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ink/ink1157.xml" ContentType="application/inkml+xml"/>
  <Override PartName="/ppt/ink/ink1158.xml" ContentType="application/inkml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ink/ink1207.xml" ContentType="application/inkml+xml"/>
  <Override PartName="/ppt/ink/ink1208.xml" ContentType="application/inkml+xml"/>
  <Override PartName="/ppt/ink/ink1209.xml" ContentType="application/inkml+xml"/>
  <Override PartName="/ppt/ink/ink1210.xml" ContentType="application/inkml+xml"/>
  <Override PartName="/ppt/ink/ink1211.xml" ContentType="application/inkml+xml"/>
  <Override PartName="/ppt/ink/ink1212.xml" ContentType="application/inkml+xml"/>
  <Override PartName="/ppt/ink/ink1213.xml" ContentType="application/inkml+xml"/>
  <Override PartName="/ppt/ink/ink1214.xml" ContentType="application/inkml+xml"/>
  <Override PartName="/ppt/ink/ink1215.xml" ContentType="application/inkml+xml"/>
  <Override PartName="/ppt/ink/ink1216.xml" ContentType="application/inkml+xml"/>
  <Override PartName="/ppt/ink/ink1217.xml" ContentType="application/inkml+xml"/>
  <Override PartName="/ppt/ink/ink1218.xml" ContentType="application/inkml+xml"/>
  <Override PartName="/ppt/ink/ink1219.xml" ContentType="application/inkml+xml"/>
  <Override PartName="/ppt/ink/ink1220.xml" ContentType="application/inkml+xml"/>
  <Override PartName="/ppt/ink/ink1221.xml" ContentType="application/inkml+xml"/>
  <Override PartName="/ppt/ink/ink1222.xml" ContentType="application/inkml+xml"/>
  <Override PartName="/ppt/ink/ink1223.xml" ContentType="application/inkml+xml"/>
  <Override PartName="/ppt/ink/ink1224.xml" ContentType="application/inkml+xml"/>
  <Override PartName="/ppt/ink/ink1225.xml" ContentType="application/inkml+xml"/>
  <Override PartName="/ppt/ink/ink1226.xml" ContentType="application/inkml+xml"/>
  <Override PartName="/ppt/ink/ink1227.xml" ContentType="application/inkml+xml"/>
  <Override PartName="/ppt/ink/ink1228.xml" ContentType="application/inkml+xml"/>
  <Override PartName="/ppt/ink/ink1229.xml" ContentType="application/inkml+xml"/>
  <Override PartName="/ppt/ink/ink1230.xml" ContentType="application/inkml+xml"/>
  <Override PartName="/ppt/ink/ink1231.xml" ContentType="application/inkml+xml"/>
  <Override PartName="/ppt/ink/ink1232.xml" ContentType="application/inkml+xml"/>
  <Override PartName="/ppt/ink/ink1233.xml" ContentType="application/inkml+xml"/>
  <Override PartName="/ppt/ink/ink1234.xml" ContentType="application/inkml+xml"/>
  <Override PartName="/ppt/ink/ink1235.xml" ContentType="application/inkml+xml"/>
  <Override PartName="/ppt/ink/ink1236.xml" ContentType="application/inkml+xml"/>
  <Override PartName="/ppt/ink/ink1237.xml" ContentType="application/inkml+xml"/>
  <Override PartName="/ppt/ink/ink1238.xml" ContentType="application/inkml+xml"/>
  <Override PartName="/ppt/ink/ink1239.xml" ContentType="application/inkml+xml"/>
  <Override PartName="/ppt/ink/ink1240.xml" ContentType="application/inkml+xml"/>
  <Override PartName="/ppt/ink/ink1241.xml" ContentType="application/inkml+xml"/>
  <Override PartName="/ppt/ink/ink1242.xml" ContentType="application/inkml+xml"/>
  <Override PartName="/ppt/ink/ink1243.xml" ContentType="application/inkml+xml"/>
  <Override PartName="/ppt/ink/ink1244.xml" ContentType="application/inkml+xml"/>
  <Override PartName="/ppt/ink/ink1245.xml" ContentType="application/inkml+xml"/>
  <Override PartName="/ppt/ink/ink1246.xml" ContentType="application/inkml+xml"/>
  <Override PartName="/ppt/ink/ink1247.xml" ContentType="application/inkml+xml"/>
  <Override PartName="/ppt/ink/ink1248.xml" ContentType="application/inkml+xml"/>
  <Override PartName="/ppt/ink/ink1249.xml" ContentType="application/inkml+xml"/>
  <Override PartName="/ppt/ink/ink1250.xml" ContentType="application/inkml+xml"/>
  <Override PartName="/ppt/ink/ink1251.xml" ContentType="application/inkml+xml"/>
  <Override PartName="/ppt/ink/ink1252.xml" ContentType="application/inkml+xml"/>
  <Override PartName="/ppt/ink/ink1253.xml" ContentType="application/inkml+xml"/>
  <Override PartName="/ppt/ink/ink1254.xml" ContentType="application/inkml+xml"/>
  <Override PartName="/ppt/ink/ink1255.xml" ContentType="application/inkml+xml"/>
  <Override PartName="/ppt/ink/ink1256.xml" ContentType="application/inkml+xml"/>
  <Override PartName="/ppt/ink/ink1257.xml" ContentType="application/inkml+xml"/>
  <Override PartName="/ppt/ink/ink1258.xml" ContentType="application/inkml+xml"/>
  <Override PartName="/ppt/ink/ink1259.xml" ContentType="application/inkml+xml"/>
  <Override PartName="/ppt/ink/ink1260.xml" ContentType="application/inkml+xml"/>
  <Override PartName="/ppt/ink/ink1261.xml" ContentType="application/inkml+xml"/>
  <Override PartName="/ppt/ink/ink1262.xml" ContentType="application/inkml+xml"/>
  <Override PartName="/ppt/ink/ink1263.xml" ContentType="application/inkml+xml"/>
  <Override PartName="/ppt/ink/ink1264.xml" ContentType="application/inkml+xml"/>
  <Override PartName="/ppt/ink/ink1265.xml" ContentType="application/inkml+xml"/>
  <Override PartName="/ppt/ink/ink1266.xml" ContentType="application/inkml+xml"/>
  <Override PartName="/ppt/ink/ink1267.xml" ContentType="application/inkml+xml"/>
  <Override PartName="/ppt/ink/ink1268.xml" ContentType="application/inkml+xml"/>
  <Override PartName="/ppt/ink/ink1269.xml" ContentType="application/inkml+xml"/>
  <Override PartName="/ppt/ink/ink1270.xml" ContentType="application/inkml+xml"/>
  <Override PartName="/ppt/ink/ink1271.xml" ContentType="application/inkml+xml"/>
  <Override PartName="/ppt/ink/ink1272.xml" ContentType="application/inkml+xml"/>
  <Override PartName="/ppt/ink/ink1273.xml" ContentType="application/inkml+xml"/>
  <Override PartName="/ppt/ink/ink1274.xml" ContentType="application/inkml+xml"/>
  <Override PartName="/ppt/ink/ink1275.xml" ContentType="application/inkml+xml"/>
  <Override PartName="/ppt/ink/ink1276.xml" ContentType="application/inkml+xml"/>
  <Override PartName="/ppt/ink/ink1277.xml" ContentType="application/inkml+xml"/>
  <Override PartName="/ppt/ink/ink1278.xml" ContentType="application/inkml+xml"/>
  <Override PartName="/ppt/ink/ink1279.xml" ContentType="application/inkml+xml"/>
  <Override PartName="/ppt/ink/ink1280.xml" ContentType="application/inkml+xml"/>
  <Override PartName="/ppt/ink/ink1281.xml" ContentType="application/inkml+xml"/>
  <Override PartName="/ppt/ink/ink1282.xml" ContentType="application/inkml+xml"/>
  <Override PartName="/ppt/ink/ink1283.xml" ContentType="application/inkml+xml"/>
  <Override PartName="/ppt/ink/ink1284.xml" ContentType="application/inkml+xml"/>
  <Override PartName="/ppt/ink/ink1285.xml" ContentType="application/inkml+xml"/>
  <Override PartName="/ppt/ink/ink1286.xml" ContentType="application/inkml+xml"/>
  <Override PartName="/ppt/ink/ink1287.xml" ContentType="application/inkml+xml"/>
  <Override PartName="/ppt/ink/ink1288.xml" ContentType="application/inkml+xml"/>
  <Override PartName="/ppt/ink/ink1289.xml" ContentType="application/inkml+xml"/>
  <Override PartName="/ppt/ink/ink1290.xml" ContentType="application/inkml+xml"/>
  <Override PartName="/ppt/ink/ink1291.xml" ContentType="application/inkml+xml"/>
  <Override PartName="/ppt/ink/ink1292.xml" ContentType="application/inkml+xml"/>
  <Override PartName="/ppt/ink/ink1293.xml" ContentType="application/inkml+xml"/>
  <Override PartName="/ppt/ink/ink1294.xml" ContentType="application/inkml+xml"/>
  <Override PartName="/ppt/ink/ink1295.xml" ContentType="application/inkml+xml"/>
  <Override PartName="/ppt/ink/ink1296.xml" ContentType="application/inkml+xml"/>
  <Override PartName="/ppt/ink/ink1297.xml" ContentType="application/inkml+xml"/>
  <Override PartName="/ppt/ink/ink1298.xml" ContentType="application/inkml+xml"/>
  <Override PartName="/ppt/ink/ink1299.xml" ContentType="application/inkml+xml"/>
  <Override PartName="/ppt/ink/ink1300.xml" ContentType="application/inkml+xml"/>
  <Override PartName="/ppt/ink/ink1301.xml" ContentType="application/inkml+xml"/>
  <Override PartName="/ppt/ink/ink1302.xml" ContentType="application/inkml+xml"/>
  <Override PartName="/ppt/ink/ink1303.xml" ContentType="application/inkml+xml"/>
  <Override PartName="/ppt/ink/ink1304.xml" ContentType="application/inkml+xml"/>
  <Override PartName="/ppt/ink/ink1305.xml" ContentType="application/inkml+xml"/>
  <Override PartName="/ppt/ink/ink1306.xml" ContentType="application/inkml+xml"/>
  <Override PartName="/ppt/ink/ink1307.xml" ContentType="application/inkml+xml"/>
  <Override PartName="/ppt/ink/ink1308.xml" ContentType="application/inkml+xml"/>
  <Override PartName="/ppt/ink/ink1309.xml" ContentType="application/inkml+xml"/>
  <Override PartName="/ppt/ink/ink1310.xml" ContentType="application/inkml+xml"/>
  <Override PartName="/ppt/ink/ink1311.xml" ContentType="application/inkml+xml"/>
  <Override PartName="/ppt/ink/ink1312.xml" ContentType="application/inkml+xml"/>
  <Override PartName="/ppt/ink/ink1313.xml" ContentType="application/inkml+xml"/>
  <Override PartName="/ppt/ink/ink1314.xml" ContentType="application/inkml+xml"/>
  <Override PartName="/ppt/ink/ink1315.xml" ContentType="application/inkml+xml"/>
  <Override PartName="/ppt/ink/ink1316.xml" ContentType="application/inkml+xml"/>
  <Override PartName="/ppt/ink/ink1317.xml" ContentType="application/inkml+xml"/>
  <Override PartName="/ppt/ink/ink1318.xml" ContentType="application/inkml+xml"/>
  <Override PartName="/ppt/ink/ink1319.xml" ContentType="application/inkml+xml"/>
  <Override PartName="/ppt/ink/ink1320.xml" ContentType="application/inkml+xml"/>
  <Override PartName="/ppt/ink/ink1321.xml" ContentType="application/inkml+xml"/>
  <Override PartName="/ppt/ink/ink1322.xml" ContentType="application/inkml+xml"/>
  <Override PartName="/ppt/ink/ink1323.xml" ContentType="application/inkml+xml"/>
  <Override PartName="/ppt/ink/ink1324.xml" ContentType="application/inkml+xml"/>
  <Override PartName="/ppt/ink/ink1325.xml" ContentType="application/inkml+xml"/>
  <Override PartName="/ppt/ink/ink1326.xml" ContentType="application/inkml+xml"/>
  <Override PartName="/ppt/ink/ink1327.xml" ContentType="application/inkml+xml"/>
  <Override PartName="/ppt/ink/ink1328.xml" ContentType="application/inkml+xml"/>
  <Override PartName="/ppt/ink/ink1329.xml" ContentType="application/inkml+xml"/>
  <Override PartName="/ppt/ink/ink1330.xml" ContentType="application/inkml+xml"/>
  <Override PartName="/ppt/ink/ink1331.xml" ContentType="application/inkml+xml"/>
  <Override PartName="/ppt/ink/ink1332.xml" ContentType="application/inkml+xml"/>
  <Override PartName="/ppt/ink/ink1333.xml" ContentType="application/inkml+xml"/>
  <Override PartName="/ppt/ink/ink1334.xml" ContentType="application/inkml+xml"/>
  <Override PartName="/ppt/ink/ink1335.xml" ContentType="application/inkml+xml"/>
  <Override PartName="/ppt/ink/ink1336.xml" ContentType="application/inkml+xml"/>
  <Override PartName="/ppt/ink/ink1337.xml" ContentType="application/inkml+xml"/>
  <Override PartName="/ppt/ink/ink1338.xml" ContentType="application/inkml+xml"/>
  <Override PartName="/ppt/ink/ink1339.xml" ContentType="application/inkml+xml"/>
  <Override PartName="/ppt/ink/ink1340.xml" ContentType="application/inkml+xml"/>
  <Override PartName="/ppt/ink/ink1341.xml" ContentType="application/inkml+xml"/>
  <Override PartName="/ppt/ink/ink1342.xml" ContentType="application/inkml+xml"/>
  <Override PartName="/ppt/ink/ink1343.xml" ContentType="application/inkml+xml"/>
  <Override PartName="/ppt/ink/ink1344.xml" ContentType="application/inkml+xml"/>
  <Override PartName="/ppt/ink/ink1345.xml" ContentType="application/inkml+xml"/>
  <Override PartName="/ppt/ink/ink1346.xml" ContentType="application/inkml+xml"/>
  <Override PartName="/ppt/ink/ink1347.xml" ContentType="application/inkml+xml"/>
  <Override PartName="/ppt/ink/ink1348.xml" ContentType="application/inkml+xml"/>
  <Override PartName="/ppt/ink/ink1349.xml" ContentType="application/inkml+xml"/>
  <Override PartName="/ppt/ink/ink1350.xml" ContentType="application/inkml+xml"/>
  <Override PartName="/ppt/ink/ink1351.xml" ContentType="application/inkml+xml"/>
  <Override PartName="/ppt/ink/ink1352.xml" ContentType="application/inkml+xml"/>
  <Override PartName="/ppt/ink/ink1353.xml" ContentType="application/inkml+xml"/>
  <Override PartName="/ppt/ink/ink1354.xml" ContentType="application/inkml+xml"/>
  <Override PartName="/ppt/ink/ink1355.xml" ContentType="application/inkml+xml"/>
  <Override PartName="/ppt/ink/ink1356.xml" ContentType="application/inkml+xml"/>
  <Override PartName="/ppt/ink/ink1357.xml" ContentType="application/inkml+xml"/>
  <Override PartName="/ppt/ink/ink1358.xml" ContentType="application/inkml+xml"/>
  <Override PartName="/ppt/ink/ink1359.xml" ContentType="application/inkml+xml"/>
  <Override PartName="/ppt/ink/ink1360.xml" ContentType="application/inkml+xml"/>
  <Override PartName="/ppt/ink/ink1361.xml" ContentType="application/inkml+xml"/>
  <Override PartName="/ppt/ink/ink1362.xml" ContentType="application/inkml+xml"/>
  <Override PartName="/ppt/ink/ink1363.xml" ContentType="application/inkml+xml"/>
  <Override PartName="/ppt/ink/ink1364.xml" ContentType="application/inkml+xml"/>
  <Override PartName="/ppt/ink/ink1365.xml" ContentType="application/inkml+xml"/>
  <Override PartName="/ppt/ink/ink1366.xml" ContentType="application/inkml+xml"/>
  <Override PartName="/ppt/ink/ink1367.xml" ContentType="application/inkml+xml"/>
  <Override PartName="/ppt/ink/ink1368.xml" ContentType="application/inkml+xml"/>
  <Override PartName="/ppt/ink/ink1369.xml" ContentType="application/inkml+xml"/>
  <Override PartName="/ppt/ink/ink1370.xml" ContentType="application/inkml+xml"/>
  <Override PartName="/ppt/ink/ink1371.xml" ContentType="application/inkml+xml"/>
  <Override PartName="/ppt/ink/ink1372.xml" ContentType="application/inkml+xml"/>
  <Override PartName="/ppt/ink/ink1373.xml" ContentType="application/inkml+xml"/>
  <Override PartName="/ppt/ink/ink1374.xml" ContentType="application/inkml+xml"/>
  <Override PartName="/ppt/ink/ink1375.xml" ContentType="application/inkml+xml"/>
  <Override PartName="/ppt/ink/ink1376.xml" ContentType="application/inkml+xml"/>
  <Override PartName="/ppt/ink/ink1377.xml" ContentType="application/inkml+xml"/>
  <Override PartName="/ppt/ink/ink1378.xml" ContentType="application/inkml+xml"/>
  <Override PartName="/ppt/ink/ink1379.xml" ContentType="application/inkml+xml"/>
  <Override PartName="/ppt/ink/ink1380.xml" ContentType="application/inkml+xml"/>
  <Override PartName="/ppt/ink/ink1381.xml" ContentType="application/inkml+xml"/>
  <Override PartName="/ppt/ink/ink1382.xml" ContentType="application/inkml+xml"/>
  <Override PartName="/ppt/ink/ink1383.xml" ContentType="application/inkml+xml"/>
  <Override PartName="/ppt/ink/ink1384.xml" ContentType="application/inkml+xml"/>
  <Override PartName="/ppt/ink/ink1385.xml" ContentType="application/inkml+xml"/>
  <Override PartName="/ppt/ink/ink1386.xml" ContentType="application/inkml+xml"/>
  <Override PartName="/ppt/ink/ink1387.xml" ContentType="application/inkml+xml"/>
  <Override PartName="/ppt/ink/ink1388.xml" ContentType="application/inkml+xml"/>
  <Override PartName="/ppt/ink/ink1389.xml" ContentType="application/inkml+xml"/>
  <Override PartName="/ppt/ink/ink1390.xml" ContentType="application/inkml+xml"/>
  <Override PartName="/ppt/ink/ink1391.xml" ContentType="application/inkml+xml"/>
  <Override PartName="/ppt/ink/ink1392.xml" ContentType="application/inkml+xml"/>
  <Override PartName="/ppt/ink/ink1393.xml" ContentType="application/inkml+xml"/>
  <Override PartName="/ppt/ink/ink1394.xml" ContentType="application/inkml+xml"/>
  <Override PartName="/ppt/ink/ink1395.xml" ContentType="application/inkml+xml"/>
  <Override PartName="/ppt/ink/ink1396.xml" ContentType="application/inkml+xml"/>
  <Override PartName="/ppt/ink/ink1397.xml" ContentType="application/inkml+xml"/>
  <Override PartName="/ppt/ink/ink1398.xml" ContentType="application/inkml+xml"/>
  <Override PartName="/ppt/ink/ink1399.xml" ContentType="application/inkml+xml"/>
  <Override PartName="/ppt/ink/ink1400.xml" ContentType="application/inkml+xml"/>
  <Override PartName="/ppt/ink/ink1401.xml" ContentType="application/inkml+xml"/>
  <Override PartName="/ppt/ink/ink1402.xml" ContentType="application/inkml+xml"/>
  <Override PartName="/ppt/ink/ink1403.xml" ContentType="application/inkml+xml"/>
  <Override PartName="/ppt/ink/ink1404.xml" ContentType="application/inkml+xml"/>
  <Override PartName="/ppt/ink/ink1405.xml" ContentType="application/inkml+xml"/>
  <Override PartName="/ppt/ink/ink1406.xml" ContentType="application/inkml+xml"/>
  <Override PartName="/ppt/ink/ink1407.xml" ContentType="application/inkml+xml"/>
  <Override PartName="/ppt/ink/ink1408.xml" ContentType="application/inkml+xml"/>
  <Override PartName="/ppt/ink/ink1409.xml" ContentType="application/inkml+xml"/>
  <Override PartName="/ppt/ink/ink1410.xml" ContentType="application/inkml+xml"/>
  <Override PartName="/ppt/ink/ink1411.xml" ContentType="application/inkml+xml"/>
  <Override PartName="/ppt/ink/ink1412.xml" ContentType="application/inkml+xml"/>
  <Override PartName="/ppt/ink/ink1413.xml" ContentType="application/inkml+xml"/>
  <Override PartName="/ppt/ink/ink1414.xml" ContentType="application/inkml+xml"/>
  <Override PartName="/ppt/ink/ink1415.xml" ContentType="application/inkml+xml"/>
  <Override PartName="/ppt/ink/ink1416.xml" ContentType="application/inkml+xml"/>
  <Override PartName="/ppt/ink/ink1417.xml" ContentType="application/inkml+xml"/>
  <Override PartName="/ppt/ink/ink1418.xml" ContentType="application/inkml+xml"/>
  <Override PartName="/ppt/ink/ink1419.xml" ContentType="application/inkml+xml"/>
  <Override PartName="/ppt/ink/ink1420.xml" ContentType="application/inkml+xml"/>
  <Override PartName="/ppt/ink/ink1421.xml" ContentType="application/inkml+xml"/>
  <Override PartName="/ppt/ink/ink1422.xml" ContentType="application/inkml+xml"/>
  <Override PartName="/ppt/ink/ink1423.xml" ContentType="application/inkml+xml"/>
  <Override PartName="/ppt/ink/ink1424.xml" ContentType="application/inkml+xml"/>
  <Override PartName="/ppt/ink/ink1425.xml" ContentType="application/inkml+xml"/>
  <Override PartName="/ppt/ink/ink1426.xml" ContentType="application/inkml+xml"/>
  <Override PartName="/ppt/ink/ink1427.xml" ContentType="application/inkml+xml"/>
  <Override PartName="/ppt/ink/ink1428.xml" ContentType="application/inkml+xml"/>
  <Override PartName="/ppt/ink/ink1429.xml" ContentType="application/inkml+xml"/>
  <Override PartName="/ppt/ink/ink1430.xml" ContentType="application/inkml+xml"/>
  <Override PartName="/ppt/ink/ink1431.xml" ContentType="application/inkml+xml"/>
  <Override PartName="/ppt/ink/ink1432.xml" ContentType="application/inkml+xml"/>
  <Override PartName="/ppt/ink/ink1433.xml" ContentType="application/inkml+xml"/>
  <Override PartName="/ppt/ink/ink1434.xml" ContentType="application/inkml+xml"/>
  <Override PartName="/ppt/ink/ink1435.xml" ContentType="application/inkml+xml"/>
  <Override PartName="/ppt/ink/ink1436.xml" ContentType="application/inkml+xml"/>
  <Override PartName="/ppt/ink/ink1437.xml" ContentType="application/inkml+xml"/>
  <Override PartName="/ppt/ink/ink1438.xml" ContentType="application/inkml+xml"/>
  <Override PartName="/ppt/ink/ink1439.xml" ContentType="application/inkml+xml"/>
  <Override PartName="/ppt/ink/ink1440.xml" ContentType="application/inkml+xml"/>
  <Override PartName="/ppt/ink/ink1441.xml" ContentType="application/inkml+xml"/>
  <Override PartName="/ppt/ink/ink1442.xml" ContentType="application/inkml+xml"/>
  <Override PartName="/ppt/ink/ink1443.xml" ContentType="application/inkml+xml"/>
  <Override PartName="/ppt/ink/ink1444.xml" ContentType="application/inkml+xml"/>
  <Override PartName="/ppt/ink/ink1445.xml" ContentType="application/inkml+xml"/>
  <Override PartName="/ppt/ink/ink1446.xml" ContentType="application/inkml+xml"/>
  <Override PartName="/ppt/ink/ink1447.xml" ContentType="application/inkml+xml"/>
  <Override PartName="/ppt/ink/ink1448.xml" ContentType="application/inkml+xml"/>
  <Override PartName="/ppt/ink/ink1449.xml" ContentType="application/inkml+xml"/>
  <Override PartName="/ppt/ink/ink1450.xml" ContentType="application/inkml+xml"/>
  <Override PartName="/ppt/ink/ink1451.xml" ContentType="application/inkml+xml"/>
  <Override PartName="/ppt/ink/ink1452.xml" ContentType="application/inkml+xml"/>
  <Override PartName="/ppt/ink/ink1453.xml" ContentType="application/inkml+xml"/>
  <Override PartName="/ppt/ink/ink1454.xml" ContentType="application/inkml+xml"/>
  <Override PartName="/ppt/ink/ink1455.xml" ContentType="application/inkml+xml"/>
  <Override PartName="/ppt/ink/ink1456.xml" ContentType="application/inkml+xml"/>
  <Override PartName="/ppt/ink/ink1457.xml" ContentType="application/inkml+xml"/>
  <Override PartName="/ppt/ink/ink1458.xml" ContentType="application/inkml+xml"/>
  <Override PartName="/ppt/ink/ink1459.xml" ContentType="application/inkml+xml"/>
  <Override PartName="/ppt/ink/ink1460.xml" ContentType="application/inkml+xml"/>
  <Override PartName="/ppt/ink/ink1461.xml" ContentType="application/inkml+xml"/>
  <Override PartName="/ppt/ink/ink1462.xml" ContentType="application/inkml+xml"/>
  <Override PartName="/ppt/ink/ink1463.xml" ContentType="application/inkml+xml"/>
  <Override PartName="/ppt/ink/ink1464.xml" ContentType="application/inkml+xml"/>
  <Override PartName="/ppt/ink/ink1465.xml" ContentType="application/inkml+xml"/>
  <Override PartName="/ppt/ink/ink1466.xml" ContentType="application/inkml+xml"/>
  <Override PartName="/ppt/ink/ink1467.xml" ContentType="application/inkml+xml"/>
  <Override PartName="/ppt/ink/ink1468.xml" ContentType="application/inkml+xml"/>
  <Override PartName="/ppt/ink/ink1469.xml" ContentType="application/inkml+xml"/>
  <Override PartName="/ppt/ink/ink1470.xml" ContentType="application/inkml+xml"/>
  <Override PartName="/ppt/ink/ink1471.xml" ContentType="application/inkml+xml"/>
  <Override PartName="/ppt/ink/ink1472.xml" ContentType="application/inkml+xml"/>
  <Override PartName="/ppt/ink/ink1473.xml" ContentType="application/inkml+xml"/>
  <Override PartName="/ppt/ink/ink1474.xml" ContentType="application/inkml+xml"/>
  <Override PartName="/ppt/ink/ink1475.xml" ContentType="application/inkml+xml"/>
  <Override PartName="/ppt/ink/ink1476.xml" ContentType="application/inkml+xml"/>
  <Override PartName="/ppt/ink/ink1477.xml" ContentType="application/inkml+xml"/>
  <Override PartName="/ppt/ink/ink1478.xml" ContentType="application/inkml+xml"/>
  <Override PartName="/ppt/ink/ink1479.xml" ContentType="application/inkml+xml"/>
  <Override PartName="/ppt/ink/ink1480.xml" ContentType="application/inkml+xml"/>
  <Override PartName="/ppt/ink/ink1481.xml" ContentType="application/inkml+xml"/>
  <Override PartName="/ppt/ink/ink1482.xml" ContentType="application/inkml+xml"/>
  <Override PartName="/ppt/ink/ink1483.xml" ContentType="application/inkml+xml"/>
  <Override PartName="/ppt/ink/ink1484.xml" ContentType="application/inkml+xml"/>
  <Override PartName="/ppt/ink/ink1485.xml" ContentType="application/inkml+xml"/>
  <Override PartName="/ppt/ink/ink1486.xml" ContentType="application/inkml+xml"/>
  <Override PartName="/ppt/ink/ink1487.xml" ContentType="application/inkml+xml"/>
  <Override PartName="/ppt/ink/ink1488.xml" ContentType="application/inkml+xml"/>
  <Override PartName="/ppt/ink/ink1489.xml" ContentType="application/inkml+xml"/>
  <Override PartName="/ppt/ink/ink1490.xml" ContentType="application/inkml+xml"/>
  <Override PartName="/ppt/ink/ink1491.xml" ContentType="application/inkml+xml"/>
  <Override PartName="/ppt/ink/ink1492.xml" ContentType="application/inkml+xml"/>
  <Override PartName="/ppt/ink/ink1493.xml" ContentType="application/inkml+xml"/>
  <Override PartName="/ppt/ink/ink1494.xml" ContentType="application/inkml+xml"/>
  <Override PartName="/ppt/ink/ink1495.xml" ContentType="application/inkml+xml"/>
  <Override PartName="/ppt/ink/ink1496.xml" ContentType="application/inkml+xml"/>
  <Override PartName="/ppt/ink/ink1497.xml" ContentType="application/inkml+xml"/>
  <Override PartName="/ppt/ink/ink1498.xml" ContentType="application/inkml+xml"/>
  <Override PartName="/ppt/ink/ink1499.xml" ContentType="application/inkml+xml"/>
  <Override PartName="/ppt/ink/ink1500.xml" ContentType="application/inkml+xml"/>
  <Override PartName="/ppt/ink/ink1501.xml" ContentType="application/inkml+xml"/>
  <Override PartName="/ppt/ink/ink1502.xml" ContentType="application/inkml+xml"/>
  <Override PartName="/ppt/ink/ink1503.xml" ContentType="application/inkml+xml"/>
  <Override PartName="/ppt/ink/ink1504.xml" ContentType="application/inkml+xml"/>
  <Override PartName="/ppt/ink/ink1505.xml" ContentType="application/inkml+xml"/>
  <Override PartName="/ppt/ink/ink1506.xml" ContentType="application/inkml+xml"/>
  <Override PartName="/ppt/ink/ink1507.xml" ContentType="application/inkml+xml"/>
  <Override PartName="/ppt/ink/ink1508.xml" ContentType="application/inkml+xml"/>
  <Override PartName="/ppt/ink/ink1509.xml" ContentType="application/inkml+xml"/>
  <Override PartName="/ppt/ink/ink1510.xml" ContentType="application/inkml+xml"/>
  <Override PartName="/ppt/ink/ink1511.xml" ContentType="application/inkml+xml"/>
  <Override PartName="/ppt/ink/ink1512.xml" ContentType="application/inkml+xml"/>
  <Override PartName="/ppt/ink/ink1513.xml" ContentType="application/inkml+xml"/>
  <Override PartName="/ppt/ink/ink1514.xml" ContentType="application/inkml+xml"/>
  <Override PartName="/ppt/ink/ink1515.xml" ContentType="application/inkml+xml"/>
  <Override PartName="/ppt/ink/ink1516.xml" ContentType="application/inkml+xml"/>
  <Override PartName="/ppt/ink/ink1517.xml" ContentType="application/inkml+xml"/>
  <Override PartName="/ppt/ink/ink1518.xml" ContentType="application/inkml+xml"/>
  <Override PartName="/ppt/ink/ink1519.xml" ContentType="application/inkml+xml"/>
  <Override PartName="/ppt/ink/ink1520.xml" ContentType="application/inkml+xml"/>
  <Override PartName="/ppt/ink/ink1521.xml" ContentType="application/inkml+xml"/>
  <Override PartName="/ppt/ink/ink1522.xml" ContentType="application/inkml+xml"/>
  <Override PartName="/ppt/ink/ink1523.xml" ContentType="application/inkml+xml"/>
  <Override PartName="/ppt/ink/ink1524.xml" ContentType="application/inkml+xml"/>
  <Override PartName="/ppt/ink/ink1525.xml" ContentType="application/inkml+xml"/>
  <Override PartName="/ppt/ink/ink1526.xml" ContentType="application/inkml+xml"/>
  <Override PartName="/ppt/ink/ink1527.xml" ContentType="application/inkml+xml"/>
  <Override PartName="/ppt/ink/ink1528.xml" ContentType="application/inkml+xml"/>
  <Override PartName="/ppt/ink/ink1529.xml" ContentType="application/inkml+xml"/>
  <Override PartName="/ppt/ink/ink1530.xml" ContentType="application/inkml+xml"/>
  <Override PartName="/ppt/ink/ink1531.xml" ContentType="application/inkml+xml"/>
  <Override PartName="/ppt/ink/ink1532.xml" ContentType="application/inkml+xml"/>
  <Override PartName="/ppt/ink/ink1533.xml" ContentType="application/inkml+xml"/>
  <Override PartName="/ppt/ink/ink1534.xml" ContentType="application/inkml+xml"/>
  <Override PartName="/ppt/ink/ink1535.xml" ContentType="application/inkml+xml"/>
  <Override PartName="/ppt/ink/ink1536.xml" ContentType="application/inkml+xml"/>
  <Override PartName="/ppt/ink/ink1537.xml" ContentType="application/inkml+xml"/>
  <Override PartName="/ppt/ink/ink1538.xml" ContentType="application/inkml+xml"/>
  <Override PartName="/ppt/ink/ink1539.xml" ContentType="application/inkml+xml"/>
  <Override PartName="/ppt/ink/ink1540.xml" ContentType="application/inkml+xml"/>
  <Override PartName="/ppt/ink/ink1541.xml" ContentType="application/inkml+xml"/>
  <Override PartName="/ppt/ink/ink1542.xml" ContentType="application/inkml+xml"/>
  <Override PartName="/ppt/ink/ink1543.xml" ContentType="application/inkml+xml"/>
  <Override PartName="/ppt/ink/ink1544.xml" ContentType="application/inkml+xml"/>
  <Override PartName="/ppt/ink/ink1545.xml" ContentType="application/inkml+xml"/>
  <Override PartName="/ppt/ink/ink1546.xml" ContentType="application/inkml+xml"/>
  <Override PartName="/ppt/ink/ink1547.xml" ContentType="application/inkml+xml"/>
  <Override PartName="/ppt/ink/ink1548.xml" ContentType="application/inkml+xml"/>
  <Override PartName="/ppt/ink/ink1549.xml" ContentType="application/inkml+xml"/>
  <Override PartName="/ppt/ink/ink1550.xml" ContentType="application/inkml+xml"/>
  <Override PartName="/ppt/ink/ink1551.xml" ContentType="application/inkml+xml"/>
  <Override PartName="/ppt/ink/ink1552.xml" ContentType="application/inkml+xml"/>
  <Override PartName="/ppt/ink/ink1553.xml" ContentType="application/inkml+xml"/>
  <Override PartName="/ppt/ink/ink1554.xml" ContentType="application/inkml+xml"/>
  <Override PartName="/ppt/ink/ink1555.xml" ContentType="application/inkml+xml"/>
  <Override PartName="/ppt/ink/ink1556.xml" ContentType="application/inkml+xml"/>
  <Override PartName="/ppt/ink/ink1557.xml" ContentType="application/inkml+xml"/>
  <Override PartName="/ppt/ink/ink1558.xml" ContentType="application/inkml+xml"/>
  <Override PartName="/ppt/ink/ink1559.xml" ContentType="application/inkml+xml"/>
  <Override PartName="/ppt/ink/ink1560.xml" ContentType="application/inkml+xml"/>
  <Override PartName="/ppt/ink/ink1561.xml" ContentType="application/inkml+xml"/>
  <Override PartName="/ppt/ink/ink1562.xml" ContentType="application/inkml+xml"/>
  <Override PartName="/ppt/ink/ink1563.xml" ContentType="application/inkml+xml"/>
  <Override PartName="/ppt/ink/ink1564.xml" ContentType="application/inkml+xml"/>
  <Override PartName="/ppt/ink/ink1565.xml" ContentType="application/inkml+xml"/>
  <Override PartName="/ppt/ink/ink1566.xml" ContentType="application/inkml+xml"/>
  <Override PartName="/ppt/ink/ink1567.xml" ContentType="application/inkml+xml"/>
  <Override PartName="/ppt/ink/ink1568.xml" ContentType="application/inkml+xml"/>
  <Override PartName="/ppt/ink/ink1569.xml" ContentType="application/inkml+xml"/>
  <Override PartName="/ppt/ink/ink1570.xml" ContentType="application/inkml+xml"/>
  <Override PartName="/ppt/ink/ink1571.xml" ContentType="application/inkml+xml"/>
  <Override PartName="/ppt/ink/ink1572.xml" ContentType="application/inkml+xml"/>
  <Override PartName="/ppt/ink/ink1573.xml" ContentType="application/inkml+xml"/>
  <Override PartName="/ppt/ink/ink1574.xml" ContentType="application/inkml+xml"/>
  <Override PartName="/ppt/ink/ink1575.xml" ContentType="application/inkml+xml"/>
  <Override PartName="/ppt/ink/ink1576.xml" ContentType="application/inkml+xml"/>
  <Override PartName="/ppt/ink/ink1577.xml" ContentType="application/inkml+xml"/>
  <Override PartName="/ppt/ink/ink1578.xml" ContentType="application/inkml+xml"/>
  <Override PartName="/ppt/ink/ink1579.xml" ContentType="application/inkml+xml"/>
  <Override PartName="/ppt/ink/ink1580.xml" ContentType="application/inkml+xml"/>
  <Override PartName="/ppt/ink/ink1581.xml" ContentType="application/inkml+xml"/>
  <Override PartName="/ppt/ink/ink1582.xml" ContentType="application/inkml+xml"/>
  <Override PartName="/ppt/ink/ink1583.xml" ContentType="application/inkml+xml"/>
  <Override PartName="/ppt/ink/ink1584.xml" ContentType="application/inkml+xml"/>
  <Override PartName="/ppt/ink/ink1585.xml" ContentType="application/inkml+xml"/>
  <Override PartName="/ppt/ink/ink1586.xml" ContentType="application/inkml+xml"/>
  <Override PartName="/ppt/ink/ink1587.xml" ContentType="application/inkml+xml"/>
  <Override PartName="/ppt/ink/ink1588.xml" ContentType="application/inkml+xml"/>
  <Override PartName="/ppt/ink/ink1589.xml" ContentType="application/inkml+xml"/>
  <Override PartName="/ppt/ink/ink1590.xml" ContentType="application/inkml+xml"/>
  <Override PartName="/ppt/ink/ink1591.xml" ContentType="application/inkml+xml"/>
  <Override PartName="/ppt/ink/ink1592.xml" ContentType="application/inkml+xml"/>
  <Override PartName="/ppt/ink/ink1593.xml" ContentType="application/inkml+xml"/>
  <Override PartName="/ppt/ink/ink1594.xml" ContentType="application/inkml+xml"/>
  <Override PartName="/ppt/ink/ink1595.xml" ContentType="application/inkml+xml"/>
  <Override PartName="/ppt/ink/ink1596.xml" ContentType="application/inkml+xml"/>
  <Override PartName="/ppt/ink/ink1597.xml" ContentType="application/inkml+xml"/>
  <Override PartName="/ppt/ink/ink1598.xml" ContentType="application/inkml+xml"/>
  <Override PartName="/ppt/ink/ink1599.xml" ContentType="application/inkml+xml"/>
  <Override PartName="/ppt/ink/ink1600.xml" ContentType="application/inkml+xml"/>
  <Override PartName="/ppt/ink/ink1601.xml" ContentType="application/inkml+xml"/>
  <Override PartName="/ppt/ink/ink1602.xml" ContentType="application/inkml+xml"/>
  <Override PartName="/ppt/ink/ink1603.xml" ContentType="application/inkml+xml"/>
  <Override PartName="/ppt/ink/ink1604.xml" ContentType="application/inkml+xml"/>
  <Override PartName="/ppt/ink/ink1605.xml" ContentType="application/inkml+xml"/>
  <Override PartName="/ppt/ink/ink1606.xml" ContentType="application/inkml+xml"/>
  <Override PartName="/ppt/ink/ink1607.xml" ContentType="application/inkml+xml"/>
  <Override PartName="/ppt/ink/ink1608.xml" ContentType="application/inkml+xml"/>
  <Override PartName="/ppt/ink/ink1609.xml" ContentType="application/inkml+xml"/>
  <Override PartName="/ppt/ink/ink1610.xml" ContentType="application/inkml+xml"/>
  <Override PartName="/ppt/ink/ink1611.xml" ContentType="application/inkml+xml"/>
  <Override PartName="/ppt/ink/ink1612.xml" ContentType="application/inkml+xml"/>
  <Override PartName="/ppt/ink/ink1613.xml" ContentType="application/inkml+xml"/>
  <Override PartName="/ppt/ink/ink1614.xml" ContentType="application/inkml+xml"/>
  <Override PartName="/ppt/ink/ink1615.xml" ContentType="application/inkml+xml"/>
  <Override PartName="/ppt/ink/ink1616.xml" ContentType="application/inkml+xml"/>
  <Override PartName="/ppt/ink/ink1617.xml" ContentType="application/inkml+xml"/>
  <Override PartName="/ppt/ink/ink1618.xml" ContentType="application/inkml+xml"/>
  <Override PartName="/ppt/ink/ink1619.xml" ContentType="application/inkml+xml"/>
  <Override PartName="/ppt/ink/ink1620.xml" ContentType="application/inkml+xml"/>
  <Override PartName="/ppt/ink/ink1621.xml" ContentType="application/inkml+xml"/>
  <Override PartName="/ppt/ink/ink1622.xml" ContentType="application/inkml+xml"/>
  <Override PartName="/ppt/ink/ink1623.xml" ContentType="application/inkml+xml"/>
  <Override PartName="/ppt/ink/ink1624.xml" ContentType="application/inkml+xml"/>
  <Override PartName="/ppt/ink/ink1625.xml" ContentType="application/inkml+xml"/>
  <Override PartName="/ppt/ink/ink1626.xml" ContentType="application/inkml+xml"/>
  <Override PartName="/ppt/ink/ink1627.xml" ContentType="application/inkml+xml"/>
  <Override PartName="/ppt/ink/ink1628.xml" ContentType="application/inkml+xml"/>
  <Override PartName="/ppt/ink/ink1629.xml" ContentType="application/inkml+xml"/>
  <Override PartName="/ppt/ink/ink1630.xml" ContentType="application/inkml+xml"/>
  <Override PartName="/ppt/ink/ink1631.xml" ContentType="application/inkml+xml"/>
  <Override PartName="/ppt/ink/ink1632.xml" ContentType="application/inkml+xml"/>
  <Override PartName="/ppt/ink/ink1633.xml" ContentType="application/inkml+xml"/>
  <Override PartName="/ppt/ink/ink1634.xml" ContentType="application/inkml+xml"/>
  <Override PartName="/ppt/ink/ink1635.xml" ContentType="application/inkml+xml"/>
  <Override PartName="/ppt/ink/ink1636.xml" ContentType="application/inkml+xml"/>
  <Override PartName="/ppt/ink/ink1637.xml" ContentType="application/inkml+xml"/>
  <Override PartName="/ppt/ink/ink1638.xml" ContentType="application/inkml+xml"/>
  <Override PartName="/ppt/ink/ink1639.xml" ContentType="application/inkml+xml"/>
  <Override PartName="/ppt/ink/ink1640.xml" ContentType="application/inkml+xml"/>
  <Override PartName="/ppt/ink/ink1641.xml" ContentType="application/inkml+xml"/>
  <Override PartName="/ppt/ink/ink1642.xml" ContentType="application/inkml+xml"/>
  <Override PartName="/ppt/ink/ink1643.xml" ContentType="application/inkml+xml"/>
  <Override PartName="/ppt/ink/ink1644.xml" ContentType="application/inkml+xml"/>
  <Override PartName="/ppt/ink/ink1645.xml" ContentType="application/inkml+xml"/>
  <Override PartName="/ppt/ink/ink1646.xml" ContentType="application/inkml+xml"/>
  <Override PartName="/ppt/ink/ink1647.xml" ContentType="application/inkml+xml"/>
  <Override PartName="/ppt/ink/ink1648.xml" ContentType="application/inkml+xml"/>
  <Override PartName="/ppt/ink/ink1649.xml" ContentType="application/inkml+xml"/>
  <Override PartName="/ppt/ink/ink1650.xml" ContentType="application/inkml+xml"/>
  <Override PartName="/ppt/ink/ink1651.xml" ContentType="application/inkml+xml"/>
  <Override PartName="/ppt/ink/ink1652.xml" ContentType="application/inkml+xml"/>
  <Override PartName="/ppt/ink/ink1653.xml" ContentType="application/inkml+xml"/>
  <Override PartName="/ppt/ink/ink1654.xml" ContentType="application/inkml+xml"/>
  <Override PartName="/ppt/ink/ink1655.xml" ContentType="application/inkml+xml"/>
  <Override PartName="/ppt/ink/ink1656.xml" ContentType="application/inkml+xml"/>
  <Override PartName="/ppt/ink/ink1657.xml" ContentType="application/inkml+xml"/>
  <Override PartName="/ppt/ink/ink1658.xml" ContentType="application/inkml+xml"/>
  <Override PartName="/ppt/ink/ink1659.xml" ContentType="application/inkml+xml"/>
  <Override PartName="/ppt/ink/ink1660.xml" ContentType="application/inkml+xml"/>
  <Override PartName="/ppt/ink/ink1661.xml" ContentType="application/inkml+xml"/>
  <Override PartName="/ppt/ink/ink1662.xml" ContentType="application/inkml+xml"/>
  <Override PartName="/ppt/ink/ink1663.xml" ContentType="application/inkml+xml"/>
  <Override PartName="/ppt/ink/ink1664.xml" ContentType="application/inkml+xml"/>
  <Override PartName="/ppt/ink/ink1665.xml" ContentType="application/inkml+xml"/>
  <Override PartName="/ppt/ink/ink1666.xml" ContentType="application/inkml+xml"/>
  <Override PartName="/ppt/ink/ink1667.xml" ContentType="application/inkml+xml"/>
  <Override PartName="/ppt/ink/ink1668.xml" ContentType="application/inkml+xml"/>
  <Override PartName="/ppt/ink/ink1669.xml" ContentType="application/inkml+xml"/>
  <Override PartName="/ppt/ink/ink1670.xml" ContentType="application/inkml+xml"/>
  <Override PartName="/ppt/ink/ink1671.xml" ContentType="application/inkml+xml"/>
  <Override PartName="/ppt/ink/ink1672.xml" ContentType="application/inkml+xml"/>
  <Override PartName="/ppt/ink/ink1673.xml" ContentType="application/inkml+xml"/>
  <Override PartName="/ppt/ink/ink1674.xml" ContentType="application/inkml+xml"/>
  <Override PartName="/ppt/ink/ink1675.xml" ContentType="application/inkml+xml"/>
  <Override PartName="/ppt/ink/ink1676.xml" ContentType="application/inkml+xml"/>
  <Override PartName="/ppt/ink/ink1677.xml" ContentType="application/inkml+xml"/>
  <Override PartName="/ppt/ink/ink1678.xml" ContentType="application/inkml+xml"/>
  <Override PartName="/ppt/ink/ink1679.xml" ContentType="application/inkml+xml"/>
  <Override PartName="/ppt/ink/ink1680.xml" ContentType="application/inkml+xml"/>
  <Override PartName="/ppt/ink/ink1681.xml" ContentType="application/inkml+xml"/>
  <Override PartName="/ppt/ink/ink1682.xml" ContentType="application/inkml+xml"/>
  <Override PartName="/ppt/ink/ink1683.xml" ContentType="application/inkml+xml"/>
  <Override PartName="/ppt/ink/ink1684.xml" ContentType="application/inkml+xml"/>
  <Override PartName="/ppt/ink/ink1685.xml" ContentType="application/inkml+xml"/>
  <Override PartName="/ppt/ink/ink1686.xml" ContentType="application/inkml+xml"/>
  <Override PartName="/ppt/ink/ink1687.xml" ContentType="application/inkml+xml"/>
  <Override PartName="/ppt/ink/ink1688.xml" ContentType="application/inkml+xml"/>
  <Override PartName="/ppt/ink/ink1689.xml" ContentType="application/inkml+xml"/>
  <Override PartName="/ppt/ink/ink1690.xml" ContentType="application/inkml+xml"/>
  <Override PartName="/ppt/ink/ink1691.xml" ContentType="application/inkml+xml"/>
  <Override PartName="/ppt/ink/ink1692.xml" ContentType="application/inkml+xml"/>
  <Override PartName="/ppt/ink/ink1693.xml" ContentType="application/inkml+xml"/>
  <Override PartName="/ppt/ink/ink1694.xml" ContentType="application/inkml+xml"/>
  <Override PartName="/ppt/ink/ink1695.xml" ContentType="application/inkml+xml"/>
  <Override PartName="/ppt/ink/ink1696.xml" ContentType="application/inkml+xml"/>
  <Override PartName="/ppt/ink/ink1697.xml" ContentType="application/inkml+xml"/>
  <Override PartName="/ppt/ink/ink1698.xml" ContentType="application/inkml+xml"/>
  <Override PartName="/ppt/ink/ink1699.xml" ContentType="application/inkml+xml"/>
  <Override PartName="/ppt/ink/ink1700.xml" ContentType="application/inkml+xml"/>
  <Override PartName="/ppt/ink/ink1701.xml" ContentType="application/inkml+xml"/>
  <Override PartName="/ppt/ink/ink1702.xml" ContentType="application/inkml+xml"/>
  <Override PartName="/ppt/ink/ink1703.xml" ContentType="application/inkml+xml"/>
  <Override PartName="/ppt/ink/ink1704.xml" ContentType="application/inkml+xml"/>
  <Override PartName="/ppt/ink/ink1705.xml" ContentType="application/inkml+xml"/>
  <Override PartName="/ppt/ink/ink1706.xml" ContentType="application/inkml+xml"/>
  <Override PartName="/ppt/ink/ink1707.xml" ContentType="application/inkml+xml"/>
  <Override PartName="/ppt/ink/ink1708.xml" ContentType="application/inkml+xml"/>
  <Override PartName="/ppt/ink/ink1709.xml" ContentType="application/inkml+xml"/>
  <Override PartName="/ppt/ink/ink1710.xml" ContentType="application/inkml+xml"/>
  <Override PartName="/ppt/ink/ink1711.xml" ContentType="application/inkml+xml"/>
  <Override PartName="/ppt/ink/ink1712.xml" ContentType="application/inkml+xml"/>
  <Override PartName="/ppt/ink/ink1713.xml" ContentType="application/inkml+xml"/>
  <Override PartName="/ppt/ink/ink1714.xml" ContentType="application/inkml+xml"/>
  <Override PartName="/ppt/ink/ink1715.xml" ContentType="application/inkml+xml"/>
  <Override PartName="/ppt/ink/ink1716.xml" ContentType="application/inkml+xml"/>
  <Override PartName="/ppt/ink/ink1717.xml" ContentType="application/inkml+xml"/>
  <Override PartName="/ppt/ink/ink1718.xml" ContentType="application/inkml+xml"/>
  <Override PartName="/ppt/ink/ink1719.xml" ContentType="application/inkml+xml"/>
  <Override PartName="/ppt/ink/ink1720.xml" ContentType="application/inkml+xml"/>
  <Override PartName="/ppt/ink/ink1721.xml" ContentType="application/inkml+xml"/>
  <Override PartName="/ppt/ink/ink1722.xml" ContentType="application/inkml+xml"/>
  <Override PartName="/ppt/ink/ink1723.xml" ContentType="application/inkml+xml"/>
  <Override PartName="/ppt/ink/ink1724.xml" ContentType="application/inkml+xml"/>
  <Override PartName="/ppt/ink/ink1725.xml" ContentType="application/inkml+xml"/>
  <Override PartName="/ppt/ink/ink1726.xml" ContentType="application/inkml+xml"/>
  <Override PartName="/ppt/ink/ink1727.xml" ContentType="application/inkml+xml"/>
  <Override PartName="/ppt/ink/ink1728.xml" ContentType="application/inkml+xml"/>
  <Override PartName="/ppt/ink/ink1729.xml" ContentType="application/inkml+xml"/>
  <Override PartName="/ppt/ink/ink1730.xml" ContentType="application/inkml+xml"/>
  <Override PartName="/ppt/ink/ink1731.xml" ContentType="application/inkml+xml"/>
  <Override PartName="/ppt/ink/ink1732.xml" ContentType="application/inkml+xml"/>
  <Override PartName="/ppt/ink/ink1733.xml" ContentType="application/inkml+xml"/>
  <Override PartName="/ppt/ink/ink1734.xml" ContentType="application/inkml+xml"/>
  <Override PartName="/ppt/ink/ink1735.xml" ContentType="application/inkml+xml"/>
  <Override PartName="/ppt/ink/ink1736.xml" ContentType="application/inkml+xml"/>
  <Override PartName="/ppt/ink/ink1737.xml" ContentType="application/inkml+xml"/>
  <Override PartName="/ppt/ink/ink1738.xml" ContentType="application/inkml+xml"/>
  <Override PartName="/ppt/ink/ink1739.xml" ContentType="application/inkml+xml"/>
  <Override PartName="/ppt/ink/ink1740.xml" ContentType="application/inkml+xml"/>
  <Override PartName="/ppt/ink/ink1741.xml" ContentType="application/inkml+xml"/>
  <Override PartName="/ppt/ink/ink1742.xml" ContentType="application/inkml+xml"/>
  <Override PartName="/ppt/ink/ink1743.xml" ContentType="application/inkml+xml"/>
  <Override PartName="/ppt/ink/ink1744.xml" ContentType="application/inkml+xml"/>
  <Override PartName="/ppt/ink/ink1745.xml" ContentType="application/inkml+xml"/>
  <Override PartName="/ppt/ink/ink1746.xml" ContentType="application/inkml+xml"/>
  <Override PartName="/ppt/ink/ink1747.xml" ContentType="application/inkml+xml"/>
  <Override PartName="/ppt/ink/ink1748.xml" ContentType="application/inkml+xml"/>
  <Override PartName="/ppt/ink/ink1749.xml" ContentType="application/inkml+xml"/>
  <Override PartName="/ppt/ink/ink1750.xml" ContentType="application/inkml+xml"/>
  <Override PartName="/ppt/ink/ink1751.xml" ContentType="application/inkml+xml"/>
  <Override PartName="/ppt/ink/ink1752.xml" ContentType="application/inkml+xml"/>
  <Override PartName="/ppt/ink/ink1753.xml" ContentType="application/inkml+xml"/>
  <Override PartName="/ppt/ink/ink1754.xml" ContentType="application/inkml+xml"/>
  <Override PartName="/ppt/ink/ink1755.xml" ContentType="application/inkml+xml"/>
  <Override PartName="/ppt/ink/ink1756.xml" ContentType="application/inkml+xml"/>
  <Override PartName="/ppt/ink/ink1757.xml" ContentType="application/inkml+xml"/>
  <Override PartName="/ppt/ink/ink1758.xml" ContentType="application/inkml+xml"/>
  <Override PartName="/ppt/ink/ink1759.xml" ContentType="application/inkml+xml"/>
  <Override PartName="/ppt/ink/ink1760.xml" ContentType="application/inkml+xml"/>
  <Override PartName="/ppt/ink/ink1761.xml" ContentType="application/inkml+xml"/>
  <Override PartName="/ppt/ink/ink1762.xml" ContentType="application/inkml+xml"/>
  <Override PartName="/ppt/ink/ink1763.xml" ContentType="application/inkml+xml"/>
  <Override PartName="/ppt/ink/ink1764.xml" ContentType="application/inkml+xml"/>
  <Override PartName="/ppt/ink/ink1765.xml" ContentType="application/inkml+xml"/>
  <Override PartName="/ppt/ink/ink1766.xml" ContentType="application/inkml+xml"/>
  <Override PartName="/ppt/ink/ink1767.xml" ContentType="application/inkml+xml"/>
  <Override PartName="/ppt/ink/ink1768.xml" ContentType="application/inkml+xml"/>
  <Override PartName="/ppt/ink/ink1769.xml" ContentType="application/inkml+xml"/>
  <Override PartName="/ppt/ink/ink1770.xml" ContentType="application/inkml+xml"/>
  <Override PartName="/ppt/ink/ink1771.xml" ContentType="application/inkml+xml"/>
  <Override PartName="/ppt/ink/ink1772.xml" ContentType="application/inkml+xml"/>
  <Override PartName="/ppt/ink/ink1773.xml" ContentType="application/inkml+xml"/>
  <Override PartName="/ppt/ink/ink1774.xml" ContentType="application/inkml+xml"/>
  <Override PartName="/ppt/ink/ink1775.xml" ContentType="application/inkml+xml"/>
  <Override PartName="/ppt/ink/ink1776.xml" ContentType="application/inkml+xml"/>
  <Override PartName="/ppt/ink/ink1777.xml" ContentType="application/inkml+xml"/>
  <Override PartName="/ppt/ink/ink1778.xml" ContentType="application/inkml+xml"/>
  <Override PartName="/ppt/ink/ink1779.xml" ContentType="application/inkml+xml"/>
  <Override PartName="/ppt/ink/ink1780.xml" ContentType="application/inkml+xml"/>
  <Override PartName="/ppt/ink/ink1781.xml" ContentType="application/inkml+xml"/>
  <Override PartName="/ppt/ink/ink1782.xml" ContentType="application/inkml+xml"/>
  <Override PartName="/ppt/ink/ink1783.xml" ContentType="application/inkml+xml"/>
  <Override PartName="/ppt/ink/ink1784.xml" ContentType="application/inkml+xml"/>
  <Override PartName="/ppt/ink/ink1785.xml" ContentType="application/inkml+xml"/>
  <Override PartName="/ppt/ink/ink1786.xml" ContentType="application/inkml+xml"/>
  <Override PartName="/ppt/ink/ink1787.xml" ContentType="application/inkml+xml"/>
  <Override PartName="/ppt/ink/ink1788.xml" ContentType="application/inkml+xml"/>
  <Override PartName="/ppt/ink/ink1789.xml" ContentType="application/inkml+xml"/>
  <Override PartName="/ppt/ink/ink1790.xml" ContentType="application/inkml+xml"/>
  <Override PartName="/ppt/ink/ink1791.xml" ContentType="application/inkml+xml"/>
  <Override PartName="/ppt/ink/ink1792.xml" ContentType="application/inkml+xml"/>
  <Override PartName="/ppt/ink/ink1793.xml" ContentType="application/inkml+xml"/>
  <Override PartName="/ppt/ink/ink1794.xml" ContentType="application/inkml+xml"/>
  <Override PartName="/ppt/ink/ink1795.xml" ContentType="application/inkml+xml"/>
  <Override PartName="/ppt/ink/ink1796.xml" ContentType="application/inkml+xml"/>
  <Override PartName="/ppt/ink/ink1797.xml" ContentType="application/inkml+xml"/>
  <Override PartName="/ppt/ink/ink1798.xml" ContentType="application/inkml+xml"/>
  <Override PartName="/ppt/ink/ink1799.xml" ContentType="application/inkml+xml"/>
  <Override PartName="/ppt/ink/ink1800.xml" ContentType="application/inkml+xml"/>
  <Override PartName="/ppt/ink/ink1801.xml" ContentType="application/inkml+xml"/>
  <Override PartName="/ppt/ink/ink1802.xml" ContentType="application/inkml+xml"/>
  <Override PartName="/ppt/ink/ink1803.xml" ContentType="application/inkml+xml"/>
  <Override PartName="/ppt/ink/ink1804.xml" ContentType="application/inkml+xml"/>
  <Override PartName="/ppt/ink/ink1805.xml" ContentType="application/inkml+xml"/>
  <Override PartName="/ppt/ink/ink1806.xml" ContentType="application/inkml+xml"/>
  <Override PartName="/ppt/ink/ink1807.xml" ContentType="application/inkml+xml"/>
  <Override PartName="/ppt/ink/ink1808.xml" ContentType="application/inkml+xml"/>
  <Override PartName="/ppt/ink/ink1809.xml" ContentType="application/inkml+xml"/>
  <Override PartName="/ppt/ink/ink1810.xml" ContentType="application/inkml+xml"/>
  <Override PartName="/ppt/ink/ink1811.xml" ContentType="application/inkml+xml"/>
  <Override PartName="/ppt/ink/ink1812.xml" ContentType="application/inkml+xml"/>
  <Override PartName="/ppt/ink/ink1813.xml" ContentType="application/inkml+xml"/>
  <Override PartName="/ppt/ink/ink1814.xml" ContentType="application/inkml+xml"/>
  <Override PartName="/ppt/ink/ink1815.xml" ContentType="application/inkml+xml"/>
  <Override PartName="/ppt/ink/ink1816.xml" ContentType="application/inkml+xml"/>
  <Override PartName="/ppt/ink/ink1817.xml" ContentType="application/inkml+xml"/>
  <Override PartName="/ppt/ink/ink1818.xml" ContentType="application/inkml+xml"/>
  <Override PartName="/ppt/ink/ink1819.xml" ContentType="application/inkml+xml"/>
  <Override PartName="/ppt/ink/ink1820.xml" ContentType="application/inkml+xml"/>
  <Override PartName="/ppt/ink/ink1821.xml" ContentType="application/inkml+xml"/>
  <Override PartName="/ppt/ink/ink1822.xml" ContentType="application/inkml+xml"/>
  <Override PartName="/ppt/ink/ink1823.xml" ContentType="application/inkml+xml"/>
  <Override PartName="/ppt/ink/ink1824.xml" ContentType="application/inkml+xml"/>
  <Override PartName="/ppt/ink/ink1825.xml" ContentType="application/inkml+xml"/>
  <Override PartName="/ppt/ink/ink1826.xml" ContentType="application/inkml+xml"/>
  <Override PartName="/ppt/ink/ink1827.xml" ContentType="application/inkml+xml"/>
  <Override PartName="/ppt/ink/ink1828.xml" ContentType="application/inkml+xml"/>
  <Override PartName="/ppt/ink/ink1829.xml" ContentType="application/inkml+xml"/>
  <Override PartName="/ppt/ink/ink1830.xml" ContentType="application/inkml+xml"/>
  <Override PartName="/ppt/ink/ink1831.xml" ContentType="application/inkml+xml"/>
  <Override PartName="/ppt/ink/ink1832.xml" ContentType="application/inkml+xml"/>
  <Override PartName="/ppt/ink/ink1833.xml" ContentType="application/inkml+xml"/>
  <Override PartName="/ppt/ink/ink1834.xml" ContentType="application/inkml+xml"/>
  <Override PartName="/ppt/ink/ink1835.xml" ContentType="application/inkml+xml"/>
  <Override PartName="/ppt/ink/ink1836.xml" ContentType="application/inkml+xml"/>
  <Override PartName="/ppt/ink/ink1837.xml" ContentType="application/inkml+xml"/>
  <Override PartName="/ppt/ink/ink1838.xml" ContentType="application/inkml+xml"/>
  <Override PartName="/ppt/ink/ink1839.xml" ContentType="application/inkml+xml"/>
  <Override PartName="/ppt/ink/ink1840.xml" ContentType="application/inkml+xml"/>
  <Override PartName="/ppt/ink/ink1841.xml" ContentType="application/inkml+xml"/>
  <Override PartName="/ppt/ink/ink1842.xml" ContentType="application/inkml+xml"/>
  <Override PartName="/ppt/ink/ink1843.xml" ContentType="application/inkml+xml"/>
  <Override PartName="/ppt/ink/ink1844.xml" ContentType="application/inkml+xml"/>
  <Override PartName="/ppt/ink/ink1845.xml" ContentType="application/inkml+xml"/>
  <Override PartName="/ppt/ink/ink1846.xml" ContentType="application/inkml+xml"/>
  <Override PartName="/ppt/ink/ink1847.xml" ContentType="application/inkml+xml"/>
  <Override PartName="/ppt/ink/ink1848.xml" ContentType="application/inkml+xml"/>
  <Override PartName="/ppt/ink/ink1849.xml" ContentType="application/inkml+xml"/>
  <Override PartName="/ppt/ink/ink1850.xml" ContentType="application/inkml+xml"/>
  <Override PartName="/ppt/ink/ink1851.xml" ContentType="application/inkml+xml"/>
  <Override PartName="/ppt/ink/ink1852.xml" ContentType="application/inkml+xml"/>
  <Override PartName="/ppt/ink/ink1853.xml" ContentType="application/inkml+xml"/>
  <Override PartName="/ppt/ink/ink1854.xml" ContentType="application/inkml+xml"/>
  <Override PartName="/ppt/ink/ink1855.xml" ContentType="application/inkml+xml"/>
  <Override PartName="/ppt/ink/ink1856.xml" ContentType="application/inkml+xml"/>
  <Override PartName="/ppt/ink/ink1857.xml" ContentType="application/inkml+xml"/>
  <Override PartName="/ppt/ink/ink1858.xml" ContentType="application/inkml+xml"/>
  <Override PartName="/ppt/ink/ink1859.xml" ContentType="application/inkml+xml"/>
  <Override PartName="/ppt/ink/ink1860.xml" ContentType="application/inkml+xml"/>
  <Override PartName="/ppt/ink/ink1861.xml" ContentType="application/inkml+xml"/>
  <Override PartName="/ppt/ink/ink1862.xml" ContentType="application/inkml+xml"/>
  <Override PartName="/ppt/ink/ink1863.xml" ContentType="application/inkml+xml"/>
  <Override PartName="/ppt/ink/ink1864.xml" ContentType="application/inkml+xml"/>
  <Override PartName="/ppt/ink/ink1865.xml" ContentType="application/inkml+xml"/>
  <Override PartName="/ppt/ink/ink1866.xml" ContentType="application/inkml+xml"/>
  <Override PartName="/ppt/ink/ink1867.xml" ContentType="application/inkml+xml"/>
  <Override PartName="/ppt/ink/ink1868.xml" ContentType="application/inkml+xml"/>
  <Override PartName="/ppt/ink/ink1869.xml" ContentType="application/inkml+xml"/>
  <Override PartName="/ppt/ink/ink1870.xml" ContentType="application/inkml+xml"/>
  <Override PartName="/ppt/ink/ink1871.xml" ContentType="application/inkml+xml"/>
  <Override PartName="/ppt/ink/ink1872.xml" ContentType="application/inkml+xml"/>
  <Override PartName="/ppt/ink/ink1873.xml" ContentType="application/inkml+xml"/>
  <Override PartName="/ppt/ink/ink1874.xml" ContentType="application/inkml+xml"/>
  <Override PartName="/ppt/ink/ink1875.xml" ContentType="application/inkml+xml"/>
  <Override PartName="/ppt/ink/ink1876.xml" ContentType="application/inkml+xml"/>
  <Override PartName="/ppt/ink/ink1877.xml" ContentType="application/inkml+xml"/>
  <Override PartName="/ppt/ink/ink1878.xml" ContentType="application/inkml+xml"/>
  <Override PartName="/ppt/ink/ink1879.xml" ContentType="application/inkml+xml"/>
  <Override PartName="/ppt/ink/ink1880.xml" ContentType="application/inkml+xml"/>
  <Override PartName="/ppt/ink/ink1881.xml" ContentType="application/inkml+xml"/>
  <Override PartName="/ppt/ink/ink1882.xml" ContentType="application/inkml+xml"/>
  <Override PartName="/ppt/ink/ink1883.xml" ContentType="application/inkml+xml"/>
  <Override PartName="/ppt/ink/ink1884.xml" ContentType="application/inkml+xml"/>
  <Override PartName="/ppt/ink/ink1885.xml" ContentType="application/inkml+xml"/>
  <Override PartName="/ppt/ink/ink1886.xml" ContentType="application/inkml+xml"/>
  <Override PartName="/ppt/ink/ink1887.xml" ContentType="application/inkml+xml"/>
  <Override PartName="/ppt/ink/ink1888.xml" ContentType="application/inkml+xml"/>
  <Override PartName="/ppt/ink/ink1889.xml" ContentType="application/inkml+xml"/>
  <Override PartName="/ppt/ink/ink1890.xml" ContentType="application/inkml+xml"/>
  <Override PartName="/ppt/ink/ink1891.xml" ContentType="application/inkml+xml"/>
  <Override PartName="/ppt/ink/ink1892.xml" ContentType="application/inkml+xml"/>
  <Override PartName="/ppt/ink/ink1893.xml" ContentType="application/inkml+xml"/>
  <Override PartName="/ppt/ink/ink1894.xml" ContentType="application/inkml+xml"/>
  <Override PartName="/ppt/ink/ink1895.xml" ContentType="application/inkml+xml"/>
  <Override PartName="/ppt/ink/ink1896.xml" ContentType="application/inkml+xml"/>
  <Override PartName="/ppt/ink/ink1897.xml" ContentType="application/inkml+xml"/>
  <Override PartName="/ppt/ink/ink1898.xml" ContentType="application/inkml+xml"/>
  <Override PartName="/ppt/ink/ink1899.xml" ContentType="application/inkml+xml"/>
  <Override PartName="/ppt/ink/ink1900.xml" ContentType="application/inkml+xml"/>
  <Override PartName="/ppt/ink/ink1901.xml" ContentType="application/inkml+xml"/>
  <Override PartName="/ppt/ink/ink1902.xml" ContentType="application/inkml+xml"/>
  <Override PartName="/ppt/ink/ink1903.xml" ContentType="application/inkml+xml"/>
  <Override PartName="/ppt/ink/ink1904.xml" ContentType="application/inkml+xml"/>
  <Override PartName="/ppt/ink/ink1905.xml" ContentType="application/inkml+xml"/>
  <Override PartName="/ppt/ink/ink1906.xml" ContentType="application/inkml+xml"/>
  <Override PartName="/ppt/ink/ink1907.xml" ContentType="application/inkml+xml"/>
  <Override PartName="/ppt/ink/ink1908.xml" ContentType="application/inkml+xml"/>
  <Override PartName="/ppt/ink/ink1909.xml" ContentType="application/inkml+xml"/>
  <Override PartName="/ppt/ink/ink1910.xml" ContentType="application/inkml+xml"/>
  <Override PartName="/ppt/ink/ink1911.xml" ContentType="application/inkml+xml"/>
  <Override PartName="/ppt/ink/ink1912.xml" ContentType="application/inkml+xml"/>
  <Override PartName="/ppt/ink/ink1913.xml" ContentType="application/inkml+xml"/>
  <Override PartName="/ppt/ink/ink1914.xml" ContentType="application/inkml+xml"/>
  <Override PartName="/ppt/ink/ink1915.xml" ContentType="application/inkml+xml"/>
  <Override PartName="/ppt/ink/ink1916.xml" ContentType="application/inkml+xml"/>
  <Override PartName="/ppt/ink/ink1917.xml" ContentType="application/inkml+xml"/>
  <Override PartName="/ppt/ink/ink1918.xml" ContentType="application/inkml+xml"/>
  <Override PartName="/ppt/ink/ink1919.xml" ContentType="application/inkml+xml"/>
  <Override PartName="/ppt/ink/ink1920.xml" ContentType="application/inkml+xml"/>
  <Override PartName="/ppt/ink/ink1921.xml" ContentType="application/inkml+xml"/>
  <Override PartName="/ppt/ink/ink1922.xml" ContentType="application/inkml+xml"/>
  <Override PartName="/ppt/ink/ink1923.xml" ContentType="application/inkml+xml"/>
  <Override PartName="/ppt/ink/ink1924.xml" ContentType="application/inkml+xml"/>
  <Override PartName="/ppt/ink/ink1925.xml" ContentType="application/inkml+xml"/>
  <Override PartName="/ppt/ink/ink1926.xml" ContentType="application/inkml+xml"/>
  <Override PartName="/ppt/ink/ink1927.xml" ContentType="application/inkml+xml"/>
  <Override PartName="/ppt/ink/ink1928.xml" ContentType="application/inkml+xml"/>
  <Override PartName="/ppt/ink/ink1929.xml" ContentType="application/inkml+xml"/>
  <Override PartName="/ppt/ink/ink1930.xml" ContentType="application/inkml+xml"/>
  <Override PartName="/ppt/ink/ink1931.xml" ContentType="application/inkml+xml"/>
  <Override PartName="/ppt/ink/ink1932.xml" ContentType="application/inkml+xml"/>
  <Override PartName="/ppt/ink/ink1933.xml" ContentType="application/inkml+xml"/>
  <Override PartName="/ppt/ink/ink1934.xml" ContentType="application/inkml+xml"/>
  <Override PartName="/ppt/ink/ink1935.xml" ContentType="application/inkml+xml"/>
  <Override PartName="/ppt/ink/ink1936.xml" ContentType="application/inkml+xml"/>
  <Override PartName="/ppt/ink/ink1937.xml" ContentType="application/inkml+xml"/>
  <Override PartName="/ppt/ink/ink1938.xml" ContentType="application/inkml+xml"/>
  <Override PartName="/ppt/ink/ink1939.xml" ContentType="application/inkml+xml"/>
  <Override PartName="/ppt/ink/ink1940.xml" ContentType="application/inkml+xml"/>
  <Override PartName="/ppt/ink/ink1941.xml" ContentType="application/inkml+xml"/>
  <Override PartName="/ppt/ink/ink1942.xml" ContentType="application/inkml+xml"/>
  <Override PartName="/ppt/ink/ink1943.xml" ContentType="application/inkml+xml"/>
  <Override PartName="/ppt/ink/ink1944.xml" ContentType="application/inkml+xml"/>
  <Override PartName="/ppt/ink/ink1945.xml" ContentType="application/inkml+xml"/>
  <Override PartName="/ppt/ink/ink1946.xml" ContentType="application/inkml+xml"/>
  <Override PartName="/ppt/ink/ink1947.xml" ContentType="application/inkml+xml"/>
  <Override PartName="/ppt/ink/ink1948.xml" ContentType="application/inkml+xml"/>
  <Override PartName="/ppt/ink/ink1949.xml" ContentType="application/inkml+xml"/>
  <Override PartName="/ppt/ink/ink1950.xml" ContentType="application/inkml+xml"/>
  <Override PartName="/ppt/ink/ink1951.xml" ContentType="application/inkml+xml"/>
  <Override PartName="/ppt/ink/ink1952.xml" ContentType="application/inkml+xml"/>
  <Override PartName="/ppt/ink/ink1953.xml" ContentType="application/inkml+xml"/>
  <Override PartName="/ppt/ink/ink1954.xml" ContentType="application/inkml+xml"/>
  <Override PartName="/ppt/ink/ink1955.xml" ContentType="application/inkml+xml"/>
  <Override PartName="/ppt/ink/ink1956.xml" ContentType="application/inkml+xml"/>
  <Override PartName="/ppt/ink/ink1957.xml" ContentType="application/inkml+xml"/>
  <Override PartName="/ppt/ink/ink1958.xml" ContentType="application/inkml+xml"/>
  <Override PartName="/ppt/ink/ink1959.xml" ContentType="application/inkml+xml"/>
  <Override PartName="/ppt/ink/ink1960.xml" ContentType="application/inkml+xml"/>
  <Override PartName="/ppt/ink/ink1961.xml" ContentType="application/inkml+xml"/>
  <Override PartName="/ppt/ink/ink1962.xml" ContentType="application/inkml+xml"/>
  <Override PartName="/ppt/ink/ink1963.xml" ContentType="application/inkml+xml"/>
  <Override PartName="/ppt/ink/ink1964.xml" ContentType="application/inkml+xml"/>
  <Override PartName="/ppt/ink/ink1965.xml" ContentType="application/inkml+xml"/>
  <Override PartName="/ppt/ink/ink1966.xml" ContentType="application/inkml+xml"/>
  <Override PartName="/ppt/ink/ink1967.xml" ContentType="application/inkml+xml"/>
  <Override PartName="/ppt/ink/ink1968.xml" ContentType="application/inkml+xml"/>
  <Override PartName="/ppt/ink/ink1969.xml" ContentType="application/inkml+xml"/>
  <Override PartName="/ppt/ink/ink1970.xml" ContentType="application/inkml+xml"/>
  <Override PartName="/ppt/ink/ink1971.xml" ContentType="application/inkml+xml"/>
  <Override PartName="/ppt/ink/ink1972.xml" ContentType="application/inkml+xml"/>
  <Override PartName="/ppt/ink/ink1973.xml" ContentType="application/inkml+xml"/>
  <Override PartName="/ppt/ink/ink1974.xml" ContentType="application/inkml+xml"/>
  <Override PartName="/ppt/ink/ink1975.xml" ContentType="application/inkml+xml"/>
  <Override PartName="/ppt/ink/ink1976.xml" ContentType="application/inkml+xml"/>
  <Override PartName="/ppt/ink/ink1977.xml" ContentType="application/inkml+xml"/>
  <Override PartName="/ppt/ink/ink1978.xml" ContentType="application/inkml+xml"/>
  <Override PartName="/ppt/ink/ink1979.xml" ContentType="application/inkml+xml"/>
  <Override PartName="/ppt/ink/ink1980.xml" ContentType="application/inkml+xml"/>
  <Override PartName="/ppt/ink/ink1981.xml" ContentType="application/inkml+xml"/>
  <Override PartName="/ppt/ink/ink1982.xml" ContentType="application/inkml+xml"/>
  <Override PartName="/ppt/ink/ink1983.xml" ContentType="application/inkml+xml"/>
  <Override PartName="/ppt/ink/ink1984.xml" ContentType="application/inkml+xml"/>
  <Override PartName="/ppt/ink/ink1985.xml" ContentType="application/inkml+xml"/>
  <Override PartName="/ppt/ink/ink1986.xml" ContentType="application/inkml+xml"/>
  <Override PartName="/ppt/ink/ink1987.xml" ContentType="application/inkml+xml"/>
  <Override PartName="/ppt/ink/ink1988.xml" ContentType="application/inkml+xml"/>
  <Override PartName="/ppt/ink/ink1989.xml" ContentType="application/inkml+xml"/>
  <Override PartName="/ppt/ink/ink1990.xml" ContentType="application/inkml+xml"/>
  <Override PartName="/ppt/ink/ink1991.xml" ContentType="application/inkml+xml"/>
  <Override PartName="/ppt/ink/ink1992.xml" ContentType="application/inkml+xml"/>
  <Override PartName="/ppt/ink/ink1993.xml" ContentType="application/inkml+xml"/>
  <Override PartName="/ppt/ink/ink1994.xml" ContentType="application/inkml+xml"/>
  <Override PartName="/ppt/ink/ink1995.xml" ContentType="application/inkml+xml"/>
  <Override PartName="/ppt/ink/ink1996.xml" ContentType="application/inkml+xml"/>
  <Override PartName="/ppt/ink/ink1997.xml" ContentType="application/inkml+xml"/>
  <Override PartName="/ppt/ink/ink1998.xml" ContentType="application/inkml+xml"/>
  <Override PartName="/ppt/ink/ink1999.xml" ContentType="application/inkml+xml"/>
  <Override PartName="/ppt/ink/ink2000.xml" ContentType="application/inkml+xml"/>
  <Override PartName="/ppt/ink/ink2001.xml" ContentType="application/inkml+xml"/>
  <Override PartName="/ppt/ink/ink2002.xml" ContentType="application/inkml+xml"/>
  <Override PartName="/ppt/ink/ink2003.xml" ContentType="application/inkml+xml"/>
  <Override PartName="/ppt/ink/ink2004.xml" ContentType="application/inkml+xml"/>
  <Override PartName="/ppt/ink/ink2005.xml" ContentType="application/inkml+xml"/>
  <Override PartName="/ppt/ink/ink2006.xml" ContentType="application/inkml+xml"/>
  <Override PartName="/ppt/ink/ink2007.xml" ContentType="application/inkml+xml"/>
  <Override PartName="/ppt/ink/ink2008.xml" ContentType="application/inkml+xml"/>
  <Override PartName="/ppt/ink/ink2009.xml" ContentType="application/inkml+xml"/>
  <Override PartName="/ppt/ink/ink2010.xml" ContentType="application/inkml+xml"/>
  <Override PartName="/ppt/ink/ink2011.xml" ContentType="application/inkml+xml"/>
  <Override PartName="/ppt/ink/ink2012.xml" ContentType="application/inkml+xml"/>
  <Override PartName="/ppt/ink/ink2013.xml" ContentType="application/inkml+xml"/>
  <Override PartName="/ppt/ink/ink2014.xml" ContentType="application/inkml+xml"/>
  <Override PartName="/ppt/ink/ink2015.xml" ContentType="application/inkml+xml"/>
  <Override PartName="/ppt/ink/ink2016.xml" ContentType="application/inkml+xml"/>
  <Override PartName="/ppt/ink/ink2017.xml" ContentType="application/inkml+xml"/>
  <Override PartName="/ppt/ink/ink2018.xml" ContentType="application/inkml+xml"/>
  <Override PartName="/ppt/ink/ink2019.xml" ContentType="application/inkml+xml"/>
  <Override PartName="/ppt/ink/ink2020.xml" ContentType="application/inkml+xml"/>
  <Override PartName="/ppt/ink/ink2021.xml" ContentType="application/inkml+xml"/>
  <Override PartName="/ppt/ink/ink2022.xml" ContentType="application/inkml+xml"/>
  <Override PartName="/ppt/ink/ink2023.xml" ContentType="application/inkml+xml"/>
  <Override PartName="/ppt/ink/ink2024.xml" ContentType="application/inkml+xml"/>
  <Override PartName="/ppt/ink/ink2025.xml" ContentType="application/inkml+xml"/>
  <Override PartName="/ppt/ink/ink2026.xml" ContentType="application/inkml+xml"/>
  <Override PartName="/ppt/ink/ink2027.xml" ContentType="application/inkml+xml"/>
  <Override PartName="/ppt/ink/ink2028.xml" ContentType="application/inkml+xml"/>
  <Override PartName="/ppt/ink/ink2029.xml" ContentType="application/inkml+xml"/>
  <Override PartName="/ppt/ink/ink2030.xml" ContentType="application/inkml+xml"/>
  <Override PartName="/ppt/ink/ink2031.xml" ContentType="application/inkml+xml"/>
  <Override PartName="/ppt/ink/ink2032.xml" ContentType="application/inkml+xml"/>
  <Override PartName="/ppt/ink/ink2033.xml" ContentType="application/inkml+xml"/>
  <Override PartName="/ppt/ink/ink2034.xml" ContentType="application/inkml+xml"/>
  <Override PartName="/ppt/ink/ink2035.xml" ContentType="application/inkml+xml"/>
  <Override PartName="/ppt/ink/ink2036.xml" ContentType="application/inkml+xml"/>
  <Override PartName="/ppt/ink/ink2037.xml" ContentType="application/inkml+xml"/>
  <Override PartName="/ppt/ink/ink2038.xml" ContentType="application/inkml+xml"/>
  <Override PartName="/ppt/ink/ink2039.xml" ContentType="application/inkml+xml"/>
  <Override PartName="/ppt/ink/ink2040.xml" ContentType="application/inkml+xml"/>
  <Override PartName="/ppt/ink/ink2041.xml" ContentType="application/inkml+xml"/>
  <Override PartName="/ppt/ink/ink2042.xml" ContentType="application/inkml+xml"/>
  <Override PartName="/ppt/ink/ink2043.xml" ContentType="application/inkml+xml"/>
  <Override PartName="/ppt/ink/ink2044.xml" ContentType="application/inkml+xml"/>
  <Override PartName="/ppt/ink/ink2045.xml" ContentType="application/inkml+xml"/>
  <Override PartName="/ppt/ink/ink2046.xml" ContentType="application/inkml+xml"/>
  <Override PartName="/ppt/ink/ink2047.xml" ContentType="application/inkml+xml"/>
  <Override PartName="/ppt/ink/ink2048.xml" ContentType="application/inkml+xml"/>
  <Override PartName="/ppt/ink/ink2049.xml" ContentType="application/inkml+xml"/>
  <Override PartName="/ppt/ink/ink2050.xml" ContentType="application/inkml+xml"/>
  <Override PartName="/ppt/ink/ink2051.xml" ContentType="application/inkml+xml"/>
  <Override PartName="/ppt/ink/ink2052.xml" ContentType="application/inkml+xml"/>
  <Override PartName="/ppt/ink/ink2053.xml" ContentType="application/inkml+xml"/>
  <Override PartName="/ppt/ink/ink2054.xml" ContentType="application/inkml+xml"/>
  <Override PartName="/ppt/ink/ink2055.xml" ContentType="application/inkml+xml"/>
  <Override PartName="/ppt/ink/ink2056.xml" ContentType="application/inkml+xml"/>
  <Override PartName="/ppt/ink/ink2057.xml" ContentType="application/inkml+xml"/>
  <Override PartName="/ppt/ink/ink2058.xml" ContentType="application/inkml+xml"/>
  <Override PartName="/ppt/ink/ink2059.xml" ContentType="application/inkml+xml"/>
  <Override PartName="/ppt/ink/ink2060.xml" ContentType="application/inkml+xml"/>
  <Override PartName="/ppt/ink/ink2061.xml" ContentType="application/inkml+xml"/>
  <Override PartName="/ppt/ink/ink2062.xml" ContentType="application/inkml+xml"/>
  <Override PartName="/ppt/ink/ink2063.xml" ContentType="application/inkml+xml"/>
  <Override PartName="/ppt/ink/ink2064.xml" ContentType="application/inkml+xml"/>
  <Override PartName="/ppt/ink/ink2065.xml" ContentType="application/inkml+xml"/>
  <Override PartName="/ppt/ink/ink2066.xml" ContentType="application/inkml+xml"/>
  <Override PartName="/ppt/ink/ink2067.xml" ContentType="application/inkml+xml"/>
  <Override PartName="/ppt/ink/ink2068.xml" ContentType="application/inkml+xml"/>
  <Override PartName="/ppt/ink/ink2069.xml" ContentType="application/inkml+xml"/>
  <Override PartName="/ppt/ink/ink2070.xml" ContentType="application/inkml+xml"/>
  <Override PartName="/ppt/ink/ink2071.xml" ContentType="application/inkml+xml"/>
  <Override PartName="/ppt/ink/ink2072.xml" ContentType="application/inkml+xml"/>
  <Override PartName="/ppt/ink/ink2073.xml" ContentType="application/inkml+xml"/>
  <Override PartName="/ppt/ink/ink2074.xml" ContentType="application/inkml+xml"/>
  <Override PartName="/ppt/ink/ink2075.xml" ContentType="application/inkml+xml"/>
  <Override PartName="/ppt/ink/ink2076.xml" ContentType="application/inkml+xml"/>
  <Override PartName="/ppt/ink/ink2077.xml" ContentType="application/inkml+xml"/>
  <Override PartName="/ppt/ink/ink2078.xml" ContentType="application/inkml+xml"/>
  <Override PartName="/ppt/ink/ink2079.xml" ContentType="application/inkml+xml"/>
  <Override PartName="/ppt/ink/ink2080.xml" ContentType="application/inkml+xml"/>
  <Override PartName="/ppt/ink/ink2081.xml" ContentType="application/inkml+xml"/>
  <Override PartName="/ppt/ink/ink2082.xml" ContentType="application/inkml+xml"/>
  <Override PartName="/ppt/ink/ink2083.xml" ContentType="application/inkml+xml"/>
  <Override PartName="/ppt/ink/ink2084.xml" ContentType="application/inkml+xml"/>
  <Override PartName="/ppt/ink/ink2085.xml" ContentType="application/inkml+xml"/>
  <Override PartName="/ppt/ink/ink2086.xml" ContentType="application/inkml+xml"/>
  <Override PartName="/ppt/ink/ink2087.xml" ContentType="application/inkml+xml"/>
  <Override PartName="/ppt/ink/ink2088.xml" ContentType="application/inkml+xml"/>
  <Override PartName="/ppt/ink/ink2089.xml" ContentType="application/inkml+xml"/>
  <Override PartName="/ppt/ink/ink2090.xml" ContentType="application/inkml+xml"/>
  <Override PartName="/ppt/ink/ink2091.xml" ContentType="application/inkml+xml"/>
  <Override PartName="/ppt/ink/ink2092.xml" ContentType="application/inkml+xml"/>
  <Override PartName="/ppt/ink/ink2093.xml" ContentType="application/inkml+xml"/>
  <Override PartName="/ppt/ink/ink2094.xml" ContentType="application/inkml+xml"/>
  <Override PartName="/ppt/ink/ink2095.xml" ContentType="application/inkml+xml"/>
  <Override PartName="/ppt/ink/ink2096.xml" ContentType="application/inkml+xml"/>
  <Override PartName="/ppt/ink/ink2097.xml" ContentType="application/inkml+xml"/>
  <Override PartName="/ppt/ink/ink2098.xml" ContentType="application/inkml+xml"/>
  <Override PartName="/ppt/ink/ink2099.xml" ContentType="application/inkml+xml"/>
  <Override PartName="/ppt/ink/ink2100.xml" ContentType="application/inkml+xml"/>
  <Override PartName="/ppt/ink/ink2101.xml" ContentType="application/inkml+xml"/>
  <Override PartName="/ppt/ink/ink2102.xml" ContentType="application/inkml+xml"/>
  <Override PartName="/ppt/ink/ink2103.xml" ContentType="application/inkml+xml"/>
  <Override PartName="/ppt/ink/ink2104.xml" ContentType="application/inkml+xml"/>
  <Override PartName="/ppt/ink/ink2105.xml" ContentType="application/inkml+xml"/>
  <Override PartName="/ppt/ink/ink2106.xml" ContentType="application/inkml+xml"/>
  <Override PartName="/ppt/ink/ink2107.xml" ContentType="application/inkml+xml"/>
  <Override PartName="/ppt/ink/ink2108.xml" ContentType="application/inkml+xml"/>
  <Override PartName="/ppt/ink/ink2109.xml" ContentType="application/inkml+xml"/>
  <Override PartName="/ppt/ink/ink2110.xml" ContentType="application/inkml+xml"/>
  <Override PartName="/ppt/ink/ink2111.xml" ContentType="application/inkml+xml"/>
  <Override PartName="/ppt/ink/ink2112.xml" ContentType="application/inkml+xml"/>
  <Override PartName="/ppt/ink/ink2113.xml" ContentType="application/inkml+xml"/>
  <Override PartName="/ppt/ink/ink2114.xml" ContentType="application/inkml+xml"/>
  <Override PartName="/ppt/ink/ink2115.xml" ContentType="application/inkml+xml"/>
  <Override PartName="/ppt/ink/ink2116.xml" ContentType="application/inkml+xml"/>
  <Override PartName="/ppt/ink/ink2117.xml" ContentType="application/inkml+xml"/>
  <Override PartName="/ppt/ink/ink2118.xml" ContentType="application/inkml+xml"/>
  <Override PartName="/ppt/ink/ink2119.xml" ContentType="application/inkml+xml"/>
  <Override PartName="/ppt/ink/ink2120.xml" ContentType="application/inkml+xml"/>
  <Override PartName="/ppt/ink/ink2121.xml" ContentType="application/inkml+xml"/>
  <Override PartName="/ppt/ink/ink2122.xml" ContentType="application/inkml+xml"/>
  <Override PartName="/ppt/ink/ink2123.xml" ContentType="application/inkml+xml"/>
  <Override PartName="/ppt/ink/ink2124.xml" ContentType="application/inkml+xml"/>
  <Override PartName="/ppt/ink/ink2125.xml" ContentType="application/inkml+xml"/>
  <Override PartName="/ppt/ink/ink2126.xml" ContentType="application/inkml+xml"/>
  <Override PartName="/ppt/ink/ink2127.xml" ContentType="application/inkml+xml"/>
  <Override PartName="/ppt/ink/ink2128.xml" ContentType="application/inkml+xml"/>
  <Override PartName="/ppt/ink/ink2129.xml" ContentType="application/inkml+xml"/>
  <Override PartName="/ppt/ink/ink2130.xml" ContentType="application/inkml+xml"/>
  <Override PartName="/ppt/ink/ink2131.xml" ContentType="application/inkml+xml"/>
  <Override PartName="/ppt/ink/ink2132.xml" ContentType="application/inkml+xml"/>
  <Override PartName="/ppt/ink/ink2133.xml" ContentType="application/inkml+xml"/>
  <Override PartName="/ppt/ink/ink2134.xml" ContentType="application/inkml+xml"/>
  <Override PartName="/ppt/ink/ink2135.xml" ContentType="application/inkml+xml"/>
  <Override PartName="/ppt/ink/ink2136.xml" ContentType="application/inkml+xml"/>
  <Override PartName="/ppt/ink/ink2137.xml" ContentType="application/inkml+xml"/>
  <Override PartName="/ppt/ink/ink2138.xml" ContentType="application/inkml+xml"/>
  <Override PartName="/ppt/ink/ink2139.xml" ContentType="application/inkml+xml"/>
  <Override PartName="/ppt/ink/ink2140.xml" ContentType="application/inkml+xml"/>
  <Override PartName="/ppt/ink/ink2141.xml" ContentType="application/inkml+xml"/>
  <Override PartName="/ppt/ink/ink2142.xml" ContentType="application/inkml+xml"/>
  <Override PartName="/ppt/ink/ink2143.xml" ContentType="application/inkml+xml"/>
  <Override PartName="/ppt/ink/ink2144.xml" ContentType="application/inkml+xml"/>
  <Override PartName="/ppt/ink/ink2145.xml" ContentType="application/inkml+xml"/>
  <Override PartName="/ppt/ink/ink2146.xml" ContentType="application/inkml+xml"/>
  <Override PartName="/ppt/ink/ink2147.xml" ContentType="application/inkml+xml"/>
  <Override PartName="/ppt/ink/ink2148.xml" ContentType="application/inkml+xml"/>
  <Override PartName="/ppt/ink/ink2149.xml" ContentType="application/inkml+xml"/>
  <Override PartName="/ppt/ink/ink2150.xml" ContentType="application/inkml+xml"/>
  <Override PartName="/ppt/ink/ink2151.xml" ContentType="application/inkml+xml"/>
  <Override PartName="/ppt/ink/ink2152.xml" ContentType="application/inkml+xml"/>
  <Override PartName="/ppt/ink/ink2153.xml" ContentType="application/inkml+xml"/>
  <Override PartName="/ppt/ink/ink2154.xml" ContentType="application/inkml+xml"/>
  <Override PartName="/ppt/ink/ink2155.xml" ContentType="application/inkml+xml"/>
  <Override PartName="/ppt/ink/ink2156.xml" ContentType="application/inkml+xml"/>
  <Override PartName="/ppt/ink/ink2157.xml" ContentType="application/inkml+xml"/>
  <Override PartName="/ppt/ink/ink2158.xml" ContentType="application/inkml+xml"/>
  <Override PartName="/ppt/ink/ink2159.xml" ContentType="application/inkml+xml"/>
  <Override PartName="/ppt/ink/ink2160.xml" ContentType="application/inkml+xml"/>
  <Override PartName="/ppt/ink/ink2161.xml" ContentType="application/inkml+xml"/>
  <Override PartName="/ppt/ink/ink2162.xml" ContentType="application/inkml+xml"/>
  <Override PartName="/ppt/ink/ink2163.xml" ContentType="application/inkml+xml"/>
  <Override PartName="/ppt/ink/ink2164.xml" ContentType="application/inkml+xml"/>
  <Override PartName="/ppt/ink/ink2165.xml" ContentType="application/inkml+xml"/>
  <Override PartName="/ppt/ink/ink2166.xml" ContentType="application/inkml+xml"/>
  <Override PartName="/ppt/ink/ink2167.xml" ContentType="application/inkml+xml"/>
  <Override PartName="/ppt/ink/ink2168.xml" ContentType="application/inkml+xml"/>
  <Override PartName="/ppt/ink/ink2169.xml" ContentType="application/inkml+xml"/>
  <Override PartName="/ppt/ink/ink2170.xml" ContentType="application/inkml+xml"/>
  <Override PartName="/ppt/ink/ink2171.xml" ContentType="application/inkml+xml"/>
  <Override PartName="/ppt/ink/ink2172.xml" ContentType="application/inkml+xml"/>
  <Override PartName="/ppt/ink/ink2173.xml" ContentType="application/inkml+xml"/>
  <Override PartName="/ppt/ink/ink2174.xml" ContentType="application/inkml+xml"/>
  <Override PartName="/ppt/ink/ink2175.xml" ContentType="application/inkml+xml"/>
  <Override PartName="/ppt/ink/ink2176.xml" ContentType="application/inkml+xml"/>
  <Override PartName="/ppt/ink/ink2177.xml" ContentType="application/inkml+xml"/>
  <Override PartName="/ppt/ink/ink2178.xml" ContentType="application/inkml+xml"/>
  <Override PartName="/ppt/ink/ink2179.xml" ContentType="application/inkml+xml"/>
  <Override PartName="/ppt/ink/ink2180.xml" ContentType="application/inkml+xml"/>
  <Override PartName="/ppt/ink/ink2181.xml" ContentType="application/inkml+xml"/>
  <Override PartName="/ppt/ink/ink2182.xml" ContentType="application/inkml+xml"/>
  <Override PartName="/ppt/ink/ink2183.xml" ContentType="application/inkml+xml"/>
  <Override PartName="/ppt/ink/ink2184.xml" ContentType="application/inkml+xml"/>
  <Override PartName="/ppt/ink/ink2185.xml" ContentType="application/inkml+xml"/>
  <Override PartName="/ppt/ink/ink2186.xml" ContentType="application/inkml+xml"/>
  <Override PartName="/ppt/ink/ink2187.xml" ContentType="application/inkml+xml"/>
  <Override PartName="/ppt/ink/ink2188.xml" ContentType="application/inkml+xml"/>
  <Override PartName="/ppt/ink/ink2189.xml" ContentType="application/inkml+xml"/>
  <Override PartName="/ppt/ink/ink2190.xml" ContentType="application/inkml+xml"/>
  <Override PartName="/ppt/ink/ink2191.xml" ContentType="application/inkml+xml"/>
  <Override PartName="/ppt/ink/ink2192.xml" ContentType="application/inkml+xml"/>
  <Override PartName="/ppt/ink/ink2193.xml" ContentType="application/inkml+xml"/>
  <Override PartName="/ppt/ink/ink2194.xml" ContentType="application/inkml+xml"/>
  <Override PartName="/ppt/ink/ink2195.xml" ContentType="application/inkml+xml"/>
  <Override PartName="/ppt/ink/ink2196.xml" ContentType="application/inkml+xml"/>
  <Override PartName="/ppt/ink/ink2197.xml" ContentType="application/inkml+xml"/>
  <Override PartName="/ppt/ink/ink2198.xml" ContentType="application/inkml+xml"/>
  <Override PartName="/ppt/ink/ink2199.xml" ContentType="application/inkml+xml"/>
  <Override PartName="/ppt/ink/ink2200.xml" ContentType="application/inkml+xml"/>
  <Override PartName="/ppt/ink/ink2201.xml" ContentType="application/inkml+xml"/>
  <Override PartName="/ppt/ink/ink2202.xml" ContentType="application/inkml+xml"/>
  <Override PartName="/ppt/ink/ink2203.xml" ContentType="application/inkml+xml"/>
  <Override PartName="/ppt/ink/ink2204.xml" ContentType="application/inkml+xml"/>
  <Override PartName="/ppt/ink/ink2205.xml" ContentType="application/inkml+xml"/>
  <Override PartName="/ppt/ink/ink2206.xml" ContentType="application/inkml+xml"/>
  <Override PartName="/ppt/ink/ink2207.xml" ContentType="application/inkml+xml"/>
  <Override PartName="/ppt/ink/ink2208.xml" ContentType="application/inkml+xml"/>
  <Override PartName="/ppt/ink/ink2209.xml" ContentType="application/inkml+xml"/>
  <Override PartName="/ppt/ink/ink2210.xml" ContentType="application/inkml+xml"/>
  <Override PartName="/ppt/ink/ink2211.xml" ContentType="application/inkml+xml"/>
  <Override PartName="/ppt/ink/ink2212.xml" ContentType="application/inkml+xml"/>
  <Override PartName="/ppt/ink/ink2213.xml" ContentType="application/inkml+xml"/>
  <Override PartName="/ppt/ink/ink2214.xml" ContentType="application/inkml+xml"/>
  <Override PartName="/ppt/ink/ink2215.xml" ContentType="application/inkml+xml"/>
  <Override PartName="/ppt/ink/ink2216.xml" ContentType="application/inkml+xml"/>
  <Override PartName="/ppt/ink/ink2217.xml" ContentType="application/inkml+xml"/>
  <Override PartName="/ppt/ink/ink2218.xml" ContentType="application/inkml+xml"/>
  <Override PartName="/ppt/ink/ink2219.xml" ContentType="application/inkml+xml"/>
  <Override PartName="/ppt/ink/ink2220.xml" ContentType="application/inkml+xml"/>
  <Override PartName="/ppt/ink/ink2221.xml" ContentType="application/inkml+xml"/>
  <Override PartName="/ppt/ink/ink2222.xml" ContentType="application/inkml+xml"/>
  <Override PartName="/ppt/ink/ink2223.xml" ContentType="application/inkml+xml"/>
  <Override PartName="/ppt/ink/ink2224.xml" ContentType="application/inkml+xml"/>
  <Override PartName="/ppt/ink/ink2225.xml" ContentType="application/inkml+xml"/>
  <Override PartName="/ppt/ink/ink2226.xml" ContentType="application/inkml+xml"/>
  <Override PartName="/ppt/ink/ink2227.xml" ContentType="application/inkml+xml"/>
  <Override PartName="/ppt/ink/ink2228.xml" ContentType="application/inkml+xml"/>
  <Override PartName="/ppt/ink/ink2229.xml" ContentType="application/inkml+xml"/>
  <Override PartName="/ppt/ink/ink2230.xml" ContentType="application/inkml+xml"/>
  <Override PartName="/ppt/ink/ink2231.xml" ContentType="application/inkml+xml"/>
  <Override PartName="/ppt/ink/ink2232.xml" ContentType="application/inkml+xml"/>
  <Override PartName="/ppt/ink/ink2233.xml" ContentType="application/inkml+xml"/>
  <Override PartName="/ppt/ink/ink2234.xml" ContentType="application/inkml+xml"/>
  <Override PartName="/ppt/ink/ink2235.xml" ContentType="application/inkml+xml"/>
  <Override PartName="/ppt/ink/ink2236.xml" ContentType="application/inkml+xml"/>
  <Override PartName="/ppt/ink/ink2237.xml" ContentType="application/inkml+xml"/>
  <Override PartName="/ppt/ink/ink2238.xml" ContentType="application/inkml+xml"/>
  <Override PartName="/ppt/ink/ink2239.xml" ContentType="application/inkml+xml"/>
  <Override PartName="/ppt/ink/ink2240.xml" ContentType="application/inkml+xml"/>
  <Override PartName="/ppt/ink/ink2241.xml" ContentType="application/inkml+xml"/>
  <Override PartName="/ppt/ink/ink2242.xml" ContentType="application/inkml+xml"/>
  <Override PartName="/ppt/ink/ink2243.xml" ContentType="application/inkml+xml"/>
  <Override PartName="/ppt/ink/ink2244.xml" ContentType="application/inkml+xml"/>
  <Override PartName="/ppt/ink/ink2245.xml" ContentType="application/inkml+xml"/>
  <Override PartName="/ppt/ink/ink2246.xml" ContentType="application/inkml+xml"/>
  <Override PartName="/ppt/ink/ink2247.xml" ContentType="application/inkml+xml"/>
  <Override PartName="/ppt/ink/ink2248.xml" ContentType="application/inkml+xml"/>
  <Override PartName="/ppt/ink/ink2249.xml" ContentType="application/inkml+xml"/>
  <Override PartName="/ppt/ink/ink2250.xml" ContentType="application/inkml+xml"/>
  <Override PartName="/ppt/ink/ink2251.xml" ContentType="application/inkml+xml"/>
  <Override PartName="/ppt/ink/ink2252.xml" ContentType="application/inkml+xml"/>
  <Override PartName="/ppt/ink/ink2253.xml" ContentType="application/inkml+xml"/>
  <Override PartName="/ppt/ink/ink2254.xml" ContentType="application/inkml+xml"/>
  <Override PartName="/ppt/ink/ink2255.xml" ContentType="application/inkml+xml"/>
  <Override PartName="/ppt/ink/ink2256.xml" ContentType="application/inkml+xml"/>
  <Override PartName="/ppt/ink/ink2257.xml" ContentType="application/inkml+xml"/>
  <Override PartName="/ppt/ink/ink2258.xml" ContentType="application/inkml+xml"/>
  <Override PartName="/ppt/ink/ink2259.xml" ContentType="application/inkml+xml"/>
  <Override PartName="/ppt/ink/ink2260.xml" ContentType="application/inkml+xml"/>
  <Override PartName="/ppt/ink/ink2261.xml" ContentType="application/inkml+xml"/>
  <Override PartName="/ppt/ink/ink2262.xml" ContentType="application/inkml+xml"/>
  <Override PartName="/ppt/ink/ink2263.xml" ContentType="application/inkml+xml"/>
  <Override PartName="/ppt/ink/ink2264.xml" ContentType="application/inkml+xml"/>
  <Override PartName="/ppt/ink/ink2265.xml" ContentType="application/inkml+xml"/>
  <Override PartName="/ppt/ink/ink2266.xml" ContentType="application/inkml+xml"/>
  <Override PartName="/ppt/ink/ink2267.xml" ContentType="application/inkml+xml"/>
  <Override PartName="/ppt/ink/ink2268.xml" ContentType="application/inkml+xml"/>
  <Override PartName="/ppt/ink/ink2269.xml" ContentType="application/inkml+xml"/>
  <Override PartName="/ppt/ink/ink2270.xml" ContentType="application/inkml+xml"/>
  <Override PartName="/ppt/ink/ink2271.xml" ContentType="application/inkml+xml"/>
  <Override PartName="/ppt/ink/ink2272.xml" ContentType="application/inkml+xml"/>
  <Override PartName="/ppt/ink/ink2273.xml" ContentType="application/inkml+xml"/>
  <Override PartName="/ppt/ink/ink2274.xml" ContentType="application/inkml+xml"/>
  <Override PartName="/ppt/ink/ink2275.xml" ContentType="application/inkml+xml"/>
  <Override PartName="/ppt/ink/ink2276.xml" ContentType="application/inkml+xml"/>
  <Override PartName="/ppt/ink/ink2277.xml" ContentType="application/inkml+xml"/>
  <Override PartName="/ppt/ink/ink2278.xml" ContentType="application/inkml+xml"/>
  <Override PartName="/ppt/ink/ink2279.xml" ContentType="application/inkml+xml"/>
  <Override PartName="/ppt/ink/ink2280.xml" ContentType="application/inkml+xml"/>
  <Override PartName="/ppt/ink/ink2281.xml" ContentType="application/inkml+xml"/>
  <Override PartName="/ppt/ink/ink2282.xml" ContentType="application/inkml+xml"/>
  <Override PartName="/ppt/ink/ink2283.xml" ContentType="application/inkml+xml"/>
  <Override PartName="/ppt/ink/ink2284.xml" ContentType="application/inkml+xml"/>
  <Override PartName="/ppt/ink/ink2285.xml" ContentType="application/inkml+xml"/>
  <Override PartName="/ppt/ink/ink2286.xml" ContentType="application/inkml+xml"/>
  <Override PartName="/ppt/ink/ink2287.xml" ContentType="application/inkml+xml"/>
  <Override PartName="/ppt/ink/ink2288.xml" ContentType="application/inkml+xml"/>
  <Override PartName="/ppt/ink/ink2289.xml" ContentType="application/inkml+xml"/>
  <Override PartName="/ppt/ink/ink2290.xml" ContentType="application/inkml+xml"/>
  <Override PartName="/ppt/ink/ink2291.xml" ContentType="application/inkml+xml"/>
  <Override PartName="/ppt/ink/ink2292.xml" ContentType="application/inkml+xml"/>
  <Override PartName="/ppt/ink/ink2293.xml" ContentType="application/inkml+xml"/>
  <Override PartName="/ppt/ink/ink2294.xml" ContentType="application/inkml+xml"/>
  <Override PartName="/ppt/ink/ink2295.xml" ContentType="application/inkml+xml"/>
  <Override PartName="/ppt/ink/ink2296.xml" ContentType="application/inkml+xml"/>
  <Override PartName="/ppt/ink/ink2297.xml" ContentType="application/inkml+xml"/>
  <Override PartName="/ppt/ink/ink2298.xml" ContentType="application/inkml+xml"/>
  <Override PartName="/ppt/ink/ink2299.xml" ContentType="application/inkml+xml"/>
  <Override PartName="/ppt/ink/ink2300.xml" ContentType="application/inkml+xml"/>
  <Override PartName="/ppt/ink/ink2301.xml" ContentType="application/inkml+xml"/>
  <Override PartName="/ppt/ink/ink2302.xml" ContentType="application/inkml+xml"/>
  <Override PartName="/ppt/ink/ink2303.xml" ContentType="application/inkml+xml"/>
  <Override PartName="/ppt/ink/ink2304.xml" ContentType="application/inkml+xml"/>
  <Override PartName="/ppt/ink/ink2305.xml" ContentType="application/inkml+xml"/>
  <Override PartName="/ppt/ink/ink2306.xml" ContentType="application/inkml+xml"/>
  <Override PartName="/ppt/ink/ink2307.xml" ContentType="application/inkml+xml"/>
  <Override PartName="/ppt/ink/ink2308.xml" ContentType="application/inkml+xml"/>
  <Override PartName="/ppt/ink/ink2309.xml" ContentType="application/inkml+xml"/>
  <Override PartName="/ppt/ink/ink2310.xml" ContentType="application/inkml+xml"/>
  <Override PartName="/ppt/ink/ink2311.xml" ContentType="application/inkml+xml"/>
  <Override PartName="/ppt/ink/ink2312.xml" ContentType="application/inkml+xml"/>
  <Override PartName="/ppt/ink/ink2313.xml" ContentType="application/inkml+xml"/>
  <Override PartName="/ppt/ink/ink2314.xml" ContentType="application/inkml+xml"/>
  <Override PartName="/ppt/ink/ink2315.xml" ContentType="application/inkml+xml"/>
  <Override PartName="/ppt/ink/ink2316.xml" ContentType="application/inkml+xml"/>
  <Override PartName="/ppt/ink/ink2317.xml" ContentType="application/inkml+xml"/>
  <Override PartName="/ppt/ink/ink2318.xml" ContentType="application/inkml+xml"/>
  <Override PartName="/ppt/ink/ink2319.xml" ContentType="application/inkml+xml"/>
  <Override PartName="/ppt/ink/ink2320.xml" ContentType="application/inkml+xml"/>
  <Override PartName="/ppt/ink/ink2321.xml" ContentType="application/inkml+xml"/>
  <Override PartName="/ppt/ink/ink2322.xml" ContentType="application/inkml+xml"/>
  <Override PartName="/ppt/ink/ink2323.xml" ContentType="application/inkml+xml"/>
  <Override PartName="/ppt/ink/ink2324.xml" ContentType="application/inkml+xml"/>
  <Override PartName="/ppt/ink/ink2325.xml" ContentType="application/inkml+xml"/>
  <Override PartName="/ppt/ink/ink2326.xml" ContentType="application/inkml+xml"/>
  <Override PartName="/ppt/ink/ink2327.xml" ContentType="application/inkml+xml"/>
  <Override PartName="/ppt/ink/ink2328.xml" ContentType="application/inkml+xml"/>
  <Override PartName="/ppt/ink/ink2329.xml" ContentType="application/inkml+xml"/>
  <Override PartName="/ppt/ink/ink2330.xml" ContentType="application/inkml+xml"/>
  <Override PartName="/ppt/ink/ink2331.xml" ContentType="application/inkml+xml"/>
  <Override PartName="/ppt/ink/ink2332.xml" ContentType="application/inkml+xml"/>
  <Override PartName="/ppt/ink/ink2333.xml" ContentType="application/inkml+xml"/>
  <Override PartName="/ppt/ink/ink2334.xml" ContentType="application/inkml+xml"/>
  <Override PartName="/ppt/ink/ink2335.xml" ContentType="application/inkml+xml"/>
  <Override PartName="/ppt/ink/ink2336.xml" ContentType="application/inkml+xml"/>
  <Override PartName="/ppt/ink/ink2337.xml" ContentType="application/inkml+xml"/>
  <Override PartName="/ppt/ink/ink2338.xml" ContentType="application/inkml+xml"/>
  <Override PartName="/ppt/ink/ink2339.xml" ContentType="application/inkml+xml"/>
  <Override PartName="/ppt/ink/ink2340.xml" ContentType="application/inkml+xml"/>
  <Override PartName="/ppt/ink/ink2341.xml" ContentType="application/inkml+xml"/>
  <Override PartName="/ppt/ink/ink2342.xml" ContentType="application/inkml+xml"/>
  <Override PartName="/ppt/ink/ink2343.xml" ContentType="application/inkml+xml"/>
  <Override PartName="/ppt/ink/ink2344.xml" ContentType="application/inkml+xml"/>
  <Override PartName="/ppt/ink/ink2345.xml" ContentType="application/inkml+xml"/>
  <Override PartName="/ppt/ink/ink2346.xml" ContentType="application/inkml+xml"/>
  <Override PartName="/ppt/ink/ink2347.xml" ContentType="application/inkml+xml"/>
  <Override PartName="/ppt/ink/ink2348.xml" ContentType="application/inkml+xml"/>
  <Override PartName="/ppt/ink/ink2349.xml" ContentType="application/inkml+xml"/>
  <Override PartName="/ppt/ink/ink2350.xml" ContentType="application/inkml+xml"/>
  <Override PartName="/ppt/ink/ink2351.xml" ContentType="application/inkml+xml"/>
  <Override PartName="/ppt/ink/ink2352.xml" ContentType="application/inkml+xml"/>
  <Override PartName="/ppt/ink/ink2353.xml" ContentType="application/inkml+xml"/>
  <Override PartName="/ppt/ink/ink2354.xml" ContentType="application/inkml+xml"/>
  <Override PartName="/ppt/ink/ink2355.xml" ContentType="application/inkml+xml"/>
  <Override PartName="/ppt/ink/ink2356.xml" ContentType="application/inkml+xml"/>
  <Override PartName="/ppt/ink/ink2357.xml" ContentType="application/inkml+xml"/>
  <Override PartName="/ppt/ink/ink2358.xml" ContentType="application/inkml+xml"/>
  <Override PartName="/ppt/ink/ink2359.xml" ContentType="application/inkml+xml"/>
  <Override PartName="/ppt/ink/ink2360.xml" ContentType="application/inkml+xml"/>
  <Override PartName="/ppt/ink/ink2361.xml" ContentType="application/inkml+xml"/>
  <Override PartName="/ppt/ink/ink2362.xml" ContentType="application/inkml+xml"/>
  <Override PartName="/ppt/ink/ink2363.xml" ContentType="application/inkml+xml"/>
  <Override PartName="/ppt/ink/ink2364.xml" ContentType="application/inkml+xml"/>
  <Override PartName="/ppt/ink/ink2365.xml" ContentType="application/inkml+xml"/>
  <Override PartName="/ppt/ink/ink2366.xml" ContentType="application/inkml+xml"/>
  <Override PartName="/ppt/ink/ink2367.xml" ContentType="application/inkml+xml"/>
  <Override PartName="/ppt/ink/ink2368.xml" ContentType="application/inkml+xml"/>
  <Override PartName="/ppt/ink/ink2369.xml" ContentType="application/inkml+xml"/>
  <Override PartName="/ppt/ink/ink2370.xml" ContentType="application/inkml+xml"/>
  <Override PartName="/ppt/ink/ink2371.xml" ContentType="application/inkml+xml"/>
  <Override PartName="/ppt/ink/ink2372.xml" ContentType="application/inkml+xml"/>
  <Override PartName="/ppt/ink/ink2373.xml" ContentType="application/inkml+xml"/>
  <Override PartName="/ppt/ink/ink2374.xml" ContentType="application/inkml+xml"/>
  <Override PartName="/ppt/ink/ink2375.xml" ContentType="application/inkml+xml"/>
  <Override PartName="/ppt/ink/ink2376.xml" ContentType="application/inkml+xml"/>
  <Override PartName="/ppt/ink/ink2377.xml" ContentType="application/inkml+xml"/>
  <Override PartName="/ppt/ink/ink2378.xml" ContentType="application/inkml+xml"/>
  <Override PartName="/ppt/ink/ink2379.xml" ContentType="application/inkml+xml"/>
  <Override PartName="/ppt/ink/ink2380.xml" ContentType="application/inkml+xml"/>
  <Override PartName="/ppt/ink/ink2381.xml" ContentType="application/inkml+xml"/>
  <Override PartName="/ppt/ink/ink2382.xml" ContentType="application/inkml+xml"/>
  <Override PartName="/ppt/ink/ink2383.xml" ContentType="application/inkml+xml"/>
  <Override PartName="/ppt/ink/ink2384.xml" ContentType="application/inkml+xml"/>
  <Override PartName="/ppt/ink/ink2385.xml" ContentType="application/inkml+xml"/>
  <Override PartName="/ppt/ink/ink2386.xml" ContentType="application/inkml+xml"/>
  <Override PartName="/ppt/ink/ink2387.xml" ContentType="application/inkml+xml"/>
  <Override PartName="/ppt/ink/ink2388.xml" ContentType="application/inkml+xml"/>
  <Override PartName="/ppt/ink/ink2389.xml" ContentType="application/inkml+xml"/>
  <Override PartName="/ppt/ink/ink2390.xml" ContentType="application/inkml+xml"/>
  <Override PartName="/ppt/ink/ink2391.xml" ContentType="application/inkml+xml"/>
  <Override PartName="/ppt/ink/ink2392.xml" ContentType="application/inkml+xml"/>
  <Override PartName="/ppt/ink/ink2393.xml" ContentType="application/inkml+xml"/>
  <Override PartName="/ppt/ink/ink2394.xml" ContentType="application/inkml+xml"/>
  <Override PartName="/ppt/ink/ink2395.xml" ContentType="application/inkml+xml"/>
  <Override PartName="/ppt/ink/ink2396.xml" ContentType="application/inkml+xml"/>
  <Override PartName="/ppt/ink/ink2397.xml" ContentType="application/inkml+xml"/>
  <Override PartName="/ppt/ink/ink2398.xml" ContentType="application/inkml+xml"/>
  <Override PartName="/ppt/ink/ink2399.xml" ContentType="application/inkml+xml"/>
  <Override PartName="/ppt/ink/ink2400.xml" ContentType="application/inkml+xml"/>
  <Override PartName="/ppt/ink/ink2401.xml" ContentType="application/inkml+xml"/>
  <Override PartName="/ppt/ink/ink2402.xml" ContentType="application/inkml+xml"/>
  <Override PartName="/ppt/ink/ink2403.xml" ContentType="application/inkml+xml"/>
  <Override PartName="/ppt/ink/ink2404.xml" ContentType="application/inkml+xml"/>
  <Override PartName="/ppt/ink/ink2405.xml" ContentType="application/inkml+xml"/>
  <Override PartName="/ppt/ink/ink2406.xml" ContentType="application/inkml+xml"/>
  <Override PartName="/ppt/ink/ink2407.xml" ContentType="application/inkml+xml"/>
  <Override PartName="/ppt/ink/ink2408.xml" ContentType="application/inkml+xml"/>
  <Override PartName="/ppt/ink/ink2409.xml" ContentType="application/inkml+xml"/>
  <Override PartName="/ppt/ink/ink2410.xml" ContentType="application/inkml+xml"/>
  <Override PartName="/ppt/ink/ink2411.xml" ContentType="application/inkml+xml"/>
  <Override PartName="/ppt/ink/ink2412.xml" ContentType="application/inkml+xml"/>
  <Override PartName="/ppt/ink/ink2413.xml" ContentType="application/inkml+xml"/>
  <Override PartName="/ppt/ink/ink2414.xml" ContentType="application/inkml+xml"/>
  <Override PartName="/ppt/ink/ink2415.xml" ContentType="application/inkml+xml"/>
  <Override PartName="/ppt/ink/ink2416.xml" ContentType="application/inkml+xml"/>
  <Override PartName="/ppt/ink/ink2417.xml" ContentType="application/inkml+xml"/>
  <Override PartName="/ppt/ink/ink2418.xml" ContentType="application/inkml+xml"/>
  <Override PartName="/ppt/ink/ink2419.xml" ContentType="application/inkml+xml"/>
  <Override PartName="/ppt/ink/ink2420.xml" ContentType="application/inkml+xml"/>
  <Override PartName="/ppt/ink/ink2421.xml" ContentType="application/inkml+xml"/>
  <Override PartName="/ppt/ink/ink2422.xml" ContentType="application/inkml+xml"/>
  <Override PartName="/ppt/ink/ink2423.xml" ContentType="application/inkml+xml"/>
  <Override PartName="/ppt/ink/ink2424.xml" ContentType="application/inkml+xml"/>
  <Override PartName="/ppt/ink/ink2425.xml" ContentType="application/inkml+xml"/>
  <Override PartName="/ppt/ink/ink2426.xml" ContentType="application/inkml+xml"/>
  <Override PartName="/ppt/ink/ink2427.xml" ContentType="application/inkml+xml"/>
  <Override PartName="/ppt/ink/ink2428.xml" ContentType="application/inkml+xml"/>
  <Override PartName="/ppt/ink/ink2429.xml" ContentType="application/inkml+xml"/>
  <Override PartName="/ppt/ink/ink2430.xml" ContentType="application/inkml+xml"/>
  <Override PartName="/ppt/ink/ink2431.xml" ContentType="application/inkml+xml"/>
  <Override PartName="/ppt/ink/ink2432.xml" ContentType="application/inkml+xml"/>
  <Override PartName="/ppt/ink/ink2433.xml" ContentType="application/inkml+xml"/>
  <Override PartName="/ppt/ink/ink2434.xml" ContentType="application/inkml+xml"/>
  <Override PartName="/ppt/ink/ink2435.xml" ContentType="application/inkml+xml"/>
  <Override PartName="/ppt/ink/ink2436.xml" ContentType="application/inkml+xml"/>
  <Override PartName="/ppt/ink/ink2437.xml" ContentType="application/inkml+xml"/>
  <Override PartName="/ppt/ink/ink2438.xml" ContentType="application/inkml+xml"/>
  <Override PartName="/ppt/ink/ink2439.xml" ContentType="application/inkml+xml"/>
  <Override PartName="/ppt/ink/ink2440.xml" ContentType="application/inkml+xml"/>
  <Override PartName="/ppt/ink/ink2441.xml" ContentType="application/inkml+xml"/>
  <Override PartName="/ppt/ink/ink2442.xml" ContentType="application/inkml+xml"/>
  <Override PartName="/ppt/ink/ink2443.xml" ContentType="application/inkml+xml"/>
  <Override PartName="/ppt/ink/ink2444.xml" ContentType="application/inkml+xml"/>
  <Override PartName="/ppt/ink/ink2445.xml" ContentType="application/inkml+xml"/>
  <Override PartName="/ppt/ink/ink2446.xml" ContentType="application/inkml+xml"/>
  <Override PartName="/ppt/ink/ink2447.xml" ContentType="application/inkml+xml"/>
  <Override PartName="/ppt/ink/ink2448.xml" ContentType="application/inkml+xml"/>
  <Override PartName="/ppt/ink/ink2449.xml" ContentType="application/inkml+xml"/>
  <Override PartName="/ppt/ink/ink2450.xml" ContentType="application/inkml+xml"/>
  <Override PartName="/ppt/ink/ink2451.xml" ContentType="application/inkml+xml"/>
  <Override PartName="/ppt/ink/ink2452.xml" ContentType="application/inkml+xml"/>
  <Override PartName="/ppt/ink/ink2453.xml" ContentType="application/inkml+xml"/>
  <Override PartName="/ppt/ink/ink2454.xml" ContentType="application/inkml+xml"/>
  <Override PartName="/ppt/ink/ink2455.xml" ContentType="application/inkml+xml"/>
  <Override PartName="/ppt/ink/ink2456.xml" ContentType="application/inkml+xml"/>
  <Override PartName="/ppt/ink/ink2457.xml" ContentType="application/inkml+xml"/>
  <Override PartName="/ppt/ink/ink2458.xml" ContentType="application/inkml+xml"/>
  <Override PartName="/ppt/ink/ink2459.xml" ContentType="application/inkml+xml"/>
  <Override PartName="/ppt/ink/ink2460.xml" ContentType="application/inkml+xml"/>
  <Override PartName="/ppt/ink/ink2461.xml" ContentType="application/inkml+xml"/>
  <Override PartName="/ppt/ink/ink2462.xml" ContentType="application/inkml+xml"/>
  <Override PartName="/ppt/ink/ink2463.xml" ContentType="application/inkml+xml"/>
  <Override PartName="/ppt/ink/ink2464.xml" ContentType="application/inkml+xml"/>
  <Override PartName="/ppt/ink/ink2465.xml" ContentType="application/inkml+xml"/>
  <Override PartName="/ppt/ink/ink2466.xml" ContentType="application/inkml+xml"/>
  <Override PartName="/ppt/ink/ink2467.xml" ContentType="application/inkml+xml"/>
  <Override PartName="/ppt/ink/ink2468.xml" ContentType="application/inkml+xml"/>
  <Override PartName="/ppt/ink/ink2469.xml" ContentType="application/inkml+xml"/>
  <Override PartName="/ppt/ink/ink2470.xml" ContentType="application/inkml+xml"/>
  <Override PartName="/ppt/ink/ink2471.xml" ContentType="application/inkml+xml"/>
  <Override PartName="/ppt/ink/ink2472.xml" ContentType="application/inkml+xml"/>
  <Override PartName="/ppt/ink/ink2473.xml" ContentType="application/inkml+xml"/>
  <Override PartName="/ppt/ink/ink2474.xml" ContentType="application/inkml+xml"/>
  <Override PartName="/ppt/ink/ink2475.xml" ContentType="application/inkml+xml"/>
  <Override PartName="/ppt/ink/ink2476.xml" ContentType="application/inkml+xml"/>
  <Override PartName="/ppt/ink/ink2477.xml" ContentType="application/inkml+xml"/>
  <Override PartName="/ppt/ink/ink2478.xml" ContentType="application/inkml+xml"/>
  <Override PartName="/ppt/ink/ink2479.xml" ContentType="application/inkml+xml"/>
  <Override PartName="/ppt/ink/ink2480.xml" ContentType="application/inkml+xml"/>
  <Override PartName="/ppt/ink/ink2481.xml" ContentType="application/inkml+xml"/>
  <Override PartName="/ppt/ink/ink2482.xml" ContentType="application/inkml+xml"/>
  <Override PartName="/ppt/ink/ink2483.xml" ContentType="application/inkml+xml"/>
  <Override PartName="/ppt/ink/ink2484.xml" ContentType="application/inkml+xml"/>
  <Override PartName="/ppt/ink/ink2485.xml" ContentType="application/inkml+xml"/>
  <Override PartName="/ppt/ink/ink2486.xml" ContentType="application/inkml+xml"/>
  <Override PartName="/ppt/ink/ink2487.xml" ContentType="application/inkml+xml"/>
  <Override PartName="/ppt/ink/ink2488.xml" ContentType="application/inkml+xml"/>
  <Override PartName="/ppt/ink/ink2489.xml" ContentType="application/inkml+xml"/>
  <Override PartName="/ppt/ink/ink2490.xml" ContentType="application/inkml+xml"/>
  <Override PartName="/ppt/ink/ink2491.xml" ContentType="application/inkml+xml"/>
  <Override PartName="/ppt/ink/ink2492.xml" ContentType="application/inkml+xml"/>
  <Override PartName="/ppt/ink/ink2493.xml" ContentType="application/inkml+xml"/>
  <Override PartName="/ppt/ink/ink2494.xml" ContentType="application/inkml+xml"/>
  <Override PartName="/ppt/ink/ink2495.xml" ContentType="application/inkml+xml"/>
  <Override PartName="/ppt/ink/ink2496.xml" ContentType="application/inkml+xml"/>
  <Override PartName="/ppt/ink/ink2497.xml" ContentType="application/inkml+xml"/>
  <Override PartName="/ppt/ink/ink2498.xml" ContentType="application/inkml+xml"/>
  <Override PartName="/ppt/ink/ink2499.xml" ContentType="application/inkml+xml"/>
  <Override PartName="/ppt/ink/ink2500.xml" ContentType="application/inkml+xml"/>
  <Override PartName="/ppt/ink/ink2501.xml" ContentType="application/inkml+xml"/>
  <Override PartName="/ppt/ink/ink2502.xml" ContentType="application/inkml+xml"/>
  <Override PartName="/ppt/ink/ink2503.xml" ContentType="application/inkml+xml"/>
  <Override PartName="/ppt/ink/ink2504.xml" ContentType="application/inkml+xml"/>
  <Override PartName="/ppt/ink/ink2505.xml" ContentType="application/inkml+xml"/>
  <Override PartName="/ppt/ink/ink2506.xml" ContentType="application/inkml+xml"/>
  <Override PartName="/ppt/ink/ink2507.xml" ContentType="application/inkml+xml"/>
  <Override PartName="/ppt/ink/ink2508.xml" ContentType="application/inkml+xml"/>
  <Override PartName="/ppt/ink/ink2509.xml" ContentType="application/inkml+xml"/>
  <Override PartName="/ppt/ink/ink2510.xml" ContentType="application/inkml+xml"/>
  <Override PartName="/ppt/ink/ink2511.xml" ContentType="application/inkml+xml"/>
  <Override PartName="/ppt/ink/ink2512.xml" ContentType="application/inkml+xml"/>
  <Override PartName="/ppt/ink/ink2513.xml" ContentType="application/inkml+xml"/>
  <Override PartName="/ppt/ink/ink2514.xml" ContentType="application/inkml+xml"/>
  <Override PartName="/ppt/ink/ink2515.xml" ContentType="application/inkml+xml"/>
  <Override PartName="/ppt/ink/ink2516.xml" ContentType="application/inkml+xml"/>
  <Override PartName="/ppt/ink/ink2517.xml" ContentType="application/inkml+xml"/>
  <Override PartName="/ppt/ink/ink2518.xml" ContentType="application/inkml+xml"/>
  <Override PartName="/ppt/ink/ink2519.xml" ContentType="application/inkml+xml"/>
  <Override PartName="/ppt/ink/ink2520.xml" ContentType="application/inkml+xml"/>
  <Override PartName="/ppt/ink/ink2521.xml" ContentType="application/inkml+xml"/>
  <Override PartName="/ppt/ink/ink2522.xml" ContentType="application/inkml+xml"/>
  <Override PartName="/ppt/ink/ink2523.xml" ContentType="application/inkml+xml"/>
  <Override PartName="/ppt/ink/ink2524.xml" ContentType="application/inkml+xml"/>
  <Override PartName="/ppt/ink/ink2525.xml" ContentType="application/inkml+xml"/>
  <Override PartName="/ppt/ink/ink2526.xml" ContentType="application/inkml+xml"/>
  <Override PartName="/ppt/ink/ink2527.xml" ContentType="application/inkml+xml"/>
  <Override PartName="/ppt/ink/ink2528.xml" ContentType="application/inkml+xml"/>
  <Override PartName="/ppt/ink/ink2529.xml" ContentType="application/inkml+xml"/>
  <Override PartName="/ppt/ink/ink2530.xml" ContentType="application/inkml+xml"/>
  <Override PartName="/ppt/ink/ink2531.xml" ContentType="application/inkml+xml"/>
  <Override PartName="/ppt/ink/ink2532.xml" ContentType="application/inkml+xml"/>
  <Override PartName="/ppt/ink/ink2533.xml" ContentType="application/inkml+xml"/>
  <Override PartName="/ppt/ink/ink2534.xml" ContentType="application/inkml+xml"/>
  <Override PartName="/ppt/ink/ink2535.xml" ContentType="application/inkml+xml"/>
  <Override PartName="/ppt/ink/ink2536.xml" ContentType="application/inkml+xml"/>
  <Override PartName="/ppt/ink/ink2537.xml" ContentType="application/inkml+xml"/>
  <Override PartName="/ppt/ink/ink2538.xml" ContentType="application/inkml+xml"/>
  <Override PartName="/ppt/ink/ink2539.xml" ContentType="application/inkml+xml"/>
  <Override PartName="/ppt/ink/ink2540.xml" ContentType="application/inkml+xml"/>
  <Override PartName="/ppt/ink/ink2541.xml" ContentType="application/inkml+xml"/>
  <Override PartName="/ppt/ink/ink2542.xml" ContentType="application/inkml+xml"/>
  <Override PartName="/ppt/ink/ink2543.xml" ContentType="application/inkml+xml"/>
  <Override PartName="/ppt/ink/ink2544.xml" ContentType="application/inkml+xml"/>
  <Override PartName="/ppt/ink/ink2545.xml" ContentType="application/inkml+xml"/>
  <Override PartName="/ppt/ink/ink2546.xml" ContentType="application/inkml+xml"/>
  <Override PartName="/ppt/ink/ink2547.xml" ContentType="application/inkml+xml"/>
  <Override PartName="/ppt/ink/ink2548.xml" ContentType="application/inkml+xml"/>
  <Override PartName="/ppt/ink/ink2549.xml" ContentType="application/inkml+xml"/>
  <Override PartName="/ppt/ink/ink2550.xml" ContentType="application/inkml+xml"/>
  <Override PartName="/ppt/ink/ink2551.xml" ContentType="application/inkml+xml"/>
  <Override PartName="/ppt/ink/ink2552.xml" ContentType="application/inkml+xml"/>
  <Override PartName="/ppt/ink/ink2553.xml" ContentType="application/inkml+xml"/>
  <Override PartName="/ppt/ink/ink2554.xml" ContentType="application/inkml+xml"/>
  <Override PartName="/ppt/ink/ink2555.xml" ContentType="application/inkml+xml"/>
  <Override PartName="/ppt/ink/ink2556.xml" ContentType="application/inkml+xml"/>
  <Override PartName="/ppt/ink/ink2557.xml" ContentType="application/inkml+xml"/>
  <Override PartName="/ppt/ink/ink2558.xml" ContentType="application/inkml+xml"/>
  <Override PartName="/ppt/ink/ink2559.xml" ContentType="application/inkml+xml"/>
  <Override PartName="/ppt/ink/ink2560.xml" ContentType="application/inkml+xml"/>
  <Override PartName="/ppt/ink/ink2561.xml" ContentType="application/inkml+xml"/>
  <Override PartName="/ppt/ink/ink2562.xml" ContentType="application/inkml+xml"/>
  <Override PartName="/ppt/ink/ink2563.xml" ContentType="application/inkml+xml"/>
  <Override PartName="/ppt/ink/ink2564.xml" ContentType="application/inkml+xml"/>
  <Override PartName="/ppt/ink/ink2565.xml" ContentType="application/inkml+xml"/>
  <Override PartName="/ppt/ink/ink2566.xml" ContentType="application/inkml+xml"/>
  <Override PartName="/ppt/ink/ink2567.xml" ContentType="application/inkml+xml"/>
  <Override PartName="/ppt/ink/ink2568.xml" ContentType="application/inkml+xml"/>
  <Override PartName="/ppt/ink/ink2569.xml" ContentType="application/inkml+xml"/>
  <Override PartName="/ppt/ink/ink2570.xml" ContentType="application/inkml+xml"/>
  <Override PartName="/ppt/ink/ink2571.xml" ContentType="application/inkml+xml"/>
  <Override PartName="/ppt/ink/ink2572.xml" ContentType="application/inkml+xml"/>
  <Override PartName="/ppt/ink/ink2573.xml" ContentType="application/inkml+xml"/>
  <Override PartName="/ppt/ink/ink2574.xml" ContentType="application/inkml+xml"/>
  <Override PartName="/ppt/ink/ink2575.xml" ContentType="application/inkml+xml"/>
  <Override PartName="/ppt/ink/ink2576.xml" ContentType="application/inkml+xml"/>
  <Override PartName="/ppt/ink/ink2577.xml" ContentType="application/inkml+xml"/>
  <Override PartName="/ppt/ink/ink2578.xml" ContentType="application/inkml+xml"/>
  <Override PartName="/ppt/ink/ink2579.xml" ContentType="application/inkml+xml"/>
  <Override PartName="/ppt/ink/ink2580.xml" ContentType="application/inkml+xml"/>
  <Override PartName="/ppt/ink/ink2581.xml" ContentType="application/inkml+xml"/>
  <Override PartName="/ppt/ink/ink2582.xml" ContentType="application/inkml+xml"/>
  <Override PartName="/ppt/ink/ink2583.xml" ContentType="application/inkml+xml"/>
  <Override PartName="/ppt/ink/ink2584.xml" ContentType="application/inkml+xml"/>
  <Override PartName="/ppt/ink/ink2585.xml" ContentType="application/inkml+xml"/>
  <Override PartName="/ppt/ink/ink2586.xml" ContentType="application/inkml+xml"/>
  <Override PartName="/ppt/ink/ink2587.xml" ContentType="application/inkml+xml"/>
  <Override PartName="/ppt/ink/ink2588.xml" ContentType="application/inkml+xml"/>
  <Override PartName="/ppt/ink/ink2589.xml" ContentType="application/inkml+xml"/>
  <Override PartName="/ppt/ink/ink2590.xml" ContentType="application/inkml+xml"/>
  <Override PartName="/ppt/ink/ink2591.xml" ContentType="application/inkml+xml"/>
  <Override PartName="/ppt/ink/ink2592.xml" ContentType="application/inkml+xml"/>
  <Override PartName="/ppt/ink/ink2593.xml" ContentType="application/inkml+xml"/>
  <Override PartName="/ppt/ink/ink2594.xml" ContentType="application/inkml+xml"/>
  <Override PartName="/ppt/ink/ink2595.xml" ContentType="application/inkml+xml"/>
  <Override PartName="/ppt/ink/ink2596.xml" ContentType="application/inkml+xml"/>
  <Override PartName="/ppt/ink/ink2597.xml" ContentType="application/inkml+xml"/>
  <Override PartName="/ppt/ink/ink2598.xml" ContentType="application/inkml+xml"/>
  <Override PartName="/ppt/ink/ink2599.xml" ContentType="application/inkml+xml"/>
  <Override PartName="/ppt/ink/ink2600.xml" ContentType="application/inkml+xml"/>
  <Override PartName="/ppt/ink/ink2601.xml" ContentType="application/inkml+xml"/>
  <Override PartName="/ppt/ink/ink2602.xml" ContentType="application/inkml+xml"/>
  <Override PartName="/ppt/ink/ink2603.xml" ContentType="application/inkml+xml"/>
  <Override PartName="/ppt/ink/ink2604.xml" ContentType="application/inkml+xml"/>
  <Override PartName="/ppt/ink/ink2605.xml" ContentType="application/inkml+xml"/>
  <Override PartName="/ppt/ink/ink2606.xml" ContentType="application/inkml+xml"/>
  <Override PartName="/ppt/ink/ink2607.xml" ContentType="application/inkml+xml"/>
  <Override PartName="/ppt/ink/ink2608.xml" ContentType="application/inkml+xml"/>
  <Override PartName="/ppt/ink/ink2609.xml" ContentType="application/inkml+xml"/>
  <Override PartName="/ppt/ink/ink2610.xml" ContentType="application/inkml+xml"/>
  <Override PartName="/ppt/ink/ink2611.xml" ContentType="application/inkml+xml"/>
  <Override PartName="/ppt/ink/ink2612.xml" ContentType="application/inkml+xml"/>
  <Override PartName="/ppt/ink/ink2613.xml" ContentType="application/inkml+xml"/>
  <Override PartName="/ppt/ink/ink2614.xml" ContentType="application/inkml+xml"/>
  <Override PartName="/ppt/ink/ink2615.xml" ContentType="application/inkml+xml"/>
  <Override PartName="/ppt/ink/ink2616.xml" ContentType="application/inkml+xml"/>
  <Override PartName="/ppt/ink/ink2617.xml" ContentType="application/inkml+xml"/>
  <Override PartName="/ppt/ink/ink2618.xml" ContentType="application/inkml+xml"/>
  <Override PartName="/ppt/ink/ink2619.xml" ContentType="application/inkml+xml"/>
  <Override PartName="/ppt/ink/ink2620.xml" ContentType="application/inkml+xml"/>
  <Override PartName="/ppt/ink/ink2621.xml" ContentType="application/inkml+xml"/>
  <Override PartName="/ppt/ink/ink2622.xml" ContentType="application/inkml+xml"/>
  <Override PartName="/ppt/ink/ink2623.xml" ContentType="application/inkml+xml"/>
  <Override PartName="/ppt/ink/ink2624.xml" ContentType="application/inkml+xml"/>
  <Override PartName="/ppt/ink/ink2625.xml" ContentType="application/inkml+xml"/>
  <Override PartName="/ppt/ink/ink2626.xml" ContentType="application/inkml+xml"/>
  <Override PartName="/ppt/ink/ink2627.xml" ContentType="application/inkml+xml"/>
  <Override PartName="/ppt/ink/ink2628.xml" ContentType="application/inkml+xml"/>
  <Override PartName="/ppt/ink/ink2629.xml" ContentType="application/inkml+xml"/>
  <Override PartName="/ppt/ink/ink2630.xml" ContentType="application/inkml+xml"/>
  <Override PartName="/ppt/ink/ink2631.xml" ContentType="application/inkml+xml"/>
  <Override PartName="/ppt/ink/ink2632.xml" ContentType="application/inkml+xml"/>
  <Override PartName="/ppt/ink/ink2633.xml" ContentType="application/inkml+xml"/>
  <Override PartName="/ppt/ink/ink2634.xml" ContentType="application/inkml+xml"/>
  <Override PartName="/ppt/ink/ink2635.xml" ContentType="application/inkml+xml"/>
  <Override PartName="/ppt/ink/ink2636.xml" ContentType="application/inkml+xml"/>
  <Override PartName="/ppt/ink/ink2637.xml" ContentType="application/inkml+xml"/>
  <Override PartName="/ppt/ink/ink2638.xml" ContentType="application/inkml+xml"/>
  <Override PartName="/ppt/ink/ink2639.xml" ContentType="application/inkml+xml"/>
  <Override PartName="/ppt/ink/ink2640.xml" ContentType="application/inkml+xml"/>
  <Override PartName="/ppt/ink/ink2641.xml" ContentType="application/inkml+xml"/>
  <Override PartName="/ppt/ink/ink2642.xml" ContentType="application/inkml+xml"/>
  <Override PartName="/ppt/ink/ink2643.xml" ContentType="application/inkml+xml"/>
  <Override PartName="/ppt/ink/ink2644.xml" ContentType="application/inkml+xml"/>
  <Override PartName="/ppt/ink/ink2645.xml" ContentType="application/inkml+xml"/>
  <Override PartName="/ppt/ink/ink2646.xml" ContentType="application/inkml+xml"/>
  <Override PartName="/ppt/ink/ink2647.xml" ContentType="application/inkml+xml"/>
  <Override PartName="/ppt/ink/ink2648.xml" ContentType="application/inkml+xml"/>
  <Override PartName="/ppt/ink/ink2649.xml" ContentType="application/inkml+xml"/>
  <Override PartName="/ppt/ink/ink2650.xml" ContentType="application/inkml+xml"/>
  <Override PartName="/ppt/ink/ink2651.xml" ContentType="application/inkml+xml"/>
  <Override PartName="/ppt/ink/ink2652.xml" ContentType="application/inkml+xml"/>
  <Override PartName="/ppt/ink/ink2653.xml" ContentType="application/inkml+xml"/>
  <Override PartName="/ppt/ink/ink2654.xml" ContentType="application/inkml+xml"/>
  <Override PartName="/ppt/ink/ink2655.xml" ContentType="application/inkml+xml"/>
  <Override PartName="/ppt/ink/ink2656.xml" ContentType="application/inkml+xml"/>
  <Override PartName="/ppt/ink/ink2657.xml" ContentType="application/inkml+xml"/>
  <Override PartName="/ppt/ink/ink2658.xml" ContentType="application/inkml+xml"/>
  <Override PartName="/ppt/ink/ink2659.xml" ContentType="application/inkml+xml"/>
  <Override PartName="/ppt/ink/ink2660.xml" ContentType="application/inkml+xml"/>
  <Override PartName="/ppt/ink/ink2661.xml" ContentType="application/inkml+xml"/>
  <Override PartName="/ppt/ink/ink2662.xml" ContentType="application/inkml+xml"/>
  <Override PartName="/ppt/ink/ink2663.xml" ContentType="application/inkml+xml"/>
  <Override PartName="/ppt/ink/ink2664.xml" ContentType="application/inkml+xml"/>
  <Override PartName="/ppt/ink/ink2665.xml" ContentType="application/inkml+xml"/>
  <Override PartName="/ppt/ink/ink2666.xml" ContentType="application/inkml+xml"/>
  <Override PartName="/ppt/ink/ink2667.xml" ContentType="application/inkml+xml"/>
  <Override PartName="/ppt/ink/ink2668.xml" ContentType="application/inkml+xml"/>
  <Override PartName="/ppt/ink/ink2669.xml" ContentType="application/inkml+xml"/>
  <Override PartName="/ppt/ink/ink2670.xml" ContentType="application/inkml+xml"/>
  <Override PartName="/ppt/ink/ink2671.xml" ContentType="application/inkml+xml"/>
  <Override PartName="/ppt/ink/ink2672.xml" ContentType="application/inkml+xml"/>
  <Override PartName="/ppt/ink/ink2673.xml" ContentType="application/inkml+xml"/>
  <Override PartName="/ppt/ink/ink2674.xml" ContentType="application/inkml+xml"/>
  <Override PartName="/ppt/ink/ink2675.xml" ContentType="application/inkml+xml"/>
  <Override PartName="/ppt/ink/ink2676.xml" ContentType="application/inkml+xml"/>
  <Override PartName="/ppt/ink/ink2677.xml" ContentType="application/inkml+xml"/>
  <Override PartName="/ppt/ink/ink2678.xml" ContentType="application/inkml+xml"/>
  <Override PartName="/ppt/ink/ink2679.xml" ContentType="application/inkml+xml"/>
  <Override PartName="/ppt/ink/ink2680.xml" ContentType="application/inkml+xml"/>
  <Override PartName="/ppt/ink/ink2681.xml" ContentType="application/inkml+xml"/>
  <Override PartName="/ppt/ink/ink2682.xml" ContentType="application/inkml+xml"/>
  <Override PartName="/ppt/ink/ink2683.xml" ContentType="application/inkml+xml"/>
  <Override PartName="/ppt/ink/ink2684.xml" ContentType="application/inkml+xml"/>
  <Override PartName="/ppt/ink/ink2685.xml" ContentType="application/inkml+xml"/>
  <Override PartName="/ppt/ink/ink2686.xml" ContentType="application/inkml+xml"/>
  <Override PartName="/ppt/ink/ink2687.xml" ContentType="application/inkml+xml"/>
  <Override PartName="/ppt/ink/ink2688.xml" ContentType="application/inkml+xml"/>
  <Override PartName="/ppt/ink/ink2689.xml" ContentType="application/inkml+xml"/>
  <Override PartName="/ppt/ink/ink2690.xml" ContentType="application/inkml+xml"/>
  <Override PartName="/ppt/ink/ink2691.xml" ContentType="application/inkml+xml"/>
  <Override PartName="/ppt/ink/ink2692.xml" ContentType="application/inkml+xml"/>
  <Override PartName="/ppt/ink/ink2693.xml" ContentType="application/inkml+xml"/>
  <Override PartName="/ppt/ink/ink2694.xml" ContentType="application/inkml+xml"/>
  <Override PartName="/ppt/ink/ink2695.xml" ContentType="application/inkml+xml"/>
  <Override PartName="/ppt/ink/ink2696.xml" ContentType="application/inkml+xml"/>
  <Override PartName="/ppt/ink/ink2697.xml" ContentType="application/inkml+xml"/>
  <Override PartName="/ppt/ink/ink2698.xml" ContentType="application/inkml+xml"/>
  <Override PartName="/ppt/ink/ink2699.xml" ContentType="application/inkml+xml"/>
  <Override PartName="/ppt/ink/ink2700.xml" ContentType="application/inkml+xml"/>
  <Override PartName="/ppt/ink/ink2701.xml" ContentType="application/inkml+xml"/>
  <Override PartName="/ppt/ink/ink2702.xml" ContentType="application/inkml+xml"/>
  <Override PartName="/ppt/ink/ink2703.xml" ContentType="application/inkml+xml"/>
  <Override PartName="/ppt/ink/ink2704.xml" ContentType="application/inkml+xml"/>
  <Override PartName="/ppt/ink/ink2705.xml" ContentType="application/inkml+xml"/>
  <Override PartName="/ppt/ink/ink2706.xml" ContentType="application/inkml+xml"/>
  <Override PartName="/ppt/ink/ink2707.xml" ContentType="application/inkml+xml"/>
  <Override PartName="/ppt/ink/ink2708.xml" ContentType="application/inkml+xml"/>
  <Override PartName="/ppt/ink/ink2709.xml" ContentType="application/inkml+xml"/>
  <Override PartName="/ppt/ink/ink2710.xml" ContentType="application/inkml+xml"/>
  <Override PartName="/ppt/ink/ink2711.xml" ContentType="application/inkml+xml"/>
  <Override PartName="/ppt/ink/ink2712.xml" ContentType="application/inkml+xml"/>
  <Override PartName="/ppt/ink/ink2713.xml" ContentType="application/inkml+xml"/>
  <Override PartName="/ppt/ink/ink2714.xml" ContentType="application/inkml+xml"/>
  <Override PartName="/ppt/ink/ink2715.xml" ContentType="application/inkml+xml"/>
  <Override PartName="/ppt/ink/ink2716.xml" ContentType="application/inkml+xml"/>
  <Override PartName="/ppt/ink/ink2717.xml" ContentType="application/inkml+xml"/>
  <Override PartName="/ppt/ink/ink2718.xml" ContentType="application/inkml+xml"/>
  <Override PartName="/ppt/ink/ink2719.xml" ContentType="application/inkml+xml"/>
  <Override PartName="/ppt/ink/ink2720.xml" ContentType="application/inkml+xml"/>
  <Override PartName="/ppt/ink/ink2721.xml" ContentType="application/inkml+xml"/>
  <Override PartName="/ppt/ink/ink2722.xml" ContentType="application/inkml+xml"/>
  <Override PartName="/ppt/ink/ink2723.xml" ContentType="application/inkml+xml"/>
  <Override PartName="/ppt/ink/ink2724.xml" ContentType="application/inkml+xml"/>
  <Override PartName="/ppt/ink/ink2725.xml" ContentType="application/inkml+xml"/>
  <Override PartName="/ppt/ink/ink2726.xml" ContentType="application/inkml+xml"/>
  <Override PartName="/ppt/ink/ink2727.xml" ContentType="application/inkml+xml"/>
  <Override PartName="/ppt/ink/ink2728.xml" ContentType="application/inkml+xml"/>
  <Override PartName="/ppt/ink/ink2729.xml" ContentType="application/inkml+xml"/>
  <Override PartName="/ppt/ink/ink2730.xml" ContentType="application/inkml+xml"/>
  <Override PartName="/ppt/ink/ink2731.xml" ContentType="application/inkml+xml"/>
  <Override PartName="/ppt/ink/ink2732.xml" ContentType="application/inkml+xml"/>
  <Override PartName="/ppt/ink/ink2733.xml" ContentType="application/inkml+xml"/>
  <Override PartName="/ppt/ink/ink2734.xml" ContentType="application/inkml+xml"/>
  <Override PartName="/ppt/ink/ink2735.xml" ContentType="application/inkml+xml"/>
  <Override PartName="/ppt/ink/ink2736.xml" ContentType="application/inkml+xml"/>
  <Override PartName="/ppt/ink/ink2737.xml" ContentType="application/inkml+xml"/>
  <Override PartName="/ppt/ink/ink2738.xml" ContentType="application/inkml+xml"/>
  <Override PartName="/ppt/ink/ink2739.xml" ContentType="application/inkml+xml"/>
  <Override PartName="/ppt/ink/ink2740.xml" ContentType="application/inkml+xml"/>
  <Override PartName="/ppt/ink/ink2741.xml" ContentType="application/inkml+xml"/>
  <Override PartName="/ppt/ink/ink2742.xml" ContentType="application/inkml+xml"/>
  <Override PartName="/ppt/ink/ink2743.xml" ContentType="application/inkml+xml"/>
  <Override PartName="/ppt/ink/ink2744.xml" ContentType="application/inkml+xml"/>
  <Override PartName="/ppt/ink/ink2745.xml" ContentType="application/inkml+xml"/>
  <Override PartName="/ppt/ink/ink2746.xml" ContentType="application/inkml+xml"/>
  <Override PartName="/ppt/ink/ink2747.xml" ContentType="application/inkml+xml"/>
  <Override PartName="/ppt/ink/ink2748.xml" ContentType="application/inkml+xml"/>
  <Override PartName="/ppt/ink/ink2749.xml" ContentType="application/inkml+xml"/>
  <Override PartName="/ppt/ink/ink2750.xml" ContentType="application/inkml+xml"/>
  <Override PartName="/ppt/ink/ink2751.xml" ContentType="application/inkml+xml"/>
  <Override PartName="/ppt/ink/ink2752.xml" ContentType="application/inkml+xml"/>
  <Override PartName="/ppt/ink/ink2753.xml" ContentType="application/inkml+xml"/>
  <Override PartName="/ppt/ink/ink2754.xml" ContentType="application/inkml+xml"/>
  <Override PartName="/ppt/ink/ink2755.xml" ContentType="application/inkml+xml"/>
  <Override PartName="/ppt/ink/ink2756.xml" ContentType="application/inkml+xml"/>
  <Override PartName="/ppt/ink/ink2757.xml" ContentType="application/inkml+xml"/>
  <Override PartName="/ppt/ink/ink2758.xml" ContentType="application/inkml+xml"/>
  <Override PartName="/ppt/ink/ink2759.xml" ContentType="application/inkml+xml"/>
  <Override PartName="/ppt/ink/ink2760.xml" ContentType="application/inkml+xml"/>
  <Override PartName="/ppt/ink/ink2761.xml" ContentType="application/inkml+xml"/>
  <Override PartName="/ppt/ink/ink2762.xml" ContentType="application/inkml+xml"/>
  <Override PartName="/ppt/ink/ink2763.xml" ContentType="application/inkml+xml"/>
  <Override PartName="/ppt/ink/ink2764.xml" ContentType="application/inkml+xml"/>
  <Override PartName="/ppt/ink/ink2765.xml" ContentType="application/inkml+xml"/>
  <Override PartName="/ppt/ink/ink2766.xml" ContentType="application/inkml+xml"/>
  <Override PartName="/ppt/ink/ink2767.xml" ContentType="application/inkml+xml"/>
  <Override PartName="/ppt/ink/ink2768.xml" ContentType="application/inkml+xml"/>
  <Override PartName="/ppt/ink/ink2769.xml" ContentType="application/inkml+xml"/>
  <Override PartName="/ppt/ink/ink2770.xml" ContentType="application/inkml+xml"/>
  <Override PartName="/ppt/ink/ink2771.xml" ContentType="application/inkml+xml"/>
  <Override PartName="/ppt/ink/ink2772.xml" ContentType="application/inkml+xml"/>
  <Override PartName="/ppt/ink/ink2773.xml" ContentType="application/inkml+xml"/>
  <Override PartName="/ppt/ink/ink2774.xml" ContentType="application/inkml+xml"/>
  <Override PartName="/ppt/ink/ink2775.xml" ContentType="application/inkml+xml"/>
  <Override PartName="/ppt/ink/ink2776.xml" ContentType="application/inkml+xml"/>
  <Override PartName="/ppt/ink/ink2777.xml" ContentType="application/inkml+xml"/>
  <Override PartName="/ppt/ink/ink2778.xml" ContentType="application/inkml+xml"/>
  <Override PartName="/ppt/ink/ink2779.xml" ContentType="application/inkml+xml"/>
  <Override PartName="/ppt/ink/ink2780.xml" ContentType="application/inkml+xml"/>
  <Override PartName="/ppt/ink/ink2781.xml" ContentType="application/inkml+xml"/>
  <Override PartName="/ppt/ink/ink2782.xml" ContentType="application/inkml+xml"/>
  <Override PartName="/ppt/ink/ink2783.xml" ContentType="application/inkml+xml"/>
  <Override PartName="/ppt/ink/ink2784.xml" ContentType="application/inkml+xml"/>
  <Override PartName="/ppt/ink/ink2785.xml" ContentType="application/inkml+xml"/>
  <Override PartName="/ppt/ink/ink2786.xml" ContentType="application/inkml+xml"/>
  <Override PartName="/ppt/ink/ink2787.xml" ContentType="application/inkml+xml"/>
  <Override PartName="/ppt/ink/ink2788.xml" ContentType="application/inkml+xml"/>
  <Override PartName="/ppt/ink/ink2789.xml" ContentType="application/inkml+xml"/>
  <Override PartName="/ppt/ink/ink2790.xml" ContentType="application/inkml+xml"/>
  <Override PartName="/ppt/ink/ink2791.xml" ContentType="application/inkml+xml"/>
  <Override PartName="/ppt/ink/ink2792.xml" ContentType="application/inkml+xml"/>
  <Override PartName="/ppt/ink/ink2793.xml" ContentType="application/inkml+xml"/>
  <Override PartName="/ppt/ink/ink2794.xml" ContentType="application/inkml+xml"/>
  <Override PartName="/ppt/ink/ink2795.xml" ContentType="application/inkml+xml"/>
  <Override PartName="/ppt/ink/ink2796.xml" ContentType="application/inkml+xml"/>
  <Override PartName="/ppt/ink/ink2797.xml" ContentType="application/inkml+xml"/>
  <Override PartName="/ppt/ink/ink2798.xml" ContentType="application/inkml+xml"/>
  <Override PartName="/ppt/ink/ink2799.xml" ContentType="application/inkml+xml"/>
  <Override PartName="/ppt/ink/ink2800.xml" ContentType="application/inkml+xml"/>
  <Override PartName="/ppt/ink/ink2801.xml" ContentType="application/inkml+xml"/>
  <Override PartName="/ppt/ink/ink2802.xml" ContentType="application/inkml+xml"/>
  <Override PartName="/ppt/ink/ink2803.xml" ContentType="application/inkml+xml"/>
  <Override PartName="/ppt/ink/ink2804.xml" ContentType="application/inkml+xml"/>
  <Override PartName="/ppt/ink/ink2805.xml" ContentType="application/inkml+xml"/>
  <Override PartName="/ppt/ink/ink2806.xml" ContentType="application/inkml+xml"/>
  <Override PartName="/ppt/ink/ink2807.xml" ContentType="application/inkml+xml"/>
  <Override PartName="/ppt/ink/ink2808.xml" ContentType="application/inkml+xml"/>
  <Override PartName="/ppt/ink/ink2809.xml" ContentType="application/inkml+xml"/>
  <Override PartName="/ppt/ink/ink2810.xml" ContentType="application/inkml+xml"/>
  <Override PartName="/ppt/ink/ink2811.xml" ContentType="application/inkml+xml"/>
  <Override PartName="/ppt/ink/ink2812.xml" ContentType="application/inkml+xml"/>
  <Override PartName="/ppt/ink/ink2813.xml" ContentType="application/inkml+xml"/>
  <Override PartName="/ppt/ink/ink2814.xml" ContentType="application/inkml+xml"/>
  <Override PartName="/ppt/ink/ink2815.xml" ContentType="application/inkml+xml"/>
  <Override PartName="/ppt/ink/ink2816.xml" ContentType="application/inkml+xml"/>
  <Override PartName="/ppt/ink/ink2817.xml" ContentType="application/inkml+xml"/>
  <Override PartName="/ppt/ink/ink2818.xml" ContentType="application/inkml+xml"/>
  <Override PartName="/ppt/ink/ink2819.xml" ContentType="application/inkml+xml"/>
  <Override PartName="/ppt/ink/ink2820.xml" ContentType="application/inkml+xml"/>
  <Override PartName="/ppt/ink/ink2821.xml" ContentType="application/inkml+xml"/>
  <Override PartName="/ppt/ink/ink2822.xml" ContentType="application/inkml+xml"/>
  <Override PartName="/ppt/ink/ink2823.xml" ContentType="application/inkml+xml"/>
  <Override PartName="/ppt/ink/ink2824.xml" ContentType="application/inkml+xml"/>
  <Override PartName="/ppt/ink/ink2825.xml" ContentType="application/inkml+xml"/>
  <Override PartName="/ppt/ink/ink2826.xml" ContentType="application/inkml+xml"/>
  <Override PartName="/ppt/ink/ink2827.xml" ContentType="application/inkml+xml"/>
  <Override PartName="/ppt/ink/ink2828.xml" ContentType="application/inkml+xml"/>
  <Override PartName="/ppt/ink/ink2829.xml" ContentType="application/inkml+xml"/>
  <Override PartName="/ppt/ink/ink2830.xml" ContentType="application/inkml+xml"/>
  <Override PartName="/ppt/ink/ink2831.xml" ContentType="application/inkml+xml"/>
  <Override PartName="/ppt/ink/ink2832.xml" ContentType="application/inkml+xml"/>
  <Override PartName="/ppt/ink/ink2833.xml" ContentType="application/inkml+xml"/>
  <Override PartName="/ppt/ink/ink2834.xml" ContentType="application/inkml+xml"/>
  <Override PartName="/ppt/ink/ink2835.xml" ContentType="application/inkml+xml"/>
  <Override PartName="/ppt/ink/ink2836.xml" ContentType="application/inkml+xml"/>
  <Override PartName="/ppt/ink/ink2837.xml" ContentType="application/inkml+xml"/>
  <Override PartName="/ppt/ink/ink2838.xml" ContentType="application/inkml+xml"/>
  <Override PartName="/ppt/ink/ink2839.xml" ContentType="application/inkml+xml"/>
  <Override PartName="/ppt/ink/ink2840.xml" ContentType="application/inkml+xml"/>
  <Override PartName="/ppt/ink/ink2841.xml" ContentType="application/inkml+xml"/>
  <Override PartName="/ppt/ink/ink2842.xml" ContentType="application/inkml+xml"/>
  <Override PartName="/ppt/ink/ink2843.xml" ContentType="application/inkml+xml"/>
  <Override PartName="/ppt/ink/ink2844.xml" ContentType="application/inkml+xml"/>
  <Override PartName="/ppt/ink/ink2845.xml" ContentType="application/inkml+xml"/>
  <Override PartName="/ppt/ink/ink2846.xml" ContentType="application/inkml+xml"/>
  <Override PartName="/ppt/ink/ink2847.xml" ContentType="application/inkml+xml"/>
  <Override PartName="/ppt/ink/ink2848.xml" ContentType="application/inkml+xml"/>
  <Override PartName="/ppt/ink/ink2849.xml" ContentType="application/inkml+xml"/>
  <Override PartName="/ppt/ink/ink2850.xml" ContentType="application/inkml+xml"/>
  <Override PartName="/ppt/ink/ink2851.xml" ContentType="application/inkml+xml"/>
  <Override PartName="/ppt/ink/ink2852.xml" ContentType="application/inkml+xml"/>
  <Override PartName="/ppt/ink/ink2853.xml" ContentType="application/inkml+xml"/>
  <Override PartName="/ppt/ink/ink2854.xml" ContentType="application/inkml+xml"/>
  <Override PartName="/ppt/ink/ink2855.xml" ContentType="application/inkml+xml"/>
  <Override PartName="/ppt/ink/ink2856.xml" ContentType="application/inkml+xml"/>
  <Override PartName="/ppt/ink/ink2857.xml" ContentType="application/inkml+xml"/>
  <Override PartName="/ppt/ink/ink2858.xml" ContentType="application/inkml+xml"/>
  <Override PartName="/ppt/ink/ink2859.xml" ContentType="application/inkml+xml"/>
  <Override PartName="/ppt/ink/ink2860.xml" ContentType="application/inkml+xml"/>
  <Override PartName="/ppt/ink/ink2861.xml" ContentType="application/inkml+xml"/>
  <Override PartName="/ppt/ink/ink2862.xml" ContentType="application/inkml+xml"/>
  <Override PartName="/ppt/ink/ink2863.xml" ContentType="application/inkml+xml"/>
  <Override PartName="/ppt/ink/ink2864.xml" ContentType="application/inkml+xml"/>
  <Override PartName="/ppt/ink/ink2865.xml" ContentType="application/inkml+xml"/>
  <Override PartName="/ppt/ink/ink2866.xml" ContentType="application/inkml+xml"/>
  <Override PartName="/ppt/ink/ink2867.xml" ContentType="application/inkml+xml"/>
  <Override PartName="/ppt/ink/ink2868.xml" ContentType="application/inkml+xml"/>
  <Override PartName="/ppt/ink/ink2869.xml" ContentType="application/inkml+xml"/>
  <Override PartName="/ppt/ink/ink2870.xml" ContentType="application/inkml+xml"/>
  <Override PartName="/ppt/ink/ink2871.xml" ContentType="application/inkml+xml"/>
  <Override PartName="/ppt/ink/ink2872.xml" ContentType="application/inkml+xml"/>
  <Override PartName="/ppt/ink/ink2873.xml" ContentType="application/inkml+xml"/>
  <Override PartName="/ppt/ink/ink2874.xml" ContentType="application/inkml+xml"/>
  <Override PartName="/ppt/ink/ink2875.xml" ContentType="application/inkml+xml"/>
  <Override PartName="/ppt/ink/ink2876.xml" ContentType="application/inkml+xml"/>
  <Override PartName="/ppt/ink/ink2877.xml" ContentType="application/inkml+xml"/>
  <Override PartName="/ppt/ink/ink2878.xml" ContentType="application/inkml+xml"/>
  <Override PartName="/ppt/ink/ink2879.xml" ContentType="application/inkml+xml"/>
  <Override PartName="/ppt/ink/ink2880.xml" ContentType="application/inkml+xml"/>
  <Override PartName="/ppt/ink/ink2881.xml" ContentType="application/inkml+xml"/>
  <Override PartName="/ppt/ink/ink2882.xml" ContentType="application/inkml+xml"/>
  <Override PartName="/ppt/ink/ink2883.xml" ContentType="application/inkml+xml"/>
  <Override PartName="/ppt/ink/ink2884.xml" ContentType="application/inkml+xml"/>
  <Override PartName="/ppt/ink/ink2885.xml" ContentType="application/inkml+xml"/>
  <Override PartName="/ppt/ink/ink2886.xml" ContentType="application/inkml+xml"/>
  <Override PartName="/ppt/ink/ink2887.xml" ContentType="application/inkml+xml"/>
  <Override PartName="/ppt/ink/ink2888.xml" ContentType="application/inkml+xml"/>
  <Override PartName="/ppt/ink/ink2889.xml" ContentType="application/inkml+xml"/>
  <Override PartName="/ppt/ink/ink2890.xml" ContentType="application/inkml+xml"/>
  <Override PartName="/ppt/ink/ink2891.xml" ContentType="application/inkml+xml"/>
  <Override PartName="/ppt/ink/ink2892.xml" ContentType="application/inkml+xml"/>
  <Override PartName="/ppt/ink/ink2893.xml" ContentType="application/inkml+xml"/>
  <Override PartName="/ppt/ink/ink2894.xml" ContentType="application/inkml+xml"/>
  <Override PartName="/ppt/ink/ink2895.xml" ContentType="application/inkml+xml"/>
  <Override PartName="/ppt/ink/ink2896.xml" ContentType="application/inkml+xml"/>
  <Override PartName="/ppt/ink/ink2897.xml" ContentType="application/inkml+xml"/>
  <Override PartName="/ppt/ink/ink2898.xml" ContentType="application/inkml+xml"/>
  <Override PartName="/ppt/ink/ink2899.xml" ContentType="application/inkml+xml"/>
  <Override PartName="/ppt/ink/ink2900.xml" ContentType="application/inkml+xml"/>
  <Override PartName="/ppt/ink/ink2901.xml" ContentType="application/inkml+xml"/>
  <Override PartName="/ppt/ink/ink2902.xml" ContentType="application/inkml+xml"/>
  <Override PartName="/ppt/ink/ink2903.xml" ContentType="application/inkml+xml"/>
  <Override PartName="/ppt/ink/ink2904.xml" ContentType="application/inkml+xml"/>
  <Override PartName="/ppt/ink/ink2905.xml" ContentType="application/inkml+xml"/>
  <Override PartName="/ppt/ink/ink2906.xml" ContentType="application/inkml+xml"/>
  <Override PartName="/ppt/ink/ink2907.xml" ContentType="application/inkml+xml"/>
  <Override PartName="/ppt/ink/ink2908.xml" ContentType="application/inkml+xml"/>
  <Override PartName="/ppt/ink/ink2909.xml" ContentType="application/inkml+xml"/>
  <Override PartName="/ppt/ink/ink2910.xml" ContentType="application/inkml+xml"/>
  <Override PartName="/ppt/ink/ink2911.xml" ContentType="application/inkml+xml"/>
  <Override PartName="/ppt/ink/ink2912.xml" ContentType="application/inkml+xml"/>
  <Override PartName="/ppt/ink/ink2913.xml" ContentType="application/inkml+xml"/>
  <Override PartName="/ppt/ink/ink2914.xml" ContentType="application/inkml+xml"/>
  <Override PartName="/ppt/ink/ink2915.xml" ContentType="application/inkml+xml"/>
  <Override PartName="/ppt/ink/ink2916.xml" ContentType="application/inkml+xml"/>
  <Override PartName="/ppt/ink/ink2917.xml" ContentType="application/inkml+xml"/>
  <Override PartName="/ppt/ink/ink2918.xml" ContentType="application/inkml+xml"/>
  <Override PartName="/ppt/ink/ink2919.xml" ContentType="application/inkml+xml"/>
  <Override PartName="/ppt/ink/ink2920.xml" ContentType="application/inkml+xml"/>
  <Override PartName="/ppt/ink/ink2921.xml" ContentType="application/inkml+xml"/>
  <Override PartName="/ppt/ink/ink2922.xml" ContentType="application/inkml+xml"/>
  <Override PartName="/ppt/ink/ink2923.xml" ContentType="application/inkml+xml"/>
  <Override PartName="/ppt/ink/ink2924.xml" ContentType="application/inkml+xml"/>
  <Override PartName="/ppt/ink/ink2925.xml" ContentType="application/inkml+xml"/>
  <Override PartName="/ppt/ink/ink2926.xml" ContentType="application/inkml+xml"/>
  <Override PartName="/ppt/ink/ink2927.xml" ContentType="application/inkml+xml"/>
  <Override PartName="/ppt/ink/ink2928.xml" ContentType="application/inkml+xml"/>
  <Override PartName="/ppt/ink/ink2929.xml" ContentType="application/inkml+xml"/>
  <Override PartName="/ppt/ink/ink2930.xml" ContentType="application/inkml+xml"/>
  <Override PartName="/ppt/ink/ink2931.xml" ContentType="application/inkml+xml"/>
  <Override PartName="/ppt/ink/ink2932.xml" ContentType="application/inkml+xml"/>
  <Override PartName="/ppt/ink/ink2933.xml" ContentType="application/inkml+xml"/>
  <Override PartName="/ppt/ink/ink2934.xml" ContentType="application/inkml+xml"/>
  <Override PartName="/ppt/ink/ink2935.xml" ContentType="application/inkml+xml"/>
  <Override PartName="/ppt/ink/ink2936.xml" ContentType="application/inkml+xml"/>
  <Override PartName="/ppt/ink/ink2937.xml" ContentType="application/inkml+xml"/>
  <Override PartName="/ppt/ink/ink2938.xml" ContentType="application/inkml+xml"/>
  <Override PartName="/ppt/ink/ink2939.xml" ContentType="application/inkml+xml"/>
  <Override PartName="/ppt/ink/ink2940.xml" ContentType="application/inkml+xml"/>
  <Override PartName="/ppt/ink/ink2941.xml" ContentType="application/inkml+xml"/>
  <Override PartName="/ppt/ink/ink2942.xml" ContentType="application/inkml+xml"/>
  <Override PartName="/ppt/ink/ink2943.xml" ContentType="application/inkml+xml"/>
  <Override PartName="/ppt/ink/ink2944.xml" ContentType="application/inkml+xml"/>
  <Override PartName="/ppt/ink/ink2945.xml" ContentType="application/inkml+xml"/>
  <Override PartName="/ppt/ink/ink2946.xml" ContentType="application/inkml+xml"/>
  <Override PartName="/ppt/ink/ink2947.xml" ContentType="application/inkml+xml"/>
  <Override PartName="/ppt/ink/ink2948.xml" ContentType="application/inkml+xml"/>
  <Override PartName="/ppt/ink/ink2949.xml" ContentType="application/inkml+xml"/>
  <Override PartName="/ppt/ink/ink2950.xml" ContentType="application/inkml+xml"/>
  <Override PartName="/ppt/ink/ink2951.xml" ContentType="application/inkml+xml"/>
  <Override PartName="/ppt/ink/ink2952.xml" ContentType="application/inkml+xml"/>
  <Override PartName="/ppt/ink/ink2953.xml" ContentType="application/inkml+xml"/>
  <Override PartName="/ppt/ink/ink2954.xml" ContentType="application/inkml+xml"/>
  <Override PartName="/ppt/ink/ink2955.xml" ContentType="application/inkml+xml"/>
  <Override PartName="/ppt/ink/ink2956.xml" ContentType="application/inkml+xml"/>
  <Override PartName="/ppt/ink/ink2957.xml" ContentType="application/inkml+xml"/>
  <Override PartName="/ppt/ink/ink2958.xml" ContentType="application/inkml+xml"/>
  <Override PartName="/ppt/ink/ink2959.xml" ContentType="application/inkml+xml"/>
  <Override PartName="/ppt/ink/ink2960.xml" ContentType="application/inkml+xml"/>
  <Override PartName="/ppt/ink/ink2961.xml" ContentType="application/inkml+xml"/>
  <Override PartName="/ppt/ink/ink2962.xml" ContentType="application/inkml+xml"/>
  <Override PartName="/ppt/ink/ink2963.xml" ContentType="application/inkml+xml"/>
  <Override PartName="/ppt/ink/ink2964.xml" ContentType="application/inkml+xml"/>
  <Override PartName="/ppt/ink/ink2965.xml" ContentType="application/inkml+xml"/>
  <Override PartName="/ppt/ink/ink2966.xml" ContentType="application/inkml+xml"/>
  <Override PartName="/ppt/ink/ink2967.xml" ContentType="application/inkml+xml"/>
  <Override PartName="/ppt/ink/ink2968.xml" ContentType="application/inkml+xml"/>
  <Override PartName="/ppt/ink/ink2969.xml" ContentType="application/inkml+xml"/>
  <Override PartName="/ppt/ink/ink2970.xml" ContentType="application/inkml+xml"/>
  <Override PartName="/ppt/ink/ink2971.xml" ContentType="application/inkml+xml"/>
  <Override PartName="/ppt/ink/ink2972.xml" ContentType="application/inkml+xml"/>
  <Override PartName="/ppt/ink/ink2973.xml" ContentType="application/inkml+xml"/>
  <Override PartName="/ppt/ink/ink2974.xml" ContentType="application/inkml+xml"/>
  <Override PartName="/ppt/ink/ink2975.xml" ContentType="application/inkml+xml"/>
  <Override PartName="/ppt/ink/ink2976.xml" ContentType="application/inkml+xml"/>
  <Override PartName="/ppt/ink/ink2977.xml" ContentType="application/inkml+xml"/>
  <Override PartName="/ppt/ink/ink2978.xml" ContentType="application/inkml+xml"/>
  <Override PartName="/ppt/ink/ink2979.xml" ContentType="application/inkml+xml"/>
  <Override PartName="/ppt/ink/ink2980.xml" ContentType="application/inkml+xml"/>
  <Override PartName="/ppt/ink/ink2981.xml" ContentType="application/inkml+xml"/>
  <Override PartName="/ppt/ink/ink2982.xml" ContentType="application/inkml+xml"/>
  <Override PartName="/ppt/ink/ink2983.xml" ContentType="application/inkml+xml"/>
  <Override PartName="/ppt/ink/ink2984.xml" ContentType="application/inkml+xml"/>
  <Override PartName="/ppt/ink/ink2985.xml" ContentType="application/inkml+xml"/>
  <Override PartName="/ppt/ink/ink2986.xml" ContentType="application/inkml+xml"/>
  <Override PartName="/ppt/ink/ink2987.xml" ContentType="application/inkml+xml"/>
  <Override PartName="/ppt/ink/ink2988.xml" ContentType="application/inkml+xml"/>
  <Override PartName="/ppt/ink/ink2989.xml" ContentType="application/inkml+xml"/>
  <Override PartName="/ppt/ink/ink2990.xml" ContentType="application/inkml+xml"/>
  <Override PartName="/ppt/ink/ink2991.xml" ContentType="application/inkml+xml"/>
  <Override PartName="/ppt/ink/ink2992.xml" ContentType="application/inkml+xml"/>
  <Override PartName="/ppt/ink/ink2993.xml" ContentType="application/inkml+xml"/>
  <Override PartName="/ppt/ink/ink2994.xml" ContentType="application/inkml+xml"/>
  <Override PartName="/ppt/ink/ink2995.xml" ContentType="application/inkml+xml"/>
  <Override PartName="/ppt/ink/ink2996.xml" ContentType="application/inkml+xml"/>
  <Override PartName="/ppt/ink/ink2997.xml" ContentType="application/inkml+xml"/>
  <Override PartName="/ppt/ink/ink2998.xml" ContentType="application/inkml+xml"/>
  <Override PartName="/ppt/ink/ink2999.xml" ContentType="application/inkml+xml"/>
  <Override PartName="/ppt/ink/ink3000.xml" ContentType="application/inkml+xml"/>
  <Override PartName="/ppt/ink/ink3001.xml" ContentType="application/inkml+xml"/>
  <Override PartName="/ppt/ink/ink3002.xml" ContentType="application/inkml+xml"/>
  <Override PartName="/ppt/ink/ink3003.xml" ContentType="application/inkml+xml"/>
  <Override PartName="/ppt/ink/ink3004.xml" ContentType="application/inkml+xml"/>
  <Override PartName="/ppt/ink/ink3005.xml" ContentType="application/inkml+xml"/>
  <Override PartName="/ppt/ink/ink3006.xml" ContentType="application/inkml+xml"/>
  <Override PartName="/ppt/ink/ink3007.xml" ContentType="application/inkml+xml"/>
  <Override PartName="/ppt/ink/ink3008.xml" ContentType="application/inkml+xml"/>
  <Override PartName="/ppt/ink/ink3009.xml" ContentType="application/inkml+xml"/>
  <Override PartName="/ppt/ink/ink3010.xml" ContentType="application/inkml+xml"/>
  <Override PartName="/ppt/ink/ink3011.xml" ContentType="application/inkml+xml"/>
  <Override PartName="/ppt/ink/ink3012.xml" ContentType="application/inkml+xml"/>
  <Override PartName="/ppt/ink/ink3013.xml" ContentType="application/inkml+xml"/>
  <Override PartName="/ppt/ink/ink3014.xml" ContentType="application/inkml+xml"/>
  <Override PartName="/ppt/ink/ink3015.xml" ContentType="application/inkml+xml"/>
  <Override PartName="/ppt/ink/ink3016.xml" ContentType="application/inkml+xml"/>
  <Override PartName="/ppt/ink/ink3017.xml" ContentType="application/inkml+xml"/>
  <Override PartName="/ppt/ink/ink3018.xml" ContentType="application/inkml+xml"/>
  <Override PartName="/ppt/ink/ink3019.xml" ContentType="application/inkml+xml"/>
  <Override PartName="/ppt/ink/ink3020.xml" ContentType="application/inkml+xml"/>
  <Override PartName="/ppt/ink/ink3021.xml" ContentType="application/inkml+xml"/>
  <Override PartName="/ppt/ink/ink3022.xml" ContentType="application/inkml+xml"/>
  <Override PartName="/ppt/ink/ink3023.xml" ContentType="application/inkml+xml"/>
  <Override PartName="/ppt/ink/ink3024.xml" ContentType="application/inkml+xml"/>
  <Override PartName="/ppt/ink/ink3025.xml" ContentType="application/inkml+xml"/>
  <Override PartName="/ppt/ink/ink3026.xml" ContentType="application/inkml+xml"/>
  <Override PartName="/ppt/ink/ink3027.xml" ContentType="application/inkml+xml"/>
  <Override PartName="/ppt/ink/ink3028.xml" ContentType="application/inkml+xml"/>
  <Override PartName="/ppt/ink/ink3029.xml" ContentType="application/inkml+xml"/>
  <Override PartName="/ppt/ink/ink3030.xml" ContentType="application/inkml+xml"/>
  <Override PartName="/ppt/ink/ink3031.xml" ContentType="application/inkml+xml"/>
  <Override PartName="/ppt/ink/ink3032.xml" ContentType="application/inkml+xml"/>
  <Override PartName="/ppt/ink/ink3033.xml" ContentType="application/inkml+xml"/>
  <Override PartName="/ppt/ink/ink3034.xml" ContentType="application/inkml+xml"/>
  <Override PartName="/ppt/ink/ink3035.xml" ContentType="application/inkml+xml"/>
  <Override PartName="/ppt/ink/ink3036.xml" ContentType="application/inkml+xml"/>
  <Override PartName="/ppt/ink/ink3037.xml" ContentType="application/inkml+xml"/>
  <Override PartName="/ppt/ink/ink3038.xml" ContentType="application/inkml+xml"/>
  <Override PartName="/ppt/ink/ink3039.xml" ContentType="application/inkml+xml"/>
  <Override PartName="/ppt/ink/ink3040.xml" ContentType="application/inkml+xml"/>
  <Override PartName="/ppt/ink/ink3041.xml" ContentType="application/inkml+xml"/>
  <Override PartName="/ppt/ink/ink3042.xml" ContentType="application/inkml+xml"/>
  <Override PartName="/ppt/ink/ink3043.xml" ContentType="application/inkml+xml"/>
  <Override PartName="/ppt/ink/ink3044.xml" ContentType="application/inkml+xml"/>
  <Override PartName="/ppt/ink/ink3045.xml" ContentType="application/inkml+xml"/>
  <Override PartName="/ppt/ink/ink3046.xml" ContentType="application/inkml+xml"/>
  <Override PartName="/ppt/ink/ink3047.xml" ContentType="application/inkml+xml"/>
  <Override PartName="/ppt/ink/ink3048.xml" ContentType="application/inkml+xml"/>
  <Override PartName="/ppt/ink/ink3049.xml" ContentType="application/inkml+xml"/>
  <Override PartName="/ppt/ink/ink3050.xml" ContentType="application/inkml+xml"/>
  <Override PartName="/ppt/ink/ink3051.xml" ContentType="application/inkml+xml"/>
  <Override PartName="/ppt/ink/ink3052.xml" ContentType="application/inkml+xml"/>
  <Override PartName="/ppt/ink/ink3053.xml" ContentType="application/inkml+xml"/>
  <Override PartName="/ppt/ink/ink3054.xml" ContentType="application/inkml+xml"/>
  <Override PartName="/ppt/ink/ink3055.xml" ContentType="application/inkml+xml"/>
  <Override PartName="/ppt/ink/ink3056.xml" ContentType="application/inkml+xml"/>
  <Override PartName="/ppt/ink/ink3057.xml" ContentType="application/inkml+xml"/>
  <Override PartName="/ppt/ink/ink3058.xml" ContentType="application/inkml+xml"/>
  <Override PartName="/ppt/ink/ink3059.xml" ContentType="application/inkml+xml"/>
  <Override PartName="/ppt/ink/ink3060.xml" ContentType="application/inkml+xml"/>
  <Override PartName="/ppt/ink/ink3061.xml" ContentType="application/inkml+xml"/>
  <Override PartName="/ppt/ink/ink3062.xml" ContentType="application/inkml+xml"/>
  <Override PartName="/ppt/ink/ink3063.xml" ContentType="application/inkml+xml"/>
  <Override PartName="/ppt/ink/ink3064.xml" ContentType="application/inkml+xml"/>
  <Override PartName="/ppt/ink/ink3065.xml" ContentType="application/inkml+xml"/>
  <Override PartName="/ppt/ink/ink3066.xml" ContentType="application/inkml+xml"/>
  <Override PartName="/ppt/ink/ink3067.xml" ContentType="application/inkml+xml"/>
  <Override PartName="/ppt/ink/ink3068.xml" ContentType="application/inkml+xml"/>
  <Override PartName="/ppt/ink/ink3069.xml" ContentType="application/inkml+xml"/>
  <Override PartName="/ppt/ink/ink3070.xml" ContentType="application/inkml+xml"/>
  <Override PartName="/ppt/ink/ink3071.xml" ContentType="application/inkml+xml"/>
  <Override PartName="/ppt/ink/ink3072.xml" ContentType="application/inkml+xml"/>
  <Override PartName="/ppt/ink/ink3073.xml" ContentType="application/inkml+xml"/>
  <Override PartName="/ppt/ink/ink3074.xml" ContentType="application/inkml+xml"/>
  <Override PartName="/ppt/ink/ink3075.xml" ContentType="application/inkml+xml"/>
  <Override PartName="/ppt/ink/ink3076.xml" ContentType="application/inkml+xml"/>
  <Override PartName="/ppt/ink/ink3077.xml" ContentType="application/inkml+xml"/>
  <Override PartName="/ppt/ink/ink3078.xml" ContentType="application/inkml+xml"/>
  <Override PartName="/ppt/ink/ink3079.xml" ContentType="application/inkml+xml"/>
  <Override PartName="/ppt/ink/ink3080.xml" ContentType="application/inkml+xml"/>
  <Override PartName="/ppt/ink/ink3081.xml" ContentType="application/inkml+xml"/>
  <Override PartName="/ppt/ink/ink3082.xml" ContentType="application/inkml+xml"/>
  <Override PartName="/ppt/ink/ink3083.xml" ContentType="application/inkml+xml"/>
  <Override PartName="/ppt/ink/ink3084.xml" ContentType="application/inkml+xml"/>
  <Override PartName="/ppt/ink/ink3085.xml" ContentType="application/inkml+xml"/>
  <Override PartName="/ppt/ink/ink3086.xml" ContentType="application/inkml+xml"/>
  <Override PartName="/ppt/ink/ink3087.xml" ContentType="application/inkml+xml"/>
  <Override PartName="/ppt/ink/ink3088.xml" ContentType="application/inkml+xml"/>
  <Override PartName="/ppt/ink/ink3089.xml" ContentType="application/inkml+xml"/>
  <Override PartName="/ppt/ink/ink3090.xml" ContentType="application/inkml+xml"/>
  <Override PartName="/ppt/ink/ink3091.xml" ContentType="application/inkml+xml"/>
  <Override PartName="/ppt/ink/ink3092.xml" ContentType="application/inkml+xml"/>
  <Override PartName="/ppt/ink/ink3093.xml" ContentType="application/inkml+xml"/>
  <Override PartName="/ppt/ink/ink3094.xml" ContentType="application/inkml+xml"/>
  <Override PartName="/ppt/ink/ink3095.xml" ContentType="application/inkml+xml"/>
  <Override PartName="/ppt/ink/ink3096.xml" ContentType="application/inkml+xml"/>
  <Override PartName="/ppt/ink/ink3097.xml" ContentType="application/inkml+xml"/>
  <Override PartName="/ppt/ink/ink3098.xml" ContentType="application/inkml+xml"/>
  <Override PartName="/ppt/ink/ink3099.xml" ContentType="application/inkml+xml"/>
  <Override PartName="/ppt/ink/ink3100.xml" ContentType="application/inkml+xml"/>
  <Override PartName="/ppt/ink/ink3101.xml" ContentType="application/inkml+xml"/>
  <Override PartName="/ppt/ink/ink3102.xml" ContentType="application/inkml+xml"/>
  <Override PartName="/ppt/ink/ink3103.xml" ContentType="application/inkml+xml"/>
  <Override PartName="/ppt/ink/ink3104.xml" ContentType="application/inkml+xml"/>
  <Override PartName="/ppt/ink/ink3105.xml" ContentType="application/inkml+xml"/>
  <Override PartName="/ppt/ink/ink3106.xml" ContentType="application/inkml+xml"/>
  <Override PartName="/ppt/ink/ink3107.xml" ContentType="application/inkml+xml"/>
  <Override PartName="/ppt/ink/ink3108.xml" ContentType="application/inkml+xml"/>
  <Override PartName="/ppt/ink/ink3109.xml" ContentType="application/inkml+xml"/>
  <Override PartName="/ppt/ink/ink3110.xml" ContentType="application/inkml+xml"/>
  <Override PartName="/ppt/ink/ink3111.xml" ContentType="application/inkml+xml"/>
  <Override PartName="/ppt/ink/ink3112.xml" ContentType="application/inkml+xml"/>
  <Override PartName="/ppt/ink/ink3113.xml" ContentType="application/inkml+xml"/>
  <Override PartName="/ppt/ink/ink3114.xml" ContentType="application/inkml+xml"/>
  <Override PartName="/ppt/ink/ink3115.xml" ContentType="application/inkml+xml"/>
  <Override PartName="/ppt/ink/ink3116.xml" ContentType="application/inkml+xml"/>
  <Override PartName="/ppt/ink/ink3117.xml" ContentType="application/inkml+xml"/>
  <Override PartName="/ppt/ink/ink3118.xml" ContentType="application/inkml+xml"/>
  <Override PartName="/ppt/ink/ink3119.xml" ContentType="application/inkml+xml"/>
  <Override PartName="/ppt/ink/ink3120.xml" ContentType="application/inkml+xml"/>
  <Override PartName="/ppt/ink/ink3121.xml" ContentType="application/inkml+xml"/>
  <Override PartName="/ppt/ink/ink3122.xml" ContentType="application/inkml+xml"/>
  <Override PartName="/ppt/ink/ink3123.xml" ContentType="application/inkml+xml"/>
  <Override PartName="/ppt/ink/ink3124.xml" ContentType="application/inkml+xml"/>
  <Override PartName="/ppt/ink/ink3125.xml" ContentType="application/inkml+xml"/>
  <Override PartName="/ppt/ink/ink3126.xml" ContentType="application/inkml+xml"/>
  <Override PartName="/ppt/ink/ink3127.xml" ContentType="application/inkml+xml"/>
  <Override PartName="/ppt/ink/ink3128.xml" ContentType="application/inkml+xml"/>
  <Override PartName="/ppt/ink/ink3129.xml" ContentType="application/inkml+xml"/>
  <Override PartName="/ppt/ink/ink3130.xml" ContentType="application/inkml+xml"/>
  <Override PartName="/ppt/ink/ink3131.xml" ContentType="application/inkml+xml"/>
  <Override PartName="/ppt/ink/ink3132.xml" ContentType="application/inkml+xml"/>
  <Override PartName="/ppt/ink/ink3133.xml" ContentType="application/inkml+xml"/>
  <Override PartName="/ppt/ink/ink3134.xml" ContentType="application/inkml+xml"/>
  <Override PartName="/ppt/ink/ink3135.xml" ContentType="application/inkml+xml"/>
  <Override PartName="/ppt/ink/ink3136.xml" ContentType="application/inkml+xml"/>
  <Override PartName="/ppt/ink/ink3137.xml" ContentType="application/inkml+xml"/>
  <Override PartName="/ppt/ink/ink3138.xml" ContentType="application/inkml+xml"/>
  <Override PartName="/ppt/ink/ink3139.xml" ContentType="application/inkml+xml"/>
  <Override PartName="/ppt/ink/ink3140.xml" ContentType="application/inkml+xml"/>
  <Override PartName="/ppt/ink/ink3141.xml" ContentType="application/inkml+xml"/>
  <Override PartName="/ppt/ink/ink3142.xml" ContentType="application/inkml+xml"/>
  <Override PartName="/ppt/ink/ink3143.xml" ContentType="application/inkml+xml"/>
  <Override PartName="/ppt/ink/ink3144.xml" ContentType="application/inkml+xml"/>
  <Override PartName="/ppt/ink/ink3145.xml" ContentType="application/inkml+xml"/>
  <Override PartName="/ppt/ink/ink3146.xml" ContentType="application/inkml+xml"/>
  <Override PartName="/ppt/ink/ink3147.xml" ContentType="application/inkml+xml"/>
  <Override PartName="/ppt/ink/ink3148.xml" ContentType="application/inkml+xml"/>
  <Override PartName="/ppt/ink/ink3149.xml" ContentType="application/inkml+xml"/>
  <Override PartName="/ppt/ink/ink3150.xml" ContentType="application/inkml+xml"/>
  <Override PartName="/ppt/ink/ink3151.xml" ContentType="application/inkml+xml"/>
  <Override PartName="/ppt/ink/ink3152.xml" ContentType="application/inkml+xml"/>
  <Override PartName="/ppt/ink/ink3153.xml" ContentType="application/inkml+xml"/>
  <Override PartName="/ppt/ink/ink3154.xml" ContentType="application/inkml+xml"/>
  <Override PartName="/ppt/ink/ink3155.xml" ContentType="application/inkml+xml"/>
  <Override PartName="/ppt/ink/ink3156.xml" ContentType="application/inkml+xml"/>
  <Override PartName="/ppt/ink/ink3157.xml" ContentType="application/inkml+xml"/>
  <Override PartName="/ppt/ink/ink3158.xml" ContentType="application/inkml+xml"/>
  <Override PartName="/ppt/ink/ink3159.xml" ContentType="application/inkml+xml"/>
  <Override PartName="/ppt/ink/ink3160.xml" ContentType="application/inkml+xml"/>
  <Override PartName="/ppt/ink/ink3161.xml" ContentType="application/inkml+xml"/>
  <Override PartName="/ppt/ink/ink3162.xml" ContentType="application/inkml+xml"/>
  <Override PartName="/ppt/ink/ink3163.xml" ContentType="application/inkml+xml"/>
  <Override PartName="/ppt/ink/ink3164.xml" ContentType="application/inkml+xml"/>
  <Override PartName="/ppt/ink/ink3165.xml" ContentType="application/inkml+xml"/>
  <Override PartName="/ppt/ink/ink3166.xml" ContentType="application/inkml+xml"/>
  <Override PartName="/ppt/ink/ink3167.xml" ContentType="application/inkml+xml"/>
  <Override PartName="/ppt/ink/ink3168.xml" ContentType="application/inkml+xml"/>
  <Override PartName="/ppt/ink/ink3169.xml" ContentType="application/inkml+xml"/>
  <Override PartName="/ppt/ink/ink3170.xml" ContentType="application/inkml+xml"/>
  <Override PartName="/ppt/ink/ink3171.xml" ContentType="application/inkml+xml"/>
  <Override PartName="/ppt/ink/ink3172.xml" ContentType="application/inkml+xml"/>
  <Override PartName="/ppt/ink/ink3173.xml" ContentType="application/inkml+xml"/>
  <Override PartName="/ppt/ink/ink3174.xml" ContentType="application/inkml+xml"/>
  <Override PartName="/ppt/ink/ink3175.xml" ContentType="application/inkml+xml"/>
  <Override PartName="/ppt/ink/ink3176.xml" ContentType="application/inkml+xml"/>
  <Override PartName="/ppt/ink/ink3177.xml" ContentType="application/inkml+xml"/>
  <Override PartName="/ppt/ink/ink3178.xml" ContentType="application/inkml+xml"/>
  <Override PartName="/ppt/ink/ink3179.xml" ContentType="application/inkml+xml"/>
  <Override PartName="/ppt/ink/ink3180.xml" ContentType="application/inkml+xml"/>
  <Override PartName="/ppt/ink/ink3181.xml" ContentType="application/inkml+xml"/>
  <Override PartName="/ppt/ink/ink3182.xml" ContentType="application/inkml+xml"/>
  <Override PartName="/ppt/ink/ink3183.xml" ContentType="application/inkml+xml"/>
  <Override PartName="/ppt/ink/ink3184.xml" ContentType="application/inkml+xml"/>
  <Override PartName="/ppt/ink/ink3185.xml" ContentType="application/inkml+xml"/>
  <Override PartName="/ppt/ink/ink3186.xml" ContentType="application/inkml+xml"/>
  <Override PartName="/ppt/ink/ink3187.xml" ContentType="application/inkml+xml"/>
  <Override PartName="/ppt/ink/ink3188.xml" ContentType="application/inkml+xml"/>
  <Override PartName="/ppt/ink/ink3189.xml" ContentType="application/inkml+xml"/>
  <Override PartName="/ppt/ink/ink3190.xml" ContentType="application/inkml+xml"/>
  <Override PartName="/ppt/ink/ink3191.xml" ContentType="application/inkml+xml"/>
  <Override PartName="/ppt/ink/ink3192.xml" ContentType="application/inkml+xml"/>
  <Override PartName="/ppt/ink/ink3193.xml" ContentType="application/inkml+xml"/>
  <Override PartName="/ppt/ink/ink3194.xml" ContentType="application/inkml+xml"/>
  <Override PartName="/ppt/ink/ink3195.xml" ContentType="application/inkml+xml"/>
  <Override PartName="/ppt/ink/ink3196.xml" ContentType="application/inkml+xml"/>
  <Override PartName="/ppt/ink/ink3197.xml" ContentType="application/inkml+xml"/>
  <Override PartName="/ppt/ink/ink3198.xml" ContentType="application/inkml+xml"/>
  <Override PartName="/ppt/ink/ink3199.xml" ContentType="application/inkml+xml"/>
  <Override PartName="/ppt/ink/ink3200.xml" ContentType="application/inkml+xml"/>
  <Override PartName="/ppt/ink/ink3201.xml" ContentType="application/inkml+xml"/>
  <Override PartName="/ppt/ink/ink3202.xml" ContentType="application/inkml+xml"/>
  <Override PartName="/ppt/ink/ink3203.xml" ContentType="application/inkml+xml"/>
  <Override PartName="/ppt/ink/ink3204.xml" ContentType="application/inkml+xml"/>
  <Override PartName="/ppt/ink/ink3205.xml" ContentType="application/inkml+xml"/>
  <Override PartName="/ppt/ink/ink3206.xml" ContentType="application/inkml+xml"/>
  <Override PartName="/ppt/ink/ink3207.xml" ContentType="application/inkml+xml"/>
  <Override PartName="/ppt/ink/ink3208.xml" ContentType="application/inkml+xml"/>
  <Override PartName="/ppt/ink/ink3209.xml" ContentType="application/inkml+xml"/>
  <Override PartName="/ppt/ink/ink3210.xml" ContentType="application/inkml+xml"/>
  <Override PartName="/ppt/ink/ink3211.xml" ContentType="application/inkml+xml"/>
  <Override PartName="/ppt/ink/ink3212.xml" ContentType="application/inkml+xml"/>
  <Override PartName="/ppt/ink/ink3213.xml" ContentType="application/inkml+xml"/>
  <Override PartName="/ppt/ink/ink3214.xml" ContentType="application/inkml+xml"/>
  <Override PartName="/ppt/ink/ink3215.xml" ContentType="application/inkml+xml"/>
  <Override PartName="/ppt/ink/ink3216.xml" ContentType="application/inkml+xml"/>
  <Override PartName="/ppt/ink/ink3217.xml" ContentType="application/inkml+xml"/>
  <Override PartName="/ppt/ink/ink3218.xml" ContentType="application/inkml+xml"/>
  <Override PartName="/ppt/ink/ink3219.xml" ContentType="application/inkml+xml"/>
  <Override PartName="/ppt/ink/ink3220.xml" ContentType="application/inkml+xml"/>
  <Override PartName="/ppt/ink/ink3221.xml" ContentType="application/inkml+xml"/>
  <Override PartName="/ppt/ink/ink3222.xml" ContentType="application/inkml+xml"/>
  <Override PartName="/ppt/ink/ink3223.xml" ContentType="application/inkml+xml"/>
  <Override PartName="/ppt/ink/ink3224.xml" ContentType="application/inkml+xml"/>
  <Override PartName="/ppt/ink/ink3225.xml" ContentType="application/inkml+xml"/>
  <Override PartName="/ppt/ink/ink3226.xml" ContentType="application/inkml+xml"/>
  <Override PartName="/ppt/ink/ink3227.xml" ContentType="application/inkml+xml"/>
  <Override PartName="/ppt/ink/ink3228.xml" ContentType="application/inkml+xml"/>
  <Override PartName="/ppt/ink/ink3229.xml" ContentType="application/inkml+xml"/>
  <Override PartName="/ppt/ink/ink3230.xml" ContentType="application/inkml+xml"/>
  <Override PartName="/ppt/ink/ink3231.xml" ContentType="application/inkml+xml"/>
  <Override PartName="/ppt/ink/ink3232.xml" ContentType="application/inkml+xml"/>
  <Override PartName="/ppt/ink/ink3233.xml" ContentType="application/inkml+xml"/>
  <Override PartName="/ppt/ink/ink3234.xml" ContentType="application/inkml+xml"/>
  <Override PartName="/ppt/ink/ink3235.xml" ContentType="application/inkml+xml"/>
  <Override PartName="/ppt/ink/ink3236.xml" ContentType="application/inkml+xml"/>
  <Override PartName="/ppt/ink/ink3237.xml" ContentType="application/inkml+xml"/>
  <Override PartName="/ppt/ink/ink3238.xml" ContentType="application/inkml+xml"/>
  <Override PartName="/ppt/ink/ink3239.xml" ContentType="application/inkml+xml"/>
  <Override PartName="/ppt/ink/ink3240.xml" ContentType="application/inkml+xml"/>
  <Override PartName="/ppt/ink/ink3241.xml" ContentType="application/inkml+xml"/>
  <Override PartName="/ppt/ink/ink3242.xml" ContentType="application/inkml+xml"/>
  <Override PartName="/ppt/ink/ink3243.xml" ContentType="application/inkml+xml"/>
  <Override PartName="/ppt/ink/ink3244.xml" ContentType="application/inkml+xml"/>
  <Override PartName="/ppt/ink/ink3245.xml" ContentType="application/inkml+xml"/>
  <Override PartName="/ppt/ink/ink3246.xml" ContentType="application/inkml+xml"/>
  <Override PartName="/ppt/ink/ink3247.xml" ContentType="application/inkml+xml"/>
  <Override PartName="/ppt/ink/ink3248.xml" ContentType="application/inkml+xml"/>
  <Override PartName="/ppt/ink/ink3249.xml" ContentType="application/inkml+xml"/>
  <Override PartName="/ppt/ink/ink3250.xml" ContentType="application/inkml+xml"/>
  <Override PartName="/ppt/ink/ink3251.xml" ContentType="application/inkml+xml"/>
  <Override PartName="/ppt/ink/ink3252.xml" ContentType="application/inkml+xml"/>
  <Override PartName="/ppt/ink/ink3253.xml" ContentType="application/inkml+xml"/>
  <Override PartName="/ppt/ink/ink3254.xml" ContentType="application/inkml+xml"/>
  <Override PartName="/ppt/ink/ink3255.xml" ContentType="application/inkml+xml"/>
  <Override PartName="/ppt/ink/ink3256.xml" ContentType="application/inkml+xml"/>
  <Override PartName="/ppt/ink/ink3257.xml" ContentType="application/inkml+xml"/>
  <Override PartName="/ppt/ink/ink3258.xml" ContentType="application/inkml+xml"/>
  <Override PartName="/ppt/ink/ink3259.xml" ContentType="application/inkml+xml"/>
  <Override PartName="/ppt/ink/ink3260.xml" ContentType="application/inkml+xml"/>
  <Override PartName="/ppt/ink/ink3261.xml" ContentType="application/inkml+xml"/>
  <Override PartName="/ppt/ink/ink3262.xml" ContentType="application/inkml+xml"/>
  <Override PartName="/ppt/ink/ink3263.xml" ContentType="application/inkml+xml"/>
  <Override PartName="/ppt/ink/ink3264.xml" ContentType="application/inkml+xml"/>
  <Override PartName="/ppt/ink/ink3265.xml" ContentType="application/inkml+xml"/>
  <Override PartName="/ppt/ink/ink3266.xml" ContentType="application/inkml+xml"/>
  <Override PartName="/ppt/ink/ink3267.xml" ContentType="application/inkml+xml"/>
  <Override PartName="/ppt/ink/ink3268.xml" ContentType="application/inkml+xml"/>
  <Override PartName="/ppt/ink/ink3269.xml" ContentType="application/inkml+xml"/>
  <Override PartName="/ppt/ink/ink3270.xml" ContentType="application/inkml+xml"/>
  <Override PartName="/ppt/ink/ink3271.xml" ContentType="application/inkml+xml"/>
  <Override PartName="/ppt/ink/ink3272.xml" ContentType="application/inkml+xml"/>
  <Override PartName="/ppt/ink/ink3273.xml" ContentType="application/inkml+xml"/>
  <Override PartName="/ppt/ink/ink3274.xml" ContentType="application/inkml+xml"/>
  <Override PartName="/ppt/ink/ink3275.xml" ContentType="application/inkml+xml"/>
  <Override PartName="/ppt/ink/ink3276.xml" ContentType="application/inkml+xml"/>
  <Override PartName="/ppt/ink/ink3277.xml" ContentType="application/inkml+xml"/>
  <Override PartName="/ppt/ink/ink3278.xml" ContentType="application/inkml+xml"/>
  <Override PartName="/ppt/ink/ink3279.xml" ContentType="application/inkml+xml"/>
  <Override PartName="/ppt/ink/ink3280.xml" ContentType="application/inkml+xml"/>
  <Override PartName="/ppt/ink/ink3281.xml" ContentType="application/inkml+xml"/>
  <Override PartName="/ppt/ink/ink3282.xml" ContentType="application/inkml+xml"/>
  <Override PartName="/ppt/ink/ink3283.xml" ContentType="application/inkml+xml"/>
  <Override PartName="/ppt/ink/ink3284.xml" ContentType="application/inkml+xml"/>
  <Override PartName="/ppt/ink/ink3285.xml" ContentType="application/inkml+xml"/>
  <Override PartName="/ppt/ink/ink3286.xml" ContentType="application/inkml+xml"/>
  <Override PartName="/ppt/ink/ink3287.xml" ContentType="application/inkml+xml"/>
  <Override PartName="/ppt/ink/ink3288.xml" ContentType="application/inkml+xml"/>
  <Override PartName="/ppt/ink/ink3289.xml" ContentType="application/inkml+xml"/>
  <Override PartName="/ppt/ink/ink3290.xml" ContentType="application/inkml+xml"/>
  <Override PartName="/ppt/ink/ink3291.xml" ContentType="application/inkml+xml"/>
  <Override PartName="/ppt/ink/ink3292.xml" ContentType="application/inkml+xml"/>
  <Override PartName="/ppt/ink/ink3293.xml" ContentType="application/inkml+xml"/>
  <Override PartName="/ppt/ink/ink3294.xml" ContentType="application/inkml+xml"/>
  <Override PartName="/ppt/ink/ink3295.xml" ContentType="application/inkml+xml"/>
  <Override PartName="/ppt/ink/ink3296.xml" ContentType="application/inkml+xml"/>
  <Override PartName="/ppt/ink/ink3297.xml" ContentType="application/inkml+xml"/>
  <Override PartName="/ppt/ink/ink3298.xml" ContentType="application/inkml+xml"/>
  <Override PartName="/ppt/ink/ink3299.xml" ContentType="application/inkml+xml"/>
  <Override PartName="/ppt/ink/ink3300.xml" ContentType="application/inkml+xml"/>
  <Override PartName="/ppt/ink/ink3301.xml" ContentType="application/inkml+xml"/>
  <Override PartName="/ppt/ink/ink3302.xml" ContentType="application/inkml+xml"/>
  <Override PartName="/ppt/ink/ink3303.xml" ContentType="application/inkml+xml"/>
  <Override PartName="/ppt/ink/ink3304.xml" ContentType="application/inkml+xml"/>
  <Override PartName="/ppt/ink/ink3305.xml" ContentType="application/inkml+xml"/>
  <Override PartName="/ppt/ink/ink3306.xml" ContentType="application/inkml+xml"/>
  <Override PartName="/ppt/ink/ink3307.xml" ContentType="application/inkml+xml"/>
  <Override PartName="/ppt/ink/ink3308.xml" ContentType="application/inkml+xml"/>
  <Override PartName="/ppt/ink/ink3309.xml" ContentType="application/inkml+xml"/>
  <Override PartName="/ppt/ink/ink3310.xml" ContentType="application/inkml+xml"/>
  <Override PartName="/ppt/ink/ink3311.xml" ContentType="application/inkml+xml"/>
  <Override PartName="/ppt/ink/ink3312.xml" ContentType="application/inkml+xml"/>
  <Override PartName="/ppt/ink/ink3313.xml" ContentType="application/inkml+xml"/>
  <Override PartName="/ppt/ink/ink3314.xml" ContentType="application/inkml+xml"/>
  <Override PartName="/ppt/ink/ink3315.xml" ContentType="application/inkml+xml"/>
  <Override PartName="/ppt/ink/ink3316.xml" ContentType="application/inkml+xml"/>
  <Override PartName="/ppt/ink/ink3317.xml" ContentType="application/inkml+xml"/>
  <Override PartName="/ppt/ink/ink3318.xml" ContentType="application/inkml+xml"/>
  <Override PartName="/ppt/ink/ink3319.xml" ContentType="application/inkml+xml"/>
  <Override PartName="/ppt/ink/ink3320.xml" ContentType="application/inkml+xml"/>
  <Override PartName="/ppt/ink/ink3321.xml" ContentType="application/inkml+xml"/>
  <Override PartName="/ppt/ink/ink3322.xml" ContentType="application/inkml+xml"/>
  <Override PartName="/ppt/ink/ink3323.xml" ContentType="application/inkml+xml"/>
  <Override PartName="/ppt/ink/ink3324.xml" ContentType="application/inkml+xml"/>
  <Override PartName="/ppt/ink/ink3325.xml" ContentType="application/inkml+xml"/>
  <Override PartName="/ppt/ink/ink3326.xml" ContentType="application/inkml+xml"/>
  <Override PartName="/ppt/ink/ink3327.xml" ContentType="application/inkml+xml"/>
  <Override PartName="/ppt/ink/ink3328.xml" ContentType="application/inkml+xml"/>
  <Override PartName="/ppt/ink/ink3329.xml" ContentType="application/inkml+xml"/>
  <Override PartName="/ppt/ink/ink3330.xml" ContentType="application/inkml+xml"/>
  <Override PartName="/ppt/ink/ink3331.xml" ContentType="application/inkml+xml"/>
  <Override PartName="/ppt/ink/ink3332.xml" ContentType="application/inkml+xml"/>
  <Override PartName="/ppt/ink/ink3333.xml" ContentType="application/inkml+xml"/>
  <Override PartName="/ppt/ink/ink3334.xml" ContentType="application/inkml+xml"/>
  <Override PartName="/ppt/ink/ink3335.xml" ContentType="application/inkml+xml"/>
  <Override PartName="/ppt/ink/ink3336.xml" ContentType="application/inkml+xml"/>
  <Override PartName="/ppt/ink/ink3337.xml" ContentType="application/inkml+xml"/>
  <Override PartName="/ppt/ink/ink3338.xml" ContentType="application/inkml+xml"/>
  <Override PartName="/ppt/ink/ink3339.xml" ContentType="application/inkml+xml"/>
  <Override PartName="/ppt/ink/ink3340.xml" ContentType="application/inkml+xml"/>
  <Override PartName="/ppt/ink/ink3341.xml" ContentType="application/inkml+xml"/>
  <Override PartName="/ppt/ink/ink3342.xml" ContentType="application/inkml+xml"/>
  <Override PartName="/ppt/ink/ink3343.xml" ContentType="application/inkml+xml"/>
  <Override PartName="/ppt/ink/ink3344.xml" ContentType="application/inkml+xml"/>
  <Override PartName="/ppt/ink/ink3345.xml" ContentType="application/inkml+xml"/>
  <Override PartName="/ppt/ink/ink3346.xml" ContentType="application/inkml+xml"/>
  <Override PartName="/ppt/ink/ink3347.xml" ContentType="application/inkml+xml"/>
  <Override PartName="/ppt/ink/ink3348.xml" ContentType="application/inkml+xml"/>
  <Override PartName="/ppt/ink/ink3349.xml" ContentType="application/inkml+xml"/>
  <Override PartName="/ppt/ink/ink3350.xml" ContentType="application/inkml+xml"/>
  <Override PartName="/ppt/ink/ink3351.xml" ContentType="application/inkml+xml"/>
  <Override PartName="/ppt/ink/ink3352.xml" ContentType="application/inkml+xml"/>
  <Override PartName="/ppt/ink/ink3353.xml" ContentType="application/inkml+xml"/>
  <Override PartName="/ppt/ink/ink3354.xml" ContentType="application/inkml+xml"/>
  <Override PartName="/ppt/ink/ink3355.xml" ContentType="application/inkml+xml"/>
  <Override PartName="/ppt/ink/ink3356.xml" ContentType="application/inkml+xml"/>
  <Override PartName="/ppt/ink/ink3357.xml" ContentType="application/inkml+xml"/>
  <Override PartName="/ppt/ink/ink3358.xml" ContentType="application/inkml+xml"/>
  <Override PartName="/ppt/ink/ink3359.xml" ContentType="application/inkml+xml"/>
  <Override PartName="/ppt/ink/ink3360.xml" ContentType="application/inkml+xml"/>
  <Override PartName="/ppt/ink/ink3361.xml" ContentType="application/inkml+xml"/>
  <Override PartName="/ppt/ink/ink3362.xml" ContentType="application/inkml+xml"/>
  <Override PartName="/ppt/ink/ink3363.xml" ContentType="application/inkml+xml"/>
  <Override PartName="/ppt/ink/ink3364.xml" ContentType="application/inkml+xml"/>
  <Override PartName="/ppt/ink/ink3365.xml" ContentType="application/inkml+xml"/>
  <Override PartName="/ppt/ink/ink3366.xml" ContentType="application/inkml+xml"/>
  <Override PartName="/ppt/ink/ink3367.xml" ContentType="application/inkml+xml"/>
  <Override PartName="/ppt/ink/ink3368.xml" ContentType="application/inkml+xml"/>
  <Override PartName="/ppt/ink/ink3369.xml" ContentType="application/inkml+xml"/>
  <Override PartName="/ppt/ink/ink3370.xml" ContentType="application/inkml+xml"/>
  <Override PartName="/ppt/ink/ink3371.xml" ContentType="application/inkml+xml"/>
  <Override PartName="/ppt/ink/ink3372.xml" ContentType="application/inkml+xml"/>
  <Override PartName="/ppt/ink/ink3373.xml" ContentType="application/inkml+xml"/>
  <Override PartName="/ppt/ink/ink3374.xml" ContentType="application/inkml+xml"/>
  <Override PartName="/ppt/ink/ink3375.xml" ContentType="application/inkml+xml"/>
  <Override PartName="/ppt/ink/ink3376.xml" ContentType="application/inkml+xml"/>
  <Override PartName="/ppt/ink/ink3377.xml" ContentType="application/inkml+xml"/>
  <Override PartName="/ppt/ink/ink3378.xml" ContentType="application/inkml+xml"/>
  <Override PartName="/ppt/ink/ink3379.xml" ContentType="application/inkml+xml"/>
  <Override PartName="/ppt/ink/ink3380.xml" ContentType="application/inkml+xml"/>
  <Override PartName="/ppt/ink/ink3381.xml" ContentType="application/inkml+xml"/>
  <Override PartName="/ppt/ink/ink3382.xml" ContentType="application/inkml+xml"/>
  <Override PartName="/ppt/ink/ink3383.xml" ContentType="application/inkml+xml"/>
  <Override PartName="/ppt/ink/ink3384.xml" ContentType="application/inkml+xml"/>
  <Override PartName="/ppt/ink/ink3385.xml" ContentType="application/inkml+xml"/>
  <Override PartName="/ppt/ink/ink3386.xml" ContentType="application/inkml+xml"/>
  <Override PartName="/ppt/ink/ink3387.xml" ContentType="application/inkml+xml"/>
  <Override PartName="/ppt/ink/ink3388.xml" ContentType="application/inkml+xml"/>
  <Override PartName="/ppt/ink/ink3389.xml" ContentType="application/inkml+xml"/>
  <Override PartName="/ppt/ink/ink3390.xml" ContentType="application/inkml+xml"/>
  <Override PartName="/ppt/ink/ink3391.xml" ContentType="application/inkml+xml"/>
  <Override PartName="/ppt/ink/ink3392.xml" ContentType="application/inkml+xml"/>
  <Override PartName="/ppt/ink/ink3393.xml" ContentType="application/inkml+xml"/>
  <Override PartName="/ppt/ink/ink3394.xml" ContentType="application/inkml+xml"/>
  <Override PartName="/ppt/ink/ink3395.xml" ContentType="application/inkml+xml"/>
  <Override PartName="/ppt/ink/ink3396.xml" ContentType="application/inkml+xml"/>
  <Override PartName="/ppt/ink/ink3397.xml" ContentType="application/inkml+xml"/>
  <Override PartName="/ppt/ink/ink3398.xml" ContentType="application/inkml+xml"/>
  <Override PartName="/ppt/ink/ink3399.xml" ContentType="application/inkml+xml"/>
  <Override PartName="/ppt/ink/ink3400.xml" ContentType="application/inkml+xml"/>
  <Override PartName="/ppt/ink/ink3401.xml" ContentType="application/inkml+xml"/>
  <Override PartName="/ppt/ink/ink3402.xml" ContentType="application/inkml+xml"/>
  <Override PartName="/ppt/ink/ink3403.xml" ContentType="application/inkml+xml"/>
  <Override PartName="/ppt/ink/ink3404.xml" ContentType="application/inkml+xml"/>
  <Override PartName="/ppt/ink/ink3405.xml" ContentType="application/inkml+xml"/>
  <Override PartName="/ppt/ink/ink3406.xml" ContentType="application/inkml+xml"/>
  <Override PartName="/ppt/ink/ink3407.xml" ContentType="application/inkml+xml"/>
  <Override PartName="/ppt/ink/ink3408.xml" ContentType="application/inkml+xml"/>
  <Override PartName="/ppt/ink/ink3409.xml" ContentType="application/inkml+xml"/>
  <Override PartName="/ppt/ink/ink3410.xml" ContentType="application/inkml+xml"/>
  <Override PartName="/ppt/ink/ink3411.xml" ContentType="application/inkml+xml"/>
  <Override PartName="/ppt/ink/ink3412.xml" ContentType="application/inkml+xml"/>
  <Override PartName="/ppt/ink/ink3413.xml" ContentType="application/inkml+xml"/>
  <Override PartName="/ppt/ink/ink3414.xml" ContentType="application/inkml+xml"/>
  <Override PartName="/ppt/ink/ink3415.xml" ContentType="application/inkml+xml"/>
  <Override PartName="/ppt/ink/ink3416.xml" ContentType="application/inkml+xml"/>
  <Override PartName="/ppt/ink/ink3417.xml" ContentType="application/inkml+xml"/>
  <Override PartName="/ppt/ink/ink3418.xml" ContentType="application/inkml+xml"/>
  <Override PartName="/ppt/ink/ink3419.xml" ContentType="application/inkml+xml"/>
  <Override PartName="/ppt/ink/ink3420.xml" ContentType="application/inkml+xml"/>
  <Override PartName="/ppt/ink/ink3421.xml" ContentType="application/inkml+xml"/>
  <Override PartName="/ppt/ink/ink3422.xml" ContentType="application/inkml+xml"/>
  <Override PartName="/ppt/ink/ink3423.xml" ContentType="application/inkml+xml"/>
  <Override PartName="/ppt/ink/ink3424.xml" ContentType="application/inkml+xml"/>
  <Override PartName="/ppt/ink/ink3425.xml" ContentType="application/inkml+xml"/>
  <Override PartName="/ppt/ink/ink3426.xml" ContentType="application/inkml+xml"/>
  <Override PartName="/ppt/ink/ink3427.xml" ContentType="application/inkml+xml"/>
  <Override PartName="/ppt/ink/ink3428.xml" ContentType="application/inkml+xml"/>
  <Override PartName="/ppt/ink/ink3429.xml" ContentType="application/inkml+xml"/>
  <Override PartName="/ppt/ink/ink3430.xml" ContentType="application/inkml+xml"/>
  <Override PartName="/ppt/ink/ink3431.xml" ContentType="application/inkml+xml"/>
  <Override PartName="/ppt/ink/ink3432.xml" ContentType="application/inkml+xml"/>
  <Override PartName="/ppt/ink/ink3433.xml" ContentType="application/inkml+xml"/>
  <Override PartName="/ppt/ink/ink3434.xml" ContentType="application/inkml+xml"/>
  <Override PartName="/ppt/ink/ink3435.xml" ContentType="application/inkml+xml"/>
  <Override PartName="/ppt/ink/ink3436.xml" ContentType="application/inkml+xml"/>
  <Override PartName="/ppt/ink/ink3437.xml" ContentType="application/inkml+xml"/>
  <Override PartName="/ppt/ink/ink3438.xml" ContentType="application/inkml+xml"/>
  <Override PartName="/ppt/ink/ink3439.xml" ContentType="application/inkml+xml"/>
  <Override PartName="/ppt/ink/ink3440.xml" ContentType="application/inkml+xml"/>
  <Override PartName="/ppt/ink/ink3441.xml" ContentType="application/inkml+xml"/>
  <Override PartName="/ppt/ink/ink3442.xml" ContentType="application/inkml+xml"/>
  <Override PartName="/ppt/ink/ink3443.xml" ContentType="application/inkml+xml"/>
  <Override PartName="/ppt/ink/ink3444.xml" ContentType="application/inkml+xml"/>
  <Override PartName="/ppt/ink/ink3445.xml" ContentType="application/inkml+xml"/>
  <Override PartName="/ppt/ink/ink3446.xml" ContentType="application/inkml+xml"/>
  <Override PartName="/ppt/ink/ink3447.xml" ContentType="application/inkml+xml"/>
  <Override PartName="/ppt/ink/ink3448.xml" ContentType="application/inkml+xml"/>
  <Override PartName="/ppt/ink/ink3449.xml" ContentType="application/inkml+xml"/>
  <Override PartName="/ppt/ink/ink3450.xml" ContentType="application/inkml+xml"/>
  <Override PartName="/ppt/ink/ink3451.xml" ContentType="application/inkml+xml"/>
  <Override PartName="/ppt/ink/ink3452.xml" ContentType="application/inkml+xml"/>
  <Override PartName="/ppt/ink/ink3453.xml" ContentType="application/inkml+xml"/>
  <Override PartName="/ppt/ink/ink3454.xml" ContentType="application/inkml+xml"/>
  <Override PartName="/ppt/ink/ink3455.xml" ContentType="application/inkml+xml"/>
  <Override PartName="/ppt/ink/ink3456.xml" ContentType="application/inkml+xml"/>
  <Override PartName="/ppt/ink/ink3457.xml" ContentType="application/inkml+xml"/>
  <Override PartName="/ppt/ink/ink3458.xml" ContentType="application/inkml+xml"/>
  <Override PartName="/ppt/ink/ink3459.xml" ContentType="application/inkml+xml"/>
  <Override PartName="/ppt/ink/ink3460.xml" ContentType="application/inkml+xml"/>
  <Override PartName="/ppt/ink/ink3461.xml" ContentType="application/inkml+xml"/>
  <Override PartName="/ppt/ink/ink3462.xml" ContentType="application/inkml+xml"/>
  <Override PartName="/ppt/ink/ink3463.xml" ContentType="application/inkml+xml"/>
  <Override PartName="/ppt/ink/ink3464.xml" ContentType="application/inkml+xml"/>
  <Override PartName="/ppt/ink/ink3465.xml" ContentType="application/inkml+xml"/>
  <Override PartName="/ppt/ink/ink3466.xml" ContentType="application/inkml+xml"/>
  <Override PartName="/ppt/ink/ink3467.xml" ContentType="application/inkml+xml"/>
  <Override PartName="/ppt/ink/ink3468.xml" ContentType="application/inkml+xml"/>
  <Override PartName="/ppt/ink/ink3469.xml" ContentType="application/inkml+xml"/>
  <Override PartName="/ppt/ink/ink3470.xml" ContentType="application/inkml+xml"/>
  <Override PartName="/ppt/ink/ink3471.xml" ContentType="application/inkml+xml"/>
  <Override PartName="/ppt/ink/ink3472.xml" ContentType="application/inkml+xml"/>
  <Override PartName="/ppt/ink/ink3473.xml" ContentType="application/inkml+xml"/>
  <Override PartName="/ppt/ink/ink3474.xml" ContentType="application/inkml+xml"/>
  <Override PartName="/ppt/ink/ink3475.xml" ContentType="application/inkml+xml"/>
  <Override PartName="/ppt/ink/ink3476.xml" ContentType="application/inkml+xml"/>
  <Override PartName="/ppt/ink/ink3477.xml" ContentType="application/inkml+xml"/>
  <Override PartName="/ppt/ink/ink3478.xml" ContentType="application/inkml+xml"/>
  <Override PartName="/ppt/ink/ink3479.xml" ContentType="application/inkml+xml"/>
  <Override PartName="/ppt/ink/ink3480.xml" ContentType="application/inkml+xml"/>
  <Override PartName="/ppt/ink/ink3481.xml" ContentType="application/inkml+xml"/>
  <Override PartName="/ppt/ink/ink3482.xml" ContentType="application/inkml+xml"/>
  <Override PartName="/ppt/ink/ink3483.xml" ContentType="application/inkml+xml"/>
  <Override PartName="/ppt/ink/ink3484.xml" ContentType="application/inkml+xml"/>
  <Override PartName="/ppt/ink/ink3485.xml" ContentType="application/inkml+xml"/>
  <Override PartName="/ppt/ink/ink3486.xml" ContentType="application/inkml+xml"/>
  <Override PartName="/ppt/ink/ink3487.xml" ContentType="application/inkml+xml"/>
  <Override PartName="/ppt/ink/ink3488.xml" ContentType="application/inkml+xml"/>
  <Override PartName="/ppt/ink/ink3489.xml" ContentType="application/inkml+xml"/>
  <Override PartName="/ppt/ink/ink3490.xml" ContentType="application/inkml+xml"/>
  <Override PartName="/ppt/ink/ink3491.xml" ContentType="application/inkml+xml"/>
  <Override PartName="/ppt/ink/ink3492.xml" ContentType="application/inkml+xml"/>
  <Override PartName="/ppt/ink/ink3493.xml" ContentType="application/inkml+xml"/>
  <Override PartName="/ppt/ink/ink3494.xml" ContentType="application/inkml+xml"/>
  <Override PartName="/ppt/ink/ink3495.xml" ContentType="application/inkml+xml"/>
  <Override PartName="/ppt/ink/ink3496.xml" ContentType="application/inkml+xml"/>
  <Override PartName="/ppt/ink/ink3497.xml" ContentType="application/inkml+xml"/>
  <Override PartName="/ppt/ink/ink3498.xml" ContentType="application/inkml+xml"/>
  <Override PartName="/ppt/ink/ink3499.xml" ContentType="application/inkml+xml"/>
  <Override PartName="/ppt/ink/ink3500.xml" ContentType="application/inkml+xml"/>
  <Override PartName="/ppt/ink/ink3501.xml" ContentType="application/inkml+xml"/>
  <Override PartName="/ppt/ink/ink3502.xml" ContentType="application/inkml+xml"/>
  <Override PartName="/ppt/ink/ink3503.xml" ContentType="application/inkml+xml"/>
  <Override PartName="/ppt/ink/ink3504.xml" ContentType="application/inkml+xml"/>
  <Override PartName="/ppt/ink/ink3505.xml" ContentType="application/inkml+xml"/>
  <Override PartName="/ppt/ink/ink3506.xml" ContentType="application/inkml+xml"/>
  <Override PartName="/ppt/ink/ink3507.xml" ContentType="application/inkml+xml"/>
  <Override PartName="/ppt/ink/ink3508.xml" ContentType="application/inkml+xml"/>
  <Override PartName="/ppt/ink/ink3509.xml" ContentType="application/inkml+xml"/>
  <Override PartName="/ppt/ink/ink3510.xml" ContentType="application/inkml+xml"/>
  <Override PartName="/ppt/ink/ink3511.xml" ContentType="application/inkml+xml"/>
  <Override PartName="/ppt/ink/ink3512.xml" ContentType="application/inkml+xml"/>
  <Override PartName="/ppt/ink/ink3513.xml" ContentType="application/inkml+xml"/>
  <Override PartName="/ppt/ink/ink3514.xml" ContentType="application/inkml+xml"/>
  <Override PartName="/ppt/ink/ink3515.xml" ContentType="application/inkml+xml"/>
  <Override PartName="/ppt/ink/ink3516.xml" ContentType="application/inkml+xml"/>
  <Override PartName="/ppt/ink/ink3517.xml" ContentType="application/inkml+xml"/>
  <Override PartName="/ppt/ink/ink3518.xml" ContentType="application/inkml+xml"/>
  <Override PartName="/ppt/ink/ink3519.xml" ContentType="application/inkml+xml"/>
  <Override PartName="/ppt/ink/ink3520.xml" ContentType="application/inkml+xml"/>
  <Override PartName="/ppt/ink/ink3521.xml" ContentType="application/inkml+xml"/>
  <Override PartName="/ppt/ink/ink3522.xml" ContentType="application/inkml+xml"/>
  <Override PartName="/ppt/ink/ink3523.xml" ContentType="application/inkml+xml"/>
  <Override PartName="/ppt/ink/ink3524.xml" ContentType="application/inkml+xml"/>
  <Override PartName="/ppt/ink/ink3525.xml" ContentType="application/inkml+xml"/>
  <Override PartName="/ppt/ink/ink3526.xml" ContentType="application/inkml+xml"/>
  <Override PartName="/ppt/ink/ink3527.xml" ContentType="application/inkml+xml"/>
  <Override PartName="/ppt/ink/ink3528.xml" ContentType="application/inkml+xml"/>
  <Override PartName="/ppt/ink/ink3529.xml" ContentType="application/inkml+xml"/>
  <Override PartName="/ppt/ink/ink3530.xml" ContentType="application/inkml+xml"/>
  <Override PartName="/ppt/ink/ink3531.xml" ContentType="application/inkml+xml"/>
  <Override PartName="/ppt/ink/ink3532.xml" ContentType="application/inkml+xml"/>
  <Override PartName="/ppt/ink/ink3533.xml" ContentType="application/inkml+xml"/>
  <Override PartName="/ppt/ink/ink3534.xml" ContentType="application/inkml+xml"/>
  <Override PartName="/ppt/ink/ink3535.xml" ContentType="application/inkml+xml"/>
  <Override PartName="/ppt/ink/ink3536.xml" ContentType="application/inkml+xml"/>
  <Override PartName="/ppt/ink/ink3537.xml" ContentType="application/inkml+xml"/>
  <Override PartName="/ppt/ink/ink3538.xml" ContentType="application/inkml+xml"/>
  <Override PartName="/ppt/ink/ink3539.xml" ContentType="application/inkml+xml"/>
  <Override PartName="/ppt/ink/ink3540.xml" ContentType="application/inkml+xml"/>
  <Override PartName="/ppt/ink/ink3541.xml" ContentType="application/inkml+xml"/>
  <Override PartName="/ppt/ink/ink3542.xml" ContentType="application/inkml+xml"/>
  <Override PartName="/ppt/ink/ink3543.xml" ContentType="application/inkml+xml"/>
  <Override PartName="/ppt/ink/ink3544.xml" ContentType="application/inkml+xml"/>
  <Override PartName="/ppt/ink/ink3545.xml" ContentType="application/inkml+xml"/>
  <Override PartName="/ppt/ink/ink3546.xml" ContentType="application/inkml+xml"/>
  <Override PartName="/ppt/ink/ink3547.xml" ContentType="application/inkml+xml"/>
  <Override PartName="/ppt/ink/ink3548.xml" ContentType="application/inkml+xml"/>
  <Override PartName="/ppt/ink/ink3549.xml" ContentType="application/inkml+xml"/>
  <Override PartName="/ppt/ink/ink3550.xml" ContentType="application/inkml+xml"/>
  <Override PartName="/ppt/ink/ink3551.xml" ContentType="application/inkml+xml"/>
  <Override PartName="/ppt/ink/ink3552.xml" ContentType="application/inkml+xml"/>
  <Override PartName="/ppt/ink/ink3553.xml" ContentType="application/inkml+xml"/>
  <Override PartName="/ppt/ink/ink3554.xml" ContentType="application/inkml+xml"/>
  <Override PartName="/ppt/ink/ink3555.xml" ContentType="application/inkml+xml"/>
  <Override PartName="/ppt/ink/ink3556.xml" ContentType="application/inkml+xml"/>
  <Override PartName="/ppt/ink/ink3557.xml" ContentType="application/inkml+xml"/>
  <Override PartName="/ppt/ink/ink3558.xml" ContentType="application/inkml+xml"/>
  <Override PartName="/ppt/ink/ink3559.xml" ContentType="application/inkml+xml"/>
  <Override PartName="/ppt/ink/ink3560.xml" ContentType="application/inkml+xml"/>
  <Override PartName="/ppt/ink/ink3561.xml" ContentType="application/inkml+xml"/>
  <Override PartName="/ppt/ink/ink3562.xml" ContentType="application/inkml+xml"/>
  <Override PartName="/ppt/ink/ink3563.xml" ContentType="application/inkml+xml"/>
  <Override PartName="/ppt/ink/ink3564.xml" ContentType="application/inkml+xml"/>
  <Override PartName="/ppt/ink/ink3565.xml" ContentType="application/inkml+xml"/>
  <Override PartName="/ppt/ink/ink3566.xml" ContentType="application/inkml+xml"/>
  <Override PartName="/ppt/ink/ink3567.xml" ContentType="application/inkml+xml"/>
  <Override PartName="/ppt/ink/ink3568.xml" ContentType="application/inkml+xml"/>
  <Override PartName="/ppt/ink/ink3569.xml" ContentType="application/inkml+xml"/>
  <Override PartName="/ppt/ink/ink3570.xml" ContentType="application/inkml+xml"/>
  <Override PartName="/ppt/ink/ink3571.xml" ContentType="application/inkml+xml"/>
  <Override PartName="/ppt/ink/ink3572.xml" ContentType="application/inkml+xml"/>
  <Override PartName="/ppt/ink/ink3573.xml" ContentType="application/inkml+xml"/>
  <Override PartName="/ppt/ink/ink3574.xml" ContentType="application/inkml+xml"/>
  <Override PartName="/ppt/ink/ink3575.xml" ContentType="application/inkml+xml"/>
  <Override PartName="/ppt/ink/ink3576.xml" ContentType="application/inkml+xml"/>
  <Override PartName="/ppt/ink/ink3577.xml" ContentType="application/inkml+xml"/>
  <Override PartName="/ppt/ink/ink3578.xml" ContentType="application/inkml+xml"/>
  <Override PartName="/ppt/ink/ink3579.xml" ContentType="application/inkml+xml"/>
  <Override PartName="/ppt/ink/ink3580.xml" ContentType="application/inkml+xml"/>
  <Override PartName="/ppt/ink/ink3581.xml" ContentType="application/inkml+xml"/>
  <Override PartName="/ppt/ink/ink3582.xml" ContentType="application/inkml+xml"/>
  <Override PartName="/ppt/ink/ink3583.xml" ContentType="application/inkml+xml"/>
  <Override PartName="/ppt/ink/ink3584.xml" ContentType="application/inkml+xml"/>
  <Override PartName="/ppt/ink/ink3585.xml" ContentType="application/inkml+xml"/>
  <Override PartName="/ppt/ink/ink3586.xml" ContentType="application/inkml+xml"/>
  <Override PartName="/ppt/ink/ink3587.xml" ContentType="application/inkml+xml"/>
  <Override PartName="/ppt/ink/ink3588.xml" ContentType="application/inkml+xml"/>
  <Override PartName="/ppt/ink/ink3589.xml" ContentType="application/inkml+xml"/>
  <Override PartName="/ppt/ink/ink3590.xml" ContentType="application/inkml+xml"/>
  <Override PartName="/ppt/ink/ink3591.xml" ContentType="application/inkml+xml"/>
  <Override PartName="/ppt/ink/ink3592.xml" ContentType="application/inkml+xml"/>
  <Override PartName="/ppt/ink/ink3593.xml" ContentType="application/inkml+xml"/>
  <Override PartName="/ppt/ink/ink3594.xml" ContentType="application/inkml+xml"/>
  <Override PartName="/ppt/ink/ink3595.xml" ContentType="application/inkml+xml"/>
  <Override PartName="/ppt/ink/ink3596.xml" ContentType="application/inkml+xml"/>
  <Override PartName="/ppt/ink/ink3597.xml" ContentType="application/inkml+xml"/>
  <Override PartName="/ppt/ink/ink3598.xml" ContentType="application/inkml+xml"/>
  <Override PartName="/ppt/ink/ink3599.xml" ContentType="application/inkml+xml"/>
  <Override PartName="/ppt/ink/ink3600.xml" ContentType="application/inkml+xml"/>
  <Override PartName="/ppt/ink/ink3601.xml" ContentType="application/inkml+xml"/>
  <Override PartName="/ppt/ink/ink3602.xml" ContentType="application/inkml+xml"/>
  <Override PartName="/ppt/ink/ink3603.xml" ContentType="application/inkml+xml"/>
  <Override PartName="/ppt/ink/ink3604.xml" ContentType="application/inkml+xml"/>
  <Override PartName="/ppt/ink/ink3605.xml" ContentType="application/inkml+xml"/>
  <Override PartName="/ppt/ink/ink3606.xml" ContentType="application/inkml+xml"/>
  <Override PartName="/ppt/ink/ink3607.xml" ContentType="application/inkml+xml"/>
  <Override PartName="/ppt/ink/ink3608.xml" ContentType="application/inkml+xml"/>
  <Override PartName="/ppt/ink/ink3609.xml" ContentType="application/inkml+xml"/>
  <Override PartName="/ppt/ink/ink3610.xml" ContentType="application/inkml+xml"/>
  <Override PartName="/ppt/ink/ink3611.xml" ContentType="application/inkml+xml"/>
  <Override PartName="/ppt/ink/ink3612.xml" ContentType="application/inkml+xml"/>
  <Override PartName="/ppt/ink/ink3613.xml" ContentType="application/inkml+xml"/>
  <Override PartName="/ppt/ink/ink3614.xml" ContentType="application/inkml+xml"/>
  <Override PartName="/ppt/ink/ink3615.xml" ContentType="application/inkml+xml"/>
  <Override PartName="/ppt/ink/ink3616.xml" ContentType="application/inkml+xml"/>
  <Override PartName="/ppt/ink/ink3617.xml" ContentType="application/inkml+xml"/>
  <Override PartName="/ppt/ink/ink3618.xml" ContentType="application/inkml+xml"/>
  <Override PartName="/ppt/ink/ink3619.xml" ContentType="application/inkml+xml"/>
  <Override PartName="/ppt/ink/ink3620.xml" ContentType="application/inkml+xml"/>
  <Override PartName="/ppt/ink/ink3621.xml" ContentType="application/inkml+xml"/>
  <Override PartName="/ppt/ink/ink3622.xml" ContentType="application/inkml+xml"/>
  <Override PartName="/ppt/ink/ink3623.xml" ContentType="application/inkml+xml"/>
  <Override PartName="/ppt/ink/ink3624.xml" ContentType="application/inkml+xml"/>
  <Override PartName="/ppt/ink/ink3625.xml" ContentType="application/inkml+xml"/>
  <Override PartName="/ppt/ink/ink3626.xml" ContentType="application/inkml+xml"/>
  <Override PartName="/ppt/ink/ink3627.xml" ContentType="application/inkml+xml"/>
  <Override PartName="/ppt/ink/ink3628.xml" ContentType="application/inkml+xml"/>
  <Override PartName="/ppt/ink/ink3629.xml" ContentType="application/inkml+xml"/>
  <Override PartName="/ppt/ink/ink3630.xml" ContentType="application/inkml+xml"/>
  <Override PartName="/ppt/ink/ink3631.xml" ContentType="application/inkml+xml"/>
  <Override PartName="/ppt/ink/ink3632.xml" ContentType="application/inkml+xml"/>
  <Override PartName="/ppt/ink/ink3633.xml" ContentType="application/inkml+xml"/>
  <Override PartName="/ppt/ink/ink3634.xml" ContentType="application/inkml+xml"/>
  <Override PartName="/ppt/ink/ink3635.xml" ContentType="application/inkml+xml"/>
  <Override PartName="/ppt/ink/ink3636.xml" ContentType="application/inkml+xml"/>
  <Override PartName="/ppt/ink/ink3637.xml" ContentType="application/inkml+xml"/>
  <Override PartName="/ppt/ink/ink3638.xml" ContentType="application/inkml+xml"/>
  <Override PartName="/ppt/ink/ink3639.xml" ContentType="application/inkml+xml"/>
  <Override PartName="/ppt/ink/ink3640.xml" ContentType="application/inkml+xml"/>
  <Override PartName="/ppt/ink/ink3641.xml" ContentType="application/inkml+xml"/>
  <Override PartName="/ppt/ink/ink3642.xml" ContentType="application/inkml+xml"/>
  <Override PartName="/ppt/ink/ink3643.xml" ContentType="application/inkml+xml"/>
  <Override PartName="/ppt/ink/ink3644.xml" ContentType="application/inkml+xml"/>
  <Override PartName="/ppt/ink/ink3645.xml" ContentType="application/inkml+xml"/>
  <Override PartName="/ppt/ink/ink3646.xml" ContentType="application/inkml+xml"/>
  <Override PartName="/ppt/ink/ink3647.xml" ContentType="application/inkml+xml"/>
  <Override PartName="/ppt/ink/ink3648.xml" ContentType="application/inkml+xml"/>
  <Override PartName="/ppt/ink/ink3649.xml" ContentType="application/inkml+xml"/>
  <Override PartName="/ppt/ink/ink3650.xml" ContentType="application/inkml+xml"/>
  <Override PartName="/ppt/ink/ink3651.xml" ContentType="application/inkml+xml"/>
  <Override PartName="/ppt/ink/ink3652.xml" ContentType="application/inkml+xml"/>
  <Override PartName="/ppt/ink/ink3653.xml" ContentType="application/inkml+xml"/>
  <Override PartName="/ppt/ink/ink3654.xml" ContentType="application/inkml+xml"/>
  <Override PartName="/ppt/ink/ink3655.xml" ContentType="application/inkml+xml"/>
  <Override PartName="/ppt/ink/ink3656.xml" ContentType="application/inkml+xml"/>
  <Override PartName="/ppt/ink/ink3657.xml" ContentType="application/inkml+xml"/>
  <Override PartName="/ppt/ink/ink3658.xml" ContentType="application/inkml+xml"/>
  <Override PartName="/ppt/ink/ink365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2" r:id="rId27"/>
    <p:sldId id="281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07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00.3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23 65,'3'-26'24,"-3"26"-24,0 0-12,15 30-10,-7 4-9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18.9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 14 89,'-6'-18'38,"6"18"1,0 0-1,0 0-31,-3 21-1,7 14-2,-2 7 0,5 13-1,2 5-1,2 4 0,1-3-2,2-6 1,-1-8-2,-6-14-3,2-2-3,-9-31-16,0 0-17,2-27 0,6 2 1,-8-21-1</inkml:trace>
  <inkml:trace contextRef="#ctx0" brushRef="#br0" timeOffset="219">207 14 83,'4'-24'37,"-4"24"0,0 0 0,-1 33-30,-11-5-1,6 21-2,-8 1 0,4 9 0,-3-1-2,4 2 0,3-6-1,2-3-1,0-5-2,-2-15-3,12 7-12,-6-38-21,-2 15-1,2-15 1,10-18-3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3:44.8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108 68 82,'5'-15'37,"-5"15"0,0 0 0,2 16-30,-11 5-1,3 17-2,-7 3-1,3 14-1,-1 2-1,5 2 1,4-5-2,8-7-1,4-9 2,11-11-1,2-10 0,9-9 0,3-13 1,1-9-1,-4-13 0,0-9 2,-8-13-2,-8-10 1,-8-7-1,-14 1 0,-12 2 1,-11 7-1,-7 11 0,-8 14 0,-3 15 0,0 20 0,7 15 0,8 15 0,8 4 1,16 15-1,11 5 1,14 5 0,9 3 0,9 6-1,0-2 1,4 0-1,-3-4 1,-1-5-1,-6-9 0,-6-7-1,-2-5-2,-13-19-2,10 2-22,-18-23-11,0 0-2,8-35 0,1 5-1</inkml:trace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38.42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319 25 73,'0'0'38,"6"-14"-2,-6 14 1,-13-3-29,-4 7-3,-15-2-1,-3 0-2,-6-2 1,-1 0-2,-1-5 0,7 2-1,4-2 1,12 2-1,20 3 0,-14 0 0,14 0 1,14 8-1,-14-8 1,21 11 0,-21-11 0,18 22 0,-12-7 0,-2 7 1,-3 4-1,-1 6 1,-1 3-1,1 7 0,-4 2 1,3-1 0,-1-2-1,4 2 1,-2-7-1,3 2 0,-1-6 0,-2-4 0,0-4-1,0-3 0,0-2-1,0-19-1,-7 19-3,7-19-7,-3-14-23,-1-4-5,8 0 0,1-10 0</inkml:trace>
  <inkml:trace contextRef="#ctx0" brushRef="#br0" timeOffset="421">290 302 91,'0'0'38,"-15"-15"-2,-3 30-4,-17-9-27,-1 5-3,-5 1-1,-2-10-10,14 11-27,0-8-2,13-2 1,3-11-4</inkml:trace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43.4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 11 91,'-12'-12'39,"12"12"-1,-13 4 1,13-4-37,1 22-2,-1-22-4,5 30-24,-5-30-10,12 23-1,1-14-1</inkml:trace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42.8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15 407 75,'-10'-20'36,"10"20"1,-6-18-3,15 31-25,-9-13 0,0 32-3,0-6-2,6 10-1,-3 3-1,1 1-2,1 5-3,-8-19-6,11 2-28,-8-28 0,3 15-2,-3-15 1</inkml:trace>
  <inkml:trace contextRef="#ctx0" brushRef="#br0" timeOffset="187">76 392 60,'12'-15'36,"-12"15"0,25-3 2,-25 3-20,29 34-11,-21-5-2,4 9-2,-5 1 0,-1-2-2,-3-4-1,-7-8-1,-1-6-2,5-19 1,-16 1 0,8-14-1,5-6 1,1-5 1,5-6 0,6-7 1,3 0 1,6 7 1,0-1 0,8 11 0,-4 3 1,0 17-1,1 7 1,-1 16 0,-5 6-1,0 8 0,-5 2-1,-6 3 0,0-1-3,-14-14-3,13 5-23,-5-32-10,-15 14-1,15-14 0</inkml:trace>
  <inkml:trace contextRef="#ctx0" brushRef="#br0" timeOffset="843">605 64 70,'-20'-25'39,"5"9"-1,-5-3 1,20 19-24,-13-4-9,4 17-1,0 6-1,5 13-1,-2 5 0,5 8-2,1 2 0,0 5 0,1-1 0,4-1 0,-4-5 0,2-2 0,1-4 0,1-6-1,-1-1 0,-3-10 0,2 1-2,-3-7 0,5 0-3,-5-16-4,13 13-20,-13-13-11,8-13 1,-6-6-1,9 2 1</inkml:trace>
  <inkml:trace contextRef="#ctx0" brushRef="#br0" timeOffset="1170">675 310 74,'0'0'37,"-31"-11"-3,5 19-7,-4-12-20,-2 10-4,-2 2-5,-9-5-28,12 2-3,9-8-4,22 3 2</inkml:trace>
  <inkml:trace contextRef="#ctx0" brushRef="#br0" timeOffset="1404">701 349 64,'-2'25'38,"-5"-2"-2,7 6 1,-9-2-23,9 5-11,0-2 0,5-2-1,3-5-1,3-6-1,5-8 0,1-7 0,2-7 1,1-10-1,-1-4 1,-4-12 0,-7-2-1,-6 1 0,-4-1 0,-9 8-1,-2 8-1,-9 4-4,9 23-24,-13-4-6,8 8 1,1-1-3</inkml:trace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44.8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10 565 64,'0'0'37,"16"-3"-2,-16 3-4,26-14-13,-14-11-9,8 5-1,-10-12-2,3 3-3,-9-2 0,-1 3-1,-6 1-1,-1 6 1,-9 11-1,-1 9 0,-4 10 0,2 17 1,0 7-1,3 9 1,3 4-1,3 5 0,7 1-1,3-5-1,10 0-2,-4-15-4,20 5-16,-12-27-16,13-1-1,-4-19 0,9-5 1</inkml:trace>
  <inkml:trace contextRef="#ctx0" brushRef="#br0" timeOffset="280">324 440 83,'-3'-31'38,"0"17"-1,-10-8-7,13 22-23,-20 10-1,3 12-2,-5 4-1,3 10-2,2 6-2,2-3-2,11 4 0,1-9 0,15-11 0,1-15-1,5-8 2,1-13 0,1-8 2,-1-14 0,-3-7 2,0 2-1,-10-2 3,1 8-1,-5 6 0,2 15 1,-4 13-1,3 15 1,-3 13 0,3 18 0,0 9-2,-1 13 1,0 7-1,1 6 0,0-4-1,0-5 0,-3-7-2,-3-10-1,3-9-3,-6-27-7,12-4-26,-6-15-2,7-23 0,-1-11-1</inkml:trace>
  <inkml:trace contextRef="#ctx0" brushRef="#br0" timeOffset="733">505 460 67,'0'0'39,"-13"0"0,13 0-1,-5 26-22,0-12-9,6 12-3,-4 0-1,5-1-1,2-3-2,5-5-1,-9-17 0,26 14 0,-11-19-1,-1-10 2,0-5-1,-5-10 0,-2-1 1,-4 1 0,-3 1 1,-2 7 0,-2 6 1,4 16 0,0 0 1,1 29 0,4 0-1,5 7 1,-1 5-2,2 2 0,4-1-2,-5-10-2,8 0-5,-18-32-18,25 7-14,-12-24 1,6-5-1,-8-19 0</inkml:trace>
  <inkml:trace contextRef="#ctx0" brushRef="#br0" timeOffset="1061">772 388 72,'0'0'38,"-1"13"-1,5 13 2,-4-5-28,10 17-5,-5-2-2,2 3-2,1 3-5,-9-20-24,13-4-11,-12-18 1,17-5-3</inkml:trace>
  <inkml:trace contextRef="#ctx0" brushRef="#br0" timeOffset="1232">753 94 68,'-4'-39'38,"-2"11"-1,6 14-1,0 14-23,0 0-37,-7 14-10,7-14-2,0 27-2</inkml:trace>
  <inkml:trace contextRef="#ctx0" brushRef="#br0" timeOffset="1497">1015 386 81,'-4'15'38,"8"12"-1,-4-1 0,12 16-30,-4 0-3,5 6 0,-1-4-2,-1-9-1,1-3-3,-3-18-5,10-1-22,-19-13-8,24-30-1,-18-3-1</inkml:trace>
  <inkml:trace contextRef="#ctx0" brushRef="#br0" timeOffset="1669">1154 372 83,'0'0'36,"0"0"2,-23 23-4,24 7-26,-7 3-3,-1 8-2,1-2-1,-2-3-5,3 10-14,0-24-20,5-3-1,0-19-1,0 0 0</inkml:trace>
  <inkml:trace contextRef="#ctx0" brushRef="#br0" timeOffset="1965">1378 388 79,'-9'-15'36,"9"15"1,-21-6-1,15 19-30,-10 2 0,3 11-3,-4 3-1,4 8-2,1 7-1,3-5-1,9 0 0,0-16 0,9 0-2,-9-23 2,29 6-1,-15-19 2,4-9 2,-1-4 0,-4-12 1,0 1 1,-6-4 0,5 10 1,-8-1 0,2 13-1,-2 6 0,-4 13 1,12 17-2,-6 12 0,-2 9-1,3 2 0,-1 8-1,1-3-2,3 1-3,-10-23-15,11 0-19,-11-23 1,28-5-3,-17-23 3</inkml:trace>
  <inkml:trace contextRef="#ctx0" brushRef="#br0" timeOffset="2340">1579 110 62,'-3'-25'37,"3"25"1,0 0 0,0 31-14,-1-4-18,4 14-2,-2 5-1,5 12 1,1-2-2,3 1-1,0-3-1,2-4-1,-2-3-4,-7-19-13,7 4-21,-10-32 1,16 16-2,-16-16 2</inkml:trace>
  <inkml:trace contextRef="#ctx0" brushRef="#br0" timeOffset="2574">1799 526 68,'17'-4'36,"5"0"-1,-8-12 0,11 3-26,-15-12-1,4 5-2,-14-3-1,0 3-2,-11 1 0,-5 7-1,-4 8-1,-3 15 1,-3 11-1,2 7 1,4 7-2,6 6 0,9 6-1,5-3-2,13 1-5,-8-17-20,25-5-11,-4-16 2,13-7-2</inkml:trace>
  <inkml:trace contextRef="#ctx0" brushRef="#br0" timeOffset="2824">2030 455 73,'0'0'37,"0"0"0,0 0 0,7 38-29,-8-12-3,2 6-3,-2 0-1,-3-3-2,-1-6 0,5-23-2,-13 16 0,13-16 0,-10-25 1,9 2 0,3-9 3,12-1 0,1-3 1,11 7 1,0 1 1,8 11 0,-2 1 0,2 12 0,-5 10-2,-1 8 1,-10 8-1,-3 7 0,-6-2-1,-8 5-1,-4 0-2,-7-11-3,9 11-17,1-32-15,0 0-2,-13-10 0,18-13 2</inkml:trace>
  <inkml:trace contextRef="#ctx0" brushRef="#br0" timeOffset="3167">2352 38 65,'2'-25'37,"-2"6"1,0 19 0,13-1-17,13 27-14,-13 6-2,3 8 0,-6-1-1,3 7-1,-4-1 0,-1 0-1,-3-4 0,-1 2 0,-4-5-1,-3 1 0,-1-3-1,-2 1 1,2-2-1,-1 0 1,4-6-1,1-5 0,4-1 0,2-7-2,3 0 0,-9-16-3,33 18-8,-33-18-25,36-19-3,-11-7 2,8-2 0</inkml:trace>
  <inkml:trace contextRef="#ctx0" brushRef="#br0" timeOffset="3448">2662 369 77,'-26'-10'31,"-12"5"-1,-2 10-29,-2 2-30,-9-1-2,2 4-2,-1-9 2</inkml:trace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52.7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245 294 81,'16'-16'37,"-16"16"0,0 0-2,0 0-27,-20-3-2,-7 7-3,-8-1 0,0 1 0,-5 1-2,4-2 0,6 1 0,6-1-1,9 0 0,15-3 1,0 0-1,0 0 0,0 15 1,0-15 0,0 0 0,16 22 0,-13-9 0,2 7 1,-5 2 0,3 7 0,-2 5-1,2 5 0,-3-1 0,2 2 0,-2-1 0,1-1-1,2 1 1,-3-7-1,0-2 0,0-7-1,0 0 0,0-9-2,4 3-2,-4-17-8,0 0-24,5-22-3,4 8 0,-3-11 0</inkml:trace>
  <inkml:trace contextRef="#ctx0" brushRef="#br0" timeOffset="406">231 533 60,'4'-20'37,"-4"20"0,-22 7 1,4 9-18,-4-7-17,-6 0-4,0 9-8,-3-11-25,8-1-2,2-15-2,21 9 3</inkml:trace>
  <inkml:trace contextRef="#ctx0" brushRef="#br0" timeOffset="702">572-1 89,'-6'-14'39,"6"14"-1,0 0 2,-13 19-32,4 6-2,0 12-3,-7 3-2,2 0-2,5 13-11,-10-19-27,13-3-1,6-31 0,-2 14-2</inkml:trace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56.8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36 323 80,'-8'-16'39,"8"16"-1,-16-12 2,20 27-32,-10 1-2,6 15-1,-1 2-1,1 7-2,-1 4 0,-1 2-2,1-2-1,1-9-2,4-1-7,-11-16-26,7-18-3,0 0 0,21-6-1</inkml:trace>
  <inkml:trace contextRef="#ctx0" brushRef="#br0" timeOffset="203">117 332 90,'0'0'36,"0"0"1,14 21-6,-12-2-25,3 14-1,-5 3-2,3 7-1,-3-6-1,2-1-1,-4-6 0,-1-11-2,3-19 1,0 0-2,-14 0 1,9-21-1,3-1 1,1-9 0,5-2 2,2-3-1,4-1 2,7 4 1,-2 5 1,8 7 0,-3 3 1,4 17 0,-4 4-2,1 15 2,-4 5-2,0 10 0,-5 1-1,-2 7 1,-7-4-2,-2-4-1,-4-5-1,-7-13-5,12 6-18,-15-26-14,13 5 0,-13-31-1,9 3 0</inkml:trace>
  <inkml:trace contextRef="#ctx0" brushRef="#br0" timeOffset="593">190 17 91,'-5'-18'38,"5"18"0,0 0 0,0 0-33,17-3-6,-17 3-6,9 13-30,-9-13 0,13 12 0,-13-12-2</inkml:trace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57.8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168 24 92,'0'0'39,"8"-26"0,-8 26-6,0 0-25,13 23-1,-15-1-3,2 14 0,-5 6-2,2 7 0,-1 3-1,0-1-1,-4-3-3,0-12-1,6 1-6,-15-27-26,17-10-4,-13 0 0,13 0 0</inkml:trace>
  <inkml:trace contextRef="#ctx0" brushRef="#br0" timeOffset="218">21 67 77,'0'0'37,"5"-23"-1,14 17 1,-8-7-29,14 12-2,-5-7-1,12 8-2,1-2 1,8 6-1,-2-1-1,4 8 0,-2 2 0,-2 8-1,-7 6 0,-8 11 0,-5 4-1,-14 7 0,-10 2-1,-12 1 2,-14-2-2,-8-7 2,-7-4-2,-6-14 1,-2-8-1,-1-9-1,8-7-1,2-15-6,23 5-23,-4-17-7,17 3 0,8-6-1</inkml:trace>
  <inkml:trace contextRef="#ctx0" brushRef="#br0" timeOffset="655">570 43 83,'0'0'37,"-4"-19"0,4 19-4,0 0-22,-3 36-4,-3-4-2,6 13-1,-4 3-1,1 10 0,-3-2-2,2-1-1,4-7-2,-6-10-2,7-6-4,-14-26-21,13-6-11,0 0 2,9-26-2</inkml:trace>
  <inkml:trace contextRef="#ctx0" brushRef="#br0" timeOffset="858">585 86 82,'0'0'37,"24"-6"0,-24 6 0,31 44-29,-20-12-2,8 11-2,-4 4-1,2 2-1,-3 2-2,-2-8-2,4-1-3,-12-23-10,12-1-23,-16-18 1,19-9-3,-15-17 2</inkml:trace>
  <inkml:trace contextRef="#ctx0" brushRef="#br0" timeOffset="1045">818 58 67,'-2'-27'37,"5"11"1,-3 16 0,0 0-15,-3 16-16,3 13-1,-7 9-3,6 12 1,-4 3-2,1 6 0,1 1-2,0-2-1,5-6-2,-5-12-5,11 3-20,-9-26-12,1-17 0,0 0 0</inkml:trace>
  <inkml:trace contextRef="#ctx0" brushRef="#br0" timeOffset="1498">1249 54 77,'9'-13'36,"-9"13"0,-26-4-7,7 8-20,-19-4-4,7 9-1,-13-2-2,9 3 0,4 2-1,7 2 0,10-2 0,11 1 0,3-13 0,16 19 1,-3-12-1,1 3 1,-14-10 0,22 22 0,-16-8 0,-2 10 0,-4-1 0,0 9-1,2 1 1,-2 5 0,0 1-2,1 0 1,-1-5-1,2-1 1,-2-3-2,-2-9-1,5-2-2,-3-19-6,0 0-21,0 0-9,10-18 1,-3-9-1</inkml:trace>
  <inkml:trace contextRef="#ctx0" brushRef="#br0" timeOffset="1825">1230 286 78,'3'-17'35,"-3"17"0,-27 7-5,-1-4-26,1 7-5,-2 2-31,-6-1-1,2-3-2,2-7-1</inkml:trace>
  <inkml:trace contextRef="#ctx0" brushRef="#br0" timeOffset="4462">1466 563 80,'0'0'39,"9"-13"0,6 18 0,-15-5-30,20 21-3,-19-2-1,1 9-2,-9 2-2,-8-1-2,2 6-5,-22-13-32,21 0-1,-6-12 0,20-10-2</inkml:trace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0:03.08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158 202 88,'0'-23'38,"-3"1"-1,3 22-8,0 0-20,3 19-3,-11 3-2,5 13 1,-4 6-2,4 14 0,-4 0-2,3 6 1,-1-3 0,2-2-1,-1-3 0,0 0 0,-1-9-1,1-9 0,0-2 0,-1-10-1,2-2-2,3-21-2,-1 20-10,1-20-25,1-17 0,7-5 1,6 1-2</inkml:trace>
  <inkml:trace contextRef="#ctx0" brushRef="#br0" timeOffset="281">296 423 77,'-13'-11'38,"-13"7"-2,-4 10 1,-12 0-31,6 7-4,-8 0-1,4-6-9,14 11-27,1-9 0,25-9-2,-14 16 0</inkml:trace>
  <inkml:trace contextRef="#ctx0" brushRef="#br0" timeOffset="531">279 552 66,'-6'13'35,"3"12"0,-2-4 1,10 15-29,-13-8 1,12 8-3,-7-9-1,6 3 0,-7-10-2,4-6 1,0-14-2,0 0 1,-12-25 0,15-2-1,-3-4 1,9-4-1,4-6 0,4 4-1,8 8 0,1 2-1,3 14-3,-10-6-17,11 19-17,-5 2 0,2 12-2,-5-2 2</inkml:trace>
  <inkml:trace contextRef="#ctx0" brushRef="#br0" timeOffset="827">658 600 58,'0'0'37,"-3"-29"1,3 29 0,-17-15-13,17 15-19,-30 5-1,9 8-2,-5 5 0,3 5-2,-1 8-1,2 0-2,9 0 0,4-5-1,14 0 0,-1-11 0,13-5 0,1-10 0,3-4 1,4-12 2,-2-6 1,-1-5 1,-5-5 1,1 4 0,-8-4 1,1 8 0,-6 4 0,-5 20 0,0 0-1,14 10 0,-11 17-2,1 8 1,1 12-1,-2 3-2,-2 3-1,-1-6-4,9 5-12,-14-24-22,14-3 1,-9-25-2,13-4 2</inkml:trace>
  <inkml:trace contextRef="#ctx0" brushRef="#br0" timeOffset="1202">786 568 83,'0'0'36,"0"0"0,16 31-3,-16-8-28,3 14-2,-9 0-1,3-3-1,-3-6-1,-3-11-2,9-17 1,-15 7-1,15-7 1,-9-30-1,9 2 1,4-5 1,5-5 1,7 2 1,0-1 0,3 7 2,-2 3-1,5 10 2,-4 9-2,3 13 0,-7 12 0,2 10-1,-3 9 0,-4 6-1,-2 2 0,-6 0-2,-1-1-1,-7-15-2,7 4-12,-13-24-23,13-8 0,0 0 0,3-27-1</inkml:trace>
  <inkml:trace contextRef="#ctx0" brushRef="#br0" timeOffset="1685">1301 477 81,'-23'0'37,"0"1"-1,5 13 1,-11-3-33,6 10-1,-4-2 1,14 6-1,6 1 0,12 4-1,7-2-1,7 0 1,1-2-1,-1 2 0,-8-2-1,-6-4 0,-10-4 0,-11-8-2,-1 1-2,-10-20-5,27 9-24,-34-27-4,27 5-1,3-11-2</inkml:trace>
  <inkml:trace contextRef="#ctx0" brushRef="#br0" timeOffset="2044">1531 66 76,'-3'-18'37,"-4"-2"0,9 6 0,-14-2-29,12 16-2,0 0-1,-16 0-1,16 0-1,-17 25-1,7-7-1,1 5 1,-1 2-1,3 5 0,-1 0 0,7 4 0,-2 3 0,6-3 0,-2 1 0,4 2 0,0-1 0,0 0 0,-2-1-1,-3 3 1,0 2-1,-5-4 0,1 3 0,-2-1 0,0 0 0,-1-4 0,1-5 0,1-5-2,3-4-1,2-20-2,2 33-10,-2-33-25,0 0 1,13-14 0,7 3-2</inkml:trace>
  <inkml:trace contextRef="#ctx0" brushRef="#br0" timeOffset="2403">1599 514 40,'0'0'31,"-26"-9"3,2 16-3,-13 2-13,-2 6-41,2-1-7,1 0-1,8-4-1</inkml:trace>
  <inkml:trace contextRef="#ctx0" brushRef="#br0" timeOffset="2731">1660 493 81,'0'0'38,"-13"-1"-3,10 15-1,-6 0-28,8 12-2,-6 2 0,5 9-2,-2-1 0,4 5-1,7 1-1,3-10 0,5-6-1,5-11 1,0-6 0,1-11-1,-4-11 1,-2-10 0,-5-8 1,-6-9-1,-11 1 0,-3 2 1,-6 3-1,-3 8-1,-1 11-3,-4-6-7,11 15-26,-4 6 0,17 0 0,0 0 0</inkml:trace>
  <inkml:trace contextRef="#ctx0" brushRef="#br0" timeOffset="3043">1824 556 80,'1'24'37,"3"13"0,-11-5-1,14 5-31,-7-5 0,3-6-2,-6-11-2,3-15 1,0 0-2,-10-13 0,6-12 0,1-12 0,3-1-1,0-5 0,4 5-1,1 4-2,8 11-4,-9-4-10,14 20-18,-3 4-1,4 9 2,-1-3-1</inkml:trace>
  <inkml:trace contextRef="#ctx0" brushRef="#br0" timeOffset="3261">1984 506 68,'0'0'36,"9"17"0,-9-3 1,9 19-25,-8-9-5,4 12-3,-8-2 0,3 2-3,-5-3 1,1-11-2,-2-8-1,6-14 0,-13-4 0,9-14 0,-1-4 0,5-10 1,5-3-1,3-2 1,5 2 0,5 5 2,2 4-1,3 10 0,-1 4 0,-2 18 0,-2 7 0,-4 6 0,-5 6 0,-6 3-2,-6 1 1,-2-2-1,0-8 1,5-19-2,-16 15 1,16-15-1,-6-17 1,7-5 0,8-3 0,7-1 1,3-5 0,7 3 2,0 2-1,3 7 0,-2 6 1,-1 13 0,-5 11 0,-5 13 0,-8 10 0,0 7-1,-8 3 0,0 1-1,-5-2-2,1-14-4,13-1-21,-9-28-12,17-9-1,-1-14 0</inkml:trace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0:11.3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356 18 52,'0'0'37,"17"-14"-1,-17 14 0,0 0-11,-27-8-19,1 11-2,-17 2-1,0 5 0,-5-1-1,4 2-1,3 0 0,6-4 0,9-1 0,10 0 1,16-6-1,0 0 1,-13 10-1,13-10 1,0 0 0,10 18 0,-10-18 0,9 16-1,-6-3 0,-2 4 0,-1 3 0,0 4 1,0 4-1,2 8-1,-5 2 2,3 3-1,1-2 0,-2-1-1,1 1 1,0-4 0,-1-4 0,-1-9-1,2 1 0,-1-7-1,1 0 0,0-16-1,-2 18-1,2-18-5,0 0-15,0 0-18,21-18 1,-14-1 0,10 2 0</inkml:trace>
  <inkml:trace contextRef="#ctx0" brushRef="#br0" timeOffset="421">315 400 79,'18'-6'37,"-18"6"0,-26 8-1,-11-3-28,4 4-6,-11-1-2,-8-10-18,8 7-18,3-5 0,9-1-3,8-9 2</inkml:trace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0:16.3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45 475 67,'-4'-19'38,"4"19"-1,-5-19 1,5 19-25,0 0-7,-4 27 0,-5-4-1,8 9-1,-4 3-1,2 6-1,-1-2 0,0-1-3,2-3 0,-4-14-5,11 8-10,-5-29-22,0 0 0,0 0-1,17-12 0</inkml:trace>
  <inkml:trace contextRef="#ctx0" brushRef="#br0" timeOffset="218">118 516 76,'0'0'36,"0"0"0,0 0 1,14 28-31,-14-5-1,5 6-2,-4 2-1,-1 1-1,-1-3-1,-4-10-1,1-4-1,4-15 0,-13 1 0,13-1 0,-13-27 1,13-1 1,1-3-1,8 1 2,3-5 1,5 8 0,4 0 1,5 11 0,-3-1-1,3 17 1,-4 5 0,0 12-1,-6 8 0,-1 7 0,-7 2-1,-3 4 0,-5-2-2,-5-4-1,2 8-9,-16-23-27,15-1-1,4-16 1,-17-8-2</inkml:trace>
  <inkml:trace contextRef="#ctx0" brushRef="#br0" timeOffset="608">167 11 86,'0'-16'37,"0"16"0,0 0-1,0 0-33,2 14-4,2 11-7,-5-7-28,9 4-1,3-2 0,9 2-1</inkml:trace>
  <inkml:trace contextRef="#ctx0" brushRef="#br0" timeOffset="796">552 81 63,'-3'-23'39,"7"9"-1,-4 14 2,0 0-18,0 0-16,18 24-1,-15 4-1,1 12-1,-4 7 0,0 9-1,0-1-1,-3 8 0,-1-3-1,0-3 1,-4-6 1,1-3-2,-2-7 1,1-3-1,2-6 0,-2-6-2,7-4-1,1-22-4,0 26-14,0-26-18,0 0-1,10-30 0,3 12 1</inkml:trace>
  <inkml:trace contextRef="#ctx0" brushRef="#br0" timeOffset="1061">667 439 50,'-4'-13'33,"4"13"3,-24-14-2,5 20-10,-2-6-22,-6-1-5,10 8-26,-6-2-4,23-5 0,-18 8-2</inkml:trace>
  <inkml:trace contextRef="#ctx0" brushRef="#br0" timeOffset="1232">692 471 78,'3'26'36,"-5"5"0,5 11-8,0-8-22,4 4-2,-1-5 1,6 1-2,0-14 0,5-4-1,1-10 0,3-7 0,0-9 0,1-8-1,-8-10 0,2-5 0,-8-4-1,-4 6-1,-7 2 1,-7 3-1,-6 7-1,-9 6-1,2 20-5,-18-7-28,15 7 0,-3-4-2,10 5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3:53.0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69 68 65,'-4'-23'37,"4"23"-1,0-13 2,0 13-27,-2 16-4,4 6 0,-6 1-2,4 14-1,-5 4-1,5 15-1,-4 0 0,1 5 0,1-4-1,0-1 1,2-6-2,1-7 1,0-8-1,1-9 0,2-7-1,-4-19-1,8 21-3,-8-21-5,0 0-29,10-27 0,-3 14 1,-7-13-2</inkml:trace>
  <inkml:trace contextRef="#ctx0" brushRef="#br0" timeOffset="343">0 63 61,'0'0'34,"13"-24"1,4 14-2,-8-8-23,17 15-2,-4-6-2,8 11-1,-1-1-2,3 11 0,-2 1 0,0 8-1,-5 5-1,-6 5 0,-8 4 0,-9 3 0,-8-2-1,-11 0 0,-8-2 0,-4-8-1,-3 1-2,-2-18-4,16 8-27,-11-18-3,16 5 0,13-4-1</inkml:trace>
  <inkml:trace contextRef="#ctx0" brushRef="#br0" timeOffset="748">402 560 72,'0'0'38,"-9"23"-2,9 2 1,-11-4-29,5 14-2,-9-6 0,7 8-3,-4-8 0,4-2-4,2-1-1,6-26-17,0 0-18,0 0 0,0 0-1,10-23 0</inkml:trace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0:18.2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63 39 74,'0'0'39,"4"-14"-2,-4 14 1,0 0-30,11 20-2,-15 5-1,3 11-1,-4 7-2,1 9 0,-3 2 0,1-1-1,-1-2-1,0-12-3,2-3-3,-11-23-13,13 0-19,-5-26-1,9-2-1,-7-18 2</inkml:trace>
  <inkml:trace contextRef="#ctx0" brushRef="#br0" timeOffset="203">44 51 79,'7'-28'37,"9"18"-1,-16 10-2,27 15-26,-18 6-2,6 18-2,-4 5-1,1 11 0,-2 0-1,-1 1 0,1-4-2,-3-7-2,2-5-4,-14-20-22,17-1-10,-12-19 1,20-6-2</inkml:trace>
  <inkml:trace contextRef="#ctx0" brushRef="#br0" timeOffset="406">301 86 54,'2'-19'38,"-7"4"-1,5 15 1,0 0-10,0 26-22,-5 8-1,2 10-1,-6 5-1,5 6 1,-4 2-3,4-5 0,3-6-2,-7-14-4,11 4-9,-10-23-24,7-13-1,0 0-1,25-15 0</inkml:trace>
  <inkml:trace contextRef="#ctx0" brushRef="#br0" timeOffset="718">492 99 91,'-14'-9'38,"14"9"-1,-6 17-7,-3-1-24,12 14-2,-6 7-2,2 9 1,-3 4-2,-1 2 0,-1 2-2,-2-14-3,6 1-4,-15-25-20,14-3-10,3-13 0,3-25-1</inkml:trace>
  <inkml:trace contextRef="#ctx0" brushRef="#br0" timeOffset="889">485 188 73,'12'-19'37,"-5"3"-1,7 16 1,-14 0-28,25 24-4,-12 0-1,3 11-2,0 7 0,-3 0-3,1 2-3,-9-13-16,5 2-17,-3-17 1,6-8-1,-13-8-1</inkml:trace>
  <inkml:trace contextRef="#ctx0" brushRef="#br0" timeOffset="1092">705 103 82,'0'0'38,"0"0"-1,14 20 1,-14 0-33,3 14 0,-6 3-2,3 11 0,0 2-1,0 1-2,0-2-1,-5-11-6,13 3-21,-12-20-10,11-5 0,-7-16-2</inkml:trace>
  <inkml:trace contextRef="#ctx0" brushRef="#br0" timeOffset="1576">1188 2 72,'0'0'36,"0"0"-1,0 0 0,0 0-29,-21-5-3,-5 8 0,-1 2-1,-1-4-1,0 6 0,3-5 0,7 4 0,5 1 0,13-7 0,-8 19 0,13-6 0,-1 2 0,3 7 0,-5 4 0,1 2 1,-5 3-1,1 1 0,-2 3 1,0 2 0,-1-1 0,1 1-1,1-7 1,2-1 0,-1-5 0,1-1-2,0-4 1,0-6-2,0-13 0,-3 13-3,3-13-5,0 0-19,0 0-11,7-27 0,8 9 0</inkml:trace>
  <inkml:trace contextRef="#ctx0" brushRef="#br0" timeOffset="1934">1177 270 62,'0'0'33,"-21"3"-2,-3 3-1,-7 1-33,-13 1-27,2-6 0,-2 0-3,2-5 1</inkml:trace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0:24.44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169 446 47,'0'0'31,"0"0"4,0 0-1,25-12-23,-30-1-1,5 13-1,0 0-3,0-16-1,0 16-2,-13-11 0,13 11-1,-21-4 0,0 6 0,3 6 0,-4 2-1,0 10 1,0 2-1,5 8 0,1 1 1,5 5-2,5-4 1,6 1-1,6-6 0,4-2-1,4-11 0,4-3 0,2-10 1,0-5 0,0-8 0,2-8 0,-3-8 0,-3-2 0,-2-3 0,-2 1 1,-5 4-1,-1 2 1,-3 6-1,1 6 2,-4 14-1,0 0 0,0 0 0,-12 27 0,9-2 0,1 2 0,0 6 0,1 2-3,5 3-1,-7-14-11,18 8-24,-15-32 0,24 20-3,-24-20 3</inkml:trace>
  <inkml:trace contextRef="#ctx0" brushRef="#br0" timeOffset="468">338 400 76,'0'0'35,"-4"13"1,-11 7 0,15 15-32,-4 2 1,1 7-3,-3-4 1,1-2-2,0-9-1,1-10 0,4-19-1,0 0 0,0 0 0,-15-9 0,15-11 0,3-11 1,3-1-1,3-1 2,1-2 0,4 5 2,-1 1-2,5 6 2,-1 3-1,-3 11 1,-14 9-1,26 4 0,-18 9-1,0 11-1,-5 3 1,0 3 0,-3 5-1,-4-3-2,2 3-1,-9-15-12,15 3-22,-4-23-1,2 13-1,-2-13 0</inkml:trace>
  <inkml:trace contextRef="#ctx0" brushRef="#br0" timeOffset="905">658 473 70,'7'-15'35,"-7"15"0,-3-18 0,3 18-28,-2-14-2,2 14-2,-15-9 0,2 10-2,-5 5 1,-1 7-1,-1 6-1,-2 7 0,7 3 0,-3 4-3,10 6 1,-1-2-2,13 3 0,-1-9 0,10-5 1,0-9 1,6-7 1,1-9 2,-2-12 2,3-4 0,-5-13 1,3-9 1,-6-15-1,1-7-1,-4-12 1,3-3-1,-7-10 0,3 8-1,-5 3 1,2 12-1,-3 9 1,-2 19-2,-1 14 1,0 19-1,-5 36 0,-4 8-1,3 12 0,-1 14 1,3 6 0,-1 8 0,5 0 0,9-8-1,1-8 0,3-13 0,4-9-2,1-20-1,11-4-5,-15-33-13,21 3-20,-2-24 1,10-9-1,-4-16 1</inkml:trace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0:26.3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106 113 77,'0'0'38,"2"-21"0,-2 21 0,0 0-31,0 0-1,0 0-2,0 0 0,-2 25-1,2 0-1,-5 6-1,1 7 1,-3 7-1,1 4 0,-1 1-1,1 2 1,-4-4-1,2-3 1,1-8 0,1-5-1,1-4 0,2-8-2,0-1-1,3-19-5,7 17-17,-7-17-15,20-17 1,-7-8-2,12 3 2</inkml:trace>
  <inkml:trace contextRef="#ctx0" brushRef="#br0" timeOffset="281">270 269 69,'0'0'36,"-33"-9"-1,10 21 1,-12-5-30,1 9-4,-4-1-1,0-4-6,11 7-28,1-8-1,26-10-2,-16 10-1</inkml:trace>
  <inkml:trace contextRef="#ctx0" brushRef="#br0" timeOffset="483">269 0 57,'0'0'38,"0"0"-1,0 0 1,0 0-16,3 26-16,-13 0-2,3 13 0,-4 7-1,3 11-1,-5 5-1,4 5 0,0-2-1,5-4 0,0-6 0,1-13 0,0-9-1,0-8-1,3-11 1,0-14-1,0 0 0,7-29 0,0 5 0,4-7 1,0 1 1,4-8 0,1 5 1,2 5 0,-2 5 1,5 10-1,-4 7 1,-3 14 0,2 7-1,-3 13 0,-5 7 0,-3 2-1,0 7 0,-5-3-2,-2 1-2,-11-19-16,12 4-18,1-27 0,1 15-2,-1-15 1</inkml:trace>
  <inkml:trace contextRef="#ctx0" brushRef="#br0" timeOffset="967">483 479 55,'0'0'36,"15"3"-3,-4 1-2,-2-17-14,13 12-9,-14-12-2,10 4-1,-10-4 0,1 0-2,-8-3 0,1 3-2,-2 13 1,-7-19-1,7 19 0,-26 0 0,8 6-1,-3 7 1,2 6-1,1 6 1,2 1 0,6 3-1,6 3 0,7-2-3,11-1-2,-4-14-14,21 8-19,-5-20 1,12 4-2,-10-20 2</inkml:trace>
  <inkml:trace contextRef="#ctx0" brushRef="#br0" timeOffset="1248">726 426 76,'-3'-16'35,"3"16"1,0 0-4,12 19-25,-15-2-2,6 10-2,-7 1 0,-1 1-3,1-2 1,-3-5-2,-2-4 1,-4-11-1,13-7 1,-22-25-1,15 3 0,4-5 2,3-6-1,9-1 1,1 1 1,10 5 0,2 2 0,3 8 1,-2 4 0,1 7-1,-5 7 0,3 9-1,-9 5 0,0 7 1,0 2-2,-7 6 0,1-3 0,-3 0-1,5-3-1,-9-23-8,30 16-20,-12-29-11,12-7 3,5-19-3</inkml:trace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1:58.1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 15 85,'0'0'35,"-8"-18"0,8 18-2,-13 16-38,13-16-29,-17 28-1,16-12-1,5 10 0</inkml:trace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1:28.2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83 43,'-9'-15'32,"9"15"2,0 0-2,-15-25-19,15 25-2,0 0-2,5 21-3,-8-3-2,7 9 0,-1 5-2,6 11 0,-5 1 0,9 4-1,0-4-1,2-6 1,1-11-1,-2-8 1,2-13-1,-3-12 0,0-9 1,0-7-1,-2-12 1,-3-3 0,0-4 0,0 3 0,-6 1 1,1 8-1,-2 5 1,2 9-1,-3 15 1,0 0-1,0 15 0,0 9 0,4 9-1,2 6 1,1 4-1,2 2 1,0-3-1,-1-6-1,1-4 0,-3-8-2,3-5-3,-9-19-14,0 0-19,-2-28 1,7 10 0,-4-12 0</inkml:trace>
  <inkml:trace contextRef="#ctx0" brushRef="#br0" timeOffset="640">433 5 78,'0'0'36,"-16"-10"0,7 25-8,-4-18-19,5 24-4,-2 0-1,7 7 0,1 1-2,7 0 0,3 1 0,7-3-1,1-5 1,1 6-1,-2-9 0,-2-1 0,-9-1-1,0 1 1,-4-18-1,-17 22-1,1-12-1,-7-10 0,1 3-4,-7-22-14,12 12-18,-1-10 1,18 17-2,-10-31 2</inkml:trace>
  <inkml:trace contextRef="#ctx0" brushRef="#br0" timeOffset="1014">577 186 64,'14'-9'37,"5"1"-2,-6-10 2,16 11-25,-19-20-2,11 11-2,-13-8-3,3 8-1,-11-1-1,0 17 0,-9-18-2,9 18 0,-31 14 0,14 7-1,-6 9 0,1 3 1,0 8-1,9 7 1,9-1-1,4-4 0,11-4 0,4-7-1,11-5-1,2-10-1,5-4-3,-10-28-10,12 6-23,-13-19 2,2-2-3,-9-17 2</inkml:trace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1:29.8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84 84 76,'0'-19'38,"0"19"0,-5-23-1,5 23-27,0 0-2,11 21-3,-16 0 0,5 10-2,-6 7 0,4 10-2,-3 4 2,2 6-2,-1 2 0,2 4 0,1-2 0,-2-4-1,2-6 0,-2-7 1,1-9-3,-2-5 0,4-10-3,0-21-3,0 0-23,0 0-9,16-21 1,-7-11-2</inkml:trace>
  <inkml:trace contextRef="#ctx0" brushRef="#br0" timeOffset="265">172 351 61,'-12'-13'33,"-9"2"0,2 6-1,-13 4-27,3 1-6,6 3-28,0 1-1,10-2-3,13-2 1</inkml:trace>
  <inkml:trace contextRef="#ctx0" brushRef="#br0" timeOffset="421">214 0 54,'0'0'37,"0"0"0,1 18 0,6 20-11,-7 0-18,9 20-3,-9-1 1,3 10-3,-4 0 0,1 3-1,-3-6-2,0-6 1,0-7-1,-4-12-1,2-9 0,-2-11-1,7-19-1,0 0 1,0 0-1,-13-29 0,16 1 1,4-6 0,3-5 1,5-2 1,2 2 1,8 6 0,-1 7 1,4 7 0,-4 7 0,-1 14 1,-5 9-1,-1 14 0,-5 8 0,-7 9-1,-2 5 0,-4 2-1,-2-2-2,-3-7-1,5 2-6,-14-24-24,17-5-5,-2-13 0,8-23-2</inkml:trace>
  <inkml:trace contextRef="#ctx0" brushRef="#br0" timeOffset="873">493 467 71,'0'0'36,"21"13"0,0-9 0,-4-11-28,8 7 0,-10-11-3,1 0-1,-8-5-1,-7 2-1,-1 14 0,-20-19-1,1 19 0,-3 12 0,-2 4 0,2 16 0,2 7 0,8 7 0,8 0 0,10 0-1,7-5 0,8-8 1,8-7-2,6-13 0,3-11-2,-5-15-3,10 6-19,-17-24-13,2 4 0,-10-5-2,-2 1 1</inkml:trace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1:31.5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187 237 61,'-3'-29'36,"-2"1"0,-8-5-1,9 3-23,-18-5-4,9 15 1,-10-5-4,7 18 0,-1 5-1,4 10-2,1 5 1,3 7-2,3 6 1,4 4-1,2 2 0,0 4 0,0 0 0,0 3 0,2 1 0,0-3 0,-2 1 0,3-2 0,-6 3-1,10 0 1,-7-3-1,3 2 1,-4-5-1,1 0 0,-5-2 0,2-4-1,2-3 0,-11-9-2,11 0-2,-12-21-8,13 6-26,1-13 0,11 2 0,1-18-1</inkml:trace>
  <inkml:trace contextRef="#ctx0" brushRef="#br0" timeOffset="359">171 403 58,'-3'-14'35,"3"14"-1,-31-11-1,8 4-16,-2 10-14,-2 3-4,-2-8-12,7 11-20,8-7 0,14-2-2,0 0 0</inkml:trace>
  <inkml:trace contextRef="#ctx0" brushRef="#br0" timeOffset="530">153 410 75,'-4'26'35,"4"9"-1,0 0-10,6 10-16,2-6-4,13 3 0,-8-10-1,8-6 1,-2-12 0,3-8 0,-6-16-1,-2-8 1,-6-11-1,-7-7 0,-5-4-1,-2 1-2,-10 5 1,2 3 0,-7 12-1,0 6 0,-1 13-2,0 4-2,12 22-15,-7-11-19,12 3 1,5-18-3,2 16 2</inkml:trace>
  <inkml:trace contextRef="#ctx0" brushRef="#br0" timeOffset="858">400 2 76,'0'0'38,"0"0"1,-3 36-1,7 3-25,-11 5-6,7 14-3,-6 1 0,2 8-2,-2-1 0,3 4-2,3-8 1,1-6-1,2-5-2,-6-12 0,8-4-4,-5-35-18,3 17-15,5-30 0,10-4-1,-4-19 1</inkml:trace>
  <inkml:trace contextRef="#ctx0" brushRef="#br0" timeOffset="1092">594 111 88,'-2'-20'37,"2"20"1,-7 17 0,11 19-31,-6 7-2,0 17-1,-2 5-1,1 12-1,-3 1 0,3-4-1,2-5-1,-1-8 0,2-11-2,-3-16-1,8 0-5,-5-34-27,0 0-5,4-21 1,9-5 0</inkml:trace>
  <inkml:trace contextRef="#ctx0" brushRef="#br0" timeOffset="1326">675 368 76,'1'34'35,"-2"0"0,15 14 0,-12-3-31,7 4 0,-2-7-1,7-3 0,-2-13-1,4-8 0,-2-14-1,4-13 0,-5-11 1,0-12-1,-6-7 0,-4-4 0,-6-1-1,-7 2 0,-6 9-1,-7 7-1,1 13-4,-17 6-29,13 11-1,-2 0-1,8 8-1</inkml:trace>
  <inkml:trace contextRef="#ctx0" brushRef="#br0" timeOffset="1747">898 396 56,'0'0'36,"-13"-2"0,7 15-5,6-13-6,-8 32-16,-1-4-3,7 11-2,0 1-1,4 4-2,3-4 0,3-8-1,4-9-1,1-10 1,0-13 0,0-16-1,0-5 1,0-13-1,-4-2 1,-2 0 0,-2 3 0,-1 8 0,-3 12 0,-1 13 0,6 13 0,3 10 0,1 12 0,4-2 0,2 1 0,2-6 1,1-6-1,-1-12 1,-2-11-1,-4-12 1,-3-10-1,-5-9 1,-5-4-1,-1 0-1,1 2-1,-7 1-6,16 20-19,-11-9-10,3 22 0,11-23-1</inkml:trace>
  <inkml:trace contextRef="#ctx0" brushRef="#br0" timeOffset="2122">1166 387 76,'0'0'38,"0"0"-1,15 22 0,-17-3-27,12 20-3,-7 1-2,7 12-1,-2-1-2,0-6-2,0-2-3,-5-20-2,7 1-11,-10-24-23,-2-32 2,-5-16-3,7-7 3</inkml:trace>
  <inkml:trace contextRef="#ctx0" brushRef="#br0" timeOffset="2293">1215 60 78,'0'-42'35,"5"20"0,-5 22-7,0 0-23,3 28-30,-6-2-8,1 7-2,-1 2-1</inkml:trace>
  <inkml:trace contextRef="#ctx0" brushRef="#br0" timeOffset="2449">1334 449 92,'3'28'36,"6"8"0,-5-7-9,5 11-24,-5-3 0,-1-3-2,-3-10-1,0-24 0,-7 14 0,7-14-1,-12-30 1,9 1-1,2-5 1,5-2 0,5 2 1,6 5 0,5 4 1,4 9 0,-2 4 1,9 12 0,-2 5-1,-2 9 1,-9 7-1,-5 3-1,-8 5 0,-5 3-1,-4 0-1,-10-6-3,5 6-3,-16-22-21,19 4-10,6-14 0,0 0-1</inkml:trace>
  <inkml:trace contextRef="#ctx0" brushRef="#br0" timeOffset="2777">1715 464 67,'9'-22'37,"-9"-1"0,4 6 0,-12-5-24,8 22-4,0 0-3,-18 16-2,7 7-3,-2 10 0,3 5-2,-2 2 0,8 2-2,4-5 2,7-7-2,3-13 1,7-12 0,-1-11 1,6-12 1,0-8 1,-3-3 0,-2-2 1,-4 2 0,-1 8 0,-11 7 1,-1 14-1,0 0 1,3 30-1,-6 2 0,2 10 0,-4 3-1,1 6 1,1 2-1,2 4 0,1 2 0,3-1 0,-1 0 0,4-2-1,-1-2 1,3-2 0,-5-3-1,-3-6 0,-6-5-1,-4-9 1,-7-10 0,-5-8-1,-7-8 1,3-6-1,-4-8 1,6-5-1,4-6 1,7-5-1,9-7 1,10 0-1,14-5 2,10-6-2,9-4 1,5-4-1,5 1 0,-7-1-2,-1 14-10,-24-16-26,5 10 0,-13 3-1,-9 3-1</inkml:trace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1:41.6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135 111 77,'-6'-25'37,"7"5"-4,-7-15-2,6 35-21,-1-32-1,1 32-1,0 0-3,0 0 0,-15 11-2,13 17 0,-1 6 1,4 9-3,-2 5 2,1 9-2,-2 1 1,1 2-1,-2-2 0,3-2 0,-4-7-1,-2-2 0,-1-11 1,2-5-1,1-7-1,0-7-1,4-17-1,0 0-4,0 0-14,0 0-20,8-30 1,-1-2-1,11 5 1</inkml:trace>
  <inkml:trace contextRef="#ctx0" brushRef="#br0" timeOffset="312">223 281 87,'-33'-16'36,"9"16"-1,-9-11-7,6 19-23,-8 0-2,4 0-4,11 13-19,0-14-15,20-7-1,0 0-1,0 0 0</inkml:trace>
  <inkml:trace contextRef="#ctx0" brushRef="#br0" timeOffset="577">252 457 59,'1'15'35,"-1"-15"-1,12 16 1,-12-16-23,14-12-4,-8-7-1,6 3-1,-7-11-2,3 1 0,-8-6 0,0 5-1,-5 3 0,-2 10-1,7 14 0,-20 0 0,7 15-1,1 13 1,1 10-2,2 8 1,3 5-2,6 0 0,3 3-2,3-12-1,7 0-3,-4-23-9,19 0-21,-13-22-1,10-8 0,-11-15 1,11-1 19,-18-19 10,7 1 8,1 10 9,-14-6 23,8 15 4,-6 7 0,-3 19-1,0 0-16,23 27-9,-20 1-4,6 14-2,-7-1-2,1 0-2,-3-3 0,-1-12-1,-3-6-1,4-20 0,-14-3 1,6-18-1,6-6 0,2-12 2,5-2 0,5-2 1,4 2 2,7 9-1,-1 6 2,6 18-1,-3 7 0,0 17 0,-4 10-1,-2 12 0,-4 4-1,-4 3-1,-5-1 0,-5-11-2,-2-3-1,-4-17 0,7-13-1,-15-12 0,12-11 0,2-12 1,5-5 2,6-3 1,3-4 1,6 9 1,2 2 1,3 13 0,-2 7 1,1 16-1,-7 8 0,0 17-1,-6 9-1,-1 9 1,-6 4-2,-5-1-1,-2 2-3,-11-18-9,17 0-25,-2-30 0,-5 18 0,5-18-2</inkml:trace>
  <inkml:trace contextRef="#ctx0" brushRef="#br0" timeOffset="1341">887 356 65,'0'0'38,"0"0"1,14 5 0,-12 11-16,5 27-16,-4 6-2,3 15-1,-6 6-1,6 7-1,-6-1-1,-3-2 0,0-1-2,1-10 1,1-9-2,-6-12-1,5-4-4,-14-27-12,12 2-21,4-13 2,-4-29-2,-5-3 1</inkml:trace>
  <inkml:trace contextRef="#ctx0" brushRef="#br0" timeOffset="1575">887 520 91,'17'-38'36,"12"19"1,-3-8-7,12 31-22,-15 2-3,3 20-1,-10 8-2,-6 8 0,-8-1-2,-14 2-1,-7-3-1,-14-20-7,8 2-27,-18-25-2,7-6 1,0-20-3</inkml:trace>
  <inkml:trace contextRef="#ctx0" brushRef="#br0" timeOffset="1872">1260 123 82,'-8'-18'37,"8"18"1,-15 2 1,17 12-32,-10 5 0,11 22-3,-7 8 1,0 12-2,-1 8-1,-3 2-1,-1-1 0,0-4-1,0-7-2,-1-11-2,7-2-5,-10-23-25,19-3-5,-6-20 0,23-1 0</inkml:trace>
  <inkml:trace contextRef="#ctx0" brushRef="#br0" timeOffset="2106">1395 450 79,'4'-25'37,"-7"1"0,3 24-6,-14-16-19,2 33-5,-11-1-3,1 18-1,1 5-2,-1 8-1,6 2-2,3-4-1,13-3-1,1-14 1,14-3 0,2-19-1,6-11 2,1-14 1,-3-11 1,0-12 1,-4-8 1,-1 1 1,-10 1 0,1 10 1,-6 6 0,-1 32 0,0 0 0,0 0-1,9 43 0,-6 5-1,1 5-1,-2-1-2,5 5-1,-3-16-3,12 5-15,-7-27-19,11-7 1,-3-24-2,10-5 2</inkml:trace>
  <inkml:trace contextRef="#ctx0" brushRef="#br0" timeOffset="2480">1671 47 86,'5'-26'38,"-7"7"-2,2 19 3,10 24-30,-5 17-3,-8 4 0,3 17-3,-6 6 1,-1 9-3,-1-3 2,-2-1-2,-1-6-1,1-9 1,-2-5-1,2-9-1,3-10 0,1-9-2,6-4-3,0-21-9,0 0-24,19-24-1,5 4 1,-2-15-2</inkml:trace>
  <inkml:trace contextRef="#ctx0" brushRef="#br0" timeOffset="2714">1790 396 76,'-22'-3'35,"-5"6"-2,2-3-3,-2 9-52,-5-3-9,6-5-1,13-1-3</inkml:trace>
  <inkml:trace contextRef="#ctx0" brushRef="#br0" timeOffset="2917">1851 471 48,'8'14'35,"-8"-14"3,25 13-2,-8-20-9,14 6-18,-13-14-2,7 2-2,-12-6-1,-3 3-2,-10 0 0,0 16-2,-23-13 1,-2 20 0,-1 8-1,-4 9 0,3 8 0,2 6 0,12 3 1,6 0-1,14-3 0,15-6 0,8-9 0,6-10-1,6-4-1,-7-28-9,8 0-27,-17-9 0,0-5 0,-8-6-2</inkml:trace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1:45.5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77 541 74,'17'-17'37,"-7"2"-1,8 2 1,-8-14-29,10 9-1,-13-9-1,3 4-1,-8-2-1,-2 2 0,-6-1-2,-3 10 0,-7 3 0,-1 13-1,-5 7 0,1 11 0,0 7 0,1 8-1,1 9 0,5 2 1,8 1-2,5-6 0,11-1-2,6-15-3,14 10-13,-5-28-20,15-2 0,-1-19-1,6 0 2</inkml:trace>
  <inkml:trace contextRef="#ctx0" brushRef="#br0" timeOffset="265">389 378 73,'-3'-38'36,"2"8"-1,-12 7-3,13 23-20,-35 1-5,16 18-2,-8 6-2,5 11-1,-1 5-2,4 3-1,9 2-2,4-11 1,12-4-2,3-17 1,8-11 1,2-12 0,4-14 1,-1-9 2,-3-11 0,-1-1 2,-5 0 1,2 9 0,-11 2 0,5 17 1,-9 16-1,0 0 0,9 41 0,-6 8-1,-3 11 0,1 15-1,-1 4-1,1 4 2,-2-4-4,-2-5 2,2-5-2,-1-18-1,2-8-4,-8-30-8,8-13-26,0 0-2,18-13 4,-13-21-4</inkml:trace>
  <inkml:trace contextRef="#ctx0" brushRef="#br0" timeOffset="702">554 312 85,'-21'16'37,"13"15"0,-6 7-1,17 15-30,-9 1-2,10 5-1,-1-3-2,9-9 0,-1-13-2,4-12 1,-2-16-1,0-19 0,3-12 1,-5-14-1,1-6 1,-3-8 0,-2 0 1,-3 4 0,-1 5 0,1 15 1,-6 10 0,2 19 0,0 0 0,-2 38 0,-1 0-1,6 11 0,-3 4 0,3-2-1,3 1-2,1-13-1,6-3-2,-3-22-2,10 0-2,-9-29 0,10 0 0,-9-23 1,7 1 1,-6-13 3,1-1 5,-2 5 2,-7 2 4,7 18 0,-8-1 1,-4 27 0,0 0 0,18 31-2,-17 4-2,6 15-1,-2 0-1,-1 0-2,2-1-3,-8-21-8,17 1-25,-15-29-1,0 0-1,13-37-1</inkml:trace>
  <inkml:trace contextRef="#ctx0" brushRef="#br0" timeOffset="1185">844 88 65,'-3'-38'38,"-2"10"-2,5 28 1,-5-22-14,5 22-25,1 31-29,-5-15-5,4 3 1,3 0-3</inkml:trace>
  <inkml:trace contextRef="#ctx0" brushRef="#br0" timeOffset="1435">1036 369 85,'0'0'37,"13"25"1,-4-1 0,-5-11-29,9 25-4,-11 2-2,5 5 0,-3-3-2,5-3 1,-3-5-2,1-12 0,-7-22 0,22 10 0,-9-21 0,-3-8-1,1-5 1,-2-2-2,0 5-2,-14-8-17,10 14-17,-8 0 0,3 15-1,7-15 0</inkml:trace>
  <inkml:trace contextRef="#ctx0" brushRef="#br0" timeOffset="1918">1240 306 82,'0'0'36,"-17"-9"0,17 9-8,-6 15-16,12 11-3,-15-1-4,9 13 0,-9 4-3,5 5 0,-3 0-2,-3-2-2,7 5-7,-10-17-29,16-5 1,-3-28-1,17 7-2</inkml:trace>
  <inkml:trace contextRef="#ctx0" brushRef="#br0" timeOffset="2464">1492 416 80,'0'0'37,"-10"-28"-1,10 28-7,-29-17-18,14 24-4,-14 0-1,6 14-3,-6 4 0,6 6-3,3 7 0,7-1-1,6 2-1,7-6-1,8-5 1,8-9 0,3-12-1,6-10 2,1-13 1,-2-9 0,-2-10 2,-3-6-1,-2-5 2,-4 5-1,-4 1 1,-2 9 0,-7 8 0,0 23-1,0 0 1,6 23-1,-3 13 0,-2 9-1,4 7-1,-3 3 1,4 0-3,-1-11-1,3-3-5,-12-26-20,4-15-11,22-9 0,-9-19-1</inkml:trace>
  <inkml:trace contextRef="#ctx0" brushRef="#br0" timeOffset="2839">1638 12 91,'-1'-25'37,"1"25"2,0 0-3,11 40-29,-15 4 0,5 15-4,-5 4 2,1 10-4,-1 1 2,1-5-4,-2-6 0,0-11-3,6 5-6,-10-28-29,18-2 0,-9-27 0,15 16-2</inkml:trace>
  <inkml:trace contextRef="#ctx0" brushRef="#br0" timeOffset="3104">1755 538 68,'19'2'36,"-2"-8"-1,5-4 1,-9-14-26,12 11-1,-15-15-2,1 7-2,-11-4-1,-4 9-1,-9-2-1,-4 14 0,-5 8 0,-1 13-1,-2 8 0,4 8-1,2 9 0,4 3-1,11 5-1,4-7-2,13-1-1,0-11-1,13-3-1,-4-17-1,11-6 1,-10-21 1,6 0 1,-7-18 1,-1-1 4,-3-3 2,-7-5 4,7 14 0,-10-4 0,10 22 0,-18 11 0,24 0-1,-15 19-1,0 9-2,-5 5-1,-4 4 0,-3-3-2,-5-8 0,-3-5-1,-2-12 1,13-9-1,-21-13 0,13-5 1,7-11 0,4 1 1,10-5 1,1 1 0,10 4 0,0 0 1,5 5 0,-1 3 1,-1 6-1,-5 2 0,-3 12 0,-8 6-1,-4 12 0,-7 4 0,-4 11-1,-2 6-1,-5-1-2,3 6-2,-9-19-10,20 6-23,-6-18 1,3-13-2,20-3 1</inkml:trace>
  <inkml:trace contextRef="#ctx0" brushRef="#br0" timeOffset="3744">2366 429 87,'-5'-13'36,"-6"-3"0,11 16-5,-22-6-23,14 21-3,-8 1 0,3 13-2,0 5-1,4 9 0,2-1-2,5 1 1,4-3 0,6-6-1,4-8-2,2-13-1,11 8-7,-12-23-28,14-2 1,-3-11-1,3-1-1</inkml:trace>
  <inkml:trace contextRef="#ctx0" brushRef="#br0" timeOffset="4025">2466 515 76,'0'0'36,"0"0"-2,18 9-4,-18-9-21,29-14-3,-14 4-1,1 0-1,-16 10-2,17-21 0,-17 21-1,-6-19 0,6 19 0,-24-1 0,8 9-1,-1 10 1,1 7 0,4 9 0,2 1 0,7 3-1,4 1-1,4-9-1,6 4-6,-8-21-25,18 1-3,-4-14-1,7-2-1</inkml:trace>
  <inkml:trace contextRef="#ctx0" brushRef="#br0" timeOffset="4508">2804 419 66,'-17'-12'35,"1"9"0,-12-2 0,7 7-24,-7 0-5,8 10-2,-2-1-1,18 13 1,5 2-2,18 7 0,6-1-1,5 0 1,-4-2-1,-5 1 0,-13-5-1,-12-1 1,-13-7-1,-14-2-1,-5-3-1,-12-4-5,15 7-25,-8-13-5,12 3 1,5-6-3</inkml:trace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1:52.4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245 104 53,'-8'-29'37,"-8"-1"-1,5 10 2,-9-3-13,7 23-17,-13 4-2,4 22 0,-4 6 0,3 15-3,-2 5 1,6 12-2,2 5 1,7 3-1,3 0-1,7 0 1,1-3-2,8-4 1,2-4 0,7-8-1,-1-8 0,2-9 0,2-6-2,-2-13-2,6 2-7,-25-19-28,33-7-1,-17-12-1,7-4 1</inkml:trace>
  <inkml:trace contextRef="#ctx0" brushRef="#br0" timeOffset="327">382 199 80,'-9'-14'39,"9"14"-1,-14-3 1,14 3-31,-9 24-1,5 2-2,-6 6 0,5 11-2,-1 6 0,2 9-1,-3 1-1,3 3 0,1-1-1,1-4 1,-2-5-2,0-11-1,4-7-2,-8-16-3,20 3-19,-12-21-14,13-8 0,-4-11-1,8-1 2</inkml:trace>
  <inkml:trace contextRef="#ctx0" brushRef="#br0" timeOffset="624">448 503 63,'18'16'35,"-1"-8"0,-4-8-4,12 7-17,-11-16-5,8 5-2,-13-9-1,4 3-2,-13-8-1,0 18 0,-9-26-1,-4 19 0,-7 3-1,-2 10 1,-1 5-1,-3 8 0,4 7-1,5 6 1,7 5 0,7 1-1,7 2-1,6-5 0,10-1-3,2-15-4,13 8-19,-8-24-12,8-1 1,-5-14-1,5-4 1</inkml:trace>
  <inkml:trace contextRef="#ctx0" brushRef="#br0" timeOffset="983">908 121 86,'-8'-14'37,"8"14"-1,-26-10-4,26 10-25,-34 17-2,20 3 0,-5 6-1,5 3-1,-1 4-1,6 5 0,4 1-1,6 1 0,1-2 0,0 2 1,1-3-1,2 2 0,-2-1 0,-2-2 0,1-1 0,-2 1 0,0-2-1,2-2 1,-2-2-1,-2-2 1,2-2-2,-2-6 1,2-3-2,0-17-2,-7 22-2,7-22-15,0 0-18,-5-28 0,23 12-1,-2-11 0</inkml:trace>
  <inkml:trace contextRef="#ctx0" brushRef="#br0" timeOffset="1310">921 450 57,'-26'2'32,"-1"11"-3,-4-9-9,-2 3-45,12 3-2,-3-10-3,24 0-1</inkml:trace>
  <inkml:trace contextRef="#ctx0" brushRef="#br0" timeOffset="1591">1073 167 83,'0'0'38,"-8"-17"0,8 17 0,0 0-30,1 16-1,-5-2-2,5 15-1,-4 2-2,2 12 1,-2-1-1,1 7-1,1-6 0,0 6 0,-4-3 0,1-3-1,1-2 0,0-2 1,3-6-1,0-1 1,4-5-1,2-3 0,6-5-1,-2-6-1,7 0-2,-4-16-4,18 12-16,-10-25-16,8 2 1,-7-17-2,2 1 2</inkml:trace>
  <inkml:trace contextRef="#ctx0" brushRef="#br0" timeOffset="1872">1215 447 52,'-22'0'33,"-1"5"-2,-6 0-6,6 3-43,3 2-10,-8-6-2,12 3-2</inkml:trace>
  <inkml:trace contextRef="#ctx0" brushRef="#br0" timeOffset="3884">1623 603 88,'-10'-14'37,"-3"6"0,-2 16-7,-11-16-23,2 11-3,-10-6 0,1 5-2,-3-2-1,1-3-3,8 9-5,-7-11-28,34 5-2,-14-11 0,14 11-2</inkml:trace>
  <inkml:trace contextRef="#ctx0" brushRef="#br0" timeOffset="4228">1832 173 60,'-4'-23'39,"4"9"-3,-4 1 3,4 13-19,0 0-12,0 16-1,-6 4-2,6 14-1,-4 5-1,5 9 0,-4 8-1,2 3-1,1 2 0,0 1 1,0-4-2,0-5 1,0-5-1,-2-5 0,2-6 0,-1-9-1,1-5-1,-3-10-2,7 1-3,-4-14-14,0 0-18,10-27 0,5 9-1,-6-15 1</inkml:trace>
  <inkml:trace contextRef="#ctx0" brushRef="#br0" timeOffset="4493">1924 472 47,'-9'-15'33,"9"15"2,-30-7-1,5 13-10,-3-5-18,2 2-6,2 10-9,2-4-24,22-9 0,0 0-2,0 0 0</inkml:trace>
  <inkml:trace contextRef="#ctx0" brushRef="#br0" timeOffset="4696">2005 460 69,'-6'25'37,"-4"-4"0,7 17 0,-7-9-24,14 14-8,-1-8-2,8 2-1,4-7-1,4-8 0,2-11-1,1-9 1,-2-11-1,-1-9 0,-9-13 1,-3-5-1,-7-6 0,-8-1 1,-5 4-1,-5 5 0,-3 8-1,-7 11 0,4 15-3,-8 0-16,13 13-17,0 0 0,12 6-1,6-6 0</inkml:trace>
  <inkml:trace contextRef="#ctx0" brushRef="#br0" timeOffset="5023">2349 457 69,'0'0'37,"-6"18"-1,-14-8-1,-16-3-25,2-4-17,-3 0-26,5-6-1,6-3-2,9-4-1</inkml:trace>
  <inkml:trace contextRef="#ctx0" brushRef="#br0" timeOffset="5335">2535 433 73,'0'0'37,"0"0"-2,9 21 2,-6-2-30,3 19-1,-2-4-3,0 10 0,-2-3-2,1 1 0,-3-7-1,0-8 0,0-11 0,0-16-1,0 0 1,-5-26-1,5-4 1,5-5 0,-1-8 0,3 0 0,3 1 1,8 3-1,-2 3 0,2 10 0,0 9 0,-1 5 0,-1 12 0,-1 7 0,-5 8 0,-3 9 0,0 4 0,-1 8 0,-3-2 0,1 5 1,-2 0-1,2 2 2,-4-5-1,4-3 0,-2-3 0,1-8 0,-3-4-2,0-18-2,0 13-11,-8-30-23,11-5 0,-4-21-1,5-3 0</inkml:trace>
  <inkml:trace contextRef="#ctx0" brushRef="#br0" timeOffset="5944">2988 459 87,'0'0'36,"-6"-23"1,6 23-6,-27 4-25,9 10-2,-6 7-1,1 12-1,1 6-2,3 4-1,9 3-1,1-7-1,14-3 1,2-14-1,7-8 0,1-15 2,5-12 0,-3-13 1,1-9 1,2-2 1,-7-7 1,3 11 0,-7 0 1,1 11-1,-7 7 1,-3 15-1,3 20 0,-3 12-1,-3 9 0,1 13 1,1 6-2,-2 5 1,-1 7 0,-1-1 0,1-6-2,-3-8 1,-3-8-1,-2-10-1,0-10 0,-4-16-4,16-13-3,-34-14-17,25-9-15,2-16 0,10-3 0,1-17 0</inkml:trace>
  <inkml:trace contextRef="#ctx0" brushRef="#br0" timeOffset="6365">3190 166 78,'0'0'38,"0"0"0,15 39 0,-19-7-29,11 23-4,-7 5 0,1 11-2,-2-2 0,-4-1-2,-2-9-1,-3-12 0,0-11-2,0-17 0,10-19-1,-16-7 1,15-12-1,2-10 1,6-4 0,3 2 1,6-4 0,6 5 2,0 4 1,4 8 0,-2 10 1,2 15-1,-1 12 1,-3 11-1,-5 7 0,-1 7 0,-8 2-1,-5 1-1,-3-2-3,-10-16-2,7 3-17,-10-31-17,13-1 1,-8-37-3,12-2 3</inkml:trace>
  <inkml:trace contextRef="#ctx0" brushRef="#br0" timeOffset="6755">3468 127 94,'0'0'37,"0"0"2,26 9-7,-26-9-27,16 34 1,-16-11-3,6 8 1,-6 3-1,0 7-1,0-1 0,-2 2-1,0-2 0,-3 5 0,1 0-1,-2-3 1,0-1-1,2-5 0,0 0 0,-1-7 0,4 2-1,-1-11-2,4 0-1,-2-20-6,11 14-20,-5-27-10,10-3 1,-4-17-1</inkml:trace>
  <inkml:trace contextRef="#ctx0" brushRef="#br0" timeOffset="7020">3572 375 73,'-21'-6'33,"-5"12"-2,-2 0-14,-1 0-47,6-2 0,3-1-3,20-3 1</inkml:trace>
  <inkml:trace contextRef="#ctx0" brushRef="#br0" timeOffset="7597">3807 49 54,'0'0'37,"0"0"-3,15-4 2,-15 4-16,25 1-13,-25-1 0,26 26-2,-11-5 0,5 7-2,-4 1 1,4 9-1,-6 2 0,2 3 0,-7 3-2,-2 8 1,-7 1-1,-4 4 1,-5 3-2,-2 7 1,-8-3-1,-1-1 1,-5 0-1,-5-3-1,-2-6-2,-19-25-11,12-5-25,-17-21-2,7-13 1,-6-24-3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00.6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81 117 55,'0'-13'35,"-6"-1"-1,6 14 1,-7-23-20,7 23-6,0 0-2,0 0-1,-15 7-2,8 12 0,-5 7-2,3 13 1,-1 6-1,1 13 0,5 3-1,2 4 0,4-5-1,5-5 0,3-12 0,5-12 1,5-12-2,2-15 1,5-11 0,-1-11 0,-1-15-1,-2-11 1,-5-12 0,-5-11 0,-8-4 1,-10 1-2,-5 2 2,-9 7-2,0 11 2,-9 15-2,3 17 2,0 17-1,3 10 0,5 9 0,2 7 1,5 6-1,2 3 0,8 6 1,5 2 0,7 7-1,5 3 1,5 5-1,4-1 1,7 5 0,2-1-1,-3-7 1,-1-5-1,-5-10-1,-5-6-2,-21-32-5,31 20-29,-31-20-3,4-20 1,-8-6-3</inkml:trace>
  <inkml:trace contextRef="#ctx0" brushRef="#br0" timeOffset="1217">642 595 58,'6'-15'40,"-6"15"-2,0 0 2,-5 15-14,14 11-20,-21 1-1,2 11-3,-3 1 0,0 0-5,8 11-22,-11-23-14,12-5 0,4-22-2,0 0 1</inkml:trace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2:11.6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231 81 73,'0'-17'38,"-4"-8"-1,4 25 0,-19-30-29,19 30 0,-25-9-2,12 17-1,-8 5 0,0 12-2,-5 6 0,8 9-1,-7 4 0,6 8-1,3 3 1,6 5-1,1-1-1,5 1 1,6-2-1,-1 2 1,8-3-1,4-1 1,0-5-1,1-5 1,5-6-1,0-6 1,1-2-1,0-10-1,1-4 0,-4-8-2,5-1-2,-22-9-12,29-16-22,-21-7-2,7 3 1,-8-13-2</inkml:trace>
  <inkml:trace contextRef="#ctx0" brushRef="#br0" timeOffset="562">574 222 85,'0'0'36,"0"0"2,0 0 0,-26-18-32,3 18-2,-10-1 0,2 1-2,1 0 0,-1 1-1,5 1 0,5 1 0,21-3-1,-18 11 0,18-11 0,5 20 1,0-7 0,3 6 0,-3 1-1,3 6 2,-4 3-1,-2 5 1,0 1-1,-2 3 0,-1 3 0,1 0 0,-3-1-1,3-2 1,-1-5-1,-1-2 0,2-5 0,0-6 0,2-4-2,-2-16-2,1 17-5,-1-17-23,-3-20-8,6 2 0,12 3 0</inkml:trace>
  <inkml:trace contextRef="#ctx0" brushRef="#br0" timeOffset="936">570 450 62,'-5'-20'37,"5"20"0,-33 6 2,11 18-17,-9-17-18,0 6-2,-2-3-3,-2-10-9,11 10-26,3-11-1,21 1-1,0 0 0</inkml:trace>
  <inkml:trace contextRef="#ctx0" brushRef="#br0" timeOffset="1248">610 575 90,'0'0'39,"0"0"0,-19 14-2,21 12-29,-9 0-3,4 11 0,-2 2-2,3 6-1,-1 1-1,3-6-1,0-1-1,-2-12-1,4-1-4,-2-26-26,-3 13-7,3-13-2,13-16 1</inkml:trace>
  <inkml:trace contextRef="#ctx0" brushRef="#br0" timeOffset="9985">917 273 60,'0'0'37,"-4"-27"0,4 27-4,-2-23-16,2 23-7,0 0-2,15 23-1,-11-3-3,8 12 0,-7 2-2,8 12 1,-5 0-1,2 7 0,-2-2-2,-2 2 2,-1-3-2,2-5 1,-6-5-1,5-7 0,-2-4-1,-1-11-1,3-3-2,-6-15-3,0 0-14,10-19-19,3-3 1,-8-14-1,8 2 1</inkml:trace>
  <inkml:trace contextRef="#ctx0" brushRef="#br0" timeOffset="10281">1189 259 77,'1'-17'38,"-1"17"-1,0 0 1,0 0-30,0 0-2,2 20-1,-8 1-1,3 8-1,-4 8-1,0 5 0,-6 1 0,4 6-1,-4 0 0,0 0 0,0-3-1,1-2 0,4-6-1,2-8 1,5-1-3,-2-12-1,10 3-5,-7-20-29,0 0-1,3-22 0,5 1-2</inkml:trace>
  <inkml:trace contextRef="#ctx0" brushRef="#br0" timeOffset="10874">1685 291 75,'22'-18'37,"-22"18"0,0 0-1,-20-15-29,2 19-2,-11-4-1,1 4-1,-7-1-1,4 0 0,3-2-1,4 1 0,6-1 0,5 1 0,13-2 0,0 0 0,-9 14 0,9-14 1,6 23-1,-2-6 1,-3 2-1,4 4 1,-4 3-1,2 4 0,-3 0 0,-1 2 0,1-1 0,0 2-1,-2 2 1,1-2-1,-1-2 0,-1-5 1,2 0-1,1-4-1,0-2 1,-3-7-2,3-13-1,0 0-3,4 18-13,-5-32-21,1 14 1,17-33-2,2 14 2</inkml:trace>
  <inkml:trace contextRef="#ctx0" brushRef="#br0" timeOffset="11264">1688 473 80,'-19'-3'36,"1"10"-2,-17-2 2,5 2-35,-5 4-2,-13-11-25,18 6-8,4-7 0,8-4-3</inkml:trace>
  <inkml:trace contextRef="#ctx0" brushRef="#br0" timeOffset="11623">1707 632 70,'3'-15'37,"11"15"0,-14 0 0,31-2-27,-14-2-2,9 13-2,-8-5-1,2 12-2,-10-3 0,-6 7-2,-8 4 0,-9-1 0,-9 2-1,-4-1 1,0-1-1,2 0 0,5-4 0,6-1 1,8-3-1,5-15 1,31 21 0,-4-14 0,7-4-1,-3-3 0,4 0 1,-2-4-3,-2 1-3,-14-11-11,9 7-22,-17-11-2,8 7 1,-10-12-2</inkml:trace>
  <inkml:trace contextRef="#ctx0" brushRef="#br0" timeOffset="12044">2144 147 81,'1'-16'38,"-1"16"-2,16-23-4,5 27-24,-5 5-1,7 11-2,1-3 0,2 9-2,0 0 0,2 6-1,-3-1 1,-2 5-1,-3-4-1,-4 4 0,-6 3 0,-3 4-1,-4 4 1,-6 5-1,-5 1 0,-4 6 1,-4-3-1,-9-4-1,-4-4-1,-7-7-2,2-1-10,-21-20-25,16-3-1,-9-14 0,9 0-2</inkml:trace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2:39.9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126 66 69,'0'-16'37,"-4"-5"1,4 21 0,-8-23-27,8 23-2,-1 20-2,1 9-1,-12 5-2,4 15-1,-6-1-1,1 15 0,0-3-1,-1 3 0,1-8 0,4-4 0,2-9-1,2-12 0,0-2-1,3-12-1,2-16-1,0 0-4,0 0-8,5-19-25,6-6 1,-5-9-2,10-1 3</inkml:trace>
  <inkml:trace contextRef="#ctx0" brushRef="#br0" timeOffset="281">123 90 53,'3'-23'35,"-6"-2"2,6 12-2,-3-5-13,13 23-12,-13-5-1,10 29-2,-3 2-3,6 16 0,-2 4-1,2 10-1,0 1-1,-2 3 1,-1-6-1,1-4 0,-1-8-1,-3-11-1,-1-4 0,-5-13-2,7-1-6,-8-18-26,0 0-4,10-31-1,3 3 0</inkml:trace>
  <inkml:trace contextRef="#ctx0" brushRef="#br0" timeOffset="811">782 16 72,'14'-18'38,"-14"18"-2,0 0 3,-17 5-28,-6-3-6,-2 8 0,-11-4-1,2 7-2,-2 0 0,3-5 0,7 0-1,4-1 0,22-7-1,-13 11 2,13-11-1,0 0 0,20 13 0,-20-13 0,19 19 1,-10-1-1,-1-1 0,0 9 1,-7 4-1,-1 5 0,4 4 0,-4 6 0,0 1 0,0 1 0,-1-4-1,0-2 0,-1-7 1,1-5-2,-2-1 1,0-14-2,1-1-3,2-13-3,0 0-22,6-17-10,6 1 0,-2-17-2,10 2 3</inkml:trace>
  <inkml:trace contextRef="#ctx0" brushRef="#br0" timeOffset="1186">767 278 85,'0'0'37,"0"0"-1,-17-4 0,-5 7-32,-1 4-3,-8 2-4,-3-8-31,7 2-2,6-12 0,21 9-2</inkml:trace>
  <inkml:trace contextRef="#ctx0" brushRef="#br0" timeOffset="1545">789 372 51,'0'0'35,"0"0"-1,0 0 1,20-23-16,8 27-9,-12-8-1,14 10-2,-11-6-1,7 10-2,-10-1-1,-5 8-1,-13-1 0,-10 0-1,-2 0-1,-8 1 1,0-2-2,5 1 1,5 1 0,12-17 0,15 26 0,10-10 1,5 0-1,3 1 1,-2 3 0,-5 4 0,-11-3 0,-8 4 0,-12-2 0,-9 0 0,-8-1-1,-3-3 1,-2-6-1,-1-5 1,2-2-2,0-9 0,6 3-3,-8-17-13,28 17-22,-22-25 0,20 11-1,-1-11-2</inkml:trace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22:43.7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600 136 62,'0'0'37,"23"-13"0,-23 13 0,29-6-24,-29 6-3,0 0-2,0 0-2,-23 0-2,-5 3 0,-5 3-1,-12-5-1,-6 1 1,-5-2-2,-4 0 0,4-3 0,4 0 0,5 0-1,12 0-1,11 5 0,8-2-2,16 0-3,0 0-11,12 20-24,5-15 2,10 4-1,-3-3 0</inkml:trace>
  <inkml:trace contextRef="#ctx0" brushRef="#br0" timeOffset="390">730 310 81,'0'0'38,"-15"7"-1,1-1 1,-25-12-30,-3 11-2,-16-10-1,0 5-1,-6-3-1,6 2-1,-1 1 1,10-2-2,7 1-1,7 1 0,12 1-3,5-1-1,15 14-7,3-14-27,0 0-3,0 0 2,29-2-1</inkml:trace>
  <inkml:trace contextRef="#ctx0" brushRef="#br0" timeOffset="843">324-2 75,'0'0'37,"0"0"-1,0 0 3,0 0-30,-16 2-1,2 13-3,-11 0 0,-1 5-2,-6 1-1,-2 4 0,-1-2-1,0 2 0,3-5 0,6 0 0,4-5-1,8-2 0,14-13 0,-13 18 1,13-18-1,0 0 0,14 16 0,-14-16 0,26 16 0,-10-5 0,3 3 1,7 3-1,0 4 0,5 4 0,2-3 1,-2 2-1,-4-4-1,-1-5-1,-1 5-1,-11-16-4,8 11-18,-22-15-15,17-15 1,-17-6-1,9 3 1</inkml:trace>
  <inkml:trace contextRef="#ctx0" brushRef="#br0" timeOffset="1389">623-2 53,'0'0'32,"-13"-2"2,13 2-7,0 0-12,0 0-2,0 0-3,0 0-2,0 0-1,16 17-2,-16-17 0,32 14-2,-8-8 0,7 7 0,2-1 0,3 4-1,-3 2 0,2 6-1,-6-2 1,-7 7-1,-12 0-1,-10 2 1,-12 0-1,-6 1 1,-14-2-1,-4-2-1,-5-1 0,-1-6-1,7 4-5,-16-21-20,25 13-12,-1-14-1,11 3-2,1-11 2</inkml:trace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59:38.8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188 62 69,'-2'-16'34,"-5"-3"-1,7 19 2,-12-29-25,12 29-1,0 0 0,-13-1-3,13 1-1,-22 17 0,5-2-1,4 11-2,-6 0 1,3 7-1,0 7 0,0 2-2,3 1 2,4 7-2,3-2 1,-1 2 0,7 0-1,0-1 1,3 2 0,0-5 0,0 1-1,6-2 1,-4-7 0,6 1 0,0-4-1,4-3 0,-2-6 0,1-6 1,2-1-2,-16-19-1,28 20-1,-28-20-4,20 0-12,-18-17-21,9-1 2,-9-11-1,8 2-1</inkml:trace>
  <inkml:trace contextRef="#ctx0" brushRef="#br0" timeOffset="687">556 186 72,'19'-15'34,"-19"15"0,0 0 0,-5-25-21,5 25-5,-17 0-1,1 6-2,-12-4-2,0 5 0,-2-4-1,2 4 0,1-1-1,3 0 0,7-2 0,17-4-1,-17 12 1,17-12 0,-2 16 0,2-16 0,9 26 0,-3-9 1,-1 5-1,1 3 0,-3 2 1,-1 5-1,-2 4 0,0 1 0,-5-1 0,2 0 0,-1-1-1,0 0 1,-2-4-1,1-5 1,1-5-1,1-2 0,0-4-1,3-15 0,-4 16-2,4-16-3,0 0-5,-7-13-23,20 7-5,-9-13 1,15 9 0</inkml:trace>
  <inkml:trace contextRef="#ctx0" brushRef="#br0" timeOffset="1108">559 421 76,'0'0'33,"-27"-10"0,6 10 0,-14-6-26,8 10-2,-5-4-2,3 2-4,9 14-12,1-15-19,19-1-1,0 0-1,0 0 0</inkml:trace>
  <inkml:trace contextRef="#ctx0" brushRef="#br0" timeOffset="1420">601 432 94,'0'0'36,"0"0"1,-5 24 1,2-8-30,6 17-2,-8 0-1,7 9 0,-6 2-3,0-3-1,4-2 0,-5-6-1,5-5-1,-7-14-4,10 7-6,-3-21-26,0 0-2,0 0 1,13-15-2</inkml:trace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59:42.3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112 33 75,'-2'-16'35,"2"16"-1,-4-19 3,4 19-27,0 0-1,-3 20-1,-7-1-3,4 15 0,-4 6-2,0 11 0,-4 5-1,5 3 0,-4-4-2,5-5 1,-4-8-2,4-8 0,5-12-2,3-22 0,0 0-1,0 0-1,11-30 1,-3-5-1,6-4 2,2-9 0,1-3 3,0-1 0,-1-4 3,1 10 0,-4 1 1,3 11-1,-5 7 1,2 15 0,-13 12-1,19 2 0,-12 11-1,1 10 1,-2 6-2,0 9 1,0 4-1,-1 4 0,1-3 0,-3 5-1,0-5 1,1-4-1,-2-4-1,0-7-1,4-5-3,-6-23-10,17 10-22,-17-10-2,26-17 0,-9-8-2</inkml:trace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59:43.9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151 147 67,'13'-7'34,"1"1"-2,-14 6 2,22-7-22,-22 7-4,0 0-2,-15-6-2,4 7 0,-11-1-2,-1 5-1,-3-4 1,0 0-1,0-1 0,8 2 0,1-4 0,17 2 0,-16 2 0,16-2 1,0 0 0,16 16 0,-16-16 0,13 23 0,-9-6-1,1 7 1,-5 3-1,1 7 1,-4-1-1,0 9 0,-1-3 0,1 8 0,-1-2 0,2-5-1,-1 0 1,3-5-1,0-6 0,2-6 0,-1-4-2,-1-19-1,4 17-3,-4-17-6,9-13-25,-7-7-1,12 7 1,-5-12-1</inkml:trace>
  <inkml:trace contextRef="#ctx0" brushRef="#br0" timeOffset="406">213 388 86,'-4'-13'32,"4"13"0,-18-18 0,18 18-27,-32 8-1,15 2-3,-3 1-2,-2-6-8,7 6-24,1-8 0,14-3-1,0 0 1</inkml:trace>
  <inkml:trace contextRef="#ctx0" brushRef="#br0" timeOffset="796">342 426 63,'0'0'30,"0"0"1,-4-19-1,17 19-21,-12-15 1,11 12-4,-12 3 0,19-8-2,-19 8 1,21 7-2,-21-7-1,18 22 0,-15-5 0,-2 2-2,-5 1 1,-4-5-1,0-2-1,1 0 1,7-13 0,-8 20 1,8-20-1,12 16 0,-12-16 0,29 23 1,-15-5 1,1 2-1,-5 0 1,-3 5-1,-4 0 1,-7-2 0,-6 0 0,-5-1-1,-2-3 0,-2-6 0,-1-3 0,-1-6-2,4-1-1,-5-8-2,22 5-10,-27-13-22,27-2 0,-2-11-1,12 3 0</inkml:trace>
  <inkml:trace contextRef="#ctx0" brushRef="#br0" timeOffset="1295">712 9 86,'20'-17'33,"-3"18"3,-17-1-2,39 12-25,-23-2-1,12 10-2,-6-1 0,5 13-2,-4-5 0,6 10-2,-2 0 1,-6 8-2,1 3 1,-5 8-1,-6 3 0,-4 5 0,-12 3-1,-3 1 1,-11-3-1,-9-4 0,-9-7 0,-7-8 0,-9-6-2,-7-16-2,4 4-7,-14-22-27,18-1-1,-3-12-1,11-6-1</inkml:trace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59:46.9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44 149 51,'-7'-14'32,"-7"-5"3,14 19-2,-14-35-6,14 35-16,-11-21-3,11 21 0,0 0-3,0 0 0,0 27-2,5 1 0,-2 3 0,3 11-1,0 9-1,-1 1 0,3-1 0,-2-2 0,-2-3 0,2-7-1,-2-4 0,-1-9-1,2-4 0,-5-9-3,4 1-2,-4-14-7,0 0-25,6-21 2,7 8-1,-5-15 0</inkml:trace>
  <inkml:trace contextRef="#ctx0" brushRef="#br0" timeOffset="281">229 106 69,'5'-39'34,"2"13"1,-6 1-6,-1 25-6,3-16-12,5 32-3,-14 2-3,6 15 0,-7 5-2,1 9-1,-5 5 1,1 5-1,-6-7-2,1 4 2,1-6-2,-3-3 1,1-6-1,6-8-1,-3-3 0,-1-8-2,11 3-4,-11-23-20,14 0-10,0 0-2,28 0 0,-15-21 0</inkml:trace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59:49.2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181 36 69,'0'0'33,"-18"-22"-3,18 22 3,-17-15-21,17 15-3,-19 13-1,12 9-3,-10 1 1,1 11-3,-3 2 1,6 12-1,-4 0 0,4 7-1,1 0 0,5 1 0,1 0-1,5 0 1,1 1-1,4-2 0,0-3 0,3-3 0,-1-5 0,3-4-1,4-6 0,-3-8 0,3-5 0,-13-21-2,29 24-3,-29-24-4,35-8-24,-22-10-6,5 2 2,-5-16-3</inkml:trace>
  <inkml:trace contextRef="#ctx0" brushRef="#br0" timeOffset="561">579 165 68,'0'0'33,"13"-12"1,-13 12-2,0 0-18,0 0-6,0 0-3,-21 9 0,-1-6-2,0 10 0,-4 0-1,2 0-1,1-4 0,1 2 0,5-2 1,17-9-1,-13 19 0,13-19 0,-5 13 0,5-13 1,5 13-1,-5-13 1,7 19-1,-4-3 0,-2 1 1,1 9-1,-1 2 0,2 5 1,-2-1-1,1 3 0,-2-1 0,0 1 0,-2-1-1,1-7 1,-1 1-1,0-4 1,0 2-2,-1-7 1,2-4 0,1-15-1,-3 19 0,3-19-2,0 0-1,0 0-4,0 0-10,0-19-20,0 19 1,17-28 0,-1 15 0</inkml:trace>
  <inkml:trace contextRef="#ctx0" brushRef="#br0" timeOffset="998">572 458 52,'-9'-13'29,"-7"7"1,-1 6-2,-5-6-18,2 13-6,-7 0-6,-2 4-24,7-10-2,9 2-1,13-3-1</inkml:trace>
  <inkml:trace contextRef="#ctx0" brushRef="#br0" timeOffset="1310">620 504 60,'13'4'32,"-13"-4"0,20 2 1,3 8-19,-23-10-4,28 6-1,-28-6-2,21 23-2,-16-3 0,-3 5-2,-6 2-1,-3 5 0,-6 0-1,-2 4 0,0-4 0,2-1 0,1-7-1,8-2 1,4-4 0,8-4 0,8-7 0,6-1 0,1-6 0,2-1-1,-4 1-1,-3-9-3,0 6-5,-15-11-27,10 5-2,-11-6 1,-2 15-2</inkml:trace>
  <inkml:trace contextRef="#ctx0" brushRef="#br0" timeOffset="1763">1153 159 68,'-9'-18'36,"9"18"-2,-13-7 4,10 28-20,-5-6-10,3 23-3,-8 4 0,3 16-2,-7 2 0,2 2-1,-3-3-2,0-5 1,2-8-2,0-11 1,5-12-1,11-23 0,-15 5 0,13-18-1,4-8 1,4-12 0,4-5 0,3-9 1,3-6 0,3 3 0,0-1 1,5 5-1,-6 2 2,3 12-1,-3 10 0,-1 19 1,-4 11-1,-1 13 1,-7 13-1,3 9 0,-7 10-1,6 2 2,-5 1-2,2-1 1,0-4-1,2-8 0,0-3-1,3-13-1,5-1-2,-14-26-3,30 32-16,-17-36-15,11-2 0,-10-14-1,9-2 2</inkml:trace>
  <inkml:trace contextRef="#ctx0" brushRef="#br0" timeOffset="2511">1758 105 73,'0'0'33,"0"0"0,-17 2 2,8 14-28,-17-9-2,0 10-1,-9-2-1,4 2-1,-3-4-1,7-1-1,4-6 0,7-2 1,16-4 0,0 0 0,0 0 1,0 0 0,0 0 0,14-9 1,-14 9-1,18 3 0,-18-3 0,10 16 0,-9 3 0,2 3 0,-3 7-1,3 4 0,-4 5 1,-2 1-1,1 0 0,1 2 0,-3-2 0,2 0 0,-2-4-1,-1-3 0,3-3 0,0-3 0,4-3-1,-4-10-1,5 4-3,-3-17-6,0 0-23,13-10-4,3 2 1,-5-19-2</inkml:trace>
  <inkml:trace contextRef="#ctx0" brushRef="#br0" timeOffset="2917">1741 420 54,'3'-16'31,"-3"16"-1,-18 7-6,2 8-6,-5-7-14,2 5-2,-6 6-9,1-11-21,2-4-2,8-6-1,14 2 0</inkml:trace>
  <inkml:trace contextRef="#ctx0" brushRef="#br0" timeOffset="3338">1874 465 58,'0'0'33,"-7"-15"-1,7 15 0,7-13-20,-10 0-2,3 13-3,14-3-2,1 9-1,-15-6 0,27 12-2,-27-12 1,22 21-2,-15-6 1,-3 2-1,-6-1-1,-7 3 0,-4 0 0,-2 1 0,0 1 0,-3-3-1,5 1 1,2-3 0,9 0-1,7-1 1,3-1 0,5-2 0,3-2 1,0 0 0,-2 0 0,-3 3 1,-10 0 0,-2 2-1,-10-2 1,-3 1-1,-5 1 1,0-1-1,-1-2 0,1 0-1,5-5-1,1-7-3,13 0-6,-16-3-27,16 3 1,9-32-1,4 10-2</inkml:trace>
  <inkml:trace contextRef="#ctx0" brushRef="#br0" timeOffset="3931">2271 69 62,'0'0'33,"0"0"1,20-17-1,-5 22-17,-15-5-6,30-10-2,-14 4-1,7 9-2,-3 2-2,6 8 0,-3 3 0,6 10-1,-6 6 0,3 10-1,-7 3 1,-3 8-1,-6 4 0,-5 7 1,-5 4-2,-8 3 2,-5 1-2,-4 1 1,-9-1 0,-9-6-1,-8-7 0,-13-10-2,-4-1-2,-18-26-17,12 0-17,-6-17-2,11-5 0,2-13-3</inkml:trace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59:58.5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186 328 53,'0'0'34,"0"0"0,10-14 0,-10 14-10,0 0-16,-13 12-2,-6-10-1,2 3-1,-6-2-2,0 3 0,-3-4-1,5 1 0,6-2-1,0 1 1,15-2-1,-13-2 1,13 2 0,0 0 0,0 0 0,0 0 1,15 16-1,-15-16 1,8 27-1,-3-8 0,-5 3 1,0 7-2,-2 4 1,1-1-2,-4 2 2,2 0-2,-1 0 1,0 1 1,2-1-2,1-5 1,-2-2 0,1-1 1,1-5-2,-2-2 1,3-4-1,0-15-2,0 0-1,0 0-4,0 0-13,0 0-17,6-23 1,0-2-2,13 11 3</inkml:trace>
  <inkml:trace contextRef="#ctx0" brushRef="#br0" timeOffset="437">172 561 72,'-8'-14'35,"8"14"-3,-26 9 1,15 7-28,-12-9-3,0 3-2,2 2-5,-11-5-23,18 1-5,-1-13-1,15 5 0</inkml:trace>
  <inkml:trace contextRef="#ctx0" brushRef="#br0" timeOffset="796">286 636 90,'0'0'38,"0"0"0,0 22-7,-4-7-23,9 15-1,-9-2-2,4 8-2,-4 4 0,1 4-1,-1-3-1,-2-2 0,1-4-1,0-6-1,2-5-1,-3-11-3,9 5-5,-3-18-27,0 0-2,9-31 0,5 16-2</inkml:trace>
  <inkml:trace contextRef="#ctx0" brushRef="#br0" timeOffset="3042">681 383 46,'4'-19'32,"-6"-4"2,10 10 0,-5-18-14,12 25-6,-20-13-4,5 19-3,0 0 0,3 19-2,-12 4-1,2 17-1,-3 9-1,-3 11-1,0 5 0,-1-1 0,-1-3-1,2-7-1,3-10 1,1-14-1,3-13 0,6-17-1,0 0 0,-2-32-1,7 2 1,4-14 0,3-6 1,1-6 0,4-4 0,0 0 2,1 2-1,1 5 2,-2 6-1,0 11 1,-1 9-1,2 18 0,-5 12 1,0 16-1,-5 14 1,1 12-2,-3 11 1,1 7-1,-1 2 0,-2 0 0,1-5 0,-3-7 0,3-10-1,-2-12 0,1-9-2,-4-22-3,16 25-12,-18-38-19,20 1-1,-8-15-1,10 4 1</inkml:trace>
  <inkml:trace contextRef="#ctx0" brushRef="#br0" timeOffset="4041">1369 45 76,'0'-21'34,"0"21"0,0-26-4,0 26-20,0 0-2,0 0-1,-29-4-2,14 23 0,-4 6-1,2 14-1,-2 7 0,-1 10-1,5 6 0,4 7-1,2 3 0,9-1-1,0-5 1,4-2-1,5-2 0,4-1 0,-3-7 0,6-5 0,2-5 0,-4-5 0,2-5 0,1-9-1,-2-4-2,-15-21-1,29 13-3,-28-31-13,20 10-18,-13-20 0,10 4-2,-10-13 2</inkml:trace>
  <inkml:trace contextRef="#ctx0" brushRef="#br0" timeOffset="4556">1820 295 56,'12'-19'34,"-12"19"-1,0 0 1,-25 2-16,-2-2-11,-1 10-2,-12-7-1,2 9 0,-4-5-2,7 0-1,3-2 1,11-1-1,5-2 0,16-2 0,0 0 0,0 0 1,0 0-1,0 0 1,0 0 0,17-3-1,-17 3 1,3 17-1,-6-2 1,-1 6-1,2 2 0,-2 8 0,0 4 0,1 1 0,-2 2 0,5 2-1,-2-2 1,0-3-2,2-1 1,0-5 1,0-7-1,0-1 0,0-3-1,0-18 0,2 19-1,-2-19-3,0 0-2,-6-16-16,6 16-16,14-33 2,6 17-2,-7-16 2</inkml:trace>
  <inkml:trace contextRef="#ctx0" brushRef="#br0" timeOffset="4977">1741 501 60,'8'-15'32,"-8"15"0,-22 6-2,4-12-20,-4 15-6,-8-4 0,-1-2-9,7 7-25,-4-9-1,12 4-2,3-10 0</inkml:trace>
  <inkml:trace contextRef="#ctx0" brushRef="#br0" timeOffset="5289">1756 625 53,'0'0'35,"0"0"0,22 11-1,-22-11-12,32 11-12,-32-11-3,29 25-1,-20-9-2,-4 7 0,-5 2-2,-8 5 0,-7-2-1,-5 3 0,-2-2 0,-2-4-1,2 0 1,5-7-1,6-2 1,11-16-1,11 21 1,9-20 0,6-1-1,9-1 1,-1-2-2,1-3 0,0 6-4,-12-13-9,10 14-24,-20-7 0,5 11-2,-18-5-1</inkml:trace>
  <inkml:trace contextRef="#ctx0" brushRef="#br0" timeOffset="7239">2191 308 71,'0'0'35,"-2"-25"0,2 25-8,2-14-14,-2 14-5,5 22-1,3 6-2,-7 4 1,6 17-4,-2 4 1,2 7-2,0-4 1,2-3-2,-5-6 1,3-9-1,-1-10 0,1-15 1,-7-13 0,18-13-1,-8-11 1,6-9 0,-2-12-1,8-6 1,-3-3-1,4-5 1,-3 1-1,3 4 1,-4 11-1,-3 7 0,-1 9-1,-8 8-1,-7 19-3,3-15-4,-3 15-24,0 0-6,6 15 1,-6-15-1</inkml:trace>
  <inkml:trace contextRef="#ctx0" brushRef="#br0" timeOffset="7800">2906 260 56,'14'-13'33,"-14"13"0,0 0-1,0 0-14,-20-9-13,5 16 0,-11-4-2,2 6 0,-5-2-1,3 2 0,2-3 0,7 1 0,3-4-1,14-3 1,0 0 0,0 0 0,0 0 1,8 15 0,-8-15-1,9 15 0,-9-15 0,4 29 0,-5-8-1,-1 4 0,-2 3 2,3 7-2,-4 2 0,4 1-1,-2-3 1,0 2 0,-1-2-1,1-1 1,-1-3-1,1-4 0,0-7 0,-3-4 0,0-2-1,6-14-1,0 0-2,-16 3-3,16-3-14,2-18-17,12 3-1,-5-14 0,14 5 0</inkml:trace>
  <inkml:trace contextRef="#ctx0" brushRef="#br0" timeOffset="8206">2913 447 74,'0'0'34,"-18"3"-3,4 8-3,-8-6-23,1 2-3,-1 9-11,-3-10-22,9 0 1,2-6-5,14 0 2</inkml:trace>
  <inkml:trace contextRef="#ctx0" brushRef="#br0" timeOffset="8580">2972 594 66,'0'0'34,"-9"-13"-3,14-2 1,11 15-23,-16 0-1,26-9-2,-13 3-2,1 13 0,-14-7-2,25 20 1,-25-20-2,9 25 1,-17-11-2,-3 4 0,-5-2-1,0-1 1,-3-2 0,5-1 1,1-2-1,13-10 0,-2 19 0,2-19 1,28 16-1,-11-8 1,0-1 0,1 3 0,-18-10 1,17 25-1,-24-11 1,-3 3-1,-6 0 1,-3 0-1,-1-1 0,-2-2 0,3-4-1,0-4 0,6-2-1,0-10-3,13 6-6,-20-16-27,20 16-1,10-35 0,5 16-2</inkml:trace>
  <inkml:trace contextRef="#ctx0" brushRef="#br0" timeOffset="9127">3291 127 66,'0'0'36,"14"-16"0,3 22 0,-17-6-22,38 8-7,-21-4 0,9 14-1,-2-2-1,4 9-1,-4 4-1,5 8 0,-3 3-1,-5 2-1,-3 8 1,-10 6-1,-2 8 0,-10 2-2,-11 0 2,-8 0-1,-9 3-1,-8-6 1,-6-2-2,-9-13-1,1-1-6,-18-30-20,15 3-11,-6-20-1,9-4-1</inkml:trace>
  <inkml:trace contextRef="#ctx0" brushRef="#br0" timeOffset="12543">4693 585 52,'17'-10'34,"-17"10"-1,0 0 1,0 0-19,0-21-4,0 21-3,-32-4-3,8 4 0,-17-5-1,-2 5-1,-12-6 0,-3 3 0,-4-4-2,0 3 2,1-2-2,1 0 1,11 3-1,6 0 0,9 3-1,11 1 0,6 1-1,17-2 0,-17 6-2,17-6-2,0 0-1,0 0-20,0 0-11,13-15-1,4 15 1,-17 0-1</inkml:trace>
  <inkml:trace contextRef="#ctx0" brushRef="#br0" timeOffset="12980">4610 760 60,'0'0'34,"22"12"-1,-22-12 2,0 0-24,0 0-3,-24 14-1,-7-15-1,-1 4-1,-11-3-2,-5 3 1,-4-3-1,0 1-1,0-1-1,5 2 0,4-1-1,5-4-2,11 5-2,-3-14-6,30 12-28,-32-18 1,32 18 0,-31-33-2</inkml:trace>
  <inkml:trace contextRef="#ctx0" brushRef="#br0" timeOffset="13510">4189 298 63,'13'2'35,"-13"-2"-1,18 1 1,-18-1-22,-2 16-5,-11-5-1,2 9-2,-15 1-1,-1 4 0,-12-2-2,2 5 0,-7-4 0,5 1-1,0-5 0,7-3-1,2-3 2,8 1-3,9-3 2,13-12-1,-6 22 0,6-22 0,13 22-1,-13-22 1,27 23 0,-12-9 0,1 5 0,8 1 0,-3 2 0,4 8 1,1 4-1,1 1 1,-1-1-1,-1-2 1,-5 1-1,-4-8-1,-3-6 0,-13-19-2,12 13-3,-18-32-12,6 19-20,1-34 0,5 10-1,-6-8 1</inkml:trace>
  <inkml:trace contextRef="#ctx0" brushRef="#br0" timeOffset="14087">4609 383 15,'0'0'28,"0"0"2,0 0 0,0 0-8,-13-13-5,13 13-4,0 0-3,0 0-1,0 0-3,0 0 0,0 0-1,19 12 0,-6-5 0,11 7-1,0-1 0,4 7 0,0-1-1,-2 8-1,-1 2 1,-8 8-1,-8 0-1,-8 6 0,-7-1 0,-7 5-1,-7-1 0,-6-2 1,-7-7-2,-3-5 0,-1-2-1,-2-13-3,9 11-14,-12-23-20,16 1 0,-5-12-2,11 1 1</inkml:trace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00:14.9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191 34 51,'0'0'34,"-10"-16"1,10 16 0,-13-10-12,-7 1-14,20 9-1,-27 14-1,13 6-1,-3 0-1,1 14-2,-3 3 0,5 5 0,0 5-2,3 7 0,3-4 0,2 3 0,3-3 0,3 4 0,3-3-1,6 3 1,1-5-1,3-3 1,0-1-1,3-1 0,-2-3 0,3-8 0,-4-2 0,-2-13-2,0 1 0,-11-19-4,26 13-9,-24-27-24,15-1 0,-7-14 0,8 2-1</inkml:trace>
  <inkml:trace contextRef="#ctx0" brushRef="#br0" timeOffset="562">546 142 78,'19'-8'36,"-19"8"-2,0 0-1,-24 6-26,7 4-1,-13-5-2,1 6 0,-6-3-1,2 0-1,2 0 0,5-1 0,6-6-1,7 5 1,13-6 0,0 0 0,-11 13 0,11-13-1,5 21 1,-2-4-1,0 3 1,1 2-1,-4 4 1,0 8-2,-1 2 1,0 2 0,1 1 0,-2 1-1,-1-2 0,3-2 1,-1-2-2,-1-7 1,2-3-1,-1-7 0,1-4-1,0-13-3,1 15-3,-1-15-19,-4-13-13,7-3 2,11 5-2,-5-7 2</inkml:trace>
  <inkml:trace contextRef="#ctx0" brushRef="#br0" timeOffset="968">504 467 73,'-26'-10'34,"6"17"-2,-8-6 0,3 5-28,-3-6-3,-1-1-3,8 4-25,0-9-4,6 2-2,15 4 0</inkml:trace>
  <inkml:trace contextRef="#ctx0" brushRef="#br0" timeOffset="1202">549 484 72,'0'0'39,"11"15"-2,-11-15 2,2 45-19,-7-23-15,4 15 0,-8 1-1,3 3-1,-2-1-2,3 2 0,0-7-2,-3-3 0,7-4-4,1-28-5,1 20-28,-1-20-1,13-7 0,-4-12-1</inkml:trace>
  <inkml:trace contextRef="#ctx0" brushRef="#br0" timeOffset="3448">998 249 58,'8'-23'36,"-8"1"-2,0 22-4,1-20-6,-1 20-14,-9 13-2,5 13-1,-9 6 0,3 14-4,-6 5 1,2 9-2,-2-4-1,4 1 0,1-6-1,-1-9 0,3-7-3,4-15 1,0-5-1,5-15-2,0 0-2,2-31-1,9 9 1,-5-20-1,8 0 1,-2-12 0,5 2 3,-1-2 3,0 1 2,-1 6 2,-1-1 3,2 21-1,-7-2 1,4 19 0,-13 10 0,17 0 0,-15 16-1,5 14-1,-7 9 1,3 13-3,-2 4 0,3 9 0,-1-3-1,0 4-1,2-8 0,-3-10 0,4-5-3,-4-21-2,3 0-5,-5-22-27,0 0 0,-2-37-1,10 7-1</inkml:trace>
  <inkml:trace contextRef="#ctx0" brushRef="#br0" timeOffset="4150">1615 146 70,'0'0'34,"0"0"-2,0 0 0,-24-3-24,4 8-4,-7-5 0,-2 2-1,-3 0-1,6-1 0,0 5 0,7 3 0,3 2 0,12 10 0,0-2 0,4 7 1,0-2 0,1 4 0,-2-2-1,1 6 0,-8-4 0,2 2 0,1 1 0,0 3-1,0 0 1,0 5-1,2-1 0,3-5 0,0 1 0,2-7-1,-1-2 0,2-6 0,-1-5 0,-2-14-1,0 16-1,0-16-3,0 0-3,-9-19-18,9 19-12,13-26 0,3 10-1,-5-10 2</inkml:trace>
  <inkml:trace contextRef="#ctx0" brushRef="#br0" timeOffset="4525">1563 458 68,'0'0'34,"-22"-13"-3,0 9 0,-1 5-27,-6 4-2,-4-8-14,2 8-18,8-3 0,7-4-3,16 2 1</inkml:trace>
  <inkml:trace contextRef="#ctx0" brushRef="#br0" timeOffset="4915">1641 580 53,'0'0'35,"27"-3"-1,-11-1-2,9 17-6,-12-9-16,7 15-2,-13-6-2,0 12-1,-8 0-2,-5 6-1,-4 1 0,-3 0-1,-3-1 0,0-2 0,3-6-1,3-1 1,3-6-1,7-16 0,3 13 1,-3-13-1,27-2 0,-7-2 1,4-5-1,-3-1-1,2 3-2,-7-9-3,10 19-18,-17-22-14,7 9 0,-6-9-1,4 3 1</inkml:trace>
  <inkml:trace contextRef="#ctx0" brushRef="#br0" timeOffset="5336">2096 114 78,'0'0'36,"12"-13"-1,-12 13 0,21-6-26,-8 5-2,14 12-1,-6-2 0,8 9-2,-1 2 0,3 9-1,-5 0-1,-1 6 0,-6 3 1,-6 7-2,-9 2 0,-4 4-1,-4 3 1,-9 3-1,-4-2 0,-10 3-1,-3-2 0,-7-6 0,-4 2-2,-13-11-3,5 7-13,-17-30-20,8-2 0,-7-17-2,1-5 1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03.9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283 9 83,'18'-15'36,"-18"15"-1,0 0-6,0 0-21,0 0-2,-30 15-1,2-3-1,-11-4-2,1 3 0,-6-1 0,4-3-1,1 3-1,12-7-1,11 3 0,16-6-1,0 0 0,15 7 0,7-7 0,0-1 0,4-4 1,-3 3 1,-4-1 1,-2 4 1,-17-1 0,16 23 0,-16 1 1,0 9 0,-6 7-1,0 8 1,-3 3-1,5 5 0,-4 0 0,4-2 0,3-3-1,2-5 0,3-2 0,1-11-1,-1-4-1,1-10 0,-5-19-2,0 0-5,0 0-29,4-26-4,-4 0 2,-4-13-3</inkml:trace>
  <inkml:trace contextRef="#ctx0" brushRef="#br0" timeOffset="686">483 634 71,'9'16'40,"-11"0"-3,4 13 2,-25-1-23,18 11-12,-9-3 0,2 7-2,1-7-3,-7-14-15,9 4-21,9-26-1,0 0-2,0 0 1</inkml:trace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00:22.3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17 126 68,'0'0'35,"-10"-19"-1,10 19 1,-8-18-25,8 18-1,0 0-1,0 0-1,-3 15-2,8 11-1,-4 8 0,5 11-2,-3 6 0,6 4-1,-4 3 0,4-1 0,0-9-1,-2-5 1,-1-8-2,2-13 2,-2-9 0,-6-13-1,18 3 1,-18-3-1,22-29 1,-10 1-1,3-12 0,3-10 0,0-11 0,2-7 0,1-2 0,0 0 0,-5 8 1,2 6-1,-4 19 0,-4 13 0,-10 24-2,0 0-4,18 24-7,-28-8-25,19 10 0,-9-10-2,9 7 0</inkml:trace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00:24.5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237 92 66,'-5'-23'34,"4"9"1,-8-11-3,9 25-21,-11-29-2,11 29-1,-35 2-2,16 17 0,-7 2-2,3 18 0,-4 3-1,5 10 0,2 4-1,4 8-1,1-4 1,8 5-1,4-1 0,8 1-1,2 0 1,2 0 0,1-2-1,3-4 1,0-1-1,0-6 0,0-6 0,-2-8 0,1-5-1,4-12-2,-3-3 0,-13-18-5,30 7-13,-21-29-18,9 4 1,-6-14-1,5 3 0</inkml:trace>
  <inkml:trace contextRef="#ctx0" brushRef="#br0" timeOffset="515">559 286 68,'16'-10'33,"-16"10"0,0 0 0,0 0-24,-20-5-3,1 12-1,-12-4-1,5 6-1,-8 0-1,8 4 0,0-2 0,8 1-1,18-12 1,-16 21-1,16-21 1,9 22 0,-9-22 0,15 19 0,-15-19 0,11 30 0,-8-11 0,-1 5-1,-2 2 1,0 6-1,-3 1 2,0 3-3,1 3 2,1-4-1,-2-5-1,2 2 1,-1-3-1,2-6 1,-1-3-1,-2-4 0,3-2-1,0-14 0,-2 15 0,2-15-3,0 0-4,-13-19-15,13 19-15,6-23 0,6 10-1,-7-10 1</inkml:trace>
  <inkml:trace contextRef="#ctx0" brushRef="#br0" timeOffset="920">605 576 59,'0'0'33,"-17"-3"1,1 10-1,-14-11-13,6 12-16,-10-3-1,2 0-4,7 8-13,-2-11-19,13-1 0,14-1-2,0 0 0</inkml:trace>
  <inkml:trace contextRef="#ctx0" brushRef="#br0" timeOffset="1185">689 606 75,'16'-4'38,"-16"4"-1,10 17 1,-10-17-25,4 39-6,-10-13-1,4 9-2,-4 2-1,6 8 0,-5-5-2,7-2 0,-4-5-1,2-7 0,0-6-2,0-20-2,3 25-3,-14-40-19,11 15-12,4-33 0,9 11-1,-6-17 0</inkml:trace>
  <inkml:trace contextRef="#ctx0" brushRef="#br0" timeOffset="1575">1090 374 55,'0'0'36,"0"-28"-2,0 28 2,9-29-12,-9 29-15,0 0-2,3 31-1,-10-2 0,-2 14-3,0 3-1,-4 12 0,0-5 0,0 3-2,0-9 1,2-8-1,1-11-1,3-13 0,7-15 0,0 0 0,-11-19-1,14-8 1,5-11-1,2-8 2,4-5-1,3-2 0,2-3 1,1 5 1,2 5 0,0 10 0,-5 13 0,3 14 0,-5 14 1,-2 15-1,-4 16 1,-1 10-1,-2 5 0,1 8 0,-2-2-1,-1-2 1,-1-3-2,0-10 0,2-9-3,-6-15-5,13 6-21,-12-24-8,13-1-1,-13 1-1</inkml:trace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00:28.0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226 131 66,'0'0'33,"19"-16"1,-19 16-1,0 0-21,2-16-5,-2 16-1,-28 2-1,8 2-2,-7-3 0,1 2-1,-3 0-1,7-1 1,0-2-1,9 3 0,13-3 0,-13 0 1,13 0-1,0 0 0,0 0 0,12 18 0,-12-18 0,4 29 1,-7-9-2,3 5 1,-1 2 0,-3 7 0,1-1 0,-2 0-1,5 2 1,0 0-1,0-4 1,0 3 0,0-4-2,0-1 2,-2-2-1,2-1 0,-2-4 0,-2-3 0,1-5-1,3-14-1,-4 18-2,4-18-2,0 0-5,-5-23-18,18 12-9,-1-15 1,9 8 0</inkml:trace>
  <inkml:trace contextRef="#ctx0" brushRef="#br0" timeOffset="406">218 381 65,'8'-20'34,"-8"20"-2,6-15 1,-6 15-22,0 0-5,-29 19-1,-1-12-3,0 3-1,-3 6-5,-8-16-14,12 9-15,6-10 0,23 1-3,-17-11 2</inkml:trace>
  <inkml:trace contextRef="#ctx0" brushRef="#br0" timeOffset="780">312 474 50,'0'0'30,"0"0"2,1-16-1,-1 16-20,16-10-1,-16 10-1,26 0-2,-13 0-1,9 11-1,-6-4-1,2 11 0,-8-2-1,-1 4-1,-10-1 0,-7 2-1,-2-1-1,-6-4 1,2 2-2,0-5 1,14-13 0,-18 19 0,18-19 0,13 14 0,2-7 0,3 0 0,3 5 1,-3 0-1,0 1 1,-5 4 0,-7 3-1,-5 5 1,-7-2 0,-2-1 0,-7-1-1,-2-1 1,-5-2-1,2-10 0,-2-3 0,-1-8-3,3 0-3,-12-20-19,22 10-12,-3-13 0,10 3-2,-1-12 1</inkml:trace>
  <inkml:trace contextRef="#ctx0" brushRef="#br0" timeOffset="1373">667 14 71,'0'0'35,"24"-3"0,-24 3-1,37-4-24,-23-4-3,12 11 0,-7-3-1,8 13-2,-5-3 0,2 12-2,1 6 1,-2 6-2,-6 8 1,-1 7-1,-3 5 0,-7 5 0,-2 3-1,-7 5 1,-10-2-1,-4-2 1,-5-5-2,-11-1 1,-3-10-1,-10-6-3,1 2-9,-15-24-24,16-2-2,-8-14-1,9-7-1</inkml:trace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00:41.1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177 20 28,'0'0'27,"-14"-8"3,14 8-1,-4-14-15,4 14-3,0 0-2,22 0-3,-22 0-1,18 0 0,-18 0-1,27 4 0,-11-4-1,6 8-1,-7-4 1,3 5-1,0-5 0,-5 6-1,-13-10 0,21 16 1,-21-16 0,10 19-1,-5-6 1,-1 5 0,-4 1 0,5 5 0,-4 4-1,2 2 1,-6 2-1,2 5 1,-4-1-2,-1 2 1,-1 3 0,-1 1-1,-2 4 1,1 1-1,-3 1 1,2 0 0,-1 0-1,0-3 1,0-3 0,-1 2-2,3-3 1,1-2 0,3 0 0,-1 0-1,5 1 1,-1-1-1,1-3 1,4-4 1,1-4-1,5-3 0,1-2 0,7-6 0,-1-4 0,5-5 0,1-2 0,-1-4 0,-2-2 0,-3-4-1,-4-2 1,-12 6-1,15-13 1,-15 13 0,0 0-1,0 0 1,0 0 0,-13 3-1,13-3 2,-18 20-1,5-4 0,-1 3 0,-1 5 0,2 3 0,-2 4 1,3 5-1,2 5 0,3 3 0,2 4 0,1 4 1,4 2 0,0 2-2,4 4 2,1 0-2,-1 5 1,3 3 0,-2-1 0,-2 0 0,-2-3-1,-1-3 2,-4-2-2,-6-6 2,-1 0-1,-2-5 0,-4-3 0,-2-2 0,1 1 0,-2-3 0,-1-2-1,0-3 0,0-8 1,-2-6-2,-1-3 0,-1-13-3,7 10-7,-9-21-24,27 5-1,-16-17-1,19 4 0</inkml:trace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00:43.4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181 529 42,'0'0'31,"5"-13"2,-5 13 0,3-26-19,-3 26-5,0-19-1,0 19-2,-8-16-1,8 16-1,-21-4 0,21 4-1,-27 13-1,9 1 1,1 4-2,-5 3 1,2 8-2,3 2 0,1 0 0,4 3 0,3-4-1,8 0 1,2-4-1,7-7 0,2-4 0,4-8 1,4-6-1,-1-8 0,3-6 1,1-11-1,0-5 2,0-10-1,2-8 1,1-5 0,-6-10-1,3 3 3,-5-5 0,2 6 0,-7 3-1,-1 11 1,-5 0-1,-7 15 1,1 6-1,-2 7-1,3 16 0,-17-17-1,4 15 0,0 8 1,-3 7-1,4 12 0,0 8 0,4 5 0,1 6 0,7 7 0,0 1 0,4 2-1,5-2 1,-1-5 1,1 0-1,0-4 0,1 0 0,-2-4 1,1 0-1,3-5 0,-2-4 0,-3-7 0,2-5-2,-9-18-1,19 13-2,-15-26-4,16 13-12,-17-22-17,14 0 1,-5-14-2,7 3 3</inkml:trace>
  <inkml:trace contextRef="#ctx0" brushRef="#br0" timeOffset="608">458 470 63,'0'-16'35,"0"16"-1,0 0 1,13 23-21,-20-4-6,10 14-1,-7 2-2,1 9-1,-3-3-1,3 1-2,2-7-1,-4-8-2,5-2-5,0-25-16,0 0-15,-5-18 2,15-6-2,-6-15 2</inkml:trace>
  <inkml:trace contextRef="#ctx0" brushRef="#br0" timeOffset="795">511 312 57,'2'-42'33,"-2"10"0,5 12-1,-4 0-24,-1 20-8,0 0-24,6 17-7,-6-17-1,7 26-1</inkml:trace>
  <inkml:trace contextRef="#ctx0" brushRef="#br0" timeOffset="1045">671 419 68,'0'0'34,"-17"22"-1,17-22-6,-18 21-19,18-21-4,-13 29 1,9-14-1,8 5 0,1-3-1,8 5 0,0-3 0,1 2 0,-2-2 0,-3 3-1,-9-3-1,-8 1 0,-2-3 0,-9-4-2,1 3-1,-4-6-2,7 5-4,-8-17-29,23 2 1,0 0-2,2-18 2</inkml:trace>
  <inkml:trace contextRef="#ctx0" brushRef="#br0" timeOffset="1435">920 75 75,'-9'-15'36,"9"15"0,-13-1 0,15 15-29,-8-1-1,6 9-1,-6 3 0,5 11-2,-5 1-1,2 7-1,-4-1 1,3 3-1,-3-2-1,1 4 1,1-4-1,-1-2 1,-2-3 0,5-3-1,0-4 1,-1-3-1,1-4 0,4-5-1,-1-6 0,1-14-3,3 19-3,-3-19-16,0 0-15,10-23 0,7 12-1,-7-14 2</inkml:trace>
  <inkml:trace contextRef="#ctx0" brushRef="#br0" timeOffset="1716">978 465 48,'-7'-14'30,"-8"15"2,-5 6-3,-6-7-20,0 13-6,-4 2-6,-5-4-25,9-2-2,7-6-1,6-3-1</inkml:trace>
  <inkml:trace contextRef="#ctx0" brushRef="#br0" timeOffset="2075">1069 455 58,'0'0'35,"0"0"-2,-16-7 2,25 21-23,-9-14-3,-9 32-2,3-9-2,4 9-1,-6 0-1,3 1-1,-3-4 0,3-3-1,-3-6-1,3-4 0,5-16 1,0 0-1,0 0 0,0 0 0,-5-19 0,11-1-1,3-3 2,2-7-2,7-1 1,-1 0 0,3-1 0,-1 0 0,3 4 0,-5 7 0,-2 3 0,-2 7 0,-13 11 0,14-9-1,-14 9-4,0 0-10,0 23-23,0-23 2,4 15-2,-4-15 0</inkml:trace>
  <inkml:trace contextRef="#ctx0" brushRef="#br0" timeOffset="2511">1266 458 74,'-13'6'38,"12"11"-1,-11-2 1,16 18-30,-9-6-3,2 12 0,-6 0-3,0 0-1,6 0-4,-7-15-4,15 2-16,-5-26-14,0 0 0,-12-42-1,15 6 2</inkml:trace>
  <inkml:trace contextRef="#ctx0" brushRef="#br0" timeOffset="2683">1231 212 48,'9'-55'34,"0"15"1,-1 4 0,1 23-13,-3 0-17,-6 13-8,16 0-28,-16 0-2,8 20-1,-2-4-2</inkml:trace>
  <inkml:trace contextRef="#ctx0" brushRef="#br0" timeOffset="2917">1470 78 70,'0'0'36,"0"0"0,0 0 0,9 36-27,-12-7-2,6 13-2,-9 4-1,0 12-1,-1 4-1,-5 0-1,-1 2 0,0-9-1,3-8 0,-1-9 0,2-6-1,0-12 0,4-4 0,5-16-1,0 0-1,0 0 1,1-19 0,3 0-1,9-1 2,0-3-1,3-2 2,2 1 0,0 4 1,3 7 0,-4 1 0,2 11 0,-5 8 0,-2 7 1,-6 9-1,-3 6 0,-5 3 0,-5 4-1,-6-2 1,-4-8-1,-5-6 0,-7-9-1,1-8-3,-5-16-9,14 8-24,-2-13 1,10 4-2,3-7 0</inkml:trace>
  <inkml:trace contextRef="#ctx0" brushRef="#br0" timeOffset="4025">1686 497 61,'0'0'35,"-10"-26"0,10 26 0,0 0-24,-10 13-4,2 7-1,7 12-2,-3 4-1,2 8-1,-1-1-1,2-1 0,2-6-1,4-8 1,-1-13-1,-4-15 0,17 3 0,-7-16 0,3-8 0,3-10 0,-3-2 0,5-2-1,-2 2 2,-2 3-1,-2 4 1,-2 5 0,-2 8 0,-8 13 0,0 0 0,16 25 0,-11 2 0,-4 2-1,-1 6 0,5 1 0,-3-3-3,0-5-3,11 10-18,-13-38-14,22 11 1,-9-22-2,8-2 2</inkml:trace>
  <inkml:trace contextRef="#ctx0" brushRef="#br0" timeOffset="4461">2103 0 78,'0'0'38,"0"0"-2,5 17-1,-5-17-27,3 39-2,-10-13-1,6 12-1,-7 5-1,1 6-1,-3 0-1,3 3 0,-5-1 1,1 4-2,2-3 0,0 0 1,-1-6-1,4 1 0,1-5 0,-1-3 1,3-9-2,1-5 0,2-4-3,0-21-5,15 20-19,-15-20-11,22-18 1,-9-10-2</inkml:trace>
  <inkml:trace contextRef="#ctx0" brushRef="#br0" timeOffset="4742">2163 455 52,'-14'3'29,"-9"7"1,-2 2-2,-2-4-39,-8 2-15,9-1-2,4-6-1,8-4-1</inkml:trace>
  <inkml:trace contextRef="#ctx0" brushRef="#br0" timeOffset="5117">2302 485 61,'0'0'37,"-5"24"0,5 5 1,-11-8-21,13 20-11,-11-2-1,3 8-2,-2-3-2,-1-8-4,3 2-6,-14-28-29,20-10 2,-6-13-2,11-12 1</inkml:trace>
  <inkml:trace contextRef="#ctx0" brushRef="#br0" timeOffset="5288">2286 245 71,'11'-44'35,"-9"6"-2,7 25-4,-9 13-24,0 0-5,7 14-22,-8 2-10,5 9-1,1 1-2</inkml:trace>
  <inkml:trace contextRef="#ctx0" brushRef="#br0" timeOffset="5491">2431 471 71,'-3'20'37,"8"12"-3,-13-2 2,16 12-30,-8-1-2,4 5 1,-3-4-3,-1-1 1,3-8-2,-1-4 0,-2-9-1,0-20 0,6 13 0,-6-13 0,10-29 0,-5 3-1,4-6 1,3-7-1,1-1 1,1-1-1,2 4 2,0 3-1,0 8 0,0 6 0,0 4 0,-3 8 0,-13 8 0,23-8 1,-23 8-1,19 10 1,-19-10 0,17 29 0,-11-7 0,0 4 1,-3 3-1,-3 3 0,-2 1-1,-1-4-1,2 1-4,-12-24-16,13-6-16,0 0-1,3-29 0,-2-10 0</inkml:trace>
  <inkml:trace contextRef="#ctx0" brushRef="#br0" timeOffset="5897">2724 150 70,'1'-19'37,"-1"19"-2,0 0-1,16 2-26,-16-2-8,-4 18-6,5 1-28,-5-7 0,8 7-2,-4-19 0</inkml:trace>
  <inkml:trace contextRef="#ctx0" brushRef="#br0" timeOffset="6115">2933 121 71,'0'0'38,"13"7"-2,-1 6 2,-12-13-27,12 29-6,-9-10 1,1 10-3,-7 1 0,2 8-1,-7-2 0,0 6-1,-5-1 1,1 3-1,2-2-1,-3 2 1,1-2-1,4-2 0,-1-7 0,2-1 1,1-3-1,4-3 0,0-6 0,0-4 0,1-3-1,1-13 0,3 23-3,-3-23-4,10 16-13,-9-29-19,18 9 2,-7-13-1,12 2 1</inkml:trace>
  <inkml:trace contextRef="#ctx0" brushRef="#br0" timeOffset="6427">3078 472 50,'0'0'30,"-26"-4"2,2 10-2,-16 3-26,4-1-8,2 2-24,-4-1-1,10-2-2,11-4 1</inkml:trace>
  <inkml:trace contextRef="#ctx0" brushRef="#br0" timeOffset="6661">3104 412 59,'-4'20'35,"1"12"-1,-6 0 0,12 5-23,-11-1-8,8 3 0,-5-4-1,7-5 0,2-6-1,6-11 0,3-11-1,6-10 1,3-7-1,1-6 1,-1-7-1,-1-2 1,-3 1 0,-2 3 1,-6 1-1,-2 11 1,-3 1 0,-5 13 1,0 0-1,0 13 0,-2 6 0,-1 8 0,0 3 0,1 11 0,-4 5-1,0 9 1,2 0-1,-4 3 1,1 0-1,0 1-1,1 2 1,0-2-1,-1-4 0,0-3 0,1-4 0,-1-5 0,-2-2 0,0-7 0,1-5-1,-1-7 1,-1-2 0,-2-2 0,1-5-1,-2-5-1,13-8-2,-29 5-5,29-5-20,-23-2-11,23 2 1,-22-27-2</inkml:trace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7:13.6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1 85,'0'0'37,"0"0"0,0 0-1,0 0-32,0 0-1,0 0-2,0 0-2,-21-5-5,23 20-27,-2-15-3,0 0-1,-17 12-1</inkml:trace>
  <inkml:trace contextRef="#ctx0" brushRef="#br0" timeOffset="187">57 159 69,'-3'15'37,"5"7"-2,-11-8 1,13 6-25,-8-6-8,-1-1-3,2 3-6,-11-19-29,14 3 0,-9-15-3,9 15 1</inkml:trace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7:07.0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229 9 42,'16'3'32,"-16"-3"0,0 0 0,6-13-20,-6 13-2,0 0-2,0 0-1,-19 0-3,2 3 0,-5-3-1,-2 3-1,-4-3 0,2 3 0,3-2-1,2 2 0,4 0-1,17-3 0,-20 6 1,20-6-1,0 0 1,0 0-1,0 0 0,0 0 1,0 0 0,-13 13 0,13-13-1,1 13 2,-1-13 0,-3 23-1,3-10 1,0 3-1,2 0 1,-1 3-1,-2 1 1,-1 4-1,2-1 1,0 4-2,-4 2 1,4 3 0,-4 2 0,4-2-1,1 0 0,-2-1 0,1 0 1,0-1-1,-2-2 0,1-3 0,-1-4 0,1 0 0,-3 0 0,4-5 0,0-1 0,0-15 0,1 20 0,-1-20 1,0 0-1,6 16 0,-6-16 0,0 0 0,0 0 0,16 7 0,-16-7 0,13-1 0,-13 1 0,20-3 0,-6 0-1,1 2 2,2-1-1,-1 2 0,2 2 0,0-2 0,1 1 0,-1 1 0,-4 1-1,-14-3-1,20-2 0,-20 2-4,16-4-12,-19-15-21,3 19 2,3-32-2,5 16 1</inkml:trace>
  <inkml:trace contextRef="#ctx0" brushRef="#br0" timeOffset="718">242 330 75,'-17'-10'37,"17"10"-2,-26 4 1,13 8-28,-9-8-5,-2 3-1,-7-2-2,-5-10-8,10 8-28,-3-13 2,16 7-3,13 3 0</inkml:trace>
  <inkml:trace contextRef="#ctx0" brushRef="#br0" timeOffset="1201">345 276 71,'0'0'37,"0"0"-2,-13-4 1,26 17-27,-13-13-3,9 32-1,-5-10-2,9 7 0,0 4-1,5 6 0,-4 0-2,6 2 1,-2-3-1,-4-5-1,2-2-2,-6-13-2,6 10-11,-16-28-21,15 3 0,-15-22 0,8 2 1</inkml:trace>
  <inkml:trace contextRef="#ctx0" brushRef="#br0" timeOffset="1420">554 314 73,'-9'-17'37,"9"17"-2,0 0 1,-4 30-26,-8-8-3,6 17-2,-11 2-2,0 6 0,-5 3-1,0-2-1,-1-5 0,-3-5-2,4-5-2,-2-14-2,16 7-18,-9-26-15,17 0 0,-3-13-1,10-3 1</inkml:trace>
  <inkml:trace contextRef="#ctx0" brushRef="#br0" timeOffset="1981">810 344 68,'0'0'35,"-4"-20"0,4 20 0,-9-22-24,9 22-4,0 0-2,-22-7-1,9 14-1,0 9-1,-4 10 0,4 5-1,0 4 0,3 5-1,2 2 0,4-1-1,6-5 0,2-8 0,5-5 0,2-8 0,2-7 0,5-11 0,-4-7 0,1-9 1,-2-7 0,0-6 1,-5-5 0,1 0 0,-3 0 1,-2 5 0,0 4 0,1 9 1,-5 6-1,0 13 0,4 15 0,-2 7-1,0 7 0,3 7 0,-1 4-1,1 3-1,5 2-2,-6-12-2,12 10-13,-12-28-20,15 1 1,-19-16-3,31-13 1</inkml:trace>
  <inkml:trace contextRef="#ctx0" brushRef="#br0" timeOffset="2403">1003 330 85,'4'20'34,"3"17"-1,-7-11-3,7 23-27,-4-1 0,3 6-1,-3-7-1,-3-6 0,0-8-1,-4-11 0,4-22 0,0 0-1,0 0 1,-10-20 0,10-8 0,1-7 1,3-4 0,4 0 1,0 0-1,4 4 1,1 5 1,3 8-2,-2 10 1,2 11-1,-1 7 0,-1 8 1,-2 6-2,1 5 0,-4 1 0,-4 0-1,1-4 0,-6-4-1,0-18 0,0 0 1,0 0-1,0 0 0,0-32 1,6 6 1,3-6 0,5 1 1,1 1 1,3 4-1,3 4 1,0 6 1,-3 6-2,2 14 1,-5 8 0,3 9 0,-5 10-1,0 5 0,-2 3 0,-1 6-1,-3-1-1,-3-6-1,2-4-2,-13-16-10,18 4-23,-11-22 0,0 0-2,0 0 1</inkml:trace>
  <inkml:trace contextRef="#ctx0" brushRef="#br0" timeOffset="2949">1533 339 59,'0'0'38,"10"-15"-2,1 28 2,-11-13-14,22 36-18,-18 1-2,2 14 0,-3 4-1,2 9 0,-4 2-1,-1-3-1,-1 2 0,-2-1 0,0-6 0,3-9 0,-3-4-1,0-7-1,3-6-1,-3-10-1,6-4-3,-3-18-10,0 0-23,-9-26 1,15 5-1,-10-20 1</inkml:trace>
  <inkml:trace contextRef="#ctx0" brushRef="#br0" timeOffset="3214">1598 433 89,'22'-16'36,"-9"-1"0,13 21-8,-13-4-21,10 16-3,-6 4 0,1 14-2,-5 5-1,-6 6 0,-7 3 0,-12-3-1,-2-2 0,-8-8-1,-5-7-2,-8-21-6,13-1-27,-10-21-1,16 1 0,0-23-2</inkml:trace>
  <inkml:trace contextRef="#ctx0" brushRef="#br0" timeOffset="3588">1914 31 72,'0'0'37,"-8"-17"-2,8 17-1,0 0-26,0 0-2,0 0-1,5 14-1,-7 8 0,2 14-1,0 6 0,2 13-1,-4 6 1,2 10-2,-4 2 1,-2-2-1,2-6-1,-1-7 0,4-8-2,-3-14 0,4-3-2,0-33-6,13 27-24,-13-27-4,23-16 0,-12-12-1</inkml:trace>
  <inkml:trace contextRef="#ctx0" brushRef="#br0" timeOffset="3947">2050 471 40,'0'0'31,"0"0"2,13 19 0,-13-19-19,34-6-4,-20-4 0,14 8-3,-10-11-1,5 3-1,-10-10-1,4 5-1,-9-5 0,-1-1-2,-9 0 1,0 5-1,-9 1 0,-3 4 0,-5 6-1,-3 10 1,-1 5 0,0 12-1,-2 4 1,7 9 0,0 4-1,10 3 1,5 1-1,7 1 1,5-6-1,11-7 0,6-2 0,2-11 0,6-5-1,1-12-2,3 1-4,-15-28-25,16 5-6,-9-12 0,5 0-2</inkml:trace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7:17.1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225 150 45,'-3'-21'33,"3"21"2,-9-27-2,9 27-17,-14-28-7,14 28-1,-16-24-1,16 24-3,-24-9 1,11 14-2,-5-2 0,3 10 0,-4 2 0,2 7-1,-2 3 0,2 6 0,2 1 0,2 6-1,7-1 0,-1 8 0,7-4 0,0 0 0,4-1-1,5 0 1,3-1-1,1-7 0,0-3 0,4-3 0,1-4 0,0-2 0,4-3-2,-4-11-1,6 6-1,-11-22-12,15 8-23,-11-12 0,9 6 0,-14-14 0</inkml:trace>
  <inkml:trace contextRef="#ctx0" brushRef="#br0" timeOffset="390">301 339 80,'0'0'36,"-21"13"-1,16 19-8,-6-9-21,9 13-1,-2 1-2,5 4 0,2-2-2,2-5-1,3-8 1,4-9-1,-12-17 0,29 12 0,-15-21 1,5-9-1,-4-9 1,1-4 0,-9-6-1,-1 0 1,-9 2 0,-4 2-1,-5 6 0,-5 10 1,-2 8-1,-3 9 0,2 7 0,-3 5-2,5 10-4,-11-10-27,21 12-3,-3-11 0,14 6-3</inkml:trace>
  <inkml:trace contextRef="#ctx0" brushRef="#br0" timeOffset="765">438 330 88,'0'0'36,"0"0"0,5 40-8,-3-15-23,4 14-2,-5-2 0,5 4-2,-2-2-1,-2-7 0,-2-5-1,0-12 0,0-15 0,0 0 0,0 0 0,-10-25 0,8-2 0,4-4 1,0-5 1,1 1-1,5-2 2,5 6-1,-3-2 1,6 11 0,-2 4 0,4 11 0,-4 7 0,3 10 0,-2 9-1,-2 10 0,-1 2 0,-2 9 0,-3-2-2,-3 7 2,-2-7-2,-4-2 0,2-8-1,-6-8-2,8 9-8,-2-29-25,0 0-1,0 0 0,9-23 0</inkml:trace>
  <inkml:trace contextRef="#ctx0" brushRef="#br0" timeOffset="1217">775 364 63,'-19'-3'38,"19"3"-3,-11 21 2,14 6-22,-5-4-11,8 13 0,-2 2-1,6 5-2,2 0 0,4-4 0,1-5 0,-1-12-1,3-9 0,-3-14 1,-1-12-1,-1-13 0,-4-11 1,-1-10-1,-2-3 0,2-4 0,-5 5 0,0 5 0,-2 7-1,-4 6-4,2 31-7,-11-30-24,11 30-2,0 0 0,0 0 0</inkml:trace>
  <inkml:trace contextRef="#ctx0" brushRef="#br0" timeOffset="1591">1043 407 65,'13'3'35,"-13"-3"0,18-7 0,-14-8-25,9 11-4,-13 4-1,4-18-1,-4 18-2,0-17 0,0 17-1,-17-3 1,4 5-1,-5 8 0,-3 2 0,-1 10 0,-3 2 0,7 4 1,2 2-2,7 2 1,7 2-2,11-1-1,9 1-2,-4-18-7,24 11-25,-12-18-1,13 3-2,-13-21 2</inkml:trace>
  <inkml:trace contextRef="#ctx0" brushRef="#br0" timeOffset="1888">1217 440 73,'0'0'36,"9"25"-2,4 9 2,-9-4-32,3 8-1,-5-4 0,2-1-1,-4-8-1,0-3 0,0-22 0,-13 13-1,13-13 1,-13-22-1,9 0 1,-1-5-1,1-4 1,8-4-1,1-1 2,11 7-1,-2 3 0,3 6 0,-1 0 0,3 10 0,-1 6-2,-1 7 0,0 8-5,-17-11-23,18 9-8,-18-9 0,24 2-2</inkml:trace>
  <inkml:trace contextRef="#ctx0" brushRef="#br0" timeOffset="2309">1599 0 41,'0'0'35,"-7"-13"2,7 13-2,0 0-9,0 0-16,0 0-4,0 0-1,-6 14-1,2 4-1,0 12 0,-4 1 0,4 9-1,-5 3 2,4 6-2,-1 0 0,0 1-1,0-3 1,6-5-1,-1-1-1,2-1 1,1-4-1,1-2 1,1-3 0,0-6-1,5-3 0,0 1 1,-1-9-2,1 0 0,4-1-2,-13-13-1,29 13-7,-28-30-24,21 5-5,-9-18 1,12 8-1</inkml:trace>
  <inkml:trace contextRef="#ctx0" brushRef="#br0" timeOffset="2652">1772 320 68,'-13'-2'35,"-15"-4"0,2 17-1,-13-5-29,-2-2-17,-1 5-20,0-3 0,9-3-5,0-9 1</inkml:trace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7:30.6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54 0 69,'0'0'38,"5"22"0,-5-22 0,-5 21-22,5-21-12,-14 14 0,14-14-2,-18 8-1,18-8-1,-18-4-5,18 4-28,-6-13-6,6 13 1,6-29-3</inkml:trace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7:29.2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298 2 58,'0'0'35,"0"0"-1,0 0 0,21-3-23,-21 3-5,0 0-1,-28 3-1,9 0-2,-7 0 0,-1-2-1,-2 1 0,3-1 0,-1-1 0,5 0-1,5 0 0,17 0 1,-21 5-1,21-5 0,0 0 0,0 0 0,0 0 1,0 0-1,0 0 0,0 0 1,0 0 0,0 0 0,-10 17 1,10-17-1,0 23 2,0-5-2,-3-1 1,3 6 0,0 4-1,-1 2 1,-2 3-1,3 1 0,0 2-1,0 1 1,-3 0 0,6 4-1,-3-3 1,0 0-1,1-5 0,2-3 1,-3-6-1,0-3-1,2-2 0,-2-18-1,-2 14-2,2-14-6,0 0-20,9-26-9,-9 26 1,15-26-2</inkml:trace>
  <inkml:trace contextRef="#ctx0" brushRef="#br0" timeOffset="499">227 342 79,'0'0'37,"0"0"-2,0 0-2,-22-3-29,-5 10-2,-5 2-1,-1 3-4,-10-18-20,17 10-12,-2-11 0,28 7-2,-16-16 0</inkml:trace>
  <inkml:trace contextRef="#ctx0" brushRef="#br0" timeOffset="1092">518 169 61,'0'0'39,"0"0"-1,0 0 1,1 16-12,-1-16-23,0 0-2,-5 13 0,5-13-2,0 0-1,-18 13-4,18 0-8,-15-18-25,15 5 0,0 0-1,0 0 0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06.4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21 54,'-22'0'37,"22"0"-1,-16 7-3,16-7-9,0 0-15,0 0-1,0 0-2,0 0-1,21-13-1,-7 9-1,7 3-1,-4-5 0,5 4-1,-4 1 0,-1 2 0,-4 5-1,-7 7 1,-2 3-1,-4 6 1,-1 3-1,-4 5 1,1 1-1,1 3 1,-1-4 0,1-5-1,0-3 0,2-5-1,2-1-3,-1-16-4,15 3-31,-15-3-1,18-17 0,-7 1-2</inkml:trace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7:39.3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188 52 63,'0'0'36,"-4"-24"-3,4 24 2,-6-18-25,6 18-3,0 0 0,-16-11-3,3 11 0,13 0-1,-26 24 0,12-1 0,-5 5 0,4 11-1,-7 5 0,7 7-1,-3 3 1,11-1-1,-5-2 0,11 3 0,2-1-1,5-4 1,7-2-1,0-6 0,6 0 1,-3-4-1,3-3-1,-3-11-1,0-1-2,-16-22-6,36 19-21,-36-19-9,33-10 1,-18-8-2</inkml:trace>
  <inkml:trace contextRef="#ctx0" brushRef="#br0" timeOffset="437">462 160 74,'0'0'36,"-17"-18"0,17 18 1,-17-9-29,17 9-4,-18 24 1,10 2-2,-5 4 0,4 11-1,-1 4 0,4 6-1,4 2 0,2-4 0,5 0-1,8-7 0,4-9 0,5-9-1,4-10 1,0-8-1,9-12 1,-3-10 0,1-12 0,-4-12-1,-3-13 2,-7-7-1,-3-5-1,-10-2 1,-7 3 0,-8 5 0,-7 7-1,-6 14 1,-4 13 0,-6 14 0,-3 8 1,1 10 0,0 11 0,8 3 0,0 7 1,11 7-1,4-1 1,14 5 0,3 3-1,11 3 0,5 1 0,-1 5 0,1 0-1,1 0 0,-1 0 1,-2-5-1,-1-1 0,-3-5 0,-3-4-1,-4-10 0,4-2-1,-13-24 0,10 24-3,-10-24-10,12-13-24,-15-7 0,12 5-1,-9-15 0</inkml:trace>
  <inkml:trace contextRef="#ctx0" brushRef="#br0" timeOffset="1217">806 522 86,'0'0'38,"-6"-21"-1,6 21 1,6 17-32,-3 3-1,-6 5-1,3 9 0,0 1-2,0 8 0,0-2 0,2-3-1,-4 0-1,2-13 0,0-2-3,0-10 0,2 6-9,-2-19-28,0 0 1,7-13-1,6 3-2</inkml:trace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7:42.3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12 125 59,'0'0'35,"-6"-29"0,6 29 0,-7-28-23,7 28-3,0 0-2,0 0-1,0 0-3,0 0 0,11 34-1,-4-3 0,1 7-1,0 7 0,1 3 0,1 2 0,-1-3-1,-2-7 1,0-8-1,-1-3 1,0-10 0,-6-19 0,10 16-1,-10-16 1,16-19 0,-5-7 0,4-13 0,1-11-1,4-6 1,2-6-1,-2 0 1,0 5-1,-2 9 0,-2 9-1,-3 13-1,-8 13-2,-5 13-9,0 0-25,0 0-2,0 0-1,0 0-1</inkml:trace>
  <inkml:trace contextRef="#ctx0" brushRef="#br0" timeOffset="3510">540 86 36,'0'0'32,"-18"2"3,18-2-1,-13-5-15,13 5-7,0 0 0,0 0-4,-13 11-1,13-11-3,0 0 0,0 0 0,18 10-2,-5-8 1,4-4-1,5 0-1,0-1 0,-1 0 0,-1-2 0,-1 2 0,-6 1 0,-13 2 0,22 1-1,-22-1 0,7 13 1,-7-13 0,0 26-1,0-9 0,-3 2 1,3 3-1,-1-2 0,-2-1 1,2-4-2,-2-2 0,4 0-1,-1-13-1,-1 14-6,-12-30-24,13 16-7,4-27 0,5 11-1</inkml:trace>
  <inkml:trace contextRef="#ctx0" brushRef="#br0" timeOffset="4118">864 141 53,'-16'-2'35,"16"2"-1,0 0 1,0 0-20,-13-1-6,13 1-2,0 0-1,0 0-2,0 0-1,20-5 0,-20 5-1,26-8-1,-11 2 1,5 2-1,-1-2 1,1 3-1,-3-1 0,-2 4 0,-2 0 0,-13 0 0,14 7 0,-14-7 0,6 19-1,-4-2 1,-2 2-1,0 1 2,-2 6-2,1 0 1,-1-1 0,2-2-1,-1 1 0,-2-9-1,3 1-2,0-16-6,4 13-22,-4-13-9,9-19-1,-5-4-1</inkml:trace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7:47.2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49 243 75,'0'0'37,"0"0"-1,0 0 0,0 14-30,-4 11-2,-5 1 0,2 13-1,-3 0-2,1 9 1,3 1-2,3-1 1,3-3 0,8-6-1,3-6 0,8-5 0,6-12 0,3-6 1,3-10-2,2-12 1,-1-10 0,-3-11 0,-3-12 1,-7-8-1,-5-5-1,-7-2 1,-7 1 0,-8 2 1,-2 7-1,-8 12 0,-2 11 0,-3 15 1,-2 8 0,4 9 0,3 10 0,1 7 0,-1 8 0,10 2 1,-4 6-1,11-1 1,1 4-1,4 4 1,3-2-1,3 3 0,3 1 0,1 1 0,0-5-1,-1-2 1,-3-1-1,0-6 0,0-4 0,-1-8-1,-2-5 0,-7-17-2,10 20-2,-10-20-8,21-4-20,-14-15-8,9 5 2,-7-17-2</inkml:trace>
  <inkml:trace contextRef="#ctx0" brushRef="#br0" timeOffset="749">392 602 54,'0'0'36,"-7"-19"-1,7 19-3,16-10-8,2 13-16,-18-3 0,26-2-3,-26 2-1,27 13-1,-27-13-1,15 28 0,-15-8-1,-4 2-1,-5 2 1,-4 4-1,-4-3 0,1-2 0,0-3 1,5-3-1,5-2 1,7-2 0,-1-13 0,28 16-1,-5-9 0,4-4-1,4 0-2,-9-12-12,17 6-24,-22-10 0,5 2-3,-17-11 1</inkml:trace>
  <inkml:trace contextRef="#ctx0" brushRef="#br0" timeOffset="1778">723 43 53,'0'0'35,"-8"-23"-2,8 23 2,-2-22-24,2 22-1,0 0-2,19 0-3,-19 0 0,19 19-2,-6-5 0,6 6-1,-1 5 1,4 5-1,0 7 1,1 5-1,-1 1 1,-3 8-2,-4 1 2,-3 6-2,-2 1 0,-7 5 0,-4-3 0,-4 1 0,-5-2-1,-1-5 0,-10-5-1,-3-8 1,-4-6-3,-11-12-2,9 5-14,-17-26-21,14 1 1,-6-13-4,10-5 2</inkml:trace>
  <inkml:trace contextRef="#ctx0" brushRef="#br0" timeOffset="3557">1335 280 52,'-4'-23'36,"5"9"-2,-6-10 1,5 24-18,-5-24-9,5 24 0,0 0-2,-3 14-2,-2 8 1,0 13-2,-3 2 0,-4 16-1,-1 0 1,1 4-1,-5-2 0,4-2-1,0-6-1,3-7 1,-2-5-2,4-12-1,2-4 0,6-19-3,1 23-10,-1-23-23,8-20-1,-4-8 0,15 4 1</inkml:trace>
  <inkml:trace contextRef="#ctx0" brushRef="#br0" timeOffset="3869">1322 172 73,'-1'-16'37,"1"16"-1,0 0 0,14 13-29,-9 0 0,3 13-3,1 3 1,1 13-2,-1 4 0,2 11-1,2-1 1,1 5-1,-4 0-1,4-5 0,-2-5-1,-1-9 1,-1-6-2,-2-11-1,0-3-1,-8-22-9,19-3-27,-15-19 0,12 2-1,-4-19-2</inkml:trace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7:53.0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225 40 64,'0'0'37,"-10"-27"-3,10 27 2,-7-13-29,7 13-1,-25 13 0,12 7-1,-8 3-2,2 11 0,-6 3 1,1 9-1,1 4 0,1 5-1,5 1 1,5 3-2,8-4 2,1 2-2,7-2 0,5-5 0,4-2-1,0-6 1,1-9-2,-1-5 1,-1-5-2,1-10-1,0 2-4,-13-15-22,25-13-11,-11-8 0,12 7-1</inkml:trace>
  <inkml:trace contextRef="#ctx0" brushRef="#br0" timeOffset="515">318 324 48,'-27'1'33,"27"-1"1,-24 0 0,24 0-21,-17 5-1,17-5-4,0 0-1,-13 13-1,13-13-1,0 0-1,0 0-1,3 13 1,-3-13-2,20 7 1,-7-7-1,6 3-1,-2-5 0,4 0 0,-4-1 0,-1 0-1,-3-2 1,-13 5-1,17-2 0,-17 2 0,0 0 0,5 20 0,-7-6 0,-1 4 0,0 0 0,2 4 0,-3 0 0,1-2-1,0-4-1,3-16 0,-5 26-4,5-26-12,0 0-22,-7-17 1,7 17-3,10-38 2</inkml:trace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7:54.3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52 41 74,'0'-27'37,"0"27"-1,-2-13 1,2 13-30,0 0-1,4 28-2,-11-6 1,7 13-2,-4 4 0,-1 5-1,1 8 1,-2 4-2,0-5 0,1-2 0,0-3 0,2-7-1,-1-6 0,1-9-1,2-5 0,1-19-2,3 22-2,-9-37-13,19 9-21,-10-19 1,11 5-2,-5-16 1</inkml:trace>
  <inkml:trace contextRef="#ctx0" brushRef="#br0" timeOffset="343">33 44 55,'-16'-6'35,"16"6"0,0 0 0,0 0-19,0 0-12,0 0 1,0 0-2,7-13 0,-7 13 0,30-12-2,-8 6 1,6 3-1,-2-3 1,4 8-1,-1 4-1,-5 1 1,-3 6 0,-7 2-1,-6 2 1,-9 2-1,-6 4 0,-7-1 0,1 0 0,-5 1 0,-3-2 0,1-4 0,1 1 0,3-4 0,1 0 0,15-14 0,-17 21 0,17-21 0,-9 18 0,9-18 0,2 19 1,7-5 1,2 2-1,4 6 0,4 6 0,1 6 1,-1 1-1,0 2-1,-3 1 0,-5-6-1,-1 1-2,-7-19-6,10 7-20,-13-21-10,8-14 0,-7-7-2</inkml:trace>
  <inkml:trace contextRef="#ctx0" brushRef="#br0" timeOffset="2699">422 418 75,'-18'-14'38,"18"14"-2,0 0 1,0 0-30,0 0-2,0 0 0,-8 17-2,8 5 0,-5 6 0,1 8-1,1 2 0,-1 7 0,-2-2 0,0-1-1,3-7 0,0-5 0,0-6-1,3-7 0,-1-4 0,1-13-2,-2 15-1,2-15-4,0 0-15,8-15-19,0 1 2,-5-15-3,9-5 2</inkml:trace>
  <inkml:trace contextRef="#ctx0" brushRef="#br0" timeOffset="4633">688 291 58,'-15'5'34,"2"-8"-1,13 3 1,-13-2-25,13 2 0,0 0-2,0 0-1,-16 8-2,16-8 1,0 0-1,0 0 0,20 7-1,-1-3 0,3-4 0,11 2-1,5-2 0,4-3-1,0 0 1,0 2-2,-1-4 1,-5-2-1,-5 4 1,-6-1-1,-6 1-1,-6 0-1,0 3-2,-13 0-4,17 3-16,-21-18-15,4 15-1,-8-16 0,8 16 0</inkml:trace>
  <inkml:trace contextRef="#ctx0" brushRef="#br0" timeOffset="5039">916 205 47,'0'0'32,"0"0"2,0 0 0,0 0-22,0 0 0,13 8-3,-13-8-2,17-2-1,-17 2-2,28 3-1,-11-1 1,5 3-2,-5 1 0,2 3 0,-3 1-1,-4 5 0,-6 2-1,-8 4 1,-4 2-1,-5 2 0,-7 0-1,-3 2 0,-1 2-2,-6-10-4,14 15-23,-12-25-9,14 7 1,-3-15-2</inkml:trace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7:59.9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79 189 68,'0'0'37,"-8"-14"-1,8 14 0,0 0-25,0 0-5,-8 23 0,8 6-2,-9 3 0,5 12-1,-4 6 0,2 4 0,2 0-1,-2 1-1,2-7 0,0-4 0,1-12-1,0-9 1,0-4-2,3-19 1,-3 21-2,3-21 0,0 0-3,-1-24-7,16 18-23,-13-24-3,11 9-1,-7-15-1</inkml:trace>
  <inkml:trace contextRef="#ctx0" brushRef="#br0" timeOffset="328">23 221 63,'0'0'34,"-18"-16"1,18 16-2,-9-19-24,9 19-2,6-17-3,-6 17 0,17-18-3,-4 10 2,5 0-3,3 1 2,4 1-1,3 6 0,-2 2 0,0 1 0,-1 4 0,-5 5-1,-4-1 1,-7 5-1,-8 3 1,-6-1-1,-9 4 1,-3-1-1,-5 4 0,-4-1 0,3 0 0,-2-3 0,8 1 0,3-3 0,7-2 0,6 2 0,1-4 0,6 4 1,2-5-1,4 4 0,0 1 0,-1 3 1,1-2-1,-3 3 0,-1-1 0,1-4 0,-3-1 0,-6-17-3,11 29-5,-11-29-22,8-19-6,-5-1-2,13 1 0</inkml:trace>
  <inkml:trace contextRef="#ctx0" brushRef="#br0" timeOffset="1076">317 551 70,'-19'-6'34,"19"6"0,0 0-7,18-9-16,-18 9-3,17-10-1,-17 10-2,23-1-2,-10-1 0,3 4 0,-2 5-2,-14-7 1,17 20-2,-13-1 1,-7 0-1,-2 2 0,-7 5 0,-3 0 0,-1-1 0,2-3 1,-4 0-1,10-5 1,-1-1 0,9-3 0,0-13-1,16 21 1,1-15-1,5 2 0,4-2-1,-1-6-5,14 13-17,-14-18-16,10 3 0,-16-8-2,6 0 0</inkml:trace>
  <inkml:trace contextRef="#ctx0" brushRef="#br0" timeOffset="2231">796 19 65,'0'0'35,"0"0"1,-21-18-1,34 20-26,-13-2-2,0 0-2,0 0 0,16-11-2,-16 11 0,18 5-1,-18-5 0,29 14 0,-10-6 0,2 5 0,1 6 0,3 3-1,-2 7 1,-1 6-1,-4 9 0,-8 4 0,-2 7 0,-5 3-1,-4 7 0,-3 0 1,-7 2-2,-3-3 2,-9-2-2,-7-8 0,-2-3-2,-11-13-4,5 8-17,-19-24-16,6-1 0,-2-16-3,9-9 1</inkml:trace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8:19.2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34 81,'5'-23'37,"-22"-1"-1,17 24 0,0 0-29,0 0-6,0 0-2,-49 12-10,49-12-24,0 0-1,29 21-1,-29-21 0</inkml:trace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8:12.7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21 451 67,'-9'-24'36,"9"24"-2,-4-21 3,4 21-28,0 0-1,0 0-2,0 0-1,8 17-2,-5 5 0,-1 7-1,1 7 0,-2 5 0,-1 2-1,2 1 0,-4-4 0,2-2-1,-3-6 1,2-5-1,-1-6-1,-1-8-2,3-13-1,0 0-11,0 0-24,5-15 1,8 5-1,-7-12 1</inkml:trace>
  <inkml:trace contextRef="#ctx0" brushRef="#br0" timeOffset="375">168 454 71,'0'0'35,"-16"8"0,16 13 0,-9-3-28,12 10-2,-7 1-1,1 8-1,3-2-1,0 1-1,-3-5 0,3-8-1,0-6 0,0-17 1,0 0-1,0 0 0,0 0 0,-6-21 0,8-1 1,1-5-1,1-2 1,2-2-1,1 0 1,2 1 0,4 2 1,-1 5-1,-2 2 1,3 8 0,-13 13 0,22-15-1,-22 15 1,19 8-1,-19-8 0,16 30-1,-9-4 0,-1 2 0,0 4 0,-3 3 0,1 2 0,-4-3 0,0-3-1,-1-9-1,6 0 0,-5-22-2,0 25-7,-11-38-27,11 13 0,14-35 1,1 8-2</inkml:trace>
  <inkml:trace contextRef="#ctx0" brushRef="#br0" timeOffset="843">474 17 56,'-3'-22'37,"3"22"-1,0 0 0,3 25-14,-11-12-17,13 12 0,-8 2-2,6 8 0,-3 5 0,2 7-1,-4 3 1,1 2-2,-3-2 1,2 3-1,-1-3 1,0-1-1,0-5-1,2-1 1,-3-5-1,4-4 0,-2-6 0,2-4 0,0-5-1,-3-6-1,3-13-1,0 0-5,12 18-15,-17-36-16,5 18 2,11-42-2,5 15 1</inkml:trace>
  <inkml:trace contextRef="#ctx0" brushRef="#br0" timeOffset="1155">603 378 64,'-30'-6'33,"12"18"-1,-13-4-2,8 6-26,-10-2-2,1-4-7,6 2-25,3-10-1,7 1-3,3-8 1</inkml:trace>
  <inkml:trace contextRef="#ctx0" brushRef="#br0" timeOffset="1513">613 523 67,'0'0'36,"-10"-13"-2,10 13 1,-5 16-26,7 6-4,-7-1-1,5 8-2,-1 2 0,2 7-1,2-2 0,2-4 0,3-5-1,6-8 0,-1-4 1,4-11-1,4-8 1,-3-8 0,3-7 0,-2-8-1,-3-4 1,-2-6 0,-6 2-1,-5 1 1,-8 4-1,-6 8 0,-8 9-1,-8 12 0,-5 14-3,-13-10-15,9 19-18,-7-7 0,11 7-1,-4-13 0</inkml:trace>
  <inkml:trace contextRef="#ctx0" brushRef="#br0" timeOffset="1997">32 157 85,'-18'-4'38,"18"4"1,-19 1-1,19-1-34,0 0-5,0 0-24,0 0-12,1-28-2,11 10-1,-4-11-1</inkml:trace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8:17.4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11 668 50,'0'0'32,"-13"13"1,13-13 0,0 0-23,0 0 0,4 13-1,-4-13-3,18 0-1,-5-7-2,8 1 0,1-5 0,4-4 0,2-4-1,-1 0 0,-4-7 0,-1 1 0,-6 0-1,-6 0 0,-5 2 0,-4 4 0,-4 3-1,3 16 1,-17-20-1,17 20 1,-25 4-1,11 9 1,-2 7 0,-2 4 0,5 2-1,0 6 1,3 0 0,3-4 0,7-2-2,0-1 1,6-6-2,1-4-1,10 4-3,-17-19-18,39 3-14,-17-11 0,13 10-2,-9-14 2</inkml:trace>
  <inkml:trace contextRef="#ctx0" brushRef="#br0" timeOffset="577">528 454 83,'-2'-19'36,"2"19"-1,-4-15-8,4 15-20,0 0-3,-14 1-1,-5 5-1,-1 7 0,-7 6-1,1 2 0,-1 5 0,-1 3-1,4 2-1,6 0 0,13-4 0,3-3-1,9-10 1,-7-14 0,31 8 0,-9-16 0,4-5 2,-3-4-1,-2-10 1,1 1 1,-6-3 0,0 6 0,-4 2 1,-4 7 0,-3 0-1,-5 14 1,0 0-1,10 28 1,-12 4-1,2 9-1,-3 12 0,1 5 1,0 6-1,-1 0-1,-1-4 1,0-6-1,-1-6 0,2-11-1,3-8-1,-3-11-2,5-2-2,-2-16-14,-2-15-18,2-10-1,15 5 0,-9-15 0</inkml:trace>
  <inkml:trace contextRef="#ctx0" brushRef="#br0" timeOffset="1186">639 388 76,'-7'-13'35,"7"13"-4,0 0 5,0 36-28,-6-12-2,8 14-1,-4 2-3,4 7 1,-4 3-2,4-4 0,2-3 0,1-11-1,2-7-1,-7-25 1,23 13-1,-10-22 1,3-8-1,1-13 0,-2-3 0,2-5 1,-2 0 0,-2 1 0,-2 5 1,-2 6-1,-2 7 1,-7 19 0,0 0 1,0 0-1,6 28 0,-6 1 0,0 3 0,0 6 0,3 0-2,-3-3 0,6 1-6,-14-22-22,24 5-9,-16-19 1,29-3-2</inkml:trace>
  <inkml:trace contextRef="#ctx0" brushRef="#br0" timeOffset="1591">981 408 94,'0'0'37,"0"0"0,-19 2-8,21 21-24,-4 1-1,-1 12 0,1 3-1,0 7 0,-1 0-3,2 0 0,1-6-2,-5-10-2,10 2-11,-5-32-23,0 0 1,-9-27-2,13 1 1</inkml:trace>
  <inkml:trace contextRef="#ctx0" brushRef="#br0" timeOffset="3697">1103 516 68,'-13'-24'36,"13"24"-2,-15-14 3,15 14-27,0 0-3,0 0-1,13 22-2,-8 3-2,-1 1 0,5 11 0,-3-2-1,4 4 0,-2-1-1,0-9-1,0 2-2,-5-18-4,16 8-25,-19-21-4,17-12-1,-11-10-1</inkml:trace>
  <inkml:trace contextRef="#ctx0" brushRef="#br0" timeOffset="3931">1314 420 82,'0'0'36,"0"0"-1,-17 6 1,13 17-31,-10 2 0,10 12-1,-9 2-1,4 6-1,-4-1 0,5-3-1,0-5-1,1-4-1,3-1-2,4-31-9,-6 20-24,6-20-1,-6-13-2,5-6 0</inkml:trace>
  <inkml:trace contextRef="#ctx0" brushRef="#br0" timeOffset="4493">1514 559 60,'0'-16'35,"0"16"-2,0 0-5,-17-30-6,17 30-16,-18-4-1,18 4-2,-30 15-1,13-1 0,-5 4-1,0 4-1,0 5 0,5 1 0,5 1-1,7-4-1,5-2 1,4-5 0,5-5-1,4-7 2,4-5-1,0-8 2,1-6 0,-1-6 0,-2-3 1,1-1-1,-5-4 2,2 6-1,-3-1 1,-1 7 0,-9 15-1,12-15 0,-12 15 0,5 15 0,0 4-1,-1 6 0,0 3-1,1 1-1,1 4-1,-2-3-2,8 6-8,-12-36-25,14 23 0,-14-23-1,30-20 0</inkml:trace>
  <inkml:trace contextRef="#ctx0" brushRef="#br0" timeOffset="4930">1718 0 78,'0'0'38,"0"0"-3,-6 45 2,-5-14-30,11 11-4,-7 5 1,5 8 0,-4 1-1,3 3-1,1-3 0,-6-2 0,5-3-1,-1-3 0,3-3 0,-4-2-1,5-5-1,-3-9 0,6-3-2,-3-26-7,10 25-27,-10-25 0,18-16-2,-9-8 0</inkml:trace>
  <inkml:trace contextRef="#ctx0" brushRef="#br0" timeOffset="5242">1792 556 59,'0'0'35,"15"0"-1,-15 0-1,17-8-19,-13-9-6,-4 17-2,13-29-2,-7 13 0,-4-3-1,-1 4-1,-2 2 0,1 13-1,-11-16 0,11 16 0,-23 4 0,7 5 0,-1 4-1,1 5 0,-4 5 1,4 5-1,6 2 0,4 3-1,9 3-1,3-4-1,14 9-9,-10-21-23,20 4 0,-5-20-2,7 1 0</inkml:trace>
  <inkml:trace contextRef="#ctx0" brushRef="#br0" timeOffset="5538">1951 433 80,'0'0'35,"0"0"0,6 31-1,-12-12-27,11 14-5,-7 1 0,2 5 0,-3 1-2,-1-8 0,-2-4-1,-1-10 0,1-4-1,6-14 0,-14-18 0,9-5 0,4-5 0,1-7 1,7-3 2,5-1 0,-1-1 1,11 11 0,-2 1 1,5 9 0,-3 0 1,2 14-1,-3 6-1,-1 9 0,-3 6-1,1 9 1,-5 3-2,-3 4 1,-3 4-1,-4-1-1,-2 0-1,-8-8-3,11 9-14,-4-36-18,-5 15 0,5-15-1,14-18 0</inkml:trace>
  <inkml:trace contextRef="#ctx0" brushRef="#br0" timeOffset="5975">2350 70 77,'1'-21'37,"-1"21"0,0 0-2,20-5-26,-20 5-5,0 0 0,13 19 0,-10-3-1,0 1-1,-1 11 0,-1 4 1,-1 4-2,-3 4 1,0 4-1,2 1 1,-4 1-2,0-3 1,3-5 0,-2-2-1,1-2 0,2-6 0,1-2 1,0-4-1,0-3 0,1 0 1,3-3-1,-1-3 0,-3-13-1,9 23 0,-9-23-2,14 18-2,-14-18-10,25-12-24,-13-7 1,12 6 0,-11-21-2</inkml:trace>
  <inkml:trace contextRef="#ctx0" brushRef="#br0" timeOffset="6303">2521 375 69,'-18'6'33,"-12"-2"-3,-1 2-21,-6 4-37,-1-10-2,2-3-1,-6-9-3</inkml:trace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8:25.68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222 104 77,'-5'-21'35,"5"21"0,5-31 0,-5 31-27,0 0-2,0 0 0,1 15-1,-1 11-2,-4 4 1,4 11-1,-4 4 0,6 1-1,-4-1 0,0-4-1,-1-3-1,3-8 1,-1-4-2,-2-11-1,4-2-2,-1-13-3,0 0-21,0 0-10,6-19-1,-9-7 0,10 1 0</inkml:trace>
  <inkml:trace contextRef="#ctx0" brushRef="#br0" timeOffset="312">59 52 41,'-15'-9'32,"15"9"2,-22-7-1,22 7-9,0 0-16,0 0-3,13-17 1,5 12-3,-1 1 0,9-2-1,4 3-1,1 2 0,3 2 1,3 5-1,0 4 0,1 3 0,-7 6 0,0 6 0,-10 7 0,1 6 0,-7 2 0,-7 5-1,-5 2 1,-4-2 0,-7 0-1,-6-5 0,-8-1 0,-5-10 1,-12-4-1,-6-9 1,-4-4-1,-2-5 1,2-4-2,3-3 0,11 0-2,1-10-7,34 10-26,-15-10 0,15 10 0,13-24-2</inkml:trace>
  <inkml:trace contextRef="#ctx0" brushRef="#br0" timeOffset="874">528 78 77,'0'0'35,"4"-24"0,-4 24 1,6-15-29,-6 15-1,4 15 0,-4 6-2,-4 10 0,3 11-2,-7 6 1,4 3-2,1 4 1,-1-3-2,1-1-1,-1-11-2,2 0-2,-5-26-7,17 4-25,-10-18 0,0 0-1,2-28 0</inkml:trace>
  <inkml:trace contextRef="#ctx0" brushRef="#br0" timeOffset="1124">587 84 78,'0'0'35,"19"1"1,-19-1 0,13 32-29,-4-10-1,5 17-1,-1 2-1,2 5-2,-2-2 0,-2 1-1,-1-1-2,-3-11-3,4 5-5,-11-38-28,13 20 1,-13-20 0,20-15-1</inkml:trace>
  <inkml:trace contextRef="#ctx0" brushRef="#br0" timeOffset="1326">821 58 65,'3'-15'36,"-10"1"-1,7 14 2,-10 16-16,11 13-15,-8 4-1,4 14-1,-3 1 0,-1 4-1,3-1 0,-2 1-2,3-4 0,-1-5-2,4-6-1,-5-11-2,10 4-6,-5-30-28,0 18 0,0-18 0,14-24-3</inkml:trace>
  <inkml:trace contextRef="#ctx0" brushRef="#br0" timeOffset="1935">1175 80 77,'0'0'34,"0"0"-1,0 0 0,-22-5-29,-5 7-1,-2 4-2,-3-2 2,2 0-2,0 2 0,2 0 0,7-5 1,8 5-1,13-6 1,0 0 0,0 0-1,-8 13 1,8-13 0,2 19 0,-2-3 1,1 4-2,-1 4 1,0 5 0,2 1-1,-2 8 1,-3-5-1,3 5 0,0-5 0,0 1 0,-3-2 0,1-3 0,2 0-1,-2-7 1,0-1-1,-1-2-1,2-1 0,1-18-2,-5 16-2,5-16-10,2-14-23,-5-7 0,17 6-1,-8-15 1</inkml:trace>
  <inkml:trace contextRef="#ctx0" brushRef="#br0" timeOffset="2356">1181 310 75,'0'0'34,"-20"19"-1,-9-10 1,3 4-30,-7 0-6,-12-11-28,9 2-2,-6-14-2,7 0-2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07.0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105 6 79,'0'0'38,"-6"-18"-1,6 18 1,-19 15-32,9 14 0,-7 2-2,4 15-1,-5 5-1,5 8-1,5 2 0,8-2 0,6-5 0,8-8-1,6-11 1,6-7-1,7-13 0,5-10 0,1-13 0,0-14 0,-2-12 0,-4-13-1,-7-12 1,-8-3 0,-14-1 0,-8 1 0,-14 7 0,-8 10-1,-4 11 1,-4 17 0,2 16 1,3 14-1,7 11 1,5 14 0,13 9-1,5 17 2,11 6-2,5 9 1,3-3 0,6 4-1,2-5 1,-1-9-1,-3-8 0,-5-15-3,1-6-2,-21-21-28,15-4-7,-14-12 2,9-26-3</inkml:trace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8:46.6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100 34 74,'0'0'37,"0"0"-1,-10-23 1,10 23-27,0 0-3,0 0-2,-12-6-1,12 6-1,-20-4 0,20 4-1,-20-1-1,20 1-1,-15 3-2,15-3-2,-7 14-9,-9-16-26,16 2 2,0 0-2,0 0-1</inkml:trace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8:42.8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275 297 62,'0'0'34,"0"0"-2,0 0 1,17-7-22,-17 7-3,-15-5-3,-3 2 0,0 3-2,-8-2-1,-5 0 0,-3-2 0,-1 4-1,2-2 1,7 2-1,0-1 0,10 2-1,2 1 1,14-2-1,0 0 1,0 0-1,0 0 1,0 0-1,0 0 1,8 13 0,-8-13 0,0 0 0,6 23 0,-2-7 0,-1 4 1,-1 5-1,-2 1 1,2 2-1,-2 4 2,2 1-2,-4-1 1,2 1-1,0-1 0,0 3 0,0-3-1,2 3 1,-2-5-1,3-2 1,-3-4-1,0-5 1,0-1-2,0-18 1,1 17-2,-1-17-1,0 0-2,-6-25-9,6 25-25,12-36 1,-2 16 0,-6-8-1</inkml:trace>
  <inkml:trace contextRef="#ctx0" brushRef="#br0" timeOffset="499">248 529 77,'0'0'36,"-15"16"-1,-9-17-4,24 1-23,-41 7-1,21-3-3,-7-1-2,1-6-4,10 9-22,-6-15-11,22 9-1,-19-20-1,21 7 0</inkml:trace>
  <inkml:trace contextRef="#ctx0" brushRef="#br0" timeOffset="982">532 16 74,'4'-19'37,"-4"19"0,0 0 0,2 19-26,-9-2-5,5 15-1,-8 0-1,3 8-2,-2 2-1,-1-1-2,3 0-6,-12-17-31,18 2 1,1-26-2,0 0-1</inkml:trace>
  <inkml:trace contextRef="#ctx0" brushRef="#br0" timeOffset="4415">744 665 62,'0'0'34,"0"0"-1,-13 9 1,13-9-21,0 0-4,0 0-2,-17 9-2,17-9-1,-15 3-1,15-3-1,0 0 0,-13-8-1,13 8 1,0 0-1,18-11 0,-18 11 0,18-5 0,-18 5 0,13 0 0,-13 0 0,0 0 0,5 14 0,-5-14-1,-10 13-1,10-13-2,-25 0-11,25 0-24,-17-11 1,13-2-3,-9-13 0</inkml:trace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8:49.4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197 32 67,'-9'-25'35,"9"25"0,-22-13 1,22 13-28,-17 2-1,8 11-1,-8-1-1,3 10 0,-3 0-2,4 8-1,-5 1 1,1 7-1,1 3-1,7 2 1,-1 1 0,6 3 0,-1 0-1,4-2 1,1 1-1,6-1 0,1-4 1,2 0-2,4-2 0,1-4 1,2-3-1,3 0 0,2-4-2,0-6 0,3-1-2,-8-20-5,14 9-22,-18-23-9,11 0 1,-14-16 0</inkml:trace>
  <inkml:trace contextRef="#ctx0" brushRef="#br0" timeOffset="421">410 216 50,'0'0'37,"0"-19"-2,0 19 1,-4-19-10,4 19-20,0 0-1,-13 7-1,0 5-1,2 7 0,3 7-1,-1 6 0,2 5 0,-2 4 0,9 5 0,4-1-1,5-4 1,4 0-1,2-9 0,6-5-1,4-8 0,6-9 0,4-10-1,-8-10 0,4-8 1,-4-11-1,-4-11 1,2-9-1,-7-9 0,-8-2 0,-6-1 0,-5 2 1,-9 5-1,-5 7 1,-4 12-1,-4 13 2,-3 13 0,1 13-1,2 12 1,4 12 0,6 9 0,8 8 1,1 4 0,8 6 0,4 1 0,0-2-1,3 2 0,3-3 0,-2-6 1,1-5-2,-3-2 0,-1-6-1,-1-3 0,1-8 0,0-4-1,-9-19-2,16 25-5,-23-38-18,7 13-13,7-22 2,2 7-2,-9-10 3</inkml:trace>
  <inkml:trace contextRef="#ctx0" brushRef="#br0" timeOffset="1014">766 446 78,'0'0'38,"0"0"-2,0 0 3,0 0-25,-3 13-10,3 14 1,-9-1-2,9 12 0,-5 3-1,5 5-1,-3-4 0,3-1-1,4-7-2,-4-8-1,9 7-7,-9-33-27,0 0-2,0 0 0,21-9-2</inkml:trace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8:52.3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12 206 59,'-6'-29'35,"6"29"0,-9-19 0,9 19-23,0 0-3,0 0-2,0 0-2,0 0-1,12 25-1,-3 2-1,-1 8 1,4 6-1,-2 0 0,3 10-1,-1-5 1,-2-2-2,-1-7 2,-2-8-1,-3-6-1,3-7 1,-7-16 0,12 15 0,-12-15-1,16-15 2,-5-1-2,1-10 1,0-6-1,1-7 0,4-5-1,1-4 1,-3 2-1,0 1 1,-2 7-1,-1 5 1,1 10 0,-5 3-1,-8 20-1,9-16-1,-9 16-2,0 0-13,0 0-21,-9 16 1,9-16-2,5 16 1</inkml:trace>
  <inkml:trace contextRef="#ctx0" brushRef="#br0" timeOffset="592">571 141 67,'6'-14'37,"-6"14"-3,0 0 2,0 0-23,0 0-8,-6 21-2,2 8 0,-3 4-1,-3 9 0,1 3 0,0 4 0,6-3-1,3-1 0,3-6 1,10-8-2,2-10 1,8-8-1,3-8 0,4-10 0,2-6 0,0-9 1,-1-11-1,-2-8 0,-8-7-1,-3-3 2,-9 1-2,-5-1 1,-4 4-1,-10 6 1,-3 9 0,-8 8 0,-2 11 0,-1 6 0,-3 10 0,6 6 0,-5 5 1,11 6-1,2 2 1,4 5-1,6 2 1,3 2 0,5 0 1,1 2-1,5-1 1,2 2-1,0-1 1,0 3-1,0-4 0,0 0-1,0-3 1,-4-3-1,1-4-1,-2-5-1,-3-1-2,-5-18-3,16 18-15,-16-18-16,15-14-1,-9-3 0,5 4 0</inkml:trace>
  <inkml:trace contextRef="#ctx0" brushRef="#br0" timeOffset="1294">941 479 79,'0'0'36,"16"-4"0,3 7 0,-3-6-28,10 13-2,-7-4-2,5 8-1,-9 4 0,1 5-2,-10 1 0,-11 4 0,-4 1-1,-4 2 1,-4-2-1,0-3 1,-1 0-1,7-4 1,5-2-1,9-4 1,-3-16 0,27 20-1,-4-14 1,4-3-2,2-2 0,-3-8-2,4 7-6,-21-19-25,14 8-5,-10-12 0,3 5-1</inkml:trace>
  <inkml:trace contextRef="#ctx0" brushRef="#br0" timeOffset="1731">1382 9 88,'0'0'36,"0"0"0,14-10-8,5 12-22,-19-2 0,29 0-2,-15 4 0,8 5 0,-1 2-2,2 5 1,-2 7-1,6 3 0,-7 5-1,-3 5 0,-1 4 0,-4 5 0,-6 6 0,-4 2 0,-4 5 0,-7 1-1,-3 1 0,-7-4 0,-5 0-2,-10-7-1,4 6-9,-22-26-26,14 0-3,-5-22 1,4-1-2</inkml:trace>
  <inkml:trace contextRef="#ctx0" brushRef="#br0" timeOffset="3541">2019 225 66,'-8'-20'36,"8"20"0,-9-26 0,9 26-27,0 0-1,0 0-2,-13 13-1,4 11-1,-7 8-1,2 7 0,-4 6 0,3 5-1,-1-2 0,3 0 0,0-9-1,4-5 0,3-6 0,0-11-2,6-17 0,0 0 0,0 0-1,22-19 0,-8-8 1,2-9-1,2-7 0,4-7 2,-5-5-1,0 5 1,-2-2 1,-4 8 0,2 7 0,-4 11 0,-4 10 1,-5 16-1,8 16 1,1 10-1,-3 13 0,1 10 0,2 5 0,4 3 0,-5 0 0,5-8-2,-2-6-1,-6-15-4,11 3-16,-16-31-17,22-2-1,-10-20-1,7-4 0</inkml:trace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8:57.9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202 46 68,'-4'-13'36,"-9"-3"-1,13 16 1,-16-17-29,16 17 0,-22 10-2,12 13 0,-9 0-1,5 13-1,-6 3 0,1 9-1,-1 3 0,5 4 0,-1 1 0,8 2 0,2 0 0,6-2-1,1 1 1,9-2-1,3-3 0,3 0-1,8-10 1,0-7-3,2-3-1,-4-14-2,8 6-10,-17-32-24,16-2 0,-11-22 0,5 2-1</inkml:trace>
  <inkml:trace contextRef="#ctx0" brushRef="#br0" timeOffset="328">379 327 55,'3'-15'38,"-9"-2"-3,6 17 2,0 0-14,0 0-17,-4 19-1,5 14-1,-2 5 1,2 8-3,-2 3 1,1 6-1,0-1-1,1-5-2,1-4-1,-7-18-7,14 5-23,-9-32-6,0 0-1,-13-6 1</inkml:trace>
  <inkml:trace contextRef="#ctx0" brushRef="#br0" timeOffset="593">305 280 68,'0'0'36,"10"-13"-2,9 12 2,-4-8-29,12 12-1,-5-7-1,8 5-2,-2 2 0,1-1-1,-3 5-1,-5 2 0,-5 2 0,-6 2-1,-5 2 0,-11 2-1,-6 0 1,-5-1-1,-2 2 1,-1-4-1,1-1 1,5-1-1,14-12 1,-13 20 0,13-20 0,4 25 1,2-11 1,4 6-2,-1 5 2,2 2-1,-2 1 1,-1 4-1,0 0 1,-2-2-2,1-3 0,-1-6-2,2 5-4,-8-26-19,5 17-13,-5-17 2,21-6-3,-21 6 2</inkml:trace>
  <inkml:trace contextRef="#ctx0" brushRef="#br0" timeOffset="983">690 537 88,'4'-15'37,"-4"15"0,0 15 1,6 11-33,-7 1 0,4 12-1,-3 5-1,1 2-1,-1-3-1,0 1 0,-1-5-2,-1-10 0,5-2-3,-3-27-7,6 18-28,-6-18 1,11-18 0,-8-9-2</inkml:trace>
  <inkml:trace contextRef="#ctx0" brushRef="#br0" timeOffset="1389">961 351 77,'-13'-23'37,"13"23"1,0 0-1,0 0-28,0 0-4,0 19-1,1 7-1,6 12-1,-2 5 1,3 8-2,0 1 1,2 0-1,-2-6 1,1-2-1,-2-11 1,3-8-1,-2-11 0,-8-14 0,18-3 0,-7-16-1,-1-8 1,4-14 0,2-8-2,3-7 1,3-4 0,-1 1 0,1 3-1,0 8 1,-2 9-2,-3 8 1,-4 13-2,-13 18-1,0 0-5,-4-13-22,4 13-9,-4 13 1,9 0-2</inkml:trace>
  <inkml:trace contextRef="#ctx0" brushRef="#br0" timeOffset="1888">1516 279 69,'-6'-22'37,"6"22"0,0 0-1,0 0-21,8 28-11,-5 1 0,-5 10-1,6 7 0,-4 6-1,2 6 0,-2-3 0,0-3-1,0-7 0,0-7-1,0-7-2,-3-16-2,10 5-11,-7-20-23,0-14 0,2-12-1,9 1 1</inkml:trace>
  <inkml:trace contextRef="#ctx0" brushRef="#br0" timeOffset="2169">1505 276 73,'-16'-17'36,"16"17"-1,0 0-2,8-16-26,-8 16-1,22-16-2,-6 6-1,7 4-1,-1 2 0,5 2-1,1 5 0,-1 1-1,-2 9 0,-6 3 0,-9 3 0,-9 1 0,-8 4-1,-7-6 1,-8 3-1,-1-4 1,-2-5-1,2-1 1,4-2-1,19-9 1,-17 16 0,17-16 0,10 19 0,2-6 0,-1 1 0,2 6 1,2 4 1,-5 2-2,-2 1 2,1 2-2,-2 0 2,-1-2-2,-1-1 1,-1-5-3,0 0-6,-4-21-22,0 0-6,0 0-1,9-18-1</inkml:trace>
  <inkml:trace contextRef="#ctx0" brushRef="#br0" timeOffset="2699">1849 496 66,'0'0'35,"0"0"-1,20 4-8,-20-4-15,29 3-3,-16 2 0,8 6-2,-7 2-1,0 6-2,-6 1 0,-5 5-1,-8-1 0,-3 3-2,-5-3 0,0 2 1,1-4-1,2-2 0,3-2 1,7-3-1,0-15 1,20 19 0,-6-13-1,8-5 0,3 1-1,-4-6-1,2 6-8,-14-16-26,16 4-2,-12-12 1,6 5-2</inkml:trace>
  <inkml:trace contextRef="#ctx0" brushRef="#br0" timeOffset="3136">2319 79 70,'0'0'36,"28"0"-1,-28 0 0,33 16-26,-18-4-2,6 12-1,1-2-1,0 10-1,-1 0-1,1 5 0,-5 0 0,4 6 0,-7 2-1,-1 5 0,-4 3 0,-8 4-1,-5 3 0,-6 1 0,-9 1-1,-8-3 0,-7-1-2,-13-9-3,0 8-14,-18-33-20,7-1-2,-8-18-1,2-7 1</inkml:trace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9:08.8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20 376 67,'-9'-25'37,"9"25"-1,-5-26 1,5 26-27,1-14-2,-1 14-2,0 0-1,0 0-1,0 13-1,0 9 0,-1 5 1,2 8-2,-2 3 1,-1 7-2,2-2 1,0 2-1,0-6 1,0-5-2,0-4-1,0-9-1,3-4-1,-3-17-3,9 16-13,-12-29-21,14 0 1,-9-13-1,14 5 1</inkml:trace>
  <inkml:trace contextRef="#ctx0" brushRef="#br0" timeOffset="343">135 353 77,'0'0'37,"-2"19"-2,8 1 2,-7-3-31,4 11-2,-3 1 0,2 4-2,-2 1 0,3-2-1,-1-5 1,-1-5-2,-1-6 0,0-16 0,2 19 0,-2-19 0,0 0-1,0 0 1,1-25 0,0 8 0,2-2 0,3-3 0,0-3 1,4-1-1,0-1 1,4 2-1,-1 2 1,4 4 0,-4 2-1,3 4 2,-16 13-2,24-16 1,-24 16 0,21 7 0,-21-7 1,18 27-2,-11-5 2,1 3-2,-1 4 1,-3 3-1,0 0 1,-2-2-1,-2-2 0,-3-5-1,0-3 0,-3-7-2,5 3-4,-12-23-20,13 7-12,0 0 1,13-22-2,-12-1 2</inkml:trace>
  <inkml:trace contextRef="#ctx0" brushRef="#br0" timeOffset="843">143 26 73,'0'0'39,"-14"-7"-1,14 7-1,0 0-21,0 0-17,0 0-3,-17-6-22,17 6-11,0-13 1,0 13-2</inkml:trace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9:10.0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62 20 69,'0'0'37,"-2"-23"-1,2 23-3,0 0-18,0 0-8,0 0-2,-6 23 0,0 5-1,0 10-2,0 2 1,1 16-1,-4 1 1,5 4-1,-2-6 0,1-2-2,3-7 1,-1-8-1,1-4-1,2-15-3,0-2-1,0-17-10,0 0-24,0-31 1,9 10 0,-5-22-1</inkml:trace>
  <inkml:trace contextRef="#ctx0" brushRef="#br0" timeOffset="266">45 59 77,'6'-17'37,"-8"-4"-1,2 21-1,0 0-25,21 3-4,-15 13-1,2 12-1,-1 6-1,5 9-1,-2 8 1,3 8-1,0-3 0,5 3 0,-5-5-1,0-6-2,1-8 0,-2-10-3,1-6-3,-13-24-16,13-4-16,-10-21 2,11-1-3,-11-24 3</inkml:trace>
  <inkml:trace contextRef="#ctx0" brushRef="#br0" timeOffset="484">281 103 80,'3'-25'37,"-7"2"-2,4 23 2,1-15-30,-1 15-1,-1 27-2,1 2 0,-5 4-2,2 11 1,0 7 0,1 6-1,0 1 0,1-4-1,-2-3 0,3-7-2,0-6-1,-5-14-3,11 4-8,-6-28-26,0 0 1,-1-15-1,9-2-1</inkml:trace>
  <inkml:trace contextRef="#ctx0" brushRef="#br0" timeOffset="921">434 46 81,'0'0'37,"-14"-10"-1,23 25 1,-17-1-32,7 14-1,-5 4 0,2 12-1,-1 4 0,0 4-1,-3-1-1,3-3-1,0-6 0,1-9-3,4-3-3,0-30-18,-4 13-14,4-13 1,4-22-1,-1-8 1</inkml:trace>
  <inkml:trace contextRef="#ctx0" brushRef="#br0" timeOffset="1139">424 64 82,'7'-13'36,"4"29"0,-10 0 0,13 17-30,-5 4-1,7 9-2,-3 4 1,4 2-2,-1-2 1,0-5-3,0-3 0,-3-10-3,5 2-8,-18-34-26,23 11 0,-23-11 0,26-24-2</inkml:trace>
  <inkml:trace contextRef="#ctx0" brushRef="#br0" timeOffset="1342">683 43 57,'3'-23'37,"-12"3"-1,9 20 1,0 0-10,-7 27-20,0 5-3,1 12 0,-4 7-1,3 6 0,-2 6 0,5-4-1,-2-3 0,2-7-1,2-7-1,-1-7-1,5-11-1,-2-24-6,6 23-23,-8-36-8,2 13-1,16-39 0</inkml:trace>
  <inkml:trace contextRef="#ctx0" brushRef="#br0" timeOffset="1888">1013 67 74,'17'-12'36,"-17"12"-2,0 0-1,0 0-26,-21 0-3,-1 4-2,0 1-1,-1-2 1,-3 2-1,4-2 0,5 3 1,4-3-1,13-3 1,-13 7-1,13-7 1,0 0 0,2 15-1,-2-15 1,2 19-1,-2-6 1,0 6-1,-1 1 1,1 8 0,-1 4-1,-1 6 1,-1 1 0,2 1 0,-2-1 0,3 0 0,1-1 0,-1-1-2,3-2 2,0-5-1,0-1-1,0-1 0,1-3 0,-1-5-1,0-1 0,-3-19-2,6 22-1,-6-22-4,0 0-15,7-20-17,3 5 1,-6-16 0,10 4 1</inkml:trace>
  <inkml:trace contextRef="#ctx0" brushRef="#br0" timeOffset="2309">1062 367 71,'16'-10'35,"-16"10"0,-4 16 1,-9-13-27,-2 13-5,-8-5-1,-4 4-2,-1 4-8,-9-16-28,6-3 0,-2-8-2,5-9-1</inkml:trace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9:30.0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247 195 66,'29'1'36,"-29"-1"-2,26 0 2,-26 0-24,0 0-4,0 0-2,0 0-2,-32 6-1,7-1 0,-4-1-1,-1 2 0,-2-2-1,4 0 0,-1-2 0,3-1-1,3 1 1,5-4-1,5 2 1,13 0-1,-17-1 0,17 1 0,0 0 1,0 0-1,0 0 0,0 0 1,0 0-1,14 22 1,-9-6 0,-1 5 0,2 5 1,-3 5-1,-2 1 1,2 6-2,-3-4 2,3 0-1,-5-1 0,1-1-1,0-1 1,1-2-1,-2 1 0,1-2 1,-1-2-1,2 0 0,2-6 0,-1-4-1,-1-3 0,0-13-2,0 0-3,-1-13-9,15 3-20,-11-16-5,10 4 1,-4-10 0</inkml:trace>
  <inkml:trace contextRef="#ctx0" brushRef="#br0" timeOffset="484">218 478 71,'0'0'37,"0"0"-1,0 0 1,-23 4-23,7 5-10,-7-3 0,1 2-3,-2 0-2,-5-14-11,10 9-25,2-12 2,17 9-2,-10-23 0</inkml:trace>
  <inkml:trace contextRef="#ctx0" brushRef="#br0" timeOffset="952">482 50 55,'0'0'37,"-1"-15"-1,1 15 1,0 0-11,5 18-17,-9-4-4,6 12-1,-7 1-2,4 0 0,-4 5-2,-2-6-3,6 7-5,-8-19-28,13-1 1,-4-13-3,15-8 1</inkml:trace>
  <inkml:trace contextRef="#ctx0" brushRef="#br0" timeOffset="1139">598 37 53,'8'-20'36,"-6"-1"0,-2 21 0,0 0-9,13 21-18,-13 0-2,4 17-3,-7 0-1,2 2 0,-2 0-3,-3-3-1,3 0-2,3-37-18,-6 31-17,6-31 1,13 5-2,-13-5 0</inkml:trace>
  <inkml:trace contextRef="#ctx0" brushRef="#br0" timeOffset="1685">881 437 93,'0'0'38,"-12"-14"-1,12 14 0,0 0-31,-14 3-2,14-3-1,-22 7 0,22-7-1,-20 11-1,20-11-1,-15 3-2,15-3-3,-20-8-24,20 8-9,3-19-1,-3 19-1</inkml:trace>
  <inkml:trace contextRef="#ctx0" brushRef="#br0" timeOffset="2138">876 719 82,'0'0'39,"0"0"-1,-13 3 1,13-3-26,0 0-9,-26 18-2,7-9-2,-2-4-4,14 8-26,-12-18-9,19 5 1,-17-11-2</inkml:trace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9:38.6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197 60 61,'-4'-18'35,"4"18"1,-9-25-1,9 25-23,-8-19-3,8 19-2,-16-5-1,16 5-1,-25 15-1,11 1-1,-5 4 0,3 11 0,-4 7-1,3 4 1,0 6-1,4 3-1,2 3 1,6 2-2,3-2 3,2 1-3,6-7 2,3 0-2,-1 0 1,10-4-1,-1-2 1,3-3-1,3 1 0,-1-7 0,7-1-1,-6-7-1,1-1-2,-9-17-5,15 9-19,-17-23-13,7 1 1,-10-13-1,6-5 0</inkml:trace>
  <inkml:trace contextRef="#ctx0" brushRef="#br0" timeOffset="1997">464 241 58,'0'0'35,"-1"-22"-2,1 22 2,0 0-23,0 0-4,-15 5 0,11 14-2,-9 2-1,3 13-2,-3 4 1,4 9-2,-1-1 1,4 5-2,5-1 0,5-2 0,5-4-1,8-8 1,6-7-2,6-7 1,7-12 0,3-10 1,2-7-2,-4-12 1,-2-9 0,-9-7 0,-6-11 0,-9-7 0,-9-1-1,-9 0 1,-8 6-1,-4 5 1,-5 8-1,-2 13 1,-1 6 1,-1 13-1,2 4 0,3 6 1,3 4 0,4 2 0,0 1 1,9 4-2,4 5 2,7 2-2,8 3 2,2 5-1,7 4 0,0 5 0,5 0 0,-1 0-1,-1-1 1,-2-1 0,-3-3-1,-4-5 0,-3-4 0,-3-6-1,-4-4-1,-5-18-1,6 21-5,-6-21-15,0 0-16,-1-14 0,1 14-1,18-12 1</inkml:trace>
  <inkml:trace contextRef="#ctx0" brushRef="#br0" timeOffset="2590">856 522 68,'0'0'39,"0"0"-1,-11 15 2,22 21-17,-12-5-17,4 11 0,-3 2-2,3 8 0,1-2-2,-1-2 0,0-4-1,-3-9-2,1-6-1,-2-12-2,7 2-11,-6-19-24,4-17-2,0-5 0,11-4 0</inkml:trace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9:43.1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132 25 65,'0'0'37,"-5"-29"-2,5 29-2,0 0-14,0 0-11,0 0 0,-13 39-3,1-5 1,3 11-3,-4 5 1,0 6-2,0-1 2,2-3-3,1-8 0,-1-6-1,4-10-1,1-8-1,3-4-2,3-16-1,0 0-6,-7-19-18,17 2-11,-5-19 2,14 4-1</inkml:trace>
  <inkml:trace contextRef="#ctx0" brushRef="#br0" timeOffset="234">124 57 70,'4'-31'35,"-4"31"1,9-22 1,7 36-25,-16-14-4,10 48-1,-3-10-1,3 15-2,2 1 1,2 5-3,-1-5 0,2-4-1,-2-8 0,-2-10-3,-1-1-3,-10-31-16,9 18-18,-9-18 0,16-21-2,-6-7 1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09.4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105 0 79,'0'0'39,"0"0"1,-13 28-1,13 4-28,-10 8-4,0 8-3,-4-1-1,1 2-3,1-3-2,-7-23-18,11 4-19,8-27 1,0 0-4,-8-19 2</inkml:trace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9:45.2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196 102 55,'-7'-20'35,"7"20"1,-17-26-1,17 26-13,-28-9-14,28 9-2,-32 9-1,16 8 0,-2 8-2,2 9 0,-2 4 0,7 8-1,-2 1 2,3 9-2,4-2 1,3 0-2,3-1 1,1 2-1,7-4 1,2 2-1,1-3-1,4-2 0,2-6 0,1-5 0,-1-4-2,0-11 0,1-1-3,-18-21-8,39-2-23,-23-17-4,7 0 0,-6-19 0</inkml:trace>
  <inkml:trace contextRef="#ctx0" brushRef="#br0" timeOffset="359">397 177 85,'0'0'38,"0"0"-1,3 26-1,-6-1-29,3 16-3,-4-1 2,2 8-3,0 1 1,-1-2-3,3-3 0,-2-9-2,4-3 0,-7-13-3,8 3-9,-3-22-26,0 0 1,-13-22 1,16 0-3</inkml:trace>
  <inkml:trace contextRef="#ctx0" brushRef="#br0" timeOffset="578">322 180 73,'4'-16'34,"9"10"2,-13 6-1,44-15-27,-24 7-1,10 6-2,-1-2 0,3 5-2,-3 4 0,-1 2-2,-8 6 1,-1 5-1,-12-1 0,-10 7-1,-7-4 1,-12 0-2,-2-1 2,-4 0-1,1-1 0,1-5 0,8 0-1,8 3 1,9-1 0,6-2 0,7 3 1,2 2-1,2 2 1,0 2 0,-1 2 0,-1 3 0,-2 3-1,-2 2 0,0-2 0,-1-2 0,-2-3-2,-1-6-3,7 6-7,-13-25-24,0 0-1,20-6 0,-4-3-1</inkml:trace>
  <inkml:trace contextRef="#ctx0" brushRef="#br0" timeOffset="968">749 465 93,'0'0'39,"19"26"-1,-25-7 0,14 16-32,-8-1-1,3 8-1,-3-4-2,2 2 0,-1-4-2,-2-9-3,2-2-1,-1-25-17,0 0-18,0 0 0,0 0-1,7-38 1</inkml:trace>
  <inkml:trace contextRef="#ctx0" brushRef="#br0" timeOffset="2730">948 303 52,'5'-15'36,"-5"-5"-2,6 6 1,-6-16-16,0 30-8,11-22-3,-11 22-2,0 0-2,22 1 0,-16 17-1,5 8 0,2 6 1,3 9-3,-1 2 3,2 8-3,-4-1 2,0-4-2,-4-5 0,-1-3-1,1-10-2,-5-8-2,5 1-3,-9-21-19,0 0-14,4-26 2,14 10-2,-10-17 2</inkml:trace>
  <inkml:trace contextRef="#ctx0" brushRef="#br0" timeOffset="3011">1301 149 55,'-1'-19'36,"1"19"1,0 0 0,-3 34-9,-4-8-20,4 15-2,-7 4 0,1 11-2,-3-2 1,2 5-3,-1-8 1,-2-7-3,4-6-1,-4-11-2,4 3-4,-11-28-20,20-2-13,0 0 1,0 0-1,4-33 1</inkml:trace>
  <inkml:trace contextRef="#ctx0" brushRef="#br0" timeOffset="3495">1565 143 82,'-3'-19'38,"3"19"-1,-13 12 0,17 14-30,-10 2-1,6 16-2,-4 3 2,4 11-3,-4-2 1,-1 4-3,4-6 2,-2-7-2,1-6-1,0-11-2,2-5-1,0-25-6,4 21-24,-4-35-6,0 14-1,13-41 1</inkml:trace>
  <inkml:trace contextRef="#ctx0" brushRef="#br0" timeOffset="3791">1553 158 65,'0'0'35,"-12"-16"-2,12 16 0,11-16-25,7 16-2,0-5-2,8 7 0,0-2-2,3 7 1,1 1-2,0 5 1,-5 4 0,-8 5-1,-6 3 0,-11 1-1,-9-1 1,-8-1-1,-8-1 1,-1-3-1,0-4 0,1-5 0,4-3 0,5-3 0,16-5 0,-13 9 0,13-9 1,13 4-1,-13-4 2,21 15-1,-21-15 2,25 29-2,-12-9 2,1 5-2,-5 3 1,0 1-2,-1 0 0,-3-2-2,6 2-3,-11-29-20,6 20-13,-6-20 1,22 0-1,-22 0 0</inkml:trace>
  <inkml:trace contextRef="#ctx0" brushRef="#br0" timeOffset="4322">1861 485 66,'0'0'34,"0"0"1,12-13 0,-12 13-23,29-4-1,-29 4-3,36 6-1,-20 3-3,4 8 0,-7 1-1,-6 8-1,-8 0-1,-8 6 0,-4-1 0,-7-2-1,-2-2 0,3-4 1,2-4-1,5-1 0,12-4 1,0-14-1,22 18 1,3-12-1,2-4 0,3-2-1,4-1-2,-8-9-2,6 14-15,-15-20-19,3 6 1,-13-12-2,5 4 1</inkml:trace>
  <inkml:trace contextRef="#ctx0" brushRef="#br0" timeOffset="4790">2272 126 60,'1'-24'37,"-1"24"-1,9-20-1,7 20-17,-16 0-9,27 7-2,-11 1-1,7 9-1,-1 1-2,3 11 0,-2 0 1,3 8-2,-6 2 1,2 2-1,-9 6 1,-4 5-2,-8 1 1,-5 0-1,-9-1 0,-10 0-1,-5-1-1,-10-12-3,-2 8-8,-22-25-27,13-2-2,-14-12 0,4-8-2</inkml:trace>
  <inkml:trace contextRef="#ctx0" brushRef="#br0" timeOffset="7286">2697 66 64,'-1'-18'35,"1"18"0,0-29-1,0 29-23,10-20-3,-10 20 0,19-2-3,-3 10 0,-1-1-2,9 7 0,-4 3 0,6 4-1,0 6 0,0 8 0,-4 3 0,-4 6-1,0 4 2,-7 5-1,-5 4 1,-6 4-2,-4 2 1,-8-3-1,-2-3 1,-11-2-2,2-6 0,-7-7-2,2-4-1,-4-13-4,15 7-14,-8-28-19,25-4 0,-23-6-1,25-7 1</inkml:trace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9:53.2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10 115 66,'-8'-13'37,"8"13"-2,0 0 2,0 0-26,0 0-2,2 24-2,9 8-2,-3 2-1,4 10 0,-2 6 0,6 5-1,-2 0 1,2 1-2,-3-4 1,0-9-2,-3-3 0,-1-7-3,-1-8-1,-8-11-2,9 3-10,-9-17-23,4-14-1,1-10 0,6-1 0</inkml:trace>
  <inkml:trace contextRef="#ctx0" brushRef="#br0" timeOffset="280">322 5 95,'0'-17'38,"0"17"0,0 0-8,8 34-24,-13-2-1,-3 16-1,-5 5 0,0 13-1,-2 0 1,0 3-2,-1-4 1,0-6-2,2-5 0,-2-14-4,8-3 0,-13-24-13,20 8-23,1-21-2,0 0 1,6-13-2</inkml:trace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9:55.4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153 53 75,'2'-15'37,"-4"-3"-1,2 18 1,0-22-30,0 22-1,-16-2 0,8 15-1,-10 1-1,4 14-1,-6 4 0,2 14 0,1 1 0,1 8-1,1 3 2,8 0-3,3 2 2,4-1-2,7-4 2,5 1-2,5-5 0,3-1 0,3-3-1,1-3 0,0-6-1,-3-7-2,0-5-1,-21-26-5,35 31-17,-35-31-15,26-15 1,-16-9-1,8 2 2</inkml:trace>
  <inkml:trace contextRef="#ctx0" brushRef="#br0" timeOffset="374">468 165 78,'0'0'38,"-19"0"-2,10 21 2,-12-9-30,9 24-4,-5 4 2,4 8-3,0 4 1,5 2-3,7 0 2,2-4-2,11-9 1,-2-3-2,10-12 0,2-7 0,4-11 0,0-14-1,0-12 1,1-11-1,-4-15-1,1-10 2,-8-12-2,-5-5 1,-7 1 0,-4 1 0,-9 8-1,-4 8 2,-6 12 0,-4 16 0,-4 13 1,0 14 0,-3 10-1,4 8 1,3 5 0,2 9 0,8 1 0,8 6 0,6 0 1,8 4-1,8 1 2,5 1-1,1-1 1,2 1-2,1 2 1,-4-1-1,-8-4 1,2-6-2,-6 0-2,-3-11 0,-2-1-2,-5-26-5,13 25-18,-13-25-13,9-22 1,-5 1-1,6-1 1</inkml:trace>
  <inkml:trace contextRef="#ctx0" brushRef="#br0" timeOffset="998">716 535 65,'6'-16'37,"14"17"-1,-7-5 2,7 9-18,-5-2-11,7 12-2,-9-3-1,0 11-2,-9 1-1,-5 5-1,-11 2 0,1 0-1,-4-2 0,-1-1 0,3-2-1,9-1 1,5-5-1,12-2 1,10-6-1,8-2 1,4-3-2,1-5-1,3 5-4,-19-22-20,12 14-14,-11-12 0,-4 3-2,-7-9 2</inkml:trace>
  <inkml:trace contextRef="#ctx0" brushRef="#br0" timeOffset="3089">1215 170 77,'-5'-18'37,"5"18"0,0 0 1,-8 22-29,2 5-3,3 14 0,-6 3 0,1 10-2,-4 1 1,0 3-2,-2-9 0,4-2-1,-2-10 0,4-5-3,2-7-1,-2-12-2,13 2-2,-5-15-11,4-15-23,1-8 1,8 1 1,-5-18-1</inkml:trace>
  <inkml:trace contextRef="#ctx0" brushRef="#br0" timeOffset="3292">1189 289 68,'3'-40'35,"2"15"1,-6 3 1,15 24-24,-14-2-4,9 27-2,-4 3-1,8 12-1,-2 4 0,7 8-2,0 1 1,0 0-2,2-8 0,-5-9-3,-1-5 0,-7-19-8,11 6-21,-18-20-10,9-23 0,-8-11-2</inkml:trace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29:59.1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204 49 83,'-8'-22'37,"8"22"0,-18-28-5,18 28-24,-26 5-2,8 18 0,-6 3-2,2 15 0,-3 10-2,3 10 1,2 5-1,7 6 1,5 3 0,11-1-2,6 0 2,3-2-2,5-7 1,1-5-1,2-6 0,-3-11-3,1-3-1,-8-17-4,12 8-14,-22-31-19,32 5 0,-19-15 0,9-6-2</inkml:trace>
  <inkml:trace contextRef="#ctx0" brushRef="#br0" timeOffset="1810">379 317 56,'-8'-19'36,"-1"-6"-1,5 12-5,-5-10-9,9 23-12,-9-18-1,9 18-2,-9 21-2,9 5 0,-4 6-1,2 12 0,0 4-1,-1 4 1,1 0 0,-2-1-1,4-6 0,-5-4-2,4-7 1,-2-11-3,3-1-1,0-22-6,4 19-22,-4-19-9,6-13 1,-4-6-1</inkml:trace>
  <inkml:trace contextRef="#ctx0" brushRef="#br0" timeOffset="2138">282 330 53,'-12'-25'34,"8"12"-1,8 0 1,-5-7-24,15 12-2,-1-6-1,14 9-1,-3-2-2,11 10-1,-3 1-1,6 9 0,-10 2 0,1 7-1,-14 1 0,-9 3-1,-8 1 0,-12-6 0,-7 1 0,-5-1-1,0-4 1,-1-2-1,10-2 1,2-5 0,15-8 0,-8 19 0,8-19 0,5 15 0,-5-15 1,18 23 0,-9-7 2,-1 6-2,1 1 2,0 4-2,0 3 1,-4-4-2,4 2 0,-4-9-4,11 12-15,-16-31-17,17 10-1,-17-10 0,28-18 0</inkml:trace>
  <inkml:trace contextRef="#ctx0" brushRef="#br0" timeOffset="2528">636 489 85,'0'0'37,"0"0"-1,6 32 0,-8-9-27,4 19-4,-8 5 1,5 11-2,-4-4 0,4 1-2,-5-8 0,2-9-3,2-5-1,-4-15-3,11 6-12,-5-24-22,0 0 1,11-35-1,4 9-1</inkml:trace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02.0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 75 76,'0'0'38,"-8"-19"-2,8 19 1,0 0-29,0 0-2,9 13-1,0 16-1,-1 6-2,4 12 0,0 3 2,1 8-3,0 0 2,-5-4-4,5-5 1,-10-14-5,7 1-8,-10-36-25,0 0-1,13-13 1,0-10-2</inkml:trace>
  <inkml:trace contextRef="#ctx0" brushRef="#br0" timeOffset="218">255 32 85,'4'-21'36,"-4"21"0,0 0-1,11 45-27,-16-8-3,2 18 0,-5 1 0,-3 12-2,-3-2 1,0-5-2,-2-5 1,3-11-3,-2-4 0,-1-12-2,10-3-4,-10-22-15,16-4-19,0 0 2,12-7-3,-3-13 3</inkml:trace>
  <inkml:trace contextRef="#ctx0" brushRef="#br0" timeOffset="577">561 84 83,'0'0'38,"0"0"-1,0 0-1,3 17-29,-6 12-3,-6 10 0,6 8-1,-6 5 1,2 6-2,-2 0 0,4-6-2,-1-1 0,-3-12-3,9-5-3,-13-26-23,13-8-11,0 0 3,16-14-3</inkml:trace>
  <inkml:trace contextRef="#ctx0" brushRef="#br0" timeOffset="811">542 84 68,'0'0'36,"-4"-13"-2,4 13 0,8-15-26,5 15-1,-13 0-2,23-4-2,-5 3 0,5 3-2,0 4 1,6 1-1,-4 5 0,-1 1-1,-6 3 0,-5 0 1,-9 3-1,-11 0 0,-3 1-1,-12 0 1,-1 1 0,-3 0 0,0 4 0,1-5 0,6-1 0,6 2 0,6-3 0,7 0 0,7-1 2,3-1-2,3 0 1,3 3 0,-3 3 0,2 1 0,-5 0 0,-3 0-1,-1-1-1,-6-5-1,3 2-4,-3-19-18,0 0-13,0 0 1,0 0-2,20-7 2</inkml:trace>
  <inkml:trace contextRef="#ctx0" brushRef="#br0" timeOffset="1294">830 412 66,'0'0'35,"29"-3"0,-16 1 0,18 12-25,-18-10-2,7 16-2,-20-16 1,14 34-4,-17-12 1,-5 5-2,-8 1 1,-3 4-2,-1-1 0,-2-3 0,3-3 0,3-2 0,6-6-1,9-1 1,1-16-1,18 16 1,1-13-1,7-1 1,3-2-2,0-5 0,3 4-2,-9-14-5,12 14-23,-15-18-8,5 6 1,-11-13-1</inkml:trace>
  <inkml:trace contextRef="#ctx0" brushRef="#br0" timeOffset="1684">1273 43 43,'16'9'35,"-1"-6"1,6 11 0,-2-11-11,9 13-16,-11-4 0,8 14-2,-11-1-2,7 11-1,-7 4 0,-1 7-2,-9 4 2,-1 4-2,-11 3 0,-8 1-2,-9 2 1,-11-12-4,-5 5-3,-25-23-26,12 0-7,-8-16 0,8-8-2</inkml:trace>
  <inkml:trace contextRef="#ctx0" brushRef="#br0" timeOffset="3401">1744 39 62,'-4'-17'36,"4"17"0,0-22 0,19 20-26,-19 2-1,30 0-1,-13 6-2,11 12-1,-4 3-2,4 11 0,-2 6 0,0 11-1,-7 6 1,-5 8-1,-8 3 0,-4 4 0,-10 1 0,-9-6-2,-9-4 2,-7-9-3,-4-2-1,-10-11-4,8 10-14,-11-24-20,11-5 0,-1-18-2,9-14 0</inkml:trace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11.5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214 439 59,'0'0'34,"-1"-21"1,1 21 0,-9-25-20,9 25-5,-7-19-2,7 19-2,-14-13-1,14 13-2,-24 4 0,7 5-1,-3 4 0,-2 7-1,-1 2 0,0 6 0,1-1-2,5 3 1,7-1-2,4-3 0,10 2 0,6-7 1,9 1-2,0-7 1,4-4 1,-1-8-1,1-4 1,-1-11 1,-4-8 0,1-11 0,-1-9 1,0-8 0,0-12-1,-4-6 2,1-5-1,-2 6 2,-3-1-2,-4 8 2,-5 6-2,-1 12 2,-6 14-1,-1 12-1,7 14 1,-25 2-1,11 17 0,2 13 0,1 9 0,2 10 0,5 6 0,5 4-1,6 1 1,5 4 0,3-5 0,2-9-1,3-4 0,-3-10-1,2-6-1,-6-14-2,6 1-5,-19-19-17,13-12-14,-8-7 1,8-1-2,-8-9 3</inkml:trace>
  <inkml:trace contextRef="#ctx0" brushRef="#br0" timeOffset="546">449 358 56,'0'0'37,"0"0"-1,0 0 0,0 0-9,1 35-19,-5-9-3,5 12-1,-2-3-1,4 7-1,-3-6-2,0-7-3,3 5-7,-3-34-27,-3 20 0,3-20 0,6-24-2</inkml:trace>
  <inkml:trace contextRef="#ctx0" brushRef="#br0" timeOffset="717">457 198 58,'2'-47'36,"-6"7"-1,4 15 0,-5 4-12,5 21-19,0 0-5,0 0-17,-4 22-17,4-22 0,4 25-1,-4-25 0</inkml:trace>
  <inkml:trace contextRef="#ctx0" brushRef="#br0" timeOffset="967">663 343 80,'0'0'37,"-13"25"-2,-3-18 1,15 9-32,1-16 1,-9 29-1,9-13-1,9 5 0,-1-4-1,7 7 0,-4-3-1,2 4 0,-7-2 0,-6-2-1,-6 1 0,-7-8 0,-4 2-1,-3-9-1,1 4-4,-7-22-14,26 11-18,-18-16 2,23 3-3,-1-7 2</inkml:trace>
  <inkml:trace contextRef="#ctx0" brushRef="#br0" timeOffset="1357">884 70 89,'2'-19'36,"-2"19"1,0-19-7,13 19-22,-13 0-3,0 0 0,3 19-1,1 0-1,-4 1 0,4 12-1,-2 3 0,-1 7 0,-2 0 0,-1 5-1,-1 0 0,2 1 0,-3-2 0,2-4-1,-1-2 1,3-4-1,-3-2 1,6-2-1,2-6 0,0-4 0,3-4 0,-3-3-2,-5-15-1,18 15-3,-1-5-10,-14-25-24,16 4 1,-6-17 0,7 3-1</inkml:trace>
  <inkml:trace contextRef="#ctx0" brushRef="#br0" timeOffset="1669">1132 364 56,'-22'-18'34,"-3"23"-2,-12 2 1,-5 6-23,3-1-39,-6-4 1,-1-3-5,9-5 0</inkml:trace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19.6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295 293 74,'0'0'35,"0"0"1,0 0-4,0 0-20,-18-3-5,18 3-2,-33 7 0,11-1-2,-9-3-1,1-1 0,-5-1-1,4 1 0,4-1 0,3-1-1,5-1 0,6 1 1,13 0-1,0 0 1,0 0-1,0 0 1,0 0 0,6 22-1,-5-9 2,2 6-1,-4 2 1,1 7-1,0 3 1,3 6-1,-6 0 1,3 1-1,1-1 0,-1 0 0,-1-5-1,-2-1 1,2 0-1,-4-3 1,1-4-1,-1-6 0,2 1-1,3-19 0,-5 23-2,5-23-1,0 0-7,0 0-20,1-16-9,6-6 1,8 4-1</inkml:trace>
  <inkml:trace contextRef="#ctx0" brushRef="#br0" timeOffset="437">196 539 52,'0'0'35,"7"-13"1,-7 13-1,-13 2-8,13-2-17,-31 13-5,11-6-2,-6-1-1,-1-6-4,10 10-9,-9-17-24,26 7-1,-24-19 0,20 3-2</inkml:trace>
  <inkml:trace contextRef="#ctx0" brushRef="#br0" timeOffset="920">512 27 86,'0'0'37,"-6"-16"0,6 16 1,0 0-30,-3 34-1,-4-9-3,5 9 0,-3 4-2,0 1 0,2 1-2,0-6-2,2-2-3,-8-19-10,17 5-22,-8-18-2,0 0 2,14-13-3</inkml:trace>
  <inkml:trace contextRef="#ctx0" brushRef="#br0" timeOffset="1139">629 41 76,'0'0'38,"4"-18"-2,-4 18 2,-3 15-23,6 11-8,-12 2-2,6 9-1,-1 2-2,-2 2 0,2 0-2,-1-8-1,2-1-3,-2-17-5,12 3-23,-7-18-7,0 0 2,10-21-2</inkml:trace>
  <inkml:trace contextRef="#ctx0" brushRef="#br0" timeOffset="1357">790 10 85,'9'-18'37,"-9"18"0,-4 22 0,4 12-28,-12-6-4,6 12-1,-5-2-1,3-1-1,2 2-3,-4-11-3,13 5-13,-3-33-21,0 18 1,0-18-3,12-15 2</inkml:trace>
  <inkml:trace contextRef="#ctx0" brushRef="#br0" timeOffset="1856">987 479 102,'-19'0'39,"19"0"2,-19 1-3,19-1-33,-13 12-1,13-12-1,-13 13-3,13-13-2,0 0-3,-26 2-20,26-2-15,0 0 1,0 0-2,0 0 1</inkml:trace>
  <inkml:trace contextRef="#ctx0" brushRef="#br0" timeOffset="2106">986 737 107,'-15'13'38,"3"7"1,-7-15-11,8 7-27,-2-1-1,-3-14-10,16 3-27,-15-3 1,15 3-2,0-18-2</inkml:trace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24.6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187 83 73,'-4'-21'37,"-6"-4"-1,7 8 2,-12-5-28,15 22-1,-20-4-2,20 4-2,-26 31 0,10-2-1,-3 8-1,2 14-1,-1 7 1,4 5-2,1 4 1,5 1-2,4-1 1,7-2-1,6-3 1,7-7 0,4-6-1,5-6 0,2-4-1,-1-16 0,3 0-3,-7-19-3,13 6-14,-19-23-20,10-2 1,-10-14-1,7 2 1</inkml:trace>
  <inkml:trace contextRef="#ctx0" brushRef="#br0" timeOffset="375">431 123 94,'0'0'38,"-18"-17"0,12 31-5,-6 0-26,6 18-2,-5 8-1,3 7-2,0 5 1,-1 4-2,9 0 0,0-4-1,6-3 1,7-6-1,4-10 0,5-6 0,7-10-1,6-8 1,0-7 0,0-14 0,-5-10 0,1-10-1,-5-16 0,-9-7 1,-12-5 0,-10-2-1,-6 1 0,-8 7 1,-7 5-1,-3 10 2,-2 17-1,2 15 0,4 8 1,5 14 0,5 9 0,7 11-1,6 8 2,5 7-1,7 2 0,1 3 0,5-1 0,-2 3 0,3-5 0,-2-6 0,-2-6-1,-1-9 0,-4-1-2,-2-9 0,3-4-4,-9-17-14,0 0-20,13-20 0,3 5 1,-7-7-2</inkml:trace>
  <inkml:trace contextRef="#ctx0" brushRef="#br0" timeOffset="921">789 450 96,'0'0'39,"0"0"1,7 30-1,-11-7-32,9 17-2,-6 2-2,2 8 1,-2-1-3,-2 3-1,2-4-2,-5-14-2,6 4-12,0-38-22,0 0-3,0 0 1,-2-19-2</inkml:trace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27.4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105 266 72,'-3'-21'37,"5"8"-1,-7-6-5,5 19-17,0 0-4,-3 22-2,-7 2-1,6 16-2,-5 9 0,2 4-2,-3 9 0,0 0-1,-1-5 0,3-1-2,-1-13 0,-1-11-3,4-4-2,-7-25-8,13-3-25,0 0-2,9-31 0,-5-4 0</inkml:trace>
  <inkml:trace contextRef="#ctx0" brushRef="#br0" timeOffset="249">80 197 64,'-4'-27'37,"4"27"0,0-13 1,4 30-18,-6 2-11,13 22-2,-5 8-1,9 14-1,-4 4-1,7 5-1,-2-4-1,1-1 0,-1-9 0,-1-5-2,-4-12-1,-3-14-2,2 0-4,-10-27-15,0 0-18,0 0 0,17-24-1,-11-6 2</inkml:trace>
  <inkml:trace contextRef="#ctx0" brushRef="#br0" timeOffset="2340">514 235 67,'-2'-14'36,"2"14"-1,-1-27 2,1 27-25,4-13-2,-4 13-1,2 18-3,4 8 0,-4 3-2,3 16-1,-5 5 1,4 8-2,-2 1 1,-1 0-2,-2-6 1,1-5-2,-3-9 2,0-11-3,3-5 0,0-23-3,-2 19-2,-8-32-17,10 13-18,9-29 1,0 9-1,-4-10 1</inkml:trace>
  <inkml:trace contextRef="#ctx0" brushRef="#br0" timeOffset="2683">495 250 52,'-18'-10'33,"18"10"-2,0 0-4,-13-13-9,13 13-11,9-14 2,6 13-3,-15 1-2,33-6 1,-8 2-2,7 10 1,4-2-1,2 9-1,0 0 0,-3 6 0,-8 3-1,-6 3 0,-13 0 0,-9 1 0,-12-4-1,-10 2-1,-4-6 1,-3 1 0,-1-5 1,5-2-2,4-2 2,5-1-2,17-9 2,0 0-1,-6 18 1,6-18-1,19 7 0,-19-7 1,23 16-1,-10-6 1,-2 5-1,0 5 1,1 1 0,-2 3 0,-1 3-1,-1-3 0,1 3-1,-3-7-3,7 8-9,-13-28-25,13 17 1,-13-17 0,23-7-1</inkml:trace>
  <inkml:trace contextRef="#ctx0" brushRef="#br0" timeOffset="3120">866 585 71,'0'0'38,"0"0"-1,-5 16 2,5-16-15,-10 35-17,0-4-1,7 7-2,-4 1-1,5 5 0,0-5-2,0-1 0,4-7-2,-5-9-2,4-3-3,-1-19-18,0 0-15,3-25-1,13 6-1,-3-16 2</inkml:trace>
  <inkml:trace contextRef="#ctx0" brushRef="#br0" timeOffset="3494">1189 9 79,'0'0'38,"13"-16"-1,0 22 0,-13-6-27,32 22-2,-21-5-1,10 18-2,-4 5 0,2 9-2,-4 8 0,1 10 0,-8 3 0,-2 3-2,-4 2 1,-10-4-1,-3 0 0,-11-6-2,-6-6 1,-11-13-4,4-1-3,-19-25-16,17 2-18,-8-18 0,10-2 0,-5-21-2</inkml:trace>
  <inkml:trace contextRef="#ctx0" brushRef="#br0" timeOffset="5491">1606 320 70,'-4'-16'36,"2"3"1,-2-6 0,4 19-25,1-24-2,-1 24-2,0 0-2,9 24-1,-3 1-1,6 14-2,-2 6 2,4 9-3,2 3 2,2 0-3,-2-6 2,1-5-2,-4-8 2,-3-11-1,2-11-1,1-12 1,-13-4-1,22-25 1,-12-1-1,3-15 1,3-10-2,2-4 2,-4-9-3,-1 4 3,0 1-2,1 8 1,-3 11-1,-2 10 0,0 14-1,-9 16-1,13-3-2,-13 3-10,13 15-24,-13-15-2,7 20 1,-7-20-2</inkml:trace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33.4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179 37 87,'-7'-19'37,"7"19"0,-26-24 0,26 24-30,-30 8 0,12 17-2,-4 4 0,5 19-1,0 5-2,1 9 1,1 12-1,7-3-1,5-2 2,4 1-2,2-6 1,6-1-2,2-7 2,2-2-3,3-9 2,-1-8-3,-1-5 0,-2-9-4,10 5-11,-22-28-23,33 6-1,-16-21 1,9-2-2</inkml:trace>
  <inkml:trace contextRef="#ctx0" brushRef="#br0" timeOffset="1513">533 238 75,'-13'-13'37,"13"13"0,-31 5 0,17 17-28,-11-2-3,8 14 0,-5 5-1,9 6-3,-4 1 1,8-4-3,9 1 2,9-10-2,9-1 2,6-8-3,3-8 1,5-7 0,1-9 0,-2-9 0,-4-13-2,-7-7 3,-5-15-3,-6-4 3,-7-9-3,-6-2 3,-6 4-2,-6 3 1,-1 13 0,-1 8 0,-3 9 1,-3 15-1,-2 9 0,0 6 1,5 11-1,5 6 1,3 9 0,8 5 0,14 8 1,8 6-1,9 2 2,9 4-2,1-5 2,2 0-3,-5-8 3,-7 0-3,-5-10 1,-8-8-2,-6-5-2,-9-9-1,4 2-7,-21-25-21,19 9-8,-3-21 1,10 7-1</inkml:trace>
  <inkml:trace contextRef="#ctx0" brushRef="#br0" timeOffset="1997">785 488 80,'0'0'38,"0"0"1,8 24 1,-12-11-21,13 25-14,-8 1 1,3 11-3,1 0 1,-2-1-2,1-6-1,-4-5-2,1-5-2,-3-15-3,9 4-18,-7-22-16,0 0 1,11-35-2,7 6 1</inkml:trace>
  <inkml:trace contextRef="#ctx0" brushRef="#br0" timeOffset="2355">1215 230 98,'-6'-15'38,"6"15"2,0 0-6,-7 18-26,-1 8-3,0 19-1,-5 8 0,0 8-2,-2 4 1,2-1-3,0-4 0,1-12-2,4-4 0,-2-21-2,10-4-2,0-19-2,0 0-2,-5-33-1,18 8 2,-10-23 1,12-1-1,-2-9 7,1-5 0,5 6 7,-6-4 1,9 14 3,-12 0-2,7 28 2,-9 4-1,7 26-1,-9 8-2,7 20-2,-7 8 2,4 8-4,-1 5 3,3-3-3,-4-1 0,-1-9-2,-1-3-1,-6-20-4,13 4-13,-13-28-21,0 0 1,18-17 0,-2-2-2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09.8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93 19 78,'0'0'38,"0"0"0,0 0 1,4 36-30,-8-6-2,4 21-2,-6 4-1,5 16 0,-5 0-2,3 3 0,-1-4-1,-1-7 1,1-12-3,-2-14 0,3-12-2,3-25-4,0 0-24,-13-21-9,15-11 2,-4-15-3</inkml:trace>
  <inkml:trace contextRef="#ctx0" brushRef="#br0" timeOffset="265">0 3 80,'0'0'37,"26"-6"-1,6 7 1,-6 4-31,14 5-1,-4 2-1,6 5 0,-7 1-2,0 5-1,-9-1 0,-7 7 0,-9 1-1,-13 2 0,-10 1 0,-12 3 0,-5 0-3,-11-5 0,6 6-7,-13-20-28,15-2 2,1-15-2,11-3-1</inkml:trace>
  <inkml:trace contextRef="#ctx0" brushRef="#br0" timeOffset="640">535 123 95,'0'0'38,"0"0"1,-15 29-8,12 13-26,-5 7-1,0 12-1,-2 5 0,-3 6-2,0-8-1,0-5 1,1-12-2,2-15 0,6-15-1,4-17-1,-5-13 1,7-18-1,5-8 1,0-14 0,4-8 1,2-5 1,0-3 1,1 9 1,-1 1 1,3 18-1,-4 11 1,2 19 0,-14 11 0,25 44-1,-15 5 0,3 14 0,1 5-2,-1 7 1,0-2-1,-3-7-2,1-6-4,-11-29-22,9-2-11,-9-29 0,22 10-2,-9-20 0</inkml:trace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36.4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72 36 62,'-2'-18'37,"2"18"0,2-14 1,2 27-11,-4-13-18,-1 44-3,-2-7-2,0 16-2,-2 3 2,0 4-3,0 1 1,-1-6-3,1-6 0,-1-10-3,7-4-2,-1-35-19,-11 15-14,11-15 0,4-26-1,-5-3 3</inkml:trace>
  <inkml:trace contextRef="#ctx0" brushRef="#br0" timeOffset="266">1 68 75,'-5'-15'35,"5"15"0,5-21 0,12 15-27,-8-7-1,12 10-2,-2-5-1,10 8-1,-5-1-2,5 5 1,-3 2-1,0 4 0,-7 3-1,-3 3 1,-7 3-1,-9 0 0,-9 1 0,-7-1 0,-3-1 0,-3-2 0,2 0-1,2-3 1,10 1 0,6-1 0,7 2 0,8 5-1,3 1 3,3 2-2,-3 3 2,0 3-2,-8 1 2,-2 2-2,-5 0 3,-2-3-2,-2 0 0,-1-5-1,1-3-1,1-7-2,4 3-6,-2-17-23,0 0-7,0 0 2,10-19-3</inkml:trace>
  <inkml:trace contextRef="#ctx0" brushRef="#br0" timeOffset="780">359 471 64,'-3'-13'37,"3"13"-2,21 2 3,-2 7-19,-6-7-10,10 19-1,-10-7-2,0 14-2,-7 1-1,-3 6-1,-9 3-1,-3-4 1,-4 3-1,-1-1 0,-2-5-1,3-4 1,1-5-1,8-5 1,4-17-1,13 19 0,4-17 1,5-7-1,4-2-1,3-5 0,2 2-3,-8-10-6,12 14-22,-13-14-8,4 7 1,-10-8-2</inkml:trace>
  <inkml:trace contextRef="#ctx0" brushRef="#br0" timeOffset="1233">786 32 89,'18'-8'36,"-2"7"0,-16 1 0,23-9-30,-10 6-1,5 8-1,-2 0 0,2 11-1,-2 5-1,3 5 0,-1 7 0,-1 12-1,-4 6 2,-4 4-3,-5 3 2,-4 2-1,-13 1 1,-4-2-3,-14-2 2,-14-15-4,-4 2-6,-28-31-25,9-6-6,-14-19 0,2-12-3</inkml:trace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40.0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298 95 70,'20'-35'37,"-8"1"-2,3 21 0,-12-1-19,7 27-6,-19 3-3,2 19 0,-11 5-3,2 11 0,-2 5 0,-1 2-2,-1-4 1,2-2-2,0-4 1,10-5-2,-4-9-1,3-7-1,4 0-4,-9-21-11,23 7-23,-9-13-1,0 0 1,17-16-1</inkml:trace>
  <inkml:trace contextRef="#ctx0" brushRef="#br0" timeOffset="624">24 86 72,'-6'-13'36,"6"13"1,-9-22-5,9 22-17,0 0-6,0 0-1,-9 13-2,12 7-1,-6 5-1,6 13-1,0 3 1,3 10-2,3 1 1,3 5-2,-2 0 1,8 0-2,-5-6 1,-3-11-1,2-5-1,-7-10-3,-1-5-1,-4-20-15,0 0-19,-13-20-3,14 1 1,-2-16 0</inkml:trace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42.8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242 53 73,'-9'-24'37,"5"9"0,-9 0 1,13 15-27,-31 3-3,18 18-1,-13-1-2,6 17 0,-7 2-3,5 8 1,-3 4-1,6 9-1,4-2 2,4 2-3,4-2 2,7 0-2,2-2 2,3-2-2,4-5 1,6-3 0,0-5-1,3-6 0,2-3-2,-1-11 0,7-2-2,-9-13-4,14 10-15,-18-26-17,13-3 1,-9-12-2,9 0 2</inkml:trace>
  <inkml:trace contextRef="#ctx0" brushRef="#br0" timeOffset="359">472 255 85,'0'0'37,"-20"-16"1,20 16 0,-23 17-31,10 9-1,-5 4-1,2 9-2,-1 2 0,5 7-2,4-1 1,3-2-2,7-1 1,8-8-1,4-4 0,8-8 0,9-7-1,0-11 1,4-11 0,1-8-1,-2-10 1,-1-16 0,-4-10-1,-6-7 2,-8-6-2,-10 0 1,-10-4-1,-5 9 2,-12 5-2,-9 17 1,-3 8 0,-4 19 1,3 10-1,5 15 1,4 12-1,13 7 1,4 9 0,9 8-1,9 4 2,1 0-1,4-3 1,1 1-2,-1-4 1,-1-3-1,-1-8 2,-3-5-2,-2-6-1,0-6-1,2-4-1,-9-19-2,17 23-8,-17-23-19,13-11-8,-3-4 1,6 6 0</inkml:trace>
  <inkml:trace contextRef="#ctx0" brushRef="#br0" timeOffset="983">768 681 71,'-13'-15'37,"13"15"-1,0 0-2,21-6-18,-21 6-7,28 0-2,-14 2-1,5 11-2,-7 1 0,-1 10-1,-6 1-1,-5 2 0,-6 1-1,-7 3-1,-5-4 1,5 0 0,-4-3-1,8 0 0,6-10 1,6 1-1,-3-15 1,31 10-1,-5-10-1,-2-7 0,7 0-3,-12-15-9,12 13-25,-16-10-3,4 12 0,-8-6-1</inkml:trace>
  <inkml:trace contextRef="#ctx0" brushRef="#br0" timeOffset="3245">1258 287 52,'-4'-26'36,"4"7"1,-6-2 0,6 21-10,-13-1-18,12 15-1,-14 2-1,5 18-3,-6 2 1,3 8-2,-4 6 0,2-1-1,1-3 0,4 0-1,-2-6 1,4-8-2,3-6-1,1-6-2,2-7 0,2-13-4,0 0-7,0 0-23,9-20-4,-3-6 3,10 0-2</inkml:trace>
  <inkml:trace contextRef="#ctx0" brushRef="#br0" timeOffset="3510">1235 239 57,'5'-22'37,"-5"22"-1,14-9 0,-1 27-11,-10-2-14,16 23-4,-9 2 0,7 10-3,-2 6 0,2 1-2,-2-2 1,2-7-4,0-7 0,-8-14-4,10 4-17,-19-32-18,20 10 0,-20-10-1,19-29 0</inkml:trace>
  <inkml:trace contextRef="#ctx0" brushRef="#br0" timeOffset="5258">1723 279 57,'5'-16'37,"-5"0"-2,0 16 0,8-21-15,-8 21-10,9 13-1,-5 11-2,-8 4-2,4 14-1,-4 5 0,1 7-1,-3-1 0,5-1-1,-7-5 0,4-2-1,4-10 0,-4-9-1,4-2-1,0-11-2,0-13-2,0 0-9,17 1-23,-14-21-3,7 2 0,-6-12-1</inkml:trace>
  <inkml:trace contextRef="#ctx0" brushRef="#br0" timeOffset="5570">1739 246 71,'-17'-13'37,"17"13"-3,0 0 2,-10-21-28,10 21-2,17-5-1,-1 5-1,1 0-2,9 0 1,2 1-2,4 9 1,0-1-1,-3 3 0,-5 4 0,-8 1 0,-9 1-1,-11-1 0,-12 1 0,-8-5-1,-5 4 0,-2-4 1,2 1-1,5 2 1,6 1 0,12 1 0,6 2 1,11 2-1,2 0 1,4 1-1,2 3 2,-3-4-2,0 3 1,-3-3-1,-5 3 1,1-6-1,-5 1-1,-4-2-1,8 1-3,-8-19-14,0 0-18,14 8 0,2-8-1,-16 0 1</inkml:trace>
  <inkml:trace contextRef="#ctx0" brushRef="#br0" timeOffset="5991">2129 539 65,'0'0'39,"0"0"-1,-6 16 1,5 21-13,-8-14-20,7 12-1,-6-1-1,6 2-1,1 1-1,-2-5-1,6-3-2,-3-10-1,1-2-4,-1-17-14,0 0-19,0-26 0,18 8-1,-7-14 1</inkml:trace>
  <inkml:trace contextRef="#ctx0" brushRef="#br0" timeOffset="6318">2401 129 72,'0'0'37,"0"-16"-1,0 16 2,0 0-28,29 0-2,-16 3-1,10 15-1,-1-1-2,7 9 0,-3 4-1,0 5 0,-4 5-1,-3 4 0,-6 6 0,-5 5-1,-8 6 1,-8 2-2,-7 3 2,-5-1-2,-8 1 0,-6-3-2,-6-3-2,-12-18-9,10 0-26,-14-20-2,2-10-1,-2-17-1</inkml:trace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50.9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 94 60,'-10'-25'36,"7"5"1,-6-3 0,9 23-22,4-28-4,-4 28-2,0 0-1,0 0-3,15 26 0,-2 7-2,2 8 1,4 10-2,3 4 1,-3 4-2,1 1 1,0-5-2,-9-6 0,-2-11-1,-2-6-1,-8-15-3,4-1-3,-3-16-16,-9-19-17,12-4 2,7 1-2,1-15 3</inkml:trace>
  <inkml:trace contextRef="#ctx0" brushRef="#br0" timeOffset="265">340 50 79,'7'-19'38,"-8"3"-1,1 16 2,0 0-29,6 19-2,-14 9-2,2 14-1,-4 1 0,0 11-2,-5 0 0,2 1-1,-2-7 0,-1-2-2,-2-10-1,4-8-2,2-5-1,-4-19-9,16-4-23,0 0-4,0 0-1,15-26 1</inkml:trace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51.6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195 17 90,'-8'-22'37,"8"22"0,-24 2-7,13 21-23,-14 2-1,3 15 0,-5 7-1,5 12-1,-2 3-1,9 12-1,2 0 1,9 0-1,2-3-1,7-1 0,0-6 1,4-2-2,0-7 1,4-9-1,0-6-1,0-9-1,4-2-1,-17-29-4,36 32-14,-22-37-18,15-1-1,-8-19-1,10-1 2</inkml:trace>
  <inkml:trace contextRef="#ctx0" brushRef="#br0" timeOffset="312">426 316 85,'0'0'36,"-18"-9"2,5 15-1,9 11-32,-12 6 0,3 14-2,-3 2 1,2 6-3,-2-2 1,8 2-1,3-4 0,6-2-1,12-6 0,3-8 0,7-6 0,8-9-1,2-7 1,2-10-1,-2-9 1,0-16-1,-2-6 0,-5-10 1,-3-4-1,-8-2 1,-5-2 0,-9 4-1,-5 4 1,-6 6 0,-12 10 0,-4 10 0,-5 8 0,-3 9 1,3 10-1,2 5 1,3 9 0,12 8 1,5 6 0,13 5-1,5 6 2,8 4-1,4 1 0,2 2 0,-1 1 0,-1-4-1,-5-2 0,-3-3-1,-4-8 0,-3-6-1,1-6-2,-6-10-2,7 6-9,-8-19-21,0 0-5,6-30 1,4 12-2</inkml:trace>
  <inkml:trace contextRef="#ctx0" brushRef="#br0" timeOffset="998">691 677 74,'0'0'37,"13"-8"0,4 16-2,-5-16-21,11 20-6,-23-12-1,23 25-2,-20-5-1,0 8-1,-9 1-1,-4 2-1,-7 1 1,2 2-1,-2-4 0,4-2 0,6-2-1,11-6 1,5-1 0,12-6 0,4-4-1,5-2 1,2-4-2,-1-5-1,-1 4-3,-17-20-14,9 13-20,-13-8-3,4 4 1,-5-6-1</inkml:trace>
  <inkml:trace contextRef="#ctx0" brushRef="#br0" timeOffset="2746">1173 352 80,'12'-15'38,"-11"1"-1,-1 14 1,0 0-32,9 25 0,-22 1 0,7 16-2,-10 6 0,3 7-1,-6 1-1,2 1 0,0-8-1,-1-7-2,4-9-1,1-14-2,8-4-5,-6-28-13,11 13-18,10-35 3,7 6-3,-4-15 3</inkml:trace>
  <inkml:trace contextRef="#ctx0" brushRef="#br0" timeOffset="2964">1186 330 69,'5'-17'36,"-5"17"-1,17 0 2,8 22-24,-19-5-5,14 19-2,-10 3 0,6 9-4,-4 3 1,4 1-2,-8 0 0,1-5-2,0-2-2,-9-21-9,10-1-26,-10-23 1,17 18-1,-17-18-1</inkml:trace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0:55.0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66 0 82,'0'0'38,"0"0"-1,12 13 2,-14 4-32,4 19 0,-11 2-2,3 14-1,-4 5-1,0 3 0,0-2-1,-2-4-1,3-8 0,1-7-2,8-5-1,-9-20-4,13 11-15,-4-25-18,0 0-1,9-28 0,4 7 1</inkml:trace>
  <inkml:trace contextRef="#ctx0" brushRef="#br0" timeOffset="249">50 74 66,'0'0'35,"-4"-21"-1,-1 8 1,20 7-28,-9-9 1,15 12-2,-3-3-1,11 6-1,-4 0-2,4 7 0,-5 5 0,1 8-1,-8 2-1,-6 5 1,-10 2-1,-8 0 0,-8 0 0,-4-3 0,-4-4 0,-2-5 0,1-4 0,3-4 0,5-3 0,16-6 0,-14 10 0,14-10 0,0 0 1,17 20-1,-17-20 2,21 29-1,-10-10 0,2 6 0,-1 1 1,-2 1-1,-1 5 0,0-4-1,-5-2-1,0-5-2,5 3-5,-9-24-22,0 0-9,0 0 2,22-3-3</inkml:trace>
  <inkml:trace contextRef="#ctx0" brushRef="#br0" timeOffset="749">300 450 74,'0'0'35,"0"0"1,13 15 0,-13-15-29,30 7 0,-30-7-1,25 10-1,-25-10-1,19 22-1,-15-6-1,-4 7 0,-6 0 0,-5 5-1,2-1 0,-4 2 0,0-1 0,1-4 0,6-5-1,6 0 2,5-5-1,6-1-1,5-7 1,5 3 0,3-9-1,3-1-2,0 1-1,-7-15-5,12 14-19,-17-23-12,10 8-1,-11-11 0,8 1 0</inkml:trace>
  <inkml:trace contextRef="#ctx0" brushRef="#br0" timeOffset="1123">748 61 89,'0'0'36,"26"4"1,-26-4-4,35 9-26,-17-2 0,-1 9-3,0 3 0,1 5 0,-4 7-2,7 8 0,-10 3 0,1 7-1,-6 3 1,-6 8-2,-7 0 1,-8 4 0,-5 0-1,-8-2 0,-7 0-1,-11-11-3,-1 4-12,-19-29-23,6-8-2,-7-23 0,2-12-2</inkml:trace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1:01.5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23 542 56,'-7'-13'36,"7"13"-1,-9-17 1,9 17-20,0 0-6,0 0-2,-8 18-3,9 6-1,-1 2-2,3 6 0,-3 1-1,2 5 0,2-9 0,-4-3-1,0-7 1,0-19-1,0 0 1,0 0-1,-4-19 1,5-3 0,2-4 0,1-5 0,5 2 0,3 3-1,1 2 0,-3 3 0,1 8-2,-2-1-4,7 17-16,-16-3-16,17-7 0,-17 7-2,22-5 1</inkml:trace>
  <inkml:trace contextRef="#ctx0" brushRef="#br0" timeOffset="359">242 477 87,'0'0'37,"-7"13"-1,7-13-3,7 32-26,-14-8-2,8 7-1,-7-2-2,3-2-1,-1-1-3,-5-8-4,15 2-24,-6-20-7,0 0 0,-8-26-1</inkml:trace>
  <inkml:trace contextRef="#ctx0" brushRef="#br0" timeOffset="531">243 242 60,'10'-39'37,"-10"4"-2,8 12 3,-8-3-18,0 26-14,0 0-2,0 0-2,7 16-3,-7-16-4,-3 39-17,-1-23-15,8 7 2,0-7-3,5 6 3</inkml:trace>
  <inkml:trace contextRef="#ctx0" brushRef="#br0" timeOffset="734">391 173 66,'7'-22'36,"-7"22"1,0 0 0,15 6-18,-15-6-14,5 37 0,-9-5 0,4 12-3,-3 3 1,0 13-1,-3 1 0,1 0-2,-3-3 0,3-11 0,-1-5-2,-3-11 0,5-8 0,4-23 0,-10 17-1,10-17 1,0-13 1,4-3 0,3-4 0,6-3 1,2-3 1,5 3-1,0 0 1,2 4 0,1 4 1,-1 9-1,-2 8 0,-4 9 0,-3 5 0,-6 8 0,-4 2-1,-6 4 0,-4 2 0,-6-5 0,-3-2-1,-4-10 0,-3-7-1,-5-12-2,4 1-6,-13-23-22,17 4-5,-1-11 1,12 5-2</inkml:trace>
  <inkml:trace contextRef="#ctx0" brushRef="#br0" timeOffset="1295">716 431 70,'-17'-8'37,"17"8"-1,-26 5 1,25 9-21,-8 3-12,3 7-1,-1 2-1,7 6 0,0 1-2,6 0 0,4-2 0,1-7-1,4-3 0,2-11 1,4-9-1,-6-8 0,3-6 1,-2-10 0,-3-3 0,1-5 0,-4-2 2,0 5-1,-1 2 2,0 6-1,-2 8 0,-7 12 1,0 0-1,13 28 0,-11-3-1,0 6-1,1 6 0,-3-4-1,3 2-2,-4-9-3,14 10-15,-13-36-18,19 19 1,-19-19-2,30-17 2</inkml:trace>
  <inkml:trace contextRef="#ctx0" brushRef="#br0" timeOffset="1716">1032 20 63,'-3'-16'37,"3"16"-1,0 0 2,7 40-16,-4-13-17,3 18 0,-8 3-1,4 10-1,-5 0 0,2 1-2,-7-2 1,5-4-1,-2-6 0,-3-2 0,4-6-1,0-3 0,-1-6 0,1-3-1,3-4-2,-4-9 0,8 1-6,-3-15-20,0 0-10,2-22 2,11 7-2</inkml:trace>
  <inkml:trace contextRef="#ctx0" brushRef="#br0" timeOffset="1982">1129 445 74,'0'0'34,"-31"-7"1,14 10-2,-18-8-28,9 10-3,0 3-12,-3-8-22,11 2-2,5-5-1,13 3-1</inkml:trace>
  <inkml:trace contextRef="#ctx0" brushRef="#br0" timeOffset="2294">1177 457 72,'0'0'37,"-22"-19"1,22 19 0,0 0-21,0 0-12,-7 20 0,14 10-2,-6 5-1,7 6-1,-4 5-2,0-1-1,4 3-5,-19-25-20,19 0-11,-8-23 0,0 0-1,-5-40 2</inkml:trace>
  <inkml:trace contextRef="#ctx0" brushRef="#br0" timeOffset="2481">1190 207 80,'8'-30'35,"-6"7"-3,11 17 1,-13 6-36,1 23-29,5 0-1,-2 2-2,6 5 1</inkml:trace>
  <inkml:trace contextRef="#ctx0" brushRef="#br0" timeOffset="2652">1331 477 56,'2'19'36,"-2"-3"0,7 13-1,-7-12-8,10 15-23,-5-6-1,3 2-1,-6-7 0,2-3-1,-1-5 0,-3-13 0,0 0 0,14-6 0,-6-10-1,-3-6 1,3-7-1,0-1 1,0-4-1,-4 0-1,2 5-1,-6-5-7,16 17-28,-15-3 2,14 10-3,-15 10 1</inkml:trace>
  <inkml:trace contextRef="#ctx0" brushRef="#br0" timeOffset="2933">1615 429 61,'0'0'38,"7"25"-2,-8-11 2,10 18-14,-15-7-19,13 8-1,-6 2-1,-1-2-1,-1-1-3,-3-6-1,2 5-7,-17-18-28,19-13 0,0 0 0,-8-32-1</inkml:trace>
  <inkml:trace contextRef="#ctx0" brushRef="#br0" timeOffset="3105">1606 119 78,'2'-55'34,"5"22"0,-7 1-5,0 32-25,12 13-15,-15 0-21,9 8-1,-2 3-3,7 5 2</inkml:trace>
  <inkml:trace contextRef="#ctx0" brushRef="#br0" timeOffset="3339">1875 70 80,'0'0'37,"0"0"0,0 0 0,0 0-27,9 34-6,-12 0-1,3 9-1,-1 7 1,-4 7-1,1 4 0,-2 5-1,-1-6 1,0-2-1,1-7 0,0-9-1,2-3-1,-3-7-1,7-1-2,-6-17-4,15 12-20,-9-26-11,0 0 0,13-9 0,1-1 1</inkml:trace>
  <inkml:trace contextRef="#ctx0" brushRef="#br0" timeOffset="3588">2010 451 57,'0'0'35,"-27"-7"-1,5 17-1,-11-6-16,-6 3-21,4 5-28,-6-8 1,4-4-4,3-6 2</inkml:trace>
  <inkml:trace contextRef="#ctx0" brushRef="#br0" timeOffset="4649">2095 530 60,'-5'-14'35,"5"14"-2,0 0 1,-5 22-23,5-22-4,-4 35-2,-2-14-2,5 7 0,-2-2-1,4 0 0,2-4-1,6-8 0,-9-14 0,26 6 0,-6-13 0,3-6 1,3-6-1,0 0 0,0-3 1,0 3 0,-5 1-1,-5 3 1,-16 15-1,17-17 0,-17 17-1,0 0 1,0 0 0,0 14 0,-1 4 1,1 8-1,0 6 1,2 11-1,1 3 1,0 7-1,-1 2 0,1 0 0,-2-3-1,-4-3 1,2-2-1,-8-8 0,3-2 0,-2-2 0,-3-3 0,1-3 1,2-4-1,-3-4 0,-2-3 1,0-5-2,-4-3 1,0-7-1,-2-5 1,0-2-1,2-3 0,1-6 0,3-2-1,7-1 2,7-4-1,10-5 1,7-2 0,11-6-1,6-2-2,3-13-3,14 4-12,-15-22-22,11-1 1,-12-8-3,-2-2 1</inkml:trace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1:13.3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148 465 56,'0'0'35,"-3"-24"1,3 24-2,-9-27-13,9 27-15,-14-13 0,14 13-2,-25 0-1,11 9-1,-4 4-1,1 4 1,-1 8-1,7 2-1,1 5 0,2 0 0,7 1-1,5-5 0,4-2-1,0-6 1,5-4 1,3-11-1,0-7 1,0-7 0,1-8 0,-1-8 1,-3-2 0,2-9 0,-1-11 0,-4-4 1,-1-5 0,-2-1 1,-2-1-1,-1 8 0,-5 0 0,1 11 0,-3 10 0,0 11-1,3 18-1,0 0 1,-13 7 0,10 17-1,-3 14 1,5 10-1,-4 6 1,5 6-1,0 3 1,5-2-1,0-5-1,4-8-1,6-7-2,-7-20-7,18 11-19,-11-28-10,8 1 1,-6-17 0</inkml:trace>
  <inkml:trace contextRef="#ctx0" brushRef="#br0" timeOffset="484">352 423 77,'0'0'36,"0"0"0,0 0-4,-16 14-22,19 12-5,-6 2-1,6 5-1,-3-1-1,0-2-2,4 4-4,-11-17-24,14 2-10,-7-19 2,0 0-2</inkml:trace>
  <inkml:trace contextRef="#ctx0" brushRef="#br0" timeOffset="656">378 269 66,'0'-33'35,"-3"5"0,1 15 0,2 13-23,-7-16-28,7 16-17,0 0-1,6 19-1,-6-19 0</inkml:trace>
  <inkml:trace contextRef="#ctx0" brushRef="#br0" timeOffset="827">544 388 53,'-4'17'35,"4"-17"1,-18 13-1,5-8-11,12 13-18,-8-2-1,11 11 0,-2-3-1,5 7-1,3-4-1,2 4 0,0-1-2,-3-2 1,-2-1-1,-8-4 0,-3-2-1,-7-6 0,0 3-2,-5-11-4,13 11-17,-8-21-14,13 3 2,-2-19-3,12 3 2</inkml:trace>
  <inkml:trace contextRef="#ctx0" brushRef="#br0" timeOffset="1155">757 17 97,'0'0'37,"0"0"1,8 38-11,-6-17-23,1 16 1,-6-3-2,0 13 0,-1-1 0,2 5-1,-5-1 0,7 3-1,-4-6 1,2 4-1,1-4 0,1-2 0,1-6-2,2-6 0,-1-1-1,-4-13-2,8 7-8,-6-26-27,0 0 1,13-6-1,7-3-1</inkml:trace>
  <inkml:trace contextRef="#ctx0" brushRef="#br0" timeOffset="1404">925 453 66,'-26'-17'33,"-3"15"-2,-2 4-2,-3 8-40,-3-4-18,4-5-2,7 5 0,12-3-2</inkml:trace>
  <inkml:trace contextRef="#ctx0" brushRef="#br0" timeOffset="1716">962 452 80,'0'0'37,"0"0"0,-1 21-1,-9-6-30,11 10-2,-1 1-1,3 7-1,-3-3-1,1 2 0,-1-3 0,0-6-1,0-8 1,0-2-1,0-13 1,0 0 0,2-19-1,2 0 1,3-7-1,-1-1 1,2-4-1,3 1 0,-1 1 0,3 3-2,0 11-3,-8-9-11,13 16-22,-18 8 1,29-13-2,-29 13 2</inkml:trace>
  <inkml:trace contextRef="#ctx0" brushRef="#br0" timeOffset="2013">1176 423 88,'0'0'36,"0"0"1,5 26-9,-18-9-21,14 12-3,-7 0 0,3 6-2,-1-2-1,1 1-2,2 0-4,1-34-15,-7 24-18,7-24 2,7-16-3,-7-13 2</inkml:trace>
  <inkml:trace contextRef="#ctx0" brushRef="#br0" timeOffset="2200">1197 170 86,'4'-24'35,"-4"4"-2,0 20-10,0 0-32,16 10-23,-16-10-1,10 24-3,2-9 2</inkml:trace>
  <inkml:trace contextRef="#ctx0" brushRef="#br0" timeOffset="2372">1360 110 82,'0'-13'38,"0"13"-1,2 17-1,5 11-30,-7 9-2,1 14-1,-4 7-1,1 7-2,-1 6 1,-3-1-2,1-8 0,-2-10-2,1-7 1,2-19-2,0-4 1,4-22-1,0 0 1,-5-16 1,10-3 0,2-6 2,0-2 1,8 4 1,1-5 0,7 9 1,-4 1 0,2 9 0,-2 2-1,0 8 1,-6 8-2,-4 8 0,-8 5 0,-4 7 0,-5 0-1,-4 1 0,-8 1 0,-2-7-2,-4-2-1,-6-25-11,12 2-23,-3-18 1,10 0-3,1-10 1</inkml:trace>
  <inkml:trace contextRef="#ctx0" brushRef="#br0" timeOffset="2886">1597 481 79,'0'0'36,"-28"4"0,28-4 0,-9 22-32,7 1-1,0 3 0,6 7-1,2 1-1,5 0 0,2 1-1,5-7 0,3-9-1,-3-8 0,3-8 1,-3-12-1,-1-7 1,-2-2 0,-1-10 0,-1 2 1,-1-6 1,1 5 0,-3 0 0,0 9 0,-4 2 0,-6 16 0,10-13-1,-10 13 0,3 17-1,-3 3 1,0 6-2,1 2 1,2 8-3,-4-10-7,15 11-25,-5-17-3,8 0 0,-2-16-2</inkml:trace>
  <inkml:trace contextRef="#ctx0" brushRef="#br0" timeOffset="3308">1974 43 62,'-9'-25'38,"9"25"-1,-7-20 0,7 20-14,0 0-17,4 15-2,-5 2-1,1 9 0,-2 6-1,2 8-1,-1 10 1,-2 5-1,-1 4 0,1-1 0,-2 2 0,4-4-1,-2-4 1,0-4-1,0-9 1,3-1-1,-1-8-2,-1-8 0,2-2-1,0-20-4,5 21-12,-5-21-20,11-13 1,-4-5-1,12 2 1</inkml:trace>
  <inkml:trace contextRef="#ctx0" brushRef="#br0" timeOffset="3588">2094 486 42,'-18'-4'29,"-8"1"0,0 5-7,-8-2-39,-1-6-11,13 6 2,-2-9-3</inkml:trace>
  <inkml:trace contextRef="#ctx0" brushRef="#br0" timeOffset="3885">2104 455 77,'0'0'38,"0"0"-3,-22-12 2,27 26-31,-7 2-1,4 12-1,-4 2-2,4 8-1,-2 6-1,-3-4-5,10 8-23,-9-23-9,11-5 0,-9-20-1</inkml:trace>
  <inkml:trace contextRef="#ctx0" brushRef="#br0" timeOffset="4088">2155 257 92,'-2'-29'35,"2"29"0,3-15-8,-3 15-28,3 26-10,-7-12-25,8 12 1,0-1-2,5 7 2</inkml:trace>
  <inkml:trace contextRef="#ctx0" brushRef="#br0" timeOffset="4259">2243 459 55,'0'0'37,"-9"19"-1,8 0 0,5 14-14,-5-4-18,8 13 0,-3-3-1,3 0-1,-1-8-1,0-5 1,0-5-1,-6-21-1,14 15 1,-14-15 0,13-26-1,-6 6 1,1-4-1,0-5 0,3-1-2,-7-6-3,9 15-19,-12-13-13,11 10-1,-3-3 0,5 10 0</inkml:trace>
  <inkml:trace contextRef="#ctx0" brushRef="#br0" timeOffset="4540">2510 440 64,'0'0'38,"9"26"-2,-9-26 2,13 38-21,-8-16-12,3 11-1,-6-1-2,2 5 0,-1 3-2,-6-7-2,6 2-6,-18-18-29,15-17 0,0 0-2,9-20 1</inkml:trace>
  <inkml:trace contextRef="#ctx0" brushRef="#br0" timeOffset="4743">2590 44 82,'3'-13'38,"-3"13"-3,0 0 1,-20 3-35,20-3-2,-15 35-10,2-18-24,12 5 0,2-3-2,6 6 1</inkml:trace>
  <inkml:trace contextRef="#ctx0" brushRef="#br0" timeOffset="4961">2797 99 59,'-9'-14'37,"9"14"0,0 0 0,-5 20-14,5-20-18,0 34-1,-3-8 0,1 10-2,-1 7 2,-1 7-3,-2 2 2,2 3-2,-3 0 2,4 2-2,-2-5 0,4-6 0,-2-4-1,2-9 1,-1-1-1,2-9-2,0-2 0,0-21-1,0 17-3,0-17-13,0 0-20,3-29 1,13 13-1,-7-13 2</inkml:trace>
  <inkml:trace contextRef="#ctx0" brushRef="#br0" timeOffset="5226">2853 501 53,'-13'-12'32,"-4"8"-2,-9 3 0,-6 3-25,3 4-9,-3 0-23,8-3-3,8 6 0,16-9-2</inkml:trace>
  <inkml:trace contextRef="#ctx0" brushRef="#br0" timeOffset="5429">2919 498 77,'0'15'37,"4"12"-3,-8-2 2,8 9-33,-6-2 0,4 6-1,2-6-1,1-5 0,3-6 0,5-8 0,5-9 0,-1-8-1,0-6 1,2-11 0,-3-5 0,-3-3 0,-4 0 0,-5 0 1,0 5-1,1 5 1,-5 4 0,0 15 0,0 0 0,7 13-1,-6 6 1,-1 10-1,2 5 0,1 9 0,-3 5 0,3 5 0,-3 1 0,3-2 0,0 0 0,-1-2-1,3-5 0,-4-6 1,1-4-2,-4-6 2,2-2-1,-4-4 0,-2-2 0,-3-4 0,-2-3-1,-4-3 1,-1-6-2,-1-2 1,4 0 0,-4-9-1,4 2 1,13 4-1,-13-22 2,13 5-1,8-6 1,10-9 0,8-6-1,13-11 0,13-5-2,3-17-8,24 12-20,-9-17-7,2 1-2,-10-3-1</inkml:trace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1:27.2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292 286 82,'10'-18'37,"-10"18"-1,0 0 1,-13-10-31,-4 4 0,-2 11-2,-10-4-1,0 6-1,-3-1 0,-2-3-1,5 3 0,5-2-1,3-2 1,7-1-1,14-1 0,-15-3 1,15 3-1,0 0 0,0 0 1,0 0 0,0 0 0,13-10 0,-13 10 0,0 0 0,6 18 0,-6-2 0,0 1 0,-3 9 1,-1 5-1,2 3 0,-3 4-1,2 4 2,-2 1-2,4-3 1,-5 1-1,5-5 0,-5-4 0,3-6-1,2-5 2,-4-5-2,5-16 0,-1 16-2,1-16-2,0 0-7,13-6-22,-12-10-6,15 7 1,-9-10-1</inkml:trace>
  <inkml:trace contextRef="#ctx0" brushRef="#br0" timeOffset="453">228 509 80,'0'0'37,"-22"-13"-1,8 18 1,-14-13-30,5 17-4,-5-3-2,-2-3-5,13 6-31,-8-11 0,25 2-1,-22-9-1</inkml:trace>
  <inkml:trace contextRef="#ctx0" brushRef="#br0" timeOffset="843">532 27 74,'-9'-16'38,"9"16"-2,-14-10 2,14 10-24,-21 17-8,16 7-1,-7-1-2,3 9 0,-2 1-2,2-1-1,7 2-1,-3-11-4,13 9-16,-8-32-17,9 13 0,-9-13 0,22-19 0</inkml:trace>
  <inkml:trace contextRef="#ctx0" brushRef="#br0" timeOffset="1045">567 16 51,'0'-16'37,"0"16"-1,0 0 0,4 21-8,-4-21-18,0 42-4,-7-10-1,5 11-2,0-1-2,-3-6-2,1 2-3,-8-19-15,12 5-18,0-24 0,7 16-1,-7-16 0</inkml:trace>
  <inkml:trace contextRef="#ctx0" brushRef="#br0" timeOffset="1264">722-2 87,'0'0'36,"0"0"2,-7 13-1,-2 8-30,5 15-2,-5 0-1,3 8-1,-1-2-3,3-7-2,-1 1-6,-11-19-28,18-3-3,-2-14 1,-2-15-2</inkml:trace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1:31.8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3 324 73,'0'0'36,"-3"-19"-2,3 19 3,-2-15-26,2 15-3,0 13-1,5 6-2,-10 3-2,10 9 0,-5 4 0,4 4-1,2 1-1,-3-4-1,2-2-1,-5-12-2,4 1-7,-20-23-28,16 0 0,-6-24-1,6 3 1</inkml:trace>
  <inkml:trace contextRef="#ctx0" brushRef="#br0" timeOffset="219">21 78 80,'-2'-43'36,"7"21"-1,-17 1 1,12 21-31,0 0-4,0 0-5,16 14-28,-16-14-2,10 25-1,-2-12-2</inkml:trace>
  <inkml:trace contextRef="#ctx0" brushRef="#br0" timeOffset="453">268 269 85,'0'0'36,"-13"36"0,-14-19 0,24 14-31,-6-3-1,9 7 0,3-5-2,3-2 0,3 0 0,3-2-1,6-2 1,-8-2-1,-1-3-1,-5-3 1,-7-3-1,3-13 0,-25 21-1,6-19-1,0 3-2,-9-17-15,15 8-18,-2-9-1,15 13 0,-10-30 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11.6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74 34 73,'5'-19'37,"-5"19"-2,0 0 3,-12 14-30,-1 5-1,7 17-1,-9 5-2,8 14-1,-5 3-1,5 8 0,3-2-2,8-3 1,0-6-1,10-14 0,5-10 1,5-10-1,3-15 0,0-14 1,1-13-1,0-13 0,-6-12 0,-2-12 0,-7-10 0,-7-3 0,-7 1 0,-7 5 0,-6 9 0,-10 12 0,-5 14 0,-3 17 0,-3 14 0,3 14 0,3 9 0,7 13 1,9 7-1,13 11 1,7 6-1,14 4 1,5 1 0,9-1 0,0-3-1,1-5 1,-1-5 0,-4-12-2,-5-8 2,-10-11-4,0-3 0,-16-18-8,0 0-25,5-18-3,-5 4 0,-2-7 1</inkml:trace>
  <inkml:trace contextRef="#ctx0" brushRef="#br0" timeOffset="546">594 546 92,'6'38'37,"-12"-8"2,3 15-1,-18 2-33,11 0-5,-7 4-5,-10-15-31,10-4-2,-1-16 1,5-11-5</inkml:trace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1:32.8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42 581 75,'0'0'35,"21"-7"1,-21 7 1,31-16-28,-20 0-1,8 4-2,-6-9-1,-1 2-1,-6-7-1,-2 4 0,-4-4-1,-2 4 1,-5 0-1,-1 7-1,-10 8 0,4 13 0,-6 7 0,-2 7-1,0 10 1,5 6-1,2 2 1,4 5-1,8-2 0,7-5-1,8 0 0,2-7-3,8-4 1,0-14-5,11 11-17,-7-24-15,10 3 1,-10-11 0,12-2 1</inkml:trace>
  <inkml:trace contextRef="#ctx0" brushRef="#br0" timeOffset="312">413 501 87,'-3'-34'36,"6"11"0,-23-2 0,20 25-29,-23-15-2,7 25-1,-3 6-2,-1 15-1,-2 4-1,5 6-2,8 5 0,4-8 0,6-5-1,3-8 0,5-6 0,4-13 0,3-7 2,3-12 0,-2-11 2,3-4 0,-5-8 2,1-4-1,-6-1 2,3 5 0,-5 5 0,0 10 0,-8 21-1,0 0 1,10 13-1,-6 23 0,-1 9-1,-1 14-1,0 5 0,0 9 0,2 1 0,1 0-1,-1-2 0,0-8 0,1-8-1,-5-12-1,4-7-2,-8-24-6,14 6-16,-10-19-15,4-21 1,-4-5-1,12-3 0</inkml:trace>
  <inkml:trace contextRef="#ctx0" brushRef="#br0" timeOffset="920">584 430 64,'-17'-25'38,"17"25"-1,-18-4 0,15 28-13,-2-10-18,6 17-1,-2 3-2,6 7-1,3 3-1,5-3-2,3-2 2,-2-8-3,6-9 1,-2-13 0,-1-11 0,-4-10 0,0-10 0,-3-7 1,-3-10-1,-1-5 2,1-2 0,-1 4 0,-2 4 1,2 8 0,-1 8 0,-5 22 0,0 0-1,11 18 1,-9 13-1,-1 4 0,0 7-1,2-1-1,5 2-2,-4-12-2,16 11-13,-11-27-21,15-4 2,-9-18-3,7 0 3</inkml:trace>
  <inkml:trace contextRef="#ctx0" brushRef="#br0" timeOffset="1279">893 398 88,'-7'-14'37,"7"14"0,-9 20 0,20 15-30,-13 0-2,6 15-2,1 0-1,-2 1-2,2-8-1,-3-13-3,7 6-13,-9-36-21,0 0 1,-2-27-2,2-1 2</inkml:trace>
  <inkml:trace contextRef="#ctx0" brushRef="#br0" timeOffset="1466">892 101 91,'-3'-35'37,"7"17"-2,-4 18 1,0 0-34,0 0-7,-18 25-30,19-6-1,-1 2 0,9 8-2</inkml:trace>
  <inkml:trace contextRef="#ctx0" brushRef="#br0" timeOffset="1669">1029 430 91,'6'14'36,"10"16"1,-9-6-3,12 14-28,-9-7-1,5 4-2,-5-2-2,3-3 0,-3-7-3,-10-23-10,19 19-25,-19-19 0,20-7 1,-14-12-4</inkml:trace>
  <inkml:trace contextRef="#ctx0" brushRef="#br0" timeOffset="1840">1245 429 93,'0'-19'37,"0"19"0,-13 15-5,14 11-25,-14 5-2,3 5-2,-3 2-1,-1 0-3,2 0-4,-11-16-27,20 3-6,3-25 0,-4 15-1</inkml:trace>
  <inkml:trace contextRef="#ctx0" brushRef="#br0" timeOffset="2152">1382 444 90,'0'0'36,"-6"-15"-1,6 15 2,0 0-33,-16 16 0,0 5-3,2 6 0,-2 8-2,3 1 0,3 3-1,3-2 0,8-8-1,4-7 1,8-9 0,-13-13 0,27-3 1,-11-10 2,0-9 1,-2-6 0,-2-7 1,-1 2 0,-6-7 1,5 8 0,-4 1 0,1 12-1,-1 6 1,-6 13-2,14 16 1,-7 10-2,-1 9 0,0 6-1,0 5-2,-2-5-2,5 9-8,-12-28-26,16 0-1,-13-22-1,22-3 0</inkml:trace>
  <inkml:trace contextRef="#ctx0" brushRef="#br0" timeOffset="2527">1608 117 71,'0'-28'38,"-5"8"0,5 20 0,-10 20-18,10 21-14,-6 7-1,5 14-2,-6 4 0,5 4-1,2-2-1,-1-8-1,1-5-3,-2-15-4,14-4-25,-9-19-7,8-4 1,-11-13-3</inkml:trace>
  <inkml:trace contextRef="#ctx0" brushRef="#br0" timeOffset="2776">1751 545 45,'20'-5'33,"-7"-11"0,6 3 1,-8-19-14,5 16-7,-19-15-3,5 15-3,-14-3-1,12 19-2,-27 0-1,7 17-1,1 10 0,1 8-1,1 7 0,7 4 0,4 1-2,8-5-1,5 0-2,0-20-8,18 2-26,-7-18 1,13-5 1,-8-14-1</inkml:trace>
  <inkml:trace contextRef="#ctx0" brushRef="#br0" timeOffset="3010">1959 540 87,'0'0'35,"22"-10"1,-22 10-4,26 20-24,-21 0-3,4 6-2,-7 0-2,-5 1-1,-2-4-1,-3-7-1,8-16-1,-19 13 0,19-13 0,-16-19 0,14 3 1,4-9 1,5-1 1,8-3 1,2-4 2,6 7 0,2-5 1,5 9-1,-8 0 1,4 9-1,-5 4 0,-3 9-1,-5 8 0,-5 8 0,-3 7 0,-1 7-1,-4-1 0,0 3-1,-3-1-1,-1-5-1,2-1-5,-15-23-20,17-2-11,-4-14-1,8-8 0,-4-16 0</inkml:trace>
  <inkml:trace contextRef="#ctx0" brushRef="#br0" timeOffset="3400">2317 55 57,'3'-23'38,"8"8"-1,-9-5 1,13 23-13,-15-3-17,17 0-1,-17 0-2,16 28-1,-13-2-1,1 12 0,-5 5-1,1 3 0,-7 6 0,2-1-1,0 0 0,-3-2 0,5-3 0,-1-5-1,3 0 1,-2-4-1,3-5 0,0-1 1,3-3-1,1-5 0,2-1 0,2-6 0,1 0-2,-9-16-2,29 22-3,-29-22-13,30-10-19,-17-7-1,9-1 1,-12-16-1</inkml:trace>
  <inkml:trace contextRef="#ctx0" brushRef="#br0" timeOffset="3712">2530 446 91,'0'0'34,"-25"-2"-1,-1 9-13,-16 0-52,-5 1 0,-5-4-3,-2-6 1</inkml:trace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1:38.6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125 63 89,'2'-20'37,"-5"-3"1,3 23 0,-2-20-30,2 20-1,0 0-1,-3 16-2,-1 1 0,4 12-2,-3 10 1,2 7-1,2 5-1,-2 7 0,-2 3-1,0 0 0,-3-6 0,2-4 0,-5-6 0,6-11 0,-3-3 0,2-8 0,-1-4-2,5-19-1,-2 23-1,2-23-6,0 0-20,0 0-11,21-3 2,-13-10-2,11 3 2</inkml:trace>
  <inkml:trace contextRef="#ctx0" brushRef="#br0" timeOffset="312">243 353 87,'-15'-6'37,"-8"1"-1,23 5 0,-42 10-31,13 3-2,-6-2-3,0-9-7,12 8-29,-5-7 0,15 1 0,13-4-3</inkml:trace>
  <inkml:trace contextRef="#ctx0" brushRef="#br0" timeOffset="499">231 394 62,'0'24'36,"-3"1"0,6 13 1,-6-9-16,15 8-15,-8-2-3,9-3 0,0-6-1,8-6-1,1-8 0,1-9 0,3-9 1,0-7-1,-3-7 1,-1-6 0,-9-8 0,-5 2-1,-10-1 1,-7 6-2,-5 3 1,-8 11-1,-6 10 0,-5 9-2,0 15-5,-18-7-28,19 9-3,-7-5-1,8-4-1</inkml:trace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1:42.2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324 14 83,'0'0'39,"14"-9"-1,-14 9 2,0 0-25,-34-4-11,2 9 0,-10-3-1,0 5-1,0-2 0,4 2-1,5-3 0,10 2 0,9 0 0,14-6 0,0 0 0,-10 17 0,10-17-1,0 0 1,10 19 0,-7-3 0,3 2 0,-4 5 0,1 6 0,-3 6 0,1 4 0,-2 5 0,-4 1-1,2-2 1,-5-2-1,5 3 0,-3-9 1,4-2-1,-3-7 0,4-1 1,-2-9-1,3-16 0,-3 22-1,3-22 0,0 0-1,0 0-2,0 0-3,-22-10-9,39 7-24,-16-15-1,18 11 1,-11-13-1</inkml:trace>
  <inkml:trace contextRef="#ctx0" brushRef="#br0" timeOffset="405">255 398 95,'0'0'38,"0"0"0,0 0 0,0 0-32,-22 2-3,-8 4-1,-4-4-4,4 12-14,-7-20-22,13 2-1,6-8 0,8-5-2</inkml:trace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1:47.2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198 55 69,'-6'-23'38,"4"10"-2,-3-3 3,5 16-20,0 0-10,-15-3-2,1 10-2,1 12 0,-5 1-1,0 12 0,-6 3-2,5 11 1,1 2-1,2 7-1,3 2 0,4 2 0,4-1 0,2 1-1,7-1 1,5-5-1,-1-1 0,5 0-1,0-6 0,7-2 1,-1-4-1,-1-4 1,3-2-1,-4-10 0,0 0-1,-6-11-2,5 0-3,-16-13-21,12-16-13,-8-5 0,6-6-2,-3-14 1</inkml:trace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1:51.6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256 235 78,'22'-10'36,"-9"-6"0,2 6 0,-15-6-26,0 16-2,-11-18-3,-5 18-1,-8-5-2,-6 8 0,-6 0-1,1 3 0,-1-5 0,4 4-1,2-4 1,10 0-1,3-1 0,17 0 1,-16 0 0,16 0 0,0 0 0,0 0 0,10 13 1,-10-13-1,6 25 1,-4-3-1,-2 3 0,0 7 1,-2 6-2,2 2 1,-2 3 0,2 2 0,-3 1-1,3-3 0,0-1 1,0-5-1,0-1 0,-4-4 0,4-8-1,-5-2 0,5-9-2,0-13 0,0 0-3,-13-3-12,13 3-21,9-32 0,4 14 1,-4-14-2</inkml:trace>
  <inkml:trace contextRef="#ctx0" brushRef="#br0" timeOffset="437">230 434 75,'3'-17'36,"-3"17"-1,-22-2 1,10 14-20,-14-4-12,0 2-2,-2 2-3,-3-9-7,14 6-27,-5-9 0,22 0 0,-17-5-3</inkml:trace>
  <inkml:trace contextRef="#ctx0" brushRef="#br0" timeOffset="796">496-1 94,'0'0'38,"0"0"-2,-17 6 2,17 18-32,-9 2-1,2 7-3,-3 3 0,2 0-2,0 2-3,-3-12-4,16 4-27,-10-17-3,14 0 0,-9-13-1</inkml:trace>
  <inkml:trace contextRef="#ctx0" brushRef="#br0" timeOffset="983">540 18 92,'0'-15'37,"0"15"-1,0 0 2,-4 33-31,-1-10-2,1 12-2,0-2-1,-2 5-2,4-4-3,-6-11-12,12 0-22,-4-23 0,17 18 0,-17-18-2</inkml:trace>
  <inkml:trace contextRef="#ctx0" brushRef="#br0" timeOffset="1155">715 8 95,'0'0'37,"0"0"1,0 23-5,-21-5-26,17 14-2,-6 1-1,1 3-2,0-1-2,-1-5-3,10 10-18,-9-24-17,12 0 0,-3-16-1,0 0 0</inkml:trace>
  <inkml:trace contextRef="#ctx0" brushRef="#br0" timeOffset="2996">1482 448 90,'21'-5'36,"-12"-11"-3,-9 16-4,0 0-19,0 0-2,-15-16-2,-7 19-1,-8-3-1,-7 6 0,-7 1-2,-1 3 1,-3-3-2,3 5 1,3-2-1,4-3-1,4-3-1,7 1-1,6-3 0,7-3-1,14 1-2,0 0-3,0 0-8,0 0-23,14 11 2,1-11-1,8 6 2</inkml:trace>
  <inkml:trace contextRef="#ctx0" brushRef="#br0" timeOffset="3292">1462 611 74,'13'2'35,"0"2"0,-13-4-6,0 0-12,0 0-8,-19 7-3,-3-4-1,-1 7-1,-9-3-1,-4 3 0,-4-4-2,-2 0 1,0-2-2,0-4 0,4 3-2,1-7-3,18 11-13,-1-14-21,20 7 3,0 0-4,13-6 3</inkml:trace>
  <inkml:trace contextRef="#ctx0" brushRef="#br0" timeOffset="3635">1159 337 91,'0'0'37,"-30"16"-1,24 6 2,-18-6-32,7 11 0,-11 0-2,2 4-1,-5-2-1,2-2 0,-1-4-1,1-4 1,4-3-1,4-4 0,5 0-1,16-12 1,-14 22 0,14-22 0,14 21-1,4-8 1,5 0-1,8 2 0,4 0 0,1 6-1,3-3 1,-1 0-2,-1-1 0,-4-3-2,-2 4-1,-15-23-15,7 15-19,-8-17 1,2 1 0,-11-9-1</inkml:trace>
  <inkml:trace contextRef="#ctx0" brushRef="#br0" timeOffset="4103">1488 349 74,'-16'-1'36,"16"1"-1,0 0 1,0 0-23,0 0-5,16 4-1,8 7-2,0 2-1,4 6-1,1 4 0,-1 7-1,-8-1 0,-5 10 0,-9 0-1,-11 0 1,-9 1-2,-10 5 0,-5-3-1,-6-2-1,2-1-1,-5-13-6,16 5-21,-6-19-9,12-2-1,3-16 0</inkml:trace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1:56.4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292 29 62,'0'0'37,"8"-21"-1,-8 21 2,-24-11-13,24 11-18,-49 8-3,13 1-1,-7-1 0,2-4-1,3 1-1,8 1 1,5-5-1,11 1 0,14-2 0,0 0 1,0 0-1,-1 22 1,5-8-1,2 4 1,-1 4-1,-1 8 1,-1 5-1,-1 5 1,1 2-1,-2 4 0,1 2 0,1 0-1,-3-1 1,0-5-1,-3-3 1,1-6-1,2-2 0,-4-3 0,2-8-2,-2-5 0,4-15-3,0 0-1,1 21-12,-5-35-21,4 14-1,21-40 1,-2 20 1</inkml:trace>
  <inkml:trace contextRef="#ctx0" brushRef="#br0" timeOffset="390">244 329 87,'0'0'34,"-27"-15"0,9 24-3,-9-9-26,0 3-2,-5 3-4,-4-9-25,13 4-7,5-4-1,18 3-2</inkml:trace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1:59.9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145-5 74,'0'0'36,"0"0"0,17-2-1,-17 2-26,0 0-1,0 0-1,0 0 0,13 2-3,-13-2 1,23 19-2,-10-1 1,3 4-1,4 10-1,-1 5 0,0 5-1,-3 4 0,-4 5 0,-5 3-1,0 2 1,-7 3 0,-4 0-1,-5-1 1,0 5-1,-4-1 0,0-4 0,-4 0 0,-5-8-1,-4-7 0,-6-9-2,1-4-4,-16-27-14,17 7-20,-6-14 0,14-5-2,6-12 1</inkml:trace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2:11.34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188 420 53,'-1'-19'35,"2"5"0,-5-7 0,4 21-14,-9-31-11,9 31-2,-17-12-1,2 19-2,-5 8-2,0 11 0,-5 4-2,2 6 1,3 3-2,2 0 0,7-2-1,5-7 0,7-4 0,8-10 0,7-4 0,3-8 0,6-6 0,1-6 0,-2-7 1,-4-6 0,1-7 0,-8-1 0,-2-3 1,-5 5 0,-2-2 1,-2 12 0,-2 1 0,0 16 0,0 0 0,9 30 0,-8-4-1,8 7 1,-5 2-2,5 8 0,-2-3-1,2-6-3,4 4-1,-13-38-16,17 32-18,-17-32 0,27-2 0,-16-17 1</inkml:trace>
  <inkml:trace contextRef="#ctx0" brushRef="#br0" timeOffset="437">365 439 80,'0'0'37,"0"0"-3,0 21 2,1 0-31,6 12-1,-7-3-1,3 4-2,-1-7 0,-5-8-1,0-6-1,3-13 0,0 0 1,-16-13-1,15-7 0,-1-8 1,5-4 0,4-2 0,2-2 2,5 1-1,2-1 1,5 8 1,-4 4 0,2 9-1,1 6 1,-3 15 0,1 9 0,-1 8-1,-4 7-1,-3 6 0,-1 3 0,-3-2-1,-3-3-1,-5-5-1,2-4-1,0-25-5,7 27-20,-7-27-11,0 0 2,15-14-3</inkml:trace>
  <inkml:trace contextRef="#ctx0" brushRef="#br0" timeOffset="858">750 387 82,'0'0'37,"8"-22"-2,-8 22 2,9-25-31,-9 25-1,0 0-1,-15-5-2,2 13 0,0 7-1,-1 6 0,1 8-1,1 8 0,2-3-1,4 7-2,4-6 1,4-1 0,3-9-1,6-3 1,-11-22 0,28 17 0,-11-21 1,2-8 2,-2-7 0,2-10 0,-1-7 1,-5-15 0,0-4 0,-8-11 1,3-1 0,-8-4 0,-2 3 0,-5 8 0,3 9 0,-2 10 0,0 17-1,6 24 1,0 0-1,-9 22-1,9 18 1,3 12-1,2 13 0,3 11-1,1 3 1,0 2-1,1-8 1,1-8-1,-2-12-1,1-9-2,-3-18-2,6 0-8,-13-26-25,13-6-2,0-14-1,8-6-1</inkml:trace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2:12.9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42 401 77,'0'0'38,"-14"-1"-1,10 19 2,-7-3-25,13 17-9,-7 2-1,2 7-1,2-1-1,-2-2-3,6-2-3,-12-23-15,13 3-18,-4-16-1,9-13-1,-9-16 0</inkml:trace>
  <inkml:trace contextRef="#ctx0" brushRef="#br0" timeOffset="171">3 145 83,'-3'-58'39,"7"19"-1,-7 7 1,15 15-28,-12 17-8,0 0-2,0 0-2,-4 17-6,13 5-29,-9-6-2,10 13 1,-1-9-2</inkml:trace>
  <inkml:trace contextRef="#ctx0" brushRef="#br0" timeOffset="359">235 318 65,'0'0'38,"-11"22"-1,-1-9 1,6 22-17,-10-13-17,15 8 0,-4 0-1,11 1 0,3-1-2,4 1 1,4-5-1,-2-5 0,-2 4 0,-4-5 0,-12-1 0,-6-3-1,-6 3 0,-10-5-1,3 2-1,-7-7-3,13 10-10,-10-19-23,26 0 1,0 0-1,-1-13-1</inkml:trace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2:13.6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40 373 86,'-8'-24'38,"8"24"0,0 0 1,-3 34-32,0-7-1,2 8-2,-4 2-1,1 2-2,0 1-1,-2-8-3,6 1-6,-16-21-29,16-12 0,20 7-1,-1-11 0</inkml:trace>
  <inkml:trace contextRef="#ctx0" brushRef="#br0" timeOffset="203">169 413 86,'0'0'37,"0"0"-1,12 34 1,-15-12-31,6 11-2,-6-1-1,0 5-1,-2-6-1,0-4-1,-3-9-1,8-18 0,0 0 0,-17-5-1,17-10 1,3-5 0,2-6 0,4-2 0,6 0 1,3-1 1,1 2 0,1 6 0,-1 7 1,5 5-1,-4 6 1,1 10 0,-5 6 0,0 10-1,-5 5 0,-2 1-1,-2 2-1,-10-6-3,10 8-18,-7-33-16,-4 15 0,4-15-2,1-28 2</inkml:trace>
  <inkml:trace contextRef="#ctx0" brushRef="#br0" timeOffset="561">241 8 72,'-18'-14'39,"18"14"-3,0 0 1,0 0-21,5 14-34,-5-14-18,0 0 0,19-14-2,1 10 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31.2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449 1 66,'0'0'35,"17"-2"0,-17 2 1,0 0-25,-17 2-3,2 4-2,-14-5-1,-2 5 0,-12-3-2,-1 4 0,-4-5 0,0 4-2,4-4 1,5 1-1,4 3-2,9-3 0,8 2-1,2-3-1,16-2-5,-13 12-26,26-3-4,-13-9 1,29 6-2</inkml:trace>
  <inkml:trace contextRef="#ctx0" brushRef="#br0" timeOffset="422">291 59 74,'0'0'37,"0"0"0,-11-14 0,11 14-26,-5 13-3,5 12-1,-6-2-2,2 18-1,-5 3-1,5 13-1,-2 1 0,2 1-1,1-3 0,3-4 0,0-6-1,0-9 1,0-9-2,1-9 1,1-6-1,-2-13-3,0 0-3,0 0-31,0-28-2,3-3 1,8-1-2</inkml:trace>
  <inkml:trace contextRef="#ctx0" brushRef="#br0" timeOffset="2309">741 169 71,'0'0'36,"-4"-24"0,4 24-3,-3-14-22,3 14-3,0 0-2,0 13 0,-1 2-2,1 14 0,0 1-1,4 13 0,0 5-1,5 6-1,1 2 0,0-4-1,2-5 0,-2-9-1,0-5-2,-7-14-2,9 2-9,-12-21-25,0 0 2,9-34-2,-2 8 0</inkml:trace>
  <inkml:trace contextRef="#ctx0" brushRef="#br0" timeOffset="2575">925 48 71,'3'-14'37,"-3"14"-1,-3 17 1,3 4-23,-10 7-8,2 15-1,-6 6 0,2 11-1,-4 0-2,6 3 0,-2-5 0,5-4 0,4-3-2,0-11 0,2-8 0,1-10-3,3-3 0,-3-19-6,0 0-28,0 0-2,23-16 1,-20-12-1</inkml:trace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1:32:14.55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239 86 85,'6'-16'37,"-6"16"0,2-13-7,-2 13-21,4 26-1,0 6-2,-8 7-2,4 15 0,-1 4-2,1 9 0,-5 1 0,2-6-2,2-5-1,-5-12-1,4-6-5,-20-27-22,22-12-10,0 0-1,-11-24 0</inkml:trace>
  <inkml:trace contextRef="#ctx0" brushRef="#br0" timeOffset="265">66 37 69,'-10'-22'37,"10"22"-1,19-12 0,6 15-28,-2-9-1,13 12-1,-1-4-2,4 5 0,4 2-2,-2 7 0,2 1-1,-7 5 1,-1 5-1,-8 10 0,-5 6-1,-8 9 2,-9 1-2,-10 0 1,-12 4-1,-11-5 1,-7-1 0,-12-10-1,-7-7 0,-4-6-2,1 4-2,-4-23-16,17 9-19,3-13 0,11-2 0,8-9-1</inkml:trace>
  <inkml:trace contextRef="#ctx0" brushRef="#br0" timeOffset="1029">599 143 82,'0'0'37,"-2"-13"0,2 13-5,0 0-23,0 31-3,2 9 0,-7 6-3,2 11 0,0 5-1,-1 0-1,-3-3-1,-1-12-1,2-6-1,-5-24-3,6-2-6,-12-28-21,15-2-5,-4-17-1,9-1 0</inkml:trace>
  <inkml:trace contextRef="#ctx0" brushRef="#br0" timeOffset="1217">577 212 65,'11'-36'36,"-5"0"0,7 18 1,-13-2-23,16 32-5,-16-12-2,20 45-2,-9-6-2,5 13 0,1 3-1,-1 8-1,-2-4-1,1-10-1,-2-1-3,-8-26-7,12-2-27,-17-20 0,15-14 0,-11-17-1</inkml:trace>
  <inkml:trace contextRef="#ctx0" brushRef="#br0" timeOffset="1419">863 96 74,'1'-42'37,"8"16"-1,-12 4 2,3 22-28,0 19-3,-3 14 0,-6 11-3,5 14-1,-5 6 0,0 8-1,0 0-1,5-4 0,-2-6-1,0-11-2,3-9-3,-7-23-12,14 0-21,-4-19-1,0 0-1,12-21 0</inkml:trace>
  <inkml:trace contextRef="#ctx0" brushRef="#br0" timeOffset="1872">1282 105 82,'0'0'36,"12"-19"0,-12 19-7,0 0-21,-28 12-4,-4-7-1,-5 8-1,-6-1 0,2 7 0,2-5 0,8 0 0,4-6-1,14 7 1,13-15 0,-4 23 0,4-23 0,13 23 0,-6-7 0,2 4 0,-3 2 0,-2 4-1,1 2 0,-4 5 0,-2 2 0,-2 1-1,1 1 1,-3-3-1,-1 1 0,1 2 0,-1-8 0,2-2 0,1-4-1,-1-5-2,4-1-1,0-17-5,0 0-18,0 0-14,25-16 2,-9-7-1,13 0 2</inkml:trace>
  <inkml:trace contextRef="#ctx0" brushRef="#br0" timeOffset="2246">1285 449 72,'-16'-19'35,"-3"17"-1,-21 1-1,9 2-31,-7 8-23,-3-6-11,3-3-1,6-1-3</inkml:trace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8:30.3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298 281 36,'0'0'26,"-16"0"4,16 0-2,0 0-14,-13-7-6,13 7 0,0 0-1,0 0-2,0 0-1,0 0 1,0 0-2,0 0-1,0 0 0,0 0 0,-2-13-1,2 13 0,0 0-1,11-16 0,-11 16 1,13-13-1,-13 13 0,20-10 0,-20 10 0,27-7 0,-11 8 0,3 5 0,-2 1-1,3 0 1,-2 3 0,-1 5 0,-1-1 0,-6 1 1,-4-1 0,-3 1 0,-6 1 0,-3 1 0,-7-1 2,-3 2-2,0-1 1,2 2-1,1-3 0,0 1 0,4-2 1,9-15-1,-8 16-1,8-16 1,0 0-1,0 0 1,0 0-1,0 13 0,0-13 0,0 0 0,20 7 0,-20-7-1,23 7 1,-6-1-1,-1-3 1,1 4-1,-2 2 1,-15-9 0,21 16 0,-21-16 0,13 26 0,-10-13 0,-6 3 0,2 0 0,-6 3 0,-2-5 1,-4 5-1,0-2 1,-4-3 0,0-3 0,-8-2 0,2-2 0,-2-5 0,2-1 0,2-1 0,-4-3-1,11 3-1,-2-4-2,16 4-4,-18-8-28,18 8 0,12-14-1,5 2-1</inkml:trace>
  <inkml:trace contextRef="#ctx0" brushRef="#br0" timeOffset="1264">494 57 39,'-17'-8'27,"17"8"2,-20-13 0,20 13-18,-28-16-2,15 15-1,-11-11 0,8 12-2,-9-8 1,6 10-2,-4 0-1,6 5-1,-5-1-1,5 3 0,-3-1 0,2 4 0,0 0 0,3 1-1,-4 0 1,4 0-1,0 3 1,2 1-1,0 0 0,0-1-1,2 3 1,1 0 0,-2 0-1,-1 0 1,3-5-1,-2 7 1,4-3 0,2 1-1,0 2 2,2 0-2,2 1 2,2 0-2,2 1 1,-2-1 0,1-2 0,1-1-1,-2-2 0,1 1 1,-2-1-1,2-1 0,-1 3 0,3 0 0,1 2 0,2 3 0,1 0 0,1-3 0,2 2 0,-2-1 0,2-2 0,1-1 1,-1 0-1,1-2 0,1 0 0,1 2 0,1-3 0,1 0 0,2 1 0,2-1 0,-2-1 0,2-1 0,-2 1 0,2-2 0,-2 1 0,5-3 0,-2 0-1,0-2 1,5 1-1,1-4 1,4 0-1,-4-2 0,4 0 1,1-2-1,-1-2 0,-4 0 1,4-2 0,-4-3-1,5-1 1,-1-4 0,0-3 0,5-2 0,3-4 0,-7 0 0,3-7 0,-3-3 0,-5-1 0,-5-9-1,-6-8 1,-6-5 0,-5-7 0,-4-7-1,-5-2 1,-5 2 0,-6-3-1,1 9 0,-5 9 0,-5 6 1,-3 10-1,-7 9 1,-7 7-1,-6 5 1,-4 4 0,-10-1-3,7 11-11,-8-13-22,12 2 1,5-8-3,14-3 0</inkml:trace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8:40.4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262 224 38,'0'0'28,"-3"-13"3,3 13-1,0 0-18,3-17-3,-3 17-1,-5-18-2,5 18-1,-15-16 1,15 16-2,-23-16-1,10 15 1,-6-8-1,2 9 0,-2 0 0,-1 6-1,-2 1 1,3 9-1,-2 1 1,5 8-2,-2 1 1,5 5-1,5 1 1,0 0-1,4 0 0,3 1-1,1-1 1,0 2 0,0-2-1,5-5 0,3 1 1,2 1 0,6-6-1,2-1 1,3 0-1,2-8 0,3-2 0,0 1 0,-1-6-2,-7-4-1,3 0-3,-17-18-17,9 10-14,-9-13 0,5 5-1,-8-9 0</inkml:trace>
  <inkml:trace contextRef="#ctx0" brushRef="#br0" timeOffset="624">430 377 67,'-22'-8'33,"22"8"-1,-17 9-3,13 9-22,-5-2-2,8 8-2,-7 4 0,8 4-1,5-2-1,6 4 0,4-4-1,2-2 1,5-9-1,-1-5 1,1-8 0,0-6 0,-5-7 0,-5-8 0,-4-11 1,-3-1-1,-5-4 0,-3-2-1,-3 5 1,-5 2-1,-2 3 0,0 7 0,-9 8 1,4 7-2,-3 7 0,2-2-4,6 18-17,-7-12-11,14 6-2,6-16 0,-4 20 0</inkml:trace>
  <inkml:trace contextRef="#ctx0" brushRef="#br0" timeOffset="1046">653 426 70,'0'0'35,"1"25"-3,-4-8 2,11 11-29,-7-2-1,5 13 0,-3-2-2,1-1-1,-1-4 0,-3-7-1,0-11 0,0-14 0,0 0 0,-13-14 0,9-8 0,1-6 0,3-5 0,0-5 0,5 2 1,4-2-1,1 6 1,8 0 0,-2 4-1,4 8 1,-1 7 0,-1 7 0,1 6 0,0 12 0,-3 4 0,-3 8 0,-3 4-1,-3 5 1,-4 2-1,0 0 1,-4 0-2,-4-4 1,1-2 0,-2-8-2,2-3-1,4-18-2,-2 26-18,2-26-11,0 0-1,13-19-1,2 9 1</inkml:trace>
  <inkml:trace contextRef="#ctx0" brushRef="#br0" timeOffset="1701">1088 432 71,'0'0'34,"0"0"0,0 0 0,0 0-27,9 17-2,-9-17 0,8 32-1,-8-8-1,6 7 0,-6 7-1,5 7 0,-5 0 0,1 6 0,0 4-1,2 1 1,-1-1-2,1 0 1,-2-4 1,-1-6-2,-3-4 2,-1-4-2,0-9 2,-5-6-3,0-6 2,-5-12-3,14-4-3,-34-17-12,26 1-21,-11-21 1,12-5-2,-8-23 1</inkml:trace>
  <inkml:trace contextRef="#ctx0" brushRef="#br0" timeOffset="2013">913 25 89,'7'-13'36,"-7"0"-3,0 13-6,13 0-25,-13 0-3,0 13-6,0-13-27,-4 19 1,4-19-3,9 26 1</inkml:trace>
  <inkml:trace contextRef="#ctx0" brushRef="#br0" timeOffset="2356">1291 393 68,'0'0'34,"0"0"-1,-6 19 0,6-19-26,-3 40-2,4-14-2,5 9 0,-2-1-2,7-1 0,-3-2 0,4-8-1,1-10 0,0-12 0,1-5 0,-1-12 0,0-10 0,-1-8 0,-3-3 1,-1-5-1,-2 2 2,1 4 0,-7 5 0,2 8 0,-2 23 0,0 0 0,0 0 0,7 31 0,-6 2-1,7 9 0,-3 2 0,4 4-1,0-3-1,-2-7-2,7 1-5,-11-20-28,15 0 0,-18-19 0,30-2-3</inkml:trace>
  <inkml:trace contextRef="#ctx0" brushRef="#br0" timeOffset="2777">1648 346 67,'-8'26'34,"11"6"-2,-11 0 0,9 7-26,-5-4-2,1 7 0,-1-8-3,2-5 0,-2-6-1,4-10 0,0-13-2,0 0 2,0 0-2,-9-24 1,9 2 1,2-4-1,0-5 1,4-1 1,3 2 0,2 1 1,3 1 0,3 8 0,-4 2 0,4 7 1,-4 3-1,5 13 1,-18-5-2,21 23 1,-12-1-1,0 7 0,-1 3-1,0 3 1,-3-2-1,-2-1-1,2 0-1,-8-12-2,7 11-12,-4-31-20,0 0 1,0 0-2,9-25 1</inkml:trace>
  <inkml:trace contextRef="#ctx0" brushRef="#br0" timeOffset="3760">2058 433 56,'0'0'33,"0"0"-2,3-27-1,-3 27-20,-3-13-2,3 13-1,-13-9-2,13 9-1,-23 3-1,10 10 0,-4 4-1,2 9 1,0 5-2,6 5 0,0 2 0,9 3 0,3-3 0,7-4 0,6-2-1,7-7 1,6-6 0,-1 0-1,2-10 0,-4-6 0,4-3-2,-12-11-2,2 6-4,-20-17-27,13 3-1,-12-10-1,10 6 1</inkml:trace>
  <inkml:trace contextRef="#ctx0" brushRef="#br0" timeOffset="4322">2374 86 65,'0'0'36,"-5"-22"-3,5 22 1,0 0-25,0 0-3,0 0-1,0 0-1,0 0 0,-4 19-2,0-4 0,1 6 0,-2 6 1,4 5-2,-3 1 1,-1 5-2,1 0 2,4 4-2,-2-2 1,1 1 0,2-3-1,1-2 0,-1 1 0,2 2 1,0-3-2,2-1 2,-3-2-2,0-6 0,-1-3-2,-1-3-1,5-3-5,-5-18-27,0 0 0,4-26-1,10 10 0</inkml:trace>
  <inkml:trace contextRef="#ctx0" brushRef="#br0" timeOffset="4665">2486 350 69,'-13'3'33,"-10"-3"1,3 13-3,-12-8-26,-1 5-2,-5-3-3,-1-5-7,10 4-24,-1-6-1,16-2-3,14 2 1</inkml:trace>
  <inkml:trace contextRef="#ctx0" brushRef="#br0" timeOffset="5070">2552 406 69,'0'0'34,"-9"-13"0,9 13 1,1 17-28,7 9-2,-7 0-1,5 9-1,-3 3-2,0 3-2,-2-1-1,-4-12-4,10 7-11,-7-35-17,0 0 0,-10-20-1,12-10 0</inkml:trace>
  <inkml:trace contextRef="#ctx0" brushRef="#br0" timeOffset="5242">2569 189 66,'3'-55'35,"7"17"0,-7 0 1,10 22-23,-7 0-8,-6 16-3,0 0-2,0 0-3,0 27-7,-9-11-25,16 11 1,-5-2-3,6 8 2</inkml:trace>
  <inkml:trace contextRef="#ctx0" brushRef="#br0" timeOffset="5460">2690 359 70,'-3'18'33,"3"-18"0,-1 29-3,-6-15-23,10 11-3,-3 1-1,5 8 1,0-4-2,2 3 0,2-2-1,2-2 0,1-3 0,-1-7-1,-11-19 1,24 10-1,-24-10 1,24-32-1,-15-1 1,-1-11-1,-2-2 1,1-7-1,-2 3 1,-4 5-1,2 8-1,-7 7-1,8 14-5,-17 0-23,13 16-4,0 0-1,0 0-2</inkml:trace>
  <inkml:trace contextRef="#ctx0" brushRef="#br0" timeOffset="5882">2929 480 22,'0'0'27,"-3"14"1,3-14 1,0 0-15,22 16-1,-22-16-1,29-1-3,-29 1-2,34-9-1,-13-2 0,2 0-1,-6-3 0,5-1-1,-11-4-1,-1 5 0,-5-2-2,-10 1 1,-3 2-1,8 13-1,-23-11 0,2 12 0,0 8 0,-1 7 0,0 7 0,5 8 1,4 6-1,4 1 0,6 3 0,11-2 1,6-3 0,6-5-1,6-9 0,5-6 1,1-10-2,1-6 0,2-5-2,-9-18-7,13 1-25,-13-16 0,8 5-3,-12-9 2</inkml:trace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8:47.6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 86 54,'0'0'34,"-5"-13"-1,5 13 0,0-14-19,0 14-6,3 16-1,1 8-2,-6 2-1,2 14 0,0 4-1,-3 9-1,1 5 0,-1 3-1,-2-3 1,-1-8-1,0-8-1,2-5 1,1-10-1,-2-8 0,2-6-1,3-13 0,0 0-3,0 0-5,0 0-27,6-29 0,3 11-2,-3-13 2</inkml:trace>
  <inkml:trace contextRef="#ctx0" brushRef="#br0" timeOffset="343">24 50 68,'-13'-13'33,"13"13"1,0 0-1,8 19-25,-3-2-3,8 12-1,-5 5 0,10 8-2,3 6 1,5 7-1,-2 3 0,5 2-1,-1-5 0,1-3 0,-3-4-2,2-9 0,-5-5-1,-8-16-6,11 4-26,-26-22-1,24-2-2,-19-17 2</inkml:trace>
  <inkml:trace contextRef="#ctx0" brushRef="#br0" timeOffset="640">371 6 72,'0'-13'33,"0"13"1,0 0-1,6 22-30,-9-4 0,1 5 0,-5 7 1,4 7-1,-5 2 0,-1 8-1,-1-1 1,3 5-1,-2-1 1,5 3-1,-1-6-1,5-1 0,0-5 0,2-1 0,1-8-2,-1-7 1,3-6-2,-5-19-2,4 18-3,-4-18-30,-6-13 1,3-14-1,11 5 0</inkml:trace>
  <inkml:trace contextRef="#ctx0" brushRef="#br0" timeOffset="1061">545 367 59,'0'0'32,"-13"3"0,13-3-1,0 0-24,-9 22-1,9-22 0,-4 35-2,-1-11-1,7 8-1,-2-3 0,4 4-1,3-2-1,-1-5 0,6-5 0,-12-21 0,21 14 0,-3-21 1,-4-8-1,4-7 1,-2-9 0,0-2 0,-3-4 0,-5-3 0,-6 6 0,-7 6-1,-3 3 0,-10 11 0,-3 8 0,-5 6-1,-5 8 0,-1 1-4,12 18-18,-8-14-10,13 3-2,2-8 0,13-8-1</inkml:trace>
  <inkml:trace contextRef="#ctx0" brushRef="#br0" timeOffset="1576">758 331 60,'0'0'33,"0"21"-2,0-6 1,7 14-24,-6-2-4,8 8 1,-5-3-3,1 4 1,-5-6-1,3-3 0,-6-12 0,3-15-1,0 0 1,0 0 0,-9-27 0,9 2 0,0-4-1,4-4 1,-2 0-1,4 2 0,1 4 0,1 5-2,4 7 0,-12 15-3,28-5-7,-28 5-25,28 4 1,-14-1-2,4 6 1</inkml:trace>
  <inkml:trace contextRef="#ctx0" brushRef="#br0" timeOffset="1919">969 352 67,'0'0'34,"0"0"-3,-13 19-4,17 8-19,-5-11-4,2 10-2,-4 1 0,3-2-1,-3-5-1,1-1-1,2-19 0,-8 15 1,8-15-2,-5-15 2,3 2-1,2-6 2,2-3 0,2-1 1,2-4 0,2 6 1,2-1 0,5 6 0,-3 3 0,5 10-1,-3 2 0,4 11 0,-2 6-2,-2 8 1,-1 4-1,-3 2-1,0 1 0,-7-3-1,0-3 0,-7-10 0,4-15-1,-13 4 1,13-4 0,-10-28 0,7 6 1,6-4 1,1-5 1,5 3 1,4-1 0,3 7 0,-2 1 1,5 11-1,-3 1 1,1 10-2,-1 7 1,0 6-1,-3 5 0,0 6-1,0 3 0,-3 6 1,-1 2-1,-2-3 0,-2-2-1,-2-1 0,1-1-2,-6-11-2,10 10-10,-8-28-21,0 0 1,0 0-1,16-9 0</inkml:trace>
  <inkml:trace contextRef="#ctx0" brushRef="#br0" timeOffset="2558">1518 302 65,'-5'-15'33,"5"15"-1,-13-3 0,13 3-27,-24 17 0,9 3-2,-2 4 0,-1 9-1,0 1-1,3 8-1,4 0 0,3-5-1,7-5 0,4-8 0,4-5-1,-7-19 1,23 15 1,-7-23 0,0-6 0,0-10 0,1-2 1,-1-5 0,-3-3 1,0 0 1,-4 0 0,0 9-1,-5 3 1,0 6-1,-4 16 1,0 0 0,0 0-2,0 0 1,-4 29-1,4-7 0,0 6 0,0 5-1,3 2-3,-3-6-1,7 7-7,-7-22-25,13 1 0,-13-15-1,29-12 0</inkml:trace>
  <inkml:trace contextRef="#ctx0" brushRef="#br0" timeOffset="3042">1723 20 68,'0'0'34,"0"0"-1,0 0 0,0 0-25,13 4-2,-13-4-1,5 26-1,-4-3-1,2 10 0,-3 6 1,3 8-2,-3 3 0,0 7 0,-3-1-1,1 1 0,-2-2 0,1-8 0,2-7-1,-2-8 0,3-6-2,-2-8 0,7-2-5,-5-16-30,0 0 1,8-15-2,6-4-2</inkml:trace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8:52.10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337 16 67,'9'-14'31,"-9"14"1,-19 0-1,3 2-27,-14-2-2,0 4 2,-14-5-2,2 5 0,-2-2 0,2 1 0,6-3 0,11 3 0,6-3 1,19 0 0,0 0-1,0 0 1,0 0 0,0 0 0,17 7-1,-17-7-1,14 6 0,-14-6 0,8 19-1,-8 3 1,0 3 0,5 7-1,-3 6 1,1 2-1,-1 1 1,1 0 0,-2-1 0,1-3-1,-2-6 0,0 0 1,-2-5-1,1 2 0,-1-2 0,2 1 0,0-4 0,0 1 0,2-3 0,-2-4-2,1-1-2,-1-16-1,4 19-9,-4-19-23,0 0 1,3-30-1,10 16 0</inkml:trace>
  <inkml:trace contextRef="#ctx0" brushRef="#br0" timeOffset="468">264 335 74,'0'0'34,"-22"5"-3,0-5 0,9 3-27,-10-1-3,-1 1 1,-5-2-2,-3-7-6,12 2-26,-6-8 0,10 2-2,1-6 0</inkml:trace>
  <inkml:trace contextRef="#ctx0" brushRef="#br0" timeOffset="905">398 298 49,'0'0'30,"-16"-2"1,16 2-1,-4 14-20,5 3-4,-8-4-1,7 12 0,-3-1-1,5 7-2,1-3 0,4 1-1,2-7 1,2-1-1,4-9 0,2-5 1,0-12-1,2-3 1,-3-10 0,1-7 0,-5-3 0,-2-1-1,-6-4 0,-8 2 0,-3 5-1,-8 4 0,-2 4 1,-5 5-2,-4 12-1,-3 1-2,8 17-13,-8-9-18,13 8 1,1-4-1,11 4-1</inkml:trace>
  <inkml:trace contextRef="#ctx0" brushRef="#br0" timeOffset="1373">611 346 60,'4'16'32,"2"8"-2,-8 2 0,13 5-25,-9-3-3,3 2 2,-8-7 0,6-1 0,-3-22 0,-5 15-1,5-15 0,-8-21 0,5-1 0,6-1-1,-2-7 1,6 1-2,-1-3 0,6 5 0,-2 4 0,3 5-3,4 9-2,-17 9-22,25-10-8,-11 10 0,7 10-3</inkml:trace>
  <inkml:trace contextRef="#ctx0" brushRef="#br0" timeOffset="1685">844 335 49,'0'0'32,"0"0"1,0 0-7,0 0-5,5 16-15,0-3 0,-5 0-3,4 9-1,-3-4-1,2 7 0,-3-2-1,-3-2-1,2-5 0,-2-3 0,3-13 0,0 0 0,0 0 0,0 0 0,-13-13 0,12-2 1,1-5 1,4-4 0,-3-2 1,7-1 0,-1 1 2,6 4-1,-3 1 1,3 10-1,-13 11 0,26-6 0,-26 6-2,25 29 0,-15-2 0,-2 3-1,0 6 0,-4-4-1,-3 0 0,2-7 0,-3-4 0,0-21-1,-5 16 0,5-16 0,-6-19 1,4 0 0,4 0 0,1-6 0,2 0 2,4 0 0,4 1 1,4 4-1,4 2 1,2 6 0,-1 1 0,1 9 0,0 2 0,0 9-1,-4 6 0,-1 7-1,-3 3 1,-6 4-1,-2 0 0,-6 1 1,-1-4-2,-1-4 1,-2-3-1,3-19-3,0 27-13,0-27-19,16-13 0,-3-5-2,9-3 0</inkml:trace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9:00.0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210 33 50,'-5'-16'31,"5"16"1,0 0 0,-8-19-20,8 19-5,0 0 1,0 0-3,0 0-1,-14 2 0,1 2-1,0 5 0,-6 0 0,2 7 0,-3-3-1,0 5 0,-2 6-1,5 2 1,-1 3 0,8 4-1,3 2 1,3 2-1,1 1 0,6 1 0,-3-3 0,4 1 0,0-3-1,5 1 1,0 0-1,2 1 1,2 0-1,3 1 1,3-1-1,0 0 0,-1-5 0,0-4 0,-5-5 0,-2-8-1,2-2-2,-13-12-3,29 11-24,-29-11-8,37-17 0,-15-3-2</inkml:trace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9:12.9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197 124 53,'0'0'32,"2"-16"0,-4 1-1,2 15-21,-3-21-3,3 21 1,-10-16-4,10 16 1,-17-6-2,17 6 0,-29 10 1,13-1-2,-3 2 1,0 5-1,-3 3 1,3 3-2,2 4 0,7 4 1,-2 0-1,8 5-1,4-2 1,7 3 0,3-4-1,0-1 0,3-1 1,3-6-1,3-3 0,2-6 1,0-2-1,3-4 0,0-7 1,0-1-1,0-1 0,0-3-1,-4-1 0,-3-1-3,-1 5-4,-16 0-28,0 0 0,2-27-1,-2 27-2</inkml:trace>
  <inkml:trace contextRef="#ctx0" brushRef="#br0" timeOffset="608">376 112 67,'0'0'32,"0"0"0,0 0 1,0 0-25,1 16 0,2 4-3,-7 1-1,3 9 0,-5 2-1,4 7-1,1-3 0,1 3-2,0-2 0,0-5-3,9 0-3,-9-32-24,-2 27-4,2-27-1,0 0-1</inkml:trace>
  <inkml:trace contextRef="#ctx0" brushRef="#br0" timeOffset="842">380 69 75,'0'0'36,"0"0"-3,19 1 3,-19-1-29,28 36-3,-15-7 1,7 9-3,-1 4 0,1 4 0,-1-1-2,0 1 1,0-3-3,-4-10-1,5 6-5,-14-17-28,13-2 1,-19-20-1,27 6 0</inkml:trace>
  <inkml:trace contextRef="#ctx0" brushRef="#br0" timeOffset="1076">656 0 76,'0'0'35,"0"0"-2,0 0 2,8 26-29,-8 2-2,-9 1 0,2 9-1,-1 4 0,1 5-1,-2 0 1,5-1-2,1-1 0,2-5 0,1-5-1,0-5 0,3-5-1,-3-10-1,5 1-3,-5-16-13,0 0-18,2-23 0,7 7-2,-8-18 2</inkml:trace>
  <inkml:trace contextRef="#ctx0" brushRef="#br0" timeOffset="1809">1060 106 48,'0'0'31,"9"-14"0,-9 14 1,3-19-18,-3 19-8,-13-8-1,0 8 0,-8-8-2,-5 7-1,-6-2 0,3 2 0,-3-2 0,6 3 0,1-3-1,8 6 1,4-6-1,13 3 1,0 0-1,0 0 0,0 0 0,0 0 0,0 21 0,0-21 0,8 28 0,-6-12-1,1 5 1,-3 3 0,1 0 1,2 2-1,-1 0 0,-1 6-1,1-5 2,-1 4-1,-1-2 0,0-1 0,0-2-1,0-1 1,-1-5-1,1-5 1,0-15-1,0 21 0,0-21-2,0 0 0,0 0-3,0 0-6,0 0-26,0 0 1,17-7-1,-17 7 1</inkml:trace>
  <inkml:trace contextRef="#ctx0" brushRef="#br0" timeOffset="2542">1038 281 72,'0'0'33,"0"0"-1,0 0-5,-13 9-21,-3-2-4,2 2-2,-7 5-8,-5-12-22,4 1-1,-4-6-3,6-5 0</inkml:trace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9:19.4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78 25 37,'0'0'28,"0"0"3,-5-14-2,5 14-16,0 0-2,13 2-3,-13-2-1,0 0-1,0 0-1,0 0-2,0 0 0,15-10 0,-15 10-1,0 0 0,0 0-1,17-3 0,-17 3 0,13 3 0,-13-3 0,16 7 0,-16-7-1,18 12 1,-18-12 0,18 13-1,-18-13 1,16 23-1,-8-8 1,0 4-1,-2 2 1,1 3 0,-1 3 0,0 0-1,-3 0 1,0 1 0,-3 1 0,0 0-1,-2 0 1,1 2-1,-2-2 0,-1 2 1,-1-1-1,-1 1 0,-2-2 1,0 3-1,-2-6 0,3 5 1,-6-4-1,2 4 0,2-5 1,0-4-2,-4 1 1,-4-7-2,-1 2-2,-13-25-15,9 10-18,-4-14 0,13 1-2,3-3 0</inkml:trace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9:28.7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0 77,'0'0'33,"0"0"-5,0 0-9,16 1-47,-16-1-2,0 0-1,7 20 0</inkml:trace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9:26.9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185 238 63,'0'0'32,"-5"-17"-1,5 17-5,-9-13-16,9 13-1,-13-13-2,13 13-1,-22-16-1,22 16 0,-30-8-1,14 8-1,2 2 0,1 8 0,-2 4-1,3 8-1,-1 4 1,5 5-1,1 2 1,1 5-1,4-1 0,5 0-1,2 0 2,6 3-2,4-6 0,5 3 0,2 0 0,4-3 0,0-4 0,-2-4-1,-1-6 0,-1-8-3,3 1-3,-25-13-26,23-7-4,-15-8 1,7 5-2</inkml:trace>
  <inkml:trace contextRef="#ctx0" brushRef="#br0" timeOffset="406">320 466 65,'-18'-15'34,"18"15"-2,-17 9 1,16 7-20,1-16-7,-5 35-1,1-15-1,10 6-2,1 3 0,5-2-2,1-3 0,1-7 0,2-7 0,-2-8 0,1-8 0,1-7 1,-8-9-1,1-7 1,-5-1 0,-2-2 0,-6 0 0,-2 6 0,-7 3-1,-5 7 1,-2 8-1,1 8 0,-2 6-1,-1 1-5,13 15-27,-8-9-1,11 8-1,0-8-1</inkml:trace>
  <inkml:trace contextRef="#ctx0" brushRef="#br0" timeOffset="796">461 455 79,'13'11'33,"-13"3"0,13 11 0,-8 1-30,1 7-1,-2-1 0,3 0-1,-5-4-1,0-7-1,-4-5 1,2-16-1,0 0 0,-13-16 0,8-5 0,1-7 1,2-4 1,2-1 1,5-3 0,5 5 1,1-1 0,7 12 0,-2 0 1,7 8-2,-1 5 1,-1 11-1,-3 6-1,2 6 0,-6 7 0,-1 2-1,-4 4 0,-5 1 1,1 2-1,-1-1 0,-3-4-1,-2-1 0,-2-1-1,-3-10-2,8 3-5,-2-18-27,0 0 1,0 0-1,3-18-1</inkml:trace>
  <inkml:trace contextRef="#ctx0" brushRef="#br0" timeOffset="1435">869 453 79,'0'0'35,"0"0"0,0 0 0,0 0-28,0 0 0,0 0-2,7 29-1,-5-9-1,5 10-1,-3 7 0,2 7-1,-2 4 0,4 9 0,-3 4-1,0 2 1,-4 3-1,4-8 1,-1-5-1,-4-6 1,0-10-1,-3-9 0,-3-8-1,6-20-1,-14 12-2,-2-27-3,16 15-12,-26-39-19,17 2 2,-10-24-2,14-5 2</inkml:trace>
  <inkml:trace contextRef="#ctx0" brushRef="#br0" timeOffset="1997">1060 405 79,'0'0'35,"0"0"-1,0 0 0,-10 21-28,13 4-2,-8 3-1,10 4-1,-4 5-1,6 1-1,3-5 0,1-4-1,2-7 1,4-12-1,-3-6 1,-1-12-1,-1-10 1,-2-9 0,-1-6 0,-2-7 1,-4-2-1,0 5 1,-3 0 1,1 8 0,-2 9 0,1 20 1,0 0-1,3 18-1,0 13 1,-1 14-1,3 6 0,2 7-1,0 3-2,-2-9-2,9 9-15,-7-33-18,8-2 1,-15-26-2,26 0 1</inkml:trace>
  <inkml:trace contextRef="#ctx0" brushRef="#br0" timeOffset="2418">1332 445 65,'7'29'31,"-1"3"0,1 4-1,-4-2-26,3 1-1,-6-8 0,1-7 0,-1-20-2,-6 13-1,6-13 1,-6-23 0,4 0 0,3-3 0,2-6 1,7 3 1,-1-4 0,7 10 0,-2-2 2,8 9-2,-2 1 1,2 13-1,-5 2-1,2 11 0,-3 7 0,-3 8-1,-2 4-1,-2 8 1,-2-3-1,-1 1-1,-2-1-1,-5-11-4,8 5-24,-7-29-6,0 13 0,-1-26-2</inkml:trace>
  <inkml:trace contextRef="#ctx0" brushRef="#br0" timeOffset="2964">1810 495 66,'4'-22'34,"-6"7"-1,2 15-6,-11-24-9,11 24-12,-24-15 0,24 15-2,-28 6 0,15 7-2,0 4 0,0 5 0,5 3-1,2 2 0,2 1-1,6-1 1,6-2-1,2-3-1,7-5 0,0-4-1,8-1-1,-5-15-6,14 6-25,-14-18-1,7 2 0,-7-14-1</inkml:trace>
  <inkml:trace contextRef="#ctx0" brushRef="#br0" timeOffset="3417">1973 9 60,'9'-13'34,"-9"13"-1,13 9 0,6 5-23,-19-14-1,13 22-2,-13-8-1,4 8-1,-5 1-2,2 6 0,-1 3-1,0 7 0,0 2 0,0 5-1,0-1 1,0 3-2,0 0 2,0 0-2,5-2 1,-4-2-1,2-5 0,1-3 0,1-3 0,-4-9-2,2-3-2,-3-21-4,9 16-23,-12-29-6,3 13 0,7-35 0</inkml:trace>
  <inkml:trace contextRef="#ctx0" brushRef="#br0" timeOffset="3729">2114 366 69,'0'0'34,"-18"3"-2,-1-6-3,2 6-25,-9 1-1,-3 0-6,3 6-19,-7-11-9,10-1-1,-2-3-1</inkml:trace>
  <inkml:trace contextRef="#ctx0" brushRef="#br0" timeOffset="4134">2221 402 81,'0'0'35,"-13"3"0,14 17-1,-2-1-28,5 14-3,-3 2-1,2 4-1,-1 3-3,-2-10-6,13 4-21,-18-21-5,5-15 0,0 0-1</inkml:trace>
  <inkml:trace contextRef="#ctx0" brushRef="#br0" timeOffset="4306">2241 203 69,'8'-52'32,"-6"4"0,8 18-3,-11 8-21,1 22-5,0 0-8,-9 22-26,7 2 0,-2-2-3,6 9 1</inkml:trace>
  <inkml:trace contextRef="#ctx0" brushRef="#br0" timeOffset="5164">2469 431 70,'0'0'33,"0"0"-2,-14-7-5,14 7-16,0 0-4,-2 23-1,-3-7-2,2 10-1,-3 0-1,6 9 0,0 1 0,4 3-1,5-6-1,0-7 1,2-7-1,4-11 1,6-10-1,-1-11 1,-1-7 1,1-8 0,-8-5 0,3-3 0,-10 1 1,-5 2-1,-10 4 0,-4 2-1,-9 7 1,-5 7-1,-2 7 0,-1 8-1,4 9-3,-6-8-13,12 15-18,7-5 2,11 3-3,3-16 2</inkml:trace>
  <inkml:trace contextRef="#ctx0" brushRef="#br0" timeOffset="5554">2663 383 86,'0'0'34,"11"16"0,-9-3-9,5 15-21,-5 1-2,0 7 0,-3 0-1,0-4-1,-1-5 0,-1-6-1,3-21-1,0 0 1,-17 0 0,11-19 0,5-1 0,1-7 1,3-4 0,4 2 1,3-3 0,6 6 1,-2-3 1,6 8-1,-2 4 0,4 13 1,-7 4-1,1 11 0,-3 7 0,-3 11 0,-1 5-1,-2 6 0,-4-6 1,0 1-2,-1-4-1,-1-10-2,12 7-17,-13-28-15,22 0-2,-8-9 0,6-2-1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19.8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136 111 93,'-10'-22'38,"10"22"1,-26 7-4,22 16-29,-8 5-1,8 20 0,-5 5-2,6 9-1,-1 1-1,-1-3 0,1-6-2,-5-15-2,5-11-1,-11-24-2,15-4 0,-21-27-2,18-2 3,-2-15 0,10-6 2,3-4 2,8-1 3,3 4 0,-4 1 3,4 11 0,-6 4-1,4 19 1,-17 16-1,25 7-1,-13 18 0,2 14 0,1 9-2,1 8 1,1 2-2,-1-2 0,2-4-3,-10-16-3,14 5-12,-22-41-20,22 13-1,-15-29 0,5-5 0</inkml:trace>
  <inkml:trace contextRef="#ctx0" brushRef="#br0" timeOffset="406">349 0 87,'0'0'37,"0"0"0,-24 23 1,26 18-30,-11 0-2,8 14 0,-7 5-1,6 4-1,-3-1-2,2-2 1,0-4-2,2-4 0,-1-8-2,-2-10-3,6-3-3,-2-32-13,0 0-20,0 0 0,4-26-1,3-9 1</inkml:trace>
  <inkml:trace contextRef="#ctx0" brushRef="#br0" timeOffset="780">522 306 62,'-3'-13'37,"3"13"0,0 0-1,-13 34-11,3-16-20,4 12 0,-3 0-3,5 10 0,4-4 0,5 2-2,7-7 1,4-11-1,4-7-1,2-13 0,2-10 1,-3-10 0,-5-14 1,-4-7-1,-6-8 1,-8 2-1,-5 2 1,-6 7 0,-7 9-1,-5 8-1,0 15-2,-5 8-2,14 23-21,-9-8-10,13 9-2,4-2 0,16-1 0</inkml:trace>
  <inkml:trace contextRef="#ctx0" brushRef="#br0" timeOffset="1124">741 340 89,'12'26'38,"-9"2"-2,11 8 2,-9-4-33,2 5 0,-7-13-1,-1-3-2,1-21 0,-15 7-2,6-20 1,1-12-1,0-10 1,7-3-1,5-1 1,6 1-2,6 2 2,5 6-2,1 11 0,-1 5-2,7 18-7,-28-4-22,38 5-6,-21 0 0,5 7 0</inkml:trace>
  <inkml:trace contextRef="#ctx0" brushRef="#br0" timeOffset="1389">1051 284 95,'3'24'37,"1"-1"2,-21 0-3,23 12-29,-9 2-3,6 4 0,-3-5-2,-2-5-4,8 1-8,-6-32-23,0 0-6,0 0 1,9-37 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35.6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54 57 47,'-24'-11'34,"24"11"2,-17-4-2,17 4-12,-14-6-13,14 6-2,0 0-1,0 0-2,0 0-1,18-5 0,-2 2 0,2-2 0,1-1 0,7 5-1,-7-4 0,3 2 0,-9-5 0,4 7-1,-17 1 0,14 7 0,-14-7-1,0 28 1,-4-6 0,-5 4-1,5 5 0,-5 0 1,3-2-1,-2-3 0,5-2-1,-2-11-2,6 4-3,-1-17-31,0 0-3,-1-18 1,14 7-2</inkml:trace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9:34.9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86 443 79,'0'0'34,"0"0"-5,-21-24-3,21 24-18,0 0-2,-13 25-2,7-12 0,2 8-2,-3 0 0,7 9 0,0-3-1,7 3 0,-1-3-1,6-3 0,-1-4 0,4-7 0,2-6 0,0-9 0,1-7 0,-1-6 0,-4-7 1,2-4 0,-3-2-1,-7 1 1,-5 0 0,-4 3 0,-5 5-1,-4 5 1,-6 6-1,-2 6 0,-6 7 0,1 5-2,5 4-2,-6-9-6,14 11-26,-7-13 1,20-3-1,0 0 1</inkml:trace>
  <inkml:trace contextRef="#ctx0" brushRef="#br0" timeOffset="499">518 101 65,'0'-20'34,"3"7"-1,-9-6 1,6 19-24,-8-27-3,8 27-2,-19-16-1,19 16-1,-28-6 0,28 6-1,-26 6 1,13 4-1,13-10-1,-20 30 1,14-11-1,2 5 1,1 3-1,4 3 0,-1 1-1,4 0 1,-1 2-1,5 1 1,-4 2 0,3 2-1,-2 0 2,0 1-2,3-1 1,-4 2-1,-3-2 1,2-2-1,-1-5 0,-2 0 0,0-7 0,0-2-1,-5-4 0,5-18-2,-4 23-2,4-23-14,0 0-18,-4-23 0,4 23-2,19-37 1</inkml:trace>
  <inkml:trace contextRef="#ctx0" brushRef="#br0" timeOffset="889">568 374 66,'-13'-3'32,"-3"5"-1,-8-4-1,-3 1-29,1 8-8,-16-7-23,4-4 0,3-2-2,5-2 2</inkml:trace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9:36.5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144 545 47,'0'0'32,"-14"-25"3,14 25-2,-15-25-12,15 25-11,-17-5-3,17 5-2,-25 13-2,11 0 0,-4 6-2,4 2 0,2 10-2,1-2 0,8 4-1,2-4-1,5 2 0,3-11 1,8-1-1,-1-10 0,5-7 1,0-9 1,-1-6 0,0-3 2,-4-10 0,2-4 0,-6-12 0,2-5 2,-6-12-2,-1-5 2,-6-7 0,1 6 0,-7-2 0,5 12 0,-2 5 0,0 16-1,-5 13 0,9 21 0,-7 13-1,7 19-1,0 9 0,4 14 1,3 7 0,2 12-1,4 2 1,1-1-1,4-2 1,1-8-1,-1-9-1,-3-13-2,5-9-2,-20-34-9,26 19-23,-26-19 1,18-26-1,-11-4 1</inkml:trace>
  <inkml:trace contextRef="#ctx0" brushRef="#br0" timeOffset="499">367 398 61,'0'0'34,"0"0"0,0 0-1,9 35-19,-5-6-7,5 12-4,-5 2 1,0 2-3,1-1-2,-4-12-4,8 4-22,-9-36-7,8 19 0,-8-19-1</inkml:trace>
  <inkml:trace contextRef="#ctx0" brushRef="#br0" timeOffset="686">380 123 64,'-2'-32'35,"-2"9"-2,4 23 0,0 0-19,0 0-22,18 21-25,-17-6 0,6 4-1,-2-2 0</inkml:trace>
  <inkml:trace contextRef="#ctx0" brushRef="#br0" timeOffset="920">591 379 72,'0'0'33,"-7"19"1,-3-6-1,5 8-29,-3-5-1,1 4-2,-2-1 2,9-2-2,0 1 2,6-1-3,1-1 1,6-2 0,0 2-1,0 2 0,-3-1 0,-3 2 1,-5 3-1,-2 0 1,-6-1-1,-1 0 1,-3-1-1,-2-4 0,2 0-1,-6-12-3,16-4-20,-23-1-9,23 1-2,-19-28 0,15 9-1</inkml:trace>
  <inkml:trace contextRef="#ctx0" brushRef="#br0" timeOffset="1435">783 490 74,'-10'-26'35,"10"26"0,-8-15 0,8 15-27,5 13-3,4 12 0,-5 4-1,4 13-2,-3 7 0,4 14-1,0 2 1,-5 7-1,3 1 0,-2-2 0,-2-1-1,0-8 1,-3-8-1,-2-7 1,-2-10-1,-3-11-1,-2-7 0,-9-12-2,4-6 0,-11-14-5,25 13-19,-40-45-10,25 6 1,-6-19-2,11-7 3</inkml:trace>
  <inkml:trace contextRef="#ctx0" brushRef="#br0" timeOffset="1732">775 188 60,'20'-7'37,"-20"7"-2,28-6 0,-28 6-13,0 0-21,0 0-1,0 0-5,7 23-29,-20-16 0,13-7-1,-9 19-1</inkml:trace>
  <inkml:trace contextRef="#ctx0" brushRef="#br0" timeOffset="2044">985 424 70,'-18'18'36,"8"-2"-3,6 11-1,-2-6-25,7 12-4,-5 0 1,8 5-2,1-2-1,3-5 0,4-7-2,1-8 1,1-7 0,4-12 0,-1-6-1,-1-8 1,-1-6 1,-2-8 0,-5-3-1,1-1 2,-6 0-1,1 3 0,-4 3 0,0 9 1,-3 5-1,3 15 0,0 0 2,-4 32-2,2-3 1,2 9-1,2 7 0,2 0-1,1 3-2,-1-11-4,13 4-22,-8-22-8,11-2-1,-7-18 0</inkml:trace>
  <inkml:trace contextRef="#ctx0" brushRef="#br0" timeOffset="2449">1193 464 66,'0'0'35,"0"0"0,0 0 1,-2 16-28,11 11-2,-5 2 0,4 9-3,-3 0 0,1 1-2,0-5-1,-3-7-1,0-10 0,-3-17-1,0 0 0,-12-20-1,9-5 1,0-10 0,1-2 0,2-8 1,5 2 0,5 3 3,1 2-2,7 9 2,0 5 0,5 12 0,-1 5 0,1 17 1,-5 7-1,1 12 0,-4 6 0,-2 7-1,-3 4 1,0 4-2,-4-4 2,-3-2-3,-2-2 0,-2-12-3,4 1-6,-3-31-26,-6 14 1,6-14-2,6-20 1</inkml:trace>
  <inkml:trace contextRef="#ctx0" brushRef="#br0" timeOffset="2964">1640 478 74,'0'0'35,"-16"-16"-1,16 16-6,-20-19-20,20 19-3,-25 3 0,25-3-2,-20 28 0,11-7-1,3 6 0,5 2-1,4 1 1,4-1-1,6-4 0,0-5-2,7-3-1,1-8-1,6 3-6,-14-15-26,14-3-1,-5-13 0,4 2 0</inkml:trace>
  <inkml:trace contextRef="#ctx0" brushRef="#br0" timeOffset="3354">1851 14 60,'0'0'33,"-10"-17"-1,10 17 1,0 0-21,0 0-5,1 18-2,2 3 0,-6-1-2,6 9 0,-6 1 0,8 5-1,-5 4-1,4 1 1,-1-1-1,-2 0 0,5 0-1,1-1 1,-5-5 0,1 1-1,-2-7 1,-1-1-1,0-1 0,-1-6-1,1 1-2,0-20-5,-6 25-24,6-25-3,0 0-2,0 0 1</inkml:trace>
  <inkml:trace contextRef="#ctx0" brushRef="#br0" timeOffset="3682">1998 371 73,'0'0'34,"-30"-3"-3,8 13-6,-11-7-24,-3-6-15,3 10-14,5-7-4,7-1 0,21 1-2</inkml:trace>
  <inkml:trace contextRef="#ctx0" brushRef="#br0" timeOffset="4165">2077 439 72,'-5'-15'34,"5"15"0,-1 15-7,7 7-18,-6 1-3,1 10-3,2 6 1,1 3-2,-4-2 0,5-4-4,-4-4-1,-1-32-7,3 22-25,-3-22 2,-4-29-3,-5-9 2</inkml:trace>
  <inkml:trace contextRef="#ctx0" brushRef="#br0" timeOffset="4352">2056 191 77,'2'-45'34,"8"19"0,-6 3-2,9 21-27,-13 2-4,10 23-8,-1 5-26,-12-3 0,9 8-2,-3-4 1</inkml:trace>
  <inkml:trace contextRef="#ctx0" brushRef="#br0" timeOffset="4524">2220 485 62,'7'21'34,"-7"-21"-1,-3 29-1,3-29-25,-9 34-3,5-12-1,6 7-1,-4-3 0,6 0 0,1-4-2,5-6 1,-10-16-1,29 15 0,-16-21 0,3-7 0,-6-10 0,1-8 0,-6-7-1,-4 2 1,-5-3-1,-5 4 1,-4 6 0,-4 7 0,-5 9-3,-1 9 0,3 19-14,-3-7-15,7 7-1,1-5 0,12 9 0</inkml:trace>
  <inkml:trace contextRef="#ctx0" brushRef="#br0" timeOffset="4867">2341 449 45,'0'0'32,"19"-9"3,-6 20-1,-13-11-9,20 34-19,-15-6-1,2 10-1,-7-1-1,0 2-2,-4-5 1,-4-7-3,3-8 0,5-19 0,-18 3-1,11-17 1,3-8 0,4-4 0,3-3 0,2-3 2,4-3-2,8 5 3,1 1-1,6 5 1,-3 4-1,5 6 2,-2 3-2,2 13 2,-6 2-1,1 14 0,-5 5 0,-5 9-1,-2 1 1,-5 5-1,-2 0 1,-2-5-3,0-1-1,-9-19-10,13 1-24,-4-14 0,13-20-3,0-9 1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9:52.05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73 409 66,'-8'-13'33,"8"13"0,-18-19-1,18 19-23,0 0-4,0 0-1,-16-4 0,16 4-2,-10 21 1,10-2-1,-2 4 0,7 8-1,-1 0 2,3 6-3,2-3 2,3 1-2,1 1 1,0-10-1,3-3 0,-1-10 1,-1-10-1,1-6 1,1-8-1,-1-11 0,-4-7 1,-2-6-1,-3-8 0,-4 3 0,-8-4-1,-3 9 1,-3 2-1,-1 9 1,-4 5-2,-7 9 2,2 10-3,-4 2 0,8 16-6,-9-11-26,13 6 1,1-6-3,13-7 2</inkml:trace>
  <inkml:trace contextRef="#ctx0" brushRef="#br0" timeOffset="530">493 168 53,'0'-18'33,"-9"-7"-1,8 6 1,-11-14-21,12 19-3,-15-8-3,9 9 0,-7 0-1,13 13-2,-19-12 0,19 12 0,-17 0-1,17 0-1,-19 9 1,19-9-1,-18 20 0,11-7 0,-2 3 0,5 1 0,-1 4 0,5 3 0,0 4-1,3 2 1,-1 2-1,4 1 1,-2 3-1,0 1 0,1-1 2,-1 0-2,-1 0 1,1-3 0,-2 2 0,1-2-1,-3-2 1,1-2-1,-1-3 0,2-3 1,-2-4-2,-2-5 0,2 1-2,0-15-1,2 20-9,-2-20-24,0 0 1,-5-19-1,5 19-1</inkml:trace>
  <inkml:trace contextRef="#ctx0" brushRef="#br0" timeOffset="982">507 445 72,'-5'-13'32,"5"13"-1,-31-20-6,13 18-20,-17 2-3,0-1-5,2 4-27,-7-5-1,8 1-2,1-7 0</inkml:trace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09:53.6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10 184 47,'0'0'33,"-7"-27"2,7 27-1,-3-22-9,3 22-18,0 0-1,7 13-1,-7-13-2,-1 29 0,-1-6 0,2 7-1,-1 7-1,1 6 1,0 6 0,0 6-1,0 1 1,1 1-1,1-4 1,-1-3-1,-1-7 1,0-4-2,3-10 0,-3-11-1,1 0-2,-1-18-1,3 20-7,-3-20-26,0 0 1,-4-25-1,4 25-1</inkml:trace>
  <inkml:trace contextRef="#ctx0" brushRef="#br0" timeOffset="390">131 422 73,'0'0'34,"0"0"2,0 0-2,-1 29-26,0-8 0,8 14-4,-6-1 1,5 11-2,-3-1-1,1 1-2,2-4-1,-5-13-7,10 0-28,-11-28 1,0 0-1,0-16 0</inkml:trace>
  <inkml:trace contextRef="#ctx0" brushRef="#br0" timeOffset="593">159 71 85,'6'-32'36,"-3"5"-1,-3 27 0,4-13-32,-4 13-2,0 0-3,-9 17-5,14 3-28,-14-7 1,13 12-2,-4-7 1</inkml:trace>
  <inkml:trace contextRef="#ctx0" brushRef="#br0" timeOffset="843">325 171 74,'0'0'35,"0"0"0,0 0-1,16 0-27,-16 0-2,6 27-1,-6-4 0,3 6-1,-8 4-1,5 7 0,-4 5 0,0 4-1,-1 1 1,1 1-1,2 0 1,1-3-1,4-2 0,-3-4-2,4-6 0,-4-13-3,7 1-4,-7-24-21,0 0-8,0 0 1,9-13-2</inkml:trace>
  <inkml:trace contextRef="#ctx0" brushRef="#br0" timeOffset="1108">468 438 73,'4'-14'33,"-4"14"0,-24 10-4,7-2-24,-15-2-2,-4 3-3,-1 6-6,-4-12-27,10 2 2,5-10-4,12 0 2</inkml:trace>
  <inkml:trace contextRef="#ctx0" brushRef="#br0" timeOffset="1482">457 576 7,'0'0'24,"18"10"2,-2-12 0,3-5-10,8 9-3,-14-17 2,13 10-2,-17-20-3,8 9 0,-15-9-4,5 6 2,-14-5-4,5 9 0,-9-2-1,11 17-1,-22-9 1,9 18-1,-1 8-1,2 9 1,1 3 1,1 8-2,4 3 1,3 3-1,6 0 0,3-7-2,7 0 0,-2-16-7,17 4-25,-11-16-1,12-3-1,-6-10-2</inkml:trace>
  <inkml:trace contextRef="#ctx0" brushRef="#br0" timeOffset="1826">720 467 82,'0'0'33,"0"0"2,0 0-9,8 13-21,-6 12 1,5 11-3,-3 2 0,2 6-1,-3-5 0,0-2-2,-2-10 1,-1-7-1,0-20-1,0 0 1,0 0-1,-7-25 1,6-1 0,1-9 0,1-8-1,6 5 0,-2-3 0,3 7 1,2 5-1,2 6 0,-2 9-3,-10 14-2,26-9-27,-26 9-1,25 9 0,-25-9-1</inkml:trace>
  <inkml:trace contextRef="#ctx0" brushRef="#br0" timeOffset="2169">1010 495 67,'0'0'33,"0"-23"-1,0 23-3,0 0-20,0 0-4,-17 0-2,8 16-1,-3 7 0,-2 2-2,-2 6 0,-1 2-3,11 4 1,-7-11-2,13 3-1,0-15 0,9-2 1,-9-12 1,30-3 3,-13-10 1,-4-6 2,9-1 1,-13-8 2,4 3-2,-6-2 1,3 8 0,-7-2-2,-3 21 1,9-16-1,-9 16 0,0 0-1,5 29 0,-2-9 1,2 6-2,0-2 0,0 0-2,3 5-3,-6-15-11,14 6-21,-3-12 1,8-3-2,1-10 0</inkml:trace>
  <inkml:trace contextRef="#ctx0" brushRef="#br0" timeOffset="2668">1251 244 76,'0'0'34,"-13"-1"1,13 1-8,0 0-18,0 0-2,0 0-3,0 0 0,-3 14-1,3-14-1,5 30-1,-4-9 0,1 3 0,-1 3 0,2 3-1,-2-1 0,1 3 1,-2-1 1,1 1-1,-1-1 0,0 2 0,2-7 0,-2 0-1,4-5-1,-4-5-1,7 1-3,-7-17-10,0 0-22,0 0 2,15-1-2,-11-13 1</inkml:trace>
  <inkml:trace contextRef="#ctx0" brushRef="#br0" timeOffset="3120">1482 409 67,'0'0'31,"0"0"1,-24-1-5,24 1-22,-26 21-2,13-3 0,-2-1 1,10 6-2,0-3 1,11 1-2,4-3 2,8-1-2,-3-3 1,3-1-1,-4 0 1,-5 0-2,-3 1 0,-6 5 1,-8 0-1,-5 2 0,0-1 0,0 2 0,0-4 0,-4-6-2,8 1-5,-17-15-26,13-1 0,-8-12 0,8-1-1</inkml:trace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0:04.9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133 45 65,'-4'-19'34,"2"6"0,-2-2 1,4 15-26,0 0-1,0 0-2,0 0-1,-7 25-1,1-3-1,2 14 0,-5 6-1,5 10 1,-5 6-2,0 9 1,-1 0 0,0 0-1,-2-3 0,-1-8 0,5-8 0,-1-12-1,0-5 1,5-12-2,4-6 1,0-13-2,0 13-2,0-13-4,13 0-19,-13 0-11,17-19 1,-8 3-2,11 3 3</inkml:trace>
  <inkml:trace contextRef="#ctx0" brushRef="#br0" timeOffset="436">159 78 61,'0'0'34,"0"0"-2,0 0 2,-9-17-24,9 17-2,0 0-1,0 0-2,6 14 0,1-1-1,-1 2-2,3 10 1,0 5-2,2 11 1,1 5-1,-2 5 0,4 7-1,-2 3 1,1-4 0,-2-2-1,1-7 2,0-6-2,-4-10 1,-2-6-1,3-10 1,-9-16-2,7 20-1,-7-20-1,0 0-2,0 0-14,14 12-18,-14-12 0,18-2 0,-18 2-1</inkml:trace>
  <inkml:trace contextRef="#ctx0" brushRef="#br0" timeOffset="1170">218 1019 72,'0'0'35,"-14"-10"0,14 10 1,0 0-28,0 21-2,0-21-1,-7 29 0,1-11-2,6 5 0,-4-3-1,4 5 0,-5 0 0,5 2 0,9-1-1,-5-2 0,6-3 0,2-3 0,5-4-1,-4-4-1,5-2-1,-18-8-4,26 1-20,-22-15-12,9-2 0,-13-12-1,6-5 1</inkml:trace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0:08.6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 44 44,'0'0'33,"-7"-20"1,7 20 0,2-24-17,12 35-5,-14-11-3,5 20-2,0-3-2,6 17-1,-5 3-2,3 11 1,0 4-1,4 8 0,-3 1 0,5 1-1,-4-5 0,1-7-1,-1-5 1,1-10-1,-2-5 1,-2-9-1,-1-7 0,-3-1-1,2 2-1,-6-15-2,10 23-3,-10-23-21,0 0-9,0 0 1,0 0-2</inkml:trace>
  <inkml:trace contextRef="#ctx0" brushRef="#br0" timeOffset="390">328 77 66,'0'0'35,"0"0"-1,16 0-5,-16 0-18,9 19-3,-15 0-2,3 11-1,-10-1-2,5 8 1,-10 3-2,5 4-1,-4 2 0,-1 0 1,1-1-1,4 3 0,4 0 1,4-3-2,3-1 2,3-7-3,2-5 1,-2-10-3,4-2-3,-5-20-25,0 0-7,-9-17 2,9 1-2</inkml:trace>
  <inkml:trace contextRef="#ctx0" brushRef="#br0" timeOffset="1138">167 1079 71,'0'0'35,"0"0"-1,-6-23-2,6 23-22,0 0-3,12 27 0,-12-12-3,4 8 0,-4 2-1,6 5-1,-6 1 0,4 3 0,-1 1-1,-1 1 0,2 1-1,-3 0 1,2 0 0,-1-5-1,-2-6 1,0-3-1,-2-9 1,-5-1 0,7-13-1,-17 9 1,17-9-1,-24-12-1,24 12 0,-21-20-2,21 20-3,-21-33-19,21 14-13,-1-7 0,9 4-1,-3-13 1</inkml:trace>
  <inkml:trace contextRef="#ctx0" brushRef="#br0" timeOffset="1528">225 928 79,'-6'-13'38,"6"13"0,0 0 0,-14-3-26,14 3-6,-15 13-1,15-13-2,-17 18-3,11-4-4,-10-15-28,16 1-6,0-13-1,7-6-1</inkml:trace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0:12.2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48 665 46,'0'0'31,"-9"15"2,9-15 0,0 0-18,13 0-6,-13 0-2,10-22 0,-6 2-4,9-3 2,-4-14-2,4-3 0,-4-14-1,-1-5 1,-2-12-1,-1 3 0,-8-3 0,0 5-1,-3 9 0,-3 12-1,-1 13 2,-3 17-2,-1 20 1,-1 15 0,1 13-1,-1 14 1,2 6-1,6 8 1,1 6-2,6-1 2,8 1 0,5-8-1,4-5 1,2-6-1,5-6 2,-2-6-3,1-10 3,-1-5-3,-1-7 1,-3-8-2,2-2-2,-6-11-2,11 8-14,-15-17-17,12 5 0,-14-8-1,8 6 1</inkml:trace>
  <inkml:trace contextRef="#ctx0" brushRef="#br0" timeOffset="873">456 597 80,'0'0'36,"0"0"0,0 0 2,3 28-30,-7-6-1,5 11-3,-4 3 0,6 5-2,-3-1 0,0-3-3,3-6-2,-6-15-7,15 0-28,-12-16 2,0 0-1,8-37-1</inkml:trace>
  <inkml:trace contextRef="#ctx0" brushRef="#br0" timeOffset="1076">466 226 92,'3'-36'33,"3"23"1,-6 13-10,0 0-22,17 19-7,-17-19-22,-3 30-6,3-15-1,5-1-1</inkml:trace>
  <inkml:trace contextRef="#ctx0" brushRef="#br0" timeOffset="1372">628 638 69,'0'0'36,"0"-16"-1,0 16 3,0 0-26,13-2-4,-13 2 0,6 25-2,-5-3-1,8 11-2,-2 3 0,2 9-1,-4 5 0,6 3-1,-6 1 0,0-2-1,-2 0 1,-2-4-1,-1-3 0,3-6 0,-2-3 0,-1-7 1,-1-8-1,-2-5 0,3-16 0,-17 13 0,4-18 0,-5-3-1,2-3 0,-1-6-2,7 2-3,-3-11-6,17 9-24,-11-11-3,14 5 1,-7-7-1</inkml:trace>
  <inkml:trace contextRef="#ctx0" brushRef="#br0" timeOffset="1778">816 360 103,'0'-19'38,"0"19"2,4-19-12,-4 19-23,0 0-2,-2 17-2,-2-1-4,-12-11-21,10 9-14,6-14-1,0 0-2,0 0 1</inkml:trace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0:06.3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0 94,'0'0'37,"0"0"-1,0 0 2,0 0-36,0 0-3,0 0-7,3 16-28,-3-16 1,0 0-3,0 0 1</inkml:trace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0:22.97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278 106 53,'-6'-20'34,"3"4"-1,-5-7 1,8 23-20,-9-26-2,9 26-5,-16-15-1,16 15-1,-23-7-2,10 7-1,-3 2 0,0-1 0,0 3-1,3 4 1,13-8-1,-19 23 0,15-6-1,2 6 1,2 4 0,5 8 0,-1 4-1,3 4 1,1 2-1,0 1 0,-2-1 1,1 1 0,-2-3-1,0-3 0,0-6 2,-1 3-2,0-4 2,-4-1-3,2-6 3,1 0-3,-3-3 2,0-6 0,-3 0-2,3-17 1,-2 21-2,2-21-1,0 0-4,0 0-21,0 0-10,-2-25 1,2 25-1</inkml:trace>
  <inkml:trace contextRef="#ctx0" brushRef="#br0" timeOffset="452">338 507 77,'-22'-2'34,"6"2"1,-15-4-2,5 2-28,-13-3-2,0-1 0,-1 4-3,-2-9-4,11 17-15,-2-16-15,14 4 0,19 6-2,0 0 2</inkml:trace>
  <inkml:trace contextRef="#ctx0" brushRef="#br0" timeOffset="749">343 419 63,'0'0'35,"0"0"-2,0 0 0,-13 17-22,18 7-4,-10 0-1,10 9-4,-2 1 1,2 5-2,4 2 0,4-10-1,4 0 0,5-10 0,0-4-1,0-11 1,-1-7 1,-3-11 0,-2-8-2,-3-6 3,-7-6-2,-4 2 2,-4-2-2,-7 4 1,-4 0-1,-2 11 1,-5 5-2,-3 7-1,3 12-4,-12-1-27,14 7-1,2-6-2,11 6 1</inkml:trace>
  <inkml:trace contextRef="#ctx0" brushRef="#br0" timeOffset="1092">568 499 73,'6'15'35,"-1"4"-1,4 12-5,-3-9-19,4 12-6,-7-6 1,3-2-3,-6-7 1,0-7-2,0-12 0,0 0 0,-13-15-1,11-4 2,-1-6-2,8-1 2,3-4-2,3-2 2,5 4-3,4-1 2,0 7-2,0 2-1,4 14-5,-24 6-29,23-16 0,-23 16 0,24-7-1</inkml:trace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0:24.7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18 228 73,'0'0'36,"-5"-20"0,5 20 0,-1-22-26,1 22-3,0 0-2,0 0 0,-7 13-1,7 14-1,-2 11-1,4 10-1,-2 8 0,0 11 0,0 4 0,0 0-1,1-2 2,-1-8-2,2-9 1,-5-10-2,4-7 0,-4-18-6,13 9-9,-10-26-22,0 0 1,15-3 0,-2-4-2</inkml:trace>
  <inkml:trace contextRef="#ctx0" brushRef="#br0" timeOffset="281">156 607 78,'0'0'37,"0"0"-1,13 25 1,-17-5-27,10 15-5,-10-2 0,5 3-3,-2-3 0,-2-7-5,6 2-3,-15-15-29,12-13 0,0 0-1,0 0-2</inkml:trace>
  <inkml:trace contextRef="#ctx0" brushRef="#br0" timeOffset="468">174 95 59,'1'-52'35,"5"23"-1,-2 13-1,-4 16-12,16 16-21,-16-16-19,-1 30-14,1-15 0,4 5-1,0-3 0</inkml:trace>
  <inkml:trace contextRef="#ctx0" brushRef="#br0" timeOffset="671">320 122 53,'0'0'37,"0"-13"-2,0 13 1,3 13-11,-3-13-17,3 39-1,-6-8-3,4 11 0,-1 7-2,2 6 1,-4 7-2,-1-1 0,3 1 0,0-1 0,-3-8 0,2-5-1,1-7 1,-2-8-2,4-4 0,-4-13-5,10 4-3,-8-20-28,0 0 1,0 0-1,26-12-1</inkml:trace>
  <inkml:trace contextRef="#ctx0" brushRef="#br0" timeOffset="936">443 577 49,'-13'-11'30,"-2"10"0,-7 1-1,-1 4-21,0-2-18,-6 1-16,11 0-3,0-6-1,18 3 0</inkml:trace>
  <inkml:trace contextRef="#ctx0" brushRef="#br0" timeOffset="1279">539 714 56,'22'12'31,"-22"-12"2,20-9-1,-2 3-20,-15-17-3,7 9-1,-10-11-2,4 6-1,-8-3-1,2 6-1,-6 2-1,8 14 0,-29-10 0,14 20-1,-5 4 1,7 11-1,-3 4 1,6 9-1,6-1 1,4 8-2,4-4 1,9-4-3,6 2-1,-3-18-6,18 3-27,-12-15 1,10-2-2,-6-14 1</inkml:trace>
  <inkml:trace contextRef="#ctx0" brushRef="#br0" timeOffset="1576">733 613 77,'0'0'35,"0"0"-2,0 0 2,-9 24-29,14 7-2,-2-4 2,2 5-4,4 0 1,-3-3-2,1-6 1,-3-6-2,-4-17 1,0 0 0,0 0-3,-7-14 2,3-9-2,-1-8 3,3-5-3,2 0 2,1 0-1,3 1 1,4 5-1,0 2 0,2 9-2,-1 1-2,10 12-20,-8-7-10,10 6 1,-3 1-2,4 7 1</inkml:trace>
  <inkml:trace contextRef="#ctx0" brushRef="#br0" timeOffset="1997">1089 604 68,'-6'-29'33,"6"29"1,-18-20-3,18 20-21,-24 3-3,11 14-2,-9 3-1,5 12-1,-2 4 0,3 3-3,3 2 1,9-3-3,2-7 3,4-9-3,6-9 1,-8-13-1,26 0 0,-10-14 1,2-5 0,-4-10 1,2-6-2,-3-1 4,-3-4-3,0 5 4,-5 1-1,2 10 1,-6 7-1,-1 17 1,0 0 0,10 27 0,-8 3-1,4 8-1,-2 4 2,3 1-3,0-2 1,-2-6-5,5-2-1,-10-17-27,13-3-4,-13-13 0,30-12-2</inkml:trace>
  <inkml:trace contextRef="#ctx0" brushRef="#br0" timeOffset="2449">1284 79 73,'13'11'35,"-6"14"-1,-10 4 0,16 19-26,-16-5-2,6 15 0,-7 0-1,4 0-1,-3-2-2,3 2 1,-2-6-2,5-6 1,-1-4-1,1-5 0,-2-7-1,5-4 0,-5-4 2,4-9-3,-3 0 1,-2-13-4,0 0-3,0 0-26,0 0-3,3-32-1,5 10-1</inkml:trace>
  <inkml:trace contextRef="#ctx0" brushRef="#br0" timeOffset="2839">1483 548 47,'0'0'31,"0"0"1,0 0-1,19-5-17,-19 5-3,0 0-3,-22 12-4,15 1-2,7-13 0,-17 26-1,12-9 0,8 2 0,6-2 0,4 4 0,3-5 0,1 4 0,-2-3 1,-4 4-1,-4-7 1,-8 2-1,-8-2 1,-4-1-2,-6 2 1,-5-4-5,5 8-9,-10-12-21,3-4-1,-1-7 0,4-2-1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36.2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1 80,'0'0'37,"0"0"-1,13 13 0,-19 1-31,5 16-1,-9 1 0,6 13-1,-5 2-1,6 10 0,-1-3-1,5 0 1,8-9-1,4-6 0,4-6 0,6-12 0,6-12-1,-2-6 1,2-14-1,-2-11 0,0-13 0,-4-11-1,-6-9 2,-4 0-2,-8-2 1,-5 2 0,-3 6-1,-10 9 1,-9 14 0,-6 14 0,-4 13 0,-1 9 0,1 11 1,4 8 1,2 9-1,13 10 0,9 3 0,12 3 1,7 1-2,5 1 1,3-4 0,3-1-1,-1-7 0,-3-9 0,-3-6 0,-4-5-2,-2-2-2,-13-21-1,25 29-21,-25-29-13,13-1 1,-13 1-2,5-19 1</inkml:trace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0:32.3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32 727 39,'0'0'28,"0"0"1,-13 6 1,13-6-18,0 0-2,0 0-1,-3-18-1,3 18 0,6-19-4,-6 19 1,13-33-2,-2 13 1,-2-16-2,1 0 1,-2-14-2,4-3 2,-8-14-1,5-1 0,-5-3 0,-2 5-1,-4 4 0,-1 11 0,-4 6 0,-2 19 0,-3 14 0,-1 18 0,-2 15 0,2 16 0,2 11 0,1 8 0,4 9 0,4 6-1,4 2 1,2-5-1,5-6 2,0-7-2,3-7 2,1-14-2,0-3 1,5-11-1,-1-7 1,0-6-3,0-2-3,-17-5-5,35-18-28,-26-1 1,5 5-1,-7-9 0</inkml:trace>
  <inkml:trace contextRef="#ctx0" brushRef="#br0" timeOffset="749">308 591 67,'-3'-16'35,"3"16"0,-4-15 1,4 15-24,0 0-2,13 28-3,-18-9 0,10 13-3,-5-1 0,1 9-2,2-1 1,1-2-4,1 1 0,-5-16-8,13-1-28,-13-21 0,0 0 0,5-14-1</inkml:trace>
  <inkml:trace contextRef="#ctx0" brushRef="#br0" timeOffset="968">364 322 79,'3'-31'33,"-3"31"0,-2-16-1,2 16-31,10 24-8,-10-24-26,-1 23 1,1-23-2,3 20 1</inkml:trace>
  <inkml:trace contextRef="#ctx0" brushRef="#br0" timeOffset="1248">542 617 81,'-8'-16'34,"8"16"-2,0 0 3,4 13-26,-4-13 0,0 22-4,-4-5 1,11 13-2,-6 4 0,8 9-2,0 5 0,-1 4-1,2 0 0,-1 0-1,-2-1 1,-5-5-1,0-2 0,-2-8 0,-4-3 0,1-6 1,-1 0-2,-2-7 1,2-4 0,4-16 0,-20 16 0,7-15 0,-2-5 0,0-6-1,-3-2-1,1-8-3,17 20-4,-24-38-28,28 14-1,-1-7 0,14 4 0</inkml:trace>
  <inkml:trace contextRef="#ctx0" brushRef="#br0" timeOffset="1654">678 479 89,'0'0'37,"-18"-17"-1,18 17 2,-17-6-31,17 6-2,0 0-2,-19 2-2,19-2-4,-15-3-9,15 3-25,0 0 0,0 0-1,-2-29-2</inkml:trace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1:01.9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378 13 65,'0'0'34,"0"0"0,-17-9 0,-2 3-22,0 13-5,-19-4-1,2 6-1,-9-3-2,3 1-2,0-1-1,1-5-2,9 5-3,0-12-4,32 6-14,-14 11-12,14-11 1,13 2-1,4 1 2</inkml:trace>
  <inkml:trace contextRef="#ctx0" brushRef="#br0" timeOffset="172">134 33 63,'16'-4'34,"-16"4"0,0 0 0,25 26-19,-25-26-5,7 36-2,-8-11-2,5 10-1,-7 0-1,3 10-2,-3-4 1,0 4-2,-3 0 1,4-4 0,-1-3-1,3-2 0,0-6-2,0-9-1,4 0-2,-4-21-5,20 16-25,-20-16-4,15-13 1,-9-6 0</inkml:trace>
  <inkml:trace contextRef="#ctx0" brushRef="#br0" timeOffset="499">343 285 57,'0'0'31,"0"0"2,-14 6-6,14 14-9,-3-1-10,9 9-3,-5 1 0,8 5-3,1-5 1,3 1-3,3-8 1,3-3 1,0-6-1,3-8 1,-2-8-1,0-5 1,-4-8 0,0-3 1,-8-10-2,-4-4 0,-8-5-1,-7 3 1,-5 1-1,-2 5 1,-3 7-2,-2 9 1,0 10-1,-1 14-3,13 16-18,-5-9-13,9 7 1,2-5-3,4-1 1</inkml:trace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1:03.1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109 344 79,'-9'-14'36,"9"14"-2,-17-1 3,4 1-29,7 16-1,-10 2-1,4 8-3,-2 0 2,2 7-3,3-1 0,9 1-1,2 2 1,4-1-1,2-5 0,4-4-1,4-1-2,0-8-1,4 0-3,-7-18-6,15 2-24,-11-13 0,9 0-1,-8-12 0</inkml:trace>
  <inkml:trace contextRef="#ctx0" brushRef="#br0" timeOffset="234">217 367 80,'-13'-16'36,"13"16"-1,-17-6 1,20 22-26,-15 2-3,11 12-2,-2 6-1,4 6-3,4 2 0,6 0-1,4-3 0,5-11 0,2-3-1,1-13 1,3-8-1,-1-10 0,-4-8 1,-2-11 0,-6-5 0,-5-10 1,-7-3-1,-7-1 0,-2 1-1,-10 4 2,-4 9-2,1 9 0,2 16-3,-10 3-14,11 21-17,1 4 0,8 7-1,5-1-1</inkml:trace>
  <inkml:trace contextRef="#ctx0" brushRef="#br0" timeOffset="655">491 377 74,'-8'24'33,"6"-1"-1,4 9 1,-2-7-27,4 12-4,-4-7 0,1 0-1,-1-11-1,0-19-1,-1 14 1,1-14-1,-12-19 0,8-3 2,3-5-2,1-3 2,2-2 0,9 1 2,-3 4-1,10 5 1,-5 1 0,11 10 1,-6 5 0,6 12 0,-8 5-1,5 16 0,-5 0 0,0 8-2,-3 5 1,-6 2-1,-1-2 0,-3-5-2,-1-3-1,-6-13-3,8 3-14,-4-22-17,0 0 0,-5-28-2,9 2 0</inkml:trace>
  <inkml:trace contextRef="#ctx0" brushRef="#br0" timeOffset="1185">765 342 72,'0'0'34,"0"0"0,0 0 0,12 13-23,-11 6-3,11 15-2,-5 0-2,8 11-1,-5-3-1,3 2-1,-4-4 0,2-8-1,-1-13 1,-10-19-1,13 3 0,-8-16 1,-1-9-1,-4-12 0,4-2-1,-4-7 0,0 1-1,-1 2 0,2 10-4,-5-4-5,10 15-24,-6 3-1,0 16 1,0 0 0</inkml:trace>
  <inkml:trace contextRef="#ctx0" brushRef="#br0" timeOffset="1513">1055 534 73,'20'-32'34,"-9"14"0,-10-10 1,11 6-25,-15-10-3,3 12 0,-10-4-4,10 24 1,-24-13-2,11 19 0,-5 6-1,6 13 0,-4 2 1,4 7-1,7 3 0,5-1-2,4 2 1,2-6-2,14 3-3,-10-20-6,21 3-26,-5-13 2,3-3-1,-6-9-1</inkml:trace>
  <inkml:trace contextRef="#ctx0" brushRef="#br0" timeOffset="1778">1217 509 64,'0'0'34,"0"0"1,0 0-3,0 0-9,2 31-17,-2-12 0,7 8-3,-2-3-1,-1-1-1,-4-5 0,0-18-1,-2 14 0,2-14 0,-5-19 1,3 0-1,2-5-1,3-9 1,4-2-1,3-1 2,2 1-2,3 1 1,-1 11-1,1 4 0,1 7-1,-16 12-4,30 6-17,-30-6-13,22 8 3,-22-8-4,24 3 3</inkml:trace>
  <inkml:trace contextRef="#ctx0" brushRef="#br0" timeOffset="2168">1565 25 74,'2'-15'35,"1"2"-2,-3 13-5,0 0-17,13 13-2,-18 5-1,5 15-2,-4 2-1,-3 9-1,-2 0-1,0 6 0,-4-2-2,3 2 1,3-2 0,0-1-1,1-2 1,7-2-2,1-4 2,4-1-2,4-4 2,0-8-2,2-2 0,2-5 1,2-3-1,0-4 0,1-2-2,-1-6-1,6 3-4,-22-7-22,29-13-9,-16-4 1,7 1-3</inkml:trace>
  <inkml:trace contextRef="#ctx0" brushRef="#br0" timeOffset="2480">1705 361 75,'-18'-6'31,"-7"5"0,-11 2-8,-3 5-50,-7-4-1,2 4-4,-5-9 2</inkml:trace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1:09.9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327 32 63,'0'0'33,"0"0"-1,3-13 0,-3 13-21,-24-13-4,-4 7-2,2 10-1,-11-4 0,1 7-2,-3-1 0,5-1-1,2-1 0,7-2 0,4-1 0,6-2-1,15 1 2,-13-9-1,13 9 0,0 0 1,3-15 0,-3 15 0,0 0 0,16 2 0,-16-2 0,6 22 0,-4-5-1,-1 8 0,-1 2 0,0 4 0,0 4 0,-4 6 0,4-2 0,0 2-1,0-3 2,0 0-2,0-2 1,1-1-1,-1-4 1,3-5-1,-3-3 0,-4-4 0,4-1 0,0-18 0,-5 22-1,5-22-2,0 0-3,0 0-6,0-16-26,2 0 1,14 1 0,-10-5-1</inkml:trace>
  <inkml:trace contextRef="#ctx0" brushRef="#br0" timeOffset="515">257 255 90,'0'0'34,"-14"10"2,-13-8-1,27-2-30,-40 11-2,13-9-4,0 12-10,-4-14-24,8-1 1,0-4-2,5-3-1</inkml:trace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1:15.4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37 527 64,'-6'-13'35,"-3"-3"-1,9 16 3,-14-29-24,14 29-3,0 0-2,0 0-2,-9 23-1,10 6-2,-2 5 0,4 6-2,1 2 1,-1 0-1,0-2 0,0-5-3,3-1 0,-8-19-6,15 4-24,-13-19-6,0 0 1,0 0-1</inkml:trace>
  <inkml:trace contextRef="#ctx0" brushRef="#br0" timeOffset="281">149 533 74,'13'17'34,"-13"6"0,3 9 0,-4-1-26,6 9-4,-5-2 0,3-5-3,-3-4 0,0-12-1,0-17-2,0 0 1,0 0 0,-13-7 0,12-12 0,-4-8 0,5-4-1,3-2 2,0-5 0,6 4 1,0 0 0,6 3 1,1 5 0,6 13 1,-5 5 0,6 14 1,-4 11 0,0 15-2,-6 4 2,0 5-3,-3 4 2,-3-2-3,-2 1 0,-4-12-3,2-4-4,-16-19-22,13-9-8,0 0 1,0 0-2</inkml:trace>
  <inkml:trace contextRef="#ctx0" brushRef="#br0" timeOffset="702">99 24 91,'0'-14'35,"0"14"0,13-13-3,-13 13-32,0 0-6,14 21-28,-14-21 1,16 21-2,-7-8-1</inkml:trace>
  <inkml:trace contextRef="#ctx0" brushRef="#br0" timeOffset="936">487 112 76,'-3'-20'37,"3"20"-1,4-25 1,-4 25-28,0 0-1,13 26-2,-13-3-1,9 12-1,-5 10-1,2 7-2,1 7 0,-2 3 1,-4 5-1,2-2-1,-1 0 1,2-6 0,-3-6 0,2-4-1,-1-9 0,1-8-3,1-7 0,-4-25-4,14 27-17,-14-27-14,16-9 0,-6-9 0,6 0 0</inkml:trace>
  <inkml:trace contextRef="#ctx0" brushRef="#br0" timeOffset="1217">688 517 80,'-26'-15'33,"4"14"-2,-4 5-8,-9-4-19,7 3-7,4 4-16,0-4-11,9-1-1,15-2-2,0 0 2</inkml:trace>
  <inkml:trace contextRef="#ctx0" brushRef="#br0" timeOffset="1466">813 508 55,'0'0'35,"-17"-1"-1,17 1 1,-12 17-11,11 6-18,-8-2-1,9 9-2,-4-3 1,5 4-3,2-5 2,5-3-3,3-4 1,2-10 0,3-7-1,3-4 0,1-7 0,-3-9 0,-2-8-2,-5-3 3,-7-1-3,-5 0 3,-5 2-3,-7 2 2,-7 6-2,-2 14-1,3 19-6,-3-4-27,7 13 2,6 4-3,6 4 2</inkml:trace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1:19.5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53 596 61,'0'0'32,"-1"15"0,1-15 0,0 0-22,18 18-2,-18-18-3,22-11 0,-10-6-1,5-2 1,-8-8-3,4-1 2,-6-7-2,2 5 1,-8-2 0,0 11 0,-5 4-1,4 17 0,-19-12 0,6 16-1,-7 7 0,-2 6 0,1 7 0,2 2 0,0 8 0,5 0-1,4-2 1,10 2-1,5-1 1,7-5-2,2 0 0,4-9-5,6 6-4,-6-16-27,11-1-1,-9-9 1,10 2-2</inkml:trace>
  <inkml:trace contextRef="#ctx0" brushRef="#br0" timeOffset="422">407 423 78,'-7'-20'35,"7"20"1,-19-19-1,19 19-28,-23 14-1,13 11-1,-6 4-1,5 11-3,-4 2 1,5 3-4,4 0 2,3-8-4,8-3 3,2-13-2,6-10 0,-13-11 0,27-11 1,-11-12 2,2-7-2,-4-6 4,-1-5-2,0 0 3,-4-2-2,0 8 3,-8 2-2,5 19 2,-6 14 0,0 0 0,-5 19 0,5 19-2,-1 6 2,0 14-3,1 3 2,2 13-3,0-2 2,2 2-2,1-2 2,2-9-2,0-5-1,-3-13-2,5-3-2,-9-42-13,4 27-20,-4-27 0,12-22 0,-8-4-1</inkml:trace>
  <inkml:trace contextRef="#ctx0" brushRef="#br0" timeOffset="983">575 449 78,'-6'-13'36,"6"13"-1,0 0 2,-18 7-28,20 18-3,-9 2 0,9 7-4,-2 1 2,5 2-4,3-3 2,3-6-3,2-8 2,3-8-2,2-12 1,-3-15-1,1-7-1,-1-7 1,-4-8-1,-2-3 2,-3 0-1,0 6 2,-3 5-2,-1 11 2,-2 18 1,0 0 0,2 18 0,-2 17-1,0 10 2,6 3-2,-1 5 2,3 2-3,-1-5 1,2-11-5,2 0-1,-11-39-22,16 19-11,-16-19 1,25-25-2,-14-6 2</inkml:trace>
  <inkml:trace contextRef="#ctx0" brushRef="#br0" timeOffset="1342">903 417 59,'0'0'35,"0"0"1,-4 25 0,10 14-10,-6-3-18,7 12-3,-3-2 0,2-2-4,-1-3-1,-7-14-7,15 2-16,-13-29-13,0 0 0,-1-31-1,-2-2-1</inkml:trace>
  <inkml:trace contextRef="#ctx0" brushRef="#br0" timeOffset="1514">903 160 88,'-1'-39'35,"-6"12"0,7 27-2,0 0-29,-6 15-12,7 7-25,-1-1-1,8 2-1,-3-4-2</inkml:trace>
  <inkml:trace contextRef="#ctx0" brushRef="#br0" timeOffset="1810">1120 415 81,'0'0'36,"-4"16"-1,4-16 0,4 37-28,-2-10 0,7 7-4,-2-1 1,4 1-3,-1-1-1,-4-8-5,14 4-20,-9-14-11,7-8 1,-5-11-2,5-1 1</inkml:trace>
  <inkml:trace contextRef="#ctx0" brushRef="#br0" timeOffset="1997">1272 390 91,'0'0'37,"0"-13"-1,0 13 2,-4 26-31,2 2-2,-5 9-2,-1 1-1,-1 4 0,-1-6-4,5 3-1,-9-19-24,15 4-10,-1-24-1,12 13 1,-12-13-1</inkml:trace>
  <inkml:trace contextRef="#ctx0" brushRef="#br0" timeOffset="2418">1496 393 55,'0'0'35,"-4"-16"-1,4 16-4,0 0-3,-22-3-18,15 19-3,-7-1-2,2 8-2,-2 11 0,2 3-3,3 3 1,-2-2-3,14 0 1,1-7-2,9-1 1,-3-13-2,12-6 2,-5-14 1,5-3 0,-5-13 2,-1-12-1,-1 0 4,-5-12-2,0 8 3,-7-9-2,3 11 4,-8 2-3,7 17 1,-5 14 0,0 0-1,-3 17-1,7 16 0,-1 1 1,3 7-3,-2 3 1,0-4-4,5 0-1,-9-20-19,9 7-13,-9-27 0,21 1-2,-12-23 2</inkml:trace>
  <inkml:trace contextRef="#ctx0" brushRef="#br0" timeOffset="2824">1669 9 75,'-5'-19'36,"5"19"0,-1 25 1,8 13-22,-8 9-9,2 15-1,-7 3-1,6 2-1,-1 3-1,1-3-1,-2-9 1,4-7-2,2-8 0,0-9-3,2-3 0,-7-18-13,11 3-20,-10-16-1,17-6-1,-10-11 0</inkml:trace>
  <inkml:trace contextRef="#ctx0" brushRef="#br0" timeOffset="3089">1841 496 70,'13'-3'35,"-13"3"-3,29-13 4,-19-3-28,9 7-1,-15-10-1,5 4-2,-11-3 0,2 18-1,-14-23-1,1 20 1,-6 6-2,1 7 1,0 11-1,0 11 0,4 8 2,2 4-4,8 3 3,2-3-5,8 2 2,0-14-8,19 10-14,-8-29-15,9-1 1,-3-17 0,6-2 1</inkml:trace>
  <inkml:trace contextRef="#ctx0" brushRef="#br0" timeOffset="3354">2021 471 69,'5'-16'35,"-5"16"-2,0 0 2,0 0-23,13 21-5,-16 5-1,4 3-4,-2 2 1,-1-1-4,0-5 2,-3-6-3,5-19 2,0 0-1,0 0-2,-10-13 3,12-9-3,-1-3 4,6-3-2,6-3 4,2 3-3,6 7 2,3-1 1,4 12 0,0-1 0,1 13 0,-6 4 0,-1 12-1,-6 8 0,-5 9-1,-6 4 1,-5 5-2,-2 0 1,-5-3-3,3-1 0,-9-12-6,17 1-15,-4-29-14,0 0-1,9-19 1,6-7 0</inkml:trace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1:23.3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60 40 75,'-2'-17'35,"2"17"0,-2-25-2,2 25-24,0 0-1,0 0-1,0 0-2,0 0-1,13 20-1,-11 1 0,-2-2-2,2 10 1,-2 3 0,-2 3-1,0 3-1,-2 3 1,-1 2-1,1-1 1,0-1-1,2 0 0,2-5 2,6-2-3,0-6 3,3-1-3,1-3 3,0-5-4,2-2 1,-12-17-4,25 16-10,-25-16-21,23-19-2,-13-7 1,7-2-2</inkml:trace>
  <inkml:trace contextRef="#ctx0" brushRef="#br0" timeOffset="312">215 258 85,'-8'-20'32,"-5"9"0,-7 4-6,5 11-23,-10 11-10,-7-5-24,-1 0 0,-1-2-3,-1-4 0</inkml:trace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1:28.1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58 74,'0'0'36,"-1"-18"-1,1 18 1,-15-6-26,15 6-3,-28 8-2,7-2-2,-9-5 0,-2 2-1,-3-4-1,4-1 0,2 1 0,6-1-1,5 2 1,18 0 0,-15 11 0,15-11 1,9 24-1,0-6 0,-3 1 0,1 3 0,3 5 0,-5 3 0,1 3 0,-2 3 0,-1 3-1,-2 3 0,2 2 1,0 1-1,-3-3 1,3-2-2,-3-4 3,2-4-3,-4-8 2,1-8-1,1-16 0,-3 18-2,3-18 0,0 0-3,0 0-3,0 0-21,-2-16-10,2 16 2,19-17-2</inkml:trace>
  <inkml:trace contextRef="#ctx0" brushRef="#br0" timeOffset="422">255 447 82,'0'0'36,"0"0"-3,0 0 3,-28-8-31,8 13-2,-7-2-3,-5-6-9,6 3-24,0-5-1,8 1 0,5-7-3</inkml:trace>
  <inkml:trace contextRef="#ctx0" brushRef="#br0" timeOffset="1014">540 13 58,'0'0'36,"9"-18"-1,-9 18 1,0 0-14,15 15-12,-24 2-1,6 13-4,-10 0-1,1 5-1,-1 4-4,-6-6-5,14 2-29,-6-15-3,6 0 1,5-20-3</inkml:trace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1:41.4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31-15 91,'0'0'36,"-12"9"0,12-9-1,0 0-32,0 0-3,-7-20-6,-6 22-28,13-2-1,0 0-1,0 0-1</inkml:trace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1:40.6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 28 67,'0'0'34,"-9"-16"1,5 2-3,4 14-20,0 0-3,0 0-1,4 15-3,1-1-1,-8 2-1,6 7-1,-3 0 0,1 10-1,1-2 1,1 4-3,1-2 2,0-5-5,5 1-2,-13-13-22,17 4-8,-13-20 0,26 10-2</inkml:trace>
  <inkml:trace contextRef="#ctx0" brushRef="#br0" timeOffset="312">188 32 71,'-13'31'33,"10"-6"-1,6 2 2,-4 2-28,3 7-3,-4-7 1,2 0-2,-3-8 1,3-2-3,0-19 3,-5 21-3,5-21 1,0 0 0,-1-21-2,-1 6 3,4-4-4,2-4 3,1 0-3,2-3 3,3-2-2,0 2 2,2 3 0,3 7 0,-2-2 1,2 8-1,-2 3 1,0 7 0,-13 0 0,20 17 0,-12-4-1,-1 8 0,-3 1 0,1 4-1,-2 3 1,1 1-1,0 2 1,-1-6-2,0 2 0,-1-8-3,5 6-4,-7-26-27,0 0-1,0 0 0,0 0-1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39.7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131 0 79,'0'0'37,"0"0"-1,0 0 0,-6 17-29,-6-3-1,6 13-2,-7 0 0,0 5-2,-2 2 1,0-2-2,-2-2 0,4-6-4,2-2-1,-5-14-31,16-8-3,0 0 0,16-3-2</inkml:trace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1:41.84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169 92 55,'8'-19'34,"-9"6"0,1 13 0,-5-31-18,5 31-7,-16-19 0,16 19-2,-27-1-2,11 9-1,-4 4-1,1 9-1,-2 6 0,6 7-1,1 4 0,1 5 0,5-2-1,8 3 1,1-2-1,6 2-1,6-3 2,5-3-1,1-1 2,2-3-3,3-5 2,-1-1-1,-1-5 1,-1-7 0,-2-5-1,2-4 0,-3-6-1,1-4 0,2-1-1,-7-8-4,5 9-7,-10-14-25,5 2 1,-7-8-1,2-1-1</inkml:trace>
  <inkml:trace contextRef="#ctx0" brushRef="#br0" timeOffset="671">434 158 49,'-1'-19'33,"2"3"3,-4 0-1,3 16-12,0-18-12,0 18-3,7 19-1,-4 9-3,-4 4 0,1 14-2,0 4-1,-3 8 0,2 2 0,-2-6-1,0-2 1,-2-11-3,4-6 0,-3-13-5,8 3-5,-4-25-25,0 0 1,-3-21-2,10 1 2</inkml:trace>
  <inkml:trace contextRef="#ctx0" brushRef="#br0" timeOffset="921">453 140 70,'0'0'35,"0"0"-1,23 33-5,-16-17-15,9 20-7,-5-2-2,2 10 0,-3-1-2,3 5-2,-5-7 2,6-3-4,-4-3 1,1-8-4,2-1-3,-13-26-24,13 13-3,-4-26-2,4-3-1</inkml:trace>
  <inkml:trace contextRef="#ctx0" brushRef="#br0" timeOffset="1139">642 60 73,'0'-32'36,"-5"5"-1,5 27-2,0 0-21,9 21-4,-12 10-2,4 11-1,-2 8-2,0 10-1,-2 0 0,0 4-2,0-5 2,1-6-3,-1-8 2,3-7-2,0-7 0,-4-10-3,6-1-2,-2-20-22,0 0-9,-2-22 0,12 3-1</inkml:trace>
  <inkml:trace contextRef="#ctx0" brushRef="#br0" timeOffset="1716">1077 32 73,'0'0'34,"10"-18"0,-10 18 1,-10-14-27,-3 18-3,-13-2-1,0 5-1,-5-1-1,1 3 0,-1-1-1,6 0-1,4-2 0,6-1 1,15-5-1,-13 6 1,13-6-1,0 0 1,7 16 0,-7-16 0,11 25 0,-6-4 0,-2 1 0,2 6 0,-4 1 0,2 5 0,0 2 0,-3 0 0,3 3 0,-2 2-1,1-4 2,1 1-2,-2-4 2,2-2-3,-3-4 3,1-3-3,-1-5 2,0-5-1,3-2-1,-3-13-1,2 15-1,-2-15-4,0 0-8,0 0-22,11-21 0,-6-4 0,9 2 0</inkml:trace>
  <inkml:trace contextRef="#ctx0" brushRef="#br0" timeOffset="2138">1086 329 65,'0'0'33,"0"0"-1,-8 15 0,-11-10-24,3 2-5,-10-1-3,-13-6-26,3-6-4,-3-6-4,1-8 1</inkml:trace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00.1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83 12 65,'0'0'35,"-10"-15"-1,10 15 0,0 0-22,14 13-3,-14-13-2,5 29-2,-10-13-1,5 7-1,-11-3-1,-1 2-1,-4-5-1,-3 1-2,4 2-4,-11-13-30,26-7 0,0 0-1,4 15-1</inkml:trace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00.75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121 118 68,'0'-14'35,"0"14"0,-4-15 1,4 15-25,0 0-3,9 15-1,-2 8-2,-10 0-1,6 10-1,-10 1-1,4 6 0,-6 1-1,3 3 0,-2 0 0,0 5-1,4-4 1,3-2-1,1-1 1,0-6-1,2-1 1,-2-8-3,2-2 2,-4-12-3,4 0-3,-2-13-11,0 0-22,-6-19 2,6 19-2,19-36 2</inkml:trace>
  <inkml:trace contextRef="#ctx0" brushRef="#br0" timeOffset="312">217 332 75,'-18'7'34,"-3"5"-2,3 1 1,-12-1-33,0-2-2,4 4-18,-5-5-12,7-6 1,5-3-3,19 0 2</inkml:trace>
  <inkml:trace contextRef="#ctx0" brushRef="#br0" timeOffset="608">277 416 67,'0'0'35,"-17"9"-2,17 10 0,-4-6-23,8 18-5,-7 0 1,7 5-3,-4-4 1,2 1-3,-4-6 2,4-5-3,-4-9 2,2-13-1,0 0-1,-3-26 1,2 1-1,1-6 1,-1-4-2,5-3 2,0 2-2,2 3 2,6 10-1,-2 5-2,10 16-2,-7-4-7,13 13-24,-4 2-1,4 10 0,-3-5 0</inkml:trace>
  <inkml:trace contextRef="#ctx0" brushRef="#br0" timeOffset="936">594 449 76,'0'0'37,"-18"-20"-3,18 20 3,-19-6-30,4 15-1,-7 1-2,0 10-1,1 6-1,3 6-3,2 3 1,6-5-3,6 0 1,4-6-2,9-3 2,-9-21-2,24 12 1,-8-24 2,4-6-1,-1-6 2,-2-3 1,4-5 1,-8-5 0,0 9 2,-6-4-2,3 18 2,-10 14 0,0 0-1,0 0 0,9 33-1,-9 0 1,0 12-2,0 1 1,4 5-2,-1-5-1,0-7-3,5 2-4,-9-23-28,14-5 0,-13-13-1,22-11-2</inkml:trace>
  <inkml:trace contextRef="#ctx0" brushRef="#br0" timeOffset="1310">728 451 79,'4'-15'35,"-4"15"0,5 26 1,6 8-29,-14-1-1,8 6-3,-4 0 0,-1-3-2,-1-4 0,-4-9-3,1-6 2,4-17-1,0 0-1,-10-14 1,13-6-1,0-6 1,2-3-1,4-2 2,3 1-1,5 4 3,0 1-2,5 11 1,-5 4 1,5 8 0,-6 7 0,1 9-1,-4 8 1,-3 7-1,0 4 1,-4-1-3,0 2 0,-9-9-7,15 5-23,-15-15-4,3-15-1,0 0-2</inkml:trace>
  <inkml:trace contextRef="#ctx0" brushRef="#br0" timeOffset="1840">1169 441 74,'0'0'35,"-18"-10"0,1 8 0,1 14-29,-4-8-1,5 12-1,1-2-1,11 8 0,3 0-1,13 1-2,0 3 2,7-2-3,-1-1 2,-2 1-1,-8-4 1,-5 0-2,-7-3 1,3-17-1,-21 25 0,6-16 0,-1 1-1,-2-10-3,18 0-6,-31 0-24,31 0 0,-13-26 0,13 4-1</inkml:trace>
  <inkml:trace contextRef="#ctx0" brushRef="#br0" timeOffset="2293">1452 101 65,'-8'-23'34,"-2"-3"0,2 7-1,-8-3-23,16 22-3,-22-11 0,16 25-1,-7 1-2,9 12-1,-3 6-1,2 6 0,1 2-1,3 1 0,-2-3-1,1-2 1,1 1-1,1-5 0,1-1 0,2-3 1,0-3-1,1 3 1,1-3 0,-1 6-1,-1-3 2,0 2-2,-3 1 2,-3-4-2,2-2 1,-2-2-1,1-5 0,-2-6-1,4-13-2,0 0-4,0 0-21,0 0-10,4-29 2,1 0-3,5-4 2</inkml:trace>
  <inkml:trace contextRef="#ctx0" brushRef="#br0" timeOffset="2636">1476 360 51,'13'0'32,"-16"13"2,-4 5-2,-7-10-9,-2 6-21,-7 2-5,-9-3-29,6-7 2,4-3-4,5-6 2</inkml:trace>
  <inkml:trace contextRef="#ctx0" brushRef="#br0" timeOffset="3104">1573 457 78,'0'0'34,"0"0"1,-12 20-9,25 6-20,-18 6 0,5 7-2,-3 1-1,6 8-2,1-6 1,5-3-2,4-2 0,0-12 0,4-11 0,0-9-1,-1-10 1,-3-12 0,-7-12 1,-2-10 0,-4-9-1,-4-2 1,-6-2 0,-2 5 0,-4 6-1,1 9 1,-1 14-1,-3 13 0,3 13-2,-6 5-6,14 13-27,-1 0 0,5 8 0,1-8-1</inkml:trace>
  <inkml:trace contextRef="#ctx0" brushRef="#br0" timeOffset="3494">1801 493 71,'0'0'35,"-16"17"-1,22 2 0,-6 2-26,4 11-3,-4-4 0,2 4-3,-2-4 1,0-3-3,0-6 2,0-19-2,0 0 1,0 0 0,-9-31-2,6 1 2,2-9-2,1-1 2,1-5-2,4 1 2,0 4-2,6 7 0,2 10-1,-2 2-3,14 24-14,-9-7-17,7 11 1,-6 2-1,5 4 2</inkml:trace>
  <inkml:trace contextRef="#ctx0" brushRef="#br0" timeOffset="3790">1989 433 73,'6'16'35,"-2"0"0,-4-16-1,6 45-25,-6-18-3,3 8-2,-6-2 0,4 1-3,-4-5 1,1-6-2,-1-7 1,3-16-2,0 0 0,-12-16 1,14-5-2,-2-6 1,1-5-1,5-1 2,2 1-1,5 5 2,0 2-1,5 11 1,-2 8 1,3 6-1,-4 9 0,3 8 1,-5 2-1,-5 5-1,-2 2 1,-4-1-1,-2-4 1,-3-3-2,3-18 1,0 0-2,-13-2 1,8-16-1,7-7 0,1-5 1,5-5 0,5 0 2,5 6-1,5 6 2,3 9 0,3 8 0,1 7 0,0 17 1,-8 4-1,4 12-1,-7 4 1,1 4-1,-8 0 0,-4-2 0,-2-2-1,-10-9-3,7 1-6,-18-21-28,15-9 0,5-19-1,8-9-2</inkml:trace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09.4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259 24 58,'0'0'33,"13"-13"0,-13 13 1,0 0-21,4-13-5,-4 13-2,-17 0-1,0 4-1,-12-4-2,-2 3 0,-1 0-2,-1 1 1,1 0-1,6 4 1,2-3-1,9 3 1,15-8 0,-14 23 0,14-23 0,3 20 1,-3-20-1,8 16 1,-8-16 0,9 20 0,-9-20-1,7 25 1,-8-8-1,4 3 0,-3 7-1,-2 0 1,1 6-1,-3 1 1,1 2-1,1-2 0,-1 4 0,-1 0 0,0-4 1,2 0-1,-1-5 1,3-5-1,-4-5 0,4-4 0,0-15 0,-3 13-1,3-13-2,0 0-2,13-8-7,-19-8-26,19 3 1,-8-8 0,12 2-1</inkml:trace>
  <inkml:trace contextRef="#ctx0" brushRef="#br0" timeOffset="468">234 355 63,'0'0'35,"0"0"-1,0 0 1,-24-12-16,9 23-15,-9-6-1,-4 3-2,1 5-5,-14-12-24,15 5-5,0-8-3,2 1 0</inkml:trace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19.6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86 460 58,'-3'-17'35,"3"17"-2,1-14 1,-1 14-21,0 0-3,0 0-3,0 0-1,-17 19-2,14 2 0,-4 2-2,4 6-1,-3 5 1,2-2-2,1 0 0,0-7-3,7 2-1,-4-27-17,0 28-16,0-28 2,20 9-3,-20-9 2</inkml:trace>
  <inkml:trace contextRef="#ctx0" brushRef="#br0" timeOffset="249">184 461 68,'0'0'35,"0"0"-2,9 19-1,-9-5-19,7 19-8,-10-5 0,3 7-3,-1 0 1,-1-2-3,-2-5 1,2-6-2,-1-5 1,3-17-1,0 0 0,0 0-1,-4-17 1,4-7 0,4-2-1,2-4 2,3-3-2,1 1 3,3-3-2,6 5 3,-3 2-2,4 6 2,-1 3 0,0 9 1,-2 4-1,-3 12 0,-2 7 0,-3 9 0,-3 4-1,-2 5 0,-4 4 0,-3 0-1,0-4 1,0-5-2,2-4 0,-5-8-3,9 5-5,-3-19-27,0 0 0,0 0 1,0 0-3</inkml:trace>
  <inkml:trace contextRef="#ctx0" brushRef="#br0" timeOffset="764">540 0 80,'0'0'36,"0"0"-2,7 19-7,9 7-19,-16 2-1,9 14-2,-9-1-1,3 5-1,-6 1 0,3 2-1,-5-2-1,1 0 0,0-1 0,-3 1 0,2-2 0,1-1-1,2-5 1,2-4-1,2-3 1,1-4-2,0-5 2,0-8-3,-3-15-1,0 0-4,15 17-8,-15-17-22,8-19 0,-3-3 0,6 5 0</inkml:trace>
  <inkml:trace contextRef="#ctx0" brushRef="#br0" timeOffset="1076">677 461 59,'-18'-18'32,"0"15"-2,1 7 1,-14-3-26,10 8-4,-5 1-8,0-5-22,4-5-1,6 0-2,16 0 2</inkml:trace>
  <inkml:trace contextRef="#ctx0" brushRef="#br0" timeOffset="1404">811 515 61,'0'0'33,"-14"-7"-2,14 7 1,-13 15-25,13 2-3,-8 2 1,9 9-2,2-2 0,4 3-2,3-3 0,5-2-1,1-5 2,3-5-1,1-8 0,-1-8 0,-3-8 1,0-9 0,-9-7-2,0-4 3,-7-5-3,0 0 2,-4 0-2,-5 7 1,-4 6-1,-4 13 0,-5 9-1,-4 8-2,4 15-14,-13-7-19,1 3 1,0-3-1,8 3 0</inkml:trace>
  <inkml:trace contextRef="#ctx0" brushRef="#br0" timeOffset="1918">78 192 90,'0'0'38,"-21"-7"0,21 7 0,-24 4-32,24-4-3,-17 10-2,17-10-4,-13 18-22,13-18-13,0 0 0,-7-24-2,16 1 0</inkml:trace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22.82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67 204 62,'-4'-18'35,"4"18"-1,0 0 0,-10-16-19,14 34-8,-11-2 0,7 15-2,-6 3-2,3 6-1,-4 4 0,1 5-1,-1-5 0,2-5-1,0-5 1,0-6-1,1-4-1,1-9-2,5-2-3,-2-13-10,0 0-22,-3-28 3,11 12-2,-6-11 2</inkml:trace>
  <inkml:trace contextRef="#ctx0" brushRef="#br0" timeOffset="234">64 225 72,'5'-18'35,"-8"3"-1,3 15-8,0 0-13,14 30-4,-12-10-2,9 16-3,-1 1-1,2 10-2,1 1 1,1 1-3,-1 0 0,0-10-3,5 6-7,-10-19-25,7-5 1,-15-21-2,26 1 0</inkml:trace>
  <inkml:trace contextRef="#ctx0" brushRef="#br0" timeOffset="452">291 27 73,'-4'-31'36,"4"31"-1,0 0 1,-6 25-26,-1 8-5,2 15-1,-8 3-1,5 7 0,-5 3-2,3-2 0,-2-2 0,2-7-1,1-5 1,5-10-1,1-6 0,2-8-3,2 0-1,-1-21-9,0 0-24,17-6 1,-1-3-1,-6-10 1</inkml:trace>
  <inkml:trace contextRef="#ctx0" brushRef="#br0" timeOffset="889">456 288 59,'0'0'35,"0"-25"-1,0 25 1,-3-15-21,3 15-5,3 21-2,-2 4-2,-5 4-2,0 13-2,-3 3 1,1 4-3,0 0 1,-4-8-4,10 2-2,-13-21-9,14 0-21,-1-22 1,0 0-1,0 0 1</inkml:trace>
  <inkml:trace contextRef="#ctx0" brushRef="#br0" timeOffset="1092">482 297 69,'13'-18'36,"-12"2"-3,12 20 3,-13-4-26,25 28-2,-15-3-3,5 12-2,-5 5-1,4 3-1,-1-1-1,-4-5-4,5 2-3,-17-19-29,16-4 1,-13-18-3,22-13 3</inkml:trace>
  <inkml:trace contextRef="#ctx0" brushRef="#br0" timeOffset="1294">721 120 82,'4'-25'36,"-4"7"-1,4 38-9,-4-20-17,3 47-3,-6-3-2,0 9-1,-2 1-2,2 10 0,-3-5 1,0-9-2,0-5 0,3-11-1,2-3-1,-3-16-6,12 6-26,-8-21-1,0 0-1,16-15-2</inkml:trace>
  <inkml:trace contextRef="#ctx0" brushRef="#br0" timeOffset="2090">1082 138 79,'0'0'34,"0"0"-1,3-13 0,-3 13-28,0 0-1,0 0-2,-25 14-1,12-3 0,-4-4 0,1 3 0,0-2 0,16-8-1,-22 13 1,22-13-1,-13 6 1,13-6 0,0 0 0,0 0 0,-13 9 0,13-9 1,-5 13-1,5 2 1,-3 1-1,3 7 0,-5 4 0,5 2 0,-3 4 0,-1-1 0,3 2-1,-2 0 0,1-2 1,1 1-1,1-2 1,4 0-2,1-2 2,0-1-1,-2 0 0,2-9-1,0 2-2,-5-21-3,8 23-5,-8-23-25,0 0-1,0-20 0,13 10 1</inkml:trace>
  <inkml:trace contextRef="#ctx0" brushRef="#br0" timeOffset="2511">1109 458 82,'0'0'35,"2"-15"-2,-2 15-7,-15 15-21,4-2-2,-9 1-2,-8-5-5,5 5-27,-12-11-2,6-2-1,3-4-1</inkml:trace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28.5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140 403 48,'0'0'30,"2"-17"3,-5 4-1,3 13-19,-3-20-3,3 20-1,-9-15-3,9 15-2,-19-4 0,19 4-1,-27 16-1,12 0 0,-2 5 0,4 7-2,-2 1 1,4 1-1,4 1 1,5-5-2,2-4 2,6-5-3,-6-17 3,22 16-2,-6-16 1,-3-6 0,1-7-1,3-5 2,-2-1-1,-1-5 2,-2 1-2,-2 1 2,-6 4-1,5 2 1,-9 16-1,0 0 0,0 0 0,9 16 0,-9 7 0,3 4-1,-2 4-1,3 1-2,5 7-5,-16-14-29,18-1 2,-11-24-1,22 15-2</inkml:trace>
  <inkml:trace contextRef="#ctx0" brushRef="#br0" timeOffset="421">291 409 75,'0'0'33,"0"0"-1,0 0-8,-8 38-18,8-11-2,3 5-2,-6 2 2,8-1-4,-5-2 1,-3-8-2,1-7 1,2-16-1,0 0 0,0 0 0,-13-23 0,9-4 2,4-2-1,3-1 2,-2-5-1,11 5 3,-2 1-2,6 4 1,-5 2 0,7 10 1,-5 3-2,3 7 1,-3 4-1,0 8-1,-3 5 0,2 12-1,-5 3 2,-1 5-2,-2 1 1,0 2-2,-2 0 2,-4-5-4,2-2 1,-7-15-7,16 3-24,-9-18-2,0 0-2,0 0 0</inkml:trace>
  <inkml:trace contextRef="#ctx0" brushRef="#br0" timeOffset="983">712 416 47,'0'0'32,"0"0"0,0 0 0,7-14-17,-7 14-8,0 0 0,0 0-2,-13-4-1,13 4-1,-20 7-1,7 3 0,-6 3-1,0 9-1,0 2 1,0 3-2,6 5 0,3-5-2,6 5 2,4-7-3,8-2 1,-8-23 0,27 23 0,-10-18 0,3-5 2,-1-8 1,3-5 1,-1-9 2,-3-10-1,3-4 2,-5-15-2,3-7 2,-9-11 0,3-2 0,-5-3 0,-3 11-1,-3 2 1,-1 13-1,-2 6 0,-2 22-1,3 20 0,0 0-1,-17 29 0,8 12-1,-1 9 1,4 13-1,0 12 1,5 2-1,5-1 1,8-7-2,4-8 2,5-14-2,5-14 1,3-16-2,3-11 1,-3-13-2,7-7-3,-14-26-17,13 6-15,-11-11 1,5 0-2,-7-5 1</inkml:trace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31.2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99 146 54,'0'0'34,"-9"-26"-1,9 26 1,-4-32-13,4 32-9,0 0-2,0 0-3,0 0-1,1 18-2,-5 2-1,4 9 0,-5 10 0,7 8-1,-4 4 0,4 7-1,-4 0 1,2 0-1,2-6 0,-1-6-1,-2-11 0,-1-6-1,4-7-2,-2-22-1,4 19-7,-4-19-26,0-15-2,4-8 2,11 3-2</inkml:trace>
  <inkml:trace contextRef="#ctx0" brushRef="#br0" timeOffset="281">205 289 59,'-1'-19'34,"1"19"-2,-20-12 2,7 18-11,-10-3-19,1 7-2,-8 2 0,-1-5-5,5 13-13,2-16-17,9 2 0,15-6-1,0 0 0</inkml:trace>
  <inkml:trace contextRef="#ctx0" brushRef="#br0" timeOffset="484">246 7 85,'-5'-18'35,"5"18"1,0 0 0,-7 21-28,3 5-2,7 20 0,-6 8-2,7 11-1,-4 5-2,7 3 1,-1-8-2,-1-2 0,0-11 0,0-11-2,-1-11 0,-3-15 0,-1-15-1,0 0 0,6-15 0,-7-12 0,4-1 1,-2-6 0,5-3 2,3 0 0,-1 2 1,7 9 0,1 3 1,5 16 0,-1 1 1,-1 18-1,3 6 1,-2 11-1,-7 7 0,0 6-1,-6 1-1,-2-3-1,-2 1-2,-11-14-5,17 6-27,-9-33-1,-6 15 0,6-15-2</inkml:trace>
  <inkml:trace contextRef="#ctx0" brushRef="#br0" timeOffset="967">575 449 67,'0'0'33,"0"0"-2,6-19 2,14 15-24,-18-13-2,-2 17 0,8-20-1,-8 20 0,7-20-2,-7 20 0,0 0-1,-15-6-1,2 9 0,0 8 0,-5 5-1,5 5 0,0 4 0,0 5 0,9 1-1,5-1-1,11 5-2,-3-11-5,21 7-21,-8-20-7,8 1 0,-4-18-1</inkml:trace>
  <inkml:trace contextRef="#ctx0" brushRef="#br0" timeOffset="1232">784 390 85,'-1'-13'34,"1"13"-1,0 0 2,17 25-26,-15-4-4,6 14-1,-3 4-2,-1 0 0,0-4-2,-4-4 0,0-5 0,-2-11-1,2-15-1,0 0 1,-15-6-1,6-12 0,5-3 1,1-6-1,2-1 2,5 0-1,0 1 2,5-3-1,0 4 2,4 2-1,0 6 1,4 6 0,-4 8 0,0 8 0,7 7 0,-4 8 0,0 9 0,0 8 0,-2-2-1,-5 4 1,0 0-1,-2-3 0,-6-4-1,-1-7-2,5 0-5,-5-24-27,0 0-3,14-1 0,6-11-2</inkml:trace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37.8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58 64,'-6'-17'34,"6"17"0,-10-24 1,10 24-20,-8-18-6,8 18-1,0 0-1,0 23-3,0 1 0,5 10-2,0 6 0,3 9-1,8 1 0,0 2 0,0-2-1,0-9 0,0-9 0,0-13 0,-2-7-1,-1-16 1,-3-10-1,-2-10 1,-3-9 0,0-6-1,-4-2 1,-1-5 0,-3 3 0,3 6 0,-1 5 0,-1 7 0,1 7 1,1 18-1,0 0 1,4 28-1,-1 1 0,-1 8 1,2 4-1,2 3 1,-2 3-1,2-6 0,0-8 0,-1-6-2,1-5-2,-6-22-3,16 16-20,-16-16-11,14-22 1,-9 0 0,5 4 0</inkml:trace>
  <inkml:trace contextRef="#ctx0" brushRef="#br0" timeOffset="546">373 82 91,'-22'-20'35,"22"20"-1,-26-4-6,23 21-23,-10-1 0,9 8-1,-2-1-2,15 6 1,1-2-1,6 1 1,1-4-2,2 4 1,0-3-1,-5 1 1,-4-4-1,-8-1 0,-5-5-1,-10-3 0,-3-4-1,-4-8-2,0 1-2,-5-20-8,12 11-24,-1-15 2,8 4-2,7-5 0</inkml:trace>
  <inkml:trace contextRef="#ctx0" brushRef="#br0" timeOffset="936">503 159 52,'17'-19'33,"-17"19"0,23-18 0,-10-1-10,8 13-13,-17-16-2,-4 22-1,13-31-3,-13 31 0,-7-23-1,7 23-1,-19-10 0,3 16-1,-1 11 0,-2 8 0,2 4-1,1 9 0,6 6 0,1 0 1,10 2-1,7-3 0,3-6-1,9-6 1,6-6-2,0-12 0,8-1-3,-8-20-9,10 4-23,-4-12 1,5 0 0,-5-6-2</inkml:trace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41.0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119 73 63,'-3'-20'36,"-3"1"-2,7 6 1,-5-9-21,4 22-4,0 0-2,0 0-1,-3 17-1,5 11-2,-10 5-1,4 10-1,0 5 0,1 10 0,-1 0-1,2 2 0,-1 0-1,-3-8 0,5-5 1,-1-5-1,2-10 0,-4-9-1,4-5-1,0-18-2,10 14-4,-11-28-19,1 14-11,19-26 0,-2 13-1,-1-12 2</inkml:trace>
  <inkml:trace contextRef="#ctx0" brushRef="#br0" timeOffset="296">230 310 78,'-13'-10'35,"-1"8"-2,-20 5 1,16 9-29,-13 2-3,1-1-2,4 12-9,-3-12-24,7-3 0,9-7-1,13-3-1</inkml:trace>
  <inkml:trace contextRef="#ctx0" brushRef="#br0" timeOffset="483">268 8 94,'0'0'36,"11"21"1,-18 11-1,16 22-29,-9 8-2,6 10-1,-5 6-2,5 0 0,-5-4-1,4-5-1,-5-12 0,1-13 0,2-9-1,-3-16 0,0-19 0,0 0-1,-7-13 0,5-15 0,-1-3 1,3-7-1,3-5 1,3-5-1,1 5 2,9 4 0,-1 10 1,5 6 0,-4 12 0,3 11 1,-1 11-1,-2 12 1,-6 6-1,3 7 1,-4 1-2,0 5 1,-5-6-1,-4-2 0,2-6-3,-7-9-2,13 7-10,-8-26-22,0 0 0,0 0 0,14-14-1</inkml:trace>
  <inkml:trace contextRef="#ctx0" brushRef="#br0" timeOffset="936">586 489 74,'19'-10'34,"-19"10"0,24-9 0,-15-4-24,10 9-3,-15-11-1,-4 15-2,8-24-1,-8 11-1,0 13 0,-12-13 0,12 13 0,-23 13 0,7 1-1,1 11 0,1 7 0,2 7 0,4 3 0,8-3-1,0-3 1,17-3-1,5-4-1,4-10 0,11-4-3,-5-16-3,15 5-20,-13-21-11,7-6 1,-11-12-1,5-4 0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4:40.3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320 16 61,'0'0'36,"0"0"-1,7-15-1,-7 15-15,-16 0-14,-2 3-2,-11 0-1,-6 4 0,-5 1 0,-1 0-1,-1 3 0,5-1 0,6-2 0,8 1 0,8-3 0,15-6-1,0 0 1,0 0 0,0 0 0,0 0 1,0 0-1,0 0 0,0 0 0,12 9 1,-12-9-1,3 30 1,-3-8-1,2 9 1,-4 2-1,4 10 0,-1-1 0,1 3 1,-1-3-2,1-2 1,-2-2 0,4-6-1,-2-5 1,-2-3-1,3-8 0,-3-16-1,0 19 0,0-19-2,0 0-2,0 0-4,0 0-28,-3-28-3,3 28 2,9-31-1</inkml:trace>
  <inkml:trace contextRef="#ctx0" brushRef="#br0" timeOffset="437">250 272 61,'2'-14'35,"-2"14"0,-14 0-1,-1 13-15,-6-2-16,-4 4 0,-7 4-8,-4-12-29,7 1 0,-1-8-3,7-6 0</inkml:trace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42.6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158 195 86,'-4'-35'34,"-9"-5"0,3 9-6,-9-9-19,6 19-3,-12-2 0,8 22-1,-5 4-1,9 17-1,0 10 0,9 11-1,-1 7 0,10 4-1,-4-2 0,6 4 0,-1-5 0,-2 0 0,2-2-1,-3-3 1,0-2-1,-3 2 1,1-1-1,-1-4 1,-1-4-1,-1-2 0,0-4 0,-1-4 0,1-5-1,-1-5 0,3-15-1,-3 13-2,3-13-3,-4-13-10,4 13-22,10-32 2,5 11-2,-4-9 3</inkml:trace>
  <inkml:trace contextRef="#ctx0" brushRef="#br0" timeOffset="359">193 487 81,'-19'-10'35,"4"14"-2,-16-5 0,12 12-29,-7-3-3,3 0-3,7 10-12,3-7-19,13-11 0,0 0-1,14 8 0</inkml:trace>
  <inkml:trace contextRef="#ctx0" brushRef="#br0" timeOffset="500">151 490 64,'0'0'32,"-5"23"-1,4 2 0,-5-2-23,11 16-1,-3-6-2,7 9-1,-2-9-2,6-2 0,2-9 0,5-8 0,-2-11 0,2-7 1,-6-11 0,1-4-1,-5-8 0,-3 1 0,-2-5 0,-5 4-2,-11 2 1,1 6-1,-4 6-1,-5 5-1,2 8-2,-11-9-15,8 16-17,4-4 1,16-3-1,0 0 1</inkml:trace>
  <inkml:trace contextRef="#ctx0" brushRef="#br0" timeOffset="858">396 164 93,'0'0'37,"0"0"-1,0 0 0,2 13-29,4 13-1,-6 1-2,5 12-1,-5 10-1,4 7 0,-3 6-1,2 4 0,2-4-1,-5-3-1,3-7-1,-5-11-2,12-5-5,-10-36-27,-1 13-3,7-30 2,4-5-2</inkml:trace>
  <inkml:trace contextRef="#ctx0" brushRef="#br0" timeOffset="1092">561 143 92,'4'-18'35,"-4"18"1,7 18 0,3 16-28,-11 4-3,2 20-1,-2 3-1,2 10 0,-1-3-2,5 1 0,-4-4 0,2-4-1,1-7 0,2-13 0,0-6-1,-2-10-1,2-4-3,-6-21-9,0 0-24,9-21 1,0 2-1,-5-13 0</inkml:trace>
  <inkml:trace contextRef="#ctx0" brushRef="#br0" timeOffset="1529">734 557 77,'0'0'34,"-7"-15"1,7 15 0,0 0-26,0 17-2,-1 1-3,5 14-1,-1 1-2,3 6 0,1 0-1,3-6-1,2-5 1,1-11-1,1-11 1,-1-13 0,-1-12 0,0-9 0,-5-8 0,-1-4 1,-5-1-1,-4-1 1,-4 5-1,-3 5 0,-6 7 0,-3 5-1,-3 14-1,-4-4-6,12 16-28,-7 1 2,21-7-2,-17 23 0</inkml:trace>
  <inkml:trace contextRef="#ctx0" brushRef="#br0" timeOffset="2013">943 562 72,'-13'-13'34,"13"13"0,-9-13 1,9 13-26,0 0-1,0 0-2,0 21-1,3 0-2,4 11 0,1 7-2,0 3 0,1 2-1,3-4 0,-1-5-1,1-14 0,1-9 0,-13-12 0,23-17 0,-11-9 0,-2-8 0,-3 1 1,2-3 0,-1 4 0,-2 6 1,1 9-1,-7 17 1,15-12-1,-15 12 0,20 20 0,-5-5 0,-2 2 0,3 1 0,-6-4 0,-10-14 0,20 14 0,-20-14 0,0 0-1,-4-20-1,-5 1 0,5 3-4,-9-17-11,8 12-19,4-8 2,7 10-2,-2-4 1</inkml:trace>
  <inkml:trace contextRef="#ctx0" brushRef="#br0" timeOffset="2793">1369 431 86,'0'0'35,"-9"21"1,12 5-1,-10 0-27,10 14-2,-8-1-2,7 7-1,-2-6-2,1-8-2,2 0-3,-3-32-3,6 30-13,-6-30-16,-2-24 0,-2-8-1,1-7 2</inkml:trace>
  <inkml:trace contextRef="#ctx0" brushRef="#br0" timeOffset="2949">1309 298 75,'-2'-51'35,"-4"7"0,9 16-3,-9 0-20,6 28-5,0 0-5,0 0-8,10 32-27,-10-13-2,9 8 0,-2 1-2</inkml:trace>
  <inkml:trace contextRef="#ctx0" brushRef="#br0" timeOffset="3152">1460 506 81,'10'26'33,"-5"-7"1,0 15-6,3-12-24,-1 9 0,-7-8-2,0-3-1,0-20 0,-5 13-2,5-13 0,-8-19 0,6 3 1,2-8-1,2-2 1,5-5 1,0 2 0,8 3 1,-2 3 1,6 7 0,-3 3 1,7 6 0,-4 1-1,-1 18 1,-3 4-1,1 11 0,-6 5-1,-3 7 0,-1 4-2,-10 2 1,-1 2-2,-3-10-2,3 1-3,-12-24-12,13 5-19,4-19 1,0 0-2,4-26 1</inkml:trace>
  <inkml:trace contextRef="#ctx0" brushRef="#br0" timeOffset="3542">1795 558 89,'4'-19'33,"-4"-1"1,0 20-6,-1-19-23,1 19-1,-15 13-1,3 10-1,1 3-1,-2 11 0,3 4-2,-2 0 0,11-2-1,-2-7 0,7-5-1,3-14 1,-7-13-1,24 0 2,-7-14 0,0-9 2,-1-6 1,-1-2 1,-2-3 1,0 6 0,-10-1 0,2 9 1,-5 1-1,0 19 0,0 0-2,0 0 1,-13 16-1,9 7-1,0 3 0,2 9 0,-1 4 0,8 9 0,3 5 0,4 8 0,2 3-1,1 1 1,1-1-1,-3-5 0,0-5 0,-4-10 1,-5-9-1,-8-12 0,-4-5 0,-5-11 0,-4-7-1,-5-6 0,-4-3 0,0-7-1,-1 2 0,1-3 0,5-1 0,4 1-1,10 1 2,7-4-1,10-2 1,12-5 0,8-8 1,10-7 0,8-4 0,4-11-1,-1 5-1,-7-7-9,6 11-25,-18 0 0,-1 13 0,-10 5-3</inkml:trace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51.8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123 57 70,'-6'-20'35,"3"5"0,-1-9-5,4 24-17,0 0-2,0 0-2,-5 20-3,8 12-1,-7 3-1,4 10-1,-4 9-1,1 8 0,3 0-1,-5 1 1,5-4-1,-2-4 0,2-5-1,0-5 1,0-7-1,1-9 0,-2-6-1,-1-7-1,4 2-1,-2-18-4,5 14-10,-5-14-21,6-14 1,-2-5-1,12 4 0</inkml:trace>
  <inkml:trace contextRef="#ctx0" brushRef="#br0" timeOffset="297">257 392 82,'0'0'35,"-21"-14"-2,-5 14 2,8 9-29,-15 1-3,3-1-1,-2 4-4,-6-10-5,15 6-28,-2-9 2,14 6-3,11-6 2</inkml:trace>
  <inkml:trace contextRef="#ctx0" brushRef="#br0" timeOffset="593">309 519 73,'0'0'34,"18"7"-2,-18-7 2,26-7-29,-18-12 0,7 5 0,-6-6-1,4 4 1,-10-4-2,1 5 0,-6-1-1,2 16 1,-13-12-2,13 12 1,-24 19 0,11 2-1,-5 2 0,5 6-1,0 5 1,5 2-1,5 4 0,4-7-2,9 5-3,1-13-5,19 6-25,-6-15 0,11 0-1,-6-13-1</inkml:trace>
  <inkml:trace contextRef="#ctx0" brushRef="#br0" timeOffset="874">576 527 74,'2'-20'35,"-3"5"0,1 15 0,0 0-24,17 29-4,-20-4-1,9 15-3,-7-7-1,1 5-1,-3-6-1,0-5 0,-3-10-1,6-17 0,-17 10 0,17-10-1,-16-25 1,10 2 0,5-2 0,2-2 1,5-1 1,6 5 0,1-2 0,7 10 1,0 2 1,3 13-1,-3 1 0,2 11-1,-3 6 0,-5 4 1,-1 2-2,-4 3 0,-2-3-1,-7-3-1,2-4-2,-2-17 0,0 0-1,-13-7-1,11-9 1,-2-12 1,4-1 1,1-10 2,2-2 1,9 4 3,-3 4 0,5 11 1,-1 3 1,7 17 0,-5 5 0,6 18-2,-3 5 1,-1 11-1,-4 0-1,2 6-1,-4-2 0,-6-5-1,-1-1-1,-8-9-3,8 2-5,-20-21-20,16-7-8,0 0 1,0 0-2</inkml:trace>
  <inkml:trace contextRef="#ctx0" brushRef="#br0" timeOffset="1420">1017 492 57,'4'-22'36,"-4"22"0,13-20 0,0 35-8,-13-15-18,17 43-3,-17-6-2,9 17-1,-7 4-1,0 9-1,-2 0 0,0 2-2,0-3 1,0-4-1,2-5-1,-1-11 0,2-6-2,-4-15-4,9 4-13,-8-29-17,0 0 0,2-21-1,2-4 1</inkml:trace>
  <inkml:trace contextRef="#ctx0" brushRef="#br0" timeOffset="1685">1060 590 90,'13'-28'35,"12"11"-1,-7-8-3,23 21-25,-16 1 0,2 16-2,-8 3-1,0 13-1,-11 3-1,-8 5-1,-5 1-1,-13-6-1,-2 0-4,-15-23-15,5 1-15,-9-19 1,6-6-2,-4-15 1</inkml:trace>
  <inkml:trace contextRef="#ctx0" brushRef="#br0" timeOffset="2075">1352 203 67,'2'-16'35,"-7"-1"-1,5 17 0,5-19-18,8 23-8,-13-4-1,10 28-2,-7 0-1,4 8 0,-1 11-3,2 10 1,-3 1-1,-2 0 0,-1-2-1,3-6-1,-2-4-2,-2-12-4,12 2-21,-10-23-9,10 1 1,-13-14-1</inkml:trace>
  <inkml:trace contextRef="#ctx0" brushRef="#br0" timeOffset="2356">1683 465 87,'3'-18'34,"-6"-5"2,5 10-1,-12-1-29,10 14 0,-26 14-2,8 9-2,-2 3 0,1 9 0,2 3-3,2 2 0,10-1-1,5-4 0,4-4-1,8-11 0,2-4 0,3-13 1,4-6 0,-4-11 0,-3-5 2,-1-12 0,-4-10 2,-3-3-2,-3-2 3,0 6-1,-6 1 2,4 8-2,-4 3 1,5 15 0,-2 13 0,-2 22 0,4 4-2,4 14 2,-1 5-3,4 9 2,1 3-2,0-3-2,6-2-1,-7-19-3,13 5-15,-22-38-16,33 8 0,-19-27 0,4-1 0</inkml:trace>
  <inkml:trace contextRef="#ctx0" brushRef="#br0" timeOffset="2777">1893 167 70,'-3'-29'35,"3"29"1,0 0 0,0 0-18,3 39-11,1 5 0,-8 11-4,6 11 1,-4-3-1,2 2-1,-1-3-1,1-5 1,0-11-2,1-5 0,1-10-1,-1-12-2,3 1-3,-4-20-8,0 0-24,9-17 2,1 4 0,-3-17-1</inkml:trace>
  <inkml:trace contextRef="#ctx0" brushRef="#br0" timeOffset="2995">1997 397 69,'0'0'31,"-19"-14"0,6 12 0,-5 2-27,2 6-2,0 9-10,1-8-20,15-7-3,-14 7 0,14-7-2</inkml:trace>
  <inkml:trace contextRef="#ctx0" brushRef="#br0" timeOffset="3307">2039 549 61,'0'0'32,"13"18"-1,-13-18 2,31 1-22,-31-1-2,30-20-1,-20-1-2,6 2 0,-10-5-2,2 3 0,-8-1-1,2 5-1,-8 4 0,6 13-1,-24-5-1,5 17 1,-2 4 0,0 4-1,-1 7 0,5 3 1,5 4-1,8-1 0,11 1 1,8-5-1,9-4 0,5-5-1,7-4-1,-3-7-2,7 0-4,-16-16-27,14-2-1,-11-12 0,5-2-2</inkml:trace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2:57.47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6 576 49,'0'0'29,"0"0"3,0 0-1,14-8-17,10 9-3,-11-13-1,13 8-3,-6-12-1,2 0-1,-8-9-1,2 4 0,-12-8-1,-8 4 0,-5-3 0,-4 5-2,-4 4 0,0 12 0,-5 7 1,3 10 0,-1 8-2,5 9 2,4 4-1,4 4 0,5 4 0,2-2 0,10 1-2,0-9-3,12 3-3,-22-32-21,43 29-10,-14-25 1,10 1-2</inkml:trace>
  <inkml:trace contextRef="#ctx0" brushRef="#br0" timeOffset="343">407 376 79,'-5'-22'34,"-9"3"1,14 19-1,-25-1-27,11 21 0,-11 2-3,3 11-1,1 2-2,-1 3 0,8 1-3,2-6 1,8-3-1,4-15 0,0-15-1,19 8 1,-2-16 1,0-12 0,-1-9 1,4-1 1,-2-10 1,-1 6-1,-7-1 2,3 9 0,-4 5 0,-9 21 1,13 0-1,-9 22 0,-1 10 0,-1 13 0,-2 6-2,1 11 2,-1 2-3,3 6 1,-2 1 0,2-9 0,2-2-2,-2-11 1,4-5-3,-4-18-2,8 3-7,-11-29-24,16 4-2,-6-24 1,11 1-1</inkml:trace>
  <inkml:trace contextRef="#ctx0" brushRef="#br0" timeOffset="796">558 440 82,'0'0'35,"-18"-20"-1,22 33 1,-4-13-29,-3 42-1,3-15-2,7 12-2,3-2 0,4-2-1,3-6-1,0-15-1,2-10 1,-3-11-1,1-9 1,-4-14 0,-5-8 1,-3-6 0,0-1 1,-2 3 1,-5 3 0,5 12 0,-4 2 1,1 25-1,0 0 0,0 0 1,-2 26-1,2 6 0,2 4-1,-1 6 0,3 2-1,5-3 0,6-1-2,-4-14-2,6-1-3,-17-25-3,31 7-1,-27-26-2,14 6 0,-18-22 3,13 9 3,-12-11 4,3-1 5,5 12 3,-10-9 5,12 22 1,-12-7 1,1 20-1,0 0-3,16 30 0,-16-5-3,4 10-2,-3 2 0,5 2-3,0 2-3,-3-13-8,10-4-25,-13-24 1,17 8-2,-12-27-1</inkml:trace>
  <inkml:trace contextRef="#ctx0" brushRef="#br0" timeOffset="1311">861 112 66,'0'-42'38,"-6"6"-2,10 20 1,-5-3-14,1 19-18,6 13-3,-6-13-5,-2 39-17,-8-25-17,12 7 2,-4-7-3,8 5 1</inkml:trace>
  <inkml:trace contextRef="#ctx0" brushRef="#br0" timeOffset="1607">1034 385 83,'0'0'36,"0"0"0,-13-3-8,19 26-21,-7 2-1,8 12-1,-4 3-2,6 3-1,-1-1 0,4-4-1,-2-12 0,1-9 0,-11-17 0,24 5-1,-24-5 1,24-31-1,-14 10 0,-1-13 0,-3-1 0,0-1-1,-2 3-1,-4 1-2,6 13-5,-14-6-28,19 8 3,-11 17-4,26-15 1</inkml:trace>
  <inkml:trace contextRef="#ctx0" brushRef="#br0" timeOffset="1903">1395 359 87,'0'0'36,"0"0"-1,-18-3-4,2 6-25,2 17-1,-8 0-1,3 9-2,-1 0-1,1 8 0,6-4-2,3-4-1,10 1 0,0-15 0,0-15-1,20 13 1,-5-16 0,2-9 1,-1-5 1,0-11 0,-2-3 2,2-3-1,-5-1 1,0 6 0,-5 2 1,3 6-1,-7 7 1,-2 14 0,13 20-1,-4 8 1,1 11-2,2 6 1,1 3-3,0 3 0,0 1-4,-9-22-15,11-2-17,-15-28 1,26 6-3,-18-27 2</inkml:trace>
  <inkml:trace contextRef="#ctx0" brushRef="#br0" timeOffset="2293">1622 44 62,'0'0'35,"0"0"0,-2 23 1,4 19-13,-7-3-18,7 15 0,-8-2-1,6 3-1,-4-5 0,4-5-2,0-6-2,3-10-1,5 0-6,-12-13-25,18 1-2,-14-17-1,25 13-1</inkml:trace>
  <inkml:trace contextRef="#ctx0" brushRef="#br0" timeOffset="2512">1730 505 66,'0'0'33,"23"-29"0,-2 13 0,-16-13-21,16 15-4,-13-14 0,5 9-3,-8-3 0,-1 8-2,-4 14-1,-7-15 0,7 15-1,-19 16 1,3 0-2,2 12 2,1 5-2,1 2 0,3 1-1,6-1 0,6 1-2,6-9-1,7 0-2,-2-14 0,12 2-2,-7-18 1,7 3 1,-7-15-1,3 1 4,-5-9 2,-4-5 3,4 8 2,-11-6 2,7 10 0,-8 3 0,-5 13 0,15 2-1,-9 13-2,-1 1 0,-1 6-2,-1-1-1,0 1-1,-2-3 0,-1-19-2,-1 19 0,1-19-1,0 0 0,-12-29 0,9 6 2,3-6 0,3-3 1,6-2 2,0 0 1,8 7 1,0-2 1,6 15 0,-1-1 0,3 11 0,-5 4-1,2 13 1,-8 2-1,-1 12 0,-4 4-1,-1 8 1,-6 0-2,1 3 0,-2-3 0,-2-2-2,-1-4 0,-1-14-3,6 1-6,-3-20-22,0 0-6,-4-20 1,16 1-2</inkml:trace>
  <inkml:trace contextRef="#ctx0" brushRef="#br0" timeOffset="3339">2485 357 76,'-13'-17'34,"13"17"1,-22-6 0,22 6-28,-21 16 0,11 7-2,-11 3-1,11 6-1,0 2-1,6 5 0,2-6-1,4-1 0,8-3-1,3-7-2,6-5-2,-2-12-3,15 6-21,-10-14-8,11 2 1,-7-9-2</inkml:trace>
  <inkml:trace contextRef="#ctx0" brushRef="#br0" timeOffset="3635">2594 465 62,'0'0'33,"21"-19"-1,-12 6 0,20 8-23,-13-14-1,8 12-2,-11-12-1,1 6-1,-12-4-1,0 4-1,-2 13 0,-16-16 0,3 13 0,0 9-1,-2 5 0,2 8 1,3 7-1,2 6 1,0-1-1,7 5 1,2-3-2,4-1-1,3-3-1,1-7-4,8 4-10,-17-26-20,32 16 0,-11-19 0,9 3-1</inkml:trace>
  <inkml:trace contextRef="#ctx0" brushRef="#br0" timeOffset="3963">2932 422 74,'3'-18'33,"-6"-3"1,3 21 0,-9-16-28,9 16 0,-18 12-1,9 5-1,-3 4 0,7 5-2,2 3-1,7 1 0,3-4 0,2-1-1,0-5 0,1-4 1,-6 0-2,-4-16 1,-4 21 0,4-21 0,-25 13 0,6-12-2,-2 5-3,-13-12-16,11 5-14,-3-7 0,5 3-2,-5-7 1</inkml:trace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04.8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113 60 69,'-7'-20'34,"7"20"2,-14-26-1,14 26-25,-12 10-2,3 16-1,-5 3-2,1 16 0,0 2-2,0 13 0,3 0 0,4 4-1,3-3 0,6-3-1,3-3 1,7 0-1,0-8 0,4-5-1,2-5 0,1-8-2,2-3-2,-8-16-4,15 6-24,-11-24-7,3 6 1,-3-19-1</inkml:trace>
  <inkml:trace contextRef="#ctx0" brushRef="#br0" timeOffset="327">322 242 75,'0'-13'37,"-5"-1"-2,5 14 2,-4-19-27,4 19-1,1 14-4,2 8 0,-7 8-2,1 14 0,2 4-2,-4 5 1,4 5-1,1 1 0,1-4-1,-1-7-2,5-4-2,-7-23-9,15 5-25,-13-26 1,23 6-1,-14-19-1</inkml:trace>
  <inkml:trace contextRef="#ctx0" brushRef="#br0" timeOffset="624">420 475 75,'16'16'34,"-16"-16"-1,25 10-3,-25-10-22,29-4-2,-29 4 0,26-20-2,-19 2 0,2 5-1,-8-3-1,0 0 0,-8 3 0,7 13 0,-17-8-1,4 12 0,-5 5 0,3 5-1,-3 4 1,4 5-1,2 1 1,6 7-1,8 1-1,5-5 0,10 6-2,4-8-3,13 11-12,-5-20-18,13-2 0,-6-11-1,5-3 0</inkml:trace>
  <inkml:trace contextRef="#ctx0" brushRef="#br0" timeOffset="967">860 222 81,'-4'-30'35,"-1"4"0,-12-9-3,10 15-25,-12-5-1,7 10-1,-5 4 0,17 11-2,-25 3-1,20 14 0,2 8-2,3 4 1,1 4 0,3 3 0,-4 2-1,0 1 1,0-2-1,-4 3 1,1-4 0,-3-2-1,2 3 1,0-3 0,4 0-1,0 2 1,0 0-1,1-4 0,1-3 0,1-3 0,-2-3-2,-1-10-2,1 4-2,-1-17-11,0 0-21,8-23 2,8 9-3,-6-9 3</inkml:trace>
  <inkml:trace contextRef="#ctx0" brushRef="#br0" timeOffset="1294">885 420 62,'0'0'33,"-25"-10"-3,3 10 0,-4 2-24,9 9-24,-14-4-10,3-5-4,4-1 2,4-5-1</inkml:trace>
  <inkml:trace contextRef="#ctx0" brushRef="#br0" timeOffset="1591">990 126 50,'0'0'36,"6"-26"-1,-6 26 1,6-18-10,8 22-17,-14-4-1,3 19-2,-4 1-2,1 12-1,-3 3-1,1 8 0,-2 3-1,3 6 1,1-2-1,0-1 0,4-1 0,-3-2 0,7-3-1,-4-2 1,2-4-2,0-6 1,1-5-2,-4-7-3,7 1-7,-10-20-25,14 1-1,-4-18 1,9 1-1</inkml:trace>
  <inkml:trace contextRef="#ctx0" brushRef="#br0" timeOffset="1856">1151 435 54,'-18'-19'27,"1"13"3,-5 3-4,-1 8-25,-7 3-25,1-1-2,7 2-1,5-3-2</inkml:trace>
  <inkml:trace contextRef="#ctx0" brushRef="#br0" timeOffset="2090">1310 488 95,'0'0'36,"-7"16"-2,-11-23-6,4 8-27,-8 8-8,-8-9-26,4 0-1,1-4-1,9-4-3</inkml:trace>
  <inkml:trace contextRef="#ctx0" brushRef="#br0" timeOffset="2886">1563 122 70,'0'0'34,"0"0"1,0 0-1,22 16-25,-26 1-1,6 18-2,-7-2-1,5 15 0,-6 0-1,2 7-1,-4-4-1,1 1-1,-4-5 1,2-2-1,0-6 0,-2-5 0,5-4-1,-1-8-1,5-2 0,2-20-4,4 26-4,-4-26-28,0 0 0,19-20 0,2 7-2</inkml:trace>
  <inkml:trace contextRef="#ctx0" brushRef="#br0" timeOffset="3151">1709 422 80,'-7'-15'35,"7"15"-2,-36-10 2,17 13-32,-14 3-1,-2 2-3,6 13-9,-1-10-23,12 2-1,18-13 0,-8 18-1</inkml:trace>
  <inkml:trace contextRef="#ctx0" brushRef="#br0" timeOffset="3322">1698 449 68,'7'22'33,"-10"-5"0,2 14-3,-2-8-21,11 16-4,-8-6-1,9 3-2,0-5 0,4-5 1,1-9-2,7-8 1,-4-12 1,0-7-1,-4-12 1,0-4-1,-4-7 0,-5-1 0,-4-2-1,-5 7 0,-6 3-1,-3 7 0,-2 8-1,-7 4-3,4 18-12,-5-8-20,9 6 0,-5-5 0,20-4-1</inkml:trace>
  <inkml:trace contextRef="#ctx0" brushRef="#br0" timeOffset="3697">2086 412 92,'-21'7'34,"-5"1"1,5 8-9,-1-1-28,-11-9-18,7 5-13,5-6 0,8-4-2,13-1 1</inkml:trace>
  <inkml:trace contextRef="#ctx0" brushRef="#br0" timeOffset="3978">2181 378 59,'0'0'34,"0"0"-1,-6 22-1,11 10-19,-8-6-5,7 13-2,-7-6-1,5 5-2,-4-8-1,2-5-1,-3-5-1,3-20 0,0 0-2,0 0 1,0 0 0,-8-30-1,10 7 1,0-9-1,4-5 2,4 4 0,3-3 0,1 3 1,5 1 1,1 10 1,-1 2-1,1 14 1,-5 6 0,-2 15 0,-4 5 0,-2 10-1,-4 5 0,0 6 0,-5-1-1,4 1-1,-4-4 0,-2-9-3,7 4-7,-12-19-26,9-13-1,0 0 0,15-21-2</inkml:trace>
  <inkml:trace contextRef="#ctx0" brushRef="#br0" timeOffset="4383">2345 43 74,'0'0'34,"0"0"-2,0 0 0,0 0-33,13 7-30,-13 10-1,0 5-1,4 4 1</inkml:trace>
  <inkml:trace contextRef="#ctx0" brushRef="#br0" timeOffset="4602">2650 462 75,'7'-26'36,"2"6"-1,-12-3 2,1 10-29,2 13-2,-21 0-2,-1 16 0,-3 11-2,1 8-2,-4 5-1,4 5-1,5-3 0,7-4-1,4-12 1,11-7-1,-3-19 1,21 4 0,-3-17 1,2-7 2,0-6-1,0-5 1,1 1 1,-5-2 0,0 6 1,-3 1 0,0 15 0,-13 10 0,18 6 0,-13 10-1,-1 19 1,-3 5-2,2 14 1,-4 8-1,-1 9 1,-2 3-2,0-1 1,-5-2-1,5-7 1,-8-9-1,4-12-1,-5-9-2,-2-26-1,15-8-7,-32-7-27,26-12 2,-2-20-2,8-1-1</inkml:trace>
  <inkml:trace contextRef="#ctx0" brushRef="#br0" timeOffset="5085">2867 121 75,'0'0'35,"-2"24"-1,2 18 2,-5 7-28,8 24-3,-9 1-2,4 7 1,-5-6-2,3-6 0,-2-11-2,0-13-1,3-16 0,3-29-1,0 0 0,0 0-1,-4-33 1,7-1 0,4 0 0,3-4 1,3-1 1,5 6 1,3 5 1,4 12 0,-3 9 0,4 9 1,-9 9-1,0 9 1,-4 14-2,-2 6 1,-10 2-2,-1-1 0,0-2-3,-7-10-4,11 2-26,-4-31-2,0 0-1,0 0-1</inkml:trace>
  <inkml:trace contextRef="#ctx0" brushRef="#br0" timeOffset="5460">3187 183 55,'8'-19'35,"-5"6"0,-3 13 1,0 0-10,21 22-19,-24-3-2,3 11 0,-5 2-1,2 5-1,-1 0-1,0 3 0,-2 1 0,3-1-1,-1 1 1,1-2-1,1 0-1,2-2 1,0-2-1,0-7 0,3-1 0,0-7-2,3-2-3,-6-18-7,16 3-26,-6-19 1,10 1-1,-4-17 0</inkml:trace>
  <inkml:trace contextRef="#ctx0" brushRef="#br0" timeOffset="5725">3368 414 62,'0'0'32,"-29"0"-1,-2 8-1,8-1-28,-10 9-9,0-8-21,-2-3-1,12-5-2,2-12 0</inkml:trace>
  <inkml:trace contextRef="#ctx0" brushRef="#br0" timeOffset="6099">3504 28 55,'0'-14'33,"0"14"0,10-15 0,7 22-20,-17-7-3,29 16-2,-15-4-2,14 15-1,-6-2-1,5 10-1,-2 2-1,-1 4 1,-3 1-1,-7 1 0,-2 2-1,-7 1 0,-7 2 1,-6 1-1,-6 0 0,-6 1 0,-9 0-1,-3 2 1,-1-1-1,-7-3-1,4 1-2,-6-14-9,12 8-25,-6-20 0,11-2-2,1-20-1</inkml:trace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14.1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50 34 87,'0'0'36,"-12"-19"1,12 19-1,0 0-30,0 0-2,-7-15-2,7 15-1,0 0-2,-17 6-5,17 13-16,0-19-15,0 0 0,-17 13 0,20 3 0</inkml:trace>
  <inkml:trace contextRef="#ctx0" brushRef="#br0" timeOffset="219">43 263 59,'0'0'36,"0"19"0,4-3-1,-4-16-9,14 16-20,-14-16-2,-3 19-1,3-19-2,0 0-3,-17 12-5,2-19-29,15 7 1,0 0-2,0 0-1</inkml:trace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20.7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163 41 66,'0'0'34,"-5"-24"0,5 24 0,-13-18-22,13 18-3,-18 1-3,18-1 0,-29 22-2,16 1-1,-7 2-1,4 9 1,-1 4-1,5 4 0,2 2-1,3 2 0,4-2 0,3-2-1,3-2 2,4-1-2,3-1 0,3-2 0,0-1 0,4-3 0,4 0 0,-2-4 0,1-2-1,-1-6 1,-2-1-2,-4-6 0,4 1-4,-17-14-12,29 6-20,-16-10 1,6 4-1,-1-9 0</inkml:trace>
  <inkml:trace contextRef="#ctx0" brushRef="#br0" timeOffset="671">701 180 70,'0'0'35,"-5"-26"-2,5 26 3,-23-25-27,9 21-1,-15-5-2,0 9-2,-9-7 0,2 8-2,-5-4 0,8 8-1,1-2 1,7 2-1,7 3 1,18-8-1,-13 23 0,14-7 1,3 3-1,2 1 0,-1 3 0,0 3 0,1 2-1,-2 2 1,-2 4 0,1-2-1,0 2 2,0 0-2,-2-1 0,2 0 0,-4-2 0,3 1-1,0-6 1,1-4 0,-2-2-1,-2-7 0,1-13-1,6 16-2,-6-16-3,0 0-18,0 0-13,4-33 1,7 20-1,-5-12 2</inkml:trace>
  <inkml:trace contextRef="#ctx0" brushRef="#br0" timeOffset="1077">578 376 82,'-5'-13'34,"5"13"-2,-20 2 0,3 0-28,-2 5-2,-4-2-1,-5-5-5,8 10-16,-5-13-13,25 3 1,-23-10-2,23 10 1</inkml:trace>
  <inkml:trace contextRef="#ctx0" brushRef="#br0" timeOffset="1389">702 464 69,'0'0'38,"0"0"-2,0 0 1,-17-1-15,22 25-15,-10 0-1,3 9-2,-4 2-2,5 4 0,-2-1-1,2-5 0,-1 0-3,1-9-1,7-3-5,-6-21-28,4 16-2,-4-16-1,23-13-1</inkml:trace>
  <inkml:trace contextRef="#ctx0" brushRef="#br0" timeOffset="3245">1077 249 69,'0'0'35,"3"-27"0,-3 27 1,9-28-24,-9 28-4,0 0-1,4 29-2,-11-3-1,2 12-1,-3 3-1,-1 4-1,-3 4 2,-1 0-3,-1-8 1,-2-6-2,4-8 0,2-9-3,6-2 0,4-16-6,0 0-19,7-21-8,9 5 1,-7-15-1</inkml:trace>
  <inkml:trace contextRef="#ctx0" brushRef="#br0" timeOffset="3464">1089 255 61,'8'-35'34,"-3"4"-1,3 10 1,-3-1-19,9 28-6,-14-6-2,12 35-1,-12-4-2,8 9 0,-3 5-2,5 4 0,-3 1 0,6-1-1,0-3 0,3-3-1,-1-9 0,-2-5-3,3-1-1,-9-15-4,12 6-21,-19-19-8,14-7 1,-12-12-2</inkml:trace>
  <inkml:trace contextRef="#ctx0" brushRef="#br0" timeOffset="3978">1743 160 62,'23'-12'33,"-23"12"-1,0 0 1,-4-16-22,4 16-3,-27 9-3,2 1-1,-6-3-1,1 6-1,-2-4 0,5 0 0,1-5-1,11 2 1,2-6 0,13 0 0,0 0 0,0 0 0,0 0 0,0 0 0,0 0-1,2 24 1,0-5-1,3 4 0,-1 5 0,-2 4 1,0 3-1,0 1-1,1-1 1,-6 1-1,3-3 1,-2-1-1,0-3 1,0-1-2,1-3 2,-2-4-1,1 0 0,2-8-1,0-13-1,-1 14-3,1-14-3,0 0-19,0 0-12,16-20 2,3 10-1,-6-15 1</inkml:trace>
  <inkml:trace contextRef="#ctx0" brushRef="#br0" timeOffset="4368">1719 435 52,'4'-17'34,"-4"2"-3,0 15 2,-20-10-9,20 10-19,-32 16-3,10-7-3,0 8-14,-4-8-17,2 0 0,2-9-2,7-2 1</inkml:trace>
  <inkml:trace contextRef="#ctx0" brushRef="#br0" timeOffset="4712">1790 542 61,'-6'-20'33,"6"20"2,17-11-3,5 12-12,-8-7-13,15 11-1,-11-4 0,3 9-3,-3 2 1,-5 5-2,-7 1 0,-8 5-1,-7-1 0,-6 2 0,0-1-1,-7-2 0,6-2 1,6-2-1,3-4 0,7-13 0,9 16 0,7-12 0,5-4 1,7-4-1,1 1-1,1-1-1,1 7-3,-10-14-16,7 16-16,-8-10 1,2 7-3,-9-5 1</inkml:trace>
  <inkml:trace contextRef="#ctx0" brushRef="#br0" timeOffset="5304">2304 113 67,'0'-14'34,"0"14"0,11-18 1,11 20-23,-22-2-3,29 7-2,-15-1-1,10 10-1,-1-2-1,4 5 0,-2 1-2,2 8 1,-2-2-2,1 7 1,-6 5-1,-2 4 1,-8 3-1,-6 6-1,-4-2 0,-9 0 0,-5-4 1,-11-2-2,-5-4 0,-5-6-1,0 0-3,-7-17-11,12 15-22,-2-14-1,10 5 0,1-8-2</inkml:trace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28.2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224 175 58,'6'-54'34,"-5"5"-1,5 12 2,-7 5-19,1 32-5,0 0-3,1 15 0,-10 13-3,6 12 0,-4 5-2,0 6-1,-2-3 0,2 3-1,0-4 0,0-4-1,1-3 0,1-10-1,3-2-1,-3-9-4,11 7-11,-6-26-21,0 0 0,13-7 0,-13 7 0</inkml:trace>
  <inkml:trace contextRef="#ctx0" brushRef="#br0" timeOffset="874">16 53 42,'0'0'29,"-8"-13"3,8 13 0,0 0-16,-8-26-3,8 26-1,0 0-3,1-14-2,-1 14-1,0 0 0,2 14-2,3 4-1,0 6 0,-1 8-1,0 3-1,4 8 1,-3 0-1,1 0 0,1-1-1,1-2 0,-1-1 1,3-3-1,0-4 0,0-4 0,-1-6-1,0-3 0,-1-6-1,-8-13-4,18 10-8,-17-26-23,-1 16 1,15-33-2,-4 14 0</inkml:trace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30.4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238 65 74,'4'-14'35,"-8"-7"0,4 21 0,-9-23-28,9 23-2,-34-6-1,8 8-1,-5 2-1,1 5 0,0 1-1,5 0 0,2 0 0,6-1 1,17-9-1,-13 12 1,13-12 0,0 0 0,0 0 0,17 13 0,-17-13 0,9 15-1,-9 0 0,4 5 0,-7 5 0,2 4-1,-4 3 1,2 2 0,2 2-1,-2 1 0,2-3 1,-1 0-1,1-5 1,1-2-2,-2-5 1,1 1-1,-1-6 1,1-1-1,2 2 0,-1-5-1,2 0-1,-2-13-2,11 24-7,-11-24-26,0 0 0,19-7 1,-4-3-2</inkml:trace>
  <inkml:trace contextRef="#ctx0" brushRef="#br0" timeOffset="437">199 353 60,'1'-13'34,"-1"13"1,0 0-2,-20 1-11,6 4-18,-2 3-4,-4 3-3,-8-11-20,9 4-10,2-5-1,17 1 0,-16-11-1</inkml:trace>
  <inkml:trace contextRef="#ctx0" brushRef="#br0" timeOffset="905">288 477 63,'-11'-14'32,"11"14"0,-7-14 0,7 14-20,8-16-4,-8 16-1,16-12-2,-1 11 0,-2-2-1,8 4-1,0 2 0,0 4 0,-4 1-1,-4 5-1,-1 0 1,-9 2-3,-6 3 2,-9-2-2,-3 3 1,-3-4-1,1 1 1,1-3-1,3-2 0,13-11 2,-6 17-2,6-17 1,16 11 0,0-8 0,0 3 0,1 1 1,-1-1-1,0 4 0,-4 3 0,-1 2 1,-5 1-1,-5 1 0,-2-2 1,-5 2-1,-7-3 0,-4-2 0,-3-3 1,-2-4-1,2 3 0,-3-4-1,2 2 0,3-5-2,18-1-4,-28 5-22,28-5-8,0 0 0,0 0-1</inkml:trace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33.8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681 106 61,'19'-8'33,"-19"8"1,0 0 0,14-6-20,-14 6-5,-18-5-1,-4 1-2,2 7-1,-14-6-1,0 6-1,-8-3 0,-2 4-1,0-2-1,-5 4 0,-2-3 0,3-1-1,8 3 1,1-2-1,5 0 0,11-2-1,6 2-2,17-3-1,0 0-4,0 0-21,4 14-8,9-13 0,10 10-1</inkml:trace>
  <inkml:trace contextRef="#ctx0" brushRef="#br0" timeOffset="422">690 345 72,'0'0'35,"0"0"-2,0 0 2,-22-15-27,8 15-2,-17-7-1,1 10-1,-8-8 0,-1 10-1,-1-4-1,-2 4 0,0-1-1,2 1 0,2 1-1,2-3-1,6 1-2,-1-8-4,15 14-18,-1-13-12,17 3 2,0 0-3,0 0 3</inkml:trace>
  <inkml:trace contextRef="#ctx0" brushRef="#br0" timeOffset="843">278 27 68,'7'-22'34,"-7"22"0,0 0 1,0 0-25,0 0-2,0 0-2,-29 22-2,13-2 0,-7-2-2,1 3 1,-8-4-2,0 6 0,-1-5 0,5-2 0,3-2-1,3-1 1,3-6-1,17-7 0,-18 17 0,18-17 1,6 15-1,-6-15 0,20 21 1,-5-8-1,2 1 1,3 3 0,4 1-1,2 2 0,2-1 1,3 2-1,-1 3 0,5-5 0,-5-1-1,-7-4-2,2 2-1,-25-16-7,26 4-26,-26-4 0,10-20 1,-14 0-2</inkml:trace>
  <inkml:trace contextRef="#ctx0" brushRef="#br0" timeOffset="1498">664-8 16,'0'0'28,"0"0"1,-16-6 3,16 6-10,0 0-3,0 0-4,0 0-2,0 0-4,0 0-1,19 21-1,-5-14-1,12 11-2,-1-3-1,7 6 0,-4 0 0,1-1-1,-6 3-1,-4-2 0,-9 1 0,-5 0-1,-10 1 1,-8-1-1,-5 4 0,-7-3 1,-4 1-1,-4 3-1,1 1-2,-6-5-2,12 11-10,-8-19-23,16 3-1,3-9 1,15-9-3</inkml:trace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37.4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186 16 75,'0'0'35,"-18"-19"0,18 19 0,-18 1-27,9 17-1,-11-3-1,4 11-1,-8 1 0,7 12-2,-5 2 0,9 8-1,-3 0 0,10 2 0,1 1-1,3 1 0,5-5 0,3-2 0,1-5 0,3-3-1,2-5 1,4-1-2,0-4 1,4-1-1,0-4 0,1-2-2,2-1-1,-4-6-2,5 8-4,-24-22-25,27 17-2,-27-17 0,29 2-2</inkml:trace>
  <inkml:trace contextRef="#ctx0" brushRef="#br0" timeOffset="531">634 187 73,'12'-24'35,"-12"24"-1,0 0 1,0 0-26,-22-13-2,6 17-2,-14-5-1,4 4-1,-5 0-1,1 2 0,4-2-1,5 6 0,4 0 0,17-9 0,-10 22 1,10-9-1,0-13 1,8 30 0,-3-11-1,-1 2 1,0 2-1,-2 7 0,1 2 1,-3 6-1,1 3 0,-1 1 0,2-1-1,-2-1 0,-2-5 0,2-3 0,-3-5 0,3-8 0,-1-3-1,1-16 0,-3 21-2,3-21-1,0 0-5,0 0-28,-6-22 0,9 1-1,10 6 0</inkml:trace>
  <inkml:trace contextRef="#ctx0" brushRef="#br0" timeOffset="921">589 475 85,'5'-18'34,"-5"18"-2,0 0-3,-29 3-23,16 3-3,-8-1-2,0-2-2,0 5-6,-9-8-27,14 2 2,3-5-3,13 3 2</inkml:trace>
  <inkml:trace contextRef="#ctx0" brushRef="#br0" timeOffset="1201">652 478 82,'-13'-3'37,"13"3"-3,-6 22 2,-3-6-29,12 17-1,-7-2-1,4 11-1,-5 1-1,5 1-1,-4-3 0,3-1-2,-2-7 1,1-8-1,2-6-2,0-19-2,2 25-8,-2-25-24,0 0-1,6-22-1,7 5-1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5:00.7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27 57,'12'-10'34,"-12"10"0,0 0 0,2-19-20,-2 19-5,0 0-3,0 0-1,-30 6-1,7 0-1,-10-5 1,-2 3-2,-1 1 0,-2-2-1,3 1 1,9-3-2,5 1 1,6 2-1,15-4 1,0 0-1,0 0 0,0 0 0,0 0 1,0 0-1,17 6 1,-17-6-1,0 0 1,15 13 0,-12 2-1,-2 3 1,-1 5 0,0 6 0,2 5 0,1 6 0,-3 4-1,0-4 1,0-2-1,0 2 1,0-4 0,0 4-1,-2-9 0,2 0 1,0-2-1,0-2 0,2-2 1,-1-4-1,1-2 0,-1-4-1,-1-15 0,0 0-2,0 0-2,-3-16-6,12 3-27,-12-19-1,13 7 1,-6-9-2</inkml:trace>
  <inkml:trace contextRef="#ctx0" brushRef="#br0" timeOffset="546">262 287 64,'22'-4'37,"-22"4"-1,0 0 1,0 0-21,-18 0-11,-8 2-2,-3 0 0,-2 1-3,-4-4-2,4 12-9,-3-15-25,16 6 0,2-10-2,16 8 0</inkml:trace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39.2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3 122 77,'-3'-21'35,"3"21"0,0 0 0,0 0-26,3 19-2,1 10-2,-3 2-1,5 13 0,-2 4-2,5 7-1,0 0 0,2-2 0,-2-6-1,0-8 0,-1-10 0,3-9 0,-11-20-1,16 6 2,-12-26-2,2-6 2,-2-14-1,3-12 0,-2-13 1,0-2 0,1-2 0,0 9-1,1 5 1,-1 9-1,3 14 0,-5 9-2,-4 23-2,0 0-18,0 0-15,16 17 0,-6-2-2,-10-15 1</inkml:trace>
  <inkml:trace contextRef="#ctx0" brushRef="#br0" timeOffset="499">611 57 77,'0'0'33,"0"0"-1,0 0-2,0 0-24,-13-4-2,-9 10 0,2 2-1,-5 3 0,5 0-1,-2 1-1,8 1 1,1-5-1,13-8 1,-11 13-1,11-13 1,0 0-1,0 0 0,0 0 1,0 0-1,0 0 0,9 15 1,-9-15-1,6 14 1,-6-14 0,11 22 0,-6-4 0,1 0-1,-2 6 0,5 2 0,-6 1 0,-2 2 0,3 4 0,-4-2-1,0-1 1,0 2-2,0-6 1,0 0 0,0-4 0,0-5 0,0-2-1,0-15-1,0 19-1,0-19-5,0 0-20,2-16-10,-2 16 1,16-33-2</inkml:trace>
  <inkml:trace contextRef="#ctx0" brushRef="#br0" timeOffset="951">673 306 80,'0'0'33,"-13"12"-1,-12-8 0,8 7-29,-11-4-4,-9-4-20,11 1-9,-2-4-3,8-3 0,7-3-1</inkml:trace>
  <inkml:trace contextRef="#ctx0" brushRef="#br0" timeOffset="1513">770 451 59,'0'0'32,"-9"-13"1,9 13-1,0 0-17,9-23-5,8 22-3,-17 1-2,34-8-1,-20 11-1,8 2-1,-6 0-1,-2 7 0,-14-12 0,12 22-1,-12-22 0,-20 22 1,5-14-1,-5-1 0,1-1 0,-1-3 1,7 3-1,13-6 0,-9 13 0,9-13-1,20 17 1,-5-5-1,2-2 1,-1 2 0,-1 1 0,-2 0 0,-9 4 0,0-2 1,-8 5 0,0-1 0,-5 1 0,-3-3 0,2 1 0,-3-4-1,13-14-1,-26 15 0,13-14-3,-9-14-8,22 13-24,-26-35 1,13 15-2,0-16-1</inkml:trace>
  <inkml:trace contextRef="#ctx0" brushRef="#br0" timeOffset="2199">1123 15 67,'0'0'34,"15"-14"0,-15 14-1,29-2-21,-29 2-3,33 6-1,-17 0-2,10 8-1,-6-5-1,3 8-1,-5-1 0,4 10 0,-5 2-1,-1 10-1,-3 1 0,-3 10 1,-6 3-2,1 0 1,-8 3 0,-3 2-1,-7-5 0,-3-1-1,-6-5 1,-8-7-2,2 2-2,-12-15-7,12 0-27,-15-17 0,4-1-1,-12-16-2</inkml:trace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43.9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87 86 65,'4'-27'35,"-4"27"-1,3-18 0,-3 18-22,0 0-4,2 15-2,-11 6 0,8 16-2,-8 2-1,3 13 0,-4 3-1,1 4 0,-4-1-1,3-9 0,0-8 0,0-12-2,3-8 0,7-21-3,-3 17-4,3-17-20,8-24-9,4 1 0,10-1 1</inkml:trace>
  <inkml:trace contextRef="#ctx0" brushRef="#br0" timeOffset="250">164 22 69,'1'-25'34,"-1"25"0,0 0 1,22 35-25,-22-3-3,9 16 0,-7 3-3,6 8-1,-4-3 0,3-1-1,-1-3-1,1-9-1,0-10 0,-1-6-2,2-1-2,-8-26-6,20 23-26,-20-23 0,23 0 1,-23 0-3</inkml:trace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44.6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188 4 58,'0'0'32,"0"0"1,13 2-4,-18-15-16,5 13-2,0 0-3,0 0-2,-24 11-1,11 10 0,-6 1-2,1 11 0,-6 2 0,0 11-1,1 3 0,1 7 0,7 1-1,5 5 1,6 3-1,7-4 0,3 6 0,2-4 0,5-9-1,-1-6 0,0-6 0,1-7 0,1-4 0,2-5-1,3-4 0,1-9 0,6 6-2,-3-12-1,5 7-9,-14-17-24,11-2-1,-10-14 0,2 0-2</inkml:trace>
  <inkml:trace contextRef="#ctx0" brushRef="#br0" timeOffset="500">640 210 47,'0'0'32,"16"-22"2,-16 22-1,0 0-8,0 0-19,-30-3-1,1 12-2,-10-2-1,1 5 0,-1-5-1,3 2 0,4-4-1,9 0 0,7-2 1,16-3 0,0 0 0,0 0 1,0 0-1,0 0 1,16 19 1,-12-4-1,0 4 0,-4 11 0,0 4-1,-1 7 1,-3 3-1,1 2 1,3 1-2,-3-3 2,1-5-1,4-1-1,1-7 0,-3-5 0,1-5 0,-1-5-2,0-16 1,0 13-3,0-13-3,0 0-19,3-19-10,3-3-1,11 3 0,-1-13 0</inkml:trace>
  <inkml:trace contextRef="#ctx0" brushRef="#br0" timeOffset="890">611 445 76,'-14'-6'31,"-6"5"0,-6-9-10,-1 13-18,-3 1-5,-5-4-15,9 3-12,9 1-3,17-4 2,-15 8-2</inkml:trace>
  <inkml:trace contextRef="#ctx0" brushRef="#br0" timeOffset="1186">629 683 62,'-7'-20'32,"7"20"0,7-21-8,15 20-12,-22 1 0,29-6-3,-29 6-2,21 9-1,-21-9-2,10 29-2,-14-7 0,-3 5-1,-3-2-1,-3 6 0,0-8 0,2 1 0,3-4 1,5-1 0,3-19-1,14 16 1,2-12-1,7 1 1,6-5-1,-2-3-1,3 3-3,-8-10-9,8 7-24,-12-10 1,3 5-2,-3-11 0</inkml:trace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55.3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 52 63,'-5'-22'34,"5"22"-2,-6-26 2,6 26-23,0 0-3,0 0-1,7 24-1,-3 4-2,-4 1-1,5 15 0,-1 2-1,3 5 0,1 3 0,2 0-1,-4-4 0,2 0-1,1-6 1,0-7-2,-2-6 1,-1-8-1,-2-5-1,-4-18-3,6 17-2,-12-34-11,6 17-18,5-34 0,3 14 0,-3-11 0</inkml:trace>
  <inkml:trace contextRef="#ctx0" brushRef="#br0" timeOffset="312">220 11 73,'0'0'35,"9"-13"0,-9 13 0,9 14-27,-8 17-2,-10-2-1,1 13-2,-7 0 0,3 6 0,-5-1-2,1-1 0,1-2 0,4-3 0,2-4-1,3 3 0,2-4-1,1-5-1,3 1-2,-1-11-4,11 7-23,-10-28-5,4 14-1,-4-14 0</inkml:trace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3:56.2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182 188 60,'13'-19'35,"2"9"-1,-8-8-2,-7 18-13,0 0-11,0 0-3,-13-11-1,-7 12-1,-8-1-1,1 1-1,-6 1-1,2-2 1,5-2-1,7 1 1,1 4 0,18-3 0,0 0 0,-9 17 0,9-17 0,13 24 1,-8-6-1,-2 10 0,-2 4 0,-1 4 0,-3 8 0,2 5 0,-1 3 0,2-2 0,-1-2 0,2-2-1,-1-4 1,0-6-1,0-5 0,-3-6 0,2-5 0,-2-6-2,2-1 1,1-13-2,0 0-2,0 0-5,5-14-27,0-6 0,11 4 1,-3-12-2</inkml:trace>
  <inkml:trace contextRef="#ctx0" brushRef="#br0" timeOffset="406">191 430 75,'0'0'33,"0"0"-1,0 0 1,-19-3-28,4 15-2,-5-4-2,-2 1-5,7 6-20,-5-12-9,20-3 1,-18 2-3</inkml:trace>
  <inkml:trace contextRef="#ctx0" brushRef="#br0" timeOffset="780">251 546 50,'0'0'31,"0"0"0,0-13-4,0 13-13,13-12-3,-13 12-2,21-5-4,-8 0 1,8 13-2,-4-4 0,4 6-1,-7-3-1,1 5 0,-15-12 0,10 25 0,-16-12-2,-4 1 1,-5-2-1,-1 1 0,2 0 0,1 0 0,13-13 0,-17 20-1,17-20 1,8 24-1,-8-24 1,23 17-1,-7-10 1,-3 0 1,-13-7-1,22 21 0,-16-7 1,-1 1-1,-5 1 1,-5 0 0,-5 0-1,-2-3 0,-5-5 1,-1 0-1,1-8-1,-5-3-3,8 6-3,-8-11-28,22 8-1,-10-15-1,10 15-1</inkml:trace>
  <inkml:trace contextRef="#ctx0" brushRef="#br0" timeOffset="1747">714 90 38,'0'0'31,"-4"-27"2,4 14 0,-2-13-14,2 26-7,5-24 0,-5 24-4,0 0-2,23 5 0,-11 9-2,7 15-1,-1-3 0,-1 16-1,1 2 0,-2 11 0,-6 5 0,-1 4 0,-9 2-1,-3 5 0,-6 3 0,2-2-1,-8-4 0,4-9 0,-10-8 1,-2-10-2,-2-8 1,-6-11-1,0-5-2,-4-11-4,13 12-23,-9-18-9,14 5 0,2-6-2</inkml:trace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4:04.8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261 2 71,'14'-3'34,"-14"3"0,0 0-1,-29 4-25,12 5-2,-11-5-2,1 8 0,-4-5-2,1 9 0,0-5-1,5-1-1,3-1 1,5-4-1,17-5 0,-19-1 1,19 1-1,0-18 0,0 18 0,16-26 1,-9 13 0,-7 13 0,16-18 1,-16 18-1,0 0 1,16 11-1,-16 2 0,0 7 1,0 5-1,2 6 0,-4 4 0,2 6 0,-1 1-1,2 2 1,1 0 0,-2-2 0,1 1-1,-1-8 0,0-1 0,0-9 1,0-5-1,-4-7 0,4-13-1,-2 12-1,2-12-2,0 0-4,0 0-20,10-19-11,-10 19 2,16-28-2</inkml:trace>
  <inkml:trace contextRef="#ctx0" brushRef="#br0" timeOffset="452">220 293 51,'0'0'34,"0"0"-1,0 0 0,-13 25-11,-3-20-18,0 6-2,-10-6 0,3 1-1,0-1-3,-5-7-3,14 11-18,-8-16-10,22 7 1,-22-9-2,22 9 0</inkml:trace>
  <inkml:trace contextRef="#ctx0" brushRef="#br0" timeOffset="795">329 366 79,'0'0'38,"0"0"-2,0 0 2,0 26-30,4 6-2,-6 0-1,5 9-1,-1 3-1,2 3-3,-4 0 1,4-8-3,-1-3-1,-6-19-7,12 2-27,-9-19-1,0 0-1,20-1 0</inkml:trace>
  <inkml:trace contextRef="#ctx0" brushRef="#br0" timeOffset="2636">676 41 68,'-7'-15'35,"7"15"-1,0 0-1,0 0-25,7 21-3,-1 1 1,-8 1-1,6 9-1,-2 2-1,5 13 0,-1-2-1,4 3 0,-1 2-1,2-4 1,-2-5-2,1-8-1,-3-6 0,-4-14-3,-3-13-3,0 0-23,0 0-6,2-33 0,9 14-2</inkml:trace>
  <inkml:trace contextRef="#ctx0" brushRef="#br0" timeOffset="2932">943 19 71,'0'0'36,"0"0"-1,-10 25 1,-4-7-28,7 18-1,-12-1-2,7 12 0,-5 4-3,5 0 1,-2-1-2,5-2 1,1-4-2,0-6 1,2-5-1,1-13-1,3-1-2,2-19-4,0 13-24,0-13-7,13-13 2,-4-5-3</inkml:trace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4:08.4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164 59 57,'0'0'33,"0"0"0,-25-18 1,25 18-24,-18-1 0,18 1-2,-31 22-2,15 1-1,-2 5-1,5 9 0,-5 4-1,7 7-1,2 3-1,3 7 1,6 1-1,6-1 0,1-3-1,5 0 1,4-4-1,1-3 1,5-5-1,-1-7 0,1-4-1,-3-9-2,1 2-2,-20-25-23,29 12-9,-15-18 0,8 1-2</inkml:trace>
  <inkml:trace contextRef="#ctx0" brushRef="#br0" timeOffset="1966">645 185 68,'9'-21'36,"-9"21"-3,-9-19 2,9 19-28,-18-13-2,0 13-1,-8-2-1,-3 5-1,-1 0-1,4 3 0,0-2 0,4 3-1,6-2 1,16-5 1,-14 8-1,14-8 1,0 0 0,13 15 0,-13-15 0,13 23 1,-9-4-2,2 9 1,-3 1-1,-3 7 0,0 5 0,0 6 0,-4-2-1,1 1 0,1-2 1,-2-8-1,2-1 1,1-8-1,-2-4-1,0-10-1,3-13-1,0 0-3,2 20-13,-2-20-20,5-19 3,-2 2-3,15 5 2</inkml:trace>
  <inkml:trace contextRef="#ctx0" brushRef="#br0" timeOffset="2371">582 393 68,'-13'-18'33,"13"18"-2,-28 1-2,28-1-27,-26 19-10,5-10-21,8-4-1,13-5-3,-18 8 1</inkml:trace>
  <inkml:trace contextRef="#ctx0" brushRef="#br0" timeOffset="2652">632 519 66,'0'0'35,"13"-19"-2,6 22 3,-6-5-28,9 17-1,-22-15-1,24 30-1,-19-9-2,-8 5 0,-3 2-2,-7 1 0,-4-2 0,-2 1 0,3-2-1,2-3 1,6-1-1,7-4 1,4-4-1,-3-14 2,23 19-2,-4-14 1,0-3-1,2-2-1,2-1-1,-4-6-3,9 13-14,-14-18-18,11 6 1,-14-9-2,8 5 2</inkml:trace>
  <inkml:trace contextRef="#ctx0" brushRef="#br0" timeOffset="3105">1162 178 77,'-11'-26'36,"11"26"0,-13-29-5,13 29-22,-14 25-2,8 8-2,-7 6-2,0 14 0,-1-1-2,-2 5 0,3-11-1,0-8 0,0-9-1,1-11 1,12-18-1,0 0 0,-10-26 0,14-6 0,1-3 1,2-10-1,3-3 0,3-2 1,0 5 1,4 7 0,-4 5 0,6 12 0,-4 8 1,2 16 0,-5 13 0,2 12 0,-8 7-1,3 8 0,-2 4-1,-1 4 1,2-2-1,-1-5 0,4-5-1,-7-11-2,9-3-3,-13-25-17,16 3-14,-10-21-1,11 4 0,-5-14 0</inkml:trace>
  <inkml:trace contextRef="#ctx0" brushRef="#br0" timeOffset="3775">1754 126 74,'6'-15'33,"-9"-2"1,3 17-7,-19-15-20,2 17-2,-10-5-2,-2 7 0,-6-1-2,5 1 0,-1 2 0,7-1-1,5-1 1,19-4 0,0 0 1,0 0 0,3 14 0,-3-14 1,19 15-1,-11-2 1,-2 5-1,-2 3 0,-4 7 0,-1 8 0,-2 4-1,2 5 1,-4 3-1,4 3 0,-4-2-1,3-2 1,2-6 0,-2-4-1,2-7 0,2-9-1,-2-5-1,0-16-2,0 0-3,0 0-15,1-13-15,2-11-1,14 6 0,-8-14 1</inkml:trace>
  <inkml:trace contextRef="#ctx0" brushRef="#br0" timeOffset="4150">1736 324 66,'0'0'33,"-13"-6"-2,-3 13-1,-10-4-26,0 4-8,-2 1-25,2-3-1,3-3-3,6-4 1</inkml:trace>
  <inkml:trace contextRef="#ctx0" brushRef="#br0" timeOffset="4509">1843 555 52,'-15'-4'30,"15"4"0,-9-12 1,2-5-23,7 17-1,3-22-1,-3 22 1,10-18-2,3 17 1,-13 1-2,26 0 0,-8 6 0,-1 7-1,0-2-1,-5 7 0,-4-2-1,-5 4 0,-4-1-1,-3 0 1,-5-3-1,-1 2 0,0-4 0,4 4 0,-1-4 0,5-1 0,7 5 0,0-2 1,7-3-1,-2 1 0,-10-14 1,20 24-1,-20-24 1,2 14-1,-2-14 1,-15 13-1,2-3 1,-4-1-1,0 3 0,-4-1-1,3 1 1,-4-2-2,6 0-2,-7-17-14,23 7-18,-31-10 0,27-3-1,-5-12 0</inkml:trace>
  <inkml:trace contextRef="#ctx0" brushRef="#br0" timeOffset="5133">2127 66 64,'0'0'33,"13"-26"2,0 17-2,-7-10-21,17 18-4,-10-11-1,10 14-1,-4-5-1,6 11-1,-4 1-1,7 11 0,-3 2-2,1 10 2,-3 5-2,-2 6 0,-6 5-1,-1 3 1,-5 6 0,-8 6 0,-1-1-1,-8 2 1,-7-1-1,-6-5 0,-8-3 0,-10-7-2,-5-3-4,-16-26-23,5 2-9,-8-15-1,7-3-1,-5-14 0</inkml:trace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4:16.3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742 208 60,'22'-10'35,"-22"10"-1,18-11 0,-5 12-22,-13-1-3,0 0-2,-18-16-2,2 16-1,-11-1 0,-4 2-1,-8-2 0,-5-1-1,-7-1 0,-1 2-1,-5-1 0,4 2 0,-4 0-1,9 2 1,2 1-1,9 1 0,7 2 0,12 0 0,18-6 0,0 0-1,0 0-1,0 0-1,13 13-3,-13-13-8,28-12-24,-28 12 1,33-13-2,-33 13 2</inkml:trace>
  <inkml:trace contextRef="#ctx0" brushRef="#br0" timeOffset="499">769 393 62,'13'2'35,"0"5"-1,-13-7 0,0 0-22,0 0-4,-23 0-2,-9-5-1,-3 5-1,-10-2 0,0 2-1,-8-3-1,2 3 0,-4-5 0,3 0-1,-1 2 0,3-6-1,3 2-1,2-5-1,10 6-2,-1-5-5,36 11-28,-22 1 0,22-1 0,19 10-1</inkml:trace>
  <inkml:trace contextRef="#ctx0" brushRef="#br0" timeOffset="952">299 44 45,'20'-21'32,"-20"21"4,14-11-3,-14-2-11,0 13-10,0 0-3,1 21-3,-16-8-1,-1 9-2,-7 0 0,-3 2-1,-9 2 0,0-1-1,-4-5 0,0-3-1,4-4 0,6 0 0,4-2 0,8 0 0,17-11 0,-6 22 1,6-22-1,20 26 0,-1-10 0,7 2 1,5 6-1,2-1 0,1 1 0,1-1 0,-3 2-1,-6-8-1,-2 2-2,-24-19-3,31 20-16,-31-20-15,13-8 2,-13 8-3,12-21 3</inkml:trace>
  <inkml:trace contextRef="#ctx0" brushRef="#br0" timeOffset="1607">697 23 59,'0'0'34,"-16"-5"-1,16 5 1,0 0-23,0 0-4,0 0-1,0 0-1,18-3-1,-18 3 0,30 7-1,-12-1-1,4 4 1,-2 1-1,2 4 0,-3 1 0,0 2-1,-3 4 0,-6 1 0,-3 5 0,-3 5 0,-7-3-1,-5 8 1,-7 2-1,-7 1 1,-4-1-1,-7-2-1,-2 1-2,-6-15-5,15 12-28,-7-17-3,12 1 1,2-8-2</inkml:trace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4:20.4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238 39 62,'-9'-17'35,"9"17"1,-16-17-1,16 17-20,-19-6-6,19 6 0,-26 9-1,10 7-4,-7 1 0,0 9-2,-2 2 1,4 8-2,-1 2 0,6 8 0,3-1-2,7 3 2,2-4-1,7 4 1,1 0-1,3-2 1,2-1-1,1-4 0,3-2 0,2-4 0,1-3 0,2-3-1,4-4-1,-2-9-2,9 3-3,-14-21-17,14 8-14,-6-16 0,3 3-1,-7-14 1</inkml:trace>
  <inkml:trace contextRef="#ctx0" brushRef="#br0" timeOffset="546">618 114 78,'10'-13'36,"-5"-5"1,-5 18-4,-2-13-23,2 13-3,-23 9-3,4 1 0,-10 2-3,2-1 0,-4 2-2,4-3 2,2 2-2,7-3 1,18-9-1,-13 8 1,13-8 1,0 0 0,17 14 0,-17-14 0,20 16 0,-11-3 1,-2 4-1,-1 3 0,-5 5 0,-1 6 0,-1 2 0,-2 3-1,-1 4 1,1 2-1,0-3 0,3 3 1,-3-3-1,6-1 0,-3-6 0,1-3 0,2-6-2,-3-23-1,2 24-2,-2-24-8,0 0-24,3-34-1,7 20 1,-2-18-2</inkml:trace>
  <inkml:trace contextRef="#ctx0" brushRef="#br0" timeOffset="936">614 391 67,'0'0'34,"-3"-14"-1,3 14 0,-17 8-21,17-8-9,-26 24-3,5-17-4,10 6-26,-7-9-2,18-4-3,-14 6 2</inkml:trace>
  <inkml:trace contextRef="#ctx0" brushRef="#br0" timeOffset="1186">686 475 56,'0'0'37,"0"0"0,0 0 0,-7 31-11,3-16-18,4 17-2,-6-2-1,3 11-1,-3-1-1,3 7-2,3-2 0,-3-6 0,6-1-1,-1-10-2,1-2-2,-3-26-2,11 30-21,-11-30-11,10-13 0,-5-9-1,3-2 1</inkml:trace>
  <inkml:trace contextRef="#ctx0" brushRef="#br0" timeOffset="1638">996 214 74,'-6'-16'37,"6"16"-2,0 0 1,0 0-27,0 0-2,15 42-2,-11-6-1,3 17-1,2 5-2,1 4 1,0 4-2,2-4 1,-2-4-1,1-10 1,1-11-1,-2-16 0,-10-21 0,17-5 1,-8-23-1,0-13 0,-1-15 0,3-10 0,-1-8 0,3-6 0,-3 6 2,3 7-2,0 13 1,-4 17-1,2 13 0,-11 24-2,16 5-3,-16-5-10,0 36-24,-3-16 2,10 7-3,-5-13 2</inkml:trace>
  <inkml:trace contextRef="#ctx0" brushRef="#br0" timeOffset="2247">1753 157 80,'0'0'35,"8"-23"0,-8 23-6,-21 1-22,3 10-1,-8-11-3,-4 7 0,-5-4-2,5 5 1,-1-2-2,10 0 1,3 1 0,18-7 0,-13 18 0,15-5 1,2 0 0,3 6 0,-1 1-1,0 6 1,-3 2 0,-2 5-1,-1 1 0,0 8 0,-1 0 0,2 3 0,-1 2 0,2-5 0,-2-1 0,3-4-1,-2-2 0,3-7 1,-4-3-1,0-8-1,0-4 1,0-13-2,0 0-1,0 0-3,0 0-6,-1-13-26,10-3 2,-4-15-2,10 7 1</inkml:trace>
  <inkml:trace contextRef="#ctx0" brushRef="#br0" timeOffset="2605">1711 481 62,'8'-16'31,"-8"16"1,0 0-4,0 0-15,-14 12-8,-8 0-4,-4 9-14,-6-10-17,-1-6-1,0 0-3,1-7 0</inkml:trace>
  <inkml:trace contextRef="#ctx0" brushRef="#br0" timeOffset="4509">1867 717 53,'-13'-18'33,"13"18"-2,-6-17 2,2 1-23,4 16 0,13-15-2,1 14-2,-14 1 0,28-4-2,-15 4 0,6 8 0,-19-8-1,23 22-1,-20-7 1,-2 3-2,-5 3 0,-6 2 0,-3-3 0,0-1-1,-2 0 0,4-3 1,2-1-1,5-2 0,4-13 1,7 22 0,-7-22-1,27 14 1,-9-8-1,3-3 1,1 0-2,0-2 0,-1 1-2,-5-8-5,12 10-20,-15-15-11,11 2 2,-11-9-2</inkml:trace>
  <inkml:trace contextRef="#ctx0" brushRef="#br0" timeOffset="5117">2226 178 59,'4'-15'32,"-4"15"3,13-19-2,-13 5-18,18 22-5,-18-8-4,33 9 1,-16-5-4,9 11 1,-3-1-2,3 4 1,-1 1-1,-2 1 0,-1 2 0,0 6 0,-7 4-1,0 8 0,-2 8 0,-7 9 0,-3 4-1,-3 1 1,-9 2-1,-3-4 1,-6-5-2,-8-10 1,-5-6-4,-8-17-5,12 0-27,-14-18-3,12 2 1,-3-12-3</inkml:trace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4:27.5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121 65 66,'3'-19'35,"-7"-1"1,4 20-1,-4-26-25,4 26-2,-12 17-2,5 9 0,-6 9-2,2 12-1,-5 7-1,6 7-1,-3 0 0,3-2 0,1-6-1,3-6-1,2-8-2,-2-15-2,9 4-7,-3-28-25,0 0 1,3-15-2,9-6 1</inkml:trace>
  <inkml:trace contextRef="#ctx0" brushRef="#br0" timeOffset="234">97 62 55,'5'-33'36,"10"18"-1,-9 2 1,11 22-15,-17-9-12,29 33-1,-16-4-2,2 13-1,-2 4-2,3 11 0,-3 2-2,3 0 0,0-2 0,-1-4-1,1-6-1,-3-5 0,1-11-3,-5-13-3,11 3-23,-20-21-8,22-2 0,-15-16-2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5:01.7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78 0 79,'0'0'39,"0"0"0,0 0-1,-15 7-27,15-7-9,-19 15-1,5-9-6,10 8-31,-15-11 0,19-3-2,-7 21-2</inkml:trace>
  <inkml:trace contextRef="#ctx0" brushRef="#br0" timeOffset="187">110 266 68,'0'16'40,"0"-16"-1,-14 23-1,-1-20-19,1 5-14,-3-1-4,2-9-7,15 2-30,-22-1-1,22 1-2,0 0-1</inkml:trace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4:28.6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180 63 73,'-3'-26'35,"6"13"-3,-8-13-6,5 26-14,0 0-3,0 0-3,-24 25 1,8 4-4,-7 1 1,-1 11-2,-2 2 0,3 5-1,4 3 1,6 2-2,5 5 0,9 3 1,5 1-1,6-1 1,5 3 0,3-6 0,0-3-1,2-7 0,1-6 0,-4-11-2,1-4-2,-7-15-3,18 5-24,-15-18-8,10 1 2,-7-11-3</inkml:trace>
  <inkml:trace contextRef="#ctx0" brushRef="#br0" timeOffset="483">705 266 56,'6'-16'34,"-6"16"0,-3-16 0,3 16-19,-16-6-9,1 12-1,-9-1-2,1 5 0,-6-2 0,1 3-1,-1-3-1,5-3 1,-1-3-1,8-2 1,2-1-1,15 1 1,-13-3 0,13 3-1,0 0 1,12 13 0,-4 0-1,3 5 0,-3 3 0,1 7 0,-2 2 0,-1 8 0,-5-3-1,-1 8 1,2-2 0,-6 0-1,2-2 0,-2-2 1,-1-3-1,3-5 0,-1-3 0,1-9 0,2-1-2,0-16 0,-3 18-2,3-18-6,0 0-22,12-14-6,1 6 0,-4-11-1</inkml:trace>
  <inkml:trace contextRef="#ctx0" brushRef="#br0" timeOffset="889">664 550 71,'16'-24'34,"-16"24"0,0 0 1,0 0-29,-19 13-2,4-2-1,-7-1-1,-1 1-3,1 3-4,-8-10-27,12 1-2,4-8-1,14 3 0</inkml:trace>
  <inkml:trace contextRef="#ctx0" brushRef="#br0" timeOffset="1341">813 676 66,'0'0'37,"0"0"-1,0 0 1,0 0-25,-4 22-3,8 9-2,-8-1-3,3 11-2,-2-1 1,0 7-3,1-3 1,-2-3-4,4-3-1,-7-18-16,11 6-18,-4-26 1,12 19-3,-12-19 1</inkml:trace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4:31.7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14 147 67,'-12'-19'35,"11"6"-1,-5-12-8,6 25-14,3-22-3,-3 22-2,0 0-1,0 0-1,0 0-1,-2 34-2,2 0 0,5 13 0,2 4-1,2 7-1,3 1 0,2-3 1,0-8-2,-5-7 2,3-13-1,-6-9 0,-6-19-1,9 19-1,-9-19-2,0 0-11,0 0-22,5-26-1,4 12 0,-6-10 0</inkml:trace>
  <inkml:trace contextRef="#ctx0" brushRef="#br0" timeOffset="374">299 21 52,'5'-26'36,"-5"26"-1,0 0 0,0 0-13,0 0-15,0 32 0,-12-3-2,1 13-1,-7 3-1,0 12-1,-2-1 0,-1 1-1,-2-4 0,5-8 0,5-5-1,0-5 0,5-6-2,-2-11-1,10 4-4,0-22-22,0 0-7,0 0-2,19-3 0</inkml:trace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4:32.6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179 168 74,'0'0'35,"0"-13"-2,0 13-9,-22 4-16,9 5-3,-13-5-2,7 5 0,-5-3-2,6 4 2,-2-3-2,20-7 1,-17 12 0,17-12 1,0 14-1,0-14 1,4 25-1,-1-8 0,-6 3-1,1 3 1,-2 5-1,0 7 1,-3 2-1,5 5 0,-2 0 0,4 0 0,-2-1 0,4-2 0,-1-5-1,1-2 1,-2-4-1,1-7 0,-1-2 0,0-6 0,0 0-1,0-13-2,0 13-1,0-13-6,0 0-17,4-26-12,8 13 2,-6-13-1</inkml:trace>
  <inkml:trace contextRef="#ctx0" brushRef="#br0" timeOffset="375">180 459 64,'0'0'34,"3"-18"-2,-3 18 0,-16 10-26,5 3-2,-10 0-4,-3-8-7,5 6-25,-3-11 0,8 2-2,1-9 0</inkml:trace>
  <inkml:trace contextRef="#ctx0" brushRef="#br0" timeOffset="749">313 587 36,'-14'-17'30,"14"17"2,-2-13-1,2 13-13,5-13-7,11 7-3,-9-7 0,10 12-2,-4-6-2,8 8 0,-3 2-1,3 8-1,-6 2 0,-1 8 0,-9 2-1,-3 1-1,-5 1 0,-4-2 0,-4-1 0,-2-5 1,3-4-2,10-13 1,-17 19 0,17-19 0,3 15 0,-3-15-1,22 11 1,-7-4 0,3 1 0,-1 0 0,1 4 0,-5 4 0,-3 3 1,-7 5-1,-3 1 1,-9 1-2,-4-2 2,-6 0-1,-3-7 0,-2-3 0,-2-3-1,0-11-1,4 0-1,-4-15-7,26 15-25,-17-29 0,20 12-1,-2-11 0</inkml:trace>
  <inkml:trace contextRef="#ctx0" brushRef="#br0" timeOffset="1342">704 40 62,'-3'-17'35,"3"17"-1,7-20 0,12 20-23,-4-7-3,11 15-2,-3-2 0,7 14-2,-2-1 0,1 12-2,-3 3 1,-2 10-1,-5 5-2,-2 10 2,-8 9-2,-6 5 1,-4 0-1,-5 8 1,-7-2 1,-8-6-3,-5-3 1,-7-14-2,-3-4-1,-10-23-11,11 3-24,-11-19-1,9-6-3,-4-14 2</inkml:trace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4:58.2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 11 71,'0'0'38,"-14"-19"-1,14 19 1,0 0-17,0 0-17,0 0-2,0 0-3,0 28-6,0-28-30,0 0 2,0 0-3,0 0 0</inkml:trace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4:50.1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49 58 57,'0'0'34,"-10"-27"0,10 27-1,-7-21-19,7 21-5,0 0-3,1 28 0,-4-8-3,2 12 0,-2 8-2,-2 9 1,1 5-2,0 2 2,-1 2-2,1 2 1,0-8-1,4-4 0,0-12 0,0-10-1,0-13 0,0-13-2,0 0-2,4-30-4,8 17-13,-12-25-14,8 5 1,-6-15-1,9 4 2</inkml:trace>
  <inkml:trace contextRef="#ctx0" brushRef="#br0" timeOffset="312">94 25 66,'0'0'35,"7"-20"0,-7 20 0,0 0-25,22-6-2,-22 6-2,0 0-1,17 22-3,-10-1 2,-1 4-3,1 11 1,-1 8-2,0 10 2,0 2-2,1 7 1,-1 1-1,0-2 0,1-7-1,0-10 0,-1-9-2,-2-18-1,0-2-3,-4-16-1,5-18-2,-14-14-1,12 11 2,-15-18 1,11 4 3,-8-3 1,4 6 4,-4 4 2,-6 2 1,4 10 1,-9 3 0,1 13-2,-4 6-4,-9-4-26,10 3-1,0 1-3,5-6 0</inkml:trace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4:56.5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122 551 54,'3'-19'32,"-3"19"-1,2-14 1,-9 1-22,7 13-2,0 0 0,0 0-3,-24-12 0,24 12-2,-26 9 0,12 2-1,-1 4 0,1 6-1,-1 6-1,8 1 0,3 4 0,4 6 0,6-3-1,2 2 0,5-3 0,5-6 0,2-6 0,-1-7 0,0-7 0,-2-12 1,-3-10-1,-1-11 1,-2-11 1,-6-12-1,-3-8 1,-1-12 0,-5-8 1,0 5 1,-4-1-1,4 7 2,-5 10-1,5 13 0,-3 9-1,7 33 1,0 0 0,-13 17-2,13 18 0,0 11-1,3 11 0,0 6 0,2 5 0,4 0 1,1-6-2,5-1 0,-2-9 0,0-11-1,3-6-4,-16-35-9,27 24-22,-27-24 1,25-11-2,-20-11 1</inkml:trace>
  <inkml:trace contextRef="#ctx0" brushRef="#br0" timeOffset="546">293 483 79,'-4'-17'37,"4"17"-2,-2 17-6,17 10-20,-14 4-2,7 11-2,-6 1-3,6 5 0,-1-3-3,-3-8-2,8 2-6,-17-23-27,16 0 1,-11-16 0,0 0-2</inkml:trace>
  <inkml:trace contextRef="#ctx0" brushRef="#br0" timeOffset="733">329 263 81,'6'-32'35,"-7"6"-1,1 26-3,0 0-31,0 0-26,5 26-5,-5-26-2,-1 38-2</inkml:trace>
  <inkml:trace contextRef="#ctx0" brushRef="#br0" timeOffset="920">512 466 51,'0'0'36,"11"14"-3,-11-14 2,-6 26-11,-1-13-19,4 9-1,-1-2-1,8 8-1,4 0 0,3 4 0,6-1 0,2 6-1,0-3 0,-3-1 0,-6-6 0,-8-1 0,-10-7-1,-6-4-1,-5-5-1,-6-10-3,10 8-6,-16-16-24,31 8 0,-24-25-1,24 25 1</inkml:trace>
  <inkml:trace contextRef="#ctx0" brushRef="#br0" timeOffset="1388">732 510 82,'0'0'36,"0"0"-1,20 16 0,-7 0-30,1 16-1,-4 1-1,3 15 0,-5 4-1,-1 10 1,-4 2-2,-2 3 2,-4-1-2,0-2 0,-2-8 1,-4 1-2,2-12 1,-2-5-1,0-12 0,1-5 0,-1-10-1,9-13 0,0 0-3,-17-7-4,17 7-21,-2-32-8,7 13 0,-13-19-1</inkml:trace>
  <inkml:trace contextRef="#ctx0" brushRef="#br0" timeOffset="2137">934 516 85,'0'0'34,"-9"23"0,15 9-1,-4-4-28,3 6-2,1 1-2,6 1 0,-1-5-1,1-10 0,0-8-1,1-11 1,-13-2-1,21-31 1,-12 5 0,-3-10-1,0-3 2,-2-1-1,0 2 2,1 6 0,-3 5 0,1 12 0,-3 15 1,0 0-1,10 21 0,-5 13 0,-4 8-1,5 13 0,0 0-2,0-1-1,4 4-4,-13-22-25,19 3-5,-8-26 0,13 0-2</inkml:trace>
  <inkml:trace contextRef="#ctx0" brushRef="#br0" timeOffset="2496">1222 510 51,'0'0'34,"3"22"-1,3 11-1,-6-2-10,8 11-19,-6-2-1,1-1-1,-5-8-1,-1-12 0,3-19-1,0 0 1,-14-6-1,10-17 1,1-9 0,4-6 1,2-4 1,9 5 1,-1-3 0,8 10 0,-2 3 0,8 9 1,-3 8-1,4 13 0,-6 6 0,-1 12-1,-5 11 0,4 10-1,-8 6 0,0 4 0,-4 0-1,-6-4-3,5 5-8,-12-25-25,16-2 0,-9-26-2,0 0-1</inkml:trace>
  <inkml:trace contextRef="#ctx0" brushRef="#br0" timeOffset="3510">1744 532 64,'0'-16'34,"-8"3"-1,8 13 0,-13-23-21,13 23-5,-26-19 0,10 19-2,-3 0-1,19 0 0,-22 29-2,18-6 0,5 8-1,4 3 0,2 1-1,3 1 0,3-2 0,2-10 1,-1-2-2,2-9 1,4 0-1,-2-10-2,5 3-3,-10-21-15,8 12-15,-6-13 1,7 9-2,-14-9 1</inkml:trace>
  <inkml:trace contextRef="#ctx0" brushRef="#br0" timeOffset="3869">1909 69 60,'0'-33'37,"9"14"0,-12 2 0,13 30-12,-10-13-18,12 42-1,-14-3-1,2 14-3,-4 7 0,0 6-1,-5 2 0,6 3 0,-6-6-1,8 2 0,-2-5 0,6-7 0,3-4 0,-2-7 0,5-5-1,-3-10-2,2-5-2,-8-24-6,15 1-25,-15-23-1,13 2 1,-9-19-2</inkml:trace>
  <inkml:trace contextRef="#ctx0" brushRef="#br0" timeOffset="4134">2048 464 71,'0'0'31,"-26"-6"0,6 12-1,-12-3-28,2 1-6,4 8-24,0-11-2,5 5-2,7-4 1</inkml:trace>
  <inkml:trace contextRef="#ctx0" brushRef="#br0" timeOffset="4352">2074 521 95,'-3'14'36,"8"16"0,-10-6-3,10 12-28,-7-3-2,4 0-1,-2-4-4,-3-6-2,4 5-12,-1-28-20,0 0 0,-10-19-1,13-1 1</inkml:trace>
  <inkml:trace contextRef="#ctx0" brushRef="#br0" timeOffset="4524">2074 159 94,'10'-19'35,"-7"3"-1,10 19-3,-13-3-28,0 0-5,13 30-10,-13-30-23,-4 31 2,0-18-3,8 17 0</inkml:trace>
  <inkml:trace contextRef="#ctx0" brushRef="#br0" timeOffset="4727">2206 534 81,'0'0'35,"-1"36"-2,-8-17 1,10 8-31,-1 1 0,5 2-1,0-4-2,3-4 1,3-5-1,2-5 0,3-10 1,2-6-1,-4-10 0,-1-9 1,-4-8-1,-5-5 1,-4-3 0,-7 0 0,-3 4 0,-3 3-1,-5 5 1,1 7-1,0 6-2,-5 6-4,22 8-25,-26 3-3,26-3-1,-9 13-1</inkml:trace>
  <inkml:trace contextRef="#ctx0" brushRef="#br0" timeOffset="5070">2384 552 81,'17'5'35,"-17"-5"-1,18 23 0,-11-7-29,-3 10-2,-7-4-2,2 1 0,-8-6-1,9-17 0,-17 14-1,17-14 0,-16-17 0,12-3 1,7-2 0,1-4 0,5-3 1,5 6 0,3-2 1,4 5-1,0 3 1,5 8 1,-4 2-1,1 10 0,-2 5 0,-3 10 0,-2 5-1,-3 10 1,-4 2-2,-5 3 1,1-1 0,-5-2-1,1-5-2,-1-9-3,12 5-22,-12-26-10,14-6 0,-1-9-2,9-3 0</inkml:trace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5:02.7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112 506 70,'-18'-12'35,"18"12"-1,-17 13 0,12 5-27,-4-2-2,5 15-1,-3-5-2,7 10 0,3-4 0,3-1-1,5-4 0,8-7 0,-1-6-1,3-13 1,-4-10 0,1-7 1,-5-12-1,-4-7 0,-1-7 0,-7-2 0,-2-5 1,-2 11-1,-6 1-1,-2 15 1,-5 9-1,-3 13 0,-3 9 0,-3 8-2,3 14-4,-13-11-22,20 12-9,-3-17 1,15 4-3</inkml:trace>
  <inkml:trace contextRef="#ctx0" brushRef="#br0" timeOffset="453">480 135 73,'2'-29'34,"-1"5"1,-8-7-2,4 12-25,-13-5 0,16 24-1,-27-13-1,27 13-2,-26 25-1,17 0 0,1 8-2,5 1 1,2 6-1,2 2-1,-1 0 2,2-1-2,-1 0 0,1 3 0,1 2 0,0-2 0,1 1 0,-1 0 0,2 0 0,-4-3 0,3-3 0,-4-5 0,5 0 0,-5-5 0,0-5 0,-3-2-1,1-4-2,2-18-2,-4 23-10,4-23-23,0 0 1,0-29-2,9 15 2</inkml:trace>
  <inkml:trace contextRef="#ctx0" brushRef="#br0" timeOffset="812">526 508 64,'-3'-14'34,"3"14"-1,-19-9-2,-6 15-22,-3 4-13,-3 3-26,-12-1-1,8 0-2,-5-8-1</inkml:trace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5:05.5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32 179 54,'-3'-17'35,"-6"-6"-2,9 8 3,-5-10-17,5 25-10,-5-19 0,5 19-3,-4 19 0,2 13-3,0 8 0,3 12-1,-4 5-1,5 6 0,-2-1 0,-2-2-1,2-6 0,2-9 0,-2-7-1,2-10 0,0-2-2,-2-26-3,12 32-15,-12-32-16,0 0-1,10-20-1,-10 20 2</inkml:trace>
  <inkml:trace contextRef="#ctx0" brushRef="#br0" timeOffset="312">158 311 83,'0'0'38,"0"0"-2,11 42 0,-14-16-30,8 22 0,-6 2-4,7 4 0,-6-2-3,3-6 0,-2-6-5,-5-18-6,13 0-25,-9-22 1,0 0-2,-5-35 2</inkml:trace>
  <inkml:trace contextRef="#ctx0" brushRef="#br0" timeOffset="483">176 165 60,'0'-56'34,"6"19"-1,-3 13-1,-3 24-25,21 12-24,-16 4-12,3 3-2,-2 4-4</inkml:trace>
  <inkml:trace contextRef="#ctx0" brushRef="#br0" timeOffset="702">395 31 72,'3'-16'37,"-3"16"1,6 26-1,11 6-21,-17 7-9,6 15-4,-7 5 0,1 6-2,-5 1 0,2 4 0,-1-6-1,0-1 1,1-5-2,-2-11 0,4-8-2,-3-14-2,9-2-6,-5-23-27,0 0 1,3-20-1,8-2 1</inkml:trace>
  <inkml:trace contextRef="#ctx0" brushRef="#br0" timeOffset="920">498 411 64,'3'-13'33,"-3"13"0,-14-4-1,-8 5-24,2 8-7,-2 3-8,-7-6-24,6-4-1,-1-2-1,7-2-1</inkml:trace>
  <inkml:trace contextRef="#ctx0" brushRef="#br0" timeOffset="1263">558 499 33,'0'0'32,"20"10"2,-4-7-1,-16-3-10,32-15-10,-29-4-3,9 6-3,-12-9-2,3 3-1,-8 0 0,1 6-1,4 13-1,-19-13 0,7 16 0,12-3-1,-26 26 0,15-4-1,-1 5 1,6 3-1,3 2 0,5 3 0,6 0-1,4-4 0,6 4-3,-1-13-3,13 11-15,-8-25-16,13 2 1,-9-16-1,9 0 2</inkml:trace>
  <inkml:trace contextRef="#ctx0" brushRef="#br0" timeOffset="1575">805 473 77,'0'0'37,"0"0"-2,6 24 1,7-2-30,-9 0-3,2 1 0,-6-2-2,-1-5 0,1-16 0,-14 12-1,14-12 0,-18-19 0,9-3 0,4-7 0,4-2 1,5-4-1,7 4 0,3 4 0,5 2 0,0 6-2,3 12-2,-9-9-7,14 18-25,-14-2 1,8 9-3,-7-4 2</inkml:trace>
  <inkml:trace contextRef="#ctx0" brushRef="#br0" timeOffset="1856">1093 424 74,'0'0'36,"0"-13"0,0 13-8,0 0-17,0 0-4,-28 3-2,15 16-1,-6 2-2,0 9 0,2 7-3,1-1 1,7 2-2,2-6 0,7-6 0,4-10-1,-4-16 0,16 8 1,-16-8 0,22-28 0,-9 2 1,0-3 1,0-3 1,3-1 1,-3 1 0,3 8 1,-3-1 0,2 16 0,-15 9 0,22 4 0,-15 14 0,0 13-1,-1 4 0,0 7-1,-2 2-1,0-2-1,4 5-3,-8-24-12,13 6-21,-13-29-1,20 13-1,-10-27 1</inkml:trace>
  <inkml:trace contextRef="#ctx0" brushRef="#br0" timeOffset="2262">1335-6 62,'0'0'37,"22"0"0,-18 18 0,9 24-18,-13-1-12,5 20-3,-14-3 0,2 8-2,-6-5 0,3 2-1,-1-8 0,3-1 0,3-4-1,4-9 0,1-5 0,0-5 0,3-8-1,-2-8-1,-1-15-2,0 0-4,16 4-13,-17-27-17,12 1 1,-9-12-1,9 4 1</inkml:trace>
  <inkml:trace contextRef="#ctx0" brushRef="#br0" timeOffset="2558">1480 327 51,'0'0'35,"18"-12"-2,-18 12 2,0 0-15,-4 13-15,-2 2-1,-7 1-1,4 4-1,-3-1 0,9 9 0,3-6-1,8 4 0,0-1 0,4 0 1,-5-2-2,-2-1 1,-7-2-1,-7-2-1,-2-4 0,-5-5-2,3 4-5,-15-14-27,28 1-1,-30-15 0,30 15-1</inkml:trace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5:09.0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31 358 59,'0'-13'36,"0"13"1,0 0-5,-4 15-11,8 12-13,-11-4-2,7 13-2,-6-1-1,2 8-1,0-2-1,1-2-2,1-3-2,-4-19-8,12 1-26,-6-18 0,0 0-1,-9-31 0</inkml:trace>
  <inkml:trace contextRef="#ctx0" brushRef="#br0" timeOffset="203">-10 73 88,'5'-39'36,"4"19"-1,-5 5-6,-4 15-28,10 14-4,-10-14-26,-2 31-4,2-12-2,6 3-1</inkml:trace>
  <inkml:trace contextRef="#ctx0" brushRef="#br0" timeOffset="422">198 275 76,'19'8'36,"-13"8"-1,-12-3 1,6 11-28,-10-2-5,1 0 0,-1 1-1,2-3 0,5 0 0,8 1 0,7 1-1,6 3 0,0 0 0,2 3 0,-7-4 0,-4-1 0,-10-4-1,-10-4 0,-2-3-1,-8-10 0,-1 6-2,-2-10-4,24 2-27,-28 6-3,28-6 0,0 0-2</inkml:trace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5:10.4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143 413 64,'7'-15'35,"-10"-6"1,6 5 1,-13-6-27,10 22-2,-12-15-1,12 15-2,-21 6-1,5 9-1,-3 2-1,-1 8-1,1 6 0,3 2 0,4 2-1,8 2 1,4 0-1,10-4 0,6-1 0,4-8 0,6-2-2,-1-11-1,8 2-8,-12-19-27,12 1 1,-9-15-1,8 5-1</inkml:trace>
  <inkml:trace contextRef="#ctx0" brushRef="#br0" timeOffset="297">382 358 76,'-10'-24'37,"10"24"-2,-26 9 1,17 9-30,-7 1-1,6 14-2,-6-5-1,6 6-2,0 0-1,4-5 0,4-4-1,2-7 1,0-18-1,15 16 1,-15-16 0,25-12 1,-12-4 0,0-6 1,-2-6 0,1-2 0,-5-5 1,-3 5 1,1-1 0,-4 11 0,2 6 0,-3 14 0,0 0-1,13 37 0,-9-3 0,5 9-1,1 7-1,-1 1 0,0 2-2,-4-12-4,13 11-18,-12-34-14,10-4 0,-16-14-1,23-10 0</inkml:trace>
  <inkml:trace contextRef="#ctx0" brushRef="#br0" timeOffset="687">573 77 56,'-3'-16'38,"3"16"-1,0 0-2,0 32-11,-4-4-17,2 17-2,-3 3-2,5 9-1,-5 2-1,5 1-1,0-2-2,2-8-2,6-1-5,-12-18-28,17-9 1,-13-22-1,25 5 1</inkml:trace>
  <inkml:trace contextRef="#ctx0" brushRef="#br0" timeOffset="889">732 67 85,'8'-28'36,"6"28"1,-14 0-10,16 34-19,-17 5 0,4 21-4,-8 3-1,4 13 0,-5-3-2,2 3 0,-1-5-1,4-5 1,2-13-2,-2-8 0,4-8-1,-5-14-2,10-2-6,-8-21-28,0 0 2,10-28-1,4 7-2</inkml:trace>
  <inkml:trace contextRef="#ctx0" brushRef="#br0" timeOffset="1295">919 512 78,'0'0'35,"0"0"0,18-3-3,-12-11-26,10 2 0,-8-5-1,5-1-1,-4 0-1,-3 1-1,-2-3 0,-4 20 0,0-20-1,0 20 0,-13-6-1,13 6 1,-27 17-1,13 0 0,-1 2 1,4 8-1,3-1 0,3 5 0,10 2 0,0 1-1,9-2-1,1-5-2,7 4-6,-22-31-26,34 26 0,-16-29-1,8 5 0</inkml:trace>
  <inkml:trace contextRef="#ctx0" brushRef="#br0" timeOffset="1591">1245 438 70,'13'-27'35,"-13"-5"0,13 11 0,-18-7-26,5 28-2,-12-15-2,12 15-1,-30 22-2,14 2 0,-3 8-2,1 5-2,1 11 0,4-7-1,10 3-2,-3-11 0,12-1 0,-3-15-1,-3-17 2,20 5 0,-4-19 4,0-8 0,-1-12 4,5-2-1,-6-14 1,7 0 1,-8-14 0,1 0-1,-6-8 1,-1 6-1,-4 2 0,0 14-1,-5 7 0,1 22-1,1 21 0,-6 15-1,3 25 0,2 15-1,-1 13 1,2 11-1,2 7 0,5 0 0,0-3 0,6-8 0,4-14-1,1-16 0,4-15-2,-1-21-3,5-2-9,-13-35-22,16-4-1,-11-17-1,9 1 0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5:03.7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111 134 68,'-6'-25'38,"9"10"-2,-9-6-1,6 21-22,0 0-5,0 0-1,3 23-3,-1 6 0,-7 4-1,5 11-1,-3 5 0,-1 9 0,4 1-2,-4-7 1,4-3-1,-4-10 0,1-5-3,-2-15-1,5-2-7,0-17-28,-8-17 0,3-11 0,8 3-1</inkml:trace>
  <inkml:trace contextRef="#ctx0" brushRef="#br0" timeOffset="281">0 26 65,'0'0'36,"14"-17"-1,5 15 1,1-7-22,15 12-9,-5-6 0,11 6-2,-5 2 0,1 2-2,-5 0 1,-5 6-1,-6 6 0,-11 7-1,-10 1 1,-12 2-1,-9 1 0,-8 2-2,-6-1 0,-4-5-2,9 7-13,-5-23-20,16 6 1,4-14-2,15-2 0</inkml:trace>
  <inkml:trace contextRef="#ctx0" brushRef="#br0" timeOffset="656">518 112 91,'0'0'37,"0"0"2,0 17-7,-7-1-27,4 21 0,-4 5-1,0 11-1,-6 8-2,4 2 1,0-1-2,2-3 1,1-9-2,-1-10 1,3-17-2,4-23 0,0 0-1,-6-35 1,7-3-1,2-16 1,2-8 0,3-12 1,1 3 1,4 4 2,-2 4 0,2 13 0,-2 6 0,-1 18-1,-10 26 2,20 6-1,-11 21 0,-2 15-1,-1 9 0,2 9-1,1 5 1,0 1 0,-2-3-2,0-10 1,2-7-3,-2-12-1,6 5-18,-13-39-17,17 10 0,-11-24-2,10-7 1</inkml:trace>
  <inkml:trace contextRef="#ctx0" brushRef="#br0" timeOffset="1248">1039 28 85,'-13'7'38,"7"16"-2,-17 0-3,15 12-30,-7 4 1,7 9-1,-5 3-2,4 3 1,5 0-2,8-5 1,5-7-1,8-5 1,7-10-1,7-7 1,3-12-1,3-11 1,1-13-1,0-13 0,-6-10 1,-6-11-2,-9-6 2,-8-4-1,-12 3 0,-13 6 0,-7 8 0,-10 9 0,-6 13 1,-3 10 0,1 20 0,7 10 0,5 6-1,14 10 2,13 7-1,10 9 1,14 5-3,4 7 3,9-8-2,-1 5 1,1-7-1,-5-2-1,0-9-1,-12-10-2,1 6-13,-19-38-23,20 25 2,-20-25-2,0 0 0</inkml:trace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5:13.2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134 58 61,'0'-19'35,"0"19"-2,2-21 2,-2 21-24,-1-14-2,1 14-2,0 0-1,-17-8-2,4 11-1,-2 10 0,-2 3-2,0 5 1,-1 7-1,4 5-1,2 4 0,4 1 1,3-5-2,7 2 1,5-7 0,2-5-1,-1-8 0,5-9 1,0-9-1,0-9 0,0-2 1,0-14-1,-4-4 1,0-5-1,-4 2 2,-2 2-1,2 6 1,-1 10 0,-4 17 0,0 0 0,0 0-1,13 17 1,-4 8-1,4 0 1,0 1-1,2-1 0,3-6 0,0-4 0,4-5-1,0-9 1,2-2-3,-6-12-2,8 4-13,-12-22-19,12 2 0,-6-12-3,6 0 1</inkml:trace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5:17.51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141 400 32,'0'0'31,"-2"-15"1,-4 2 2,6 13-12,-9-24-13,9 24-1,-13-14 0,13 14-3,-19 3 0,19-3-1,-26 22-2,13-3 0,-1 0-1,2 5 0,-1-1 0,6 0 0,1-1 0,5 2-1,5-4 0,5 0 1,2-1-1,4-1 1,2-3-1,3-1 0,4-2 1,-3 0-1,5-5 0,-4-1 0,0-2-1,-5-4-2,3 6-5,-20-6-27,13-16-1,-13 0-2,6 1 1</inkml:trace>
  <inkml:trace contextRef="#ctx0" brushRef="#br0" timeOffset="562">396 22 66,'-1'-25'35,"1"25"0,0 0 1,13 19-27,-16-6-3,10 13-1,-10 1-1,6 11-1,-6 3 0,3 8-1,-1 4-1,4 4 1,-2 0-1,4 1 0,-5-1 0,0-1 0,0-7-1,0-5 0,0-9 0,-2-6 1,-1-7-1,3-22-1,0 19-1,0-19-2,0 0-5,0-32-28,12 13 1,-11-12-1,15 4-2</inkml:trace>
  <inkml:trace contextRef="#ctx0" brushRef="#br0" timeOffset="1186">709 396 51,'4'-16'34,"-4"16"0,0-19 0,0 19-22,0 0-2,0 0-2,0 0-3,-16 0-1,2 11-1,0 8-1,-1 6-1,-1 1 0,0 5 0,3 1-1,3 0-1,4-2 0,5-4 0,2-4 0,5-6 0,-6-16-1,23 14 1,-8-16 0,1-7 1,0-7-1,-1-8 1,3-5 0,-4-3 0,-1-2 1,-3-2 0,1 8 0,-6-1 0,-2 10 1,-1 0 0,-2 19 0,0 0 0,0 0 0,-10 32 0,11-9-1,-2 7 0,2 3 1,2 4-2,1-2-1,4-3-1,-4-12-2,7 10-7,-11-30-26,16 16 0,-16-16-1,28-8 0</inkml:trace>
  <inkml:trace contextRef="#ctx0" brushRef="#br0" timeOffset="1670">871 410 67,'-13'-19'36,"13"19"-2,0 0-1,-6 24-23,5-7-5,8 11-1,-2-2-1,5 6-2,-2 1 0,2-6-2,3-3 0,-1-10-1,4-5 1,-16-9-1,25-13 1,-14-8-1,2-3 1,-1-6 0,-1-9 1,0 0 0,-4-4 1,-3 8 1,0 0 0,1 10 0,-7 5 2,2 20-1,0 0 0,-3 29 0,2 0-1,-2 11 0,3 3-1,2 7 1,2 1-2,2-3 0,2-2-1,1-8 0,4-3-3,-4-18-3,11 7-17,-20-24-13,30-9 0,-19-15-1,9 4 0</inkml:trace>
  <inkml:trace contextRef="#ctx0" brushRef="#br0" timeOffset="2309">1313 331 80,'-6'-16'37,"6"16"-3,-22 8-8,19 8-19,-15 0-3,5 6 0,-5-2-2,8 5 0,3-2-1,5-5 0,5-1-1,7-2 0,2-2 0,4 0 1,1 0-1,2 1 0,-6-1-1,-3 6 2,-7-2-1,-4 2 0,-5-3 0,-9-1 1,-3-2-1,-4-4 1,-1-5-2,0-5-1,5-1-2,-1-12-4,19 14-26,-10-21-1,10 21-3,15-22 2</inkml:trace>
  <inkml:trace contextRef="#ctx0" brushRef="#br0" timeOffset="2793">1387 479 48,'-8'15'29,"8"-15"2,0 0-4,18 4-18,2-4-2,-20 0 1,32-12-2,-19-1 1,10 1-2,-7-9 0,4 2-1,-7-6 1,3 6-2,-6-3 0,2 6-1,-8 1 0,-4 15 0,0 0-1,-21-3 0,3 12-1,-2 6 1,-6 4-1,0 2 0,1 1 1,6 9-1,6-3 0,8 1 0,6 0 0,11-2 0,5-4 0,3-6 0,6-3-1,-1-9-1,2 0-1,-5-15-4,11 8-19,-12-17-9,6 5-3,-8-8 0,3 6-1</inkml:trace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5:53.2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267 22 51,'0'0'30,"0"0"3,4-19-2,-4 19-22,-20-2-1,5 4-2,-11-4 0,0 4-3,-7-4 0,1 2-1,-2-1-1,7 1 0,2 0 0,6 0-1,5 0 0,14 0 1,0 0-1,0 0 1,0 0 0,3 18 0,-3-18 0,0 0 1,14 18 0,-14-18-1,6 25 2,-4-7-2,-1 4 2,0 5-2,-1 4 1,2 5-1,-1 4 0,1 2 0,-1 2 0,1-3 0,-1-1-1,-1 0 1,2-4-1,-1-5 1,-1-2-1,3-4 0,0-2 0,1 0 1,1-2-1,0-1 0,1-4 0,1 2 0,1-5 0,-8-13 0,16 20 0,-16-20 1,23 13-1,-9-10 0,1 0 1,4 2-1,-1-4 0,3 1 0,-1 0-1,-3-2-1,2 3-1,-19-3-6,34 3-20,-34-3-8,17-13 0,-17 0-2</inkml:trace>
  <inkml:trace contextRef="#ctx0" brushRef="#br0" timeOffset="562">314 506 50,'-2'-19'35,"-10"0"-1,12 19 0,-29-15-10,29 15-18,-35-4-2,11 8-1,-4-1-2,3 3-3,5 9-8,-5-17-24,25 2-1,-23-6-1,23 6 1</inkml:trace>
  <inkml:trace contextRef="#ctx0" brushRef="#br0" timeOffset="921">390 359 54,'-13'-25'35,"13"25"-1,-10-18-2,10 18-9,0 0-15,13 19-1,-8-4-2,11 10-1,-1 5-2,7 10 1,2 1-3,-1 7 1,4-5-2,-6-2 0,4-1-3,-12-14-3,9 6-20,-22-32-9,17 7 1,-17-26-2</inkml:trace>
  <inkml:trace contextRef="#ctx0" brushRef="#br0" timeOffset="1155">546 331 83,'-14'-16'36,"14"16"-2,0 0-6,-9 44-21,0-9-2,2 11 0,-3 1-2,-3 4-1,-4-6-2,-1-4-1,1-5-2,-5-14-4,18 5-29,-9-22 1,13-5-1,0 0-2</inkml:trace>
  <inkml:trace contextRef="#ctx0" brushRef="#br0" timeOffset="1685">801 353 59,'0'0'33,"-7"-15"-1,7 15 1,0 0-24,-13 2-1,2 5-2,2 13-1,-7-1-2,3 12-1,-5 5 0,8 4-1,2 2-1,3 0 0,7-2 0,2-10-1,5 0 0,-1-12 1,8-7-1,-1-11 0,-2-8 1,0-11-1,0-4 1,-3-9 1,-3-6-1,-1-3 1,-1 0 1,-3 5 0,-4 1 0,4 10 1,-4 11 0,2 14-1,0 0 0,8 36 0,-3 1-1,6 9 0,-1 5-1,3 2 0,0 2-3,0-11-1,5 3-7,-23-29-25,23-1 0,-18-17-2,20-17 2</inkml:trace>
  <inkml:trace contextRef="#ctx0" brushRef="#br0" timeOffset="2106">946 351 72,'0'0'34,"10"14"-1,-7 13 1,12 18-30,-6 2-1,2 7-1,-4-3-2,-1-6 1,-1-7-2,-7-12 0,-1-10-1,3-16 1,0 0 0,-10-24 0,7-3 1,3-5 0,3-3 1,1 0 0,2 0 1,6 5 0,-4 2 1,4 12-1,-12 16 1,25-9-1,-25 9-1,26 37 1,-13-5-2,0 4 1,-2 4-1,-2-1-1,-2-4 0,-5-9-2,-1-8 1,-1-18-1,0 0-1,-10-27 1,10-2 0,0-6 1,5-6 2,3-1 0,4 1 2,7 6 0,-5 6 1,9 13 0,-5 7 1,3 12-1,-3 8 0,-1 15-1,-4 6 0,0 9-1,-3 2 0,2 4 0,-6-3-1,-3-3-2,3 2-4,-17-21-20,13 6-8,-2-28-2,0 0-1,0 0 0</inkml:trace>
  <inkml:trace contextRef="#ctx0" brushRef="#br0" timeOffset="2652">1494 373 81,'0'0'36,"19"10"0,-28 9-3,17 22-27,-8 6-2,2 13 0,-3 4-2,4 6 1,-2 1-2,2 4-1,2-5 2,0-5-2,4-8 1,-2-7-1,-1-7-1,0-8-2,-2-4-1,-4-31-9,-3 17-24,-5-30 1,6-1-1,-9-20 0</inkml:trace>
  <inkml:trace contextRef="#ctx0" brushRef="#br0" timeOffset="2902">1481 545 50,'9'-51'36,"13"18"-1,-5-1 0,13 28-10,-4 1-17,11 16-3,-8 8-2,1 16-1,-8 6 0,-5 10-1,-11 1-1,-10-2 0,-9-3-1,-13-11-2,-5-4-3,-17-29-18,9 0-11,-4-22-1,11-3-1,-3-16 0</inkml:trace>
  <inkml:trace contextRef="#ctx0" brushRef="#br0" timeOffset="3307">1775 157 71,'-7'-20'36,"7"20"-2,-4-17 1,4 17-27,0 0-2,17 26-1,-17-6-1,7 12-2,-5 8 1,1 8-1,2 10-1,0 6 0,-4 2 0,7 1-1,-3-1 0,0-7-1,3-5-2,-5-13-2,3-3-5,-6-38-28,3 19 3,1-34-3,9-1 2</inkml:trace>
  <inkml:trace contextRef="#ctx0" brushRef="#br0" timeOffset="3666">1942 518 30,'0'0'30,"0"0"2,7 13-1,-7-13-9,31 4-12,-18-8-1,13 8 0,-7-11-3,2 5-1,-5-5 0,2 1-2,-13-8 0,3 1-1,-13-2 0,-2 0-1,-7 4 0,-7 3 0,-5 3-1,0 6 1,-4 8-1,4 7 1,0 7 0,7 8-1,4 2 1,9 5 0,11 2-1,8-5 0,4-2 0,9-5 1,5-5-3,4-8 0,5-4-2,-7-12-5,15 5-19,-17-24-8,6 4 0,-9-13-2</inkml:trace>
  <inkml:trace contextRef="#ctx0" brushRef="#br0" timeOffset="4353">2506 302 96,'0'0'36,"0"0"2,0 0-12,0 0-23,-5 20-2,1-7-3,4-13-9,-13 21-25,13-21 0,-3 26-2,2-13 1</inkml:trace>
  <inkml:trace contextRef="#ctx0" brushRef="#br0" timeOffset="4524">2514 617 60,'0'0'39,"8"14"-2,-8-14 1,-6 25-14,6-25-20,-19 16-2,3-6-3,-3-5-4,11 8-31,-11-16 0,19 3-1,0 0-3</inkml:trace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6:10.74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208 130 59,'0'0'32,"-8"-22"0,8 22-4,-8-16-18,8 16-1,0 0-4,-16-5 0,0 4-1,1 8-1,-6 0 1,1 8-2,-4-2 1,3 9-1,2 3 0,3 7-1,3 3 1,4 5-1,8-1 0,2 2-1,6 0 1,8 0-1,2-2 0,1-2 1,3-2-1,5-6 1,5 0-1,-2-5 0,-2-3-1,-2-9 0,-2 0-1,-6-12-3,4 7-4,-24-20-28,3 13 1,13-25-2,-13 25 2</inkml:trace>
  <inkml:trace contextRef="#ctx0" brushRef="#br0" timeOffset="452">368 400 59,'-7'-22'35,"7"22"0,0 0-1,-4 15-19,1-2-10,6 12-2,-3 2 0,6 8-1,-2 0-1,5 3 0,4-4-1,4-5 1,-1-11-1,6-7 0,-4-11 1,4-10-1,-6-7 1,-2-10-1,-5-6 1,-3-4-1,-8-2 0,-3 4 0,-7 6 0,-1 7 0,-4 9 0,-2 11 0,0 15-2,-5 0-1,5 21-8,-9-17-25,14 10 1,-7-13-1,17 5 0</inkml:trace>
  <inkml:trace contextRef="#ctx0" brushRef="#br0" timeOffset="920">610 407 62,'0'0'35,"3"-16"0,-3 16-1,0 0-21,13 13-6,-13 3-2,7 14-1,-3 2-2,1 6-1,-2-2 0,0-2-1,-2-6 0,-2-11-1,1-17 1,0 0-1,0 0 0,-15-26 0,14 0 1,1-5 0,3-4 0,2 0 0,3 0 2,5 7-2,0 2 2,3 5-1,-1 5 1,1 12-1,2 5 0,-1 14 1,-2 8-2,-1 8 2,-1 7-2,-3 6 1,-1 2-2,-5-3 0,-1-2-2,-6-14-3,8 8-11,-5-35-20,-3 15 0,3-15-1,7-20 1</inkml:trace>
  <inkml:trace contextRef="#ctx0" brushRef="#br0" timeOffset="1404">882 393 64,'0'0'35,"0"0"-1,0 0 0,0 0-23,3 20-5,0-1-1,8 16-1,-1 5-2,3 3-1,1 1 0,0-4 0,-2-7 0,-1-5-1,1-13 1,-12-15-1,20-11 0,-14-12 1,1-9-1,-6-8 0,7-6 0,-7-3 0,3 1 0,-5 6-1,2 8-2,-2 1-8,11 14-25,-10 1 1,0 18-3,0 0 2</inkml:trace>
  <inkml:trace contextRef="#ctx0" brushRef="#br0" timeOffset="1794">1205 505 54,'0'0'34,"0"0"-1,0 0-1,17-6-20,-4 5-5,-13 1-1,13-12-2,-13 12-2,9-15 0,-9 15-1,0 0 0,0 0-1,-18-13 0,18 13 1,-24 8 0,9 0 0,2 7 0,0 5 0,5 5 0,0 5 0,8 2 0,5 0-2,6-4 1,7 4-3,-1-12-2,13 6-7,-11-21-24,14 2 1,-6-16-1,4 5 2</inkml:trace>
  <inkml:trace contextRef="#ctx0" brushRef="#br0" timeOffset="2090">1396 407 78,'0'-16'36,"-5"2"-1,10 30-5,-5-16-23,4 38-2,0-8-2,4 8-1,-7 0-1,3-1 0,-4-5-1,2-9 0,-4-10-1,2-13 1,0 0-1,-13-29 0,9 3 0,3-8 1,1-4-1,4-1 1,2-1 0,2 10 0,4 5 1,1 4-2,1 13 1,-1 3-3,3 17-4,-16-12-27,15 16-1,-15-16-1,20 7 0</inkml:trace>
  <inkml:trace contextRef="#ctx0" brushRef="#br0" timeOffset="2636">1633 11 67,'0'0'35,"-15"-16"-2,15 16-6,0 0-16,0 0-2,0 0-2,0 0-2,0 0-1,0 0-2,13 9 0,-13-9 0,9 22-1,-4-2 0,-1 4 0,-1 5-1,0 5 1,0 4 0,1 1 0,-4 3-1,1 1 1,2-2 0,-1-2-1,2-1 0,0-1 0,2-2 0,0-2 0,3-2 0,-2-3 0,0-4 0,2-2-1,-3-4 0,1-2-2,-7-16-2,19 19-11,-19-19-21,21-19 1,-9-4-2,14 5 2</inkml:trace>
  <inkml:trace contextRef="#ctx0" brushRef="#br0" timeOffset="2979">1838 320 55,'-31'-14'32,"0"16"-3,-5 1 0,1 0-43,-2 5-12,6-2-2,2-3-3,9-3-1</inkml:trace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6:25.4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 0 75,'0'0'38,"0"0"-2,0 0 1,0 0-27,0 0-6,-13 15-2,13-15-2,-18 16-2,18-16-5,-12 20-29,12-20 0,-5 23-2,5-23 1</inkml:trace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6:24.4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287 19 68,'0'0'34,"0"0"0,-6-14 0,6 14-28,-25-5-2,2 8-1,-7-4 0,-2 7-1,-4-2 0,3 3-1,3 2 1,5 0-2,5-2 2,7 1-1,13-8 0,-13 10 1,13-10-1,0 0 1,0 0 0,0 0 0,0 0 0,0 0 0,0 0-1,0 0 0,0 0 0,0 0 0,0 0-1,3 22 0,0-5 1,-2 4-1,3 2 1,1 12-1,-1 2 1,3 1-1,-2 1 0,-1 2 1,0-3-1,-2 1 0,2-3 1,0-3-1,1-4 0,-4 1 0,2-6 0,1-3-1,-2-4 0,-2-17-3,7 25-3,-7-25-20,0 0-12,0 0 1,14-13 0,-6 0 0</inkml:trace>
  <inkml:trace contextRef="#ctx0" brushRef="#br0" timeOffset="500">251 369 55,'0'0'36,"0"0"-1,0 0 0,-23-5-11,7 8-21,-6-3-1,-4 3-2,-4-1 0,-6-10-6,11 10-25,-5-13-3,15 7-2,4-6 0</inkml:trace>
  <inkml:trace contextRef="#ctx0" brushRef="#br0" timeOffset="1202">629 516 78,'0'0'36,"-10"18"0,-3-17 0,13-1-32,-13 10-2,13-10-3,-16 18-11,16-18-23,0 0 0,-16-4-2,16 4 0</inkml:trace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6:27.5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147 160 61,'-5'-16'35,"-5"-10"0,10 13 0,-16-11-22,16 24-5,0-17-1,0 17-2,0 16-1,5 9-1,-5 7-2,0 8 1,4 5-1,-4 8 0,0 1-1,0-1 1,-3-2-1,3-8 1,-1-7-1,-2-7 0,3-6-1,-2-8 0,2-15-1,0 0-4,9 16-11,-12-34-21,19 5 1,-12-14-1,11 6 0</inkml:trace>
  <inkml:trace contextRef="#ctx0" brushRef="#br0" timeOffset="390">2 28 64,'0'0'32,"-13"-2"2,13 2-2,0 0-27,0 0 1,0 0-2,18-9 0,-18 9-1,30-7-1,-8 1-1,9 6 1,0-4-1,6 5 1,0 2 0,2 2-1,-1 3 0,-1 3 0,-5 3 1,-6 6-2,-6 2 1,-4 4-1,-8 5 1,-8 0-1,-6 1 0,-9 1 0,-5-1 0,-8-6-1,-1 0-2,-6-14-5,15 5-28,-13-15 1,16 5-3,-1-10 1</inkml:trace>
  <inkml:trace contextRef="#ctx0" brushRef="#br0" timeOffset="2792">1233 310 68,'17'-3'34,"-17"3"-1,0 0 2,0 0-28,0 0-1,-27-6 0,0 10-2,-12-5 0,0 8-1,-8-5 0,-1 5-1,0-4 0,3 3-1,4-5 0,7 3-1,7-2-1,3-4-1,10 5-1,-1-13-7,15 10-27,0 0 0,13 0-1,-13 0 1</inkml:trace>
  <inkml:trace contextRef="#ctx0" brushRef="#br0" timeOffset="3120">906 201 59,'0'0'34,"-13"1"0,13 14-1,0-15-20,-12 13-7,-2-3-1,4 9 1,-9-5-3,1 7 1,-4-7-2,5-1 0,-4 0-1,5-2 0,0-4 1,16-7-1,-16 12 0,16-12 0,3 13-1,-3-13 1,24 17 0,-5-1 0,4-3-1,2 2-1,1-4 0,-3-2-2,3 3-3,-26-12-18,31-6-13,-22-9 0,4 4-2,-10-13 2</inkml:trace>
  <inkml:trace contextRef="#ctx0" brushRef="#br0" timeOffset="3634">1144 202 50,'0'0'31,"0"0"1,-13-13 1,26 20-23,-13-7-2,26 10 0,-13-5-1,15 9-2,-3-2-2,1 7 1,-3-3-2,2 4 0,-6 1 0,-6-1-1,-6 2 0,-7 4-1,-7 0 1,-2 3-1,-4-1 0,-1 1 0,-4-3-2,-4-5-2,8 5-8,-11-23-24,25-3 1,-23-5-3,23 5 2</inkml:trace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6:31.9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235 34 52,'0'-14'33,"0"14"-2,0 0 2,-6-22-20,6 22-4,-13-3-2,13 3-2,-35 9 0,18 0-1,-12 4 0,6 7-1,-5 5 0,5 7-1,1 4 1,7 8-1,3 2-1,5 8 0,2-1 1,5 3-2,5-2 1,5 3-1,0-8 1,7 1-1,1-7 0,3-6 0,1-4 0,0-7-2,0-2-2,-5-16-5,13 7-28,-16-18-1,12 5 0,-9-11-2</inkml:trace>
  <inkml:trace contextRef="#ctx0" brushRef="#br0" timeOffset="2325">438 212 59,'-4'-19'33,"4"19"0,0-25 0,0 25-21,0 0-4,0 0-1,-14-1-2,6 18-2,-8 7 1,4 10-2,-2 10 1,2 4-2,2 4 1,9 5-2,6-3 1,6-3-1,3-9-1,9-10 1,3-9-1,3-12 1,3-8-1,-1-12 0,-2-10 0,0-10 1,-3-9 0,-5-9-1,-9-4 2,-5 2-1,-7 0 0,-4 8 0,-9 2 1,-8 11-1,-2 9 1,-6 13-1,2 11 0,1 8 1,0 3-1,8 5 0,5 6 1,6 2-1,10 3 1,7 1 0,5-1-1,3 3 1,3 0 0,0 1 0,1-1-1,-2 0 1,-1 0-1,-1-3 0,-5-3-1,-2-5-2,5 0-1,-16-24-11,18 18-21,-18-18-1,15-9-1,-13-11 0</inkml:trace>
  <inkml:trace contextRef="#ctx0" brushRef="#br0" timeOffset="3120">946 405 59,'-21'-3'34,"21"3"-1,-13-4 2,13 4-25,0 0-1,0 0-2,17 0-1,5 7-2,-1-4 0,14 7-1,4-4-1,9 4 0,0-4-1,4 0 1,-4-3-2,-6 0 1,-7-2-1,-9-2-1,-7-1-2,-19 2-2,0 0-9,0 0-23,-21-16 0,-2 3-1,7 6 1</inkml:trace>
  <inkml:trace contextRef="#ctx0" brushRef="#br0" timeOffset="3417">1135 308 69,'27'12'34,"-14"-14"1,13 12-9,-4-18-15,10 19-5,-9-5 0,5 6-2,-7-2 0,0 6-2,-10 1 0,-3 7-1,-8 2 0,-6 4-1,-9 2 0,-5 2 0,-3-1-2,-6-5-1,3 5-4,-18-28-21,21 11-8,-4-25 1,12 0-2</inkml:trace>
  <inkml:trace contextRef="#ctx0" brushRef="#br0" timeOffset="3838">1652 203 65,'0'0'34,"1"-20"0,-1 20 0,0 0-23,0 0-4,0 0-1,13 30-2,-13-2 0,3 13-1,-3 4-1,0 10-1,-1 2 0,-1 0 0,1-5-1,-2-7 0,3-7-2,-3-10 0,3-7-2,0-21-4,0 0-25,0 0-3,6-23 0,-7-7-2</inkml:trace>
  <inkml:trace contextRef="#ctx0" brushRef="#br0" timeOffset="4134">1590 264 58,'0'0'34,"-6"-17"-2,1 4 0,21 10-25,-16 3 0,27-12-3,-9 8 0,8 7-1,3 0-1,2 4 0,-1 0-1,-2 2 0,-4 1 0,-2 2 0,-4 1-1,-10 0 0,-8 1 0,-8 1 1,-6 2-2,-7 1 1,0-1 0,-3 2 0,1-1-1,2-2 1,5-3-1,6 0 1,10-13 0,-3 25 0,3-25 1,18 24 0,-5-11 0,3 5 0,3 7 0,1 1 0,-1 0 0,0 5-1,-2-2 0,-4-5-1,1 3-4,-14-27-12,18 16-18,-18-16 0,16-18-1,-12-2 0</inkml:trace>
  <inkml:trace contextRef="#ctx0" brushRef="#br0" timeOffset="4743">2082 23 41,'15'1'31,"-15"-1"3,0 0-2,24 21-15,-24-21-7,26 8 0,-13-2-3,12 12-2,-3-2 0,7 7-2,-2 0 0,4 6-1,-5-1 1,0 4-1,-4 3 0,-5 4-1,-3 6 0,-2 8 0,-8 2 0,-2 6 0,-8 3-1,-4-3 0,-5 0 0,-9-6 1,-8-8-2,-7-9 0,-8-3-3,-9-18-7,8 8-26,-11-15-1,12-1-2,-2-12 0</inkml:trace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6:43.3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97 71 63,'-3'-17'36,"-6"-8"-2,9 25 1,-4-30-24,4 30-4,0 0-2,0 0 0,1 24-2,-1 4-1,0 4 0,-1 10 0,1 3 0,0 6-1,-5-2 0,3 2 0,-3-3 0,1-8 0,0-1-1,-1-1 0,4-3 1,-2-5-1,1 0 0,2-9-1,0-2 0,0-3-2,3 0-3,-3-16-11,0 0-21,-1-20 1,10 7-1,-8-9 1</inkml:trace>
  <inkml:trace contextRef="#ctx0" brushRef="#br0" timeOffset="422">197 335 73,'0'0'35,"0"0"-1,-16 10-3,-2-8-26,1 5-2,-9-4 0,0 3-1,0 0-2,0-6-3,6 13-8,-2-18-23,22 5 0,0 0-1,0 0-1</inkml:trace>
  <inkml:trace contextRef="#ctx0" brushRef="#br0" timeOffset="702">263 396 68,'-3'-13'35,"3"13"-2,0 0 1,-1 29-28,-4-7-2,7 5 0,-4 3-1,4 6-1,1 0-1,3-1-1,2-6 0,4-9 0,1-8 1,1-11-2,2-9 1,2-7 0,-4-8 0,2-5 0,-3-4 0,-9 3 0,1 0 0,-10 5-1,0 8 0,-11 4 0,1 9-2,-9-1-7,6 17-25,-3-6 1,8 11-2,-1-10 1</inkml:trace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6:44.7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188 70 66,'0'0'34,"-7"-27"0,7 27 0,-10-22-27,10 22-1,-26 4-1,8 11-1,-3 6 0,-1 11-1,0 2 0,2 7-1,1 2 0,4-1 0,8-2 0,6 0-1,8-4-1,6-5 2,7-1-2,5-4 1,2-4-1,0-4-1,2-5-1,-5-4-1,5 1-4,-29-10-19,35-10-12,-26-5 2,10 8-2,-14-11 1</inkml:trace>
  <inkml:trace contextRef="#ctx0" brushRef="#br0" timeOffset="359">365 102 67,'-4'-13'36,"4"13"-1,0 0 1,-3 19-23,-1 4-9,4 14 0,-3 6 0,1 7-3,-1 1 1,2 2-2,4 0-3,-6-18-4,10 9-10,-8-31-20,1-13 2,0 0-2,16-4 2</inkml:trace>
  <inkml:trace contextRef="#ctx0" brushRef="#br0" timeOffset="562">393 119 81,'0'0'35,"9"-19"0,4 40-9,-13-21-18,30 46-3,-13-7-1,4 10-1,-1 4-1,0 5-1,2 0-2,-7-8-3,5 2-6,-14-25-26,11-4 1,-17-23-2,21-7 1</inkml:trace>
  <inkml:trace contextRef="#ctx0" brushRef="#br0" timeOffset="749">637 102 82,'4'-19'36,"-11"6"-1,12 26-2,-12 4-27,7 17-3,-4 6 1,2 11-2,-5 4 0,3 3-1,-1-3-2,1-8 0,4 3-4,-11-28-13,18 9-19,-7-31 1,14 16-2,-14-16 1</inkml:trace>
  <inkml:trace contextRef="#ctx0" brushRef="#br0" timeOffset="1357">1088 24 70,'7'-19'32,"-7"19"1,-10-13-9,10 13-17,-31 8-3,10 4-1,-10-3-1,2 4 0,-3-2-1,5 0 1,3-2-2,7 0 2,17-9-1,-17 3 0,17-3 1,0 0-1,0 0 0,0 0 1,0 0-1,0 0 0,0 0 1,-2 22-1,1-9 1,2 6 0,-1 2 0,2 8-1,-2 1 1,0 3 0,1 0-1,-1 2 0,0-1 0,2 0 0,-4-4-1,4 1 1,-2-1-1,2-2 0,0-5 0,2-1 1,-4-4-2,2-4 0,-2-14-1,3 17-1,-3-17-4,0 0-19,4-14-11,0-8 0,9 8-1,-4-17 2</inkml:trace>
  <inkml:trace contextRef="#ctx0" brushRef="#br0" timeOffset="1794">1044 243 69,'0'0'33,"0"0"0,0 0-2,0 0-26,-20 16-4,-2-1-2,-14-11-15,0 8-15,-6-11-1,4 1-3,-1-8 1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5:07.0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32 151 60,'0'0'36,"-18"-2"-1,18 2 0,-16 0-26,16 0 0,0 0-3,0 0-1,0 0-1,0 0-1,0 0 0,0 0 0,16 8 0,3-5-1,4-2 0,9-1 0,4-1 0,11 1 0,4-3 0,4 0 0,-1-2 0,-2 1-1,-6-1 0,-3 5 0,-12-3 0,-6 3-1,-9 2 1,-16-2-2,13 6 0,-13-6-2,0 0-3,-17 4-20,17-4-15,-19 3 1,19-3-2,-20-3 1</inkml:trace>
  <inkml:trace contextRef="#ctx0" brushRef="#br0" timeOffset="499">373-2 22,'0'0'31,"-18"-8"3,18 8 0,0 0-12,0 0-5,0 0-3,0 0-4,0 0-2,22 15-2,-9-12-1,12 9-1,0-3-1,5 5 0,-2-1-1,-2 1-1,-4-1 0,-6 4 0,-9 2 0,-10 5-1,-9 0 0,-8 4-1,-8 7-1,-8-7-5,13 8-31,-15-10-1,9-1 0,-3-14-3</inkml:trace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6:53.3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267 172 61,'0'0'34,"0"0"-2,0 0 1,-14-12-23,14 12-4,-38 2-1,13 1-2,-9-3 0,0 0-1,-1 0-1,8 1 0,1-2 0,5-1 1,8-2-1,13 4 0,0 0 1,0 0-1,12-15 1,-12 15-1,19-1 1,-19 1-1,16 14 1,-10 6-1,1 0 1,-3 10-1,0 3 1,-2 6 0,1 2 0,-2 1-1,4 0 0,-5-3 0,0-2 0,0 0-1,0-5 0,0-3 0,3-5 0,-2-5-1,3-3-1,-4-16-4,12 18-12,-12-18-19,10-19 0,-6-3-1,9 4 1</inkml:trace>
  <inkml:trace contextRef="#ctx0" brushRef="#br0" timeOffset="421">227 397 82,'0'0'35,"-22"7"-3,0-5 0,5 2-28,-9-4-3,-2 0-4,12 5-23,-10-11-6,26 6-1,-17-12-1</inkml:trace>
  <inkml:trace contextRef="#ctx0" brushRef="#br0" timeOffset="764">399 399 80,'0'0'36,"0"0"-1,0 17 1,0-17-26,5 31-4,-3-6-1,7 12-1,-2-2-2,2 2-2,3 1-2,-8-13-6,15 4-23,-19-29-6,0 0 1,0 0-1</inkml:trace>
  <inkml:trace contextRef="#ctx0" brushRef="#br0" timeOffset="952">399 125 55,'-3'-40'35,"6"23"-1,-3 17-1,0 0-10,0 0-20,0 0-5,3 31-27,-4-18-3,9 9-1,0-1-2</inkml:trace>
  <inkml:trace contextRef="#ctx0" brushRef="#br0" timeOffset="1154">582 418 81,'3'20'35,"4"14"-2,-11-3 1,14 6-29,-6-7-2,1 3 0,-5-8-1,1-6 0,-1-19-1,-13 9 0,13-9 1,-16-31-1,6 7 1,4-8-1,3-2 1,5-4-1,1 4 1,7 5-1,-2 7 0,5 3-2,2 8-1,-15 11-4,30-3-21,-30 3-9,25 2-1,-25-2 0,32 6 0</inkml:trace>
  <inkml:trace contextRef="#ctx0" brushRef="#br0" timeOffset="1466">894 369 83,'0'0'36,"-15"-4"-2,-8 2-1,23 2-28,-20 18-1,11-2 0,2 0-2,7 8 0,4-2-1,5 4 0,4 2 0,0-3-1,0 3 0,-3 0 0,-4-4-1,-5-5 1,-2 0 0,-6-5 0,-2 4-1,9-18-1,-23 22-1,5-22-2,18 0-8,-31-1-22,31 1 1,-28-34-1,19 7 0</inkml:trace>
  <inkml:trace contextRef="#ctx0" brushRef="#br0" timeOffset="1872">1050 3 53,'-8'-15'35,"8"15"0,0 0-1,0 22-9,0-8-18,8 9-2,-6-1 0,5 9-1,-2 1-1,-1 7-1,-3 0 1,4 3-1,-1 0 0,-1 5-1,1-3 1,1 5-1,-1-4 0,5-1-1,-1-1 0,0-8-2,0 1-2,-3-13-4,15 4-27,-20-27-2,22 13 0,-14-26-1</inkml:trace>
  <inkml:trace contextRef="#ctx0" brushRef="#br0" timeOffset="2153">1220 337 61,'-26'6'31,"-4"4"-2,-5 8-15,0-7-38,0-6-4,5 1 0,-1-11-3</inkml:trace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6:56.5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139 525 50,'0'0'33,"0"-28"1,0 28 0,-9-38-9,9 38-17,-13-23-1,13 23-1,-25-6-2,8 15 0,-1 5-2,1 11 0,2 7-2,2 2 0,5 3-1,0 0-1,13-1-1,-1-8 1,12-6-2,-1-12 1,6-6 1,1-13-1,3-1 2,-3-12 0,-3-7 1,-6 0 0,0-1 1,-4 1 1,-9 1 1,4 8 0,-7 1-1,3 19 1,0 0 1,0 0-1,-10 19 0,10 8-1,-2 7 0,4 6-1,-2 7 1,4 5-1,1 5-1,0-2 0,0 4 0,-1-8 1,-1-3-1,-3-8 0,0-3-1,-4-13 0,-1-6-1,5-18-3,-13 13-5,-4-26-27,15-2 1,-4-15-2,11-1 0</inkml:trace>
  <inkml:trace contextRef="#ctx0" brushRef="#br0" timeOffset="624">289 544 58,'0'0'34,"14"11"-4,-14-11 3,38-7-22,-29-6-1,12 7-3,-8-10-2,3 3-1,-10-4-1,-1 2 0,-8-2-1,-3 3 0,6 14-1,-20-16 1,1 15-1,1 7 0,-1 5 0,3 5 0,2 9 0,4 1 0,4 6-1,7 0 1,8 0-1,6-3 0,3 2-2,3-9-1,6 0-3,-9-19-19,14 7-12,-9-19 2,9 2-3,-9-14 2</inkml:trace>
  <inkml:trace contextRef="#ctx0" brushRef="#br0" timeOffset="983">528 14 79,'0'0'36,"-7"-16"-1,7 16-3,0 15-25,6 8 0,-6 3-2,6 9-2,-5 3 0,2 8-1,-1 1 1,0 4-2,-2-3 2,3 3-3,-1-6 2,-1 1-1,2-5 0,2 0-1,-1-5 0,2-2 0,1-5-1,0-6 0,3 0-3,-10-23-4,27 25-22,-27-25-7,29-12 0,-16-9-1</inkml:trace>
  <inkml:trace contextRef="#ctx0" brushRef="#br0" timeOffset="1264">669 378 64,'-23'-7'32,"-5"7"-2,-2 0-4,5 0-39,-4 1-14,3-1-3,0-3 1,8-7-3</inkml:trace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6:58.3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6 491 75,'-4'-13'34,"4"13"-1,-3-22-7,3 22-16,0 0-3,0 0-1,8 22-3,-5-2 0,-1-1-1,1 7 0,1 2-1,-3 2 0,2-5 0,2-3 0,-5-2-1,4-4 0,-4-16 0,3 16-1,-3-16 1,0 0 0,-2-13-1,1-2 1,-2-4 0,2-5 0,-2-4 0,3-2 0,0 1 0,3-3 0,1 0 0,0 3 0,5 6-1,1 7 1,-10 16-2,25-13-1,-11 17-2,-14-4-22,21 16-7,-21-16-1,26 29-1</inkml:trace>
  <inkml:trace contextRef="#ctx0" brushRef="#br0" timeOffset="453">210 360 79,'0'0'37,"0"0"-2,0 0 2,9 26-30,-5 8-3,-4-1 1,3 11-3,-1 1-1,2-3-3,0 1-2,-7-21-8,12 3-25,-9-25 2,0 0-2,4-31 1</inkml:trace>
  <inkml:trace contextRef="#ctx0" brushRef="#br0" timeOffset="624">197 169 53,'-10'-60'35,"7"21"-1,-1 3 0,4 36-10,1-20-19,-1 20-7,15 18-19,-15-18-12,6 28-1,2-11-2,5 8 1</inkml:trace>
  <inkml:trace contextRef="#ctx0" brushRef="#br0" timeOffset="843">536 488 54,'13'-25'35,"-8"12"-2,-7-10 1,2 23-11,-19-33-18,14 20-1,-11-2-2,1 9 0,-2 5 0,-1 11-1,0 5 1,-3 5-1,8 5-1,-1 4 0,5 4-1,2 3-1,7 2 0,0-6 0,8 1-2,1-5 1,9-2 1,-5-7 0,5-9 1,1-7 2,-4-10 0,5-6 2,-7-12 0,2-7 1,-7-16-1,1-6 1,-5-12-1,-1-7 1,-4-4-2,-1 2 1,-2 1-2,3 13 1,-4 7-1,2 16 0,-3 19 0,6 19 0,-4 28-1,1 16 0,3 15-1,0 14 1,2 9 1,3 5-1,6 2 1,2-14-2,4-5 1,5-18-4,4-8-3,-13-31-26,22-9-5,-11-20 0,7-4-1</inkml:trace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7:01.9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81 419 54,'-13'-17'33,"13"17"1,0 0-3,-20-12-9,20 12-16,-9 21-1,8 0-1,-6 4 1,5 6-3,-1 2 1,8 1-2,-3-1 0,7-2-1,0-8 1,6-7-1,0-9 1,2-5-1,-1-12 1,-3-8-1,-2-7 0,-2-5 0,-4-5-1,-8-6 1,-5 3-1,-5 2 1,-3 2-1,-2 10 0,-2 5 0,0 9 0,2 10 0,-2 4-5,16 18-18,4-22-10,-10 26 0,10-26-3,11 20 2</inkml:trace>
  <inkml:trace contextRef="#ctx0" brushRef="#br0" timeOffset="452">466 169 64,'-4'-16'34,"-14"-7"0,5 5 0,-8-12-26,4 11-2,-6-4 0,7 8-1,-1 0 0,17 15-1,-22-10-1,22 10-2,-8 18 1,12-1 0,-4 4-2,4 5 1,1 0 0,-4 6 0,2 1 0,1-1 0,-4 2-1,2 1 1,1 1 1,-3 1-2,4 0 2,-1 3-2,-2-2 1,4-2-1,-4-1 1,0-5-1,1-3 0,-2-3-1,1-2 0,-4-7-1,6-1-3,-3-14-3,6 15-20,-6-15-9,7-13-1,-4-3 1,10 3 0</inkml:trace>
  <inkml:trace contextRef="#ctx0" brushRef="#br0" timeOffset="826">462 446 46,'-5'-15'33,"5"15"-1,-26-7 1,14 18-12,-10-9-15,-2 4-6,1 8-10,-9-8-20,2-2-1,2-4-2,3-2-1</inkml:trace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7:12.4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609 184 67,'5'-13'35,"-5"13"-2,0 0-4,0 0-18,0 0-3,0 0-1,-26-7-2,8 8-1,-8-2-1,-6 1 0,-7-5-1,-6 5-1,-5-3 1,-1 2-1,0 1 0,5 0 0,1 1-1,8 2 1,5 2-1,3-1 0,12 0 0,2-2 0,15-2-1,-20 7-1,20-7-3,0 0-10,0 0-22,0 0 0,26 19-1,-13-19 0</inkml:trace>
  <inkml:trace contextRef="#ctx0" brushRef="#br0" timeOffset="609">200 22 56,'-2'-13'34,"2"13"-2,0 0 2,-16-10-23,16 10-2,0 0-4,-18 20 0,0-14-2,4 4-1,-5 0 0,-3 4 0,1-3 0,3 2-1,1-3 0,4-2-1,13-8 1,-19 18 0,19-18 1,-3 13 0,3-13-1,22 19 1,-5-9-1,5 6 1,4 1-1,4 2 0,-1 0-1,-1-2 0,-2-1-1,-5-3 0,-3 0-3,-18-13-4,35 6-27,-35-6-2,11-15 0,-9 2-1</inkml:trace>
  <inkml:trace contextRef="#ctx0" brushRef="#br0" timeOffset="1248">528 22 16,'0'0'27,"0"0"2,-16-2 1,16 2-10,0 0-5,0 0-3,0 0-2,0 0-2,0 0 0,0 0-2,0 0-1,18 15 0,-4-15-1,11 3-1,1 0-1,4 4 0,-2-1 0,-2 2-1,-3 2 0,-7 6 0,-9 3 0,-6 1-1,-11 2 2,-6 1-2,-4 2 1,-6-2-1,2-1 0,-5-6-3,7 7-4,-11-20-20,33-3-11,-26 10 2,26-10-3</inkml:trace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7:18.4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76 26 75,'-17'-6'36,"17"6"0,0 0 0,0 0-28,0 0-3,-13 10-1,13-10-1,-17 2-1,17-2 0,-14 2-2,14-2-1,-13-3-3,13 3-5,0 0-29,-5-15 2,5-1-2,0 16 0</inkml:trace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7:19.0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73 17 62,'0'0'36,"0"0"-1,0 0 2,0 0-21,0 0-8,-24-6-2,24 6-1,-19 9-1,19-9-1,-21 9-1,21-9-2,-15 6-1,15-6-5,0 0-29,0 0-3,15-22 0,-6 2-2</inkml:trace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7:28.1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218 0 63,'0'0'34,"19"1"1,-19-1-2,0 0-23,0 0-5,-16 0 0,-8 0-2,3 3 0,-7-3-1,1 6-1,-2-2 0,5 2 0,3-2 0,3 1 0,5-4 0,13-1 0,-16 0 0,16 0 0,0 0 1,0 0-1,0 0 1,0 0-1,0 0 0,13-1-1,-13 1 1,6 13 0,-4 0-1,-2 3 1,3 6-1,-1 1 1,1 6-1,2 5 1,-2-2 0,-1 4 0,1-2 1,0 2-2,-1-3 1,-1 1 0,2-3 0,-3-4-1,0-2 0,3-5-1,-2-5-1,-1-15-3,0 20-2,0-20-12,-1-13-19,-2-3 1,3 16-2,13-32 2</inkml:trace>
  <inkml:trace contextRef="#ctx0" brushRef="#br0" timeOffset="499">186 259 70,'-18'-16'33,"18"16"0,-31 1-6,31-1-24,-35 6-1,10-3-2,3 4-4,-5-4-24,12 1-4,15-4-2,0 0 0</inkml:trace>
  <inkml:trace contextRef="#ctx0" brushRef="#br0" timeOffset="811">305 339 71,'0'0'36,"-9"-13"0,9 13 0,0 0-25,0 0-4,0 0 0,-10 14-2,5 4-1,5 8-2,-1 5 0,2 5-1,-1 2 0,2 2-1,1 0 0,0-2 0,-2-6 0,2-6-2,-2-4 0,-1-22-3,5 23-3,-5-23-30,0 0 0,-6-34 1,13 14-2</inkml:trace>
  <inkml:trace contextRef="#ctx0" brushRef="#br0" timeOffset="1357">673 144 87,'0'0'37,"0"0"-2,0 0 2,0 0-34,0 0-1,-16 4-2,16-4-3,-15 18-10,2-13-24,13-5 1,0 21-2,9-1 0</inkml:trace>
  <inkml:trace contextRef="#ctx0" brushRef="#br0" timeOffset="1576">716 356 56,'-9'13'39,"9"-13"-2,-21 16 2,12 0-14,-19-10-18,18 7-2,-6-2-2,3-1-3,6 4-5,-12-11-30,19-3-4,0 0 2,23 3-3</inkml:trace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7:34.5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177 51 58,'0'0'35,"-3"-28"-1,3 28 0,-8-24-22,8 24-5,0 0 0,-15 1-1,0 11-2,5 9-1,-9 6-1,1 6 0,-2 3 0,0 9 0,1 5-1,4-2 0,4 3-1,5 1 1,7 2 1,8 1-1,4-3 1,5 1-2,3-2 2,3-1-2,-3-6 1,1-5-1,-1-5 0,-7-11-1,-1 2-1,-1-11-1,-2 1-3,-10-15-14,17 3-18,-17-3 0,27-10 0,-27 10 0</inkml:trace>
  <inkml:trace contextRef="#ctx0" brushRef="#br0" timeOffset="531">395 285 73,'-8'-26'36,"8"26"0,-4-13-2,4 13-25,1 13-3,1 10-1,-5 2-1,4 14 0,-2 3-1,1 9-1,-1 0 0,2 4-1,-1-7 0,3-4 0,-2-5 0,-1-13-2,0-4-1,0-22-3,5 26-6,-5-26-27,0 0 0,8-29 1,4 13-2</inkml:trace>
  <inkml:trace contextRef="#ctx0" brushRef="#br0" timeOffset="843">287 246 46,'-10'-21'32,"10"21"1,3-16 0,-5 2-21,23 12-3,-21 2 0,39-8-3,-16 2-1,12 6-1,-3-5-1,4 8 0,-4-1 0,3 2-1,-4 5-1,-5 4 0,-4 3-1,-6 4 1,-9 4-1,-7 0 0,-10 1 0,-14-2 0,-6-1-1,-8-4-2,-3-4-1,-5-12-8,14 5-24,-3-13-1,16 0 0,2-8 0</inkml:trace>
  <inkml:trace contextRef="#ctx0" brushRef="#br0" timeOffset="1482">813 494 47,'0'0'31,"-16"9"2,16-9 0,0 0-19,0 0-6,-16-3 2,16 3-3,0 0-1,0 0 0,0 0-2,0 0-1,28-4 1,-4 2-2,8-2 0,8 0-1,2-1 1,4 2-1,2 0 0,-4 2-1,-5 1 1,-7 0-1,-7 3-1,-12-2-1,-13-1-1,0 0-1,8 18-4,-25-24-19,17 6-10,-26 0-1,26 0 1,-26-7 0</inkml:trace>
  <inkml:trace contextRef="#ctx0" brushRef="#br0" timeOffset="1872">1025 349 48,'0'0'32,"0"0"1,-14 7-1,14-7-17,0 0-8,27 19 2,-27-19-3,35 13-1,-15-8 0,11 5-1,-5 1-1,2 1 0,-4 0-1,-2 1 0,-9 0-1,-7 3 0,-10 1 1,-11 2-2,-7 0 2,-7 0-3,-3 3 1,-4-1-5,8 14-9,-5-20-23,16 5-1,-1-11-1,18-9 1</inkml:trace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7:38.9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183 69 69,'-3'-24'35,"4"10"-1,-7-5 2,6 19-28,-5-13-2,5 13-1,-22 16-1,6 7 0,-7 5-1,4 10-1,-6 5 0,4 8 0,2 5-1,3 2 0,9 3 1,5-1 0,7-4-1,5 1 0,3-7 1,4-1-2,1-4 2,3-4-2,-3-4 0,-1-8-1,0-2 0,-2-5 0,1-4-2,-16-18-3,30 22-4,-30-22-27,17-9-1,-8-9 1,4 2-1</inkml:trace>
  <inkml:trace contextRef="#ctx0" brushRef="#br0" timeOffset="374">368 344 57,'-2'-20'35,"-6"-1"-1,8 21 1,-12-19-18,12 19-10,-12 18-2,8 4-1,-3 2-1,5 5-1,-3 8 0,5 4-1,1-5 0,9 2 0,3-5 0,6-7 0,3-2 0,2-8-1,5-13 1,2-11-1,-2-8-1,-3-11 1,-5-13-1,-6-6 0,-5-7 0,-7 1 0,-8 0 0,-6 4 1,-8 8 0,-6 10 0,1 11 0,-6 10 0,-2 8 0,3 6 0,1 9 0,7 4 1,3 9-1,11 5 1,8 3-1,11 8 2,8 4 0,6 5-1,5 1 0,3 1 0,0-2 1,-1-3-2,-7 0 1,-4-9-2,-2-3-2,-9-14-3,7 10-13,-18-33-18,10 15 0,-10-15-2,7-15 1</inkml:trace>
  <inkml:trace contextRef="#ctx0" brushRef="#br0" timeOffset="4150">903 447 30,'-13'2'30,"13"-2"2,-19 0 1,5-8-14,14 8-6,-16-2-2,16 2-2,0 0-2,0 0-1,0 0-1,0 0-1,21 11 0,3-5-1,5-2-1,5-1 0,5 3-1,0-2 0,5-1 0,-4 2 0,-2-2-1,-6 0 0,-3-2-1,-12-1-1,-4 1-3,-13-1-2,0 0-16,0 0-15,0 0 1,-26 0-1,26 0 2</inkml:trace>
  <inkml:trace contextRef="#ctx0" brushRef="#br0" timeOffset="4555">1071 376 44,'0'0'31,"0"0"3,0 0-3,0 0-13,17 1-11,0 5 1,-4-6-2,9 9-1,-4-5 0,3 7-2,-8-4 0,2 6-1,-15-13 0,11 26-1,-14-10 0,-7 2 0,-3 1 0,-7-2-1,1 3-1,-5-5-4,9 10-13,-7-15-17,22-10-1,-21 14-1,21-14 0</inkml:trace>
  <inkml:trace contextRef="#ctx0" brushRef="#br0" timeOffset="5164">1558 222 66,'0'0'35,"-7"-15"0,7 15 1,0 0-27,0 0-1,0 0-2,1 31-1,-2-10-2,2 13 0,-1 7-1,3 10 0,-6 3 1,3 4-2,0-3 1,0-4-2,0-6 2,-2-7-1,0-9 0,2-8-2,0-5 0,0-16-1,0 0-2,0 0-4,13 2-18,-13-20-12,10 2 1,-5-9-1,10 3 1</inkml:trace>
  <inkml:trace contextRef="#ctx0" brushRef="#br0" timeOffset="5522">1521 337 32,'-19'-19'30,"19"19"2,-10-18-1,8 4-10,2 14-13,13-16-1,6 14 0,-3-5-1,11 11-2,2-4 0,9 9-1,-3 1-1,2 3 1,-5 2-2,-4 2 0,-8 2-1,-7 2 1,-7-1-2,-12-1 1,-7-2-1,-7 2 0,-2 0 1,-1-3-1,-2-1 0,3-6 0,7 2 1,15-11 0,-18 16 1,18-16 0,7 15 0,-7-15 0,26 17 1,-7-4 0,6 3 0,-2 0-1,-1 2-1,2 4 1,-1 1-1,-2-3-1,-2 2-2,-19-22-6,26 24-25,-26-24-1,0 0-1,7-19 1</inkml:trace>
  <inkml:trace contextRef="#ctx0" brushRef="#br0" timeOffset="6380">2043 76 65,'0'0'36,"0"0"-2,-18-19 2,37 25-26,-19-6-2,22-6-1,-9 3-3,7 8 0,-2-1-2,2 3 0,-1 3 0,2 6-1,-2 5 0,-2 6-1,-1 5 0,-1 8 1,-2 5-1,-4 7 0,-5 8 0,0 4 1,-5 3 0,-4 1 0,-5-1 0,0 0-1,-6-5 1,-4-7-2,1-9 0,-5-11-4,6 9-11,-12-29-22,13-1 0,-9-14-1,10-4 0</inkml:trace>
  <inkml:trace contextRef="#ctx0" brushRef="#br0" timeOffset="10795">2471 86 60,'0'0'34,"-16"-19"-1,16 19 1,-6-19-22,6 19-3,0 0-3,18-5-1,-18 5-1,16 1-1,-16-1-1,23 6 0,-23-6-1,26 16 0,-12-5 0,1 5 0,1 6-1,-3 5 1,2 3-1,0 5 1,-2 6-1,0 2 1,-4 4-1,-4 5 0,-2-3 2,-3 1-2,-4 1 2,-9-4-1,0 0 0,-9-4-1,-2-2 1,-5-5-3,4-2-2,-11-15-8,13 10-26,-8-14 1,11-2-2,-3-12-1</inkml:trace>
  <inkml:trace contextRef="#ctx0" brushRef="#br0" timeOffset="12293">3021 227 69,'-6'-18'35,"6"18"0,-2-33 0,2 33-26,5-13-2,-5 13-1,0 0-2,-8 32-1,0-4-1,-1 7 0,-2 7-1,-1 5 1,-1 5-1,0 1 0,0-2 1,1-6-1,4-7 0,0-6 0,3-9 0,0-4-2,5-6 0,0-13-4,0 17-4,0-17-27,0 0-1,13-11 0,5 5-1</inkml:trace>
  <inkml:trace contextRef="#ctx0" brushRef="#br0" timeOffset="12683">3042 153 55,'-4'-16'33,"4"16"1,-3-19-6,3 19-10,0 0-9,0 0-2,0 0-2,12 28 0,-7-3-2,8 11 0,2 8-1,5 8 0,-1 8-1,4 2 1,-3 0 0,2-6-1,-5-8 0,-4-5-1,-1-10 0,-6-7-3,2-2-3,-8-24-23,9 20-9,-9-20 2,18-4-3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5:09.3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315 22 77,'21'-7'36,"-21"7"0,0 0-1,-26-6-29,4 11-2,-17-7 0,0 4-2,-9-1 0,1-1-2,6 3-1,4-6 0,13 5-1,11-4 0,13 2 0,0 0 0,18-7 1,-1 2 1,1 1 0,1 6 2,-3-1 1,-3 11 0,-9 7 0,0 8 0,-4 7 0,-1 11 1,-5 0-2,2 8 1,-4-2-2,1-3 1,0-6 0,1-6-1,0-4 0,2-11-1,2-4-2,2-17-3,6 19-19,-4-36-16,11-1 1,-4-18-2,8-8 0</inkml:trace>
  <inkml:trace contextRef="#ctx0" brushRef="#br0" timeOffset="1887">607 31 75,'-7'-25'38,"7"25"-2,0 0 2,0 0-30,0 0-1,0 0-1,-2 13-3,7 14 1,-5 0-3,5 13 2,4 5-2,1 12 1,1 1-3,2-4 2,-3 1 0,4-4 0,-6-4-1,2-8 0,-6-8-1,1-11 0,-2-2-3,-3-18-3,0 0-21,5-13-12,7-9 1,-9-13-1</inkml:trace>
  <inkml:trace contextRef="#ctx0" brushRef="#br0" timeOffset="2168">870 51 94,'0'0'37,"12"-23"4,-8 38-10,-4-15-25,-8 42 0,-5-7-2,1 10 0,-4 8-3,1 6 2,-2 4-3,2-5 1,2-4-2,-1-9-1,-1-2-3,-5-32-15,10 13-19,10-24-1,0 0-1,-5-19 0</inkml:trace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7:56.6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81 23 53,'16'-19'33,"-16"19"0,0 0 0,22-6-19,-22 6-4,0 0-3,0 0-1,0 0-2,-18 12 0,7 8-2,1 5 0,-6 10 1,1 4-1,4 7-1,-5 3 1,7 4-1,0 2 0,5-2 0,3 1-1,5-5 2,3-1-1,3-2 0,2-4 1,4 0-2,4-1 2,-1-7-2,0-2 1,-2-6-1,-1-5-1,-3-2 0,-1-2-2,-12-17-5,23 10-25,-23-10-5,16-16 0,-10-4-1</inkml:trace>
  <inkml:trace contextRef="#ctx0" brushRef="#br0" timeOffset="687">490 168 68,'-3'-20'34,"3"20"-1,-2-15 0,2 15-24,0 0-2,0 0-1,0 0-2,-13 12-1,0 1 0,0 6-1,-4 5 0,-1 8 0,1 3-1,2 4 0,4 0 0,2 2 1,9 2-2,2 2 2,5-2-1,4-1 0,4 2 1,-1-4-1,7 0 0,-1-3 0,-1-2 0,3-6-2,-2-3-1,-6-7-1,4 1-5,-18-20-19,21 3-11,-13-15 0,8 1 0</inkml:trace>
  <inkml:trace contextRef="#ctx0" brushRef="#br0" timeOffset="1155">771 263 46,'-5'-24'33,"5"24"1,0 0-1,0 0-9,-16 3-18,12 16-2,-8 2 0,5 13-1,-4 0-1,2 10 0,0 2-1,8-1 1,1-1 0,7-5-1,6-5 1,7-7-1,6-4 1,3-9 0,3-8-1,-1-6-1,-5-9 0,0-8 0,-4-11-1,-7-6 0,-6-16 0,-6-2 0,-2-7 0,-3-1 0,-7 0 1,-7 3-1,-3 8 1,-4 11 0,-3 12 1,1 10-1,-2 15 1,5 12 0,5 14 0,6 10 0,6 7 0,6 7 1,5 3-2,4 7 2,6-1 0,1-1-1,2-3 1,2-4-1,2-3 1,-2-5-2,1-5 0,-7-9-3,5 2-3,-20-30-19,22 22-13,-22-22 1,21-6-2,-16-10 1</inkml:trace>
  <inkml:trace contextRef="#ctx0" brushRef="#br0" timeOffset="9173">1240 449 37,'-16'-2'29,"16"2"2,-13-1 0,13 1-18,0 0-3,-22-12-1,22 12-2,0 0 0,0 0-1,0 0-1,0 0-1,0 0 0,0 0-1,23 11 1,1-9-2,2-2 1,7 2-1,5-5 0,7 0 0,-2-3 0,2 3-1,-4-2 0,-8 0 0,-4 4-1,-7-2-1,-5 3-2,-17 0-3,0 0-9,0 0-23,0 0 1,-15 7-3,15-7 2</inkml:trace>
  <inkml:trace contextRef="#ctx0" brushRef="#br0" timeOffset="9688">1414 345 54,'0'0'34,"0"0"-2,0 0 1,0 0-20,19-6-5,-19 6-2,17-3 0,-17 3-2,28 0-1,-15 1 0,4 4 0,-4 0-2,3 3 1,-16-8-1,19 23-1,-15-7 0,-2 3 1,-10 1-2,-2 3 1,-6 0 0,-1 3-2,-1 3-1,-3-8-7,12 5-25,-7-10-1,12 2 0,4-18 0</inkml:trace>
  <inkml:trace contextRef="#ctx0" brushRef="#br0" timeOffset="10234">1919 284 60,'-4'-19'35,"4"19"0,0-25-1,0 25-19,0 0-7,0 0-1,0 0-2,12 31-1,-12-4-2,0 8 0,-3 10-1,3 7 1,-5 7 0,2-1-1,2 0 1,-3-8-1,4-10 0,-2-2-1,2-11 1,-1-9-2,2-5-1,-1-13-2,0 0-4,0 0-21,2-16-9,-1-4 2,11-1-2</inkml:trace>
  <inkml:trace contextRef="#ctx0" brushRef="#br0" timeOffset="10593">1915 303 53,'0'0'32,"0"0"-2,-9-18 1,9 18-23,9-13-1,4 13-1,-13 0 0,28-9-2,-12 5 0,8 10-2,1 0 0,2 5 0,-4 2-1,-1 6 0,-4 0 0,-7 4-1,-9-1 0,-4 1 0,-9-1 0,-4-3 0,-5-1 0,-2 0 0,0-4-1,5 1 1,4-4 1,13-11-1,-17 22 1,17-9 0,0-13 1,10 26-1,-10-26 2,24 28-2,-6-14 2,-1 2-2,5 0 1,-5-3-3,5 3 0,-5-7-3,5 10-7,-22-19-24,22 13-1,-22-13 0,14-9-1</inkml:trace>
  <inkml:trace contextRef="#ctx0" brushRef="#br0" timeOffset="11732">2335 110 55,'0'0'34,"0"0"-1,0 0 0,20 7-21,-20-7-2,19 9-3,-19-9-1,34 20-1,-14-7-2,6 7 0,-3 1-1,3 3 0,-3 5-1,-2 3 0,-5 6-1,-5 4 1,-5 6-1,-2 5 1,-7 5 1,-2 3-1,-8-3 0,-2 1-1,-5-2 0,-2-9-1,-3-3-3,-6-19-5,10 1-28,-15-25 1,6-4-1,-7-17-2</inkml:trace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8:10.6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 76 50,'-19'1'32,"19"-1"0,0 0 0,-22 2-22,22-2-2,0 0 1,0 0-3,0 0-1,0 0 0,0 0-1,9 14 0,-9-14 0,33 6-1,-7-4 0,9 2-1,9-1 0,4 1 0,3-1-1,-4 2 0,1-2 0,-7-1 0,-3 0 0,-11 1-1,-6 0-1,-8-3 0,-13 0-2,13 4-3,-4 11-17,-9-15-15,0 0 1,-16-10-3,16 10 2</inkml:trace>
  <inkml:trace contextRef="#ctx0" brushRef="#br0" timeOffset="452">252 0 41,'0'0'29,"0"0"3,0 0-1,15 23-14,-15-23-8,29 0-1,-16-1 0,10 6-2,-3-6 0,11 8-1,-5-4-1,0 6-1,-4-5 0,1 7-1,-7-1-1,-3 3 0,-8 3-1,-8 5 0,-7-2 0,-8 3 0,-2 2 1,-8-2-3,4 5-1,-11-14-7,19 6-25,-7-13 0,23-6-2,-14 7 0</inkml:trace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8:11.6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59 117 79,'-7'-18'36,"7"18"-4,-3-13 1,3 13-25,0 0-1,13 28-1,-13-4-2,6 11 0,-4 9-3,1 8 1,-1 6 1,3 2-2,-5 1 1,0-6-1,3-7 1,-2-4-2,-1-10 2,2-7-1,1-4-2,-3-9 1,0-14-2,1 15 0,-1-15-5,0 0-15,3-16-16,-3-9 1,10 6-2,-7-14 1</inkml:trace>
  <inkml:trace contextRef="#ctx0" brushRef="#br0" timeOffset="343">-6 185 59,'0'0'33,"0"-15"-2,0 15 1,13-16-25,4 13-1,-2-8 0,10 9-2,-2-3 0,8 9 0,-2 2-1,5 10-1,-2 4 0,-3 9-1,-3-1 0,-7 7 0,-7-2-1,-6-1 0,-13-2 0,-11-5-1,-7-4 0,-7-5 0,-3-3-2,-7-9-3,15 9-22,-5-17-7,15 2 1,1-5-3</inkml:trace>
  <inkml:trace contextRef="#ctx0" brushRef="#br0" timeOffset="905">556-1 65,'0'0'34,"0"0"0,13 9 0,-13-9-22,0 0-4,0 0-1,24 14-2,-24-14-1,31 31 0,-14-7-2,2 3 0,3 6-1,3 3 0,-3 9 0,0 2-1,-5 2 1,-2 6 0,-5 5 0,-3 2 0,-4 2 1,-6 2-2,-4-2 2,-9-3-2,-6-2 1,-7-8-2,-2 1-3,-10-17-6,15 3-27,-12-19-2,12-5-1,1-21-1</inkml:trace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8:29.0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 60 54,'0'0'33,"-3"-20"0,-1 7 0,4 13-20,0 0-3,0 0-2,0 0-2,12 26-1,-15-3-1,6 15-1,-6 6 0,3 11 0,3 3-1,-3 3 0,4-2 0,-3-3-1,4-7 0,3-7-1,-2-6 1,-1-10-4,2-5 1,-7-21-5,13 19-18,-13-19-12,13-25 0,-13-1 0,9-2 1</inkml:trace>
  <inkml:trace contextRef="#ctx0" brushRef="#br0" timeOffset="297">59 73 62,'-6'-20'34,"6"20"0,0 0 0,0 0-22,0 0-4,18 13-1,-17 2-2,8 11-2,-1 6 0,5 8-1,-1 7 0,6 5 0,-1 3 0,2-1-2,3-3 2,-1-3-2,0-5 1,-4-4-2,1-12 1,-10-9-4,2-3-1,-10-15-7,0 0-24,9-26 0,-2 7-1,-5-17 2</inkml:trace>
  <inkml:trace contextRef="#ctx0" brushRef="#br0" timeOffset="562">269 81 56,'-5'-38'34,"5"16"0,-5-1-2,5 23-10,0 0-12,0 19-2,-6 6-2,6 17-2,-4 6-1,1 11 0,3 3-1,5 4-1,2-5 1,2-3-2,-1-6 1,1-8-2,0-10 0,-4-7-2,4-7-1,-9-20-5,0 0-25,0 0-2,12-13-1,-12-9 0</inkml:trace>
  <inkml:trace contextRef="#ctx0" brushRef="#br0" timeOffset="890">397 364 68,'-4'13'33,"2"12"-2,2-7 1,9 13-26,-9-4 0,12 5-3,-4-5 1,5-4-3,0 0 1,5-6-3,-1-8 2,2-7-1,-1-8 0,-2-7 2,-3-6-3,-5-13 3,-6-9-2,-2-1 2,-9-4-1,-3 5 2,-6 3-2,-3 11 0,-6 9 1,-1 17-1,2 10 0,-4 11-2,9 12-5,-6-5-30,16 4 3,0-8-2,14 0-1</inkml:trace>
  <inkml:trace contextRef="#ctx0" brushRef="#br0" timeOffset="1389">647 348 47,'0'0'32,"0"0"0,6-15 2,-8-1-18,2 16-5,0 0-2,15 16-2,-17-3-2,11 13-1,-3 2-1,2 5-1,0 5 0,2-2-2,0 1 2,3-7-3,0-7 2,-1-9-1,-12-14-1,23 7 1,-23-7 0,22-22 0,-12 8-1,-3-2 1,-1 2-1,-6 14 0,13-13 1,-13 13 0,19 13 0,-6-1-1,0 4 2,3 0-2,-2-1 2,5-7-1,-4-6 0,-4-7 0,-11 5 1,18-27 1,-17 4-2,-1-5 1,-3-7-1,-7-8 0,-3 0-3,-4-2 0,7 8-7,-11-4-26,16 5 1,-6 1-2,11 15 1</inkml:trace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8:31.2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-5 289 66,'0'0'34,"0"0"1,0 22-2,19 7-22,-11-4-3,5 14-3,-5-2 0,1 1-3,0-9 1,0 1-2,-4-15 1,-5-15-2,0 0 1,0 0 0,-1-13-1,-2-9 1,2-8-1,-2-8 0,3-3-1,3 2 1,-2 2-1,6 2-1,3 7-1,-1 7-2,9 21-8,-18 0-24,29 3 3,-15 1-3,6 8 1</inkml:trace>
  <inkml:trace contextRef="#ctx0" brushRef="#br0" timeOffset="343">266 375 38,'0'0'32,"0"0"0,18-5 0,-6-19-9,10 15-15,-13-14 2,7 13-3,-8-13-1,-8 23-1,9-24-1,-9 24-1,0 0 0,-22-5-1,6 15-1,-3 11 0,-1 4 0,5 7 0,1 6-1,5-1 0,8 5-1,1-3-2,13 2-2,-4-21-21,12 6-10,1-17 0,9-2-2,-8-14 3</inkml:trace>
  <inkml:trace contextRef="#ctx0" brushRef="#br0" timeOffset="624">447 317 89,'-3'-19'37,"-6"0"-2,9 19-6,-8 17-20,12 14-3,-8 7 0,4 14-4,0 10 2,8 10-3,1 7 1,4 0-1,0-3 0,-2-11-1,2-9-1,-2-9-1,-1-8-2,-10-25-4,12 4-18,-12-18-12,-3-31 1,-6-4-1,8-4 1</inkml:trace>
  <inkml:trace contextRef="#ctx0" brushRef="#br0" timeOffset="858">465 417 72,'18'-26'36,"0"0"-3,7 15 1,-7 3-25,11 25-2,-11 3-2,-1 12-2,-8 6 1,-8 5-3,-9 1 0,-10-5-3,-3-4-2,-16-21-21,5 4-11,-3-17 1,8-5-3,1-14 2</inkml:trace>
  <inkml:trace contextRef="#ctx0" brushRef="#br0" timeOffset="1217">645 11 78,'-5'-14'36,"5"14"-1,0 0-6,15 5-20,-14 10-3,9 15 0,-8 5-2,5 13 0,-4 7-2,1 6-1,2 5 2,1 1-3,-1-3 2,2-2-2,0-7 0,-2-7-3,6-10 1,-11-15-7,17 3-19,-18-26-9,17 6 0,-17-6 0,26-21 1</inkml:trace>
  <inkml:trace contextRef="#ctx0" brushRef="#br0" timeOffset="1498">968 469 75,'9'-22'33,"-9"22"2,-9-19-6,9 19-19,-23-5-4,9 16-1,-10 2 0,6 10-4,-1 8 2,6 3-3,4 7-1,6-6 0,10 0 0,3-9-2,8-3 1,-1-15-1,5-3 1,0-17 1,-2-2 0,-7-9 1,-1-9 0,0-6 2,-10-1 0,1-2 1,-8 2-2,0 12 2,-1 4 0,6 23 0,0 0 0,0 0-1,-7 23 0,7 9 0,6 2 1,3 3-3,-1-1 1,1-4-1,4 0-2,-3-9-2,8 3-5,-18-26-28,27 10 0,-9-19 0,6 1-2</inkml:trace>
  <inkml:trace contextRef="#ctx0" brushRef="#br0" timeOffset="1997">1297 339 67,'-13'-12'34,"-2"12"0,-1-12 1,3 15-27,-9-4-1,8 12-1,-5 2 0,9 11-3,1 0 1,8 8-3,3 0 1,9 3-1,2-2 1,3-7-2,0-1 1,1-6-2,2-5 0,-2-5-1,7 4-2,-10-15-6,14 11-27,-11-13 1,6 4-2,-10-8 3</inkml:trace>
  <inkml:trace contextRef="#ctx0" brushRef="#br0" timeOffset="2403">1429 463 47,'0'0'31,"0"0"1,0 0 0,0 0-21,1 16-3,-1-16-1,21 3 0,-21-3-2,30-3-2,-15-7 0,1 3 0,-2-12 0,-2 0 0,-5-3-2,0 3 1,-8 1-1,-3 3 0,4 15-1,-27-7 1,10 18-1,-3 8 0,-4 4 1,4 8-1,3 1 2,8 5-2,6 0 2,10-6-2,5 1 1,7-10-2,8-2 1,-1-10-3,4 1-3,-14-17-27,10-1-3,-3-14 0,3 0-2</inkml:trace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9:01.6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56 28 42,'-14'10'30,"14"-10"2,0 0-5,-25 4-12,25-4-4,0 0-1,0 0-3,-17 8-1,17-8-2,0 0 0,4 15-2,-4-15 0,0 0 0,16 14-1,-16-14 0,15 9 1,-15-9-1,21 5 1,-3-2-1,7-2 1,11 4 1,6-1-1,10 3 0,6-2 0,8 2 0,-1 1-1,-1-1 0,-6-2-1,-8-1 0,-12-1-1,-14-3-1,-6 6-4,-18-6-23,0 0-8,-19-9-1,19 9-1</inkml:trace>
  <inkml:trace contextRef="#ctx0" brushRef="#br0" timeOffset="702">417 0 21,'0'0'28,"0"0"2,-16-2 2,16 2-13,0 0-3,0 0-5,0 0-2,13 16-2,-13-16 0,23 9-3,-7-6 1,10 10 0,2-7-1,5 6 0,-2 0 0,4 3-1,-6 0-1,-4 4 0,-9 0 0,-9 2-1,-13 1 0,-13 2-1,-9-1 1,-5 0-1,-6 2 1,-2-6-3,6 9-6,-7-13-28,25 3-3,4-9 1,13-9-2</inkml:trace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9:07.9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4 468 25,'0'0'27,"-1"-16"6,1 16-3,5-16-10,-13-3-6,8 19-2,3-16-2,-3 16-3,0 0 0,0 0-3,0 0 1,0 22-2,0-5 1,0 10-2,0-1 1,0 6-2,1 2 1,2-8-2,0 0 2,1-4-2,1-6 1,-5-16-2,14 10 1,-14-10 0,12-16-1,-7-1 1,1 2-1,1 1 1,-2 0-1,-5 14 0,13-5 1,-13 5-1,21 20 2,-6-1-2,2 1 1,4 1-1,0-1 2,0-5-2,-3-5 1,-3-8 0,-2-7 1,-13 5-1,20-29 0,-16 4 0,-4-3 0,-2-5 1,0-5-1,-5 4-1,5 4-3,-9 2-3,11 28-21,-2-26-8,2 26 0,0 0-2</inkml:trace>
  <inkml:trace contextRef="#ctx0" brushRef="#br0" timeOffset="530">437 391 76,'0'-13'37,"3"29"-1,-11-2 2,16 14-31,-8 0 1,5 8-4,0 2 1,1 3-4,-2-3-1,-4-12-6,11 6-11,-11-32-20,0 0 1,0 0-2,-2-30 0</inkml:trace>
  <inkml:trace contextRef="#ctx0" brushRef="#br0" timeOffset="717">361 60 69,'-8'-41'34,"3"19"0,5 22-1,0 0-29,6 17-13,0 4-22,1 2-1,2 1-2,1-1 0</inkml:trace>
  <inkml:trace contextRef="#ctx0" brushRef="#br0" timeOffset="936">665 47 80,'0'0'37,"0"0"-1,18 11 1,-17 7-31,3 18 0,-4 4-3,5 8 0,-5 9 0,1 4-1,-1-1 0,3 0-1,-3-8 2,5-1-2,-5-7 1,4-5-2,-1-8 2,-2-5-3,4-2 0,-5-11-3,7 3-4,-7-16-17,0 0-14,-3-18 2,12 7-2,-5-16 2</inkml:trace>
  <inkml:trace contextRef="#ctx0" brushRef="#br0" timeOffset="1185">788 459 77,'-14'-16'32,"-2"8"1,-10-1-10,0 3-17,-5 6-7,-5-6-13,6 6-16,8-3-2,22 3-1,0 0-1</inkml:trace>
  <inkml:trace contextRef="#ctx0" brushRef="#br0" timeOffset="1419">920 173 68,'0'0'36,"0"0"-1,0 0 1,0 0-26,4 27-3,-5-7-1,5 12-3,-1 0 0,0 9-1,-4 1 0,1 1-1,-2-4 0,-1 1-1,0-4 2,-1-5-2,1-4 2,2-6-3,-1-7 2,2-14-2,0 0 0,0 0 0,0 0-1,2-19 2,1 3-2,1-4 1,2-3 0,1-2 1,4 0 0,3 5 0,0 2 0,5 11 1,0 4 0,1 9 1,0 5-1,0 11 0,-4 7 1,-3 1-1,-4 2 1,-3-5-1,-3 0 0,-2-7-2,1-2 0,-2-18-6,0 0-27,13-2-5,-2-11 1,1-10-1</inkml:trace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9:12.8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 27 63,'-6'-13'35,"6"13"0,-5-17 0,5 17-24,0 0-3,0 0-1,0 0-2,15 11-1,-15-11 0,7 29-2,-5-8 0,5 9 0,-2 5 0,1 7 0,1 2 1,2 8-2,0 1 1,2-1-1,0-1 1,-2-10-1,-1-6 0,1-9-1,-3-7-1,-6-19 0,0 0-2,0 0-3,15-2-18,-18-20-14,12 4 0,-6-12-2,7 4 1</inkml:trace>
  <inkml:trace contextRef="#ctx0" brushRef="#br0" timeOffset="437">328 58 66,'0'-18'36,"0"18"-2,0-13 3,-8-1-26,8 14-3,0 0-2,0 0-1,-15 17-1,8 0-1,-3 4-1,1 11 0,-3 3 0,3 6-1,2 2 2,1 2-2,2 2 1,-1-4-2,-2 1 2,1-8-2,3-2 1,-3-5-1,2-3-1,-2-8-1,4 1-2,-11-19-21,13 0-14,0 0 1,18-5-2,-9-12 1</inkml:trace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9:22.4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70 10 82,'0'0'36,"0"0"1,-25-11 0,25 11-30,0 0-3,-13 21 0,13-21-2,-11 19 0,11-19-1,-17 22-2,13-9-2,4-13-8,0 0-25,0 0-1,0 0-1,0 0-1</inkml:trace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19:22.9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48-8 87,'0'0'37,"-19"5"0,19-5 0,0 0-31,-12 19-1,12-19-1,0 0-3,-17 20 0,17-20-3,0 0-6,0 0-29,0 0 0,0 0 0,0 0-2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5:12.6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32 142 68,'-16'5'37,"16"-5"-2,-19 13 2,19-13-28,0 0-2,0 0 0,0 0-2,0 0 0,0 0-1,31 1-1,-14-7-1,9 3 0,0-1-1,0 1 0,0 0 0,-4 2 0,-5 2-1,-17-1 1,17 19-1,-17-3 0,-4 3 1,-5 4-1,2 1 0,-3 2 0,0 0 0,0 0 0,3-6-1,1-5-1,6-1-3,0-14-19,0 0-16,0 0 1,22-17-2,-14-8 0</inkml:trace>
  <inkml:trace contextRef="#ctx0" brushRef="#br0" timeOffset="624">504 0 67,'0'0'36,"0"0"0,0 0-2,0 0-19,7 13-7,-14 1-3,3 13 0,-9-1-2,4 10-1,-4 2-1,5 2 1,-4-1-1,8 0 0,1 0 0,9-6 0,4-1 0,8-6-1,8-4 1,5-8-1,5-7 0,1-10 1,2-10-1,2-10 0,-5-10 0,-6-13-1,-5 0 1,-11-3 0,-7 0-1,-15 6 1,-7 5-1,-14 12 1,-5 9 0,-5 11-1,-2 6 1,2 7 0,6 9 0,10 4 1,7 9-1,16 4 1,9 5 0,10 6 0,5 3 0,6 5 0,2 0 0,1 4-1,-1-6 1,-2-4-1,-5-4-1,-5-10 0,0-2-4,-20-30-14,19 19-19,-19-19-1,16-13-2,-12-13 0</inkml:trace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0:33.4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259 37 50,'17'-9'32,"-17"9"1,10-16 0,-10 16-21,0 0-1,0 0-3,-33-14-3,13 15 0,-11-1-2,1 6 0,-5-4-2,3 2 0,1-3 0,7 1 0,2-4-1,7 1 1,15 1-1,-13-6 1,13 6 0,0 0-1,13 0 1,-13 0 0,15 7 0,-15-7 0,14 24 0,-8-10 0,-1 8 1,0 4-1,0 5 1,-1 1-1,-1 1 2,1 1-2,-1-1 1,0 3-1,-1-6 1,1 0-1,-2-4 0,2 0 0,-2-5-2,1-2 1,-1-6-1,-1-13-2,3 19-3,-3-19-19,0 0-13,0-27 0,10 14-1,-2-11 2</inkml:trace>
  <inkml:trace contextRef="#ctx0" brushRef="#br0" timeOffset="453">333 228 51,'0'0'34,"-19"0"-1,-4 1 0,-5 9-11,-5-11-19,-4 4-3,0 3-5,-4-6-28,11-6 2,5 0-3,9-1 1</inkml:trace>
  <inkml:trace contextRef="#ctx0" brushRef="#br0" timeOffset="1623">373 486 33,'0'0'30,"-16"-10"1,16 10 1,0 0-15,-2-23-4,2 23-2,10-17-1,3 12-3,-13 5-1,22-9-1,-22 9 0,32 5-2,-17 2 0,4 8-1,-7 2-1,0 6 1,-9 4-2,-3 0 1,-8 5-1,-5 2 0,-6-1 0,-1-2 1,-2-1-2,5-8 2,2-2-1,7-1 0,8-19 1,1 16 0,12-14 0,4-7-1,10 0 1,-1 0 0,3-2 0,0 0-1,-2 1-1,-2-3-1,0 12-5,-25-3-27,26-12-4,-13 1 1,2 3-2</inkml:trace>
  <inkml:trace contextRef="#ctx0" brushRef="#br0" timeOffset="2325">842 190 87,'9'-15'36,"-9"15"1,0 0 0,0 0-31,0 0-2,0 0-2,0 0-2,-22 2-6,22 15-18,-13-10-14,13-7 2,-4 21-3,10-4 2</inkml:trace>
  <inkml:trace contextRef="#ctx0" brushRef="#br0" timeOffset="2528">866 364 77,'3'21'37,"-8"-4"0,-4-1-1,-12-6-25,6 0-7,-5-2-4,0-8-4,20 0-31,-24-6 0,24 6-1,3-16-2</inkml:trace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0:39.0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184 76 46,'-5'-19'32,"-6"2"3,11 17-1,-22-32-20,22 32-2,-24-8-3,14 21-1,-13 0-2,8 17-1,-5 1-1,5 15-1,1 6-1,2 6 0,2 2 1,7 4-2,5-2 2,5 2-2,3-2 1,8-2-1,-1-9 1,5-2-2,-1-5 0,2-5 0,2-5-1,-4-10-1,5 1-4,-8-21-21,9 7-12,-2-13 1,1-1-1,-5-17 1</inkml:trace>
  <inkml:trace contextRef="#ctx0" brushRef="#br0" timeOffset="530">298 438 51,'-25'-3'32,"25"3"2,-18-2 0,12-11-18,6 13-7,0 0-2,17-4-1,-17 4-1,32-12-2,-13 2 0,5 4-1,-2-2-1,1 0 2,-6 3-2,-1 5 1,-16 0 0,19 17-1,-15-2 1,-4 6-1,-1 4 2,-2 4-2,-1 2 2,-1-2-3,0-3 2,0-4-3,4-2 1,1-20-6,4 29-24,-4-29-8,0 0 0,13-26-3</inkml:trace>
  <inkml:trace contextRef="#ctx0" brushRef="#br0" timeOffset="1107">717 249 76,'-3'-23'36,"3"23"0,-5-40-2,5 40-24,0 0-1,0 0-3,5 31-1,-2 4-1,-3 4-2,1 12 0,1 6 1,-1 2-2,2-1 2,-2 0-2,1-7 1,-2-6-2,1-8 2,1-8-3,-2-7-1,0-22-2,4 16-5,-13-34-20,14 4-10,-7-18 1,7-2-2</inkml:trace>
  <inkml:trace contextRef="#ctx0" brushRef="#br0" timeOffset="1419">656 218 61,'12'-16'33,"-12"16"0,27-19 0,-10 5-25,14 11 0,-5-6-2,10 11-1,-2-4-1,4 12-1,-3 3 0,-8 9-1,-5 4-1,-9 8 0,-9 1 0,-10 0 0,-11 0-1,-11-5-1,-3-1-1,-8-11-3,6 5-9,-9-20-22,10-8 1,-1-11-2,10-3 1</inkml:trace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0:41.0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-3 181 66,'0'0'35,"0"-15"-1,0 15 2,0 0-26,0 0-2,5 13-1,1 12-2,-1 3-1,7 11-1,-3 3 1,4 7-2,0 0 1,0 1-2,2-7 1,-5-8-4,2-5 0,-9-17-7,12 0-26,-15-13-2,8-26-1,-5-4 0</inkml:trace>
  <inkml:trace contextRef="#ctx0" brushRef="#br0" timeOffset="234">249 17 83,'4'-19'37,"-4"19"0,5 13-4,5 21-25,-13 3-3,0 17-1,-10 2-1,0 8 0,-2-3 0,-1-2-3,-4-5 2,2-10-2,2-1-1,0-17-3,12 13-12,-2-26-22,6-13 0,0 0-1,27 0 1</inkml:trace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0:44.0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183 83 59,'3'-23'34,"0"6"1,-8-3-1,5 20-22,-5-22-3,5 22-2,-31 1-1,14 17 0,-9 5-2,6 13-1,-3 6-1,2 10 1,5 7-2,5 4 1,1 0 0,5-1-1,7-4 1,7-1-1,4-8 1,2 0-2,4-7 2,4-3-2,6-3 0,-6-7-1,6-3-2,-11-11-2,8 7-7,-26-22-26,34 2 0,-34-2 0,26-21-1</inkml:trace>
  <inkml:trace contextRef="#ctx0" brushRef="#br0" timeOffset="702">303 394 56,'-19'11'36,"19"-11"-2,0 0 2,-16-3-23,16 3-5,0 0 0,22 13-3,-9-13 0,6 3-3,1-8 0,6 1-1,0 0 0,-2-2 1,0 1-1,-4 1 0,-4 3-1,-16 1 1,16 17 0,-16 3 1,-5 2 0,-2 8-1,-2-1 2,1 5-2,-1-4 1,-1-4-2,7-4-1,3-22-3,-6 27-9,6-27-25,2-13 0,2-8-1,10-3-1</inkml:trace>
  <inkml:trace contextRef="#ctx0" brushRef="#br0" timeOffset="1185">773 240 57,'-5'-19'33,"5"6"2,-9-3-1,9 16-21,-11-13-4,11 13-1,-19 19-2,15 2-1,-9 4-2,4 10 0,0 2-2,8 2 0,4-1 0,7-5-1,7-5-1,9-2 1,9-9 0,6-10 0,2-5-1,0-12 1,-2-11-1,-7-9 1,-5-10 0,-11-13-1,-14-1 1,-8-1 0,-9 0 0,-13 8 0,-9 11 0,-4 11 1,-2 14-1,0 17 0,0 12 0,12 13 1,7 6 0,18 14 0,8 3 1,17 6-1,8 1 2,8 1-1,5-2 1,1 2-2,-1-7 1,-4-3-1,-6-7 1,-9-7-3,-6-4 0,-10-12-3,5 3-6,-25-24-26,13-1-3,-10-23 1,3-3-2</inkml:trace>
  <inkml:trace contextRef="#ctx0" brushRef="#br0" timeOffset="2605">1297 273 62,'-9'-23'35,"9"23"0,-4-13 0,17 20-24,-13-7-3,16 26-2,-10 2-1,11 12-1,-5 6 0,5 8-3,-1 1 2,1 0-2,-4-7 2,0-5-2,-4-14 1,0-7-1,-9-22 0,15 4 0,-10-21-2,-1-12 2,2-13-2,1-12 1,3-7-1,2-5 2,-1-2-2,-1 6 1,2 5 0,-2 12 0,0 12-2,-5 14-1,-5 19-4,0 0-21,-6 23-10,1-7 0,8 13-1</inkml:trace>
  <inkml:trace contextRef="#ctx0" brushRef="#br0" timeOffset="3042">1765 201 76,'0'0'36,"-6"-21"-1,6 21-3,0 0-24,12 25-1,-16-6-2,5 13-1,-5 8-1,2 9-1,-1 2 2,1 7-3,0-6 1,-1 0-1,3-9 1,0-5-2,0-12 1,0-10-5,5-3-2,-5-13-12,-2-20-20,4-8 1,5 1-2,-7-17 1</inkml:trace>
  <inkml:trace contextRef="#ctx0" brushRef="#br0" timeOffset="3291">1736 176 53,'5'-19'36,"9"6"-1,2 0 1,11 19-10,-1-12-18,12 13-3,-6-1-1,1 9-1,-5 1-2,-5 7 0,-12-2-1,-11 3 0,-10-1-1,-13-2 1,-6 3-1,-6-6 0,1 0-1,-1-2 1,9 0 0,9 1 0,11 2 0,15 1 0,8-1 1,9 4 1,7-1 1,2 1-1,-3 0 1,-1-4-2,-5 0 2,-5-2-3,-1 3-1,-20-20-9,23 19-26,-23-19 2,16 4-3,-16-4 2</inkml:trace>
  <inkml:trace contextRef="#ctx0" brushRef="#br0" timeOffset="4337">2281 73 58,'16'-13'33,"-16"13"1,19-7 0,-6-3-22,8 21-4,-8-6-1,13 18-1,-7-3-1,7 13 0,-3 4-2,5 9 0,-6 0-1,-1 9 1,-8 2 0,-4 2-1,-9 2 0,-10 1-1,-8-4 1,-8 1-2,-10-7 1,-4-11-4,-4 2-6,-12-14-28,13-7-2,-3-12-1,5-11-1</inkml:trace>
  <inkml:trace contextRef="#ctx0" brushRef="#br0" timeOffset="6770">2762 80 57,'0'0'34,"-4"-23"-1,4 23 1,3-21-22,11 19-3,-14 2-1,18-10-2,-18 10-1,26 3-2,-13 3 0,5 7-1,-2 0 0,3 8-1,-2 4 0,1 7 0,-4 4-1,1 5 0,-4 3 1,-2 6-1,-8 3 2,-1 1-2,-4-1 2,-8-2-2,-2-3 2,-3-6-2,-6-2 1,-1-5-2,0-9-2,-6-12-3,14 10-13,-12-24-18,9-3-1,-4-15 0,10 2 0</inkml:trace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0:51.4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74 16 58,'0'0'34,"-2"-19"0,2 19 1,0 0-22,6 14-4,-15 4-2,8 17-2,-8 6-1,5 11 0,-5 2 0,3 5-2,-6-1 0,6-4-1,-1-7-1,-1-9-3,7-10 0,1-28-8,-9 17-23,9-17-2,5-27-1,-5-4-1</inkml:trace>
  <inkml:trace contextRef="#ctx0" brushRef="#br0" timeOffset="218">89 39 66,'12'-15'35,"-12"15"-1,20 8 2,-14 5-27,10 19-1,-8 8-3,6 12 0,-3 2 0,4 5-3,-7-4 1,1-2-2,-3-7-2,-1-13-5,11-1-23,-16-32-8,15 19-1,-15-19 0</inkml:trace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0:53.2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125 63 56,'1'-19'34,"-1"3"0,0 16-1,0-29-23,0 29-1,0 0-2,-8 17-1,-5-3-1,4 10-1,-8 4 0,3 10-1,-3 4-1,1 6 0,3 2 0,4 6-1,1-2 1,6 5-1,4-1 1,6-6-2,3 2 2,6-3-1,-1-3 0,6-4-1,2-3 1,-2-5-2,0-1-1,-2-7-2,-1-2-3,-19-26-15,17 20-16,-17-20 0,13-10-1,-13-13 1</inkml:trace>
  <inkml:trace contextRef="#ctx0" brushRef="#br0" timeOffset="1280">451 174 64,'0'-18'34,"0"18"1,-3-22-1,3 22-25,0 0-2,-17 18-1,4-2-1,0 12-1,-5 4-1,5 5 0,0 4-1,4 6 0,2-1 0,4 4 0,3-3 0,3-4-2,3-2 2,1 0-1,5-8 0,-1-3-1,4-7 0,-2-4-1,3-3-1,-3-9-2,7 8-6,-20-15-27,28 3-1,-15-11 1,6 5-2</inkml:trace>
  <inkml:trace contextRef="#ctx0" brushRef="#br0" timeOffset="1748">658 459 58,'-14'-7'33,"14"7"1,-21-3 0,21 3-25,0 0 0,13 0-3,-13 0-1,21-1-1,-7-2-1,8 1 0,3-1-2,-4 0 0,1 0 0,0 1 0,-5-3 0,-4 4 0,-13 1 0,18 3 0,-18-3-1,0 19 1,-2-3 1,-1 3-1,-1 4 1,0 3-2,-1 0 2,5-2-1,-4 0 0,4-6-2,4-2-1,-4-16-5,7 17-20,-7-17-10,6-13-1,-4-7-1,5 1 1</inkml:trace>
  <inkml:trace contextRef="#ctx0" brushRef="#br0" timeOffset="2247">1119 347 60,'1'-15'34,"-1"15"-1,0 0-4,-2-21-17,2 21-4,0 0-1,-8 21-2,0-6-2,5 7 1,-6 3-2,5 7 0,-1-2-1,7 2 0,1-3 1,5-2-2,3-5 2,4-6-2,7-11 0,1-8 0,3-10 0,1-10 0,-1-9-1,-3-7 1,-4-6-1,-5-4 1,-8 3 0,-8 2 0,-11 5 0,-5 7 1,-7 10-1,-3 12 0,-1 10 0,2 11 1,2 10-1,6 5 1,8 6-1,5 4 1,8 7 0,6 2-1,5-1 2,9-2-1,0 1 1,4 0-2,-2-4 1,0-1-1,-3-3 1,-6-7-3,1-1-2,-12-11-5,9 2-27,-13-18-1,0 0-1,0 0-1</inkml:trace>
  <inkml:trace contextRef="#ctx0" brushRef="#br0" timeOffset="10593">165 417 23,'-18'9'28,"18"-9"0,0 0 3,0 0-15,0 0-5,0 0-1,0 0-2,-13-8 0,13 8 0,0 0-2,0 0-1,0 0 0,13 9-1,-13-9-1,18 3-1,-18-3-1,25 0 0,-12-1 0,0-2 0,0 0 0,-13 3-1,23-5 1,-23 5 0,19-1-1,-19 1 1,15-3 0,-15 3-1,0 0 1,0 0 0,0 0 0,-2 16 0,2-16 0,-8 19 0,5-6 1,-2 2-1,2 2 0,1-1 0,0 2 0,2-5-1,2 1 1,-2-14-2,2 25-1,-2-25-4,9 26-9,-9-26-23,0 0 1,13 0-2,-13 0 1</inkml:trace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0:56.9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22 227 47,'-7'-15'32,"7"15"4,-10-23-2,10 23-18,-5-15-4,5 15-4,0 0-1,9 27-2,-6-7-1,4 15-1,1 2-1,2 9 0,-2 1 0,3 1-1,-4-4 0,0-6-1,0-6 0,-4-11-4,3 1-1,-6-22-18,0 0-15,7-18 1,8 5-1,-7-19 1</inkml:trace>
  <inkml:trace contextRef="#ctx0" brushRef="#br0" timeOffset="250">260 179 70,'6'-13'35,"-6"13"-1,0 0 2,0 0-29,-15 32-1,-1-9-1,6 14-1,-9-1 0,3 9-1,-3-4-1,6 3 0,0-4 0,5-3-3,0-3 0,3-15-5,9 9-12,-4-28-19,0 0 0,0 0-1,19-9-1</inkml:trace>
  <inkml:trace contextRef="#ctx0" brushRef="#br0" timeOffset="640">451 206 64,'0'0'35,"2"-16"-1,-2 16 1,7-13-26,-7 13-2,0 0-1,1 27-1,-5-7-2,4 12 0,-1 3-1,-2 9-1,-2 3 1,2-1-2,1-2 1,-1-6-3,1-4 1,-1-14-5,8 7-7,-5-27-23,0 0-1,0 0 0,14-22 0</inkml:trace>
  <inkml:trace contextRef="#ctx0" brushRef="#br0" timeOffset="920">460 205 51,'0'0'31,"4"-15"2,-4 15-1,13-14-23,-8-1-1,12 11 0,-4-6-2,12 11-1,-6-5-1,7 10-1,-5-1-1,4 8-1,-6 2 0,-6 3 0,-4 2-1,-9 1-1,-5 0 1,-8 0-1,-7-1 1,-3 4-1,-2 1 1,3-5 0,4 5 0,5-3 0,4-2 1,12 2-1,4 0 2,6-5-2,3 0 2,3 0-2,1-1 2,-1 2-2,1-1-2,-8-4-1,5 8-5,-17-21-27,18 10-1,-18-10 0,16-25-1</inkml:trace>
  <inkml:trace contextRef="#ctx0" brushRef="#br0" timeOffset="1810">899 6 56,'0'0'34,"0"0"0,0 0-1,9-14-23,11 21 0,-7-10-3,15 16 0,-5-7-2,4 10-1,0 2-1,0 5-1,-4 3-1,-5 9 0,-8 0 0,-4 11-1,-8 5 0,-1 3 1,-5 4 0,-5 1-1,-5 2 1,-4-1-1,-1 0 0,-7-12-3,-1 0-4,-18-20-29,10-8-1,-10-21-1,1-12-2</inkml:trace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1:06.6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7 191 56,'0'0'33,"-5"-21"1,5 21 1,1-13-22,-1 13-4,0 0-2,-4-14 0,4 14-2,4 17-1,2 6-1,-2 5-1,3 11-1,-1 8 1,2 5-1,-1 0 0,-1 1 0,-2-4 0,0-8-1,-2-7 1,1-10-2,-2-6-1,-1-18-4,9 19-7,-9-19-25,11-16 0,-5-4 0,10 1 0</inkml:trace>
  <inkml:trace contextRef="#ctx0" brushRef="#br0" timeOffset="281">261 75 76,'0'0'35,"-4"-16"0,2 36-5,2-20-22,-13 41-2,-1-11-1,2 15 0,-5 2-1,2 5-2,-4 0 0,5-1-1,-4-3 1,8-3-2,-1-7 1,2-5-1,2-4 1,2-7-2,4-3 0,1-19-3,0 21-2,0-21-14,-4-14-18,4-5 1,10 2-2,-6-11 2</inkml:trace>
  <inkml:trace contextRef="#ctx0" brushRef="#br0" timeOffset="702">494 163 54,'0'0'35,"1"-20"0,-1 20-1,8-16-17,-8 16-9,0 0 0,13 23-3,-16-3-1,6 9 0,-8 9-2,7 9-1,-5 2 2,1 3-2,0 1 1,-3-3-1,2-6 0,-1-5-1,0-10 1,2-9-1,-1-1-1,3-19-2,0 0-4,0 0-7,0 0-24,8-36 1,6 14-1,-10-11 1</inkml:trace>
  <inkml:trace contextRef="#ctx0" brushRef="#br0" timeOffset="1030">461 191 62,'0'0'34,"-10"-15"-2,10 15 1,13-11-24,5 11-3,-2-8-1,6 7-2,0-8 1,8 8-1,-4-1 0,5 2-1,-5 2 0,1 2-1,-2 5 0,-2 1 0,-3 3-1,-7 3 1,-4 3-2,-5 1 1,-4 3 0,-11 5 0,-4-2-1,-8 0 0,-1 0-1,-16-7-3,7 9-7,-16-19-25,7-4 2,-4-13-3,6-5 2</inkml:trace>
  <inkml:trace contextRef="#ctx0" brushRef="#br0" timeOffset="1903">1038 32 60,'-5'-16'35,"5"16"-1,-2-18 0,20 20-22,-18-2-5,24 6 0,-11 3-2,8 8-1,-1 5-1,3 4 0,-1 3-1,4 5 0,-5 1-1,-2 1 1,-1 5-1,-5 4-1,-5-2 1,0 5 0,-7 0-1,-5 1 0,-5 1 1,-5 1-1,-4-8 1,-5-1-1,-6-3 0,-1-5-1,-1-2 0,-3-8-3,7 8-5,-17-16-29,17 0 0,-1-11-1,6-5-1</inkml:trace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1:25.0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139 95 63,'-12'-20'34,"5"6"-1,7 14 2,-12-24-23,12 24-2,0 0-2,0 0-2,0 0-1,0 0-1,0 0-1,8 20 0,-8 1 0,2 9-1,0 4-1,2 11 1,-4 0-1,7 3 0,-5 1-1,2-3 1,1-6-1,-2-9 1,-2-5-1,2-6 0,-2-5 1,-1-15-3,5 16 1,-5-16-3,0 0-6,0 0-27,17-13-2,-17-6 1,9 3-1</inkml:trace>
  <inkml:trace contextRef="#ctx0" brushRef="#br0" timeOffset="437">-4 53 58,'0'0'31,"6"-21"-1,-6 21 1,21-16-23,-4 12 0,-17 4 0,36-9-2,-15 5-1,9 10 0,-4 1-1,11 9 0,-3 3-2,6 9 1,-6 1-1,1 9-1,-7 5 0,-5 4 1,-10-1-1,-10 1 0,-12-2 1,-9-4-2,-10-5 2,-5-7-1,-7-7 1,1-7-2,0-4 1,4-8-1,5-1 0,5-7-3,12 5-2,-5-16-11,18 16-22,-1-26 2,14 13-2,0-7 1</inkml:trace>
  <inkml:trace contextRef="#ctx0" brushRef="#br0" timeOffset="874">442 168 70,'0'0'35,"0"0"-2,6 26 3,-5-9-27,13 20-2,-10-5-1,10 12-1,-2-4-2,1 1-2,-1-6 2,-1-6-2,-3-8 0,-8-21-1,0 0 1,0 0 0,3-19-1,-6-9 1,0-6-2,1 0 1,5-4 0,0 1-1,6 11-2,-1 0-1,11 19-4,-13-8-17,14 19-11,-5-4 1,5 6 0,-5-3 0</inkml:trace>
  <inkml:trace contextRef="#ctx0" brushRef="#br0" timeOffset="1139">676 241 78,'0'0'35,"-15"2"0,15-2 1,-7 30-27,1-10-3,11 12-1,-5-1-2,7 4 0,5-2-2,4-4 0,4-4-1,3-9 0,2-10 0,-3-11 0,-3-8 0,-4-11 0,-4-11-1,-8-8 1,-5-2 0,-5 0 0,-5 4 0,-2 6 0,-5 9 0,-1 9 0,-4 12-2,-2 8-1,7 13-4,-11-1-27,17 5-1,0-5-1,16 7-1</inkml:trace>
  <inkml:trace contextRef="#ctx0" brushRef="#br0" timeOffset="1482">897 185 56,'8'-13'36,"-5"0"0,-3 13 0,0 0-8,12 13-19,-15 9-3,6 16 0,-5 7-2,2 13-2,0 5 1,2 5-2,2-2 0,2-4 0,-2-2 1,7-10-2,-4-10 0,-1-11-1,2-5-2,-8-24-6,16 10-26,-19-23-3,12-3 1,-9-12-2</inkml:trace>
  <inkml:trace contextRef="#ctx0" brushRef="#br0" timeOffset="1779">934 271 82,'15'-7'36,"-2"3"-2,10 12-2,-1-6-24,9 14-3,-7-2 0,5 10-2,-7-3-1,-5 6-1,-8-1 0,-7 3 0,-8-1 0,-10-8-1,-7 2-1,-14-11-4,7 10-14,-9-17-18,8 2 2,2-10-3,7-2 1</inkml:trace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1:31.6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35 96 60,'-8'-22'35,"-1"7"-1,0-5 2,9 20-21,0 0-5,0 0-2,-13 30-2,18 4-2,-2 5-1,5 6-1,1 2-1,5-2 0,-1-5-2,5-10 1,-1-8-2,-1-10 1,6-8-1,-3-13 0,-6-7 0,0-10 0,0-8 0,-9-11 1,0-6 1,-4 2 0,-5 1 1,-3 8 1,7 5 1,1 35 0,0 0 0,4 18 0,2 23 0,6 11-1,-2 6-1,3 5 1,0 3-2,-2-11-2,4-8-1,-12-26-13,10 0-21,-13-21-1,17-6 2,-12-16-4</inkml:trace>
  <inkml:trace contextRef="#ctx0" brushRef="#br0" timeOffset="421">350 128 80,'1'27'35,"3"11"-1,-4 0 1,6 3-29,-6-9-2,5 1 0,-5-12-3,2-4 1,-2-17-2,0 0 0,0 0-1,-15-24 0,10-3 1,5-5-1,0-1 1,5-5 0,6 3 1,4 4 0,1 5 1,7 14 0,-2 4 1,6 13 0,-7 9 0,2 9 0,-8 6 0,0 6-1,-5 4 0,-2-2-1,-2-2 0,-5-3-1,4-6-2,-4-8-2,4 1-7,-4-19-26,0 0 0,3-25-1,3 3-1</inkml:trace>
  <inkml:trace contextRef="#ctx0" brushRef="#br0" timeOffset="920">722 122 82,'-2'-13'36,"2"13"0,0 0 0,11 30-28,-11-12-2,7 12-1,-6 5-3,5 6 0,-3-2-1,1-4-1,-2-4 0,-2-11-1,0-20 0,-3 14 0,3-14-1,-6-28 1,6 3 0,3-7 0,1-4 1,6-2 0,2-3 1,5 6 0,-2 1 1,2 13-1,-1 2 1,2 14 0,-5 10 0,1 15 0,-2 6 0,-1 9-1,-2 8 0,-2-3 0,-1 3-2,-5-8-1,2 1-3,-10-21-13,10 2-19,-3-17 0,0 0-1,4-22 0</inkml:trace>
  <inkml:trace contextRef="#ctx0" brushRef="#br0" timeOffset="1373">1003 206 67,'19'11'34,"-19"-11"-2,27-12 1,-17-7-22,11 7-3,-11-13 0,6 8-2,-9-9 0,2 7-3,-8 0 1,-1 19-2,-9-15 0,9 15 0,-21 22-1,5 4 0,0 5-1,0 8 1,3 4-1,6 0 1,5 1-1,6-6 0,5-3-1,6-9 0,9-4-2,-2-15-4,13 5-20,-14-18-10,7-6 0,-11-7-1,5-2 1</inkml:trace>
  <inkml:trace contextRef="#ctx0" brushRef="#br0" timeOffset="1825">1395 97 65,'0'0'35,"-8"-19"1,8 19 0,-18 2-17,14 15-12,-12-1 0,10 13-2,-5 3-1,5 8-1,0-3-1,6 0-1,1-2-1,7-7 1,2-4-1,4-8-2,7-3-1,-4-8-3,12 2-9,-9-14-23,9-2 2,-9-10-3,7 6 3</inkml:trace>
  <inkml:trace contextRef="#ctx0" brushRef="#br0" timeOffset="2090">1495 228 66,'0'0'32,"0"0"0,15-4-2,2-12-18,12 10-6,-10-10-1,7 1 0,-9-5-1,1-2-1,-11-1 0,-7 2-1,-9 2 0,9 19 0,-29-17 0,12 24 0,-5 6 0,8 14 0,-4 3 0,10 8-1,3 1 0,10 2 1,3-1-2,10-4 0,5-4-2,-3-7-2,11 0-7,-14-17-26,15-2 1,-12-13-1,6 0-1</inkml:trace>
  <inkml:trace contextRef="#ctx0" brushRef="#br0" timeOffset="2511">1907 37 87,'0'0'35,"-3"-19"0,3 19-5,0 0-21,-13 31-2,-2-6-2,4 8-2,2 2-1,5 7 0,4-2-1,8-7-1,5-5 0,5-3 0,0-9 0,3-3 0,-7 0-1,-14-13 1,13 18 0,-13-18 0,-21 14-1,-3-8 0,-2 1-3,-8-7-4,13 3-21,-9-12-8,15 2 2,-1-10-3</inkml:trace>
  <inkml:trace contextRef="#ctx0" brushRef="#br0" timeOffset="2901">2157 11 86,'-30'-13'36,"15"20"0,-4 2 0,12 13-29,-7-2-2,14 12-2,1 2-1,12 5 0,9-1-2,4-3 0,3 1 1,-2-4-1,-2 1 0,-10-7 1,-7-1-1,-12-4 0,-8-3 0,-9-5 0,-3-3-1,-5-3-1,6-2-3,-1-11-2,24 6-13,-13-7-17,13 7 2,16-25-3,-1 12 4</inkml:trace>
  <inkml:trace contextRef="#ctx0" brushRef="#br0" timeOffset="3260">2405 98 56,'-7'-18'34,"7"18"0,-24-15-5,14 32-4,-9-5-16,11 22-3,-8 1-2,7 10-2,0 1-3,8 0 0,2-6-1,7-9 0,2-8-1,-10-23 1,30 10 0,-17-23 1,5-7 0,-5-8 2,-5-11 0,0-2 1,-8-4 1,1 7 0,-5 3 2,5 12-1,-7 7 0,6 16 0,-4 13-1,7 16 0,1 9 0,2 6-2,3 5 0,2-1-2,4 2-3,-4-18-9,13-2-23,-7-16-2,5-10 1,-6-17-2</inkml:trace>
  <inkml:trace contextRef="#ctx0" brushRef="#br0" timeOffset="3635">2586 135 80,'9'17'35,"-4"15"0,-6-4-2,8 17-25,-7-7-2,6 6-1,-6-8-2,3-4-1,-2-10 0,-1-9-1,0-13-1,0 0 0,-1-27 0,1 0-1,0-6 1,1-5 0,5-3-1,1-4 0,3 6 0,2 1-2,5 12-3,-9-4-13,10 19-17,-2-1 1,5 14-1,-5 2 1</inkml:trace>
  <inkml:trace contextRef="#ctx0" brushRef="#br0" timeOffset="3947">2852 114 90,'0'0'35,"-11"18"0,2-5-6,12 15-24,-9-2-1,6 8-1,2-1-2,3-2-1,6-7 0,2-8-1,5-10 1,3-7-1,2-12 0,-3-11 1,-3-5-1,-2-6 1,-3 0 1,-4 3 1,-6 2 0,1 8 0,-3 7 1,0 15 0,0 0 1,10 40-1,-6-5 0,5 10 0,-1 10-1,3 12 0,-6 3 0,0 1-1,-1-1 1,-4-3-2,-4-7 1,-1-6 0,1-10-1,-5-12 0,-2-9-1,-4-11 1,-2-8-1,-5-7-1,0-3 0,-2-7 0,5-1 1,2-4-1,12-1 0,11-4 1,10 0 0,10-2 1,12-1-1,7-9-1,5 6-7,-11-12-26,11 0-3,-11-1 0,-2-1-2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22.6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152 65 85,'-4'-29'36,"5"10"0,-15 0 2,14 19-31,0 0 0,-22 35-2,5-2 0,5 11-2,-8 6 0,1 9-1,2 6-2,2 0 2,5-1-2,6-1 2,8-2-2,6 3 1,12-5-2,4 0 2,10-7 0,2-6-1,-2-7-1,-3-10 0,-2-7-3,-10-24-4,3 5-14,-14-26-17,0-3-1,-6-13 0,5 3 1</inkml:trace>
  <inkml:trace contextRef="#ctx0" brushRef="#br0" timeOffset="453">384 244 83,'0'0'38,"-19"-12"0,19 27 0,0-15-28,-2 45-3,-2-5-2,7 13 0,-4 5-3,1 7 1,-2-3-3,-1-5 1,3-8-3,-4-16 0,2-7-3,2-26-7,0 0-23,-2-26-3,10 1-1,-5-15-1</inkml:trace>
  <inkml:trace contextRef="#ctx0" brushRef="#br0" timeOffset="687">379 205 85,'0'0'36,"0"0"0,21 27 2,-14-1-28,12 21-3,-8-1-2,8 9-1,-6-5-1,2-2-1,-5-6-2,0-13 1,1-11-3,-11-18 1,16-10 1,-6-13-2,2-9 0,0-8 0,2-6 2,2-6-1,-3 0 1,0 3 1,-3 8-1,2 9 1,-8 12 1,-4 20 0,0 0-1,9 33 1,-14 6-1,7 16 1,-2 6-1,0 5 1,3-2-1,-2-3 0,2-8 0,0-7-1,0-10 0,-3-14-1,3-3-4,-3-19-8,0 0-12,7-23-15,2 2-1,-2-10 0,6 2 1</inkml:trace>
  <inkml:trace contextRef="#ctx0" brushRef="#br0" timeOffset="1373">970 237 82,'0'0'36,"0"0"0,-15 4 1,-6-7-29,5 22-4,-8-2-1,7 6 0,1 2-1,15 2 0,11 1-2,12 4 2,7-2-1,4 3 0,-4-1 0,0 1 1,-13 0-2,-11-1 2,-13-3-1,-13-6-1,-7 2 0,-4-11-1,-2 0-1,0-11-3,13 7-8,-8-14-25,29 4 0,-2-14 1,16 8-2</inkml:trace>
  <inkml:trace contextRef="#ctx0" brushRef="#br0" timeOffset="1685">1149 333 94,'9'-14'39,"-9"14"-1,16 3-2,-19 13-28,10 21-1,-5 7-3,2 10 0,0 4-2,-2 3-1,-1-6-3,-4-6-2,3-3-4,-13-29-12,13-1-19,0-16 0,-11-17-1,2-16 2</inkml:trace>
  <inkml:trace contextRef="#ctx0" brushRef="#br0" timeOffset="1888">1169 305 79,'13'-24'36,"5"10"0,-1 1 1,22 9-28,-13-1-1,8 14-2,-11 0-2,1 9-1,-11 4-1,-11 4 0,-11 2-2,-13-7 0,-8 2-1,-9-5-1,4-1 1,2-3 0,11 2-1,12-1 0,12 2 1,12 3 1,9 5 0,3 2 0,5 2 0,-5 0 1,-2-3-1,-5-1 0,-4-1-2,-8-11-3,9 7-15,-16-20-17,20 5 0,-20-5-1,27-19 1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5:39.0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76 153 56,'-6'-23'34,"6"23"1,-5-17-1,5 17-21,0-12-5,0 12-1,0 0-2,0 0-1,0 0 0,-4 12-2,0 6 1,2 14-1,1 7 1,-1 12-2,-1 4 1,3 6-1,0 1 0,0-1 0,0-7-1,0-8 1,0-11-1,0-9 0,2-4 0,-2-22 0,0 16-1,0-16-1,3-16-4,-11-13-18,16 13-15,-8-16 1,10 6-1,-7-13 0</inkml:trace>
  <inkml:trace contextRef="#ctx0" brushRef="#br0" timeOffset="422">3 124 50,'-6'-14'31,"6"14"1,7-16 0,-5-2-23,15 10-3,-10-10 1,15 8-1,-6-6-1,11 5-1,-10-1 0,9 11 0,1 2-1,2 12-1,-3 6-1,2 10 0,-11 7 1,-4 6-1,-7 4 0,-10 4 0,-9-4 0,-11-4 0,-8-4-1,-6-11-1,2-2-1,-5-15-3,16 12-21,-4-25-10,29 3-1,-13-10 0,13 10 0</inkml:trace>
  <inkml:trace contextRef="#ctx0" brushRef="#br0" timeOffset="874">484 92 63,'3'-24'36,"-3"24"1,0 0 0,13 20-21,-18 0-9,5 14-3,-8 5 1,0 7-3,0 8 1,-4 5-2,2 2 1,-3-3-1,5-3-1,3-4 1,5-6-1,0-8 1,0-5-1,2-7 0,3-8 1,-5-17-1,6 19 1,-6-19-1,17 0 1,-4-6-1,5 0 1,4 1-1,4-1 0,0 0 0,5 4 0,-8-3-2,2 6-5,-25-1-30,23-4-2,-23 4 0,0 0-2</inkml:trace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1:39.3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27 349 42,'-6'-22'33,"3"8"2,-1-1-1,4 15-8,-4-23-14,4 23-3,6 13-1,1 10-2,-9 4-1,7 10-1,-4 5 0,1 13-2,0 5 1,0 5-1,1 1 0,0 0-1,-2-6 1,2-4-2,-3-10 2,0-7-2,-3-10 1,0-13-2,3-16-1,0 0-1,0 0-3,-13-29-7,22 13-25,-9-17-1,12 1 0,-5-7 0</inkml:trace>
  <inkml:trace contextRef="#ctx0" brushRef="#br0" timeOffset="390">-8 365 54,'0'0'32,"2"-19"0,-2 19 0,24-10-21,-8-1-1,12 13-2,-2-4-2,9 10 0,-5-5-2,10 12 0,-10-2-1,0 7 0,-5 2-1,-7 2 0,-13 4-1,-9 1 0,-9 0 0,-10-2 0,-6-1-1,-9-4-1,2-2-1,-3-12-4,12 9-11,1-19-20,13 0 1,5-13-1,9-2 1</inkml:trace>
  <inkml:trace contextRef="#ctx0" brushRef="#br0" timeOffset="952">546 345 70,'0'0'35,"-2"-13"-1,2 13 2,-18 1-27,12 18-2,-12-2-1,4 11-3,-4-1 0,2 8-2,-2 0-1,8-3 0,6-3-1,5-5 0,8-5-1,7-9 0,3-7 1,1-8-1,-1-9 1,1-9 1,-5-4 0,-4-11 0,-5-2 1,1 0 1,-8 1 1,2 10 0,-2 5 1,1 24-1,0 0 1,7 19-1,-5 10-1,3 13 1,1 4-2,1-1-1,2 3-1,-3-11-3,11 4-6,-9-21-28,15-7 1,-6-16-2,9-8 0</inkml:trace>
  <inkml:trace contextRef="#ctx0" brushRef="#br0" timeOffset="1326">768 335 81,'0'0'35,"-8"34"1,-1-2-1,16 16-29,-8-3-1,5 7-1,-4-7-2,2-4 0,-7-14-2,4-12 1,1-15-1,-13-15 0,6-12 0,1-13 0,4-6 1,5-2-1,6-1 0,3 4 0,3 10 0,3 8-2,2 17-3,-10-3-15,8 19-16,-18-6 1,26 18-2,-26-18 0</inkml:trace>
  <inkml:trace contextRef="#ctx0" brushRef="#br0" timeOffset="1638">938 451 68,'0'0'34,"21"2"-2,-13-23 1,11 13-22,-15-18-1,11 10-2,-9-7-2,2 4-2,-6 4-1,-2 15 0,-9-15-2,9 15 1,-23 22-1,10 2 0,-4 10-1,2 6 1,3 4-1,4-2-1,6 3-1,4-9-3,12 3-5,-5-19-28,16-2 2,-1-17-1,11-2 0</inkml:trace>
  <inkml:trace contextRef="#ctx0" brushRef="#br0" timeOffset="1903">1175 424 70,'-3'-15'36,"3"15"-1,0 0 1,8 24-22,-8-2-8,8 10-2,-8 1-2,3 2 0,-8-8-2,-2-5-1,-3-9 0,10-13 0,-22-3-1,11-11 1,5-5 0,6-4 1,7-6 0,6-3 1,3 0 1,6 3 0,2 0 0,5 10 1,-4 0 0,0 14 0,-6 5-1,1 16 1,-4 8-1,-2 12-1,-6 3 0,-1 8 0,-3-2 0,-5-3-2,-1-2-1,-5-14-4,7 2-15,0-28-18,0 0 2,-6-31-3,15 3 2</inkml:trace>
  <inkml:trace contextRef="#ctx0" brushRef="#br0" timeOffset="2434">1636 130 68,'-9'-21'37,"5"8"-1,-3-9-3,7 22-16,-9-20-7,9 20-1,0 0-3,9 39-1,-9-3-3,4 12 0,0 10 0,-2 8-1,1 4 0,3-1-1,-4-2 0,1-9 1,2-6-2,-4-13 0,5-5-2,-6-16-2,10 3-10,-10-21-25,0 0 3,15-26-2,-4 5 0</inkml:trace>
  <inkml:trace contextRef="#ctx0" brushRef="#br0" timeOffset="2699">1720 385 79,'-22'-11'35,"-4"11"-2,-16-5 0,15 11-32,-7 4-6,2-2-28,11-3 1,8-3-2,13-2 0</inkml:trace>
  <inkml:trace contextRef="#ctx0" brushRef="#br0" timeOffset="2886">1849 0 62,'0'0'38,"0"22"-2,-3 1 2,6 23-12,-6-1-20,3 16-1,-4 3-2,1 8 0,-3-1-2,3-6 0,2 1-1,0-14 0,-1-12 0,2-9-1,2-11 0,-2-20-1,0 0-1,-5-16 1,7-7-1,-2-9 0,3-1 1,2-6 1,4-1 0,4 7 2,2 1 0,6 11 1,0 6 1,2 14-1,-3 6 1,0 16-1,-5 5 0,-2 11 0,-4 3-1,-1 0 0,-3 4-2,-8-8 0,3-2-4,-7-16-8,10-2-24,-3-16 0,0 0 0,-2-31-2</inkml:trace>
  <inkml:trace contextRef="#ctx0" brushRef="#br0" timeOffset="3323">2100 490 61,'0'0'33,"0"0"0,0 0 0,38 3-23,-21-14-2,12 11 1,-11-13-2,5 8-2,-10-7 0,0 3-2,-13 9-1,0 0 0,0 0-1,-17-3 0,-1 18-1,-1 5 1,-2 5-1,5 7 1,0-2 0,10 2-1,6 0 1,9-5-1,8-2 0,6-6-1,11-5-3,-8-14-8,13 2-24,-9-15-2,5-3 2,-7-10-4</inkml:trace>
  <inkml:trace contextRef="#ctx0" brushRef="#br0" timeOffset="5632">2615 380 43,'-7'-21'33,"3"7"2,-6-4 0,10 18-9,-30-16-14,30 16-3,-27 14-4,17 1-1,1 4 0,11 6-2,2-3-1,7 2 1,8-3-2,0-3 1,-1 1-1,-2-4 0,-8 2 1,-11-2-1,-1-2 0,-10 4 0,-7-3 0,-1 1-1,-1 1 0,1-7-2,9 2-3,-8-17-13,21 6-18,0 0 1,8-20-1,3 4 0</inkml:trace>
  <inkml:trace contextRef="#ctx0" brushRef="#br0" timeOffset="6006">2721 511 64,'13'-5'34,"5"2"-1,-18 3 1,34-19-24,-22-3-2,7 8-1,-13-10-1,0 9-2,-9-4 0,3 19-2,-15-21 0,15 21 0,-29 3 0,15 13-1,-4 5 0,5 6 0,3 3-1,6 5 1,4 0 0,7 0-1,6-2 0,3-7-2,6-3-2,-5-15-7,15 2-25,-10-13-1,8-3 0,-4-8-1</inkml:trace>
  <inkml:trace contextRef="#ctx0" brushRef="#br0" timeOffset="6318">3042 313 55,'-2'-16'35,"2"16"0,-10-17 1,10 17-12,-17 13-17,15 5-1,-5 1-2,9 7-1,-1 2-1,5 2 0,4 2-2,-1-3 1,1-1-1,-3-4 0,-1-1 0,-6-5 0,-5-2 0,-3-3-1,-8-2 0,-4-5-2,-1 1-4,-12-9-27,13-3-1,-2-6-1,6-2-1</inkml:trace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1:46.5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186 284 70,'-9'-24'36,"1"9"-1,-10-3 1,18 18-24,-26-7-4,13 21-1,-11 8-3,5 13-1,-1 4-1,3 7 0,2 2-2,2 2 0,10-7-1,5-8 0,4-6 0,4-15-1,4-8 0,2-13 1,0-9-1,-3-9 1,0-10 0,-3-8 1,-3-3 1,2 2 0,-5 1 1,0 9 0,1 8 1,-5 26-1,0 0 1,13 16-1,-12 16 0,3 9 0,-1 5-2,-1 5 1,2-5-1,-2-5-3,3 1-3,-9-25-18,13 2-14,-9-19 0,17 1 0,-13-17 0</inkml:trace>
  <inkml:trace contextRef="#ctx0" brushRef="#br0" timeOffset="390">238 366 75,'13'-14'35,"-13"14"0,13 22-1,4 4-26,-13-6-2,5 13-3,-5-7-1,-4-1-2,2-6-1,-2-19-1,-9 14 0,9-14-1,-14-19 0,5-1 1,6-2 0,3-2 2,3-7 1,6 4 1,1-1 1,10 11 1,0-2 0,3 13 0,-1 3 0,-1 11 0,0 8 0,-3 13-2,-3 4 1,-4 6-1,-5 2-1,-2 2 0,-1-4-1,-6-6-1,2-4-1,-2-11-3,6 4-5,-3-22-28,0 0 2,0-22-2,9 4 0</inkml:trace>
  <inkml:trace contextRef="#ctx0" brushRef="#br0" timeOffset="827">722 446 78,'13'-26'35,"-13"26"0,1-29-5,-1 29-20,-5-20-3,5 20-1,-26 0-2,7 10-1,-7 4-1,2 11 0,-2 2-2,4 4 0,9 4-2,0-5 0,13 3-2,1-8 0,11-2 0,1-13 1,9-2-1,-1-14 2,1-9 2,4-8 1,-9-12 2,5-10-1,-9-15 2,5-6 0,-9-9 0,1 5 0,-7-2 0,1 11-1,-5 5 1,-2 21-2,-3 12 1,6 23-1,-14 26 0,9 19-1,3 13 0,0 14 0,4 6-1,12 6 1,3-1-2,5-6 0,7-11 0,-2-15-2,3-12-4,-12-31-28,12-11-5,-7-23 0,1-18-1</inkml:trace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1:49.21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190 308 53,'-4'-16'34,"1"-2"0,-6-4 0,9 22-18,-14-36-5,14 36-2,-21-10-2,21 10-2,-32 23-2,15 3 0,-5 8-2,5 4 0,-2 1-1,3 0-1,6-1 0,4-10 0,8-3 0,4-12-1,-6-13 1,24 6 0,-6-14 0,-3-8 1,1-4 0,0-6 0,-7-6 1,1-2 0,-4 1 0,-2 5 1,-2 2 0,2 10 0,-4 16 0,0 0 0,12 17 0,-4 11 0,1 7-1,4 6 1,0 1-2,0-3-2,3 1-2,-9-15-4,15 11-19,-22-36-11,24 15 1,-24-15-2,22-25 2</inkml:trace>
  <inkml:trace contextRef="#ctx0" brushRef="#br0" timeOffset="390">323 296 78,'-1'-37'37,"8"16"-1,-7 3 1,0 18-27,8 22-2,-3 10-2,-5 7-2,0 15-1,-5 11 0,4 6-3,2 1 2,-1-2-3,3-3 2,-1-7-3,2-5-1,-5-17-6,15-2-22,-9-22-7,-5-14 0,0 0-1</inkml:trace>
  <inkml:trace contextRef="#ctx0" brushRef="#br0" timeOffset="639">323 420 73,'17'-12'36,"-1"-2"-2,7 8 2,-5-9-28,8 18-3,-12-1 0,2 6-2,-16-8 0,19 27-1,-19-7-1,-4 6 0,-5-1-2,-8-4 0,-2 5-3,-10-13-12,10 6-19,-3-10-2,22-9 1,-21 1-1</inkml:trace>
  <inkml:trace contextRef="#ctx0" brushRef="#br0" timeOffset="951">634 259 83,'0'0'37,"0"0"0,0 0 0,-6 21-29,11 15-2,-10 5-2,5 13-1,-1 6 1,1 4-4,-3 0 2,3-4-2,-1-6 1,-2-7-2,3-9 1,0-13-4,0-4-2,0-21-19,0 0-13,-10-23 1,12 4-2,-3-16 2</inkml:trace>
  <inkml:trace contextRef="#ctx0" brushRef="#br0" timeOffset="1185">641 341 76,'18'-23'36,"5"16"0,1-5-1,8 31-27,-11-5-1,0 19-3,-15-4-1,-2 7-1,-11-1-1,-10-4-1,-6-3-2,-9-14-3,4 5-7,-8-19-25,13-3 2,1-11-3,14-5 2</inkml:trace>
  <inkml:trace contextRef="#ctx0" brushRef="#br0" timeOffset="1419">834 3 77,'13'-12'36,"-13"12"1,16 12-2,-16-12-26,13 48-1,-15-9-3,4 15-1,-7 6-1,1 7 0,0 2-2,-1-5-1,1-6-1,0-13-2,5-4-4,-8-26-19,14 0-11,-7-15-1,20-15 0,-11-8 0</inkml:trace>
  <inkml:trace contextRef="#ctx0" brushRef="#br0" timeOffset="1638">976 261 55,'8'32'33,"-3"-6"-1,0 9-3,3-3-16,6 9-5,-7-10-4,11 5 0,-1-14-2,6-3 0,2-13-1,-2-9-1,-3-9 1,2-4 0,-5-10 1,-2 4 0,-4-5 1,-3 5-1,-7 1 2,3 8-1,-4 13 1,0 0-1,0 0 0,0 23-1,0 4 0,-3 8 0,-1 11 1,4 11-3,0 3 2,6 7-1,0 2 0,2 1-1,0-5 1,-3-6-1,0-10 0,-7-8 0,-8-13 0,-9-8-1,-7-14 0,-4-10 0,-5-6-1,0-9 1,9-2-1,8-6 0,10-4 1,17-3 0,13 2-1,11-7-2,16 5-8,-5-20-25,15-1 0,-4-8-1,4 2 0</inkml:trace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1:53.0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157 136 61,'0'-24'36,"-4"-2"0,7 7 1,-12-3-24,9 22-3,4-13-2,-4 13-2,5 15-2,-2 5 0,-3 4-2,0 9 0,-2 5 0,4 4 0,-2 6-2,3 1 2,-2 1-2,2-2 1,0-2-1,0-6 0,0-8 0,-3-6-2,3-9-1,-3-17-4,0 13-14,0-13-19,-3-23 2,-2 3-2,8 1 2</inkml:trace>
  <inkml:trace contextRef="#ctx0" brushRef="#br0" timeOffset="358">-9 25 62,'0'0'34,"-3"-13"-1,3 13 1,18-7-26,-18 7-1,37-5-1,-12 5-1,11 11-1,4-1 0,7 7-1,-3 2-1,4 9 1,-2 5-1,-2 5-1,-9 4 0,-5 3 0,-11 3 0,-11 2-1,-6-1 0,-11-5 0,-13-2 1,-10-4-1,-6-5 0,-5-8 1,-2-3-1,-2-8-1,3-2 0,4-12-3,13 3-2,1-16-10,26 13-21,-10-27 0,19 11 0,1-4 0</inkml:trace>
  <inkml:trace contextRef="#ctx0" brushRef="#br0" timeOffset="780">504 415 70,'17'-3'35,"8"4"-2,-3-18 2,12 14-26,-18-16-1,8 6-1,-13-9-2,0 5-1,-10-5-1,-4 4-1,-6 2-1,-8 8 0,-4 5 0,-2 9-1,-4 7 0,1 9 0,2 7 0,7 6 1,5 4-1,10-1 0,8 1 0,9-4 0,7-5 0,6-5 0,4-9-2,-1-4-1,4-4-3,-11-16-15,10 3-16,-11-14 0,2-2-1,-9-11 0</inkml:trace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2:06.4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43 71 36,'-5'-16'31,"4"-1"3,-2 1 0,3 16-16,-3-24-4,3 24-4,0 0-2,0 0-2,0 0 0,0 0-2,-6 22-1,6 4 0,-5 6 0,5 12-1,-8 4 0,7 7-1,-3 4 0,-1-1-1,4-1 1,-1-6-1,2-9 0,2-10 0,-1-6-1,-2-13-2,1-13-2,0 0-5,0 0-25,13-22-3,-4 5 1,-7-8-1</inkml:trace>
  <inkml:trace contextRef="#ctx0" brushRef="#br0" timeOffset="375">57 74 62,'0'0'35,"0"-23"-1,0 23 0,8-15-24,6 22-2,-14-7-2,20 25-1,-11 1-2,7 8 0,-6 5-1,6 3 0,-3 2-1,1 1 0,-1-4-1,0-6 1,0-7-1,-3-8 0,-10-20 0,21 6-1,-21-6 1,13-35-1,-9 3 0,3-12 0,-1-4 1,1-6 0,1-1 0,-1 5 1,0 5 0,-1 10 1,0 9-1,-6 26 1,0 0 0,11 19 0,-11 13-1,-1 12 1,-1 8-1,1 8 1,-1 4-1,0-1 0,0-5-1,-1-6 1,3-7-1,0-5 0,0-13-1,0-9-1,0-18-3,0 0-5,0 0-21,0 0-8,22-12 2,-18-8-3</inkml:trace>
  <inkml:trace contextRef="#ctx0" brushRef="#br0" timeOffset="905">433 288 66,'-13'-7'33,"13"7"1,-17 27-1,21 0-25,-12-3-2,10 10-2,-2-3-2,6-4 0,6-2-2,1-6 1,3-6-1,1-6 1,3-8 0,-2-9 0,-5-6 0,0-6-1,-6-10 1,-6-3 0,-2-5 0,-6 3-1,-5 2 0,-2 8 0,-5 7 0,-3 10 0,-1 13-1,0 0-5,10 16-24,-6-6-5,6 1 0,13-14-1</inkml:trace>
  <inkml:trace contextRef="#ctx0" brushRef="#br0" timeOffset="1342">670 247 67,'0'0'34,"-13"12"0,13-12-1,-1 38-24,0-13-4,5 11 0,-4-1-2,4 3-1,-4-5 0,3-4-1,-6-7 0,2-9 0,1-13-1,0 0 1,-18-32 0,11 3-1,3-9 1,2-5-1,2-3 1,5 4 0,5 3-1,1 8 1,2 11-1,3 5-1,0 12-2,-16 3-5,34 11-24,-21-1-4,5 7 0,-2-4-1</inkml:trace>
  <inkml:trace contextRef="#ctx0" brushRef="#br0" timeOffset="1701">987 294 59,'2'-19'36,"-8"-3"-2,3 9 1,-6-2-17,9 15-11,-26 2-2,9 17-2,-8 4-1,4 11-1,-1 3-2,2 6-1,5-1 0,4-9-2,12 1 1,3-15-1,9-7 1,0-14 0,9-10 2,0-8 0,0-8 3,1-4-1,-5-6 3,4 8-1,-12-4 1,5 14 0,-8-2 0,-7 22 0,0 0-1,0 0 1,4 13-2,-11 11 1,-2 2-1,5 12 0,-3 1 0,3 10-2,1 5 2,3 3-1,1 0 0,2 0-1,1-3 1,-4-5-1,0-7 1,-4-10-1,1-5-1,-1-10 0,4-17-1,-22 7-2,22-7-5,-30-23-20,28 7-10,-5-12 1,7 1-1</inkml:trace>
  <inkml:trace contextRef="#ctx0" brushRef="#br0" timeOffset="2309">1256 287 78,'-6'-22'36,"5"9"-1,-11-2-6,12 15-20,-18 4-2,7 12-2,-4 1-2,0 10 0,1 4-2,2-2-1,5 3-1,3-7-1,4-3 1,2-9-1,-2-13 0,18 5 0,-5-13 0,0-7 2,1-4 0,1-6 0,-4-2 2,1 3 0,-2 0 1,0 8 0,-4 3 0,-6 13 1,0 0-2,14 30 1,-12-1-1,4 8-1,-5 4 0,2 1-1,-2-1-1,2-9-3,3 4-5,-6-36-25,1 20-4,-1-20 0,19-23-1</inkml:trace>
  <inkml:trace contextRef="#ctx0" brushRef="#br0" timeOffset="2668">1399 247 76,'0'0'35,"8"28"0,-11-2 0,13 18-29,-10-5-1,3 8-2,-5-6-2,1-5-1,1-8-1,-6-15-2,6-13 0,0 0 0,-12-13 0,8-8 1,6-3 0,0-4 1,4-4 1,7 1 2,0 2 1,8 4 0,-4 5 2,6 5-1,-3 2 0,3 12 0,-5 4 0,2 16-1,-10 2-1,2 12 0,-8 3-1,-1 3 0,-4 2 0,-1 0-1,-4-8-1,-2-11-4,5 1-10,-12-27-23,15 4 1,-1-36-2,8 7 1</inkml:trace>
  <inkml:trace contextRef="#ctx0" brushRef="#br0" timeOffset="3229">1807 16 73,'0'0'36,"-10"-15"0,10 15 1,-14 9-27,14 13-2,-13 0-2,8 10-3,-1 3-2,-1 1-2,3 5-5,-13-21-22,19 3-10,-2-23 1,8 16-1</inkml:trace>
  <inkml:trace contextRef="#ctx0" brushRef="#br0" timeOffset="3604">1932 278 71,'0'0'35,"0"0"-1,0 0 2,-26 3-29,17 11-2,-6-1-1,7 6-1,-1 0 0,13 3-1,5 0-1,4 3 0,0-2 0,4 2 0,-6 0-1,-4-5 0,-9 0 1,-9-2-1,-8-4 0,-4-2-1,-5-2 0,-1-5-2,8 8-5,-14-12-28,19-2 1,0-7-3,16 8 3</inkml:trace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2:10.9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64 8 76,'0'0'36,"-4"-18"0,4 18 0,0 0-28,0 21-1,-6-4-2,3 15-2,-3 3 0,2 11 0,-4 5-1,4 5-1,-3 1 1,3 1-1,-1-2 0,1-3 0,1-5 0,-1-8-1,4-8 1,-2-7-1,2-9-1,0-16-1,2 17-2,-2-17-4,0 0-20,8-23-11,-8 23 1,22-26-1,-6 11 2</inkml:trace>
  <inkml:trace contextRef="#ctx0" brushRef="#br0" timeOffset="390">223 412 65,'0'0'36,"-6"-25"-2,6 25 2,-10-21-26,10 21-3,-17 2-1,5 11-1,-6 0-3,0 11 0,-2 2-1,2 5-1,5 2-1,2-3 0,6-1-1,5-6 0,9-1 0,-9-22-1,22 15 1,-5-19 1,4-5 0,-3-9 1,0-7 0,-1-2 1,-1-6 1,-1 4 0,-5 1 0,0 6 1,-6 3-1,-4 19 1,0 0 0,0 0-1,12 35 0,-11-4 0,1 3-2,-2-1-2,3 7-4,-12-17-22,18-1-9,-9-22 0,21 14-2</inkml:trace>
  <inkml:trace contextRef="#ctx0" brushRef="#br0" timeOffset="811">416 309 76,'0'0'36,"-4"24"-1,-8-4 0,16 15-29,-9 0-1,6 8-1,-4-5-1,5 0-1,-1-6-1,2-7-1,3-7 0,-6-18-1,16 7 1,-16-7-1,20-26 1,-11 7-1,1-2 1,-2 1-1,0 1 2,-8 19-1,11-16 0,-11 16 0,12 23 0,-6-1 1,2 4-1,1 1 0,1-1 0,3-3 1,-1-6-1,1-7 1,0-10 0,0-8 0,0-8 0,-3-3-1,0-9 2,0-2-2,-4-10 1,-3-4 0,-3-3-1,-3 2-1,0 7-1,-5 3-2,2 11-5,-16 2-25,22 22-2,-17-20-1,17 20-1</inkml:trace>
  <inkml:trace contextRef="#ctx0" brushRef="#br0" timeOffset="1404">875 302 73,'0'0'35,"-13"9"-1,0-3-2,9 11-25,-9-2-2,11 8-1,-4-1-2,9 5 0,0-6-1,7 0 0,0-2-1,1-6 1,-11-13-1,14 27 1,-12-14-1,-4 0 1,-4 0 0,-2 3 0,-3 0-1,0-3 0,-2-1-1,-3-6-2,16-6-4,-36 2-26,21-10-1,-4-6-2,6-3-1</inkml:trace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2:17.5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72 18 72,'6'-15'37,"-6"15"0,0 0 0,20-4-27,-20 4-3,0 0-1,-16 3-3,16-3 0,-22 11-1,22-11-1,-21 12-1,8-8-2,13-4-3,-26-3-17,26 3-16,0 0 1,0 0-2,0 0 0</inkml:trace>
  <inkml:trace contextRef="#ctx0" brushRef="#br0" timeOffset="453">162 335 87,'0'0'36,"-19"-7"0,19 7-8,-14 6-19,14-6-4,-13 7-1,13-7 0,-17 10-2,17-10-2,-14 9-2,14-9-6,0 0-28,-20-7-1,20 7 0,0 0-2</inkml:trace>
</inkml:ink>
</file>

<file path=ppt/ink/ink1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2: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256 55 67,'19'-7'34,"-19"7"0,0 0-1,13-6-20,-27-6-5,1 12-2,-17-7-1,0 4-2,-5-3 0,-2 2-2,0 2 0,6-2 0,5 1 0,7 2-1,19 1 1,-16 0-1,16 0 1,0 0-1,17 7 1,-17-7 1,18 15-1,-7-2 0,-5 2 0,1 6 0,-2 1 1,-4 5-1,1 1 1,1 6-1,-3 1 1,-3 4-1,3-1 0,3 1 1,-3-1-2,3-2 1,0-3 0,-1-7-1,1-5 1,0-4-2,-3-17 0,3 17-1,-3-17-2,0 0-6,18-7-24,-17-12-5,-1 19 1,18-29 0</inkml:trace>
  <inkml:trace contextRef="#ctx0" brushRef="#br0" timeOffset="437">231 250 92,'0'0'35,"-14"-10"0,14 10 0,-26-5-29,8 6-3,-2 0-3,-5-3-4,25 2-27,-28 2-4,28-2-1,-16-11 0</inkml:trace>
  <inkml:trace contextRef="#ctx0" brushRef="#br0" timeOffset="874">328 310 59,'0'0'31,"0"0"-1,-9-13 2,9 13-23,0 0 1,29-6-2,-29 6-1,32-1-1,-14 1 0,8 2-1,-4 0-1,4 5 0,-9-1-1,1 4-1,-18-10-1,16 26 0,-20-11 0,-5 3-1,-7 0 0,-2-2 0,1 0 1,4-2-1,1 1 0,8-2 1,8 0-2,-4-13 2,29 24-1,-10-8 0,6-1 0,-6 2 0,1 2 0,-5 6 0,-3-1 0,-8 4 1,-3-1 0,-8-1 0,-9-5 0,-3-2 0,-6-8-1,-4-4 1,-1-5 0,-1-6-1,5-5-1,1-4-2,9 3-1,-2-12-5,23 9-25,-8-15-4,15 7 1,-2-10-1</inkml:trace>
  <inkml:trace contextRef="#ctx0" brushRef="#br0" timeOffset="1591">931 120 92,'0'0'38,"7"-13"0,-7 13 0,0 0-28,0 0-5,-14 3-1,14-3-2,-21 10-3,21-10-4,-27 3-20,27-3-12,-13 7-1,13-7-2,0 0 2</inkml:trace>
  <inkml:trace contextRef="#ctx0" brushRef="#br0" timeOffset="1857">956 349 100,'-7'17'38,"7"-17"0,-18 12-4,17 1-27,1-13-2,-21 19-1,7-12-4,-2-4-4,16-3-25,-16 6-9,16-6 0,-2-16-1</inkml:trace>
</inkml:ink>
</file>

<file path=ppt/ink/ink1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2:54.5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169 100 67,'-5'-23'36,"-3"-3"-1,0 8 2,-2-11-22,10 29-6,-20-4 0,10 21-2,-8 7-1,5 12-2,-7 7-1,3 11 0,-1 6-2,8 4 1,1 0-1,6 3 0,6-2 0,6-2 0,6-2-1,3-5 1,3-6-1,-2-8 0,4-7 0,-6-10-2,2-7-2,-19-18-4,33 6-27,-22-23-4,7 1-1,-5-12 0</inkml:trace>
  <inkml:trace contextRef="#ctx0" brushRef="#br0" timeOffset="453">222 349 73,'0'0'35,"-14"-5"-1,14 5 1,0 0-24,14-8-4,-14 8-1,34-5-1,-13 4-2,6 2 0,-1-2 0,1 4 0,-2-2-1,-3 6 0,-8 1 0,-14-8 0,13 27-1,-13-6 0,-1 2 0,-4 6-1,-3 0 1,3 2-1,1-4 0,1-2-1,3-2-2,0-23-3,9 32-21,-9-32-11,14-14 0,-5-4-2,6-1 2</inkml:trace>
  <inkml:trace contextRef="#ctx0" brushRef="#br0" timeOffset="874">652 167 97,'-6'-19'36,"6"19"3,0 0-10,0 0-19,0 36-3,0 5-2,-3 6-2,0 11 0,-1 1-1,2 1-1,-2-3 0,4-5-1,0-7 1,1-7-1,1-9-1,-2-12-1,4-3-2,-4-14-8,0 0-26,12-31-1,-4 8 0,-5-15 0</inkml:trace>
  <inkml:trace contextRef="#ctx0" brushRef="#br0" timeOffset="1155">547 115 80,'0'0'35,"12"-25"0,10 22 1,-8-4-27,15 14-2,-6-6-1,12 10-1,-4-4-2,3 6 0,-3 0-1,2 7 0,-5 2 0,-4 3-1,-9 3-1,-6 2 1,-9-1-1,-13 2 1,-6-4-2,-12-6 0,-4-1-3,-11-14-11,11 6-21,-4-12-3,10-2 2,3-10-3</inkml:trace>
</inkml:ink>
</file>

<file path=ppt/ink/ink1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2:56.9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 13 85,'-7'-17'35,"7"17"1,0 0-3,4 13-25,-1 6-1,9 21-1,-4 3-2,8 12-1,-1 3 0,-1 5-2,1-3 0,-2-4 0,-3-9-1,-2-8 0,-3-6-1,-5-13-1,3-1-4,-3-19-5,0 0-27,-3-31 2,12 11-2,-5-12 0</inkml:trace>
  <inkml:trace contextRef="#ctx0" brushRef="#br0" timeOffset="234">252 54 93,'2'-25'36,"-2"25"1,1-13 1,5 32-30,-15 3-2,5 16-1,-9 6-2,0 6 0,-2 6-2,2-1 0,1-2-1,-1-6-1,3-4-2,-6-16-6,19 3-28,-3-30-2,-3 22 0,3-22-1</inkml:trace>
  <inkml:trace contextRef="#ctx0" brushRef="#br0" timeOffset="1576">507 185 79,'-25'-5'35,"25"5"1,0 0 0,0 0-28,0 0 0,30 5-3,-13-5 0,9 3-2,0-5-1,5 4 0,-3-5 0,-4 0-1,-3 1 1,-5 7-1,-16-5 0,14 14 0,-17 2 0,-5 8 0,-4 1 0,-3 4-1,1-1 0,1-2 1,1 1-1,2-7-1,6-2 0,4-18-1,-2 20-3,2-20-7,15-3-26,-15 3-1,24-11 0,-24 11-1</inkml:trace>
  <inkml:trace contextRef="#ctx0" brushRef="#br0" timeOffset="1981">960 172 62,'1'-20'37,"-4"1"-1,3 19 2,0 0-13,0 0-18,-10 22-2,6 15-1,-5 6-2,0 14 0,4-2-1,0 2-1,5-2 0,10-9 0,5-9 0,7-11 0,3-11 0,2-16 0,4-14 0,-2-11 0,-3-12 1,-8-15-1,-7-9 0,-6-8 0,-7 0 1,-8 2-1,-5 11 0,-2 9 0,-8 14 0,2 15 0,-3 19 0,-1 18 0,7 11-1,4 9 2,4 5-1,8 6 1,8 4 0,8 3 0,6-1 0,5 1 0,2 0 0,1-2 0,-1-3 0,1-4 0,-10-4-1,-3-13-2,-3-2-2,-10-28-6,12 18-27,-12-18-2,1-24 0,-1-4-1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5:40.9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246 145 72,'-4'-19'35,"4"19"0,-29 3 0,14 11-31,-14 5 1,3 9-1,-3 1-1,3 3 0,2-3-1,8 1 0,6-4 0,11-6-1,8-2-1,8-5 1,5-3 0,2 2 0,1-4 0,-2 8-1,-2-1 1,-7 5-1,-4 6 1,-8 4-1,-7-1 1,-3 8-1,-5-4 0,-9 0 0,-1-7 0,-1-5-1,-2-5 0,0-9-2,8 0-2,-8-24-20,26 17-12,-19-32 0,24 16-2,-3-13 2</inkml:trace>
  <inkml:trace contextRef="#ctx0" brushRef="#br0" timeOffset="468">337 501 58,'0'0'36,"31"-13"0,-23-1-3,10 5-15,-12-14-11,5 7-1,-7-9-1,-2 5-2,-4 0-1,-5 2 0,-3 5-1,-3 9 1,-7 4-1,1 12 0,-6 5-1,7 10 1,-4 7 0,10 5-1,4 3-1,6 1-1,12 5-4,0-22-15,18 13-17,-3-24 1,12 1-1,-11-22 0</inkml:trace>
  <inkml:trace contextRef="#ctx0" brushRef="#br0" timeOffset="733">525 435 89,'0'0'36,"0"0"-1,12 30-7,-10-7-23,6 12-1,-5 3-2,1 4-2,-4-2-1,0-6 0,0-7-2,0-27 1,-13 16 0,0-29 0,9-7 0,-3-12 1,5-9 1,2-5 1,5-2 2,8 7-1,0 4 1,7 12 0,-1 5 0,7 17-1,-4 13 0,2 18-1,-2 2-1,-8 9 1,-1 3-2,-4-1 0,-5-2-1,-4-10 0,0-3-1,0-26 0,0 0 0,-17-1 0,17-20 1,3-9 1,3-3 2,5-4 1,2-2 2,6 7-1,-3 5-1,6 12 1,-3 8 0,1 16-1,-1 11-1,-2 9 0,-4 7-1,0 5 0,-1 1-1,-11-3-1,4 1-5,-19-19-26,14 0-3,0-21-1,0 0-2</inkml:trace>
  <inkml:trace contextRef="#ctx0" brushRef="#br0" timeOffset="1404">1245 430 75,'0'0'37,"-23"-17"-1,23 17-1,-32-4-30,15 12 0,-10 4-2,6 10-1,-2 6-1,5 6-1,5 2-1,7 0-1,6-1 0,3-7 0,12-5-1,1-12 1,4-11 0,0-4 2,0-12 0,-1-9 2,-1-8 0,-1 1 1,-7-1 0,0 7 1,-4 0-1,-2 11 0,-4 15-1,0 0 0,6 22 0,-1 8 0,-1 5-2,2 4-1,1 6-3,-6-14-10,11 9-24,-5-25 1,8-1-3,-15-14 2</inkml:trace>
  <inkml:trace contextRef="#ctx0" brushRef="#br0" timeOffset="1747">1351 449 54,'0'0'36,"0"0"0,17 28-1,-14-4-12,8 17-19,-5 1-2,1 6 0,-2-5-2,-4-8-2,-4-9 0,-5-13-1,8-13 0,-24-15 0,13-6 1,-1-11 1,7-7 2,5-3 2,4-3 0,10 7 1,2 0 1,10 15-1,-1 2 1,5 9-2,-2 12 0,1 12-1,-2 6 0,-2 11-1,-3 6-1,-8 6 1,-1-1-1,-4 1-1,-6 1-1,-8-15-4,7 11-18,-15-29-14,13-9 0,0 0-1,-12-21 0</inkml:trace>
  <inkml:trace contextRef="#ctx0" brushRef="#br0" timeOffset="2246">1807 0 75,'0'0'37,"0"0"-1,0 0 0,0 16-29,0-3-1,2 10-1,0 6-2,4 9 0,-5 5-1,3 6 0,-1 5 0,-1 3-1,1-2 0,-2 1-1,3-4 2,-4-4-2,0-3-1,0-6 0,0-4-2,-2-13-4,9 10-13,-7-32-17,0 0-1,0 0-1,22-9 2</inkml:trace>
  <inkml:trace contextRef="#ctx0" brushRef="#br0" timeOffset="2496">1953 429 70,'-13'-18'33,"-13"7"-1,-6 12-10,-10-8-19,-2 1-13,1 12-19,4-6-1,6 0-3,9-3 0</inkml:trace>
  <inkml:trace contextRef="#ctx0" brushRef="#br0" timeOffset="2964">2057 362 60,'0'0'37,"0"0"-1,-6 19 1,10 13-17,-4-3-15,2 10-2,-2 2 0,0 2-2,0-2-2,0-10-4,4 7-8,-4-38-24,0 0 1,0 0-2,0-26 2</inkml:trace>
  <inkml:trace contextRef="#ctx0" brushRef="#br0" timeOffset="3151">2031 42 79,'-6'-36'35,"6"36"-2,0 0-4,0 0-61,-6 29 0,5-6-4,10 10 0</inkml:trace>
  <inkml:trace contextRef="#ctx0" brushRef="#br0" timeOffset="3370">2374 414 50,'4'-13'37,"-4"13"-2,6-17 1,-6 17-12,-16 0-18,3 4-2,-9 1-1,1 11 0,-4 1-1,2 8 0,1 5-1,8 3 1,4 2-1,10 1 0,4-2 0,5-3 0,4-4 0,4-6-1,0-5 0,4-4-1,-3-5-1,0-11-4,8 14-12,-13-26-19,7 7 0,-10-10-2,5 8 1</inkml:trace>
  <inkml:trace contextRef="#ctx0" brushRef="#br0" timeOffset="3791">2646 395 79,'0'0'36,"2"-15"-1,-2 15 0,-15-2-30,15 2-2,-27 13-1,14 2 0,-2 1 0,5 5-1,3 1 0,8 1 0,5-3 0,5 2 1,4-2-2,2-2 1,-1-1 0,0 4-1,-4-1 0,-6 3 0,-5 2-1,-8-2-1,-2 1-1,-11-5-3,8 10-24,-15-23-6,8 1 0,-10-15-3</inkml:trace>
</inkml:ink>
</file>

<file path=ppt/ink/ink1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2:59.6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-1 103 80,'0'-24'36,"4"8"1,-8 4 0,21 18-27,-17-6-1,10 34-3,-6-2-2,5 22 0,-2 5-3,1 7 0,2-1 0,6-7 0,-4-8-1,0-12 0,0-16 0,4-20 0,-2-23 0,2-14 0,-6-16 0,1-17 0,-2-7 0,-4 1 0,3 3 0,-4 10-2,3 21 0,-7 3-7,13 30-28,-13 7-1,18 22-1,-6-1-1</inkml:trace>
</inkml:ink>
</file>

<file path=ppt/ink/ink1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3:00.9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39 149 78,'0'0'37,"-1"-19"-1,1 19 1,0 0-26,6 44-3,-11-10-1,8 16-3,-6 5-1,2 11 0,-4 0-2,3-3 1,-3-8-1,5-8-1,-4-7 0,1-13-1,3-3-2,0-24-4,3 14-8,-3-14-23,4-32 0,1 0-1,0-3 1</inkml:trace>
  <inkml:trace contextRef="#ctx0" brushRef="#br0" timeOffset="280">13 155 59,'-13'-12'33,"13"12"-1,0 0 0,-1-24-22,1 24-2,11-14-1,4 13-2,-15 1-1,30-6 0,-11 6-1,8 12 0,1-2 0,4 9 0,-4 0-1,0 4 0,-8 4-1,-5 2 1,-13-1-2,-12-2 1,-13-1-1,-7-6 1,-6 0-1,-3-4 0,1-4 0,6 0 0,8-1 0,11 0 0,13 3 0,11 2 0,8 1 0,7 3 0,0 0 0,5 6 1,-3-3-2,0-2 2,-6 4-3,-5-10 0,3 7-4,-20-21-20,15 16-11,-15-16 1,26-4-3,-13-11 3</inkml:trace>
  <inkml:trace contextRef="#ctx0" brushRef="#br0" timeOffset="2090">500 26 73,'0'0'35,"-7"-14"0,7-1-6,14 21-16,-14-6-3,22 0-2,-9-3-1,10 13-2,-4-2-1,6 6 0,-4 5-1,2 9-1,-2 9 0,-3 8-1,-3 9 0,-5 6 1,-6 9-2,-4 4 1,-8-1-1,-10-5 1,-6-7-1,-11-6 0,-7-7-2,-4-11 0,1 1-6,-11-17-30,17 0-2,4-18 0,10-2-1</inkml:trace>
</inkml:ink>
</file>

<file path=ppt/ink/ink1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3:10.6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62 79 65,'-5'-20'35,"3"4"1,-7-1 1,9 17-24,3-26-3,-3 26-2,0 0-1,-5 17-1,-3 5-2,5 13-1,-4 5-1,1 9 1,-1 5-2,1 4 0,2 0 0,2-8 0,2-5-1,0-9 0,3-7-2,-3-8-1,4-6-2,-4-15-11,0 0-23,10-20 0,2 4 0,-6-10 0</inkml:trace>
  <inkml:trace contextRef="#ctx0" brushRef="#br0" timeOffset="343">72 6 72,'0'0'35,"0"0"0,13-5 1,9 20-27,-22-15-1,20 35-1,-11-14-1,9 15-1,-5 3-1,9 8-1,-2 2-1,2 9 1,0-3-2,2-2 1,-3-5-2,-3-6 1,-2-9-2,-5-11-1,0-2-3,-11-20-12,4-14-22,-5-14 1,8-1-2,-4-14-1</inkml:trace>
</inkml:ink>
</file>

<file path=ppt/ink/ink1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3:11.6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166 61 70,'3'-17'36,"-5"-2"0,2 19 1,-9-26-25,9 26-3,-16 1-2,6 15-1,-13-1-1,4 17-1,-5 6-1,3 10-1,3 6 0,2 4-1,7 6 0,5-1 1,12 6-2,2-2 2,6-5-2,6 1 1,3-7-1,-2-7 1,3-4-1,-4-8-1,-2-9-1,-6-14-2,5 5-8,-19-19-26,22-6-2,-10-10 0,6-3-2</inkml:trace>
  <inkml:trace contextRef="#ctx0" brushRef="#br0" timeOffset="5475">431 323 72,'0'0'35,"-21"1"0,21-1-2,-14 3-23,14-3-2,0 0-2,0 0-1,0 0-1,22-3-1,-22 3 0,32-16-2,-14 6 1,6 1-1,-3-1 1,1 2-1,-5 0 0,-2 6 0,-15 2 1,14 12-1,-15 1 0,0 7 0,-2 5 0,-3 4 0,0 4-1,0-1 1,5 0 0,-2-6-1,3-1 1,0-6 0,0-5-2,0-14 1,9 15-3,-9-15-3,17-2-11,-17-17-23,13 0 2,-1-8-3,5 3 2</inkml:trace>
  <inkml:trace contextRef="#ctx0" brushRef="#br0" timeOffset="6006">829 350 66,'-20'3'35,"20"-3"-1,-15 6 1,15-6-24,0 0-5,0-13 0,0 13-2,18-6 0,-2 3-1,-2-4 0,5 4-1,-3-4 1,1 5-1,-4 1 0,0 7 0,-13-6 0,9 23 0,-9-4-1,-1 4 0,-4 5 0,0 2 1,2 3-2,-3-4 2,6-2-2,-3-3 1,6-5-2,-3-6 1,0-13-4,0 0-2,14 16-14,-14-29-20,13 1 3,-5-5-4,5 1 4</inkml:trace>
  <inkml:trace contextRef="#ctx0" brushRef="#br0" timeOffset="6505">1220 299 82,'0'-14'36,"0"14"0,3-22-5,-3 22-21,0 17-3,3 7-1,-7 2-2,4 9-2,-2 3 0,4 7 1,2-3-4,6-2 3,3-8-3,8-8 3,0-6-3,6-9 2,1-12-1,0-7 0,0-9 0,-5-11-1,-6-9 2,-2-9-2,-5-5 2,-10-6-1,-9 5 0,-8 1 0,-9 9 0,-5 9 0,-7 9 0,-1 20 1,2 14-1,0 16 0,8 7 1,12 10 0,8 7-1,14 5 1,9 3-1,14 0 1,4-2-1,8 3 1,-2-5-1,-2-1 1,-5-4-2,-10-8-1,-2 1-5,-20-20-21,9 5-10,-8-25 0,0 0-2,0 0 1</inkml:trace>
</inkml:ink>
</file>

<file path=ppt/ink/ink1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3:21.7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49 6 75,'0'0'36,"3"-13"0,-3 13 2,-5 15-27,10 14-3,-13 0-2,6 16 0,-7 1-3,3 7 2,-3 0-4,5-1 1,-2-9-1,3-6 0,0-8-1,0-8-1,3-21-1,0 0-2,0 0-2,2-21-1,9 1-1,-8-17 0,10 1 1,-5-16 1,9 4 2,-4-4 2,2 1 5,2 10 1,-8 0 1,7 22 1,-11 6 1,-5 13 0,17 31-2,-11 6 0,-2 5-2,4 9 1,-4 1-4,6 5 3,0-7-3,2-4 1,-2-8-3,-4-8-1,7 1-10,-13-31-24,0 0-2,15-12-1,-8-12 1</inkml:trace>
  <inkml:trace contextRef="#ctx0" brushRef="#br0" timeOffset="624">430 106 88,'-15'8'34,"15"-8"-1,0 0-4,15 8-20,-15-8-2,20 5-2,-7-7-1,6 7-1,2-7 0,-2 4-1,-2-4-1,1 5 1,-5-1-1,-13-2 0,19 13 0,-19 1 0,-2 4 0,-1 4 0,-1 3 0,0 5 1,-1 0-2,4 0 2,-2-3-2,3-3 0,0-4-1,0-6-1,0-14-3,0 0-10,17 9-23,-17-9-3,15-21 4,-6 3-4</inkml:trace>
</inkml:ink>
</file>

<file path=ppt/ink/ink1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3:22.8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71 123 59,'-4'-16'36,"4"16"0,-6-21 0,6 21-11,0 0-17,0 0-1,-10 14-2,8 5 0,-3 5-2,2 10 0,-3 4-1,3 6 0,-1-1-2,1 6 1,1-4 0,-1-4 0,3-7-1,0-6 0,0-6-2,0-22-1,5 20-2,-10-36-7,5 16-28,9-37 1,-5 12 2,-1-11-3</inkml:trace>
  <inkml:trace contextRef="#ctx0" brushRef="#br0" timeOffset="296">4 94 59,'-4'-13'34,"4"13"-2,0-15 1,3-3-21,-3 18-5,14-16-1,2 11-1,-2-7-1,9 8 0,0-5-2,6 8 0,-3 1 0,3 5 0,-4 3-1,-3 6 0,-5 3 0,-5 6-1,-7 6 1,-7 0-1,-7 1 0,-7 1 1,-7-3-1,-1-3 1,0-1-1,1-5 0,1-3 1,6-3-1,16-13 1,-6 23-1,16-8 1,6 0 0,3 3-1,3 2 2,0 0-2,2 2 0,-2-2-1,-8-7-3,8 10-15,-22-23-18,22 4 0,-22-4-2,22-19 1</inkml:trace>
</inkml:ink>
</file>

<file path=ppt/ink/ink1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3:25.1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18 158 69,'-2'-20'37,"-7"-5"-2,12 11 3,-14-9-27,11 23-2,0 0-2,19 15-2,-9 7 0,4 11-2,1 7-1,5 7 0,-3 2-2,-1-4 1,-4-4-2,-5-7 0,0-6-3,-7-28-5,12 24-23,-12-24-8,7-14 4,-4-6-4</inkml:trace>
  <inkml:trace contextRef="#ctx0" brushRef="#br0" timeOffset="234">274 44 82,'0'-33'37,"5"18"0,-5 15 0,0 0-28,-14 24-2,7 13-1,-6 4-2,1 10-1,-4 1-1,6 1 0,-3-3-1,4-8 0,2-8-2,1-6-1,6-3-3,0-25-14,0 0-20,0 0-1,0 0 1,19-21-1</inkml:trace>
</inkml:ink>
</file>

<file path=ppt/ink/ink1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3:25.9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12 261 52,'2'-21'36,"-4"0"-1,2 21 1,5-29-13,-5 29-14,0 0-1,13 17-2,-16 3-1,6 15-2,-5 3 0,-1 8 0,-1 6-2,1 2 1,-3-1-1,3-4 1,-1-4-2,1-12 1,2-4-2,-1-10-1,2-19-2,0 0-5,0 0-25,12-23-4,-4-3-1,-3-10-2</inkml:trace>
  <inkml:trace contextRef="#ctx0" brushRef="#br0" timeOffset="312">1 132 67,'0'0'34,"0"0"0,8-15 1,8 18-29,-16-3 0,35-3 0,-16 2-2,11 5 0,-1-2-1,6 6 0,-1-2-1,4 6 0,-5-2-1,0 6 1,-14 3-1,-6 1 0,-13 3-1,-10-3 1,-14 2-1,-11-2 0,-6 2-1,-3-6-1,3 4-5,-12-14-21,19 5-8,4-8-2,13 0 1</inkml:trace>
  <inkml:trace contextRef="#ctx0" brushRef="#br0" timeOffset="2496">645 62 48,'0'0'32,"-8"-18"1,8 18 1,0-18-18,13 17-4,-12-12-4,-1 13 0,17-12-2,-2 12-1,-15 0-1,32 6 0,-14 1-1,8 9-1,-1 0 0,1 6-1,-4 2 1,-1 2-1,-5 3-1,-1 7 1,-7 1 0,-3 2-1,-5 6 1,-2 1 0,-2 3-1,-2 3 2,-4-6-2,-3-1 1,-7-4 0,-3-6 0,-6-7-2,-7-7 0,-3-1-4,-19-19-21,14 12-13,-5-10 0,6 0-3,0-7 1</inkml:trace>
</inkml:ink>
</file>

<file path=ppt/ink/ink1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12.2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 45 83,'-9'-26'39,"9"26"-2,-1-23 0,13 14-24,-12 9-16,0 0-27,0 0-7,0 0 1,16 0-2</inkml:trace>
</inkml:ink>
</file>

<file path=ppt/ink/ink1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3:48.8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188 185 61,'0'0'33,"-7"-22"0,-1 9 0,8 13-20,-13-10-4,13 10-2,-30 6-2,14 4-1,-6-2-1,5 10 0,1 1-1,6 1-1,2-1 0,10 1 0,2-4 0,6 1 0,3 1-1,3-2 0,3 1 1,0-1-1,-2 3 1,2 6 0,-1 2 0,-4 4 0,-4 2 0,-2 2 0,-8 1 1,-8-6-2,-6-4 1,-6-5 0,-7-11-1,1-6 1,-3-5-1,2-5 0,4-4 1,4-2-3,6 2 0,1-4-5,12 14-19,0 0-12,16-15 1,-16 15-2,20-17 2</inkml:trace>
  <inkml:trace contextRef="#ctx0" brushRef="#br0" timeOffset="562">369 364 89,'0'0'37,"-6"-13"-1,6 13 1,6 19-30,3 3-2,-5 4-1,5 6-2,-2 6-1,0-4-4,6 7-5,-18-16-27,19 1-2,-14-26 0,0 0 0</inkml:trace>
  <inkml:trace contextRef="#ctx0" brushRef="#br0" timeOffset="734">373 225 88,'-8'-49'36,"8"17"0,-3 9 0,3 23-30,0 0-2,0 0-5,23 22-9,-23-5-26,12 9 1,-1-4-1,5 7-1</inkml:trace>
  <inkml:trace contextRef="#ctx0" brushRef="#br0" timeOffset="936">523 273 87,'20'32'35,"-17"-6"-1,16 13 1,-12-5-31,2 5 0,-5-6-3,1-5 0,-5-8-1,0-20-1,-11 19 0,11-19-1,-17-13 1,8-6-1,3 1 1,2-6 0,4-2 1,6 0 1,3 0 1,7 2 1,0 4 0,5 13 0,1 4 1,3 13-1,-4 7 0,0 11-1,-2 5 0,-5 2-1,-4 1 0,-3-1-1,-4-6-1,-6-9-2,2-2-1,1-18-4,0 0-7,-14-2-21,14 2 1,2-34-2,6 13 3,-7-14 14,14 12 10,-8-4 8,2-2 9,5 7 23,3 3 1,2 9 4,-6-2-1,11 20-12,-24-8-8,29 11-4,-29-11-3,18 29-1,-15-10-2,2 9-1,-8-2-2,3 3-1,-2-3 0,1-3-5,5 10-5,-14-17-27,17 5 0,-7-21 0,10 23-1</inkml:trace>
  <inkml:trace contextRef="#ctx0" brushRef="#br0" timeOffset="1779">1106 338 94,'-9'-14'37,"9"14"2,0 0-3,-3 33-28,2-7-2,5 13-2,-4 9-1,4 10-1,1 7-1,0-1-1,4 0 0,-2 0 0,2-6-1,-3-6 1,1-10-4,-2-13 0,2-1-4,-7-28-18,0 0-13,-9-21 2,11-2-2,-10-16 1</inkml:trace>
  <inkml:trace contextRef="#ctx0" brushRef="#br0" timeOffset="2044">1051 422 82,'16'-11'37,"-3"-4"-2,13 10 1,-7-4-28,14 13-2,-7-1-2,4 12-2,-8-1 0,-7 6-1,-8 5 0,-14 0-1,-3 2-2,-12-2-1,-4 7-4,-18-18-25,9 2-4,-2-11 0,9-5-1</inkml:trace>
  <inkml:trace contextRef="#ctx0" brushRef="#br0" timeOffset="2496">1383 67 80,'0'0'36,"5"-20"1,-5 20 0,0 0-25,18 36-4,-20-5-2,7 14-1,-4 7-3,2 7 1,-3 2-2,6-1 0,-2-2 0,5-8-2,-5-5 1,2-11-3,6-7-2,-12-27-8,13 16-24,-13-16-1,13-20 1,-12-6-2</inkml:trace>
  <inkml:trace contextRef="#ctx0" brushRef="#br0" timeOffset="2699">1517 334 80,'9'-13'37,"-9"13"-2,18 6 1,-18-6-25,26 37-4,-18-5-3,5 3-1,-4 3-3,-7-9-3,6 8-11,-8-22-23,0-15 2,0 0-2,0 0 0</inkml:trace>
  <inkml:trace contextRef="#ctx0" brushRef="#br0" timeOffset="2886">1636 112 93,'5'-26'36,"-5"26"-1,4-20 1,-4 20-33,0 0-3,-4 17-8,7 2-28,-3-19 1,0 28 0,0-28-2</inkml:trace>
  <inkml:trace contextRef="#ctx0" brushRef="#br0" timeOffset="3089">1926 111 55,'3'-22'35,"-1"3"-1,-10-5 0,8 24-9,-21-32-18,5 26-2,-6-3 0,5 12 0,-5 6-2,4 8 0,4 5 0,4 8-1,1 5 0,12 3 0,-4-2-1,8 3 1,-3-1-1,6 1 0,-1-3 0,0-1 0,2-2 0,-2-4 0,1 2 0,-5-2 0,3-3-1,-5-1 0,-3-5 1,0-1-2,-3 0 2,-1-1-2,-2-5-1,2 0-1,1 3-3,3-16-10,-9 13-22,9-13 1,0 0-2,18-16 1</inkml:trace>
  <inkml:trace contextRef="#ctx0" brushRef="#br0" timeOffset="3464">1954 372 73,'-18'-13'32,"-3"5"-2,-5 11-1,-5 6-30,1 1-27,8 0 0,9 0-4,13-10 1</inkml:trace>
  <inkml:trace contextRef="#ctx0" brushRef="#br0" timeOffset="3651">2037 317 88,'11'14'36,"-14"5"-2,5 23-5,-2-12-23,5 10-2,-5-6-1,9 3-2,0-8 0,1-5 0,3-9-1,4-9 0,4-8 1,-2-8-1,-2-10 1,-4-9-1,-4-6 1,-1-1 0,-5-1 0,-1 5 0,-4 5 1,2 12 0,0 15 0,0 0 1,2 27-1,2 6-1,1 5 1,-1 9-1,0 6 0,3 0 0,-1-1 0,3 3-1,-2-2 1,3 0 0,-2-2-1,-7-5 1,3-4-1,-4-2 1,-4-4-2,-3-4 1,-3-6 0,-6-7 0,1-5-1,-7-8 0,2-3-1,-6-8 1,4 0-1,3-8 0,4 0 0,6-8 0,12 0 1,7-7 0,15-2 1,9-7-1,8-2-1,-1-14-5,18 12-23,-15-13-7,4 5 1,-11-2-3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7:24.4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316 6 57,'0'0'33,"0"0"1,0 0-2,0 0-15,-29-8-12,7 11-2,-10-4-1,-3 5 0,-6-1 0,2 3 0,-1-2-1,11 2 0,3-5 1,11 5-1,-1-4 2,16-2-2,0 0 0,0 0 1,0 0-1,0 0 0,0 0 0,16-10 0,-16 10-2,0 0 2,0 0-1,0 0 1,6 15 1,-6 0-1,0 1 1,0 9 0,0 2 0,0 9-1,-1 5 2,-2 4-2,3 2 0,0 0 0,0 3-1,0-1 1,0-2-1,0-5 0,-2-5 0,2-5 1,-1-6-1,-1-4 0,1-4 0,1-18-1,-1 17-1,1-17-2,0 0-6,-8-16-29,17 3 1,-8-13-1,13 4-1</inkml:trace>
  <inkml:trace contextRef="#ctx0" brushRef="#br0" timeOffset="499">269 331 56,'0'0'36,"0"0"-1,-19-8 0,2 17-12,-14-9-20,-2 4-1,-7 1-2,1-8-6,11 12-28,-2-11 0,12 4-3,5-8 1</inkml:trace>
  <inkml:trace contextRef="#ctx0" brushRef="#br0" timeOffset="1186">975 236 70,'0'0'35,"0"0"-1,-15 10 1,-2-2-28,-18-5-3,-3 8 0,-9-2-1,0 3-1,-5 1-2,2-5-5,20 8-27,4-16-2,26 0-2,0 0 0</inkml:trace>
  <inkml:trace contextRef="#ctx0" brushRef="#br0" timeOffset="1373">775 66 70,'0'0'35,"0"0"2,0 0-1,-3 27-26,3-1-3,0 11-2,-3 3 0,5 12-1,-10-3 0,5 6-2,-5-5-1,0 1 1,0-8-2,-1-5-2,3-6-1,6-32-11,-3 27-24,3-27 0,18-13-2,-5-14 1</inkml:trace>
  <inkml:trace contextRef="#ctx0" brushRef="#br0" timeOffset="2013">1638 37 67,'27'-10'34,"-27"10"-1,0 0 1,-13-3-27,-11 9-3,-11 0-1,-6 4-1,-3 2 1,-3 1-3,4-2 1,8 0-3,13-1 1,9-6-1,13-4 1,0 0-1,25-7-1,-7 0 2,4-2 1,0 2 2,-6-2-1,-1 5 2,-15 4-1,0 0 2,7 20 1,-10 3-2,-1 2 1,-1 10-2,4 2 2,-2 10-2,3-2 0,0-2 0,0-2-2,0 1 0,-1-7-1,-2-5-1,1-2-2,-2-9-1,8 7-6,-4-26-22,5 19-3,-5-19 11,32-3 12,-32 3 7,30-13 3,-12 6 5,-5-8 5,9 14 23,-22 1 4,0 0-10,0 0-13,0 0-5,-26 4-2,4 5-2,-13-2 0,1-1-1,-5 4-3,-14-9-32,18 1 0,-1-9-2,14 4-2</inkml:trace>
</inkml:ink>
</file>

<file path=ppt/ink/ink1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3:55.1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162 431 64,'-4'-15'33,"4"2"0,-7-7 1,7 20-22,-13-34-3,13 34-2,-24-26-1,24 26-1,-29-6-1,13 13-2,-1 6 1,3 12-2,-1 0 0,4 6-1,5 3-2,0-1 0,7 2 0,2-9-1,9-3 0,1-9 1,6-4-1,0-8 2,2-11 0,-2-7 2,-1-11 0,-2-10 0,-6-12 1,-2-9 0,-6-10 1,-2-1-1,-6-1 1,0 6-1,0 7 1,-1 13-1,0 17 0,7 27 0,0 0 0,-10 35 0,8 8-2,2 12 2,3 6-2,3 7 1,4-2-2,2-7 0,4 1-1,-2-16-3,12 4-11,-10-25-23,15-3 2,-14-16-1,8-1 0</inkml:trace>
  <inkml:trace contextRef="#ctx0" brushRef="#br0" timeOffset="452">343 347 77,'-5'-27'36,"8"14"0,-3 13 0,0 0-26,-15 10-4,16 19 0,-3-2-3,4 11-1,3 0-1,5-2-1,4-4 0,4-9 0,1-8-1,1-11 1,0-10-1,-2-10 1,-4-7 0,-4-13-1,-5-6 2,-8 2-1,-2-2 0,-8 5 0,-4 7 0,-2 11 0,-7 7 0,-4 14-2,6 15-4,-12-4-23,17 10-7,-2-3 0,13 2-1</inkml:trace>
  <inkml:trace contextRef="#ctx0" brushRef="#br0" timeOffset="873">603 376 81,'0'0'36,"11"26"-1,-11-9 1,14 13-29,-12-2-2,10 5-1,-5-1-2,6-1-1,0-8-1,2-5 0,1-7 0,-3-14 0,0-7-1,-4-9 0,-2-9 1,-3-10 0,-1-4 1,-3 2-1,0 1 1,0 6 0,-1 9 1,2 11 0,-1 13-1,3 13 1,-2 12-1,2 12 1,3 1-2,1 3 1,2 0-2,0-3-2,8-2-1,-11-20-10,14 2-23,-7-19 0,8-3 1,-8-16-3</inkml:trace>
  <inkml:trace contextRef="#ctx0" brushRef="#br0" timeOffset="1310">971 97 82,'3'-28'37,"-3"28"-1,-6-21 1,6 21-29,0 0-1,3 17-2,-7 9-1,4 18-2,0 13 0,1 7-1,2 3-1,-1 2 1,0-7-2,3-9 0,-4-11 0,2-16-1,-1-10-1,-2-16 0,0 0 0,15-22 0,-4 2 1,0-8 0,7-2 0,-1-2 1,2 5 1,1 6 1,-1 3 0,3 11 1,-6 10 0,-2 13 0,-7 7 0,-2 8 0,-10 1-1,-6 3 0,-4-2-1,-6-6-1,-1-4-2,-4-13-6,26-10-26,-22 3-1,22-3 0,4-30-2</inkml:trace>
  <inkml:trace contextRef="#ctx0" brushRef="#br0" timeOffset="1747">1296 26 57,'0'0'37,"0"0"-1,14 4 1,-14-4-13,13 16-16,-11-1-2,8 10-1,-9 7-1,4 11-2,-5 3 0,-5 8-1,1 0 0,0-3-1,-1-2 0,1-5 0,4-6-1,0-8-2,4-2-4,-4-28-23,2 12-7,-2-12 0,21-18-1</inkml:trace>
  <inkml:trace contextRef="#ctx0" brushRef="#br0" timeOffset="2059">1487 408 60,'0'0'33,"15"7"-2,-2-9 2,-13 2-23,26-13-1,-18-1-3,13 4 0,-11-7-1,7 2-1,-8-3-1,0 5 0,-6-3-1,-3 16 0,-16-19 0,-6 18-1,-1 5-1,-3 10 1,1 6-1,3 6 1,5 3-1,8 6 0,12-1 1,7-1-1,12-2 0,4-7-2,4-7 0,-4-8-4,17 5-20,-17-19-11,6-1 2,-8-8-4,4-1 2</inkml:trace>
</inkml:ink>
</file>

<file path=ppt/ink/ink1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00.5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18 425 65,'0'0'35,"-7"-14"-1,7 14 2,0 0-24,0 0-4,1 25-1,-2-7-2,5 13 0,-4 2-2,5 6-1,-4 2 0,2-3-1,-3-5-1,-1-7 1,-2-10-1,3-16-1,0 0 1,0 0-1,-15-20 0,11-5 0,2-7 1,4-1-1,2-8 1,3-1-1,4 0 2,2 3-1,3 6 1,2 2 0,1 11 0,0 7 0,1 11 0,-2 12 1,-2 14-1,-5 8 0,-2 4 0,0 7 0,-6-2 0,0 3-1,-3-4 0,0-6 0,-2-5 0,-1-10-2,3-3-1,0-16-2,3 18-13,-3-18-21,0 0 2,16-21-2,-3 12 2</inkml:trace>
  <inkml:trace contextRef="#ctx0" brushRef="#br0" timeOffset="515">285 568 58,'20'3'34,"-4"-6"0,6 0 0,-2-15-19,8 13-6,-12-17-1,3 7-3,-9-8 0,-2 4-1,-10-3-1,-6 5-1,-5 5 0,-1 8-1,-5 8 1,0 11-1,-1 5 0,2 9 0,2 7 0,9 1 0,3 3-1,7 0 1,7-3-1,6-2-1,7-9 0,0-5-1,6-2-3,-7-19-10,11 5-22,-10-13 0,6 0 0,-11-9-2</inkml:trace>
  <inkml:trace contextRef="#ctx0" brushRef="#br0" timeOffset="889">665 437 72,'0'0'36,"-3"-17"-2,3 17-5,0 0-15,-16 4-7,0 2-3,3 14 0,-3 3-3,3 6 0,0 5-1,4-1-1,5-1 0,4-6-1,9-3 1,1-10-1,4-7 1,1-9 0,-1-7 1,1-7 0,-2-6 2,-2-2-1,-2-6 2,0 11 0,-4-2 0,-5 22 1,16-16-1,-16 16 0,15 29 0,-6 0 0,-4 11-2,1 8 0,-1 7 0,2 6-1,-4 1 1,0 2-1,-2-2 0,-2-2 0,-4-8-1,1-11 0,-3-8-1,-6-18-2,4 1-4,-13-28-21,22 12-9,-22-38 0,18 8-2,-5-18 3</inkml:trace>
  <inkml:trace contextRef="#ctx0" brushRef="#br0" timeOffset="1498">956 409 77,'4'-13'36,"-4"-6"-1,0 19 1,-4-16-27,4 16-4,-29 24 0,15 3-2,-8 5-2,3 9 1,3 0-2,3 1-1,6-2 0,10-5 1,4-9-2,6-8 2,3-10-2,1-9 1,4-6 1,-3-9 0,-2-7 0,-1-5 1,-8 0 0,3 5 1,-2-2 0,-4 9 0,-4 16 1,0 0-1,0 0 0,17 29 0,-8-4-1,1 6 0,2-1 0,1 2-1,1-3-1,-4-7-2,8-2-5,-18-20-29,19 10-1,-19-10 0,26-24-1</inkml:trace>
  <inkml:trace contextRef="#ctx0" brushRef="#br0" timeOffset="2247">1294 110 67,'0'-20'36,"-4"-8"0,6 15-1,-4-11-20,2 24-6,2-25-2,-2 25-1,0 0-1,3 16-2,-4 6-1,-1 8 0,0 9-1,-3 8 0,1 4 0,-3 8 0,2 2 0,1 0-1,0-1 1,4-4-1,0-6 1,4-2-1,0-8 0,1-11 0,3-3 0,-6-5-1,5-7-1,-7-14-1,7 16-3,-7-16-7,0 0-26,2-26 1,4 13 1,-6-12-3</inkml:trace>
  <inkml:trace contextRef="#ctx0" brushRef="#br0" timeOffset="2574">1411 366 81,'13'-19'36,"-13"19"-2,-20 3 0,7 6-28,-17-2-4,-7-3-2,4 14-12,-9-14-23,7-1 1,8-9-2,9 0 0</inkml:trace>
  <inkml:trace contextRef="#ctx0" brushRef="#br0" timeOffset="2902">1443 391 86,'-4'-18'37,"4"18"0,-9 18 0,14 6-29,-10 2-3,7 11 0,-4 2-3,2 1-1,2 1-4,-4-13-6,11 1-26,-9-29-3,0 0 1,0 0-2</inkml:trace>
  <inkml:trace contextRef="#ctx0" brushRef="#br0" timeOffset="3058">1417 232 53,'-1'-68'36,"-1"4"-1,7 22-1,-4 3-7,-1 39-22,12-7-2,-12 7-11,5 34-26,0-7 0,6 10-3,2 2 2</inkml:trace>
  <inkml:trace contextRef="#ctx0" brushRef="#br0" timeOffset="3276">1613 375 86,'-9'27'35,"9"2"0,-9-6 0,12 17-31,-7-6 0,4 7-2,1-3 0,5-6-1,3-6-1,4-10-1,7-6 1,2-14 0,0-8 0,0-13-1,-5-9 2,-5-7-1,-8-4 1,-8 0-1,-8 6 1,-7 4-1,-7 4 1,-4 15-2,1 12-2,-6 1-5,20 16-27,-5-4-1,16 10 1,4-5-2</inkml:trace>
  <inkml:trace contextRef="#ctx0" brushRef="#br0" timeOffset="3588">1851 440 83,'17'10'35,"-17"-10"0,1 36-5,-6-15-24,6 9-2,-5-4-1,4-1-2,-5-6 0,1-6-1,4-13-1,-13 3 0,13-3 0,-9-25 0,8 6 0,1-4 0,1-3 2,12-3 0,0-3 0,9 1 1,-2 5 1,7 2-1,-6 3 1,4 7 0,-3 4 0,-1 13-1,-3 8 0,-4 14 0,-2 4 0,-2 7-1,-1 5 0,-3 4 1,-4-2-2,3-5 1,-4-3-2,-1-10-1,5 1-6,-5-26-27,8 17-3,-8-17-1,34-6-1</inkml:trace>
</inkml:ink>
</file>

<file path=ppt/ink/ink1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09.7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215 46 80,'-9'-19'36,"9"19"0,-21-27-6,21 27-20,-28-6-2,12 23-1,-10-1-1,4 17-1,-2 7-2,2 13 0,0 7-1,11 8 0,1 6-1,5 0 1,10-1-2,3-4 1,4-4 0,4-5-1,5-14-1,-2-6 0,4-8 0,1-8-2,0-5-1,-5-19-7,12 4-27,-14-17-1,6 1 1,-6-13-2</inkml:trace>
  <inkml:trace contextRef="#ctx0" brushRef="#br0" timeOffset="358">308 416 56,'-8'-15'37,"8"15"-1,0 0 1,0 0-11,-13 18-18,18 11-2,-7-1-1,5 10-2,-1-1-1,1 2-1,-3-2-1,1-11 0,-1-5 0,0-21-1,0 0 1,0 0-1,-13-16 0,12-9 1,-1-5-1,6-3 1,5-5 0,3-2 0,2 4 1,4 5 0,-1 4 1,3 10-1,-1 8 1,-2 15 0,-2 9-1,-2 11 0,-4 8 0,-1 2 0,-2 5-1,-4 0 0,-1 2 0,-1-10 0,0-3-1,-1-7-2,3-2-2,-2-21-13,0 0-20,0 0 0,0 0 1,22-18-3</inkml:trace>
  <inkml:trace contextRef="#ctx0" brushRef="#br0" timeOffset="826">550 404 68,'-8'18'34,"7"1"-1,-2-4-2,6 9-20,-3-5-6,9 11-1,-4-7-1,7 1-2,1-5 0,1-6-1,5-4 1,2-8-1,-3-5 1,3-12 1,-7-6 0,-1-8-1,-7-6 1,-5 2 0,-6-1 0,-7 3-1,-7 4 0,-3 10 0,-4 7-1,-7 11 0,3 10-3,-7-6-8,11 17-25,-1-8 1,10 3-1,2-7-1</inkml:trace>
  <inkml:trace contextRef="#ctx0" brushRef="#br0" timeOffset="1310">855 387 67,'-9'-16'35,"9"16"0,0 0 1,0 0-20,0 0-8,-5 27-1,2-5-3,10 11-1,-3 0-1,5 8 0,1-3-2,6-3 0,1-5 0,-1-10 0,2-7-1,-1-10 1,-1-8 0,-3-7-1,-3-3 1,-4-2 0,-2 0 0,1 4-1,-5 13 1,0 0 0,0 0 0,17 21 0,-8-2 0,1 3 0,3 0 0,1-3 0,1-5 0,-1-6 0,-1-10 0,-13 2 0,21-29 1,-14 6-1,-4-8 0,0-6 0,-2-2 1,-2-2-2,-2 3 1,-6 0-3,3 10-3,-14-10-17,13 17-13,-5 1 0,12 20-2,-6-21 1</inkml:trace>
</inkml:ink>
</file>

<file path=ppt/ink/ink1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11.6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0 93,'0'0'36,"0"0"1,-10 26-9,18 6-20,-12 5-2,7 5-1,-4 2-3,2 2-1,2-2-3,-3-12-2,9-1-4,-9-31-19,4 17-10,-4-17 0,22-20 0,-14-7 1</inkml:trace>
  <inkml:trace contextRef="#ctx0" brushRef="#br0" timeOffset="187">119 61 73,'6'-16'36,"-6"3"-2,0 13 1,8 19-21,1 10-7,-9 4-2,4 5-2,-4-3-1,0 3-2,0-10 0,0-8-2,0-4 0,0-16-1,0 0 0,-4-23-1,4 4 1,3-9 0,3 0 2,5-6 1,-1 2 0,8 4 2,-1 5 1,5 8 0,-5 5 0,8 17 1,-11 5-1,6 14 0,-10 7-1,3 5-1,-6 1 0,-5 1-2,-2-1-1,-9-12-5,14 2-23,-5-29-7,-16 9 1,7-24-2</inkml:trace>
</inkml:ink>
</file>

<file path=ppt/ink/ink1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12.5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55 178 75,'0'0'37,"-9"-19"-1,9 19 1,-4 13-23,7 13-7,-9 6-2,5 14-1,-2 7-2,0 5 0,-3 1-1,2-3-1,-1-6-1,1-12-1,1-9-3,3-29-3,-4 16-5,-9-41-13,20 7-5,-14-27 4,17 5 8,-12-21 7,11 5 8,-3-2 4,-5-2 8,15 19 14,-14-5 6,9 27-2,-12-3-6,15 35-7,-11 2-4,9 27-2,-6 1-3,10 14 0,-6 4-1,7 3-1,-1-6-1,2-6-3,1-5-3,-8-24-13,8-1-19,-19-22 0,29-9-1,-20-17 0</inkml:trace>
  <inkml:trace contextRef="#ctx0" brushRef="#br0" timeOffset="405">260 87 70,'-10'-29'38,"10"29"-1,-13-11 1,17 31-20,-13 6-10,9 24-2,-5 3-3,5 13 0,-2 4-1,4-4-1,-2-3-1,1-11 0,2-8-2,-2-15-2,4-2-6,-5-27-27,4 13-1,-4-13 0,18-16-1</inkml:trace>
  <inkml:trace contextRef="#ctx0" brushRef="#br0" timeOffset="733">408 204 75,'-10'-21'37,"10"21"-1,-9-14 1,9 14-24,6 29-6,-1 12-2,-7 6-2,4 13-1,-5 0-1,-2 1-1,0-5-1,-4-11-1,6-5-3,-7-26-3,13-1-8,-3-13-22,-9-29 3,6-7-2,12 2 13,-12-24 8,13 6 9,-4-5 8,-2-2 10,11 12 22,-8 4 1,6 18 1,-9-1-10,17 37-6,-21-11-7,23 45-5,-11-4-2,7 11-1,-2 5-2,3 1-1,-1-3-1,-3-11-2,2-3-3,-12-28-9,10-2-23,-11-25 1,8-6-1,-10-20-1</inkml:trace>
  <inkml:trace contextRef="#ctx0" brushRef="#br0" timeOffset="1123">663 95 86,'0'0'35,"1"-13"0,8 30-2,-15 5-24,15 21-3,-11 5-1,5 13-1,-4 2-2,-2 2 0,-1-4-2,-4-8 0,3-11-3,-4-12-1,7 2-9,2-32-24,0 0 1,0 0-1,11-16-1</inkml:trace>
  <inkml:trace contextRef="#ctx0" brushRef="#br0" timeOffset="1638">1116 98 76,'2'-16'36,"-2"16"-1,-10-21 0,10 21-27,-29-6-2,7 9-2,-9-1-1,4 2-2,-7 2 1,8 1-2,3 1 1,7-3-1,16-5 0,-13 11 0,13-11 1,0 18-1,0-18 1,11 28 0,-6-9 0,-2 3 1,0 4-1,-3 6 1,-3 4-1,4 5 1,-1 2-1,2 4 0,0-2 0,3 0 1,-1-4-2,3-6 1,-2-6-1,-1-8-1,-1-5 0,-3-16-2,6 15-4,-12-30-15,6 15-16,15-26 1,5 9-2,-4-12 1</inkml:trace>
  <inkml:trace contextRef="#ctx0" brushRef="#br0" timeOffset="2012">1124 321 72,'-15'-7'33,"-5"3"-2,2 7-1,-8 2-29,-6 0-3,3 11-23,-1-12-5,5 3-2,9-5 0</inkml:trace>
  <inkml:trace contextRef="#ctx0" brushRef="#br0" timeOffset="2449">1446 19 70,'11'-13'35,"-11"13"0,19-7 0,-19 7-24,33 0-3,-20 7-1,10 13-2,-5 2-1,8 12-1,-6 3 0,1 10-1,-2 2 0,-6 8-1,-8 1 0,-9 0 0,-9-3-1,-9-1 0,-13-3 1,-4-6-1,-10-6 0,-7-5-2,3-2-6,-13-15-29,18 1-1,-1-16-2,8-9-1</inkml:trace>
</inkml:ink>
</file>

<file path=ppt/ink/ink1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27.6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279 66 49,'9'-26'36,"-9"26"-1,3-22 1,-3 22-11,-16-13-17,3 13-1,-13-3-2,0 3-2,-12 0-1,2 0-1,-3 4 0,4-4 0,5 2-1,11 0 1,6 0-1,13-2 0,0 0 1,5 13-1,-5-13 1,25 16 0,-25-16 0,19 28 0,-15-9 0,-1 7 0,-3 0 0,0 12 0,-3 1 0,2 6 0,1 2 0,-3-2 0,3 0 0,3-4-1,-3-5 1,1-6-1,1-6 0,-2-6 0,1-5-2,-1-13-1,0 0-3,0 0-20,0 0-12,12-28 0,2 18-1,-2-13 0</inkml:trace>
  <inkml:trace contextRef="#ctx0" brushRef="#br0" timeOffset="406">262 257 83,'-20'-14'36,"5"16"-1,-11-4-2,4 8-29,-7 0-3,2-7-5,7 12-25,-4-11-5,24 0 0,-19 3-3</inkml:trace>
  <inkml:trace contextRef="#ctx0" brushRef="#br0" timeOffset="749">333 277 75,'0'0'36,"-10"-19"-1,10 19 1,0 0-27,4 13-2,-4-13-1,-4 23-2,-1-5-1,5 4-1,-4 0 0,0 2-1,-1 3 0,1-6 0,0 4-1,2-6 1,-1 1-1,2-2 0,1-3 1,0-2-1,0-13 0,7 21 0,-7-21 1,15 12-1,-15-12 0,27 7 0,-8-5 0,4-4-1,5-1-1,-2-5-1,3 3-5,-15-18-12,11 10-18,-17-13 1,4 7 0,-16-10 0,8 10 26,-14-7 7,1 1 6,9 25 15,-13-24 16,13 24 3,-16 9 0,16 13 1,-13-6-25,16 20-5,-9 1-1,8 7-3,-4-1 0,7 5-2,-2-4 0,-1-3-2,3-6 1,-4-10-4,1-1-1,-2-24-18,0 0-15,-19-14 1,22-2-1,-8-16 1</inkml:trace>
  <inkml:trace contextRef="#ctx0" brushRef="#br0" timeOffset="1529">862 162 74,'-6'-25'39,"6"25"-2,-16-10 2,16 10-21,0 0-13,-13 16-2,13-16-2,-22 13-6,21 6-22,1-19-11,-8 15 0,8-15-1</inkml:trace>
  <inkml:trace contextRef="#ctx0" brushRef="#br0" timeOffset="1732">818 335 85,'0'0'36,"-9"31"0,9-31-1,-8 29-30,3-10-3,-3-5-4,8 10-14,0-24-20,-13 11 1,13-11-3,0 0 1</inkml:trace>
</inkml:ink>
</file>

<file path=ppt/ink/ink1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32.0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220 47 68,'-7'-18'35,"-6"-1"2,13 19-3,-20-11-22,11 31-4,-13-7-1,6 18-1,-10 2-3,5 11 1,-6 2-3,6 6 2,2 4-2,7 3 1,5 5-2,8 4 1,8 2 0,9-3 0,0-2-1,8-4-1,3-7 1,2-7-1,-1-10 0,-4-10-3,5-8-1,-14-24-13,9 4-20,-8-24 1,5 0-3,-7-18 2</inkml:trace>
  <inkml:trace contextRef="#ctx0" brushRef="#br0" timeOffset="453">297 291 70,'0'0'35,"-16"8"-5,16-8 6,0 0-27,0 0-1,0 0-1,16 2-3,1-1 0,1-4-1,5 2-1,-1-2-1,1-1 1,-3-1-1,-3 4 1,-3 1-1,-14 0 0,14 14 0,-14 4 0,-4 2 0,-1 8 0,0 1-1,0 6 1,1 1-1,2-1 1,4-3-1,1-6 0,3-6-2,-6-20-2,11 25-6,-11-25-28,7-20 1,-5-5-2,8 5 0</inkml:trace>
  <inkml:trace contextRef="#ctx0" brushRef="#br0" timeOffset="905">791 177 56,'-7'-19'37,"7"19"0,0 0 0,-10 19-12,-5 0-18,14 22-1,-5 4-2,6 12-1,-5 4-1,5 0 0,-1 0-2,1-6 1,1-7-1,1-9-1,2-8-1,-4-17-2,0-14-5,0 0-28,-4-13 0,2-17 0,7 1-2</inkml:trace>
  <inkml:trace contextRef="#ctx0" brushRef="#br0" timeOffset="1170">659 163 63,'6'-15'34,"-6"15"0,19-3-2,2 14-21,-5-11-4,10 8-2,-5-6 0,6 4-1,-2-4-1,2 6-1,-2-1-1,0 3 1,-4 2-1,-3 5 0,-7 4 0,-5 5-1,-9 0 0,-7 3 0,-9-4-1,-7-4-3,0 10-4,-16-19-28,18 2 1,-1-10-2,9 1-1</inkml:trace>
  <inkml:trace contextRef="#ctx0" brushRef="#br0" timeOffset="2138">1183 153 73,'0'0'36,"-13"-27"1,13 27 0,0 0-27,19 25-3,-11 3-1,5 14-2,-2 9-2,5 8 0,0 1-2,0 1 1,-2-1 0,-1-12-2,2-8-1,-8-9-3,8-1-9,-15-30-24,17 3 2,-14-16-3,11-3 1</inkml:trace>
  <inkml:trace contextRef="#ctx0" brushRef="#br0" timeOffset="2356">1450 141 87,'-1'-20'37,"1"20"0,0 0-4,1 24-26,-10 1-1,1 13-1,-7 1-2,2 9 0,-4 1-1,1 2 0,0 0-2,3-4 0,1-7-1,2-3-2,9-1-6,-15-19-28,23-2-2,-7-15 0,0 0-1</inkml:trace>
  <inkml:trace contextRef="#ctx0" brushRef="#br0" timeOffset="3448">1702 253 68,'0'0'36,"-23"-10"-1,23 10 1,0 0-27,0 0-3,0-15 0,14 12-2,2-4-2,3 0 0,1-5 0,6 3-1,-4-1 0,0 2 1,-3 0-1,-3 8 0,-16 0 1,17 18-1,-17-1 1,-3 8-1,-3 2 0,-2 4 0,-1 1 0,2-3-1,1-3 1,2-5-2,-1-3 1,5-5-2,0-13-2,0 0-5,22 12-29,-22-12 0,17-22 0,-8-1-3</inkml:trace>
</inkml:ink>
</file>

<file path=ppt/ink/ink1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36.4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75 105 73,'0'0'35,"0"-25"1,0 25-6,0 0-19,0 0-4,-26 24-1,18 5-1,-10 4-2,9 11 0,-2 3-2,9 5 0,4-1-1,9-4 1,7-4-2,4-9 1,4-12 0,4-10 0,1-15 0,-1-13-1,-8-12 1,-3-16 0,-6-11 0,-6-8 0,-8 1 0,-6-1 0,-6 5 0,-9 8 0,0 8 1,-4 17-1,-5 15 0,5 11 0,0 8 0,4 11 0,9 11 1,4 8-1,9 5 0,9 3 1,4-4-1,9 5 2,0 1-2,1-4 1,2-4 0,-4-4 0,-2-3-2,-3-8 1,-1 0-3,-6-10-2,2 6-6,-11-22-27,0 0 1,0 0-1,0 0-1</inkml:trace>
</inkml:ink>
</file>

<file path=ppt/ink/ink1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37.8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 96 63,'-6'-26'36,"6"7"-1,-12-7 2,12 26-25,2-26-3,-2 26-1,0 0-2,4 26-2,-1 3-1,6 12 0,0 10-2,4 5 1,-2 2-1,4 2-1,-3-7 0,-2-7-1,1-2-2,-5-22-4,10 10-17,-16-32-14,19-4 1,-11-18-2,9 0 1</inkml:trace>
  <inkml:trace contextRef="#ctx0" brushRef="#br0" timeOffset="234">265 83 75,'0'-26'37,"0"26"0,-2-16 1,2 16-28,-14 20-3,3 7-1,-6 2-2,5 13-1,-2 1-1,2 5-1,3 0 0,3 2 0,4-5-2,2-8-1,4-2-1,-8-21-6,17 5-26,-13-19-4,0 0 1,13-32-3</inkml:trace>
</inkml:ink>
</file>

<file path=ppt/ink/ink1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39.0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100 221 73,'0'-12'36,"-5"-5"-1,5 17-4,-4-19-21,4 19-2,0 0-1,-6 30-1,-1-8-2,4 14-1,-3 5-1,2 8 0,0 2-1,1 1 0,-3-1-1,2-7 0,-1-4-1,1-10 0,0-8-3,4-22-2,-5 19-15,0-37-18,13 2 2,-8-16-1,13 5 1</inkml:trace>
  <inkml:trace contextRef="#ctx0" brushRef="#br0" timeOffset="296">6 190 63,'-10'-27'35,"10"27"-1,5-21 0,14 20-23,-19 1-4,33-7-1,-12 4-1,8 9-1,-1-3-1,1 2-1,-1 5 0,-1 2-1,-2 1 0,-8 6 0,-7-2 0,-8 4-1,-12-1 0,-9 3 0,-4-1-1,-5 2 1,1-2-1,4 3 1,5-5-1,8 0 0,10-1 1,9-3 0,5-1 0,7-1 0,2-1 0,1 0 1,-1 2-1,-1 3 0,0 3 0,-5 0 0,0 4-2,-8-9-3,8 13-15,-17-29-16,16 10 0,-11-24-2,3-2 1</inkml:trace>
  <inkml:trace contextRef="#ctx0" brushRef="#br0" timeOffset="764">458-1 76,'0'0'37,"20"-3"-2,6 5 2,-7-4-30,11 12-1,-5-1 1,5 11-3,-2 3-1,-1 5-1,-2 4 0,-4 7-1,-3 3 1,-7 9-1,-3 2-1,-6 7 1,-4 2 0,-6 5-1,-5 2 0,-4-4 1,-8-2-1,1-8-1,-9-5-1,-8-9 0,2-5-4,-16-20-21,15 4-11,-8-13 0,11 1-2,-7-11 1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7:27.9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291 10 81,'3'-15'37,"-3"15"-2,0 0 2,0 0-31,-23 7-2,1 1-1,-6-4-1,-4 4 0,-2-2-2,-4-3-2,8 8-4,-9-11-30,39 0 0,-21 7 0,21-7-3</inkml:trace>
  <inkml:trace contextRef="#ctx0" brushRef="#br0" timeOffset="203">239 101 83,'0'0'38,"4"17"-2,-4-17 1,-18 15-32,-3-4-3,-5 0 1,-5-1-3,-5 0-1,2 8-15,-4-18-21,16 6 0,5-6-2,17 0 0</inkml:trace>
</inkml:ink>
</file>

<file path=ppt/ink/ink1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43.1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57 94 58,'1'-20'36,"-2"-5"2,5 11-2,-8-8-16,4 22-11,0 0-1,-4 19-2,-5 5-2,5 18-1,-5 7-1,2 15 0,-1 2-2,3 0 1,0-4 0,4-6-1,1-7 0,0-13-1,1-10-1,-1-26-2,9 13-3,-11-36-7,18 6-22,-13-22-1,9 0-1,-6-15 0,10 7 20,-13-18 9,10 4 8,-2 7 8,-11-5 24,12 14 4,-11 4 2,8 19-1,-13 2-15,4 20-10,11 18-3,-2 16-1,-5 2-4,5 11 1,0 7-3,4 4 1,0-3-2,2-2 1,-1-4-1,-2-8-1,-1-5-3,-11-36-14,18 32-20,-18-32-1,24-3-2,-11-15 1</inkml:trace>
</inkml:ink>
</file>

<file path=ppt/ink/ink1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53.0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155 31 62,'1'-15'34,"-1"15"0,0-19 0,0 19-22,0 0-3,0 0-1,-17 0-2,17 0-1,-26 18-1,11 1 0,-5 1 0,2 14-2,1 6 0,3 7-1,2 1 0,3 11 0,5-4 0,1 7-1,3-6 0,3-2 1,3-4-1,1 1 0,5-1 1,1 1-1,4-4 0,5-2 1,-1 4-1,3-5 0,0-5-1,-2-5 1,-2-8-2,-5-10-2,2 4-6,-17-20-29,0 0 0,15-30 0,-7 5-1</inkml:trace>
  <inkml:trace contextRef="#ctx0" brushRef="#br0" timeOffset="593">485 348 54,'-3'-18'35,"3"18"0,-4-13 0,4 13-20,0 0-5,0 0-2,-9 32-1,0-4-3,5 11-1,-5 2-1,5 8 0,-5 1-1,9 1 0,5-7-1,0-5 1,8-8-1,8-12 0,5-7 0,9-12 0,-1-10 0,5-9 0,-2-9 0,0-12 0,-6-5 0,-5-6 0,-13-2 0,-10-1 0,-10-2 0,-11 9 0,-5 4 0,-10 7 0,-2 11 1,-4 12-1,4 8 0,5 10 0,3 11 0,10 7 1,4 12-1,13 7 1,4 6-2,9 2 2,9 2 0,0 3 0,5-3-1,2 1 1,-1 1-1,2-5 1,-1-5-1,-3 0-1,-2-3-1,-8-12-4,5 8-11,-15-24-21,9-1 1,-15-12-4,0 0 3</inkml:trace>
  <inkml:trace contextRef="#ctx0" brushRef="#br0" timeOffset="1482">385 195 61,'-4'-16'36,"4"16"-1,-12-22-1,12 22-20,0 0-4,-14-3-3,-2 13 0,5 11-3,-6 2 0,4 11-2,-3 6 1,6 8-1,3 5-1,2 7 1,5-7-3,5 5 2,1-2 0,7-2 0,0-6-1,1-5 0,1-6-1,-2-7-1,1-2-3,-14-28-8,22 18-26,-22-18 1,24-6-1,-12-10-2</inkml:trace>
</inkml:ink>
</file>

<file path=ppt/ink/ink1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56.5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57 43 64,'-1'-20'37,"1"20"-3,-2-25 3,2 25-25,0 0-3,0 22-2,-10-5-3,3 20 1,-3 1-4,3 6 2,-2 3-2,5-2 1,-1-3-2,4-5-1,-2-5-1,2-13-2,4-3-2,-3-16-3,0 0 0,-3-30-2,13 9 1,-15-18 2,14 2 2,-5-8 3,5-4 4,0 8 3,-4-5 3,11 15 1,-14 3 2,12 21-1,-14 7-2,13 16 0,-11 4-2,6 18-1,-3 6-1,3 10-1,1-5-2,-1 2 1,4-4-1,-2-6 0,3-3-2,-4-18-3,4 7-8,-13-27-25,17-8 1,-8-18-2,4 0 1</inkml:trace>
</inkml:ink>
</file>

<file path=ppt/ink/ink1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57.1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32 201 68,'-15'-5'37,"15"5"-1,-19 2 1,19-2-27,0 0-2,19 19-2,-19-19-1,28 13-2,-8-7 0,6-1-2,2-3 0,-2-1 0,0-2 0,-4-1 0,-3 1 0,-5 1 0,-14 0-1,9 14 1,-12 0-1,-3 5 1,-4 5-1,0 4 1,0 1-1,1 0 0,0 0 1,4-6-1,2-2 0,1-7-1,2-14-3,0 0-4,16 15-24,-11-31-7,9 0 0,-2-13-1</inkml:trace>
  <inkml:trace contextRef="#ctx0" brushRef="#br0" timeOffset="483">483 160 68,'0'0'36,"-1"-19"1,1 19-6,0 0-15,7 19-7,-7-19-2,-1 42-2,-4-7-2,10 12 0,-14 5-1,6 9 0,-1-1 0,-2-1-1,1-5 0,1-7 0,0-9-1,-2-15-1,3-7-1,3-16-3,0 0-3,-10-35-21,19 12-9,-8-15-1,12 0 0,-6-9 1</inkml:trace>
  <inkml:trace contextRef="#ctx0" brushRef="#br0" timeOffset="780">457 145 78,'18'-20'37,"-5"17"-2,-13 3 1,24-13-31,-8 7 0,5 6-1,-4 0-1,2 10-1,1 1-1,5 3 1,-6 4-3,0 3 2,-6 4-1,-8 3 0,-5 2-1,-8-3 1,-8-1 0,-6 0 0,-1-3-1,-3-4 1,2-1 0,4-5 0,4-5 0,16-8 0,-13 12-1,13-12 1,0 0 0,25 20 1,-8-8-1,2 7 0,3 1 0,-2 5 0,0 3 0,-2-4-2,-2 3-3,-16-27-6,20 27-25,-20-27 0,0 0-1,13-26 0</inkml:trace>
  <inkml:trace contextRef="#ctx0" brushRef="#br0" timeOffset="1981">1000 30 58,'0'0'35,"3"-14"-2,-3 14 3,4-16-24,14 20-1,-18-4-3,30 8 0,-13-1-3,5 9-1,1 3 1,2 10-3,-6 3 1,1 9-2,-5 5 0,-7 9 0,-2 7-1,-6 3 1,-7 0-2,-5-2 1,-5-8 0,-8-7 0,-2-7-1,-8-13 0,-1-5-3,-5-19-3,13 8-17,-6-25-15,13 3 1,2-18-2,9 3 2</inkml:trace>
  <inkml:trace contextRef="#ctx0" brushRef="#br0" timeOffset="2964">1448 215 39,'-6'-23'34,"4"7"0,-4-3 2,6 19-12,4-26-11,-4 26-4,13 13-3,0 12 0,-4 1-3,4 13 0,0 8-2,0 7 1,-4 2-1,4 2 0,-1-4-1,-4-6-1,2-4-2,-7-16-3,10 5-10,-13-33-21,0 0 1,16-26-2,-4 0 2</inkml:trace>
  <inkml:trace contextRef="#ctx0" brushRef="#br0" timeOffset="3198">1669 204 76,'9'-31'37,"-9"5"0,0 26 0,0 0-28,10 27-1,-16 7-4,2 15 1,-1 8-2,-2 14-1,3-2-2,-1-4 1,-2-5-1,1-9 0,3-6-3,-2-14-1,6-2-6,-1-29-28,0 0 1,-6-18-1,18-4-1</inkml:trace>
</inkml:ink>
</file>

<file path=ppt/ink/ink1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5:00.7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7 228 63,'1'-13'35,"-1"13"-1,9-18 0,11 17-23,-20 1-3,0 0-1,0 0-1,18 0-1,-18 0-1,6 39-1,-5-5-1,2 13 1,-1 7-1,0 9-1,-2 1 0,-1 0 0,0-5-1,-2-11-1,0-10 0,-3-16-3,7-6-5,-17-29-21,16 13-8,-3-43 0,12 13-1</inkml:trace>
  <inkml:trace contextRef="#ctx0" brushRef="#br0" timeOffset="296">-5 143 72,'0'0'34,"-2"-19"2,2 19-1,11-17-29,-11 17 1,16-16-3,-16 16 1,22-13-2,-5 8 0,2-1-2,8 5 1,2 4-1,6 3 0,-1 2 1,1 10-2,-3 2 0,-6 4 0,-7 2 1,-6 5-1,-10-3 0,-11 4 0,-13-6 0,-7-4 0,-5-2 0,-7-2-1,1-3-1,-4-7-3,15 13-11,-7-23-21,22 4 0,13-2-2,-4-15 1</inkml:trace>
  <inkml:trace contextRef="#ctx0" brushRef="#br0" timeOffset="780">500 66 60,'0'0'35,"-8"-26"-2,8 26 1,-3-33-23,3 33-3,13-13-1,1 16-2,-14-3 0,27 5-1,-9 3-1,7 6 0,0 2 0,5 10-1,1 2 0,3 7 0,0 4-1,-5 6 0,-1 5 0,-14 3-1,-5 1 0,-13 0 0,-10-3 0,-12 5 0,-13-2-1,-10-6-3,1 10-10,-16-18-24,11-1 0,-8-8-2,8-9-1</inkml:trace>
</inkml:ink>
</file>

<file path=ppt/ink/ink1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49.8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127 54 12,'0'0'26,"-13"-19"1,13 19-5,0 0-3,6-13-1,-6 13-3,0 0-3,16-9-2,-16 9-1,0 0-2,-1-14-2,1 14 0,0 0 0,0 0-1,0 0-1,-12 3 0,12-3 0,-19 17-1,19-17 1,-23 22-1,10-9-1,3 6 1,-4 0-1,4 1 0,1 2 0,2 1 0,-2 2 0,5 2-1,0 1 1,4-4-1,1 2 1,-1-1-1,5-3 1,-3-1-1,3 1 0,1-2 0,2 4 0,4 0 1,3 2-2,-2 2 2,4-2-2,1 3 2,-2-6-1,-2 0 0,-2-4-1,-12-19 0,16 19-3,-16-19-11,0 0-24,3-25 2,-3 25-2,22-26-2</inkml:trace>
</inkml:ink>
</file>

<file path=ppt/ink/ink1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4:51.3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130 30 28,'0'0'28,"0"0"3,-6-18 0,5 2-12,1 16-6,0 0-2,0 0 0,0 0-4,0 0 0,13 0-2,-13 0 0,20 22-1,-5-4-1,-2-1 0,1 6 0,-2 1-1,1 5 0,-4 1-1,1 5 1,-5 3-1,-2 3 0,-3 1 0,-5 1 1,-2 3-2,-5 2 2,-2-3-2,-7-3 2,-5-3-2,0-4 0,-2 0-1,-1-6-3,8 7-6,-11-18-26,19-2-3,-3-10 1,16-6-3</inkml:trace>
</inkml:ink>
</file>

<file path=ppt/ink/ink1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5:24.4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-2 78 61,'3'-34'32,"4"7"-3,-1 14 0,-6 13-39,20 16-17,-12 1-2,2 6-3,0 4 1</inkml:trace>
  <inkml:trace contextRef="#ctx0" brushRef="#br0" timeOffset="18330">7181 23 91,'0'0'37,"-4"-26"-1,4 26-7,0 0-26,0 0-5,17 11-8,-17-11-26,0 0 0,0 0-2,9 17 1</inkml:trace>
</inkml:ink>
</file>

<file path=ppt/ink/ink1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5:13.3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86 217 54,'0'0'35,"-9"-22"-1,9 22 2,2-16-21,11 22-6,-13-6-1,0 0-3,11 26 0,-5-5-3,-3 5 1,0 8-1,-1 2 0,2 9 0,0 2-1,2-1 1,0 0-2,3-1 1,-2-9-1,0-4 0,0-6 0,-4-7-1,-3-19-1,2 14-1,-2-14-4,-6-16-12,6 16-19,3-27 0,3 14 0,-9-7 0</inkml:trace>
  <inkml:trace contextRef="#ctx0" brushRef="#br0" timeOffset="421">-6 236 47,'-8'-13'33,"8"13"0,0 0 0,27-7-22,-27 7-4,31-11 2,-15 3-4,7 6 0,-1-5-2,7 7 0,2-1 0,-1 8-1,4 0 1,0 8-2,3 6 2,-2 7-2,-5 9 0,-4 4 0,-10 4 1,-5 1-1,-14-1-1,-10 1 1,-14-7 0,-9-8 0,-8-5-1,-2-9 1,-1-5-1,4-4 0,8-5 0,3-7-2,13 4-2,3-15-5,16 15-25,1-21-3,-1 21-1,18-32 0</inkml:trace>
  <inkml:trace contextRef="#ctx0" brushRef="#br0" timeOffset="1014">581 347 64,'-6'-16'37,"6"16"-2,0 0 2,0 0-25,-5 18-4,7 3-1,-7 0-3,8 10 0,-6 1-2,6 5-1,-1-4 0,-1-1-2,4-3-3,-7-15-4,12 5-24,-10-19-5,0 0 0,-5-39-2</inkml:trace>
  <inkml:trace contextRef="#ctx0" brushRef="#br0" timeOffset="1217">490 65 79,'0'-29'36,"-3"6"-1,3 23 0,18-3-30,-18 3-6,13 32-7,-13-16-27,9 7 0,-1-4-1,6 7 0</inkml:trace>
  <inkml:trace contextRef="#ctx0" brushRef="#br0" timeOffset="1435">796 288 76,'0'0'36,"16"7"-1,-16-7 1,-13 18-30,0-5-3,4 8 1,0 1-2,2 3 0,5-2-2,2 1 2,5-1-2,5 1 1,2-1 0,-4-3 0,1 2 0,-7-3 0,-4-1-1,-2 0 1,-8-2-2,-1-9 0,0 0-2,-6-11-4,19 4-21,-19-9-8,19 9-2,-12-33 0</inkml:trace>
  <inkml:trace contextRef="#ctx0" brushRef="#br0" timeOffset="1856">1017 39 70,'-9'-25'36,"9"25"0,0 0 0,0 0-26,5 12-3,-1 11-1,-8-3-2,6 12-1,-4 6 0,0 4-2,-1 3 1,5 5-1,1-2 0,-2 3 0,3-4 0,1 0-1,2-5 0,-3-5 0,1-6-1,-5-8-1,4-3-2,-4-20-6,0 0-27,0 0 0,15-13-1,-11-11-1</inkml:trace>
  <inkml:trace contextRef="#ctx0" brushRef="#br0" timeOffset="2137">1157 308 64,'0'0'33,"-34"2"-1,20 3-3,-21 3-28,4-7-17,1 6-14,8-2-1,4-1-1,18-4 0</inkml:trace>
  <inkml:trace contextRef="#ctx0" brushRef="#br0" timeOffset="2433">1184 340 77,'-4'13'36,"8"13"-1,-5-3 1,14 15-29,-13-2-4,9 6 1,-8-7-3,2-1 0,-3-8 0,0-7 0,0-19-1,0 0 0,0 0 0,-13-23 0,13 0 0,1-6 0,4-4 0,6 1-1,2-1 1,6 1 0,2 4-1,-4 5 0,1 7 1,-2 5-1,-2 8 0,-14 3 1,21 13 0,-16 3 0,4 4 1,-5 6 1,1 0-1,-1 3 2,1-4-2,-1 4 1,0-5 0,2 2-1,-3-6 0,1-1 0,1-3-2,-5-16-2,8 22-3,-8-22-21,-7-17-10,6-7-1,5 1-1,-8-17 1</inkml:trace>
  <inkml:trace contextRef="#ctx0" brushRef="#br0" timeOffset="2855">1363 0 75,'0'0'37,"0"0"-2,0 0 1,0 0-31,15 26-4,-14-6-6,-11-4-29,16 2 0,-6-18-3,13 27 1</inkml:trace>
  <inkml:trace contextRef="#ctx0" brushRef="#br0" timeOffset="3073">1552 22 81,'0'0'37,"0"0"0,2 21-1,2 17-30,-4 7-1,0 14-2,0 6-1,0 5-1,0-1 0,2-4-1,-2-8-1,-2-11 0,-1-13-1,-1-17 0,4-16 0,-13-7 0,8-13 0,4-12 1,1 2-1,4-10 1,6 4 2,11 4-1,-4 6 2,8 5-1,-2 8 1,-1 10 0,0 7 0,-2 12 0,-5 9-1,-6 6 0,-5 6-1,-4 2 1,-9-2-1,-4-2 0,-9-5-1,-4-9-1,4-2-3,-11-22-7,15 4-25,-5-15 1,23 14-2,-22-34 0</inkml:trace>
  <inkml:trace contextRef="#ctx0" brushRef="#br0" timeOffset="3572">1855 392 75,'-23'-9'38,"15"22"-3,8-13 1,-13 34-30,9-7-2,8 5-2,-4 0-2,9-3 0,1-3-1,-1-13 0,4-6-1,-13-7 1,25-16-1,-15-8 1,0-7 0,-1-8 0,-3-1 2,1 1 0,-3 1 0,1 8 1,-4 8 1,-1 22 0,0 0 0,16 4 0,-12 22-1,2 9 0,-1 8-1,8 5 1,-5 0-2,5 0-1,1-6-2,-6-16-4,18 5-19,-26-31-10,31 0-1,-18-23-2,7 0 2</inkml:trace>
  <inkml:trace contextRef="#ctx0" brushRef="#br0" timeOffset="3962">2144 51 79,'0'-16'36,"0"16"1,0 0-10,26 17-18,-26-17-1,9 33-3,-9-14 0,7 6-2,-4 1-1,-3 4 0,-1 3 0,-3 5-1,2 3 0,2 2 0,-1 2-1,-2-2 1,3 1-1,3-10 0,1 0-1,0-14-2,5-1-1,-9-19-8,15 0-26,-11-16 1,9 3-1,-9-15-1</inkml:trace>
  <inkml:trace contextRef="#ctx0" brushRef="#br0" timeOffset="4243">2330 273 66,'-17'-2'33,"4"7"-1,-13 0-3,0-5-36,4 4-22,-4-5-1,8 2-3,4-4 1</inkml:trace>
  <inkml:trace contextRef="#ctx0" brushRef="#br0" timeOffset="4493">2360 383 57,'17'18'34,"-17"-18"0,22 6-5,-9-17-10,6 11-12,-6-10 0,4 3-3,-17 7 0,24-20-1,-24 20 0,8-22-1,-8 22 0,-13-13-1,0 13 0,-4 7-1,-2 9 0,3 6 1,0 8-1,4 4 0,6 0 0,8 5 1,7-2-1,4-6 0,7-6 0,3-9-2,8-3-1,-5-19-9,13 5-24,-8-21 0,7-3-3,-6-15 1</inkml:trace>
</inkml:ink>
</file>

<file path=ppt/ink/ink1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5:20.0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153 494 74,'0'0'34,"2"-29"-2,-2 29-4,-4-25-19,4 25-2,-13-14-1,13 14-2,-24-3 0,10 13-1,-5-1 0,0 10-2,0 1 1,4 6-1,0 2-1,6 1-1,5 0 0,4-3 0,9-1-1,4-8 0,7-1 0,0-7 0,8-4 1,-4-6 0,1-8 1,-2-4 0,-1-13 0,-5-4 1,-5-13 0,-2-7 0,-7-11 1,-2-3-1,-2-6 1,-1 9 0,-6 3 0,5 9-1,-3 14 2,2 22-1,4 13 0,-9 26 0,6 12-1,2 9 0,1 12 0,0 6 0,3 2-1,5-2 1,1-4-2,2-7 1,3-8-1,-1-12-2,5-4-2,-18-30-10,32 15-23,-32-15 1,26-19-2,-17-7 2</inkml:trace>
  <inkml:trace contextRef="#ctx0" brushRef="#br0" timeOffset="484">365 400 80,'0'0'36,"0"0"0,0 0-3,13 30-25,0 9-2,-7 0-1,4 11-2,-4-4-2,-1-5-2,1-2-4,-10-21-12,10-2-19,-6-16 0,1-15-1,-5-15 1</inkml:trace>
  <inkml:trace contextRef="#ctx0" brushRef="#br0" timeOffset="671">415 190 80,'5'-30'35,"-5"8"-1,14 19 0,-14 3-31,3 16-10,3 6-26,-8-2-1,7 6-1,-8 1 0</inkml:trace>
  <inkml:trace contextRef="#ctx0" brushRef="#br0" timeOffset="998">692 442 66,'3'-22'36,"-3"22"0,-10-13-6,10 13-11,-25 7-13,9 5-1,-6-1-2,8 7-1,1 1-1,7 2 0,10-2 0,10 2 0,4-3-1,7 1 0,-2-1 0,-4-1 1,-8-1-1,-8-3 0,-10 2 0,-7-4 0,-7 0-1,-5-3-1,3 2-2,-4-11-5,27 1-26,-29-6 0,29 6-1,-12-22-2</inkml:trace>
  <inkml:trace contextRef="#ctx0" brushRef="#br0" timeOffset="1404">860 411 78,'0'0'38,"0"0"-1,13 29 0,1 10-30,-8 1-2,3 10-1,-6 6-1,1 6 0,-3 1-1,-2 3 0,-3-9-1,-4 3 0,3-10-1,-3-5 0,0-10 1,-1-9-1,0-8-1,9-18-1,-23 0-2,3-29-6,17 4-27,-11-23 0,12-4-1,-7-22-1</inkml:trace>
  <inkml:trace contextRef="#ctx0" brushRef="#br0" timeOffset="1654">805 74 63,'10'-35'38,"-6"9"-2,9 22 1,-13 4-20,13-6-13,-13 6-3,5 19-4,-1 10-18,-13-13-15,9 10 1,0 0-3,9 13 2</inkml:trace>
  <inkml:trace contextRef="#ctx0" brushRef="#br0" timeOffset="1903">1007 384 80,'0'0'36,"0"0"-3,0 30-8,-8-10-19,14 15-2,-5 0 0,6 1-3,-1 1 1,6-8-2,-1-6 0,2-10 1,3-13-1,-1-12 0,-1-9 0,-2-10 0,-2-7-1,-2-2 2,-3-4 0,-4 9 0,1 0 0,1 14 1,-3 6 1,0 15-1,-5 13 1,5 13-1,0 11 0,0 6 0,2 7-1,-2 0-1,4 3-2,0-11-2,8 7-10,-9-26-22,16-2-1,-19-21-1,33-2 1</inkml:trace>
  <inkml:trace contextRef="#ctx0" brushRef="#br0" timeOffset="2262">1301 421 74,'0'0'36,"3"24"-3,3 6 3,-6-4-30,7 13-1,-5-1-2,-1-2-1,-2-5-1,-2-12 0,3-19-1,0 0-1,-13 4 0,8-21 1,5-6-1,2-7 1,4-1-1,2 0 1,4 2 1,4 3 0,1 1 0,2 11 1,-3 2 0,4 11 0,-5 3 0,1 12 0,-6 7 0,1 10 0,-5 4-1,1 4 0,-4 2 0,-3-2-1,-1-1-1,-5-12-3,9 3-17,-3-29-16,0 0 0,0 0-2,19-18 0</inkml:trace>
  <inkml:trace contextRef="#ctx0" brushRef="#br0" timeOffset="3245">1785 468 56,'0'0'35,"-6"-26"-1,6 26 1,-12-29-18,12 29-8,-21-5-2,21 5-2,-28 25-1,15 3-2,2 3 1,5 7-2,4 1 0,7-4 0,5-1 0,3-4-1,6-7 1,1-5-2,3-7 1,-3-8-3,5 2-3,-19-20-23,15 7-8,-10-14 1,6 4-3</inkml:trace>
  <inkml:trace contextRef="#ctx0" brushRef="#br0" timeOffset="3557">1970 18 77,'-1'-22'38,"1"22"-2,0 0 2,20 11-29,-16 11-4,6 16 0,-5 6-2,-1 9-1,0 5 0,-2 5-1,-4 1 0,-1-3 0,1-5 0,-3-3 0,1-7-1,2-5 0,0-6 0,0-6-1,4-3-2,-2-26-3,10 27-19,-10-27-13,0 0 0,18-33 0,-3 13 0</inkml:trace>
  <inkml:trace contextRef="#ctx0" brushRef="#br0" timeOffset="3822">2121 349 62,'-12'-15'32,"12"15"0,-28-1-2,8 11-26,-2 4-7,-4-1-26,5-1 1,2-5-5,3 1 2</inkml:trace>
  <inkml:trace contextRef="#ctx0" brushRef="#br0" timeOffset="4165">2152 452 82,'0'0'39,"0"0"-2,9 23 0,-9-7-29,4 12-3,-4-1-2,5 8 0,-5 0-3,-3-5-2,6 2-5,-3-32-20,-5 24-11,5-24 2,0-22-2,-7-12 1</inkml:trace>
  <inkml:trace contextRef="#ctx0" brushRef="#br0" timeOffset="4493">2330 447 52,'0'0'36,"0"0"-1,0 0-1,2 38-9,-2-16-19,7 9-3,-7-4 0,9 4-1,-3-8-1,2-3 0,4-4-1,1-9 1,-13-7-1,22-8 0,-12-7 0,-3-8 0,-3-6 0,-7-2 0,-2-1 0,-4 2 0,-4 2-1,0 8 1,-6 8 0,2 7-2,1 9-2,-6-8-14,22 4-17,-16 11 0,16-11 0,0 0-1</inkml:trace>
  <inkml:trace contextRef="#ctx0" brushRef="#br0" timeOffset="4805">2495 427 83,'0'0'35,"25"12"1,-25-12-8,32 40-18,-21-11-4,4 12-2,-9-6-2,-2 0-1,-4-8 0,-6-9-1,6-18-1,-24 4 0,14-21 0,-3-5 0,5-4 0,7-6 0,5 1 1,5 2 1,8 3 0,5 4 0,4 6 0,0 6 1,0 3 0,0 10 0,-1 4 0,-2 8 0,-6 9 0,-4 7-1,-1 4 0,-2 3 1,-6-4-2,-4 1 0,-3 0-3,-2-15-4,9 2-22,-4-22-9,0 0 0,4-24-3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8:43.8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193 65 59,'7'-14'34,"-7"14"-1,0 0 0,0 0-24,3-16-1,-3 16-4,-18 4 0,4 3-1,-6 1-1,-2 5 0,-3-2 0,2 5-1,1 0 1,5-3-1,2 1 0,15-14 0,-17 20 0,17-20 0,0 0 0,7 14 0,-7-14 0,16 12 0,-16-12-1,22 20 1,-11-2 0,0 2-1,-1 3 1,-4 3-1,-5 4 1,-1-3-1,-4 1 1,-5-5-1,-3-3 0,-1-5 0,0-2 0,13-13 1,-22 13-1,22-13 1,-13 0-1,13 0 1,0 0-1,0 0 0,0 0 0,0 0 1,18 7-2,-11 9 1,0 5 0,1 6 0,-3 7 0,-5 6 0,2 5 0,-7 3 0,0 0 0,-4-3 0,-4-3 0,4-5 0,-2-6 1,8-9-1,0-3 1,6-6 0,-3-13-1,19 9 1,-2-12 0,3-3-2,3 0-1,-1-8-4,10 14-17,-10-20-16,7 4 2,-12-8-4,5 1 3</inkml:trace>
  <inkml:trace contextRef="#ctx0" brushRef="#br0" timeOffset="1107">542 97 55,'0'0'36,"-1"-16"-1,1 16-2,0 0-13,0 0-13,0 0 0,6 31-2,-8-8-2,-1 13 0,-1 5 0,4 10 0,-6 3-1,2 4-1,-2 1 1,2-1-1,1-4 1,-2-10-2,1-9 0,0-6 0,2-9-1,2-20-2,-3 17-1,3-17-6,3-14-28,-7-8 1,14 5-1,-3-15 0</inkml:trace>
  <inkml:trace contextRef="#ctx0" brushRef="#br0" timeOffset="1388">647 386 86,'0'0'33,"-9"-13"2,9 13-10,-35 5-20,8-2-3,-7-2-2,-8-2-2,7 8-26,-10-12-4,15 3-3,4-4-1</inkml:trace>
  <inkml:trace contextRef="#ctx0" brushRef="#br0" timeOffset="1731">697 376 72,'0'0'35,"-10"22"-1,18 4 1,-8 2-29,7 11-2,-1 3-2,2 9 1,-3-5-2,2-2 0,-3-9-1,-2-13 1,-2-22-1,0 0 1,-16-16-1,10-15 1,-1-8 0,4-6 0,1-2 0,7 2 0,0 5 0,9 8-1,0 7 0,-1 9-4,12 22-18,-25-6-15,32 10 1,-16-1-2,-2 8 1</inkml:trace>
  <inkml:trace contextRef="#ctx0" brushRef="#br0" timeOffset="2043">911 373 77,'0'0'37,"0"0"-3,0 0 2,-3 38-32,1-6-1,2 12 0,2-2-1,1 3-1,2-3-1,3-6 1,2-10-2,1-10 1,3-11 0,0-18-1,-1-8 1,0-14 0,0-4 1,0-9 0,-4 0 1,3 3-1,-8 6 1,5 10 0,-5 12 0,-4 17 0,0 0-1,9 37 0,-9 1 0,4 7-1,0 3-1,-2 0 0,5-2-2,-5-12-3,13 2-25,-15-36-6,16 12-1,-10-28-1</inkml:trace>
  <inkml:trace contextRef="#ctx0" brushRef="#br0" timeOffset="2480">1311 484 64,'22'-9'35,"-6"-7"0,7 3 1,-11-12-26,6 11-2,-10-7-2,2 4-2,-10 1 0,0 16-2,-16-16 0,-2 17-1,-5 8 0,-3 6-1,-4 6 1,4 7-1,2 5 1,7 2-1,7 2 0,13-5 0,11-3-1,6-9 0,8-3-2,1-15-5,10 5-27,-13-14-1,5 1-2,-11-3 0</inkml:trace>
  <inkml:trace contextRef="#ctx0" brushRef="#br0" timeOffset="2808">1803 723 89,'-10'31'36,"-2"11"0,-18-7-4,11 3-34,0 8-24,-12-17-8,8-3-2,-3-10-2</inkml:trace>
  <inkml:trace contextRef="#ctx0" brushRef="#br0" timeOffset="3557">2318 126 52,'-6'-26'36,"0"6"0,-7-5 0,13 25-11,-29-26-20,10 17-1,-7 1 0,4 8-1,-2 1 0,6 8-1,1 8 0,7 5 0,2 7-1,8 7 1,2 6 0,2 5-1,-1-1 0,2 2 0,-5-1 0,1-1-1,-2-4 1,1-4-1,-3-3 0,0-3 0,0-3 0,0-4 0,1-1 0,0-5-1,2-1 0,0-18-1,-3 20-2,3-20-3,0 0-18,-13-1-13,13 1 0,3-31 0,7 12 1</inkml:trace>
  <inkml:trace contextRef="#ctx0" brushRef="#br0" timeOffset="3915">2273 412 53,'-5'-16'33,"-11"14"0,2 6-1,-15-8-15,1 9-14,-6-2-4,-4-6-17,3 5-13,7-5-1,8-1-2,20 4 0</inkml:trace>
  <inkml:trace contextRef="#ctx0" brushRef="#br0" timeOffset="4321">2451 407 68,'0'0'34,"-13"-12"-1,-9 11 0,22 1-26,-30 11-4,13 5 0,-10 6 0,10 6-2,0 6-1,8 4 0,7 1-1,8-5 0,7-1 0,5-10 0,2-7 1,2-10 0,-2-14 1,-1-11 0,-5-6 1,-3-7 0,-7-4 0,0 4 0,-5-5 1,1 11-1,-5 6 0,5 20-1,0 0 1,0 0-1,-2 23 0,6 8 0,3 4-2,-1-1 0,4 7-4,-8-16-19,14 5-13,-3-21 1,7-5-1,-6-23 0</inkml:trace>
  <inkml:trace contextRef="#ctx0" brushRef="#br0" timeOffset="4680">2644 129 58,'-4'-32'37,"4"32"-1,-7-17 0,8 36-14,-2 0-16,1 17-3,-3 2 2,1 10-2,-1 1 0,-1 6-1,0-3-1,2-1 0,-1-7 1,3-8-2,0-4 0,-3-7-1,6-3-2,-3-22-3,9 30-20,-9-30-12,0 0 1,14-23-2,2 11 1</inkml:trace>
  <inkml:trace contextRef="#ctx0" brushRef="#br0" timeOffset="4992">2872 343 80,'0'0'35,"-18"6"0,18-6 0,-26 18-31,12 0-1,-5-5 0,10 7 0,1 2-1,10 4 0,7-1-1,9 1 0,0-1-1,3 2 1,-7 1-1,-5-3-1,-9-4 0,-13-5 0,-4 3-3,-18-10-1,13 8-11,-13-24-21,18 3 2,1-17-2,19 3 1</inkml:trace>
  <inkml:trace contextRef="#ctx0" brushRef="#br0" timeOffset="5304">3002 504 83,'0'0'37,"32"-6"-1,-16-14-5,12 13-24,-9-9-2,1 1-2,-7-2 0,-6 2-2,-10 1-1,3 14 1,-23-12-1,1 19 0,-1 8 0,0 8 0,0 9 0,4 6 1,4 2-1,11 2 0,4-1 0,12-7-1,7-7-2,-2-25-10,16 1-24,-1-27 0,7-5-2,-2-19 1</inkml:trace>
  <inkml:trace contextRef="#ctx0" brushRef="#br0" timeOffset="6318">3384 19 61,'0'0'33,"0"0"-1,9-19 1,8 20-26,-17-1-1,31-1-1,-18 1-1,4 4 0,-4-1-1,0 6 0,-13-9-1,17 26 0,-17-4-1,-1 4 1,-6 5-2,-2 8 1,-7 6 1,2 1-1,-2-2 1,3-4-1,2-3 1,7-4-1,7-5 0,6-8 0,5-5 0,5-5-1,1-3 0,2-3 0,-3-1 0,-3-3 0,-3 3 0,-13-3-1,0 0 1,7 23 0,-11-4 0,0 6 0,-2 7 0,0 9 1,2 4 0,-1 4 0,1-1-1,0-2 0,-1-3 1,4-3-1,-4-5 0,-2-6 0,1-6 0,-1-2 0,1-4 0,-1-4 1,-2 0-2,9-13 0,-17 15-2,0-24-12,17 9-23,-22-14 0,22 14-2,-28-34 0</inkml:trace>
</inkml:ink>
</file>

<file path=ppt/ink/ink1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5:25.9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75 32 68,'-5'-13'36,"-5"-1"-2,10 14 2,-14-5-26,14 23-3,-11-2-1,10 17-3,-2 4 0,3 6-2,0 2 0,4 1-1,8-3 1,1-10-1,2-7-1,1-14 1,2-9 0,-2-14 0,-1-10 0,-2-11 0,-4-7 1,-5-4-1,-4-2 1,-1 6-1,-7 6 1,-3 7 0,-2 11-1,-3 8 0,-2 11 0,-2 7-2,2 9-5,-12-7-23,17 7-7,0-8 0,8 2-2</inkml:trace>
  <inkml:trace contextRef="#ctx0" brushRef="#br0" timeOffset="375">274 38 82,'0'0'35,"0"0"2,-11 29-6,23 6-25,-12 3 0,9 7-2,-5 0-2,8 0 0,-2-10-1,3-6 0,-1-12-1,2-13 0,-1-11 1,0-16-1,0-6 0,-1-10 0,-6-5 1,-2 2-1,-1-1-1,-6 8 0,0 6-1,-4 8-3,7 21-17,0 0-15,0 0 1,0 0-2,0 0 2</inkml:trace>
  <inkml:trace contextRef="#ctx0" brushRef="#br0" timeOffset="702">538 86 59,'20'2'36,"-5"-8"-1,5 3 0,-8-12-18,4 11-10,-16 4 0,-1-17-2,1 17-2,-18-3 0,4 8-1,0 10 0,-3 1 0,1 10-1,0 0 0,4 8 0,4-1 0,5 0 0,7 1-1,5-5-1,4-2-2,3-12-3,12 7-10,-12-24-21,11 1-1,-7-15 0,7 0 1</inkml:trace>
  <inkml:trace contextRef="#ctx0" brushRef="#br0" timeOffset="967">737 108 77,'0'0'37,"7"17"-1,-9 1 0,10 14-29,-8-3-1,8 5-2,-7-5-1,2-1-2,-6-11 1,3-17-1,0 0-1,-13 0 1,9-20-1,-1-6 1,8-3-1,3-1 0,6-1 0,6 2-1,6 7 0,-2 3-3,7 17-6,-15-10-27,12 9 1,-8-7-4,3 3 3</inkml:trace>
</inkml:ink>
</file>

<file path=ppt/ink/ink1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5:29.1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171 396 64,'-9'-16'36,"9"16"0,-16-16 0,16 16-25,-19 7-2,12 12-2,-10 0-2,4 10-1,-9 0 0,5 5-2,-4-1-1,6 2 1,3-5-1,9 1-1,5-7 0,9 1 1,9-3-1,8-6-1,7 1-1,-2-13-3,7 9-6,-18-18-27,10-3 0,-12-10 1,1-1-3</inkml:trace>
  <inkml:trace contextRef="#ctx0" brushRef="#br0" timeOffset="249">280 487 71,'-11'-21'36,"11"21"0,-13 8-1,13 14-28,-7-2-1,10 17-2,-3-2-1,7 5-1,2 2-1,4-7-1,3-3 0,3-10 0,0-11 0,-1-9 0,-2-12 0,0-9 0,-3-10 1,-3-6 0,-2-6-1,-7-2 1,-2 2-1,-7 3 1,-3 11-1,-7 7 0,-3 9-2,-5 9-1,4 19-14,-6-7-19,11 9 0,0-6-1,11 3 0</inkml:trace>
  <inkml:trace contextRef="#ctx0" brushRef="#br0" timeOffset="624">488 472 58,'0'0'38,"9"13"-2,-2 16 2,-7-3-17,12 13-16,-12-1-1,1 1-2,-5-4-1,-1-11-1,-3-8-1,8-16 0,-22-6 0,9-12 0,6-9 0,1-6 0,6-2 0,3-4 1,8 1 0,7 5 2,2 4-1,5 9 1,-2 5 0,3 14 0,-7 2 1,2 14-1,-6 9 0,-4 7 0,-2 5-1,-5 5 0,-1-1 0,-3-1-2,-1-2-1,-6-11-3,10 6-8,-3-32-25,-3 19 0,3-19-1,11-16 1</inkml:trace>
  <inkml:trace contextRef="#ctx0" brushRef="#br0" timeOffset="1014">811 477 70,'-6'-16'38,"6"16"0,0 0 0,6 15-25,-7 2-6,6 12 0,-3 2-3,2 8-1,-2 4 0,0 10-2,3 5 0,-5 1-1,0-1 0,-2 2 0,-1-4 0,-1-4 1,-2-4-1,-1-7 0,-2-9 0,-1-9 0,-1-8-2,-2-15 0,13 0-5,-31-27-18,23 6-14,-5-23 0,7-4-1,-9-23 2</inkml:trace>
  <inkml:trace contextRef="#ctx0" brushRef="#br0" timeOffset="1310">678 103 60,'7'-32'36,"3"18"-1,-10 14-1,13-6-15,-13 6-23,7 14-29,-7-14 0,2 13-3,2 0 1</inkml:trace>
  <inkml:trace contextRef="#ctx0" brushRef="#br0" timeOffset="1544">1027 429 81,'0'0'36,"-13"27"0,3-9 0,11 17-30,-5 1-2,5 8-1,1-2-1,5-3-2,1-5 1,4-8-1,4-12-1,-2-8 1,-2-13 0,0-12-1,-2-6 1,-2-8 0,0-2 0,-2-3 0,-1 2 1,0 7 0,-1 4 1,2 11 0,-6 14-1,0 0 1,7 22 0,-4 5 0,-3 8-1,1 4 0,1 5-1,-2-4-2,6 1-4,-9-16-17,14-4-15,-11-21 0,25 12-1,-12-24 1</inkml:trace>
  <inkml:trace contextRef="#ctx0" brushRef="#br0" timeOffset="1903">1276 522 54,'0'0'35,"0"0"0,-2 22 0,2-5-10,9 17-20,-8-1-2,2 3-2,-4-7-1,-2-5-1,-1-10 0,4-14 0,0 0 0,-15-14-1,14-7 1,2-3 1,5-8 0,4 4 1,6-4 0,4 6 0,-2 0 1,3 6 0,-2 2 1,2 11 0,-4 1-1,-3 12 1,-5 6 0,0 14 0,-2 6-1,-1 8-1,0 5 1,-1 2-2,-2-1 0,-1-7-3,1-1-4,-12-26-23,9-12-9,0 0 1,19 1-2</inkml:trace>
  <inkml:trace contextRef="#ctx0" brushRef="#br0" timeOffset="2823">1755 556 50,'2'-13'33,"-7"-8"3,5 8-2,-6-9-14,6 22-9,-13-13-3,13 13-2,-21 13-1,8 6-2,-5 2 0,2 6-2,2 2 1,7 3-2,1-4 1,7-1-1,5 1 0,6-6 0,5-6 0,5-5-1,5-2-1,-2-9-2,8 1-6,-17-12-27,16 2 1,-10-10-1,5 5-2</inkml:trace>
  <inkml:trace contextRef="#ctx0" brushRef="#br0" timeOffset="3182">1911 26 79,'0'0'38,"8"-16"-2,5 22 1,-9 9-29,9 19-2,-7 7-2,3 10-1,-8 5-1,2 4 0,-6-1 0,3 1-1,-4-2 0,1-6 0,1-1 0,2-3-1,0-3 1,5-6-2,-1-3 0,-3-8-2,10 1-4,-11-29-20,5 17-12,-5-17 2,21-13-3,-13-7 2</inkml:trace>
  <inkml:trace contextRef="#ctx0" brushRef="#br0" timeOffset="3432">2056 464 67,'-21'-3'33,"-6"5"-3,1 5 0,2 8-37,-4-4-23,7-2 1,3 1-4,18-10 1</inkml:trace>
  <inkml:trace contextRef="#ctx0" brushRef="#br0" timeOffset="3697">2174 399 85,'0'0'36,"-15"30"1,3-6 0,17 13-31,-5 3-1,4 10-1,1 1-3,-1-2-2,2 1-4,-8-23-14,8 1-19,-6-28 2,0 0-2,1-20 1</inkml:trace>
  <inkml:trace contextRef="#ctx0" brushRef="#br0" timeOffset="3884">2132 62 75,'-2'-45'36,"8"24"-1,-6 21 0,0 0-32,0 0-4,1 23-30,1-1-2,-2-2-1,7 8-2</inkml:trace>
  <inkml:trace contextRef="#ctx0" brushRef="#br0" timeOffset="4071">2273 442 76,'-4'22'35,"4"10"0,-11-1-1,13 8-29,-2-3-1,0 2-2,5-5 0,1-5-1,5-8-1,2-7 1,2-7-1,2-8 0,-1-9 1,1-5-1,-2-9 1,-6-4 0,-5-3-1,-4-1 1,-4 1-1,-7 3 1,-6 6-1,0 4 0,-5 9-2,-4 7-1,13 14-10,-9-6-24,22-5 3,-20 16-3,20-16 1</inkml:trace>
  <inkml:trace contextRef="#ctx0" brushRef="#br0" timeOffset="4399">2421 466 70,'0'0'35,"18"36"0,-16-11-5,9 14-19,-11-12-5,8 5-2,-11-7-1,3-3-1,-5-9-1,5-13-1,0 0 0,-13-15-1,10-4 1,6-4 0,1 0-1,5-3 1,8 0-1,0 1 2,5 2-1,4 5 2,0 3-1,0 6 1,-4 4 1,0 11-1,-9 9 1,0 14-1,-9 4 0,0 6-1,-4 6 0,-4-3-1,0 0-2,-5-15-6,18-4-30,-9-23 1,14-8-1,4-16-2</inkml:trace>
</inkml:ink>
</file>

<file path=ppt/ink/ink1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5:40.0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189 33 59,'-5'-21'35,"5"21"-1,-22-14 1,22 14-23,-13 12-4,0 8 0,-9-1-2,6 14-1,-5 3-1,0 6-1,1 8-1,5 3 0,4 2 1,4 5-2,4-2 1,4 1-1,8-5-1,2-2 1,4-7-1,2-2 1,2-7-2,1-4 1,2-7-1,-3-6 0,3-2-3,-6-12-4,11 9-21,-14-22-9,12 3 0,-12-12-2</inkml:trace>
  <inkml:trace contextRef="#ctx0" brushRef="#br0" timeOffset="390">268 352 83,'0'0'38,"-9"17"-3,15 12-7,-6-3-22,6 10-1,-6 1-1,3 3-3,-3-2 2,-3-10-3,-2-5 0,1-10 0,4-13-1,0 0 1,-17-25 0,12-1-1,4-5 0,5-4 0,5-3 1,4 0 0,6 3-1,1 2 2,3 7 0,5 8 0,-4 8 1,-1 10 0,-5 9-1,-2 11 1,-6 8 0,-1 7-1,-7 3 1,-2 4-2,0-1 2,0-2-2,0-5 0,-4-5-1,4-6-2,0-23-4,4 32-14,-4-32-16,0 0 0,18-20-1,-1 7 0</inkml:trace>
  <inkml:trace contextRef="#ctx0" brushRef="#br0" timeOffset="1029">598 359 59,'-13'-7'33,"13"7"2,0 0-2,-13 27-23,13-27-2,-6 32-3,2-11-1,4 7-1,3 1-1,4 1-1,4-2 0,5-2-1,-1-5 0,2-7 0,1-6 0,-1-10 0,-4-8 0,-1-8 0,-7-6-1,0-7 1,-4-3 0,-5-1 0,-2 5-1,-6 2 2,-5 8-2,-5 4 0,1 11-4,-16-8-19,11 17-10,-1-4-1,7 3-1,-1-3-1</inkml:trace>
  <inkml:trace contextRef="#ctx0" brushRef="#br0" timeOffset="1513">757 334 51,'-13'-9'35,"13"9"0,0 0-1,-6 22-14,6-22-13,5 34-3,-4-11 0,5 6-2,-3 2-1,1 0-1,4-1 1,0-4-1,5-5 0,2-7 0,-2-5-1,3-9 1,1-6-1,-2-7 1,-1-1 0,-4-4 0,-3 2 1,-7 16-1,12-19 1,-12 19-1,0 0 1,17 19 0,-9-4-1,2 4 1,0-6-1,-10-13 0,22 17 1,-22-17-1,20-6 1,-11-7-1,-5-4 0,-1-5 1,-2-4-2,-2-1 2,-2 0-3,-6-1 1,1 3-3,-5-1-3,10 13-22,-10-6-7,13 19 1,-12-24-3</inkml:trace>
</inkml:ink>
</file>

<file path=ppt/ink/ink1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5:42.1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0 80,'0'0'37,"0"0"-1,-12 14-8,33 12-20,-24 4-1,7 8-4,-4 1 0,3 2-2,-1-3-1,-2-8-5,9 7-18,-9-37-13,12 23-1,-12-23 0,22-6-1</inkml:trace>
  <inkml:trace contextRef="#ctx0" brushRef="#br0" timeOffset="187">137 114 68,'0'0'37,"21"10"-2,-21-10 2,12 36-28,-9-14-3,3 6-2,-5-3-1,1 0-2,-4-6-2,2-19 0,-7 21-2,7-21 0,-14-9 0,8-8 0,5-4 0,-2-6 1,7-1 1,4-1 2,4-4-1,8 8 3,1 0-1,6 9 2,-5 4-2,7 11 1,-7-1 0,3 12-1,-8 4 1,-4 9-1,-4 4 0,-4 5-1,-5 1 0,-2 1 0,-1 0 0,0-3-1,-1-3 0,-1-9-2,2-1-2,3-18-13,0 0-21,-10-21 2,14 5-3,-7-17 1</inkml:trace>
</inkml:ink>
</file>

<file path=ppt/ink/ink1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5:43.0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233 176 68,'0'0'35,"-10"-27"-1,10 27-6,-25-26-15,8 22-6,-9-1-1,0 11-2,-5 4 0,5 9-1,0 6-1,5 9-1,5 2 1,7 4-2,8-1 1,9 1-1,4-7 1,7 1-1,4-8 1,4-3-1,2-5 0,3-3 0,-2-2-1,-2-7 0,-1 1-3,-12-10-3,8 10-23,-23-7-6,18-19-1,-15 0-2</inkml:trace>
  <inkml:trace contextRef="#ctx0" brushRef="#br0" timeOffset="375">380 136 71,'0'-19'36,"0"19"1,0 0-2,17 16-27,-12 5-2,3 14-2,-5 4 0,-1 8-3,-2 3 0,-3-7-4,1 0-1,-9-23-13,9 2-18,2-22-1,0 0-2,-8-23 2</inkml:trace>
  <inkml:trace contextRef="#ctx0" brushRef="#br0" timeOffset="546">405 206 67,'1'-13'35,"-1"13"1,17 10-1,9 14-26,-13 0-1,5 14-3,-4 0-1,2 3-3,-2-1-1,-2-12-5,4 8-8,-16-36-23,16 13 0,-10-29-1,4 2 1</inkml:trace>
  <inkml:trace contextRef="#ctx0" brushRef="#br0" timeOffset="734">636 88 75,'-2'-24'36,"2"24"1,0 0-4,15 30-25,-24 2-2,8 15-1,-8 7-1,2 8-1,2 1 0,-2-3-3,0-6 1,3-8-2,2-10-1,-5-15-4,11 3-14,-4-24-17,0 0-1,6-26 0,8 6-1</inkml:trace>
  <inkml:trace contextRef="#ctx0" brushRef="#br0" timeOffset="1233">984 151 65,'7'-13'35,"-7"13"0,6-14-2,-6 14-24,-18-4-5,0 8-1,-7-2-1,-1 2-1,0-1-1,4 3 1,6 1-1,16-7 1,-10 18 0,10-18-1,6 16 1,-6-16 0,9 17 1,-9-17-1,8 18 1,-8-18-1,2 28 1,1-8-1,-2 2 2,-1 7-1,2 2 0,1 4-1,-3 0 0,0 0 0,0-4 0,-2-3-1,-1-4-1,0-6 0,2-2-1,1-16-4,0 0-3,-16 2-23,16-2-4,12-22-1,5 11 0</inkml:trace>
  <inkml:trace contextRef="#ctx0" brushRef="#br0" timeOffset="1576">1014 387 61,'12'-16'32,"-12"16"0,5-14-2,-5 14-23,-18 7-1,-4 0-4,-8 6-4,-9-7-30,8 0 1,1-7-3,8-1 0</inkml:trace>
  <inkml:trace contextRef="#ctx0" brushRef="#br0" timeOffset="1997">1213 21 61,'15'-12'35,"-15"12"-1,27-9 1,-12 3-24,13 19-3,-6-5-2,6 12-2,-4 1 0,5 9-1,-6 0-1,0 0 0,-5 5 0,-3 0 0,-6 3-1,-6 3 0,-6 3 0,-3 4 0,-7 2 0,-3 3-1,-8-2 0,-4-2-2,-5 0-1,-12-20-8,8 3-27,-22-20 0,1-2-3,-9-16 1</inkml:trace>
</inkml:ink>
</file>

<file path=ppt/ink/ink1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5:52.1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239 215 69,'15'-12'36,"-9"-7"0,-6 19-6,13-34-18,-13 34-6,0 0 0,-26-6-3,0 12 0,-3 5-1,-4-2-1,-4 3 0,1-2-1,6-2 0,4-2 1,9-6-1,4 1 1,13-1-1,0 0 0,0 0 0,0 0 1,0 0-1,15 0 1,-15 0-1,13 8 1,-13-8 0,9 17-1,-5-2 1,-2 6 0,2 5-1,-4 5 1,3 6-1,-3 3 0,2 3 1,-2-3-1,-2-1 0,-1-3 0,3-4 1,0-4-1,-3-4 0,6-6-1,-3-18-1,0 22-2,0-22-5,0 0-21,9-18-9,-9 18 1,17-34-2</inkml:trace>
  <inkml:trace contextRef="#ctx0" brushRef="#br0" timeOffset="452">209 355 56,'-10'-17'37,"10"17"-1,-29-8-1,29 8-17,-30 16-18,2-13-26,10 3-7,-4-6-2,6-2-3</inkml:trace>
  <inkml:trace contextRef="#ctx0" brushRef="#br0" timeOffset="2683">542 18 61,'0'0'37,"-5"-22"-1,5 22 2,0 0-23,0 0-8,-19 2 1,11 14-5,-5 2 2,0 5-4,3 1 0,-1-2-3,7 4-3,4-26-23,-7 23-10,7-23 0,0 0-2</inkml:trace>
  <inkml:trace contextRef="#ctx0" brushRef="#br0" timeOffset="3292">799 319 79,'0'0'39,"0"0"-2,-22-14 1,22 14-30,0 0-3,-14 20-1,14-20-2,-16 24-1,10-11-1,6-13-3,-12 21-3,12-21-17,0 0-16,-13-5 1,13 5-1,18 5 1</inkml:trace>
  <inkml:trace contextRef="#ctx0" brushRef="#br0" timeOffset="3604">815 542 66,'-13'13'39,"13"-13"-2,-21 17 2,17-4-22,4-13-11,-22 16-2,22-16-2,-21 12-2,21-12-2,-15 0-5,15 0-30,0 0 0,15-6-1,-15 6-2</inkml:trace>
</inkml:ink>
</file>

<file path=ppt/ink/ink1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5:58.2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194 8 70,'-16'-16'36,"16"16"-1,-23 0 2,23 0-29,-18 24 0,5 2-2,-5-3-2,2 11-1,-5 1 0,3 6 0,0-2-3,5 6 2,3-2-2,4 2 1,2 2 0,6 2 0,3-1 0,8 8-1,5-4 1,3-2-1,4 0 0,2-7 0,4-5-1,-1-11-1,0-1-2,-12-26-13,11 4-21,-19-18-1,11-5-1,-5-18-1</inkml:trace>
  <inkml:trace contextRef="#ctx0" brushRef="#br0" timeOffset="4368">389 213 65,'-25'1'36,"25"-1"-1,-16-4 1,16 4-28,0 0-1,0 0-1,18-13-1,-3 10-2,1-3 0,5 0-2,2-6 1,-3 5-1,3-3 1,-4 0-1,-3 2 1,-16 8-1,21-5 0,-21 5 0,5 20 0,-2-1 0,-5 7 0,1 8-1,-1 4 0,2 1 1,-3 2 0,6-2-1,-1-2 1,1-8-1,-1-6-1,3-4 0,-5-19-1,0 0-5,23 12-20,-22-35-12,12 4 0,-8-13-1,8 5 0</inkml:trace>
  <inkml:trace contextRef="#ctx0" brushRef="#br0" timeOffset="6256">935 153 68,'-5'-19'37,"5"19"-2,-4-22 3,4 22-29,4 13-1,1 11-1,-5-3-3,3 16 1,-5 1-3,5 7 1,0 2-2,0-2 0,-3-3 0,1 2 0,-2-7 0,1-2-1,1-6 0,-1-7-1,2-5-1,-2-17-2,3 15-2,-8-34-11,5 19-21,5-34 0,3 12 0,-9-11 0</inkml:trace>
  <inkml:trace contextRef="#ctx0" brushRef="#br0" timeOffset="6599">822 58 67,'0'0'33,"0"-13"0,0 13-1,19-12-25,1 14-1,-7-10-2,9 7 0,-4-3-1,11 5 0,-3-1 0,5 3-1,-4 6 1,3 8-1,-4 4-1,-5 8 0,-8-1 0,-8 7 0,-5 0-1,-10 1 0,-8-4-2,-11-6 0,-2-1-3,-8-16-11,16 7-20,-9-13 0,15 0-2,-2-7 1</inkml:trace>
</inkml:ink>
</file>

<file path=ppt/ink/ink1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6:05.6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 90 45,'-6'-26'34,"3"7"1,-3-7-1,6 26-9,-9-19-15,9 19-2,0 16-1,5 10-2,-1 6-1,5 15-1,-1 6-1,4 10 0,0-1-1,1 4 0,1-10-1,-4-8-1,-1-4-1,-3-18-3,5-1-4,-11-25-25,0 0-2,6-27-1,6 6-1</inkml:trace>
  <inkml:trace contextRef="#ctx0" brushRef="#br0" timeOffset="249">219 108 75,'-4'-34'36,"4"34"0,0-16-4,4 36-21,-13-4-4,9 19 0,-12 3-4,3 11 1,0 1-3,-3 1 1,3-2-1,3 0-1,-1-7 0,-1-8-2,5-4-3,3-30-10,-1 21-23,1-21 1,0 0-2,18-29 1</inkml:trace>
</inkml:ink>
</file>

<file path=ppt/ink/ink1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6:06.69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 94 69,'-19'2'36,"19"-2"-3,0 0 2,0 0-28,0 0-1,25 3-1,-10-6-1,7 1 0,-2-4-1,2 1-1,3-5 0,-1 4 0,-7-1 0,-3 7-1,-14 0 0,0 0 0,11 20 0,-14-1 0,-5 8 0,3-1 0,1 11 0,1-3-1,3 0 1,1-3-1,1-5 0,1-4-1,1-4-2,-4-18-2,9 13-6,-9-13-26,3-22-1,0-2 1,14 7-2</inkml:trace>
  <inkml:trace contextRef="#ctx0" brushRef="#br0" timeOffset="405">404 98 86,'0'0'35,"0"0"1,2 40-6,-4-20-25,4 15 0,-5 4-1,2 6-2,-1 1 0,5 2-2,3-2 1,6-6-1,4-8 0,4-10 0,5-12 0,5-10 1,-1-9-1,-1-14 1,-3-11-1,-2-10 1,-5-9 0,-2-4-1,-6-6 1,-5 1-1,-10 6 0,-10 8 0,-2 9 1,-10 17-2,0 9 2,-7 20-2,3 12 1,3 9 0,8 8 0,11 5 0,9 4 0,4 5 1,11 5-1,3-2 1,2 2-1,5 6 2,-3-4-2,0-4 1,-3-5-1,-1-6 0,-5-7-2,-6-17-2,5 1-9,-12-19-25,1-19 2,-1-5-4,6 3 2</inkml:trace>
</inkml:ink>
</file>

<file path=ppt/ink/ink1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6:08.3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7 246 63,'-7'-19'36,"7"19"-2,-2-26-1,2 26-19,0 0-6,15 29-1,-11-14-2,9 19-1,-4 2-1,4 8-1,0 1-1,6 2 0,-2-7 0,3-4 0,-2-8-1,-5-9 1,-13-19-1,21 1 0,-11-18 1,-2-11 0,-4-11-1,0-8 0,1-12 0,3-2 1,0 5-1,0 5 1,1 12-1,1 12-1,-10 27 0,17-10-2,-4 39-7,-18-4-27,15 15-1,-10-5 0,8 4-2</inkml:trace>
  <inkml:trace contextRef="#ctx0" brushRef="#br0" timeOffset="437">508 315 71,'0'0'37,"0"-25"0,0 25 0,0 0-24,1 16-6,-2 3-2,2 11-1,-2 3-2,1 8 0,0 0-1,-3 2 0,1-2-1,-1-3 0,2-8-1,-2-6-1,3-7-2,0-17-4,0 0-19,0 0-11,13-22 1,-10-6-1</inkml:trace>
  <inkml:trace contextRef="#ctx0" brushRef="#br0" timeOffset="702">495 277 68,'-2'-25'36,"8"11"-2,-2-11 2,22 16-27,-11-7-2,9 14-1,-2-5-2,6 6-1,-2-2 0,4 7-1,-1-1-1,-3 9 0,-4 5-1,-5 5 0,-7 3 0,-8 4 0,-11 4 0,-11-1 0,-8 0-2,-9-7 2,3-3-1,0-3 1,6-2-1,6-7 1,5 2-1,17-12 1,6 21 0,7-8 1,4-1-1,5 7 1,-2 0 0,-1 1 0,1 3 0,-5 2-1,-2-3 0,0-3 0,-3-1-2,-10-18-1,16 9-5,-22-26-23,15 4-5,-9-14-1,10 2-1</inkml:trace>
  <inkml:trace contextRef="#ctx0" brushRef="#br0" timeOffset="1248">945 21 81,'2'-14'35,"11"11"1,-13 3-8,34-5-19,-18 8-1,13 16-1,-8-1-2,7 10-1,-5 4 0,0 7-2,-3 2 0,-4 7-1,-3-1 0,-3 7-1,-5 0 1,-5 5 0,-5 1-2,1 7 2,-5 2-1,-4 0 1,-7-2-2,-3-4 1,-10-8-3,-14-21-5,8-3-29,-17-36-3,5-8 1,-4-15-4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8:55.49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304 285 65,'0'0'35,"0"0"-1,0 0-1,-15-19-21,-2 27-5,-15-8-2,1 10-2,-8-2 0,1 4-2,4 3-3,0-4-2,19 11-11,15-22-20,0 0 0,0 0-1,28-1 2</inkml:trace>
  <inkml:trace contextRef="#ctx0" brushRef="#br0" timeOffset="172">168 285 79,'0'0'35,"2"28"0,-12-15-6,11 23-19,-12-3-3,11 14 0,-8-2-2,5 4-1,-1-1-2,1 3 0,-1-5-1,1-2 0,2-8-1,-4-4-1,4-3-3,-6-13-3,15 7-22,-8-23-9,0 0 1,16 4-2</inkml:trace>
  <inkml:trace contextRef="#ctx0" brushRef="#br0" timeOffset="390">223 831 73,'0'0'34,"-30"10"0,4-12-3,0 10-21,-6-13-5,3 8-2,-1-7-2,7-3-7,23 7-27,-16-2-2,16 2 0,20-4-1</inkml:trace>
  <inkml:trace contextRef="#ctx0" brushRef="#br0" timeOffset="624">287 541 61,'0'0'37,"-6"26"-1,10 4 0,-8-2-14,12 11-18,-9 1-3,4 4 0,-6-5-1,-1-11-2,4-2 0,0-26 0,-9 17 0,9-17 0,-1-24 0,2-4 2,2-10 0,0-1 1,1-7 2,6 1 0,-1-2 0,4 11 1,0 7 0,4 16-1,0 9 0,5 17 0,-3 13-1,-2 10-1,-2 6 0,-4 2 0,-2-2-1,-5-3 0,-4-1-2,-6-12-2,6 1-6,-11-15-28,11-12 1,0 0-1,0 0-1</inkml:trace>
  <inkml:trace contextRef="#ctx0" brushRef="#br0" timeOffset="1030">630 160 57,'0'0'39,"0"0"-3,-7 29 3,2-14-12,10 18-22,-7 5 0,2 11 0,0 2-1,5 6-1,-5-1-2,0 4 1,0-1-1,-2-4 0,1-2-1,1-8 1,0-5-2,-5-8 0,4-4-1,-5-14-4,12 5-6,-6-19-27,0 0 1,4-29 0,8 9-1</inkml:trace>
  <inkml:trace contextRef="#ctx0" brushRef="#br0" timeOffset="1264">725 526 46,'0'0'30,"-26"-3"1,5 9-2,-16-3-29,-4-2-28,13-1-2,1-7 0,7 1-1</inkml:trace>
  <inkml:trace contextRef="#ctx0" brushRef="#br0" timeOffset="1623">829 709 63,'17'-3'35,"2"-3"0,-3-16-1,10 6-21,-22-17-4,9 8-1,-11-5-3,-2 5-1,-6 2 0,6 23-2,-30-19 0,5 25-1,-2 7 0,1 12 0,0 4 0,8 10 0,4 4 0,10 1-1,11-1 0,4-6-2,11-2-2,-2-20-9,15 3-25,-8-21 1,5 2 0,-7-20-2</inkml:trace>
  <inkml:trace contextRef="#ctx0" brushRef="#br0" timeOffset="1888">1018 554 88,'0'0'36,"0"0"0,7 23 1,3 10-32,-5 2-1,2 10-2,-3 0-1,2-6 0,-5-7-2,-5-12 1,4-20-1,0 0 1,-17-29-1,11-7 1,0-10 0,8-7 0,2 3 1,7 2-1,4 7 0,1 8-2,3 15-3,-12 0-26,10 20-5,-4 3 0,9 9-2</inkml:trace>
  <inkml:trace contextRef="#ctx0" brushRef="#br0" timeOffset="2200">1266 561 96,'0'0'37,"0"0"1,9 26-9,-1 7-21,-6 5-3,2 14-2,-2 8-1,1 11 0,-3 0 0,0 0-2,-2-9 0,-2-8-2,1-8-1,-6-18-4,9-3-19,-14-27-13,14 2 1,-18-38 0,13 2 0</inkml:trace>
  <inkml:trace contextRef="#ctx0" brushRef="#br0" timeOffset="2418">1237 630 81,'16'-40'38,"10"17"-1,-3 1 0,15 28-28,-7-3-3,8 17-2,-8 6-1,-5 13-2,-11 6-1,-10 0 0,-12 3-2,-19-6-2,-3 7-9,-12-24-25,2-6 1,-4-16-2,10-6 1</inkml:trace>
  <inkml:trace contextRef="#ctx0" brushRef="#br0" timeOffset="2746">1454 527 90,'11'41'36,"-6"-15"0,12 18-1,-9-4-33,1 7 0,-3-4-1,-2-5 0,-4-9 0,0-10-1,0-19 1,0 0-1,-8-28 1,9-8-1,2-3 0,4-2 0,3-2-1,2-1-2,5 14-3,-10-5-19,13 22-11,-2-2 0,5 14-1,-6-2 1</inkml:trace>
  <inkml:trace contextRef="#ctx0" brushRef="#br0" timeOffset="3245">1754 665 85,'26'-6'37,"-19"-11"-1,9 11-3,-10-14-25,5 4-3,-7-4-1,-2 4-2,-2 16 0,-12-18-1,-1 18-1,-1 8 1,-2 9-1,2 6 1,1 8 0,3 3-1,2 3 1,10-1-1,8-1 0,4-8 0,11-3-2,-2-14-4,16 3-20,-10-26-12,10 1 1,-12-20-2,2-1 1</inkml:trace>
  <inkml:trace contextRef="#ctx0" brushRef="#br0" timeOffset="3619">2139 156 85,'-6'-23'36,"6"23"2,0 0 0,4 19-31,-6 4-3,2 13-1,-2 6 0,2 12-1,0 8 0,-1 9-1,-2-1 0,1 1 0,-2-4-1,1-5 1,2-5-1,-4-9-1,1-9 0,1-13-3,3-1-3,-17-20-30,17-5-2,4-13 1,5-4-1</inkml:trace>
  <inkml:trace contextRef="#ctx0" brushRef="#br0" timeOffset="3869">2218 517 64,'-33'-3'32,"-10"5"-5,-2 2-26,3 2-29,-1-3-2,13 1 0</inkml:trace>
  <inkml:trace contextRef="#ctx0" brushRef="#br0" timeOffset="4368">2425 490 93,'0'0'36,"-22"-19"0,16 36-7,-16-5-25,-2 15-2,-2 7 0,3 9-2,3 10 0,5 0-1,11-1-1,4-8 1,7-9-1,6-16 1,4-14 0,2-12 1,0-16 1,-2-9-1,-2-10 2,-2-6 0,-3-1 0,-2 5 0,-3 5 1,-1 12-1,-2 9 0,-2 18-1,8 13 0,-1 19 0,2 10-1,1 6 1,3 6-1,0-3-1,3 2-3,-3-19-8,9-3-25,-7-19 0,9-10-1,-6-21-1</inkml:trace>
  <inkml:trace contextRef="#ctx0" brushRef="#br0" timeOffset="4743">2723 43 59,'-6'-29'36,"6"29"1,-1-15-1,7 40-10,-3-3-21,5 19 0,-6 3-1,2 12-1,-4 5 0,-4 5-1,-1 0-1,0 3 1,-3-2-1,0-8-1,-1-5 1,2-3-1,1-6 0,5-6 0,-1-4 0,2-9-1,3-4-1,-3-22-2,10 27-8,-10-27-27,15-9 2,-8-11-1,9-2-1</inkml:trace>
  <inkml:trace contextRef="#ctx0" brushRef="#br0" timeOffset="5008">2787 554 79,'-15'-2'33,"-9"4"-1,-2 9-10,-3-1-24,-7-1-28,10-5-1,4-2-1,22-2-1</inkml:trace>
  <inkml:trace contextRef="#ctx0" brushRef="#br0" timeOffset="5226">2899 513 97,'-10'13'38,"10"9"1,-16-3-7,21 15-28,-7 6-2,4 2-1,-2 3-2,0-11-5,5 10-8,-10-31-24,5-13 1,-5-23-1,5-11 1</inkml:trace>
  <inkml:trace contextRef="#ctx0" brushRef="#br0" timeOffset="5382">2839 110 88,'1'-41'34,"-2"12"0,1 29-4,4 31-36,0-4-26,6 12-3,0 0-1,12 8 0</inkml:trace>
  <inkml:trace contextRef="#ctx0" brushRef="#br0" timeOffset="5554">3068 555 85,'0'0'36,"-9"26"-1,1-6 1,8 8-33,-5 2-1,1 8-1,0-3 0,5 1-1,2-4 0,3-9-1,7-5 0,3-12 0,2-6 1,0-13-1,-1-12 0,-5-7 1,-8-4 0,-8-5 0,-9 2 0,-9 1-2,0 14-2,-17-5-23,16 18-7,2 1-1,21 10-1</inkml:trace>
  <inkml:trace contextRef="#ctx0" brushRef="#br0" timeOffset="5850">3189 575 51,'9'13'35,"4"12"0,-6-5 0,3 14-10,-1-10-20,2 1-2,-6-9-1,-4 0-2,-1-16 0,0 0-1,0 0-1,-14-4 1,9-11 0,-2-5 1,6-5 1,2 0 2,6-4-1,8 5 2,5-1 0,10 9 0,0 2-1,7 9 0,-4 8 0,3 10-2,-6 11 0,-2 6 0,-8 8-1,-7 1 1,-8 3-1,-2-3 0,-3-7 0,0-6 0,0-8-1,0-18-2,18 11-15,-1-31-21,13-6 1,1-15-2,6-5 0</inkml:trace>
</inkml:ink>
</file>

<file path=ppt/ink/ink1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6:13.0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81 30 71,'-3'-18'37,"3"18"-2,-7-13 2,7 13-28,0 0-1,-2 26-2,-10 1-1,5 10-2,-2 5 0,1 6-1,-1 6 0,3 1-1,3-2-1,-3-9 1,5-4-1,0-9 0,1-4-1,-5-12-2,10-2-3,-13-29-16,8 16-16,5-33 0,3 10-1,-6-14 1</inkml:trace>
  <inkml:trace contextRef="#ctx0" brushRef="#br0" timeOffset="265">69 0 80,'9'-13'36,"-9"13"-1,0 0 0,26 29-28,-23-6-1,7 11-2,-4 1 0,4 10-2,-1-1 1,4 8-1,-2-2-2,3-1 1,-1-6 0,0-4-2,0-7 0,-5-11-3,6 0-6,-14-21-27,0 0-1,10-34 0,-3 6-2</inkml:trace>
</inkml:ink>
</file>

<file path=ppt/ink/ink1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6:16.6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154 47 69,'-6'-20'35,"6"20"1,-4-29 0,4 29-25,0 0-3,-21 7-1,7 8-1,1 11-2,-6 5 0,3 12-2,-3 4 0,5 5-1,-1 1 0,8 4 0,1 2-1,6 3 1,3 0-1,3 2 1,6-2-1,2 2 0,4-3 1,0-6-1,3-6 0,-4-12-1,2-5-2,-6-18-4,9 3-20,-22-17-13,24-23 1,-15-8-3,8-8 2</inkml:trace>
  <inkml:trace contextRef="#ctx0" brushRef="#br0" timeOffset="2215">377 222 65,'-4'-17'38,"4"17"-3,0 0 3,-13 19-28,0-2-4,2 14-1,-3-3-2,4 12 0,-3 0-2,3-1 1,4-1-2,6 0 1,9-5-1,4 1 0,4-6-1,5-7 1,4-7 0,0-9 0,3-6-1,-6-12 1,-1-8 0,-4-11 0,-3-4 0,-6-6 0,-4-2 0,-6 0 0,-6 0 0,-5 4 0,-5 5 1,-3 6-1,-4 4 1,3 10-1,-3 8 2,9 10-1,3 11 0,8 11 1,5 7-2,8 10 1,4 7-1,6 7 2,1 3-2,0-1 1,2-1-1,-3-3 1,-3-8-1,-2-8-1,-2-4 0,-4-12-2,3-2-4,-11-20-18,0 0-13,13-12-1,-13 12 0,20-26 0</inkml:trace>
  <inkml:trace contextRef="#ctx0" brushRef="#br0" timeOffset="2870">823 307 77,'-9'-15'38,"9"15"-1,0 0-3,0 0-26,6 18-2,0 4-2,-3 4-1,4 9-1,2 6-1,1 5 1,0 4-2,6 1 1,-3-6-1,0-3 1,0-13-1,-3-13 0,-10-16 1,18-14-1,-14-15 0,0-18 0,-1-8 1,2-11-1,0-4 1,4 5-1,-3 6 1,3 11-1,1 13 0,0 10-2,-10 25-1,14-5-7,4 26-28,-15-3-1,8 8 0,-6-2 0</inkml:trace>
  <inkml:trace contextRef="#ctx0" brushRef="#br0" timeOffset="3291">1258 247 81,'-2'-17'40,"2"17"-3,5-25-3,12 36-26,-17-11-2,-3 37-1,-1-8-3,5 7 0,-5 8-1,4 7 0,-3 2-2,1-4 2,4-4-2,-2-7 1,3-3-3,-6-14-1,9-2-5,-6-19-20,-6-13-10,4-12 1,8 1 0</inkml:trace>
  <inkml:trace contextRef="#ctx0" brushRef="#br0" timeOffset="3541">1214 161 69,'5'-23'37,"10"17"-2,-1-6 2,22 20-29,-12-7 0,13 12-2,-7 0-2,3 11-1,-7-3-1,-2 10-2,-9-3 1,-9 1 0,-6-1-1,-13-1-1,-7-1 0,-9-7-2,-3 0 0,-7-10-6,16 7-22,-10-16-6,17 2 0,-2-10-1</inkml:trace>
  <inkml:trace contextRef="#ctx0" brushRef="#br0" timeOffset="3900">1660 9 82,'18'2'37,"-1"11"1,-17-13-3,41 34-28,-21-15 0,6 10-3,-4 4 0,-1 7-2,-3 2 0,-1 7-1,-2 2 0,-7 8-1,-5-2 0,-6 5 1,-10-1-1,-5 2 0,-6-2 1,-2-4-1,-8-4 0,-6-11-1,1-4-1,-4-15-4,10 6-16,-11-29-18,9-1 1,-1-18-2,6 0 0</inkml:trace>
</inkml:ink>
</file>

<file path=ppt/ink/ink1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6:21.7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89 0 83,'0'0'38,"0"0"-1,-13 16-9,-3-2-20,13 22-2,-7 0-1,4 16-1,-4 5-1,2 4 0,1-1-3,1 1 2,3-10-2,0-9 0,0-8-1,-1-19-3,4-15-2,0 0-6,4-16-26,-6-17 0,10 4-1,-6-15 2</inkml:trace>
  <inkml:trace contextRef="#ctx0" brushRef="#br0" timeOffset="202">73 89 55,'9'-28'36,"-5"2"1,-4 26-1,12-19-13,2 35-12,-14-1-5,5 15-1,-1 3-2,3 11 1,-2 0-3,4 7 0,1 0-1,1-2 1,3-4-2,-1-10-1,0-3-2,-13-32-8,22 22-27,-22-22 1,17-22-2,-11-1 1</inkml:trace>
</inkml:ink>
</file>

<file path=ppt/ink/ink1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6:22.6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146 54 71,'6'-13'36,"-7"-4"-1,1 17 3,-7-24-28,7 24-2,-24 2-2,10 12-1,-9 8 0,5 16-2,-2 6-1,2 13 0,4 2-1,5 8 0,6 2-1,3 0 0,6 0 0,4-4 0,2-4 1,2-4-1,2-6 0,-1-10-1,-1-8-1,-1-12-2,3-1-5,-16-20-29,24-4-1,-13-18 0,11 7-2</inkml:trace>
  <inkml:trace contextRef="#ctx0" brushRef="#br0" timeOffset="437">263 303 61,'-13'3'36,"0"-7"0,13 4 1,0 0-24,0 0-7,0 0 0,26 0-1,-10-2-1,7 2-1,-1-9-1,3 7 0,-4-7 0,1 3-1,-3 0 0,-6 5 0,-13 1 0,0 0 0,0 0-1,-1 20 1,-11-1 0,2 3 0,-2 4-1,4 3 0,-4 6 1,6-1-1,5-2 0,-1-2-1,2-4-1,0-10-2,6 2-3,-6-18-18,0 0-14,13-21 1,6 7-1,-6-14 1</inkml:trace>
  <inkml:trace contextRef="#ctx0" brushRef="#br0" timeOffset="795">564 223 60,'14'-25'38,"-14"25"-1,13-3 2,-1 22-17,-12-4-15,4 11-1,-8 2-2,2 11-1,-3 2-2,-1 5 0,-3 1-1,5-2 1,-4-3-2,3-5 0,3-4-1,-4-12-4,9 0-5,-3-21-27,0 0 0,-7-29 1,17 9-2</inkml:trace>
  <inkml:trace contextRef="#ctx0" brushRef="#br0" timeOffset="1061">546 227 77,'0'0'36,"7"-27"0,9 18 0,-7-7-30,10 7 0,-3-4-2,4 4 0,1 1-2,3 3 0,3 4-1,-1 4 0,0 6 0,-3 5-1,-4 4 1,-6 8-2,-6 3 1,-9 1 0,-7 0 0,-9 0-1,-3-4 1,-6-2 1,1-7-2,2-2 1,5-2 0,6-3 0,13-10 1,-13 19-1,13-19-1,10 22 1,-10-22 0,24 27 1,-6-8-1,-1 3 0,2 6 0,3 1 0,3 4 1,-5-1-2,-1 3-1,-7-14-6,9 9-20,-21-30-10,16 8 1,-16-8-3</inkml:trace>
  <inkml:trace contextRef="#ctx0" brushRef="#br0" timeOffset="11653">1096 249 69,'0'0'35,"-11"-29"2,11 29-1,-2-17-28,2 17-1,0 0 0,2 13-2,-2-13-2,5 27 0,-4-8-1,7 8 0,-3 3-1,6 5 0,0 1-1,2 4 1,-4-1-1,0 5 1,4-6-1,-9-4 0,5-1-1,-6-12 0,1-2-1,-4-19-3,0 0-3,0 0-22,2-20-8,-1-8 0,11 2 0</inkml:trace>
  <inkml:trace contextRef="#ctx0" brushRef="#br0" timeOffset="11934">1315 124 80,'0'0'37,"0"0"-1,0 0-4,13 38-24,-19-6-2,2 10-1,-8 3-2,1 5 0,-2-2-2,-3 0 0,3-4-1,0-7 1,4-5-1,0-1 1,5-3-2,1-8 0,4 0-2,-1-20-4,10 27-21,-10-27-9,15-9-1,-8-9-1</inkml:trace>
</inkml:ink>
</file>

<file path=ppt/ink/ink1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6:35.0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59 154 72,'4'-30'38,"-4"30"-2,-3-14 1,21 17-28,-18-3-2,0 0-1,-9 26-2,6 2-1,-1 3-1,-1 11-1,3 6 0,0 6 0,1 6-1,4-2 1,-3-3-1,1-6 0,2-2-1,-2-15-1,4-4-2,-5-28-6,5 13-27,-6-28 0,8 2 0,-7-13-3</inkml:trace>
  <inkml:trace contextRef="#ctx0" brushRef="#br0" timeOffset="312">0 119 66,'0'0'34,"10"-19"0,6 13 0,-16 6-26,34-10-2,-16 4-1,8 10 1,-2-1-2,7 6-1,-3 2 0,4 7-2,-3 0 0,-4 5 0,-7 2-1,-6 0 0,-9 1 0,-7-1 0,-14 0 0,-8-4 0,-1-2-1,-11-1-1,4 1-2,-7-12-9,17 9-23,-2-10-1,26-6-1,-21 13 1</inkml:trace>
  <inkml:trace contextRef="#ctx0" brushRef="#br0" timeOffset="6130">524 35 43,'0'0'29,"0"0"3,-17-17-7,17 17-11,0 0-2,0 0-3,1-18 0,-1 18-2,0 0-2,13-1 0,-13 1-2,15 0 0,-15 0 0,21 4-1,-21-4 0,22 8-1,-22-8 1,25 14-1,-25-14 0,26 21 0,-13-8 0,1 6 0,1 3 0,-1 5-1,2 3 1,-3 0 0,-3 2-1,0 2 1,-6 1-1,1 5 0,-10-2 0,4 2 1,-8 0-1,-2 5 1,-4-4-1,-1 3 1,-1-6-1,-3-3 0,1-3-2,0-9-1,3 5-6,-12-22-28,28-6-1,-27 3-1,27-3-2</inkml:trace>
</inkml:ink>
</file>

<file path=ppt/ink/ink1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7:00.8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284 174 43,'0'0'32,"-4"-20"0,4 20 1,-16-21-19,16 21-5,-32-7-2,10 8-1,-8-5-2,4 5 0,-9-4-2,4 6 0,1-3 0,8 2-1,4 1 1,18-3-2,-18 10 1,18-10 1,5 15-2,-5-15 1,11 20 1,-2-7-1,-2 3 2,-3 2-2,4 1 1,-4 6 0,0-1 0,-1 9-1,2 0 1,-1 5-1,-1 2-1,0 2 1,0 0-1,1 2 1,-1 0-1,0-1 0,2-4 0,1-4 0,-1-4 0,0-5 1,0-3-1,-1-6 0,2-4 0,-6-13 0,7 16 1,-7-16-1,0 0 0,13 7 0,-13-7 0,0 0 0,19-1 0,-19 1 0,20-3 0,-20 3-1,25-2 0,-25 2-2,27-3-2,-19-11-10,13 15-23,-9-14 0,8 9 0,-10-12 0</inkml:trace>
  <inkml:trace contextRef="#ctx0" brushRef="#br0" timeOffset="546">288 500 75,'-10'-18'37,"10"18"-2,-17-11 1,17 11-30,-22 11-4,0-6-1,-4-1-1,-6-8-8,14 8-27,-8-10 0,11 3-2,15 3 1</inkml:trace>
  <inkml:trace contextRef="#ctx0" brushRef="#br0" timeOffset="1060">610 612 60,'5'-30'34,"-5"30"0,-1-31 0,10 18-22,-22-8-4,13 21-2,-25-21-1,10 19-1,-9 8-1,1 9 0,-3 6-2,1 12 0,3 6 0,5 5-1,7 3-1,4-6 0,10 1 0,5-10-1,7-8 0,-2-11 0,7-9 0,-2-11 0,1-9 0,-3-9 1,1-10 1,-5-2 0,-2-5 1,2 7 1,-4-2 0,-3 14 0,-3 5 1,-3 18 0,0 0 0,10 40-1,-10-2 0,3 9 0,-3 10-1,4 0 0,-3 5 0,7 0-1,-4-5 1,2-7-1,1-7-1,0-9-1,2-2-3,-9-32-15,12 26-18,-12-26 0,17-1-1,-10-15 1</inkml:trace>
  <inkml:trace contextRef="#ctx0" brushRef="#br0" timeOffset="1575">804 652 63,'-9'-22'33,"9"22"1,-12-26-6,12 26-19,0 0-1,0 0-1,-17 19-2,20 4-1,-6 2-1,6 6-1,3-1-2,-2 1 1,5-5-1,4-5 0,0-8-1,4-9 1,-1-8-1,0-9 0,0-12 0,-6-4 1,2-5 0,-7-1 0,0 4 1,-1 5 0,-4 4 1,0 22 0,-1-13 0,1 29 0,-3 6 0,3 9 0,0 5-1,4 7 0,-1-3 0,1 1-1,6-3-1,-1-11-3,8 1-7,-17-28-26,31 4 1,-18-25-2,13 1 1</inkml:trace>
  <inkml:trace contextRef="#ctx0" brushRef="#br0" timeOffset="1965">1068 535 80,'0'0'37,"5"25"-2,-11-3 2,15 16-32,-5 1-1,5 8 0,-5-2-3,0-1-1,2-3-4,-7-18-4,14 5-27,-13-28-1,0 0-1,-2-29 1</inkml:trace>
  <inkml:trace contextRef="#ctx0" brushRef="#br0" timeOffset="2137">1068 420 78,'-10'-49'36,"10"23"-2,-4 3-7,4 23-21,0 0-6,4 14-19,2 11-14,-4-7-1,11 6-3,-3 0 2</inkml:trace>
  <inkml:trace contextRef="#ctx0" brushRef="#br0" timeOffset="2464">1375 534 52,'2'-15'31,"-2"15"2,0 0-1,-22-16-22,22 16-2,-22 16 0,12 0-3,-6-1-1,8 8 0,-3 2-1,11 6-1,8-1 0,9 1 0,3-3-1,5 1 0,1-3 0,-6-2 0,-2-5 0,-7-5 0,-8-1 0,-3-13-1,-22 25-1,1-14-1,0 3-3,-6-14-11,8 13-20,-5-17 0,24 4-1,-28-9-1</inkml:trace>
  <inkml:trace contextRef="#ctx0" brushRef="#br0" timeOffset="3010">1688 611 72,'-4'-31'36,"4"31"-2,-16-26 2,16 26-30,-15-9-1,-2 14-1,-9 6-1,6 13-1,-2 8-1,2 6 0,5 4-3,6 1 1,9-4-1,6-7 0,9-5 0,2-16 0,5-5 0,1-16 1,0-8 1,-3-11 1,-2-6 0,-1-4 0,-5-5 1,-2 7 0,-3 1 1,-3 9-1,1 8 1,-5 19-1,0 0 0,8 32 0,-3 6 0,-1 8-1,5 3-1,-3 7 0,2-2-2,1-11-2,4 2-9,-13-29-24,13-7 0,-7-22-2,10-8 2</inkml:trace>
  <inkml:trace contextRef="#ctx0" brushRef="#br0" timeOffset="3432">1920 70 49,'-8'-26'36,"8"26"1,0 0-1,-1 29-11,-8-16-19,16 15-1,-8 1 1,2 6-2,2 2-1,-1 7-1,2 1 0,0 5-1,1-1 0,-5 7 0,4 0-1,1-2 0,0 4 0,0-5 0,-2-7 0,1-2 0,-3-6-1,2-10-1,-1-6-2,-2-22-3,7 26-20,-7-26-11,6-13 1,-3-10-1</inkml:trace>
  <inkml:trace contextRef="#ctx0" brushRef="#br0" timeOffset="3712">2040 555 69,'0'0'33,"-26"-8"-1,8 18 0,-8-6-31,-4 2-6,8 4-25,0-7-1,9 5-2,13-8 0</inkml:trace>
  <inkml:trace contextRef="#ctx0" brushRef="#br0" timeOffset="3946">2216 498 52,'0'0'37,"-10"-13"0,13 28-1,-3-15-10,-6 35-20,3 4-2,6 11-1,-6 3-1,3-1-2,0 1-2,-4-16-5,11 3-20,-7-40-9,0 0-1,-11-21 0</inkml:trace>
  <inkml:trace contextRef="#ctx0" brushRef="#br0" timeOffset="4134">2134 121 83,'-10'-39'35,"10"39"0,0-16-11,0 16-25,13 45-20,-15-19-12,14 11-1,-3-2-1,8 2 0</inkml:trace>
  <inkml:trace contextRef="#ctx0" brushRef="#br0" timeOffset="4321">2393 541 68,'3'-15'37,"-3"15"-3,0 0 2,0 0-27,0 0-7,-6 13 0,5 2 0,6 7-1,7 3 0,7 4 0,-3 3-1,3 0 1,-6 2-1,-3 1 0,-7-3 0,-11-3 0,-5-2-1,-4-7 0,-2 4-3,-10-21-9,16 8-22,-6-14 0,19 3-2,-16-25 1</inkml:trace>
  <inkml:trace contextRef="#ctx0" brushRef="#br0" timeOffset="6489">2805 259 57,'-1'-31'34,"2"6"-1,-11-8 0,12 11-24,-17-6-2,2 13-1,-8-1-1,3 9-1,-1 0 0,2 12-1,1 6-1,9 11 0,1 5 1,6 10-1,0 5 0,2 5-1,2 6 0,0 2 0,-1-5 0,0 1 0,0-6-1,-2 4 1,2-4-1,-1-1 0,-1-2 0,5-2 1,-3-4-1,-2-2 0,2-6 0,0-4-1,-1-6 0,-2-18 0,-2 16-2,2-16-2,0 0-5,-16-19-28,19 6 2,-6-15-2,10 5 1</inkml:trace>
  <inkml:trace contextRef="#ctx0" brushRef="#br0" timeOffset="6864">2804 515 68,'0'0'33,"0"0"0,-22 11-4,1-12-24,0 8-1,-5-3-3,-1 1-3,5 8-21,-3-13-9,25 0-2,-21 0 1</inkml:trace>
  <inkml:trace contextRef="#ctx0" brushRef="#br0" timeOffset="7098">2904 494 66,'-7'-16'37,"7"16"0,0 0 0,3 13-23,-6 8-9,6 20-1,-5 2-2,4 11 0,-1 5-2,0-4-2,4 2-3,-10-24-14,11 3-17,-6-36-1,6 18-1,-6-37 1</inkml:trace>
  <inkml:trace contextRef="#ctx0" brushRef="#br0" timeOffset="7300">2887 177 76,'4'-23'34,"-6"6"-2,2 17-6,18 22-34,-17-7-24,8 7-1,-3 0-1,10 9 0</inkml:trace>
  <inkml:trace contextRef="#ctx0" brushRef="#br0" timeOffset="7488">3230 554 75,'0'0'36,"-5"-15"-2,-12 2-2,17 13-27,-28 5-1,8 9-1,-6 5-1,0 9 0,1 10-2,7 3-1,2 6 0,7-6-1,12-2 0,1-10-1,9-5 0,0-14 1,5-10 0,-1-13 1,0-8 1,1-8 1,-5-7 0,4-2 2,-8-3 0,4 6 0,-7 2 1,2 11-1,-5 6 0,-3 16 0,10 14 0,-2 13-1,-4 11 0,5 9-1,-4 6-1,3-1 0,2 2-2,-3-10-3,10 2-5,-15-32-28,18-4 2,-14-26-2,14-4 1</inkml:trace>
  <inkml:trace contextRef="#ctx0" brushRef="#br0" timeOffset="7878">3390 25 53,'-3'-38'37,"3"38"-1,0 0-1,16 53-13,-13-2-15,0 22-3,-6 10-1,2 9 0,-4-1-1,3-1-1,-3-11-1,-2-13-2,5-13 0,0-17-1,2-11-1,0-25 0,0 0 0,-9-16 0,12-6 1,-2-9 1,4-2 1,3-5 1,1 0 2,8 10 0,1 0 1,3 14 0,-2 3 0,4 20 0,-4 9 0,-1 14 0,-2 6-2,-8 7 1,-6 2-2,-7-3 1,-8-6-1,-6-8 0,-7-9-1,-4-14-1,1-1-3,-7-26-19,11 9-11,4-16-1,12 3-2,3-8 1</inkml:trace>
  <inkml:trace contextRef="#ctx0" brushRef="#br0" timeOffset="8424">3593 481 78,'0'0'37,"0"0"0,6 19-4,-9-4-26,10 23-2,-7 2-1,4 12-2,1 0-1,-1 1-1,5-1-4,-9-18-5,16 3-26,-16-37-2,13 7 0,-12-35 0</inkml:trace>
  <inkml:trace contextRef="#ctx0" brushRef="#br0" timeOffset="8611">3680 197 77,'-7'-39'35,"11"26"-1,-4 13-4,0 0-26,0 26-3,-4-4-10,6 12-25,-6-8 0,14 3-2,-4-13 1</inkml:trace>
  <inkml:trace contextRef="#ctx0" brushRef="#br0" timeOffset="8814">3817 126 65,'-8'-25'36,"8"25"1,0 0-1,0 0-25,0 0-4,3 34-3,-6-4 1,7 13-2,-4 5 0,1 13-2,1 6 1,-1 4-1,-1-3 0,2 1-1,-2-6 0,0-5-1,1-7-1,-2-11-3,7-1-5,-12-21-28,17-5 1,-11-13-1,22-19 1</inkml:trace>
  <inkml:trace contextRef="#ctx0" brushRef="#br0" timeOffset="9063">3972 504 77,'0'-22'37,"0"22"-2,0 0 0,5 18-28,-5 8-2,2 15-1,-2 3-3,2 6 0,1 1-2,-3-7-3,4 1-4,-11-23-28,14-6 0,-7-16-1,16-25 1</inkml:trace>
  <inkml:trace contextRef="#ctx0" brushRef="#br0" timeOffset="9250">3998 174 70,'-4'-42'36,"-6"-2"0,16 28 0,-8-5-27,2 21-5,0 0-4,0 0-5,6 28-29,-6-28-2,0 19-1,0-19-1</inkml:trace>
  <inkml:trace contextRef="#ctx0" brushRef="#br0" timeOffset="9640">4292 167 74,'0'0'37,"-7"-28"-2,7 28-6,0 0-21,0-13-2,0 13-1,0 0 0,-6 17-3,3 5 0,3 5 1,-4 12-2,2 2 1,-1 9-1,3 1 0,0 6 0,0 0 0,0 1-1,-2-2 0,4 1 0,-2-5 0,3 0 1,2-6-2,-2-5 1,1-1-1,-3-10 0,2-3-2,-3-14-2,6 6-7,-6-19-27,0 0 3,-3-28-3,18 12 2</inkml:trace>
  <inkml:trace contextRef="#ctx0" brushRef="#br0" timeOffset="9952">4415 538 63,'0'0'34,"-33"-10"-2,18 17 0,-15 2-29,1 4-2,-1 0-1,-2-6-14,10 4-18,6-7 0,16-4-2,0 0 1</inkml:trace>
  <inkml:trace contextRef="#ctx0" brushRef="#br0" timeOffset="10140">4444 542 64,'4'18'33,"7"8"-1,-11-7 0,13 7-28,-8-5 1,7-1-2,-12-20 0,22 14-1,-9-17 0,7-6 0,-6-12 0,4-1 0,-2-5 0,-2 2 0,-5 0 0,0 6 0,-2 3 0,-7 16 0,0 0 0,0 0-1,-3 32 1,3 2 0,0 5-1,0 11 1,0 4-1,3 1 0,1 5 0,2-1-1,-2-5 1,1-1-1,-1-7 1,0-2-1,-2-4 1,1-7-1,-3-2 0,-3-5 0,-3-4 1,0-7-2,-2-2 0,-4-4 0,12-9 0,-26 4-1,11-7 1,1-4 0,14 7 0,-25-19 0,20 6 0,-1-3 1,4-5-1,7-4 1,6-7 0,9-9 0,4-10-1,9-18 1,10-2-2,1-13-1,15 10-8,-14-12-25,16 5 0,-11-1-3,-2 11 1</inkml:trace>
</inkml:ink>
</file>

<file path=ppt/ink/ink1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7:22.4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44 30 70,'0'-16'37,"0"16"-1,0 0 1,0 0-29,0-15-4,0 15 0,0 0-1,0 0-2,-8 14-2,8-14-1,0 0-4,-23 7-22,23-7-8,-13 8 1,13-8-4</inkml:trace>
</inkml:ink>
</file>

<file path=ppt/ink/ink1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7:22.8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110 0 67,'-4'24'36,"4"-24"-1,-16 21 1,1-18-29,15-3-2,-23 10 0,23-10-3,-24 4 0,24-4-3,-19 2-4,3-8-29,16 6-1,0 0-3,21 4 1</inkml:trace>
</inkml:ink>
</file>

<file path=ppt/ink/ink1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7:36.8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334 61 54,'1'-13'34,"-1"13"-1,0 0 0,-23-26-22,23 26-5,-36-15-2,10 15-1,-8-6 0,-1 6-1,0 0-1,5 0 0,0 3 0,8 1 0,7-2 0,15-2 0,-14 0 0,14 0 1,0 0-1,0 0 0,0 0 0,0 0 0,0 0 0,0 0 0,11 19 1,-6-5-1,-5 8 1,4 4-1,-5 6 1,5 3-1,-4 1 1,0 2-1,0-1-1,0 1 1,-1-6 0,4 3-1,-3-3 1,0-1-1,3-3 1,1-2-1,1-1 0,-4-2 1,4-4-1,0-6-1,-2 0-1,-3-13-2,0 0-3,0 0-17,1-19-14,-2-4 1,14 7-2,-11-12 2</inkml:trace>
  <inkml:trace contextRef="#ctx0" brushRef="#br0" timeOffset="468">244 255 74,'0'0'36,"0"0"-3,0 0 2,-20 13-31,-1-12-1,-5 5 0,-8-1-2,-2-3-1,4 4-4,-6-16-22,18 13-8,3-12 0,17 9-3</inkml:trace>
</inkml:ink>
</file>

<file path=ppt/ink/ink1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7:44.5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153 451 48,'2'-24'32,"-2"24"1,-6-20 0,6 20-20,-9-22-4,9 22-2,-13-15-1,13 15-2,-20 0-1,20 0 0,-27 22-1,9-1-1,1-1 0,1 6 0,3 4-1,3-1 0,4 0-1,6-2 0,6-2 0,4-8 0,4 1 0,4-9 0,1-4 0,-1-6 0,0-11 1,-1-5 1,-4-5 0,-1-5 0,-2-2 0,-3 4 1,-3 2 0,2 4 1,-3 3-1,-3 16-1,0 0 1,0 0 0,2 19-1,0 4 0,3 5 0,-1 4-1,2 5 0,4-1-1,3 2-1,-1-10-3,9 7-10,-8-24-23,13-1 1,-10-18-1,6 3 1</inkml:trace>
  <inkml:trace contextRef="#ctx0" brushRef="#br0" timeOffset="453">353 489 73,'0'0'35,"0"0"0,0 0-11,0 0-14,-4 26-5,4-5 0,4 6-2,-2-3-1,0 2-1,0-4-1,-4-4 0,0-5-1,2-13 0,-15-4 0,8-11 0,-2-4 0,3-6 0,2-6 1,6-1 0,0-2 2,11 5-1,-1 1 1,7 8 1,-2 4-1,5 5 0,-2 5 0,-1 6 0,-2 9 0,1 4-1,-5 8 0,0 2-1,-5 4 1,1 2 0,-2 3-1,-2-1 0,-4-2 0,-1-2 0,0-4-2,-3-7-1,3 5-3,0-21-21,0 0-10,0 0 0,0 0-1,16-27 0</inkml:trace>
  <inkml:trace contextRef="#ctx0" brushRef="#br0" timeOffset="1061">851 468 63,'-13'-23'35,"13"23"-2,-23-27 1,23 27-26,-22-20-3,8 16 0,-7-2-1,5 12-1,-4 1 0,1 10-2,5 2 0,1 8-1,3 5 0,1 2-1,5 5-1,-1-6 1,5 0-2,5-6 1,-1-1 0,5-7 0,4-6 1,-13-13 0,24 13 1,-6-13 0,-4-6 1,3-5 0,-3-4 0,-1-7 1,-5-9 1,1-4-1,-3-13 1,-2-8-1,-3-10 0,2-4 1,-6-5 0,3 5-1,-1 3-1,0 8 1,-2 12-1,1 14 0,-1 11 0,3 22-1,0 0 0,-8 35 0,3 6 1,2 19 0,-1 9-1,6 10 1,-1 3 0,2 3-1,3-11 1,2-9-1,7-11 0,-5-17-2,7-10-1,-4-22-6,18-2-27,-14-24-2,12-4-1,-6-16-1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9:05.72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92-4 90,'0'0'38,"0"0"-1,-19-3 0,19 3-32,0 0-2,-13 10-2,13-10-3,-23 11-10,14 4-26,-9-11 1,14 14-2,-2 1 1</inkml:trace>
  <inkml:trace contextRef="#ctx0" brushRef="#br0" timeOffset="172">87 316 60,'0'0'38,"-23"0"-1,23 0 2,-19 0-16,19 0-19,-13 12-3,0-14-7,13 2-30,-13 3 0,13-3-1,0 0-2</inkml:trace>
</inkml:ink>
</file>

<file path=ppt/ink/ink1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7:51.9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278 269 46,'10'-14'32,"-10"14"2,0 0 0,-5-25-12,5 25-14,-22 1-4,4 4-1,-12-4-1,-1 5 0,-4-3-1,0 0 0,4-3 1,5 3-2,4 0 3,8-3-2,14 0 1,0 0 0,0 0 1,0 0-1,0 0 0,1 16-1,-1-16 0,9 26 0,-5-5 0,0 7 0,-4 3-1,0 7 1,0 2-1,0 0 1,-2 1 0,0 0-1,2-1 1,-3-2-1,2-3 1,-1-4-1,-1-4 0,2-4 0,-1-2 0,0-8-1,2-13 0,0 0-4,5 19-5,-13-32-28,8 13 1,16-29-1,1 14-1</inkml:trace>
  <inkml:trace contextRef="#ctx0" brushRef="#br0" timeOffset="421">213 543 50,'0'0'35,"0"0"-1,0 0 0,-22-9-10,22 9-21,-35 14-1,4-7-1,5 0-2,-12-14-13,14 11-19,3-12-1,21 8-2,-18-17 1</inkml:trace>
  <inkml:trace contextRef="#ctx0" brushRef="#br0" timeOffset="764">485 21 77,'-1'-25'37,"1"25"-1,0 0 0,0 17-29,-4 1-2,-1 11-3,-1 2-3,-7-1-5,13 11-29,-10-15-1,10 1-1,0-27-3</inkml:trace>
</inkml:ink>
</file>

<file path=ppt/ink/ink1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7:55.7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213 74 51,'0'0'35,"-16"-26"-1,16 26-1,-23-24-12,23 24-14,-31-4-2,12 15-1,-5 3-1,2 9-1,-3 7-1,4 5 0,5 7-1,3-1 0,10 1-1,3-5 0,4-6-1,5-11 1,7-5-1,0-13 0,2-7 1,-2-10 1,0-7 0,0-6 0,-4-7 1,-2-4 0,-4-1 1,-3 5 1,-2 2-1,1 10 1,-4 3-1,2 20 1,0 0-1,4 30 0,1 2 0,2 10-1,2 4-1,-1 1 0,5 5-3,-4-15-3,14 6-21,-14-30-11,13 0 1,-22-13-2</inkml:trace>
  <inkml:trace contextRef="#ctx0" brushRef="#br0" timeOffset="421">334-9 52,'0'23'36,"-4"3"-1,8 16-1,-12-11-10,13 16-20,-2-3 0,0 1-1,-3-10-1,2-4-1,-4-10 0,-1-8 0,3-13-1,0 0 1,-18-22-1,13-3 1,-1-9-1,3-5 1,3-5-1,2 1 1,2 3-1,5 5 1,0 7-2,1 7-1,-10 21-2,16-24-14,1 30-19,-17-6 2,22 6-4,-22-6 2</inkml:trace>
  <inkml:trace contextRef="#ctx0" brushRef="#br0" timeOffset="811">486 207 52,'0'0'33,"0"0"-1,0 0 1,0 0-19,0 0-6,22-14-2,-13-1 1,5 6-2,-1-7 0,3 1-1,-3-1-1,-2 2-1,-4 1 0,-7 13 0,1-18-1,-1 18 0,0 0-1,-23 9 1,10 9-1,-4 5 0,-1 7 0,2 4 0,3 2 0,5 0 0,6 1 0,8-5-1,7-6 1,4-4-2,9-4-1,1-12-4,13 9-15,-11-27-15,13 3 0,-10-22-1,7 6 0</inkml:trace>
</inkml:ink>
</file>

<file path=ppt/ink/ink1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7:59.93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36 683 43,'0'0'30,"-6"13"1,6-13 1,0 0-22,16 6-1,-16-6 0,29-13-1,-15 1-1,11 5-3,-8-10 1,3 1-2,-5-9 0,-3-1-1,-7-1 1,-5 1-2,-7-3 1,1 3-1,-7 4 0,-1 8 0,-5 8 0,0 10 0,-1 8 0,-2 9 0,3 7-1,1 7 1,5 4 0,4 4-1,5-1 0,6 0 1,9-6-1,0-4-1,9-3 0,4-9-2,3 1-3,-4-20-6,15 9-25,-15-19 0,9 8-1,-10-12 1</inkml:trace>
  <inkml:trace contextRef="#ctx0" brushRef="#br0" timeOffset="421">439 520 61,'0'0'35,"-18"-22"-1,18 22 0,-31 6-21,14 10-9,-5 3-1,0 7-1,4 3-1,0 4-1,7 0-1,3-2-1,10-5-1,5-9 0,6-4 0,2-16 0,2-4 2,-1-6 1,0-13 2,1-2 1,-5-8 1,2 7 1,-9-1 0,8 10 0,-12 2 0,-1 18-2,0 0 0,12 26 0,-12 6-1,1 11-1,1 8 0,-1 7 1,0 7-2,4 5 1,-1 0 0,2 0-1,0-5 1,1-11-2,2-2-1,-8-13-2,12-3-5,-13-36-23,9 13-7,-5-28 0,9-1 0</inkml:trace>
  <inkml:trace contextRef="#ctx0" brushRef="#br0" timeOffset="905">568 530 75,'0'0'36,"-17"9"-1,17 14-8,0-23-19,-3 37-3,6-9-2,3 8-1,5-3-1,-1-4-1,5-3-1,-1-13 1,4-5-1,-1-14 0,0-9 0,-2-8 1,-2-7 1,3-4 0,-6 0 1,0 2 0,-6 2 0,2 8 1,-6 6-1,0 16 0,0 0 0,0 26-1,0 3 0,5 9 0,-5 2-1,4 5 1,0 0-3,2-8-2,7 1-7,-10-24-26,14-5 1,-7-23-3,11-1 2</inkml:trace>
  <inkml:trace contextRef="#ctx0" brushRef="#br0" timeOffset="1248">879 478 77,'0'0'37,"0"0"-1,-13 22 0,19 17-29,-6 1-3,4 14 0,-4-1-1,9 2-1,-5-6-3,-2-11-2,5-5-3,-7-33-24,0 16-6,0-33-1,9-1-1</inkml:trace>
  <inkml:trace contextRef="#ctx0" brushRef="#br0" timeOffset="1435">897 235 60,'-10'-34'37,"7"20"-1,-6-3 1,9 17-18,0 0-16,0 0-4,9 16-9,-9-16-26,0 0 1,0 0-3,16 4 1</inkml:trace>
  <inkml:trace contextRef="#ctx0" brushRef="#br0" timeOffset="1763">1161 460 71,'-28'5'35,"16"6"-1,-10-11-2,22 0-27,-27 21 0,20-3 0,1-3-2,9 8 0,2-1 0,8 2-2,0 2 0,0 0-1,0 2 1,-4 1-1,-4-2-1,-10-2 1,-1-3-1,-10-2 0,2 0-2,-6-11-1,5 5-8,-6-22-24,21 8 1,-16-29-2,20 8 1</inkml:trace>
  <inkml:trace contextRef="#ctx0" brushRef="#br0" timeOffset="2122">1392 494 78,'0'0'36,"-22"-29"0,22 29-1,-28-3-30,8 12-2,-6 6 0,1 10-1,1 7-2,1 6 0,5 5-1,5-3-1,9 1-1,4-12 0,9-3 1,-9-26-1,26 14 1,-10-22 1,1-8 0,-1-7 2,0-9 0,1 0 1,-4-4 1,0 10 0,-3 0 0,0 10 0,-10 16-1,16-6 1,-8 19-1,2 15-1,0 5 0,-1 6-2,1 3 0,-2-3-3,7 7-8,-12-25-25,16-1 0,-19-20-1,27-16 1</inkml:trace>
  <inkml:trace contextRef="#ctx0" brushRef="#br0" timeOffset="2512">1583 0 54,'0'0'38,"0"0"-2,13 18 0,-18-5-13,11 23-20,-7 3 1,2 10-1,-1 2 0,0 8-2,-4-2 1,4 5-1,0-4 0,-5-3 0,4-3 0,-1-2-1,1-2 0,-2-4 0,3-7 0,-1-9-2,2-2-1,-4-10-3,12 8-16,-9-24-15,0 0 0,14-20-1,4 5 2</inkml:trace>
  <inkml:trace contextRef="#ctx0" brushRef="#br0" timeOffset="2777">1723 471 38,'-9'-16'31,"9"16"1,-33-8-1,10 14-12,-8-3-20,-11-1-27,8-1-1,2-5-2,7-1 0</inkml:trace>
  <inkml:trace contextRef="#ctx0" brushRef="#br0" timeOffset="3058">1766 475 66,'0'0'37,"6"13"-2,-10 3 1,11 14-23,-3 5-9,1 11-1,-4 1-1,3 3-2,1 1-2,-8-15-6,12-3-26,-9-33-2,0 0 0,-3-24 0</inkml:trace>
  <inkml:trace contextRef="#ctx0" brushRef="#br0" timeOffset="3245">1818 154 85,'0'-35'33,"0"35"1,-1-17-11,1 17-28,9 39-28,-11-12 0,11 9-2,-3 1 0</inkml:trace>
  <inkml:trace contextRef="#ctx0" brushRef="#br0" timeOffset="3417">2044 478 83,'0'0'35,"-14"-3"0,9 20-9,5-17-23,-16 28-1,8-12 1,6 8-1,-1 1 0,8 1-1,0 0 0,3 3 0,-2 1-1,-2-1 0,-1-1 0,-3-5-1,-5-3 0,-2-4-2,1-1-1,-11-17-5,17 2-26,-17-17 0,9 2-1,-5-11 0</inkml:trace>
  <inkml:trace contextRef="#ctx0" brushRef="#br0" timeOffset="4243">2393 164 70,'3'-16'36,"-16"-6"-2,13 22 2,-9-20-31,9 20-1,-33-3-1,18 6 0,-6 4 0,5 6-1,1 3 1,5 7-1,1 3 0,6 5-1,3 1 1,2 2-1,1 2 1,0 2-1,-2 0 0,-1-2-1,-1-3 1,-1 0-1,-1 1 0,0-5 0,-1 1 0,0 0 0,2 1 0,-2-2 1,1 3-1,-1-6-1,1 1 0,-1-2-1,2-1-3,2-24-7,4 21-25,-4-21 0,18-6-2,-10-13 2</inkml:trace>
  <inkml:trace contextRef="#ctx0" brushRef="#br0" timeOffset="4587">2400 581 64,'-12'-13'33,"12"13"-1,-37-6-1,14 7-28,-5 2-3,-4-1-1,3 9-11,2-8-19,7 3 0,2-2-2,18-4 0</inkml:trace>
  <inkml:trace contextRef="#ctx0" brushRef="#br0" timeOffset="4836">2474 543 89,'0'0'37,"0"26"-1,-18-17-5,17 17-28,-5 1-1,3 8 0,0 4-3,-1-3-2,11 12-16,-11-23-18,13-4 1,-9-21-1,13 0 0</inkml:trace>
  <inkml:trace contextRef="#ctx0" brushRef="#br0" timeOffset="5008">2493 285 82,'7'-34'36,"-10"2"-1,3 32-7,7-13-24,-7 13-2,2 14-3,-2-14-17,-6 26-16,6-10-1,10 12-1,-3-5 0</inkml:trace>
  <inkml:trace contextRef="#ctx0" brushRef="#br0" timeOffset="5226">2718 553 66,'5'-14'34,"-5"14"-1,0 0 1,-13-11-25,13 11-6,-23 15 0,5-1-1,2 10 0,-1 4-1,2 9-1,4 2-2,2-2 1,8 0-2,2-10 0,6-5 0,-7-22 1,25 10 0,-11-20 2,1-9 0,1-6 2,-3-7 1,1 4 0,-5-6 1,3 11 0,-8-1 0,3 10-1,-7 14 0,0 0-1,0 0 0,16 28 0,-12-1-1,1 8-1,1 3 0,-1-3-2,3 2-2,-7-17-9,11 2-24,-12-22 1,20-6-1,-11-18 0</inkml:trace>
  <inkml:trace contextRef="#ctx0" brushRef="#br0" timeOffset="5616">2954 125 72,'0'0'37,"0"0"-2,-3 27 2,-5 8-30,8 13-4,-6 5 1,3 15-1,-4 3-1,2 3-1,0-6 0,-1-10-1,1-9-2,1-10 1,3-10-2,-5-13 1,6-16-1,0 0 0,0 0 1,-4-26 0,8 3 1,3-5 0,5-2 2,2 1 0,1 0 1,6 7 0,-2 5 0,1 10 0,-1 10 0,-1 10-1,-5 8 0,-5 11 0,-5 1-1,-3 1 1,-8-1-1,-6-7 0,-1-6-1,-10-11-4,8 4-20,-12-23-10,16 0-1,-2-12-3,12 3 2</inkml:trace>
  <inkml:trace contextRef="#ctx0" brushRef="#br0" timeOffset="6147">3329 229 53,'-9'-20'38,"9"20"-1,-3-21-2,3 21-9,0 0-21,0 0-1,0 16-1,-4 9-1,-6 2 0,1 11-1,-2 8 0,1 6 0,1 3 0,0 0-1,3-8 0,-1-8-3,7 4-4,-9-27-17,15 7-14,-6-23 1,16 9-2,-16-9 2</inkml:trace>
  <inkml:trace contextRef="#ctx0" brushRef="#br0" timeOffset="6490">3338 549 59,'16'17'33,"-16"-17"0,27 9 0,-27-9-26,39-2 1,-23-5-1,7 3-2,-7-8 1,4 1-2,-8-4-1,-12 15-1,17-24 0,-17 24-1,-1-19-1,1 19 0,-25-3 0,5 11 0,1 6 0,-2 6 0,-3 6 0,4 4 0,7 3 1,4 5-1,14 0 0,11-4 0,7-2-1,7-10 0,11 0-2,-2-18-2,10 6-11,-13-30-20,16-5 0,-14-18-2,4-9 0</inkml:trace>
</inkml:ink>
</file>

<file path=ppt/ink/ink1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8:12.6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64 660 71,'-6'-22'35,"6"22"-3,0 0 4,0 0-27,0 0-2,16 35-2,-17-14-1,2 8-2,-4 3-1,-1 4 0,-3-2-1,-2-4-1,-3-2-2,-5-13-7,11 4-26,-10-17 0,16-2-2,0 0 0</inkml:trace>
  <inkml:trace contextRef="#ctx0" brushRef="#br0" timeOffset="453">433 410 65,'-12'-21'37,"12"21"-1,0 0 1,0 0-23,-14 21-9,15 8 0,-5 0-2,4 7-1,-4 4 0,4 2-2,-2 2-2,-1-14-2,9 7-9,-6-37-24,-3 13 1,0-31-2,10 1 1</inkml:trace>
  <inkml:trace contextRef="#ctx0" brushRef="#br0" timeOffset="656">372 89 53,'-7'-45'36,"8"19"-1,-5 6-2,4 20-10,13 4-21,-13-4-7,17 23-27,-17-23-2,16 25-1,-7-12-1</inkml:trace>
  <inkml:trace contextRef="#ctx0" brushRef="#br0" timeOffset="890">826 130 75,'6'-16'37,"-12"-7"-3,6 23 1,-5-26-32,5 26 1,-28-19 0,14 19-1,-4 1 0,2 11-1,-1 2 0,4 11-1,3 3 1,4 5-1,-1 2 1,2 3-1,3 0 0,-1 1-1,1-4 1,-1 2 0,2-2 0,-2-1-1,3 0 0,0-1 1,3-2-2,-2 3 2,1-4-1,1-2 0,-3 0-1,-3-5 2,1-1-2,1-3 0,-2-2-2,3-17-1,-6 28-9,6-28-24,0 0 0,-6-25-2,19 13 2</inkml:trace>
  <inkml:trace contextRef="#ctx0" brushRef="#br0" timeOffset="1248">821 395 34,'0'0'30,"-25"-12"0,3 15 0,-2 5-13,-4-4-18,-8 0-26,6-2-1,4-1-1,7-2-2</inkml:trace>
  <inkml:trace contextRef="#ctx0" brushRef="#br0" timeOffset="1592">1039 184 62,'6'-13'34,"-9"-6"-1,3 19 0,-3-28-27,3 28 0,-19-14-2,19 14 0,-30-12-1,17 12 0,-7 1 0,5 13-1,2 5 1,6 5-1,1 8 0,5 5 0,-1 1 0,4 5-1,-2 0 0,1 0 0,-1-3 0,0 0 0,0 0-1,0-2 0,0-2 1,3 2-1,-3-2 0,0-2 0,1-2 0,1-6 0,-2-6-1,0-4-2,3 0-1,-3-16-8,0 0-24,0-16-1,13 8-1,-9-17 1</inkml:trace>
  <inkml:trace contextRef="#ctx0" brushRef="#br0" timeOffset="1935">1084 519 46,'-13'-16'31,"0"22"0,-12 0-1,-2-1-20,-1 1-38,-9-3 0,1-7-3,2-2 0</inkml:trace>
</inkml:ink>
</file>

<file path=ppt/ink/ink1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8:24.5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204 65 44,'-4'-16'31,"4"16"3,-1-19-1,1 19-20,2-16-3,-2 16 0,0 0-3,0 0-2,-11-14-1,11 14 0,-20 6-1,20-6-1,-28 14 0,12-1 0,-3 5 0,1-1-1,2 5 0,3 4 0,0 1 1,2 2-1,4 0 1,1 3-2,-1-3 2,6 3-1,-4-2 0,3-1-1,-3 0 0,4 3 0,-1-2 1,5 3-1,-1-1 0,2-1 0,5-2 0,-1 2 1,5 4-1,5-2 0,2 4 0,-1-3 0,5 3 0,0-3 0,-3 0 0,-3-6 0,-1-3 0,-4-8-1,3-4-1,-16-13-3,27 18-17,-27-18-17,31-15 1,-14-1-2,8 2 0</inkml:trace>
</inkml:ink>
</file>

<file path=ppt/ink/ink1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8:28.8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261 39 58,'13'-15'35,"-13"15"-2,-2-13-3,2 13-13,-17-12-11,-5 12-1,1 2-1,-10 2-1,1 2 0,-5-3-1,5 3-1,4-3 1,2-2-1,5 1 0,19-2 0,-17 0 0,17 0 0,0 0 0,0 0 0,0 0 0,0 0 0,8 20 1,-2-4 0,-3 4 0,0 8 0,-2 3 0,-1 6-1,0 5 1,0 0-1,2 1 0,-4-1-1,1 0 1,2 3-1,2-3 0,0-1 1,1-4-1,-1 0 0,2-7 0,-2-4-1,1-3 1,-3-10-2,-1-13 0,0 0-3,6 13-4,-16-31-26,20 5-3,-6-16 0,11 3-1</inkml:trace>
  <inkml:trace contextRef="#ctx0" brushRef="#br0" timeOffset="437">242 334 73,'0'0'36,"0"0"-1,-15 0 0,-10 0-26,4 7-6,-9-2-3,-2-5-3,8 7-30,-8-10-1,12 3-1,4-11-2</inkml:trace>
</inkml:ink>
</file>

<file path=ppt/ink/ink1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8:32.38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25 270 79,'0'0'37,"0"0"-1,3 22 0,-6-6-30,7 13 0,-8 4-2,4 8-1,-3 3-1,2 1-1,-2-5 0,1-3-1,2-8-1,-3-9-2,5-1-7,-2-19-27,-3-22 1,3-11-1,4-4-2</inkml:trace>
  <inkml:trace contextRef="#ctx0" brushRef="#br0" timeOffset="203">0 0 73,'0'0'35,"0"0"-2,0 0 1,0 0-34,0 0-10,10 17-22,-10-17-1,14 26-1,-6-10 0</inkml:trace>
  <inkml:trace contextRef="#ctx0" brushRef="#br0" timeOffset="406">230 250 81,'0'0'36,"6"18"-1,-6-18 1,-11 16-32,11-16-1,-8 28-1,3-12 0,5 6 0,0-2-2,5 5 1,2 0-1,2-4 0,-3 3 1,2-2-2,-2-1 1,-3-2 0,-7 0 0,-1-6 0,-2 2-2,7-15 0,-17 27-3,-2-25-7,19-2-24,-18 6 1,18-6-2,-17-13 2</inkml:trace>
</inkml:ink>
</file>

<file path=ppt/ink/ink1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8:47.4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177 350 67,'0'0'34,"2"-16"-1,-2 16 3,0 0-29,-11-16-1,11 16-1,-24 7-2,5 1 0,-1 1-1,4 4 0,-5-1 0,10 5-1,2 0 0,9 2 0,7 3 0,9 0 0,3 2-1,0-3 0,1 1 0,-2 2 0,-5-4 0,-5 4 0,-6-2 0,-9-3 0,-5-1 0,-4 1 1,-3-4-2,-2-3 1,0-3-2,1-6-2,7 6-5,-13-17-26,26 8-1,-15-18-2,15 18 2</inkml:trace>
  <inkml:trace contextRef="#ctx0" brushRef="#br0" timeOffset="484">476 399 86,'0'0'34,"-16"-23"2,16 23-10,-29 8-21,10 3-2,-7 2 1,0 11-2,-2 2-1,2 3-1,4 2-1,4 0 0,7-2-2,6-5 2,10-5-2,-5-19 1,29 12 0,-8-14 1,2-5 1,0-9 1,-3-8 0,1 0 1,-10-2 1,2 7 0,-7-2 0,0 5 1,-5 2-1,-1 14-1,0 0 1,5 15-1,-2 6-1,2 7 0,1 4 0,3 5-2,0 5-1,-1-8-3,8 12-13,-10-32-20,13 0 1,-19-14-2,30-20 1</inkml:trace>
  <inkml:trace contextRef="#ctx0" brushRef="#br0" timeOffset="905">635 5 85,'-6'-14'36,"6"14"0,0 0-3,-4 28-29,0-6 0,5 12-1,-4 5 0,3 10-1,2 4 0,-2 5-1,4-1 1,0 1-1,1-3 0,-1-4-1,0-2-1,-4-6 1,5-3-3,-5-12-1,5 3-4,-5-31-29,-1 21 1,1-21-1,17-19-1</inkml:trace>
  <inkml:trace contextRef="#ctx0" brushRef="#br0" timeOffset="1155">781 396 71,'-14'-6'33,"-8"15"-2,-11-6-4,1 3-27,-6 6-6,-5-11-24,1-1 0,9-5-2,6-3 0</inkml:trace>
  <inkml:trace contextRef="#ctx0" brushRef="#br0" timeOffset="1436">822 393 76,'0'0'36,"-12"30"-2,4-14 1,9 17-30,-4 1-1,9 9-1,0 5-3,-6-8-4,14 8-24,-11-26-7,10-4 0,-13-18-2</inkml:trace>
  <inkml:trace contextRef="#ctx0" brushRef="#br0" timeOffset="1607">808 115 53,'2'-28'36,"-4"6"-2,2 22-1,0 0-11,0 0-26,8 27-28,-11-11-2,13 9 0,-2-3 0</inkml:trace>
  <inkml:trace contextRef="#ctx0" brushRef="#br0" timeOffset="1794">1026 393 81,'0'0'36,"0"0"-2,-27-3 0,20 15-31,7-12 0,-15 33 0,6-16 0,9 6 0,3-3-2,3 3 0,3-1 0,-1 3-1,0 0 1,-2 0-1,-6-1 0,-2-2-1,-5-1 0,-6-2-1,1 0-2,-7-17-4,19-2-24,-26-5-4,18-11-1,-8-12 1</inkml:trace>
  <inkml:trace contextRef="#ctx0" brushRef="#br0" timeOffset="2200">1360 96 58,'4'-16'36,"-11"-6"-2,7 22 1,-15-37-17,15 37-14,-17-19 0,17 19-2,-26 0 1,13 7-2,-5 3 1,5 7-1,-1 2-1,4 4 2,1 1-2,5 9 2,1-2 0,6 3-1,-2-2 1,5 2-1,0-1 1,1-1-1,-3-1 1,1-1-2,-4-1 0,2 4 1,-2 0-2,-1-1 2,-1-1-1,-2 3 0,2-3-1,-4-3 0,4-1-2,-6-14-4,14 9-19,-7-22-12,0 0 1,1-23-2,12 5 1</inkml:trace>
  <inkml:trace contextRef="#ctx0" brushRef="#br0" timeOffset="2559">1368 328 69,'0'0'34,"-16"3"-2,-4 6 0,-4 0-28,-5 3-8,-12-5-18,8 4-9,1-6-1,10-2-2</inkml:trace>
  <inkml:trace contextRef="#ctx0" brushRef="#br0" timeOffset="2824">1422 376 54,'-16'-3'36,"16"16"-1,0-13 0,-1 46-10,-1-18-21,5 12 0,-3 3-1,3 4-2,0 0-1,-2-7-4,7 8-8,-8-28-24,8-4 1,-8-16-2,13-19 1</inkml:trace>
  <inkml:trace contextRef="#ctx0" brushRef="#br0" timeOffset="3011">1447 180 64,'1'-32'37,"-2"4"-3,1 28 3,1-13-19,-1 13-17,3 16-4,-3-16-11,-3 35-22,3-14 1,12 9-1,-4 1 0</inkml:trace>
  <inkml:trace contextRef="#ctx0" brushRef="#br0" timeOffset="3230">1703 427 87,'0'0'35,"-9"-13"0,9 13-3,-13 4-28,-4 5-2,-9 3 0,4 9-1,-5 6-1,2 1-1,9 6-2,0-3-1,13 4-2,-1-14 1,14 0-1,-10-21 0,20 2 2,-5-10 2,2-10 3,3-3 1,-5-11 2,8 7 2,-8-9-1,4 13 1,-8-4-1,1 10-1,-5-3 0,-7 18-2,0 0 1,16 19-2,-13 7 0,4 9 0,-1 11-2,3 1-1,4 12-3,-11-19-18,17 7-13,-9-23-1,11-3-1,-8-33 1</inkml:trace>
  <inkml:trace contextRef="#ctx0" brushRef="#br0" timeOffset="3604">1884 37 77,'0'0'37,"0"0"-3,15 38 0,-21 2-29,12 20-2,-3 6 0,1 11-1,-3-3-1,4-3-1,-5-6-1,-3-16-2,6-6 0,-8-23-1,5-6 0,0-14 1,0 0 0,-5-26 1,8 6 1,1-5 2,3-5 0,6 5 2,2-2 0,5 8 1,-6 1-1,7 8 0,-8 6 0,1 12-1,-5 9 0,0 3-1,-6 11-1,-3 5 1,-5 1-1,-6-2 0,-4-5 0,-8-12-2,-2-9-1,-11-21-10,13 0-23,0-19 1,13 0-3,2-11 2</inkml:trace>
  <inkml:trace contextRef="#ctx0" brushRef="#br0" timeOffset="4056">2178 84 81,'-15'-16'36,"15"16"1,0 0-2,0 16-29,1 1-2,5 12-2,-2 8 1,0 12-2,1 7 1,1 11-2,-5 2 1,3 2-1,-2-4-1,-4-11-2,7 0-4,-14-29-19,13 1-12,-4-28 2,0 0-2</inkml:trace>
  <inkml:trace contextRef="#ctx0" brushRef="#br0" timeOffset="4368">2299 487 67,'16'4'35,"-3"-8"0,10 2 0,-7-10-27,7 5-1,-7-9-2,-2 4-1,-6-3-1,-2 2-2,-6 13 0,-14-18-1,0 15 0,-6 7 0,-2 8 0,-1 4 0,1 8 0,2 3 0,5 2 0,8 4 1,11-2-1,9-2 0,6-3 0,10-7 0,5-3-2,0-12-3,14 10-17,-12-26-15,6-3 1,-10-19-2,5-3 0</inkml:trace>
</inkml:ink>
</file>

<file path=ppt/ink/ink1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8:58.7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89 387 70,'-8'-18'36,"8"18"-2,0 0 3,0 0-28,-9-13-1,9 13-2,-3 25-2,3-1-1,-2 7 0,4 7-2,-4 5 0,2 5 0,2-2-1,-2-5-1,-3-5-2,-4-18-4,9 4-15,-15-35-16,9-5 1,-9-24-1,8-3 1</inkml:trace>
  <inkml:trace contextRef="#ctx0" brushRef="#br0" timeOffset="234">-3 54 73,'4'-26'33,"-4"26"0,13-10 0,-13 10-32,18 16-10,-18-16-23,4 19 0,-4-19-3,8 20 2</inkml:trace>
  <inkml:trace contextRef="#ctx0" brushRef="#br0" timeOffset="437">481 105 87,'-3'-26'34,"6"10"2,-13-12-8,7 15-23,-12-1-1,0 8 0,-7 3-2,0 10 0,-3 7-1,1 6 1,2 4-1,5 8-1,2 5 2,3-2-2,6 2 2,2 1-2,1-2 2,3 0-2,0-1 1,0-3 0,0 2 0,0 2-1,3-1 0,-2-3 1,2-2-1,-1-2 0,2-4 0,-2-2-1,1-4-1,-3-18-1,4 26-4,-4-26-20,0 0-10,0 0-1,0 0 0,18-31 0</inkml:trace>
  <inkml:trace contextRef="#ctx0" brushRef="#br0" timeOffset="795">472 375 67,'-22'-10'31,"-5"13"0,-6 10-10,-4-15-19,-10 5-29,0-1-2,5-2-1,4-5-2</inkml:trace>
</inkml:ink>
</file>

<file path=ppt/ink/ink1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9:00.0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155 382 75,'0'0'36,"0"-21"0,0 21-1,0 0-27,-17 1-3,-2 8-2,0 10 0,-4 3-2,1 8-1,0 7 0,5-1-1,7 1-1,3-2 0,11-5 0,0-8 0,9-6 0,0-12 0,2-7 1,1-10 1,-3-7 0,3-9 1,-6-5 1,-1 1-1,-1-4 2,-3 5-1,-3 2 1,3 6-1,-5 8 1,0 16-1,0 0 0,6 22-1,-3 4 0,2 8-1,3 7 0,-3 2-2,7 6-2,-6-17-8,15 7-25,-8-20 0,8-3-2,-8-18 2</inkml:trace>
  <inkml:trace contextRef="#ctx0" brushRef="#br0" timeOffset="390">310 461 64,'0'0'36,"0"0"-2,8 26 0,-9-5-21,8 12-10,-5-1 0,4 5-2,-6-4-1,-3-6 0,1-10-1,2-17-1,-13 6 1,4-19 0,1-6 0,1-6 1,2-6 0,4-1 2,2 0 0,6 2 1,1 1 0,5 4 0,-2 3 0,5 6 0,-3 4 0,2 8-1,-2 5 0,0 11-1,-2 5 1,2 7-1,-3 6 0,1 2-1,-3 2 0,-1 0 0,-2-1-1,-4-5-1,2 1-4,-3-29-11,-3 23-21,3-23 1,0 0-2,0 0 2</inkml:trace>
  <inkml:trace contextRef="#ctx0" brushRef="#br0" timeOffset="827">786 594 83,'0'0'37,"3"-34"-1,-3 34-6,0-27-24,0 27-1,-15-27-2,15 27 0,-32-13-2,12 13 0,-4 8 0,-1 3-1,-1 11-1,3-2-1,7 8 0,4-3-1,8 4 0,4-7-1,9-2 1,-9-20 0,27 18 1,-8-21 1,1-3 0,2-8 2,-5-8 1,1-7 1,-7-8 0,1-7-1,-4-10 1,0-5 0,-8-10 0,0 2-1,-5 2 0,4 6 1,-6 8-2,5 13 1,-6 11-1,8 27 0,-13 7 0,8 24 0,5 9 1,2 14-2,3 6 1,4 9 0,4 6 0,4-8-1,2-1 0,2-12-1,-1-6-2,-4-16-5,11 3-19,-27-35-11,33 1-1,-24-21-1,7-5 0</inkml:trace>
  <inkml:trace contextRef="#ctx0" brushRef="#br0" timeOffset="2325">1266 388 68,'0'0'35,"0"0"-1,-13 9 0,13-9-26,-8 25-4,-1-5-1,6 11 0,-1-1-2,7 5 1,-2-5-2,8-3 1,4-5 0,3-6 0,2-6-1,3-10 1,-4-10 0,0-4-1,-8-10 1,-5-5 0,-8-3-1,-9 1 0,-1 1 0,-7 4 0,-2 4 1,-6 7-2,2 6 1,2 5-1,3 3 0,5 2 0,17-1 0,-14-1 0,14 1 0,14-3 0,3 3 0,5 3 1,4 4 0,5 5 1,-1 6-1,-4 6 0,0 9 0,-1 4 0,-7-2 0,-5 1 1,-2-5-2,-9-5 1,-2-10 0,0-16 0,-13-1 0,13 1 0,-13-31 0,9 8 0,4-5 1,4-1-1,9 1 1,3 3 0,2 2 0,3 6 0,-2 5 1,3 6-1,-5 6 0,2 12 0,-3 4 0,0 9-1,-6 7 1,3 4-1,-4 2 0,-1 1-2,1 1-2,-9-17-4,16 5-19,-16-28-9,0 0 0,9-34-2</inkml:trace>
  <inkml:trace contextRef="#ctx0" brushRef="#br0" timeOffset="2949">1706 34 55,'9'-29'37,"-12"14"-1,3 15 0,3 19-11,5 19-20,-8 9 0,5 11-2,-4 5 0,4 8-1,-4-2 0,2-4-1,1-6 0,-2-5-1,1-9 0,0-6-1,1-5-3,-6-15-3,13 5-20,-11-24-11,0 0 1,13-14-1</inkml:trace>
  <inkml:trace contextRef="#ctx0" brushRef="#br0" timeOffset="3214">1854 454 73,'3'25'34,"-6"-1"-1,7 14-1,-1-4-28,7 5-1,-3-7 0,6 0-1,0-14 0,3-11-1,0-10 0,2-10 0,-1-13 0,-1-3-1,-2-9 2,1 0-1,-8 4 0,0 7 0,-4 3 1,-1 11-1,-2 13 1,0 0 0,-12 24-1,9 3 0,-3 7 0,3 10 1,2 4-1,2 8 0,5 3 0,0 1 0,1-1 0,8 4-1,-7-3 1,4-3-1,-6-6 1,-2-6 0,-4-7-1,-4-8 1,-8-8-1,-5-9 0,-1-6 1,-8-12-3,5 2-1,-2-16-5,23 19-22,-31-31-9,22 11 1,1-11-2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9:09.5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397-2 72,'16'-3'35,"-16"3"2,-16 3-1,-11-6-27,1 18-3,-17-7-1,-3 10-2,-7-5-1,0 5 0,5-5-3,5-3 0,14-1-1,11-8-2,18-1-1,0 0 1,37-8 0,-11-4 1,8 6 0,-1-6 2,-3 5 2,-2 4 2,-13 0 1,0 16 0,-15 0 1,3 12-1,-12 3 0,3 14-1,-3 2 0,0 5-1,-2-4 0,0 0-1,0-4-1,2-4 1,4-7-2,-4-9-1,9-1-3,0-20-4,14 19-18,-14-19-11,35 2 1,-17-5-1,17 9 27,-8-6 6,-1 0 4,-1 5 6,-25-5 20,19 5 10,-19-5 0,-4 16 1,-24-16-26,3 10-5,-12-7-1,-3 4-1,-7-4-1,3 3 0,0-3-3,1-3-2,20 9-21,0-14-13,23 5 0,0 0-1,14-19 0</inkml:trace>
  <inkml:trace contextRef="#ctx0" brushRef="#br0" timeOffset="905">802 137 100,'0'0'38,"-13"-5"1,5 27-9,-7-16-26,2 4-5,-3 5-2,-8-11-18,13 15-17,0-4 1,11 11-3,0-2 2</inkml:trace>
  <inkml:trace contextRef="#ctx0" brushRef="#br0" timeOffset="1061">789 469 70,'-3'13'40,"3"-13"-2,-11 16 1,-3-19-18,14 3-19,-24 17-2,3-22-12,8 12-24,-2-6-2,15-1 0,0 0-3</inkml:trace>
</inkml:ink>
</file>

<file path=ppt/ink/ink1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9:03.8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61 355 77,'0'-15'38,"0"15"-2,-3 15 2,8 12-30,-7 1-4,4 10-1,-7 5 0,7 8-1,-1-1-1,1-2-2,2-4-1,-4-15-4,8 2-6,-8-31-25,0 0 1,-19-45-2,17 1 1</inkml:trace>
  <inkml:trace contextRef="#ctx0" brushRef="#br0" timeOffset="203">-3 57 75,'4'-36'34,"-1"12"-4,-3 24-2,24 12-42,-24-12-18,22 29 0,-11-11-3,10 2 1</inkml:trace>
  <inkml:trace contextRef="#ctx0" brushRef="#br0" timeOffset="375">491 110 87,'-2'-18'35,"2"18"0,-3-33-7,3 33-24,0 0 0,-16-9-1,3 13-1,1 9 0,-2 5 0,2 5-1,0 5 1,5 0-1,2 6 1,1-2-2,0-1 2,1-2-2,0 2 2,0-5-2,0-1 0,1 1 1,4-2-1,-2 2 1,3 1 0,-2-2-1,2 1 0,-1 0 1,2-2-1,-2-1 0,0 1-1,-4-2 1,0-3-2,-2-2-1,-1 2-3,-8-20-13,13 1-18,0 0-1,0 0 0,0-21 1</inkml:trace>
  <inkml:trace contextRef="#ctx0" brushRef="#br0" timeOffset="749">488 397 73,'0'0'33,"-33"-9"-2,13 12-3,-9 4-58,-18-4-1,0-3-3,-9-3 1</inkml:trace>
</inkml:ink>
</file>

<file path=ppt/ink/ink1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9:08.3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283 87 69,'0'0'35,"13"-12"1,-13 12-1,0 0-27,-13-10-3,-2 11-2,-9-2 0,-4 4-2,-1-2 1,-2 1-1,1 3-1,3 1 1,6 0-1,6 6 0,8 1 2,2 1-2,5-14 2,-4 25-1,4-25 2,4 26-2,-2-13 1,1 2-1,-3-2 0,1 5 0,-1 3 0,3 4 0,-3 1 0,1 7-1,2-1 1,-3 4-1,0-3 0,-1-2 1,-2-1-1,0-1 0,0-2 0,-1-7 0,1 6-1,0-12-1,3 4-1,0-18-4,1 34-15,-1-34-16,0 0 0,6-21 0,6 9 1</inkml:trace>
  <inkml:trace contextRef="#ctx0" brushRef="#br0" timeOffset="406">200 412 52,'6'-14'34,"-6"14"-1,0 0 1,-13-5-13,-6 7-17,-5 1-3,-5 0-3,-13-5-27,11 1-3,2-5-3,10-2 1</inkml:trace>
  <inkml:trace contextRef="#ctx0" brushRef="#br0" timeOffset="827">540 13 76,'0'0'38,"0"-16"-2,0 16 1,0 0-28,-5 15-5,-2 1-2,1 7-1,-4 5-3,-10-13-24,12 13-11,-5-13 0,13-2-2,0-13-2</inkml:trace>
</inkml:ink>
</file>

<file path=ppt/ink/ink1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9:11.93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19 407 77,'0'0'36,"-4"-21"1,4 21 0,0 0-29,0 0-1,-6 23-2,6 0-2,-4 4-1,2 4-1,0 3 0,2 4 0,0-3-2,0-4-1,4 2-3,-4-33-24,4 25-8,-4-25-1,13-13-1</inkml:trace>
  <inkml:trace contextRef="#ctx0" brushRef="#br0" timeOffset="219">25 20 76,'-3'-27'34,"3"27"0,0 0-2,0 0-35,0 0-24,10 22-5,-4-5-2,-3-4 0</inkml:trace>
  <inkml:trace contextRef="#ctx0" brushRef="#br0" timeOffset="421">174 262 83,'-6'13'35,"6"-13"-1,-5 27-2,-1-14-30,0 6 1,-4 1-1,9 1 1,-2-1-1,11 7 1,-2-6-2,7 4 1,0 0-2,-2-2 1,-2 0-1,-3 0 1,-8-3-1,-2 0 0,-5-6 0,-2 3-1,1-2-2,-7-9-3,9 8-25,-6-15-5,14 1 0,-16-13-2</inkml:trace>
</inkml:ink>
</file>

<file path=ppt/ink/ink1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9:15.95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218 356 71,'0'0'34,"0"0"-1,-17-21-7,17 21-16,-25 13-5,12 1 0,-8-9-1,3 10-1,-3-2 0,7 6-1,4 0 0,6 3-1,5-3 0,7 1 0,2-2 0,4-1 1,1-2-1,1-2 0,-16-13 0,23 22-1,-23-22 1,9 26 0,-12-13-1,-2 2 0,-5-1 1,-3 1-1,-1-5 0,-5 0-1,0-4-1,-4-10-2,7 8-5,-12-14-27,28 10-1,-21-22 1,21 22-2</inkml:trace>
  <inkml:trace contextRef="#ctx0" brushRef="#br0" timeOffset="530">470 472 76,'-8'-17'36,"8"17"-2,-19-6 2,19 6-32,-23 6 0,8 6-1,-9 2-1,0 8 0,0 1-2,1 2 0,5 3-2,2-3 0,9 1-1,4-6 0,12-1 0,-9-19 0,27 15 0,-11-17 2,5-3 1,-3-9 0,-2-6 2,-1-3 1,-7-9 0,3 5 1,-4-2 0,2 9-1,-9-2 1,4 9 0,-4 13-2,0 0 1,0 0-1,13 25 0,-9-1-1,1 4-1,0 9-1,3-2 0,2 5-3,-6-15-7,16 7-26,-20-32 0,31 18 0,-31-18-2</inkml:trace>
  <inkml:trace contextRef="#ctx0" brushRef="#br0" timeOffset="952">592 50 53,'-7'-22'37,"7"22"-1,-3-22-1,3 22-8,0 13-22,3 1 0,-5 3-1,4 9-1,-4 0-1,5 13 0,-3 1 0,3 6-1,-2 0 1,2-1-2,-1 0 1,-2 0-1,1-1 1,-1-3-1,0-3 0,0-3 0,2-5 0,-4 0-1,4-3-1,-4-8-2,7 3-4,-5-22-23,0 0-6,0 0 0,0 0-2</inkml:trace>
  <inkml:trace contextRef="#ctx0" brushRef="#br0" timeOffset="1248">722 411 71,'-23'-9'31,"-2"11"0,4 4-3,-4 7-41,-5-10-17,4 1 0,2-1-2,7-3 0</inkml:trace>
  <inkml:trace contextRef="#ctx0" brushRef="#br0" timeOffset="1529">813 381 72,'-13'8'35,"13"-8"0,-10 37 0,0-14-26,13 9-6,-7 5 0,4 3 0,0 3-3,0-7-2,4 4-5,-14-21-29,10-19 2,0 0-2,0 0 1</inkml:trace>
  <inkml:trace contextRef="#ctx0" brushRef="#br0" timeOffset="1700">766 131 60,'-5'-46'36,"10"15"-2,-8 10-1,3 21-9,0 0-23,3 21-6,4-1-27,-9-5-2,11 8-2,-2-1 0</inkml:trace>
  <inkml:trace contextRef="#ctx0" brushRef="#br0" timeOffset="1903">1010 363 80,'-13'-3'36,"0"8"-1,5 12-1,-13-5-31,11 7-1,-1-2 1,6 8-1,4 0 0,7 1 0,2 2-1,5-4-1,0 3 0,0 0 1,-7 0-2,-3-3 1,-7-3-1,-8-4 0,-2 1-2,-7-8-3,10 10-22,-8-22-7,19 2 0,-20-18-2</inkml:trace>
  <inkml:trace contextRef="#ctx0" brushRef="#br0" timeOffset="2324">1352 67 71,'-10'-19'34,"10"19"0,-19-26-1,19 26-28,-20-18 0,20 18 0,-25-4-2,25 4 0,-26 9 0,17 4-1,-4 0-1,5 9 1,-1 1-1,5 5 1,2 4-1,-1 3 0,3 1 1,2 2-1,-2-3 0,0 3 0,1-1 0,-1 1 0,-1-1 0,2 0-1,-2-2 0,-1-2 0,1 0 0,-1-1 1,0-5-2,-1-5 1,1 2-2,-2-11-2,5 1-2,-1-14-15,0 0-16,0 0 0,8-20-1,-1-5 1</inkml:trace>
  <inkml:trace contextRef="#ctx0" brushRef="#br0" timeOffset="2683">1322 391 67,'0'0'32,"-21"-2"-2,0 8-1,-3 1-30,3 9-13,-10-8-15,5-4-2,5-4 1,6-1-2</inkml:trace>
  <inkml:trace contextRef="#ctx0" brushRef="#br0" timeOffset="2948">1435 379 57,'0'0'35,"0"0"1,-9 13-1,9-13-12,-4 40-18,2-7-2,5 11 0,-2 4-2,2 3 0,2 2-3,-4-13-5,12 4-23,-11-26-6,-2-18 1,13 4-2</inkml:trace>
  <inkml:trace contextRef="#ctx0" brushRef="#br0" timeOffset="3136">1413 191 54,'0'-31'36,"-4"9"-2,4 22 0,0 0-13,0 0-22,13 30-21,-13-30-12,8 32 0,-1-12-1,4 2 1</inkml:trace>
  <inkml:trace contextRef="#ctx0" brushRef="#br0" timeOffset="3338">1700 451 87,'0'0'36,"0"0"-2,-5-25-7,5 25-22,-26 6-1,9 4-1,-5 4-1,2 8 0,2 2-3,0 3 0,7 2-1,3-4-1,6-3-1,1-7 0,1-15 0,10 13 0,-10-13 2,17-13 0,-7 0 1,1-3 2,-3-1 0,5 0 2,-7-1 0,10 8 0,-16 10 0,15-14 0,-15 14 0,13-2 0,-13 2-1,13 18-1,-6-4 0,-3 4 0,2 5 0,3 6-1,2 2 0,-2 1 0,0-3-1,-1-7-1,5-3-2,-13-19 0,24-1-2,-17-23-1,9-2 1,-11-18-3,10 3 2,-12-10-1,10 15-5,-13-3-17,3 5-1,-2 9 2,2 6 0</inkml:trace>
  <inkml:trace contextRef="#ctx0" brushRef="#br0" timeOffset="4134">1950 98 81,'0'-19'36,"0"19"0,0 0-10,7 13-18,-10 6-3,5 16-1,-4 9 0,4 14-2,-4 6 0,2 10-1,-3 1 0,1-1-1,0-8 0,-2-14-1,-1-11-1,1-13 1,0-15-1,4-13 1,0 0-1,-9-21 2,13 3-1,1-7 1,3 0 1,5 0-1,5 2 1,4 4 0,-2 1 1,2 5-1,-4 6-1,0 10 1,-5 7 0,-5 8-1,-3 3 0,-5 10 0,-7 1-1,-6-1 0,-2 4-3,-5-15-2,4 6-9,-13-30-21,13 0 0,-7-24-1,14-3 1</inkml:trace>
  <inkml:trace contextRef="#ctx0" brushRef="#br0" timeOffset="4586">2160 3 67,'26'17'36,"-26"-17"-2,22 35 2,-22-35-29,13 41-1,-12-13-2,2 13 0,-1-2 0,-1 8-2,-2 1 1,-1 3-1,-1 0 0,2 0-2,1-3 2,-2-9-2,2-2 0,-3-6-1,3-5-2,-1-13-2,11 12-19,-10-25-13,0 0 1,4-25-2,9 10 1</inkml:trace>
  <inkml:trace contextRef="#ctx0" brushRef="#br0" timeOffset="4914">2321 481 67,'0'0'35,"27"6"-1,-27-6 2,39-12-26,-24 1-3,8 2 0,-12-6-3,5 7 0,-16 8-1,18-19-2,-18 19 0,0 0-1,0 0 0,-20-6 0,1 16-1,-2 5 1,0 5 0,-1 6-1,2 3 1,5 5 0,8 4 0,11-5 0,5 1 0,8-8 0,9-2 0,5-10 0,4-7-1,-1-7 0,4-4-2,-10-16-6,11 1-26,-15-18-1,2 5-3,-10-12 1</inkml:trace>
  <inkml:trace contextRef="#ctx0" brushRef="#br0" timeOffset="6521">2917 86 55,'0'0'34,"0"0"-1,-4-13 0,4 13-21,0 0-4,10-19-1,-10 19-1,16 4-2,-3-1 0,0 2-2,3 3 1,1 3-1,5 2-1,-2 3 1,2 3-1,-2 1-1,1 8 1,-4 2 1,-4 5-1,-6 5 0,-4 4 0,-1 1 1,-10 7-2,0 1 1,-10-1-1,1 1 0,-8 2 0,-1-2-1,-1-4 1,-4-2-1,-2-9-2,5 1-6,-11-20-28,16 0-1,-3-16-1,10-7-2</inkml:trace>
</inkml:ink>
</file>

<file path=ppt/ink/ink1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9:43.7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109 31 66,'0'0'35,"-12"-19"0,12 19 0,-9-13-25,9 13-2,0 0-2,10 21-1,-7-7-1,8 13-1,-1 3-2,9 10 1,-4 2-1,6 5 0,-1 1 0,1-5-1,-1-4-1,-5-11-3,1-3-3,-16-25-13,0 0-16,2-19 0,1-2-2,-11-17 2</inkml:trace>
  <inkml:trace contextRef="#ctx0" brushRef="#br0" timeOffset="234">243 42 74,'1'-16'36,"-2"2"0,1 14 1,0 15-26,3 14-4,-14 1-2,3 9-1,-4 0-2,-3 5 0,-4-4-2,0-5-2,6-2-4,-8-22-16,13 8-15,8-19 0,0 0-1,0 0 0</inkml:trace>
  <inkml:trace contextRef="#ctx0" brushRef="#br0" timeOffset="452">275 172 88,'-22'3'35,"-4"-2"-1,8 6-1,-19-4-31,-3 3-2,2 3-5,-8-5-28,21 1-1,2-7 0,23 2-3</inkml:trace>
</inkml:ink>
</file>

<file path=ppt/ink/ink1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9:44.6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253 58 74,'8'-14'37,"-8"-5"-3,0 19 2,-19-20-27,19 20-4,-34-5 0,12 11-2,-11 1 0,2 9-1,4-1 0,-2 2 0,7 1-1,2 0 0,6-2 0,6 0 1,4-3-1,4-13 1,3 25-1,1-11 1,1 5-1,-1 3 0,-3 4 0,2 6 0,2 3-1,-5 4 1,1 1-1,2 1 1,1-2-1,1 1 0,-1-3 0,2-4 1,1-3-1,0-5 0,1-2 0,0-3 0,2-4 1,2-1-1,2-5 0,2 0 0,4-1 0,2-2-1,3 0-1,-2-7-1,4 5-5,-12-23-18,12 11-12,-11-18-1,9 5-1,-21-17 2</inkml:trace>
  <inkml:trace contextRef="#ctx0" brushRef="#br0" timeOffset="436">302 403 83,'-26'-9'36,"4"11"-2,-14-8 0,10 12-31,-3 1-4,-1-7-8,11 7-25,1-7 1,18 0-3,0 0 1</inkml:trace>
  <inkml:trace contextRef="#ctx0" brushRef="#br0" timeOffset="624">305 309 78,'-12'14'37,"16"15"-1,-4-3 1,9 19-28,-5-4-5,9 8 1,0 0-3,2 1 0,1-8-1,3-5-1,-2-9 0,-3-12 0,2-13 0,-16-3 0,21-32 0,-16-3 0,-2-10 0,-3-7 0,-1-2 0,-6-1 0,2 12-1,-3 1-3,8 20-4,-13 3-28,13 19 1,0 0-2,17 8-1</inkml:trace>
  <inkml:trace contextRef="#ctx0" brushRef="#br0" timeOffset="982">627 417 74,'0'0'36,"17"-17"0,1 10 0,-14-11-28,-4 18-1,3-13-1,-3 13-3,-15 0 0,1 8-1,-8 2-1,5 9 0,-5 1 0,5 10 0,3 5 0,5 3-1,6 1 0,7-3 0,9-1-2,3-5-1,12-1-2,-5-19-3,14 11-7,-15-26-21,13-1 0,-9-12-1,4-1 2</inkml:trace>
  <inkml:trace contextRef="#ctx0" brushRef="#br0" timeOffset="1216">835 514 79,'-3'-18'35,"6"31"0,-3-13-3,9 33-24,-9-4-1,9 10-3,-2-3-1,-1 3-2,1-7 0,-3-9 0,-2-5-1,-2-18 0,0 0-1,-9-31 1,5 0 0,-2-9 0,3-6 0,1-3 0,2 4 0,3 6 0,7 8 0,1 10-3,7 16-4,-18 5-29,24 5 0,-9 1 1,9 7-3</inkml:trace>
  <inkml:trace contextRef="#ctx0" brushRef="#br0" timeOffset="1497">1061 468 75,'11'20'36,"-12"-4"-1,4 16 0,-3-9-26,7 16-4,-4-5-2,7 1 0,0-6-2,3-8 0,5-9-1,-1-11 0,0-12 0,-4-12-1,2-12 1,-5-1 0,-3-6 1,-3 2-1,-4 4 2,0 7-1,-3 6 1,3 23 0,0 0 0,0 0 1,-2 15-1,2 11 0,2 6-1,0 7 1,1 6 0,5 4-1,-3 4 0,1 5 0,2-1 0,0-2-1,-3-3 1,0-6-2,-5-2 3,0-5-2,0-6 1,-6-5-2,-1-5 1,-6-4 0,0-3-1,-8-9-2,7 1-4,-15-19-17,16 7-16,-4-14 2,8 1-2,-1-14 0</inkml:trace>
</inkml:ink>
</file>

<file path=ppt/ink/ink1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9:46.8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219 167 70,'1'-33'35,"-1"5"0,-10-11 0,4 19-28,-13-9 0,5 19-1,-8 1-2,8 16 0,1 11-1,5 14-1,8 8 0,2 8 0,2 3 0,3 3-1,-1-2 0,-1 0 0,-2 0 0,-2-5 1,-4-5-2,-1 3 0,2-3 0,-5 0 1,3 1-1,2-5 0,-1-2 0,2-3 1,2-2-1,-1-8 0,-1-3-1,1-7 1,0-13-2,0 0 0,-6 12-4,-5-24-5,11 12-23,2-29-4,9 11 1,-7-14-2</inkml:trace>
  <inkml:trace contextRef="#ctx0" brushRef="#br0" timeOffset="359">245 523 69,'0'0'35,"-9"-19"-1,9 19 1,-33 1-29,7 8-2,-9 0-1,0-2-5,6 4-29,-3-5-1,6-3-3,6-7-1</inkml:trace>
  <inkml:trace contextRef="#ctx0" brushRef="#br0" timeOffset="671">307 527 74,'-13'-10'35,"13"10"-1,0 0-7,-1 32-18,-4-12-3,10 15-1,-5 4-2,4 4-1,-3 4-1,8 1-1,0-2 0,1-7 0,9-7-1,-2-13 0,2-15 1,-2-9-1,1-16 2,-5-12-1,-3-14 1,-4-2 0,-9-10 1,-7 7-1,-8-1 1,-2 10-1,-2 9 0,-4 16-1,0 16-2,-1 4-5,11 19-24,-2-8-5,14 12 0,0-9-1</inkml:trace>
  <inkml:trace contextRef="#ctx0" brushRef="#br0" timeOffset="1045">520 578 83,'0'19'37,"4"15"-2,-8-3 1,13 12-32,-6-2-1,-1-2-1,-2-6 0,0-7-2,0-26 0,0 0 0,-14-7 0,7-19 0,1-10 1,2-6-1,4-9 0,4 0 0,3 2 1,3 8-1,3 8 0,0 10-1,0 16-1,-13 7-6,29 8-28,-23 5 1,9 12-2,-5-5-1</inkml:trace>
  <inkml:trace contextRef="#ctx0" brushRef="#br0" timeOffset="1357">703 611 78,'0'0'37,"0"19"-2,14 7 1,-13-3-30,7 13-1,-5 4-3,1-1 0,0 0-3,-4-9 0,0-5-1,0-25 0,-8 13-1,8-13 0,-13-30 1,8-2 1,5-6 0,5-3 2,-1-4 1,9 6 0,1 0 1,10 13 0,-3 4 0,4 18 0,-5 11 0,5 15-1,-5 7 0,-1 10-1,-5 2-1,-8 4 0,-3-5-1,-3-8-1,-1-6-2,1-26-1,-16 9-1,1-26 0,12-2 0,-1-16 2,4 0 1,4-6 2,5-1 3,10 6 1,-3 0 2,8 11 0,-8 2 0,5 19 0,-5 4-1,4 17 0,-7 9-2,0 10 0,-6 5-1,0 4-1,-2 0-1,-4-6-1,4-1-4,-14-24-14,9 1-17,0-15 0,0 0-1,13-32 0</inkml:trace>
  <inkml:trace contextRef="#ctx0" brushRef="#br0" timeOffset="1887">1144 559 86,'-13'-13'36,"13"13"-1,-8 19-6,15 14-23,-10 2-1,6 11-1,-3 1-2,8-1-1,0-7-1,3-3 0,2-11-1,2-13 1,-1-11-1,-1-11 0,0-10 1,-2-11-1,-1-8 1,-5-2 0,1-2 1,-1 5 0,-3 3 1,4 12 0,-3 7-1,-3 16 1,7 19 0,-1 10-1,1 9-1,2 7 1,0 1-1,2-1 0,0 3-2,-3-12-2,5-1-7,-13-35-26,13 12 0,-4-31-2,6-6 1</inkml:trace>
  <inkml:trace contextRef="#ctx0" brushRef="#br0" timeOffset="2246">1441 276 58,'0'-16'38,"0"16"-1,19 2 1,-3 27-15,-6-13-16,6 21-1,-10-2-2,1 7 0,-5 3-2,0 6 0,-2 0-2,-2 2 1,-1-2-1,0-2 0,0 1 0,3-8-1,0-3-1,-5-9-2,8-2-4,-3-28-23,0 0-8,0 0 1,5-25-1</inkml:trace>
  <inkml:trace contextRef="#ctx0" brushRef="#br0" timeOffset="2636">1756 579 73,'0'0'35,"-5"-26"0,5 26-6,-10-22-19,10 22-4,-22 16-1,6 6-2,-2 6-1,-3 9-1,4 2-1,2 2 0,7-2-1,5-7 1,7-4-1,6-14 0,6-10 0,3-12 0,0-14 1,3-7 0,-5-10 1,0-3 0,1-2 0,-5 9 1,0 6-1,-4 14 1,-9 15-1,13 11 0,-6 15 0,-1 10-1,2 1 1,-2 3-1,3-5 0,4-6-1,0-7-1,0-21-10,11 1-24,-5-18-1,7-6-1,-2-7 0</inkml:trace>
</inkml:ink>
</file>

<file path=ppt/ink/ink1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9:50.6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7 314 59,'0'-19'38,"0"19"-1,0 0 1,0 0-19,-6 25-11,8 7-3,-6 5-1,5 7-1,-2 2-2,3 2 0,3-2-1,-2-7-1,2-4-3,-5-22-6,13 0-26,-13-13-1,6-29 0,-7-8-1</inkml:trace>
  <inkml:trace contextRef="#ctx0" brushRef="#br0" timeOffset="203">36 85 76,'-1'-46'36,"3"21"-2,-9 9 0,7 16-32,9 14-11,-9-14-24,4 28-1,1-13-1,6 5-1</inkml:trace>
  <inkml:trace contextRef="#ctx0" brushRef="#br0" timeOffset="390">260 281 58,'0'0'37,"0"0"-1,-12 18 0,-7-15-13,11 20-18,-8-4-2,3 13 0,4-3 0,12 6-1,4-3 0,12 3 0,4-3-1,3 1 0,-6-6 0,-5-3 0,-13-6-1,-13-5 0,-6-2-2,-15-10-4,7 12-20,-11-16-13,12 6 2,1-6-3,23 3 2</inkml:trace>
</inkml:ink>
</file>

<file path=ppt/ink/ink1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9:53.3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17 681 73,'0'0'36,"0"0"-2,19-3-4,-12-15-21,14 8-1,-8-15-2,8 1-1,-6-10 0,5-4-2,-8-4 0,-2 0 0,-6 1 0,-4 6-2,-6 6 1,-5 13-1,-7 13 0,0 16 0,-4 10-1,-1 18 0,4 10 0,1 6 0,3 4 0,6 2 0,9-5 0,6-7-1,7-4-1,6-15-1,7-5-2,-5-18-4,20 11-19,-14-24-11,12 4 1,-8-13-1</inkml:trace>
  <inkml:trace contextRef="#ctx0" brushRef="#br0" timeOffset="328">420 588 78,'0'-43'37,"0"11"-1,-6-6-7,3 21-19,-10 2-2,13 15-2,-26 19-2,9 10-2,-2 9 0,3 7-2,1 5-2,4-6 1,4-4-2,2-10 0,10-10 0,-5-20 0,17-4 1,-8-20-1,7-9 2,-3-11 1,0-7 1,0 0 1,-2 3 0,-1 12 1,-2 5 0,-8 31 1,14-6-1,-5 34 0,-2 14 0,2 16-1,-1 15 0,3 7 0,-6 3 1,3 0-2,-5-4 1,-1-8-2,1-7 1,-1-10-2,-4-13 1,-1-16-5,8-2-4,-17-26-24,12 3-6,6-32 0,3 3-1</inkml:trace>
  <inkml:trace contextRef="#ctx0" brushRef="#br0" timeOffset="890">544 430 74,'-13'-23'37,"13"23"-1,-13 6 1,18 17-28,-10 2-3,11 17-2,-2 3-1,5 5-1,4-1-2,5-4 1,-1-7-2,2-12 1,-2-12 0,1-16 0,-4-10-1,0-14 1,-5-10 0,0-6-1,-8-4 2,5 1-1,-6 5 1,3 7-1,-4 10 2,1 23-1,0 0 0,2 16 0,4 12 0,-3 16 0,6 1 0,-1 4 0,6 1-1,-4-9-1,4-2-2,-5-19-3,11 6-16,-20-26-16,22-18 1,-13-15-2,4-3 1</inkml:trace>
  <inkml:trace contextRef="#ctx0" brushRef="#br0" timeOffset="1248">838 388 86,'0'0'37,"-1"28"0,10 10 0,-8 2-31,6 14-1,-4 0-1,3 3-2,1-8-1,-1-6-1,1-5-4,-5-20-4,9 3-23,-11-21-7,2-13 1,-4-13-2</inkml:trace>
  <inkml:trace contextRef="#ctx0" brushRef="#br0" timeOffset="1436">835 129 82,'-10'-42'37,"9"23"-3,-8 5-2,9 14-29,5 17-8,-5-17-29,0 21 0,0-21-3,10 21 1</inkml:trace>
  <inkml:trace contextRef="#ctx0" brushRef="#br0" timeOffset="1732">1083 410 73,'-14'-2'37,"14"2"-1,-21 13 1,21-13-27,-23 21-5,14 4-1,1-1-1,6 10 0,2-1-2,8 5 0,2 0 0,3 1-1,0-1 0,-3-3 0,-3-6 0,-7-2 0,-4-7-1,-5-4 0,-4-4-1,-6-12-3,3 4-3,-14-21-22,13 5-7,-1-10 1,9 0-2</inkml:trace>
  <inkml:trace contextRef="#ctx0" brushRef="#br0" timeOffset="2091">1389 494 82,'-13'-17'37,"13"17"-1,-29-7 0,19 21-30,-12 2-2,4 16-2,-2 3-1,3 9-2,2 0-1,7-4-1,6 0 0,4-14 0,9-4-1,-11-22 1,28 4 1,-11-19 0,0-6 3,2-10 0,-6-4 1,0-1 1,-5-4 0,2 10 1,-6-1 0,5 17 0,-9 14 0,0 0-1,11 24-1,-3 10 0,-3 8 0,4 6-2,0 5 0,-3-4-3,4 1-3,-13-26-21,16 0-11,-13-24 0,24-2-1,-12-22 1</inkml:trace>
  <inkml:trace contextRef="#ctx0" brushRef="#br0" timeOffset="2465">1510 18 69,'-4'-22'38,"4"22"-1,0 0 0,16 15-25,-15 5-6,4 17-1,-2-2-1,1 14 0,-3-2-1,2 8-1,-3 0 0,2 4 0,-2-3-1,0 1-1,0 0 1,1-5-1,2-3 0,-2-9 0,1-3 0,-1-10-1,4-2-1,-4-9-1,4-1-3,-5-15-12,0 0-20,0 0 0,21-8-1,-14-11 2</inkml:trace>
  <inkml:trace contextRef="#ctx0" brushRef="#br0" timeOffset="2746">1675 484 63,'-16'-10'33,"-5"3"-2,-10 1-4,4 0-26,-4 5-28,-2 1-2,6-3-3,6 3 1</inkml:trace>
  <inkml:trace contextRef="#ctx0" brushRef="#br0" timeOffset="2996">1762 445 86,'-8'14'36,"-1"5"1,22 19-2,-13 0-29,4 16-2,-4 0-1,5 3-2,-2-5-3,-3-13-3,7 5-11,-7-44-22,0 0 2,-2-13-2,5-21 1</inkml:trace>
  <inkml:trace contextRef="#ctx0" brushRef="#br0" timeOffset="3167">1739 222 79,'2'-47'35,"0"15"0,-2 32 0,11-16-31,-11 16-6,14 43-25,-11-17-7,7 10-1,-3-7 0</inkml:trace>
  <inkml:trace contextRef="#ctx0" brushRef="#br0" timeOffset="3323">1919 429 76,'0'0'37,"-13"26"-2,4-13 1,13 15-29,-1-2-1,10 10-2,-3 1-1,8 1-1,-1-3 0,-8 3-2,-5-5 1,-4-4-1,-10-6 0,-6-2-1,-4-4-2,-6-12-4,13 9-17,-8-23-14,21 9 2,-11-32-2,17 5 2</inkml:trace>
  <inkml:trace contextRef="#ctx0" brushRef="#br0" timeOffset="3666">2285 116 71,'-13'-29'36,"-7"-5"-1,11 11 2,-8-1-31,17 24 1,-25-4-2,16 19-2,1 5 1,5 12-1,0 3-1,4 9 0,-1-1 0,3 4 0,-1-2-1,-1-1 0,-1 1 0,-1 0-1,-1-1 0,2 1 1,-3-4-1,3 0 0,-1-1 0,1 0 1,1-5-1,-1-5 0,-3-2-1,3-5 0,0-4-2,0-19-1,-4 23-5,-9-33-19,13 10-10,3-25 1,10 5-1,-4-13 1</inkml:trace>
  <inkml:trace contextRef="#ctx0" brushRef="#br0" timeOffset="3978">2284 500 65,'-8'-16'32,"-6"7"-1,-5 14-7,-7-5-19,-7 7-15,-4 8-19,11 1-1,2-5-2,6-1 0</inkml:trace>
  <inkml:trace contextRef="#ctx0" brushRef="#br0" timeOffset="4212">2407 429 88,'0'0'37,"-13"3"0,21 21 0,-12 0-30,5 14-2,-2 2-3,1 8 0,3 2-2,-3-5-2,7-3-3,-10-18-5,13-4-24,-10-20-3,3-20 0,-4-18-1</inkml:trace>
  <inkml:trace contextRef="#ctx0" brushRef="#br0" timeOffset="4384">2411 196 69,'0'-35'33,"6"16"-2,-6 19-2,0 0-51,9 30-9,1-3-1,6 6-1</inkml:trace>
  <inkml:trace contextRef="#ctx0" brushRef="#br0" timeOffset="4540">2659 456 75,'0'0'37,"-9"-21"-1,9 21 0,-20 1-27,12 17-4,-7 3-2,2 11-2,-1 8-1,1 1-3,11 5-3,-6-8-1,17 1-1,-9-17 1,16-1-2,-16-21 3,22-11 2,-12-10 3,-2-14 4,4 0 2,-8-12 1,9 9 3,-10-6-1,9 21 0,-9 0-2,10 23-1,-13 0-1,16 36 0,-9 1-3,-1 12 1,2 5-3,0 0 0,0 1-2,-5-15-6,15-1-24,-18-39-4,19 15 0,-11-36-1</inkml:trace>
  <inkml:trace contextRef="#ctx0" brushRef="#br0" timeOffset="4899">2827 75 90,'4'-25'35,"-4"25"1,9 13-6,-6 13-23,2 28-2,-5 10-2,5 15 0,-8 7-2,4 0 0,-4-7-1,-2-11-2,2-13 0,-5-23-1,4-16 0,4-16-1,-10-24 1,9-8 1,5-3 1,7-3 0,7-2 2,8 8 0,6 6 1,4 13 0,-1 9 0,4 12 1,-9 10-1,-5 13 0,-12 3 0,-9 9 0,-11 3-1,-6-1 0,-10-4-1,-9-6 0,0-6-4,-8-21-4,18 2-23,-7-28-6,13-5 0,4-18-1</inkml:trace>
  <inkml:trace contextRef="#ctx0" brushRef="#br0" timeOffset="5304">3095 132 53,'14'4'37,"-14"-4"0,22 44 1,-15-24-11,7 31-20,-6 3-1,2 16-1,-1-3-1,-5 4-1,-3-4-2,2-4 0,-1-8-2,-4-10 0,5-4-4,-10-23-7,13-4-26,-6-14 1,0 0-1,11-32-1</inkml:trace>
  <inkml:trace contextRef="#ctx0" brushRef="#br0" timeOffset="5570">3296 612 64,'14'12'35,"-14"-12"0,34 7-6,-20-23-14,15 13-6,-16-14-3,6 4-1,-12-6-1,-5 6-2,-4 0 0,2 13-1,-24 0-1,5 17 1,-3 6-1,0 14 0,6 5 0,5 5 1,5 1-2,9-3 2,6-6-1,8-11-1,8-11 1,5-14-1,5-9-2,-2-15-3,8 3-17,-11-26-14,3-2 0,-7-7-1,-2 2 0</inkml:trace>
</inkml:ink>
</file>

<file path=ppt/ink/ink1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29:59.8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92 41 69,'-3'-30'38,"6"16"-1,-3 14 1,0 0-28,9 19-3,-5 20-1,-7 6-1,6 15-2,-4 5 0,1 8-1,-3 1-1,1 3 1,-1-5-2,0-2 1,-2-8-1,0-5 1,1-11-1,1-10-1,-2-8-1,1-11-2,7-4-3,-3-13-19,-9-13-13,11-6 1,9 3-1,-6-11 1</inkml:trace>
  <inkml:trace contextRef="#ctx0" brushRef="#br0" timeOffset="265">226 551 78,'-1'-18'35,"1"18"-1,-37-15-5,11 14-23,-6 5-3,-5 3-2,4 6-3,-2-10-20,14 7-11,21-10-1,-6 19-2,6-19 1</inkml:trace>
  <inkml:trace contextRef="#ctx0" brushRef="#br0" timeOffset="437">235 533 67,'-1'18'35,"1"11"-1,-5 0 0,8 12-27,-4-2-1,10 5-2,-4-8-1,7 2 0,1-12-2,2-7 1,3-12-1,3-10 0,-3-11 0,0-13 0,-5-7 1,-6-8-2,-4-5 2,-7 5-2,-4 4 1,-8 6-1,-3 8-1,-9 6-3,2 21-6,-9-6-26,13 11 0,0-7-2,7 6 1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9:12.7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170-3 60,'0'0'35,"8"-16"-1,-8 16-2,0 0-18,-14 11-8,-6 1-1,2 8 0,-6-1 0,0 6-2,-3-3-1,5 0 1,3-3-1,9-3 0,9-2-1,8 1 0,7-2 0,5 0 0,5 0-1,-1 2 1,0 1-1,-4 6 0,-5 1 1,-6 2-1,-8 2-1,-8 2 1,-5 4 0,-4-4-1,-5-3 1,3-4 0,-1-6 0,3-6 0,3-6 0,14-4 1,0 0-1,0 0 0,0 0-1,0 0 1,16 0 0,-16 0 0,13 32 0,-11-3-1,-2 6 1,0 9 0,-4 6 1,-1 1 0,1 0 0,1 0-1,2-3 2,3-3-1,6-6 1,0-5-2,4-11 1,2-3-1,2-7 1,0-5-1,3-7-2,-4-10-3,6 9-15,-9-21-18,7 3 0,-9-12-1,5 2 0</inkml:trace>
  <inkml:trace contextRef="#ctx0" brushRef="#br0" timeOffset="717">434 177 86,'-8'-22'38,"8"22"-1,-10-20 2,10 20-32,0 0-2,3 32 0,-4 2-2,2 14-1,-2 10-1,-1 9 0,-1 9 0,2-2 0,-3-1-1,2-6 0,-1-12 0,-1-11-2,4-14-1,0-30-5,4 21-30,-8-36-1,10-2 0,-6-23-1</inkml:trace>
  <inkml:trace contextRef="#ctx0" brushRef="#br0" timeOffset="1014">371 160 69,'-1'-29'36,"1"29"-2,22-21 3,8 17-27,-10-8-3,14 14-1,-4-2-1,8 13-2,-5 3-1,-1 12-1,-4 6 0,-11 9-1,-10-1 0,-13 2 0,-10-2-1,-13-6 0,-5-2-2,-8-23-6,10 1-28,-7-18 1,13 0-1,2-8-2</inkml:trace>
  <inkml:trace contextRef="#ctx0" brushRef="#br0" timeOffset="1513">822 508 69,'-22'1'37,"22"-1"0,-18 3 0,18-3-27,0 0-2,0 0-1,13 11-2,4-6-1,3-2-1,12 3 0,6-3-1,10 4 0,4-2 0,7-1-1,-2 2 0,-2-2 0,-12-1-1,-6-1-2,-11 3-1,-26-5-3,17 5-7,-31-17-27,-2 6 1,-8-10 0,4 6 0</inkml:trace>
  <inkml:trace contextRef="#ctx0" brushRef="#br0" timeOffset="1794">1134 421 75,'0'0'38,"13"-3"-2,6 6 2,-6-6-27,16 14-4,-10-6-3,5 12 0,-5 2-2,-3 7-1,-6 6-1,-11 5 0,-8 5-1,-11-7-1,-4 7-3,-12-17-20,6 4-13,-6-13 0,5-3-1,1-10 0</inkml:trace>
  <inkml:trace contextRef="#ctx0" brushRef="#br0" timeOffset="3557">1738 128 77,'-4'-24'38,"4"24"-2,-2-13-5,2 13-21,0 0-3,0 21-1,-7-5-1,4 10-1,-4 7-1,1 14 0,0 7-1,2 9 0,3 2-2,-2 2 1,1 0 0,1-7-1,-1-6 0,-1-9 0,2-10-1,-2-10 0,3-6-2,0-19-3,0 13-12,-3-28-21,13-1 1,-5-14-2,9 0 2</inkml:trace>
  <inkml:trace contextRef="#ctx0" brushRef="#br0" timeOffset="3837">1828 450 82,'0'0'35,"-25"-6"-2,-1 4-6,3 10-25,-15 0-2,2 1-1,3 9-11,-2-13-20,12-2-2,6-7 0,17 4-1</inkml:trace>
  <inkml:trace contextRef="#ctx0" brushRef="#br0" timeOffset="4071">1867 423 85,'2'33'36,"-7"-12"-1,5 26-4,-5-11-26,9 5-2,-6 1 0,5 1-1,-6-8 0,6-8-2,-6-8 1,3-19-1,0 0 0,0 0 1,-5-35-1,5 3 0,4-7 1,0-5-1,5 0 0,3 5-1,2 4-1,-1 3-2,9 18-4,-13-8-8,15 25-12,-24-3 0,29 4 10,-29-4 8,16 0 5,-16 0 5,0 0 4,19 6 10,-19-6 12,0 0 1,0 0-7,1 23-8,-6-2-5,8 12-1,-5 3-2,4 11-1,0-2-1,3 2-1,1-5 0,2-11-1,1-5-1,4-12 0,0-6 0,3-16 0,1-10-1,-2-15 1,2-6 1,-1-10-1,-1 1 2,-5 1-1,-1 3 1,-4 9 0,-2 9 1,-3 26-1,0 0 1,0 26-1,-1 8 1,-1 7-1,4 5-1,-2 2 0,0-1-1,3-11-4,7 7-16,-10-43-17,22 17 0,-22-17-2,30-28 2</inkml:trace>
  <inkml:trace contextRef="#ctx0" brushRef="#br0" timeOffset="4758">2367 590 62,'16'8'35,"0"-9"0,9 1 0,-12-18-23,16 15-3,-12-14-2,5 4-2,-12-5-1,-1 2-1,-12 3-1,3 13-1,-26-6 0,4 12 0,-5 6-1,-1 8 1,2 6 0,4 7-1,5 1 1,8-1 0,11 3-1,8-8 0,10-2-1,3-7-3,12 1-9,-6-17-25,12 1 1,-10-9-1,6 2-1</inkml:trace>
  <inkml:trace contextRef="#ctx0" brushRef="#br0" timeOffset="5085">2804 767 97,'-3'21'37,"4"14"0,-11-6-9,0 11-26,-8 4-2,-13-13-22,4 4-13,-10-15-2,2-7 0,-1-14-1</inkml:trace>
</inkml:ink>
</file>

<file path=ppt/ink/ink1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0:00.8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32 660 60,'13'-7'36,"8"3"0,-3-15-1,5 6-16,-7-18-11,1 5-2,-14-7-1,-2 4-2,-9-1 0,-2 9-2,-6 3 1,-3 12-1,-3 11 0,2 12 0,1 9-1,3 15 1,8 8-1,3 4 1,7 3-1,6 0 0,7-4-2,2-7 0,9-6-3,-6-26-8,17 2-24,-11-22-1,10-4 1,-7-16-1</inkml:trace>
  <inkml:trace contextRef="#ctx0" brushRef="#br0" timeOffset="280">331 474 86,'-4'-30'36,"4"30"1,-6-18-8,12 34-20,-11 6-3,8 20-1,-6 5-2,6 9-1,-3 4-2,2-3-2,4 1-5,-12-20-21,13-9-9,-7-29-1,0 0 0</inkml:trace>
  <inkml:trace contextRef="#ctx0" brushRef="#br0" timeOffset="452">298 189 55,'-12'-72'37,"12"19"-3,-7 11 2,7 42-14,-7-22-16,7 22-4,0 22-5,-10-6-29,13 10-3,-1 1 0,13 6-2</inkml:trace>
  <inkml:trace contextRef="#ctx0" brushRef="#br0" timeOffset="655">579 128 81,'-9'-21'38,"9"21"-2,-7-21 3,7 21-32,7 28-1,-4 1-2,-6 7-1,3 14 0,-3 6-1,0 11 0,-3 6-1,2 1 0,-2 0-1,2-4 1,-1-5-2,1-7 1,1-8 0,2-11-1,1-8-1,-3-14-3,10-2-4,-7-15-21,0 0-8,9-32 0,5 11-1</inkml:trace>
  <inkml:trace contextRef="#ctx0" brushRef="#br0" timeOffset="936">657 487 70,'-12'-13'34,"-13"0"0,1 15-1,-12-4-31,-5 5-5,5 3-28,-2 0-1,11 1-2,11-3 0</inkml:trace>
  <inkml:trace contextRef="#ctx0" brushRef="#br0" timeOffset="1123">696 108 89,'13'15'37,"-9"-2"-1,16 20-8,-15-1-20,3 20-2,-8 2-2,2 14 0,-5 7-2,-1-3-1,-4-3-1,0-7-1,3-7-1,-3-16 0,3-8-1,5-31-1,0 0 1,0 0 0,6-26 1,3-3 0,8-5 1,2 1 1,4-1 1,5 5 0,-2 5 1,4 11 0,-4 7 1,-1 16-1,-7 7 0,0 14 0,-8 5 0,-3 8-2,-4 2 0,-7 1-1,-1-2-4,-12-22-16,13 2-16,4-25 0,0 0-1,-3-18 0</inkml:trace>
  <inkml:trace contextRef="#ctx0" brushRef="#br0" timeOffset="1575">1024 681 45,'0'0'33,"20"-8"2,-8-5-4,8 3-11,-7-13-9,9 11-2,-13-11-1,4 8-3,-9-3-1,-4 18-1,-4-18-1,4 18 0,-22 3-1,8 14 0,-1 4-1,2 12 1,1 2-1,7 4 0,0 5-1,5-3-3,9 2-4,-9-21-23,16 1-5,-2-21-1,12-1 0</inkml:trace>
  <inkml:trace contextRef="#ctx0" brushRef="#br0" timeOffset="1856">1240 679 82,'7'-17'35,"-7"17"0,13 6-4,2 18-25,-10-2-1,5 11-2,-4-1-1,3 5 0,-5-8-1,1-3 0,-5-9-1,0-17 1,0 0-1,-19-17 0,12-9 0,1-9 0,4-9 1,7-2-1,3-1 0,10 8 0,5 7 0,1 9-2,4 16-2,-11-2-18,8 18-15,-5-2 1,6 3-3,-6-7 2</inkml:trace>
</inkml:ink>
</file>

<file path=ppt/ink/ink1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0:06.3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182 59 55,'-3'-17'34,"-3"-1"0,6 18-3,-7-26-13,7 26-10,0 0 0,0 0-1,0 0-1,0 0-2,0 0 0,0 0-1,0 0-1,0 0 1,7 16-2,-7-16 1,3 28-1,-2-5 0,-1 5 0,0 8 0,0 4 0,-1 7-1,-2 3 0,-1 6 0,-2-2 0,-1-2 1,-2-5-1,5-6 0,-5-5 0,5-8 0,-1-5-1,1-9 1,5-1-1,-1-13-1,5 19-2,-5-19-2,8 16-8,-8-16-25,0 0 1,0 0-1,21-10 1</inkml:trace>
  <inkml:trace contextRef="#ctx0" brushRef="#br0" timeOffset="1107">434 67 50,'0'0'35,"13"-16"-1,-13 16 2,2-15-15,-13 2-11,11 13-3,-26-5-1,6 10-2,-12-5-1,-1 7 0,-12-4-1,-2 4 0,-3-4-1,2 0-1,3 2-2,0-11-5,22 13-31,-1-7 1,24 0-2,0 0-1</inkml:trace>
</inkml:ink>
</file>

<file path=ppt/ink/ink1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0:10.6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50 73 76,'-6'-16'37,"6"16"-1,0 0 1,0 0-30,-15 9-1,12 12-2,-4 2-1,4 10-1,-1 2-1,4 2 0,3-1-1,3-5 0,1-4 0,3-8 1,-10-19-1,25 15 0,-25-15 0,23-18 0,-13-4 0,-4-5 0,-2-5 1,-4-2-1,-3-2 0,-2 8 1,-3-2-1,-3 8 0,-2 8 0,-2 7-1,1 8-2,-5-3-8,19 2-26,-16 15 0,16-15 0,-2 17-2</inkml:trace>
  <inkml:trace contextRef="#ctx0" brushRef="#br0" timeOffset="358">192 96 75,'4'20'36,"-5"0"-1,14 8 1,-13 1-31,9 5 0,-9-6-1,5 2-1,-5-10-1,2-4-1,-2-16 0,0 0 0,-9-15 0,3-7-1,-1-11 1,3-3 0,1-6 0,3-4 0,4 3 0,9 8 1,0 8-1,9 13-1,1 8-1,-1 6-5,10 20-22,-13-10-10,7 7-1,-4-10 0</inkml:trace>
</inkml:ink>
</file>

<file path=ppt/ink/ink1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0:13.9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260 60 76,'3'-14'36,"-6"-7"2,3 21-1,6-26-29,-6 26-1,0 0-1,0 0-2,1 26-1,-2 2 0,-5 5-2,3 11 1,-1 4-1,-2 9 0,-1 0-1,1-1 1,2-3-1,-1-4 1,1-4-1,-2-5 0,3-5 0,-1-9 0,0-3 0,1-5 0,1-5 0,2-13 0,-4 16 0,4-16-1,0 0-1,0 0-1,0 0-2,0 0-6,0 0-26,0 0-1,19-5 0,-19 5-2</inkml:trace>
  <inkml:trace contextRef="#ctx0" brushRef="#br0" timeOffset="421">374 641 81,'0'0'37,"0"0"0,-14 1 0,14-1-31,-22 13-1,0-5-2,-8-5 0,-7 0-1,-7-6-1,-5-3-2,3 0-2,-7-9-15,22 13-20,5-3 0,26 5-1,0 0-1</inkml:trace>
</inkml:ink>
</file>

<file path=ppt/ink/ink1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0:28.15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178 95 39,'7'-16'29,"-7"16"4,5-18-1,-5 18-16,1-20-3,-1 20-1,-1-15-3,1 15-2,-6-16-1,6 16-1,-13-9 0,13 9-2,-20 2 0,20-2 0,-28 10-1,12 4 0,-4 4-1,1 10 0,3 4 0,-1 10 0,4 2-1,4 6 1,1 4-1,3-4 0,8 3 1,3-8-1,3-1 1,4-4 0,5-4 0,3-5-1,2-3 1,1-9-1,0-5 0,-3-6-1,1-7 1,-9-8-1,-2-8 1,-6-4 0,-1-7-1,-4-6 1,-4 2-2,-2 0 2,-1 2-1,5 3 1,-2 3-1,1 3 1,3 3 0,0 3-1,0 13 2,13-16-1,-13 16 0,22-11 1,-9 11 0,0 6-1,0 4 1,-2 9 0,0 5 0,-3 5 0,1 5 1,-2 1-2,-5 0 2,2-3-2,-4-3 1,1-5-1,2-5 0,-3-19-2,9 19-2,-9-19-7,17-7-24,-11-8-4,10 2 0,-6-8-1</inkml:trace>
  <inkml:trace contextRef="#ctx0" brushRef="#br0" timeOffset="749">456 376 69,'0'0'36,"0"0"-1,0 0-3,0 0-16,-3 23-9,0-2 0,12 9-3,-5 3 0,8 6-2,2 1 0,0-4-2,4-2 1,2-3-1,2-11 0,-1-8 0,3-9 0,-3-11 0,1-8 0,-2-13 1,-5-8-1,-7-6 0,-2-4 1,-7 0 0,-8 3-1,-5 7 1,-5 8-1,-7 10 0,-5 10 1,-3 9-1,0 9-3,-5-2-4,19 14-22,-10-12-9,11 4 1,4-10-2</inkml:trace>
  <inkml:trace contextRef="#ctx0" brushRef="#br0" timeOffset="1388">866 316 65,'-1'-22'36,"1"22"-1,-6-18 1,6 18-19,0 0-9,-14 9-1,1 1-2,3 9-2,-3 5-1,1 4-1,2 5-1,1 1 0,8 1 0,2-3-2,5-4 1,3-6-1,5-2 1,2-9-1,-1-8 2,2-9-1,-1-6-1,-2-7 3,-1-6-2,3-4 3,-7 0-1,0-1 1,-5 2 0,0 7 0,-4 3 0,0 18 0,0 0 1,0 0-2,0 0 0,-8 34 1,10-7 0,7 10-1,1 3 1,6 5-2,1-4 1,4-3-1,-1-3-1,-1-12-4,4 1-7,-23-24-25,29-2-3,-16-17 2,4-4-1</inkml:trace>
  <inkml:trace contextRef="#ctx0" brushRef="#br0" timeOffset="1841">1156 106 95,'-3'-14'36,"3"14"1,0 0-7,0 0-22,7 28-2,-3 4 0,-7 3-2,6 10-1,-3 5-1,3 3 0,-1-2-1,1 2 0,-2-6 1,2-4-2,3-7 1,-2-4-1,2-7 0,-2-9-1,2-3-2,-6-13-3,13 12-10,-15-26-21,2 14-3,12-35 1,-2 12-1</inkml:trace>
  <inkml:trace contextRef="#ctx0" brushRef="#br0" timeOffset="2309">1581 306 74,'-12'-27'39,"12"27"-1,-14-9 1,9 25-13,5-16-22,-13 17-2,2-3-3,11-14-7,-10 24-28,10-24-3,-8 23 1,13-10-2</inkml:trace>
  <inkml:trace contextRef="#ctx0" brushRef="#br0" timeOffset="2511">1591 559 108,'-16'14'39,"16"-14"-1,-23 12-7,23-12-29,-22 21-4,-4-21-24,13 5-12,-3-8 2,16 3-4</inkml:trace>
</inkml:ink>
</file>

<file path=ppt/ink/ink1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0:35.2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160 230 66,'-13'-25'36,"8"8"0,-6-2 2,11 19-24,-2-18-3,2 18-3,-3 18-1,6 8-2,-3 6-1,-1 11-2,-1 4 0,4 7 0,-2 0-1,1 3 0,4-4 0,-4-6-1,1-8 0,2-10-1,0-2-1,-4-27-5,9 25-23,-9-25-10,4-21 1,1-1-1</inkml:trace>
  <inkml:trace contextRef="#ctx0" brushRef="#br0" timeOffset="358">-7 205 60,'0'0'33,"0"-19"-1,1 6-4,-1 13-14,13-22-5,6 18-1,-6-9-2,13 11 0,-4-5-1,9 8 0,-5-1-2,6 11 0,0-1 0,3 13-1,-9 5 0,-3 10-1,-3 6 0,1 9 0,-7 4 0,-5 1-1,-6 0 2,-10-6-2,-8-6 1,-7-11-1,-10-9 2,-5-8-2,-6-5 1,0-12-2,7 2-1,-2-7-3,19 8-7,-3-11-25,22 7-2,4-19 1,11 6-1</inkml:trace>
  <inkml:trace contextRef="#ctx0" brushRef="#br0" timeOffset="826">466 498 82,'22'-13'35,"-7"9"-4,-5-18 5,7 10-27,-12-8-1,-5 20-2,4-30-1,-4 30-2,-12-23 0,12 23-1,-27-2 0,9 11-1,-2 7 0,3 9 0,-1 3 0,5 10-1,3 4 2,7 4-2,6-4 1,9-1-1,4-3-1,2-8-2,9-4-2,-6-20-7,17 6-26,-10-18 0,10 0-1,-8-16 0</inkml:trace>
  <inkml:trace contextRef="#ctx0" brushRef="#br0" timeOffset="1138">788 405 86,'-24'-25'36,"24"25"1,-29 4-1,15 15-28,-10 0-2,8 13-1,-1 2-3,10 7-1,7 4-1,1-7-2,11 2-1,5-8-4,12-1 1,-5-15-2,10-1 0,-13-27 1,6-1-1,-9-14 5,-1-6 1,-5-5 4,-6-9 3,4 7 3,-12-1-1,8 16 1,-10 3 0,4 22-1,0 0-1,6 19 0,-8 9-3,7 13 0,-4 3-1,3 3-1,5-2 0,-2-5-2,2-5-2,-7-17-7,14 2-20,-14-34-9,6-10 1,-7-18-1</inkml:trace>
  <inkml:trace contextRef="#ctx0" brushRef="#br0" timeOffset="1497">879 134 77,'-10'-62'37,"-3"10"-1,10 30 1,3 22-23,0 0-11,7 35-9,-7-6-29,9 6 0,0 0-2,4 2 0</inkml:trace>
  <inkml:trace contextRef="#ctx0" brushRef="#br0" timeOffset="1684">1132 359 101,'3'-16'36,"-3"16"2,-9-20-11,9 20-21,-22 7-1,9 8-3,-3 8 0,2 8-2,1 8-1,0 7-3,14 8-2,-5-9-3,18 6 0,-9-20 0,13 1 0,-18-32 1,32 15 4,-11-28 4,-13-16 3,10-2 4,-15-20 1,7-2 0,-10-19 0,1 6 0,-6-14-1,0 11-2,1 2-1,-1 8 0,1 11-1,3 16-1,-7 15 1,8 17-1,-4 25-1,0 15 0,4 10-1,0 10 1,1 10-1,2 3 0,3-1 0,5 1 0,3-6 0,0-14-2,4-3-1,-7-24-9,17 2-24,-12-19-4,7-2 2,-7-20-2</inkml:trace>
  <inkml:trace contextRef="#ctx0" brushRef="#br0" timeOffset="2168">1396 567 79,'19'-6'36,"-3"6"0,-16 0 0,28-10-27,-28 10-2,22-16-1,-22 16-1,8-21-2,-8 21-1,-13-13 0,0 9-1,-4 7 0,-2 4 0,-2 6 0,3 14-1,5 3 1,4 4 0,9 3-1,10 1 0,7-5 0,7-2 0,6-9-2,8-10 1,-3-17-4,8 8-10,-11-28-23,8-5 0,-8-11 0,2 0-2</inkml:trace>
</inkml:ink>
</file>

<file path=ppt/ink/ink1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0:38.43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177 419 76,'0'0'36,"-20"-14"-1,7 21-4,-8-7-20,4 19-4,-10-5-2,5 15 0,0-1-2,8 5 0,6-1-1,13 0-1,8-6-1,10 1 0,3-5 1,3-1-1,-2 0 1,0-2-1,-10-2 2,-8 2-2,-9-2 1,-9-4 0,-8 2 0,-5-5-1,-6-3-1,-1-6-1,3 4-3,-7-17-14,19 9-19,14 3 1,-12-19-2,19 6 2</inkml:trace>
  <inkml:trace contextRef="#ctx0" brushRef="#br0" timeOffset="390">427 541 91,'-13'-24'35,"0"23"1,-10-5-7,6 16-23,-9 1-2,4 12 0,-1 4-2,4 11-1,5-1 0,3-2-3,14 1 1,-3-10-2,13-4 2,-13-22-2,31 12 0,-14-24 2,0-7-1,1-4 3,-2-9-1,0-1 2,-5-5-1,-1 8 3,-2-2 0,0 13 0,-5 3 0,-3 16-1,0 0 0,12 21 0,-8 6-1,3 11 0,3 2 0,-1 2-3,1 0 0,-1-11-6,10 5-17,-6-20-15,4-6 1,-4-23-2,7-7 1</inkml:trace>
  <inkml:trace contextRef="#ctx0" brushRef="#br0" timeOffset="796">631 21 69,'0'-22'38,"0"22"0,0 19 1,9 22-15,-9 5-18,0 18-1,-4-2-2,4 12 0,-2-2-1,1-1-1,-1-3 0,2-3-1,2-6 2,2-5-2,2-5 1,1-5-1,0-8 0,-1-6-3,3-4 0,-9-26-8,17 15-27,-17-15-1,13-18 0,-6-9-1</inkml:trace>
  <inkml:trace contextRef="#ctx0" brushRef="#br0" timeOffset="1045">779 571 69,'-17'0'31,"-8"3"0,-7-5-4,-4 5-32,0-4-23,8 1-2,1-7-1,9-1 0</inkml:trace>
  <inkml:trace contextRef="#ctx0" brushRef="#br0" timeOffset="1326">818 557 81,'-3'17'39,"-3"0"-3,6 17 2,2-7-29,6 16-3,-6-2-1,4-1-3,-2-2-1,-4-10-7,12 1-23,-12-29-9,0 0 1,4-19-2</inkml:trace>
  <inkml:trace contextRef="#ctx0" brushRef="#br0" timeOffset="1498">796 202 80,'0'-43'36,"5"22"0,-5 21 0,18-7-29,-10 26-14,-11-6-27,6 1-1,-3 1-1,5 5 0</inkml:trace>
  <inkml:trace contextRef="#ctx0" brushRef="#br0" timeOffset="1685">1070 429 85,'0'0'37,"-22"23"-1,13 1 1,1-4-31,5 7-1,1 1-1,8 2-1,3 1-1,5 2-1,-1-1 0,-1-2 0,-6-4 0,-6-4 0,-6-2 0,-7-3-2,-5-2-1,-6-14-3,7 12-14,-4-17-19,21 4 1,-17-22-1,18 2 0</inkml:trace>
  <inkml:trace contextRef="#ctx0" brushRef="#br0" timeOffset="2028">1437 198 53,'-7'-22'36,"-2"8"0,-4-7 0,13 21-10,-33-24-18,33 24-1,-27-6-2,14 19 0,0 3-2,8 14 0,1 5-2,4 10 1,0 1-1,4 3 1,-4 2-2,0-2 1,0 0-1,0-5 1,0-1-1,-3 1 0,2-1 2,1-3-2,0-2 1,1-3-1,-2-5 2,1-5-3,0-2 1,0-23-3,-5 25-3,5-25-12,0 0-21,-5-18 1,5 18-1,17-35 0</inkml:trace>
  <inkml:trace contextRef="#ctx0" brushRef="#br0" timeOffset="2356">1426 580 75,'0'0'33,"-21"-18"-1,3 23-5,-7-2-23,-2 1-7,2 6-18,-1-1-10,7-3 0,6-4-2</inkml:trace>
  <inkml:trace contextRef="#ctx0" brushRef="#br0" timeOffset="2605">1595 541 83,'0'0'39,"-17"16"-2,12 4 1,-5-9-29,7 24-4,-4 0 0,3 8-2,-1-2-1,2-2-5,6 0-2,-14-15-29,14-6-3,-3-18-1,3-16-1</inkml:trace>
  <inkml:trace contextRef="#ctx0" brushRef="#br0" timeOffset="2777">1505 235 87,'5'-36'36,"-4"9"0,-1 27 1,0 0-33,0 0-7,7 26-27,-12-10-5,7 7-1,0-2-2</inkml:trace>
  <inkml:trace contextRef="#ctx0" brushRef="#br0" timeOffset="2980">1834 548 60,'17'-7'37,"-17"7"-1,0 0 2,-17-16-13,17 16-19,-26 23-1,7 0-2,-6 5-1,6 11-2,4 1 0,2 1-3,13 1 1,-3-11-2,11-3 2,0-15-2,9-6 3,-17-7-1,26-27 0,-13 1 3,-3-8-1,2 3 2,-4-9 0,4 10 2,-8 0-2,6 14 2,-5 1 0,-5 15-1,16 9 0,-6 16 0,-3 5 0,2 9-2,-2 4 1,2 2-2,-2 0 0,-3-10-4,5 1-5,-9-36-29,9 13-1,-4-27 1,8-12-2</inkml:trace>
  <inkml:trace contextRef="#ctx0" brushRef="#br0" timeOffset="3385">2013 166 92,'4'19'37,"-1"10"0,12 20 0,-8 3-31,3 13-1,-7 4-3,1 5 0,-4-1 0,0-13-2,-4-8-1,-5-15-1,4-11-2,5-26 1,-12 4-1,3-20 0,9-4 0,0-8 1,8 2 0,2-1 4,3 1 0,6 11 1,1 2 0,4 10 2,-3 8-1,0 6 0,-9 5 0,-2 13 0,-10 2 0,-4 3-2,-6-3 2,-12-2-3,0-6 1,-7-6-5,8 2-2,-14-19-28,20-4-4,2-15 0,13 1-2</inkml:trace>
  <inkml:trace contextRef="#ctx0" brushRef="#br0" timeOffset="3853">2320 554 88,'0'0'37,"3"13"1,-12 3-1,15 17-30,-8 0 1,5 12-5,-1 1 1,-1 2-4,-1-6 1,-1-9-6,5-4-2,-4-29-18,-13-3-14,6-24 2,10-9-3,-10-19 4</inkml:trace>
  <inkml:trace contextRef="#ctx0" brushRef="#br0" timeOffset="4041">2291 264 82,'1'-46'37,"-1"8"-2,6 24 1,-6 14-29,0 0-6,13 40-25,-13-14-12,9 8 0,-2-4-1</inkml:trace>
  <inkml:trace contextRef="#ctx0" brushRef="#br0" timeOffset="4243">2537 131 86,'0'0'37,"0"0"1,4 26-1,-4 5-28,2 21-3,-7 3-1,5 14-2,-2 5 0,0 7-2,1-1 2,1-10-3,-3-6 2,4-13-2,1-8 1,-2-10-2,3-7 1,-3-26-2,5 18-3,-5-18-5,13-18-28,-13-3-1,9 5 0,-5-10-1</inkml:trace>
  <inkml:trace contextRef="#ctx0" brushRef="#br0" timeOffset="4805">2695 591 88,'1'-23'37,"-1"23"1,0 0 0,0 0-29,3 25-3,1 5-2,-4 5 0,3 5-2,2 5 0,-4 0-4,5-2 0,-9-15-7,13 4-18,-10-32-11,0 0-1,0-33 0,6-5 0</inkml:trace>
  <inkml:trace contextRef="#ctx0" brushRef="#br0" timeOffset="4977">2724 311 74,'-5'-55'36,"7"17"-1,-7 13 1,5 25-26,0 0-6,-4 22-9,4 4-29,-1-1-1,2 2 0,6-4-3</inkml:trace>
  <inkml:trace contextRef="#ctx0" brushRef="#br0" timeOffset="5179">2917 109 79,'0'0'37,"14"3"-1,-4 15 2,-10-18-29,13 40-2,-15-5-1,5 16-1,-7-2-2,2 7 0,-2 4-1,-3 2-1,1-3-1,2 0 1,-1-2 0,1-11-1,1-4 2,0-7-3,2-8 1,-2-8-4,6 1-2,-3-20-22,0 0-11,4-24 0,11 6-1,-5-6 2</inkml:trace>
  <inkml:trace contextRef="#ctx0" brushRef="#br0" timeOffset="5445">3042 551 59,'0'0'34,"-32"-18"-2,6 18 1,-13-2-19,6 4-13,-2 9-10,-1-4-22,10 0 0,11 0-3,15-7 1</inkml:trace>
  <inkml:trace contextRef="#ctx0" brushRef="#br0" timeOffset="5679">3097 594 56,'13'10'36,"-16"6"-1,6 12 0,-3-4-10,7 10-20,-7 2 0,7 0-3,-2-7 2,1-3-4,1-12 2,-7-14-2,21-7-1,-7-10 1,-1-9-1,1-5 2,-4-2-2,3 1 3,-4 2-2,-3 5 2,-3 12 0,-3 13 1,0 0 0,14 20-1,-11 8 2,1 7-3,2 5 3,-2 9-3,-2-2 1,-1 5-1,-1 1 1,-1-2-1,-2 0-1,1 2 1,0 1-2,0-2 2,-1-2-1,3-6 0,-4-7-1,0-6 1,-5-8-1,-4-11-1,-2-10 1,-2-9-1,0-6 0,1-8 1,3-3 0,8-9 0,10 0 0,11-8 1,10-4 0,10-2-1,10-1-1,2-8-5,16 14-21,-11-11-10,-1 0 0,-10 2-2</inkml:trace>
</inkml:ink>
</file>

<file path=ppt/ink/ink1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0:49.0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71 415 67,'0'0'36,"0"0"-2,0 0 3,-17 2-27,20 17-3,-10-4-2,5 10 0,-4 0-2,5 5-3,1-1 3,4 2-4,4-5 3,2-2-2,3-6 1,4-5-2,1-5 3,-5-16-1,4-5-3,-5-7 3,-2-7-2,-5-6 2,-2-2-2,-6 0 2,-2 2-2,-4 7 1,-5 4 0,-2 7 1,-3 9-1,-3 4-1,2 10-2,-4-6-4,16 16-21,-8-10-9,16-8 1,-15 13-2</inkml:trace>
  <inkml:trace contextRef="#ctx0" brushRef="#br0" timeOffset="437">550 156 82,'4'-24'36,"-8"-1"0,4 1 0,-18-4-29,5 13-2,-13-5 0,4 8-2,-2 2 1,2 12-2,3 5 0,6 7 0,4 7 0,5 7-1,4 6 0,6 5 0,-2 1 0,2 5 0,0 0 0,0-1 0,-2 0 0,2-3 0,-5 1-1,4 2 0,-2-4 1,1 2-1,-1-3 1,-2-3-1,4-1 1,-4-2-2,-1-4 2,-1-8-2,-2-1-1,3-20-4,0 26-8,0-26-24,0 0-2,4-23 1,13 9-1</inkml:trace>
  <inkml:trace contextRef="#ctx0" brushRef="#br0" timeOffset="780">535 447 77,'-16'-10'33,"-4"6"0,-10 5-3,1 2-28,-3 7-6,-6-6-28,5-2 1,11-2-3,5-6 2</inkml:trace>
</inkml:ink>
</file>

<file path=ppt/ink/ink1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0:50.1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87 139 63,'-3'-21'37,"6"8"0,-7-4 1,4 17-17,0 0-12,0 0-2,-8 29-2,11 6-1,-4 5-2,1 12 0,0 6-1,3 3-1,1 3 2,-1-7-4,1-3 2,-4-11-6,9-2-2,-16-22-30,13-6-1,-6-13 2,1-31-3</inkml:trace>
  <inkml:trace contextRef="#ctx0" brushRef="#br0" timeOffset="265">-3 69 79,'-2'-17'35,"2"17"0,6-26 0,15 19-29,-7-6 0,12 11-1,5-1-1,7 8 1,1 3-2,3 11-1,-1 6-1,-5 6 1,-11 4-1,-11 4 0,-9 5-1,-14-4 1,-8 2-1,-10-7 0,-8-8-1,-4-5-1,4-3-2,-2-16-5,18 0-28,-3-12 0,22 9 0,-13-26-2</inkml:trace>
  <inkml:trace contextRef="#ctx0" brushRef="#br0" timeOffset="608">427 98 87,'19'-22'37,"-4"27"0,-15-5 1,20 17-31,-20 6 0,3 12-3,-9 4-1,5 12 0,-8 2-1,2 2-2,-2 3 2,2-3-2,2-4 2,4-5-3,-2-7 3,4-4-3,5-11 2,1-6-1,6-10 0,6-5 0,2-4 0,3-3 0,3-1-1,-3-2 1,0 3-2,-7 1-2,3 9-5,-20-6-27,15 4-4,-15-4 2,20 1-3</inkml:trace>
</inkml:ink>
</file>

<file path=ppt/ink/ink1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0:51.6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295 107 80,'4'-29'37,"-7"-4"0,3 33-5,-9-32-23,9 32-3,-27-13 0,7 22-1,-8 1-2,7 12 0,-5 1-1,5 7 0,1 2-1,6 3 0,4-2 0,4 1 0,1-3-1,3 0 1,0-1-1,4-2 1,0-1 0,0 1-1,1 1 0,1 3 0,-1-2 1,0 2-2,-2-3 2,-2 0-2,-3-1 3,-1-4-3,1 1 2,0-9-1,-2 1-1,6-17-1,-9 22-3,9-22-5,0 0-23,0 0-6,0 0 0,10-25-1</inkml:trace>
  <inkml:trace contextRef="#ctx0" brushRef="#br0" timeOffset="374">248 430 75,'-14'-7'35,"-9"3"-2,-3 7 2,-7-2-32,-5 5-4,5 7-13,-2-4-19,9-5 1,6 0-4,20-4 3</inkml:trace>
  <inkml:trace contextRef="#ctx0" brushRef="#br0" timeOffset="640">336 425 78,'-20'11'35,"20"-11"0,-34 22-1,29 1-29,-5-1 0,4 11-2,1-1 0,7 4-3,4-2 2,12-3-3,2-2 2,3-13-2,1-7 1,4-10 0,-2-8 1,-4-14 0,-5-8-1,-8-5 2,-7-4-2,-4 2 2,-9 0-2,-6 8 1,-3 5-2,-5 9 0,2 12-2,-9-5-13,14 16-19,-3-2-2,21-5 1,-11 16-1</inkml:trace>
  <inkml:trace contextRef="#ctx0" brushRef="#br0" timeOffset="1014">498 538 78,'5'30'35,"-4"-1"-1,5 9-4,-5-11-23,4 2-4,-10-11 2,5-18-3,0 0 0,-14-3 1,5-23-2,2-6 1,1-7-1,6-3 2,4-5-3,4 7 2,5 1-2,3 8 1,1 11-1,2 11-1,4 12-3,-23-3-15,32 12-17,-15 1-2,3 6 1,-4-1-1</inkml:trace>
  <inkml:trace contextRef="#ctx0" brushRef="#br0" timeOffset="1310">749 536 76,'0'0'37,"0"0"-1,13 28-1,-21-9-27,15 10-4,-10 0 0,3-2-4,-1-2 2,-1-11-4,2-14 1,0 0-1,0 0 1,-11-22 0,11-4-1,0-8 2,4-3-1,2 0 3,2 3-2,5 4 3,2 5-2,5 15 2,-3 6 0,5 11 0,-7 8-1,0 12-1,-3 5 1,-3 4-1,-4 2 0,-2-5-2,-4-1 2,-3-10-3,-2-6 1,6-16-2,-13-6 0,7-16 1,2-2-2,1-10 2,6 1 0,4-2 2,4 2 0,7 7 3,-1 4-1,9 12 0,-3 4 1,3 15 0,-4-1-1,1 19-1,-7 0 1,0 5-1,-6 1 0,-3 1-2,-4-1 0,-7-10-7,14 7-18,-10-30-12,0 0 0,0 0-1,14-4 0</inkml:trace>
  <inkml:trace contextRef="#ctx0" brushRef="#br0" timeOffset="1981">1209 474 81,'-13'7'36,"8"12"0,-6 1 0,14 12-32,-6 1 1,7 4-3,2-3 1,4-2-3,4-6 1,4-11-2,-1-6 1,2-12 0,0-7 0,-3-14 1,-3-2-2,-3-6 2,-2-4-2,-2 1 4,-3 4-3,1 3 3,-4 6-2,0 22 1,0 0 0,18 9-1,-14 16 1,0 6-2,5 7 2,-3 3-4,2 2 1,-5-8-6,12 7-16,-7-26-15,7-5-1,-15-11 1,29-17-1</inkml:trace>
  <inkml:trace contextRef="#ctx0" brushRef="#br0" timeOffset="2340">1537 90 81,'-3'-23'38,"3"23"0,0 0 0,16 36-30,-16 0-3,1 15 0,-5 4-2,-1 6-1,1 0 0,-2 0-1,-1-4 1,3-4-2,1-7 1,3-5-1,1-7 1,1-3-1,1-5 0,-1-10-2,3-3-2,-5-13-3,13 13-14,-13-13-18,16-20 0,-8 4 0,10 1 0</inkml:trace>
  <inkml:trace contextRef="#ctx0" brushRef="#br0" timeOffset="2730">1811 514 65,'0'0'35,"4"-15"-1,-4 15 2,-10-16-28,10 16-1,-24-3-2,11 8-1,-9 3-1,3 11-1,-1 1 1,3 10-3,5-1 1,3 3-2,8-1 1,1-4-1,4-2 1,5-12-2,4-6 1,1-8 1,4-4-1,2-8 2,-3-4-1,-2-4 1,1 1-1,-3 3 2,-5 1-2,-8 16 3,22-10-1,-22 10-2,22 13 3,-7 1-3,0 2 2,2-3-2,-2 0 2,1-8-4,1-2-1,-4-19-6,10 3-27,-7-14-1,10 0-1,0-11-2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9:18.4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128 20 86,'0'0'37,"0"0"-1,-1 16-1,-6 12-30,-11 4 0,2 15 0,-5 6-1,2 11-1,0 4-2,3 1 0,7-6-1,9-6 1,5-7-1,12-10 0,6-12 0,10-16 0,4-14 0,5-13-1,-2-15 1,-2-19 0,-4-13 0,-9-12-1,-15-4 1,-11 3-1,-9 3 1,-11 7-1,-8 14 1,0 17 0,-2 21 0,3 17 1,5 14-1,9 16 2,2 13-1,11 10 1,5 8-1,6 7 0,4 2 0,5-3 0,0-2 0,3-6-1,-1-9 0,0-7 0,-4-5-1,-5-13-2,1-1-3,-13-28-21,7 17-12,-7-17-1,9-14 0,-9-11 1</inkml:trace>
  <inkml:trace contextRef="#ctx0" brushRef="#br0" timeOffset="702">577 393 72,'0'0'37,"-15"0"-1,15 0-3,0 0-20,0 0-5,0 0-1,15 10-1,8-3-1,4-2-1,15 3-1,6-3-1,7 1 0,1-2-1,-1 0 0,-6-1-1,-7-4-1,-10 4 0,-16-8-3,-16 5-2,-10-14-13,-3 9-21,-15-8 1,7 6-1,-11-8 2</inkml:trace>
  <inkml:trace contextRef="#ctx0" brushRef="#br0" timeOffset="952">814 297 86,'13'-1'37,"13"11"0,-9-4 0,19 7-30,-8-3-2,5 8-1,-5-1-1,-4 6-1,-8 1-1,-10 6 0,-10-1 0,-12 8-2,-10 1-1,-15-6-4,9 10-27,-18-16-6,9-3 1,-5-11-3</inkml:trace>
  <inkml:trace contextRef="#ctx0" brushRef="#br0" timeOffset="3042">1553 137 75,'11'-26'36,"-11"26"-1,-1-27 1,1 27-31,-12-19 0,12 19-2,-30-15 0,11 14 0,-2-1-2,2 7 1,-1 1 0,4 7 0,0 3 0,7 9 0,3 3-1,2 6 1,1 4-1,3 4 0,0 1 0,0 3 0,4-2-1,-4 3 1,0-8 0,0 2-1,-3-5 1,1-3-1,-3-2 0,1-3 1,0-3-1,-1-4 0,-1-4-1,6-17 0,-7 25-3,7-25-4,0 0-27,0 0-5,3-17 2,1-4-2</inkml:trace>
  <inkml:trace contextRef="#ctx0" brushRef="#br0" timeOffset="3401">1559 489 61,'-23'-8'32,"-4"12"-1,-10 3-2,-2 1-34,-5 6-25,4-3 0,2 5-1,5-10 0</inkml:trace>
  <inkml:trace contextRef="#ctx0" brushRef="#br0" timeOffset="3822">1722 395 77,'0'0'36,"-27"-10"-1,27 10 0,-25 22-30,8 3-1,-5 3-1,5 7-1,-1 4-2,1-3-1,13 2-1,-1-10-1,11-4 1,-6-24-1,25 10 2,-8-20 0,2-15 2,1-5 1,-3-9 1,2 2 1,-7-5 0,1 11 0,-6 0 0,-1 12-1,-6 19 1,0 0-2,4 19 0,-4 13 0,0 9-1,4 5 0,-2 4-2,1-3-1,3 1-5,-12-23-24,14-1-8,-8-24 1,21-8-2</inkml:trace>
  <inkml:trace contextRef="#ctx0" brushRef="#br0" timeOffset="4166">1897 43 97,'0'-34'38,"0"34"0,-1-17-9,2 39-23,-8 8-1,3 19-1,-2 5-2,0 12 1,-4 5-1,3 2-1,1-4 0,-1-6-1,4-5-1,1-13 0,-1-10-1,-1-14-3,8 4-7,-4-25-27,0 0 0,16-32 1,2 8-2</inkml:trace>
  <inkml:trace contextRef="#ctx0" brushRef="#br0" timeOffset="4431">2075 291 76,'0'0'36,"-14"-10"0,14 10 1,-22 7-31,16 11-2,-4 0 0,7 8 0,-1 0-2,7 5 0,1-3-1,5-1 0,1-4 0,0 1-1,-1 1 0,-9-2-1,-5 1 1,-8-4-1,-6 2-1,-10-9-3,9 9-6,-12-20-26,11-2 1,3-15-2,14-3 2</inkml:trace>
  <inkml:trace contextRef="#ctx0" brushRef="#br0" timeOffset="4743">2220 478 82,'20'1'38,"-6"-11"-1,15 4-1,-14-10-30,5 6 0,-8-5-2,-12 15-2,15-21 0,-15 21-1,-7-14 0,-6 11-1,-4 6 0,-3 10 0,-6 3 0,0 6 0,1 3 0,8 6 0,9 3 0,8 2 1,12-5-1,10-4-1,9-5 0,4-14-3,11 7-10,-9-25-24,9-9 1,-8-18-3,-1-3 1</inkml:trace>
</inkml:ink>
</file>

<file path=ppt/ink/ink1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0:58.9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308 14 75,'0'0'36,"7"-13"0,-7 13-1,-26-3-28,12 12-1,-20-5-1,2 8-2,-8 2 1,2 1-2,-2-1 0,8-4-1,5 2 0,9-6 0,4 2 0,14-8 0,0 0 0,0 0 0,0 0 0,18-3 0,-18 3 0,15-5 0,-15 5 0,0 0 0,17 6-1,-17-6 1,0 26 0,0-5-1,-3 3 0,3 8 1,-1 7-1,-2 2 0,1-1 0,-1-1 1,0 4-2,0-1 1,-2-1 1,2-4-1,0-2 1,0-5-2,0-3 2,0-4-2,1-7 2,2-16-3,-1 17-1,1-17-4,0 0-9,0-14-24,11 1 1,-7-13 0,11 4 0</inkml:trace>
  <inkml:trace contextRef="#ctx0" brushRef="#br0" timeOffset="436">197 421 75,'0'0'35,"-17"-1"-1,17 1 1,-37 4-31,11 2-3,-1 3-8,-4-4-27,7-5 1,4-2-3,20 2 0</inkml:trace>
</inkml:ink>
</file>

<file path=ppt/ink/ink1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1:11.1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295 133 82,'0'0'36,"-13"-24"0,13 24 0,-31-10-28,14 21-2,-14-2-1,5 13-1,-4 1-2,5 7 1,3 2-2,9 0 0,7-3-1,12-3 1,4-6-1,9 0 1,3-1-1,0-3 0,-2-3 1,-2 3 0,-8 1-1,-2 8 1,-8-1 0,-1 4 0,-11-1-1,-1-1 1,-4-1-1,-5-3 0,-1-8-1,-6-4 1,6-5-2,-3-7-1,5-1-3,-2-17-17,23 20-14,-9-36-1,24 19 0,1-8 0</inkml:trace>
  <inkml:trace contextRef="#ctx0" brushRef="#br0" timeOffset="436">464 41 86,'-2'-22'37,"2"22"1,0-20 1,0 20-29,10 17-2,-4 8-2,-6 8-2,4 13-1,-6 8-1,2 8 0,-1 2-1,0 1 0,-4-6 0,5-4-1,0-6 1,0-2-2,2-8 1,-4-7-2,2-4 0,0-9-4,5 7-9,-5-26-24,0 0-1,0 0 1,23-24-1</inkml:trace>
  <inkml:trace contextRef="#ctx0" brushRef="#br0" timeOffset="702">604 395 81,'-22'-8'33,"-3"8"0,-9-6-6,2 20-21,1-2-10,-1-2-28,9-9 2,6-1-4,17 0 1</inkml:trace>
  <inkml:trace contextRef="#ctx0" brushRef="#br0" timeOffset="967">628 424 73,'9'15'34,"3"2"0,-12-17-4,27 14-19,-27-14-3,35 0-1,-22-11 0,10 5-1,-11-11-2,0 1 0,-8-7 0,-3 2-1,-6 1-1,-3 6-1,-5 4 1,-3 8-1,-1 11 0,1 7 0,-3 10-1,9 10 1,-3 2-1,10 9 0,3 2-1,7-2-1,6 1-1,2-12-4,15 7-6,-14-21-25,19-2-1,-12-24 2,12 4-1</inkml:trace>
  <inkml:trace contextRef="#ctx0" brushRef="#br0" timeOffset="1263">939 479 89,'6'-20'37,"-11"1"-1,5 19 2,0 0-28,-1 30-3,-5 2-1,9 19-3,-6 4 0,5 13-2,0 3 0,4 3-1,1-2-1,2-5-1,0-5-3,-8-23-5,17 0-27,-17-20-2,-1-19 1,0 0-2</inkml:trace>
  <inkml:trace contextRef="#ctx0" brushRef="#br0" timeOffset="1513">977 481 95,'17'-24'37,"9"17"1,-10-6-3,16 23-29,-10-2-1,0 12-1,-8 3-1,-2 7-1,-9 2-2,-8 7 0,-9-4 0,-7-2-2,-6-1-1,-11-17-8,12 6-26,-15-19-1,15-7 1,-3-12-2</inkml:trace>
</inkml:ink>
</file>

<file path=ppt/ink/ink1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1:13.1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0 340 70,'9'-32'35,"0"12"-1,-5-11 2,17 4-23,-16-16-2,9 11-3,-7-5-1,3 8-2,-3-1-1,-2 10-1,-5 0 0,0 20-2,0-14 1,0 14 0,0 21-1,0 9 0,0 9 0,-3 8 0,1 8-1,2 6 1,-4 2-1,-3-4 0,1-3 1,3-10-1,2-8 0,-1-6-1,4-8 1,2-8-1,2-3-1,-6-13 1,17 7-1,-17-7 0,14-1 1,-14 1-1,0 0 2,0 0-1,-2-13 1,2 13 0,-21 0-1,6-2-2,15 2-5,-35-4-21,35 4-8,-18-3-1,18 3 0</inkml:trace>
</inkml:ink>
</file>

<file path=ppt/ink/ink1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1:13.7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74 48 75,'0'0'40,"-5"-25"-1,5 25 0,-10-25-12,10 25-20,0 0-3,-22 11-2,22-11-2,-23 20-3,17 7-11,6-27-24,-9 31-2,9-18 1,6 9-1</inkml:trace>
  <inkml:trace contextRef="#ctx0" brushRef="#br0" timeOffset="219">122 319 101,'0'0'38,"-16"12"1,-3-14-1,19 2-31,-29 11-4,10-8-4,3 10-9,-2-12-27,18-1-1,0 0-2,0 0 0</inkml:trace>
</inkml:ink>
</file>

<file path=ppt/ink/ink1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1:16.7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182 271 72,'-2'-22'35,"2"4"1,-10-3 1,10 21-25,-10-31-3,10 31-1,-23-13-3,8 20 0,-3 5-1,-1 10-1,-1 5-1,-1 13-1,4 3 1,3 7-1,5 3 0,5 3 0,4-3-1,8 1-1,7-3 2,2-3-2,6-3 1,2-9-2,1-2 0,1-12-4,6 1-3,-15-24-20,14 5-11,-11-23 2,8 4 0</inkml:trace>
  <inkml:trace contextRef="#ctx0" brushRef="#br0" timeOffset="280">351 548 76,'-3'-20'36,"-7"1"0,10 19 1,-26-6-27,23 27-2,-6-2-3,6 14 0,2 6-2,4 3-3,1 2 0,6-3-1,3-8 1,4-10-2,1-10 1,1-13 1,-4-10-2,1-13 3,-3-9-1,-4-12 1,-5-4-1,-7-2 1,-4 2-1,-7 8 0,-6 8 0,-5 9 0,2 14-1,-5 9-3,11 24-12,-3-8-21,14 8 2,0-8-2,16 5 1</inkml:trace>
  <inkml:trace contextRef="#ctx0" brushRef="#br0" timeOffset="624">485 476 90,'0'0'36,"16"19"-1,7 5 2,-11 1-32,-4 11-1,-3-2-1,-1 1-2,-6-8 0,-2-8-2,4-19 0,-19 13 1,19-13-1,-21-29 0,15 3 0,3-6 0,4-3 2,8-1-1,3-3 2,8 8-1,-1 2 2,5 13-1,-1 3 0,0 19 0,-4 5 0,0 17 0,-3 7 0,-3 7-1,-3 3 0,-1 0-2,-5-3 1,-4-10-3,1 2-2,-14-29-21,13-5-12,0 0-1,-4-20 0,6-7 1</inkml:trace>
  <inkml:trace contextRef="#ctx0" brushRef="#br0" timeOffset="1107">852 461 86,'0'0'36,"0"0"1,-15 7 1,18 18-30,-3-2-3,6 14 0,-2 0-2,5 4-2,1-2 0,3-1-1,2-10 0,-2-8 0,1-13 0,-2-9 0,-2-14 0,0-11 1,-4-7-1,-1-10 1,-2-1 0,-1 1-2,-2 6-1,-5 2-3,8 19-6,-11-2-26,8 19 0,7-15-1,-7 15 0</inkml:trace>
  <inkml:trace contextRef="#ctx0" brushRef="#br0" timeOffset="1419">1147 577 65,'13'-8'37,"-8"-13"-1,7 0 1,-11-16-13,8 14-18,-13-9 0,-1 12-2,-8-1 0,-1 14-2,-8 7 0,1 15 0,-1 9-1,2 10 0,5 8-1,4 0 0,6 6-2,5-6-1,13 3-2,-1-22-6,23 8-22,-9-22-6,10-2 3,-4-14-3</inkml:trace>
  <inkml:trace contextRef="#ctx0" brushRef="#br0" timeOffset="1638">1330 561 79,'0'-16'35,"0"16"0,0 0 0,17 24-25,-17-10-4,8 12-2,-8-1-2,0 3 0,0-8-2,-5-1 0,5-19 0,-8 16 0,8-16 0,-12-16 0,6-3 0,2-7 0,3-6 0,3-3 0,6-3 1,0 0-1,7 9 1,1 5-2,2 11 1,0 2-4,3 20-5,-21-9-27,29 12 0,-11-5-1,3 2 0</inkml:trace>
  <inkml:trace contextRef="#ctx0" brushRef="#br0" timeOffset="2012">1654 38 82,'-9'-20'38,"9"20"0,-3-19 0,13 36-27,-10-17-4,6 38-2,-6-7-1,0 12-1,-4 4-1,-1 8 0,-3 3 0,2 2-2,2-1 1,1-1 0,3-4-1,0-1 1,1-3-1,3-6 0,4-5 1,0-1-2,-3-6 1,5-6-1,1-2 1,-1-8-1,3-3-1,-13-13-1,26 10-5,-23-32-18,16 6-12,-6-16 0,7 1-2,-7-14 2</inkml:trace>
  <inkml:trace contextRef="#ctx0" brushRef="#br0" timeOffset="2324">1831 425 87,'-13'-16'33,"-8"9"0,-5 12-4,-9 1-27,-8 0-23,-1 6-10,1-2-2,3-4-2,1-8-1</inkml:trace>
</inkml:ink>
</file>

<file path=ppt/ink/ink1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1:22.1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272 45 62,'9'-20'37,"-9"20"-2,-11-18 3,11 18-16,-36-5-15,13 8-2,-12-5-1,2 8-2,-4-3 0,4 5-1,2-2 0,7 0-1,6 0 1,18-6 0,0 0-1,0 0 1,-1 14 1,1-14-1,16 6 0,-16-6 1,16 12-1,-10 2 1,-5 3-1,1 11 1,-2 7-1,-2 9 0,1 7 0,1 4 0,-2 4 0,1-3-2,-2 1 2,3-5-2,-4-6 1,4-7 0,-5-6 0,5-5-1,-1-8 0,-2-3 0,6-4 0,-3-13-2,0 0-3,0 0-8,10-23-24,-6-1-2,12 3 2,-6-10-1</inkml:trace>
  <inkml:trace contextRef="#ctx0" brushRef="#br0" timeOffset="421">221 411 94,'0'0'37,"-13"-15"-2,13 15 2,-30 5-32,3 0-3,-5 3-3,-7-11-19,10 10-16,5-7-1,9-3-1,5-10-1</inkml:trace>
</inkml:ink>
</file>

<file path=ppt/ink/ink1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1:27.7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101 1 85,'0'-16'37,"0"16"0,0 0 1,0 0-30,0 0-1,12 31-2,-15-8-1,3 16 0,-7 7-2,5 6 0,-5 6 0,5 5-1,0-3 0,0 1 0,1-2 0,1-5-1,-2-5 0,4-7-1,-5-7 1,-2-9-2,4-3 0,1-23-4,0 24-4,0-24-27,-6-24-2,8 0 0,11 2 0</inkml:trace>
  <inkml:trace contextRef="#ctx0" brushRef="#br0" timeOffset="281">211 378 85,'-12'-17'35,"12"17"2,-30 3-1,8 8-28,-7-6-4,2 6-1,-2 1-3,-1-5-6,17 2-28,-6-6-2,19-3 0,0 0-2</inkml:trace>
  <inkml:trace contextRef="#ctx0" brushRef="#br0" timeOffset="499">240 361 85,'-5'24'35,"1"3"-1,8 13 2,-2-7-31,5 1-2,-1-2 0,5-3-1,1-8-1,4-7 0,-2-10 0,3-10 1,-1-9-1,0-7 1,-4-11 0,-5-6-1,-4-4 1,-7 3-1,-4 4 0,-2 8-1,-10 7 0,-3 6-2,1 19-6,-11-1-29,14 9 0,2-1-1,17-11-1</inkml:trace>
</inkml:ink>
</file>

<file path=ppt/ink/ink1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1:28.8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41 617 70,'9'14'36,"-9"-14"-1,22 12 2,-9-19-25,13 10-4,-26-3 0,30-21-2,-21 3-2,4 0 0,-9-6 0,-1 0-2,-6-2 0,-2 6-1,-7 1 1,-1 9-1,-4 7-1,-2 9 1,-6 10 0,3 7 0,4 12-1,2 2 1,3 7-1,5 2 0,11-2 0,2-2-2,9-3 0,2-10-4,11 1-6,-11-17-27,21-1-1,-7-18 2,9 5-2</inkml:trace>
  <inkml:trace contextRef="#ctx0" brushRef="#br0" timeOffset="328">445 552 86,'-5'-38'37,"0"13"0,-15 1 1,20 24-29,-28-13-3,13 23 0,-7 10-3,4 12-1,1 7-2,3 9-2,2 3 0,8-6-3,8-3 1,-3-12-1,11-8-1,-12-22 1,28 0 1,-11-22 3,3-7 0,-2-10 3,-2-9 1,2 2 0,-6-6 3,1 14-2,-7 3 1,2 16-1,-8 19 1,0 0-2,0 31 0,0 15-1,-4 12 0,4 15-1,0 3 0,0 10-1,4 2 1,1-1-1,4-6 0,-1-10-1,1-7 0,-2-17-2,3-7-2,-10-40-11,15 16-22,-15-16-2,16-27 1,-9-8-2</inkml:trace>
  <inkml:trace contextRef="#ctx0" brushRef="#br0" timeOffset="874">599 469 83,'-13'-17'38,"13"17"-2,-15 7 2,27 16-29,-19-1-2,7 14-3,-2 3-1,4 8-2,5-2 0,3-3-2,3-8 1,5-8 0,3-12-2,4-12 2,-2-10-1,-3-15 2,-2-9-2,-5-10 2,-3-6-2,-1-1 1,-6 1 2,-2 9-1,0 5 1,-1 18-1,0 16 1,0 0-1,2 37 1,-2 5-1,0 7 0,3 9-1,1 1 0,3-7-1,6-4-1,-4-14-2,7-5-3,-16-29-8,32 2-20,-19-26-2,7-4-1,-10-15 0</inkml:trace>
  <inkml:trace contextRef="#ctx0" brushRef="#br0" timeOffset="1233">926 497 88,'0'0'37,"0"0"-1,10 33 2,-10-7-29,14 16-3,-9 0-2,4 5-3,1-4-2,-8-17-8,11 3-26,-13-29-3,0 0 2,3-25-4</inkml:trace>
  <inkml:trace contextRef="#ctx0" brushRef="#br0" timeOffset="1389">923 242 71,'-10'-61'38,"7"16"0,-1 7 0,4 38-15,1-22-17,-1 22-5,8 16-6,-8-16-30,-8 22-3,8-22 1,12 13-3</inkml:trace>
  <inkml:trace contextRef="#ctx0" brushRef="#br0" timeOffset="5320">1368 497 48,'0'0'32,"4"-13"2,-4 13-1,0 0-16,2-16-4,-2 16-3,0 0-2,0 0-3,-25 4 0,25-4-2,-24 22-1,12-11 0,-1 4 0,6 2-1,0 1 0,5-2-1,4-3 0,3 0 1,4 0-1,4-2 0,0 1 1,0-5-1,0 5 1,0-4 0,-4 5 0,-5 3 0,-4-3-1,-4 5 1,-6-4 0,-5 4-2,-1-7 1,-1 2 0,-2-7-1,2-6 1,1 0-1,0-9-2,16 9-2,-29-23-12,29 23-19,-7-26-2,7 26 1,1-26-2</inkml:trace>
  <inkml:trace contextRef="#ctx0" brushRef="#br0" timeOffset="7005">1713 591 69,'7'-31'34,"-3"17"2,-5-12-1,1 26-23,-3-33-3,3 33-1,-17-16-2,17 16-2,-32 17 0,14 6-2,0 6 0,0 6 0,-1 4-2,3 3 0,6-6-2,6-2 0,5-4-1,7-13 2,8-3-1,-2-12 0,6-4 0,4-13 2,-1-1 0,1-10 1,-3-7 1,-4 1-1,-4 0 1,0 1 0,-9 2 1,2 6-1,-3 7 0,-3 16 1,0 0-1,9 31-1,-3-4 1,1 14-2,2 4 1,1 3-2,1-1 1,-1-6-3,5-5-2,-14-23-14,12 5-20,-13-18 1,21-25 0,-16-4-2</inkml:trace>
  <inkml:trace contextRef="#ctx0" brushRef="#br0" timeOffset="7457">1940 39 92,'-3'-23'38,"3"23"0,3-18 1,-3 18-33,6 20 0,-2 9 0,-2 3-2,-1 13-2,-1 7 0,3 9 0,-3 2-2,2 3 1,-2-1-1,0-1 1,0 0-1,0-3-1,1-3 2,2-7-2,-3-7 1,1-9-3,1-3 1,-5-19-6,9 7-12,-6-20-19,6-20 1,-4-6 0,9 0-1</inkml:trace>
  <inkml:trace contextRef="#ctx0" brushRef="#br0" timeOffset="7722">2053 508 87,'0'0'34,"-17"-16"0,4 29-4,-13-14-24,8 10-3,-3-1-6,-8-2-30,16-4 1,13-2-3,0 0-1</inkml:trace>
  <inkml:trace contextRef="#ctx0" brushRef="#br0" timeOffset="7956">2162 526 73,'-18'-9'38,"16"26"-1,-4-2 1,6 17-17,0-2-15,1 12-3,-2-3 1,2 0-3,1 1-2,-4-14-4,8 7-14,-6-33-19,0 0 1,-1-17-1,2-9 1</inkml:trace>
  <inkml:trace contextRef="#ctx0" brushRef="#br0" timeOffset="8128">2088 287 93,'9'-38'35,"-9"12"-1,0 26-4,17 0-27,-17 0-21,4 26-15,1-6-2,6 5-1,-2-5 0</inkml:trace>
  <inkml:trace contextRef="#ctx0" brushRef="#br0" timeOffset="8299">2323 498 97,'0'0'37,"0"0"0,3 15-3,-11-1-29,4 11-1,0-1-2,4 5 0,1 3-1,8 0 0,2 1-1,2 2-1,-2-4 2,-4-2-2,-3-6 1,-8-7-2,-5-2 0,-8-15-4,17 1-17,-34-7-14,24-6 1,-3-14-2,6 6 2</inkml:trace>
  <inkml:trace contextRef="#ctx0" brushRef="#br0" timeOffset="8658">2682 105 69,'-3'-31'37,"6"10"0,-9 1 1,6 20-18,-17-19-13,17 19-1,-34 13-2,16 5-1,-6 2-1,4 7-1,3 7 0,7 8 0,2-3 0,8 7 0,6 1-1,4 3 1,2-2-1,1 0 1,-2-3-1,-2-2 1,-2-2-1,-2-3 0,-8-4 0,3 1 1,-4-7-1,-1 2-1,-4-2 1,1-5-1,1-3 1,-2-5-3,6 1-2,3-16-11,0 0-20,-9-22-3,18 9 1,-3-15-1</inkml:trace>
  <inkml:trace contextRef="#ctx0" brushRef="#br0" timeOffset="9017">2663 463 80,'-13'8'35,"-4"2"-3,-2 4 1,-3-1-32,-11-5-17,5 3-14,11-2-2,17-9-2,0 0 0</inkml:trace>
  <inkml:trace contextRef="#ctx0" brushRef="#br0" timeOffset="9220">2767 507 87,'0'0'37,"0"0"0,5 22 2,-11-2-29,10 15-4,-8-1-1,4 10-3,-3-2-1,3-4-3,0 2-5,-13-24-26,14-3-5,-1-13 1,-4-20-2</inkml:trace>
  <inkml:trace contextRef="#ctx0" brushRef="#br0" timeOffset="9391">2704 336 63,'5'-51'36,"-2"6"0,6 19 0,-6-3-11,14 28-22,-17 1-5,-1 17-25,4-1-8,-2 1-1,8 4-1</inkml:trace>
  <inkml:trace contextRef="#ctx0" brushRef="#br0" timeOffset="9579">2974 521 89,'0'0'36,"-5"-29"0,5 29 1,-19-13-30,19 13-2,-29 21-2,11 0-1,3 10-1,-1 4-2,7 5-1,0-2-1,9-1 0,2-10-1,5-6 0,-7-21 1,20 13 0,-7-20 2,0-7 0,0-10 2,-3-7 0,3-6 1,-4-5 2,0 6-1,-3-2 1,1 11 0,-6 4 0,-1 23 0,0 0-1,11 13-1,-10 16 0,0 10-1,2 4-1,2 7 0,-1 0-1,-1-6-2,7 1-2,-10-27-18,16 6-15,-3-24 0,6-6-1,-3-20 2</inkml:trace>
  <inkml:trace contextRef="#ctx0" brushRef="#br0" timeOffset="9984">3176 92 91,'0'-18'37,"0"18"-1,0 18 2,6 24-31,-11 9-2,5 19-1,-6 5-2,1 6 0,-1-3-2,-3-5 0,3-9-2,-2-17 0,3-9-2,-3-20 0,8-18 0,0 0-1,0 0 1,0-28 1,8 5 1,1-5 1,7 1 1,4 2 2,1 2 0,5 13 1,-3 1 0,1 13 0,-8 5 0,-1 11 0,-11 4-1,-5 2 0,-11 0-1,-5-3 0,-4-4-3,-5-9-2,10 3-16,-8-19-17,24 6 1,-16-29-3,25 9 2</inkml:trace>
  <inkml:trace contextRef="#ctx0" brushRef="#br0" timeOffset="10421">3435 26 91,'0'0'37,"0"0"0,0 0 0,6 33-30,-6-8-2,0 15-1,-4 1-1,4 14 0,-8 4-1,5 7-1,0 0 0,3-1 0,-2-4-1,2-9 0,0-2-1,-2-18-2,2-3-2,0-29-13,-7 13-20,7-13 0,9-22 0,-4 0-2</inkml:trace>
  <inkml:trace contextRef="#ctx0" brushRef="#br0" timeOffset="10717">3506 521 72,'0'0'34,"20"8"0,-1-17-8,13 9-14,-10-19-2,13 10-2,-12-12-2,1 3-1,-8-4-1,-4 2-1,-9 1-1,-3 19-1,-19-13 0,-3 21 0,-2 10-1,-5 10 1,-2 8-1,4 9 0,3 1 0,11-1 1,8-3-1,12-5 0,9-10 0,10-8-1,7-6 0,1-10-3,6 3-6,-12-19-28,11-3 2,-12-15-3,5-2 0</inkml:trace>
</inkml:ink>
</file>

<file path=ppt/ink/ink1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1:44.40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285 154 41,'0'-16'33,"4"3"1,-2-2 0,-2 15-14,1-27-5,-1 27-5,-3-25-3,3 25 0,-8-23-3,8 23 0,-24-22-1,7 15-1,-3 1-1,1 6 1,3 5-1,2 5 0,2 7 0,6 8 0,6 1 0,5 9 0,2 2 0,2 4 0,-2 0 0,-1 1 0,-4 0-1,-2 0 1,-2-2-1,2 0 1,-5-3-1,2-2 0,2-1 1,-3-3-1,-1-2 0,2-1 1,0-5-1,-1-1 0,0-3 0,-1-3 0,5-16-1,-10 19-1,10-19-3,0 0-2,0 0-13,0 0-19,3-18 2,4 2-3,11 6 3</inkml:trace>
  <inkml:trace contextRef="#ctx0" brushRef="#br0" timeOffset="436">286 476 77,'-4'-13'35,"4"13"1,-17-2-1,17 2-26,-38 19-3,11-4-2,-11-2-2,-1-6-4,3 11-10,-3-16-24,13 0 1,4-9-3,22 7 2</inkml:trace>
  <inkml:trace contextRef="#ctx0" brushRef="#br0" timeOffset="748">451 472 56,'-13'-16'35,"13"16"-1,-13 1 1,13-1-12,-8 18-16,-4-1-1,11 12-2,-2 3-1,6 7-1,-3-3-2,5-1 0,6-4 0,0-11 0,4-7 0,0-10-1,3-12 1,-1-10 1,-1-10 0,-1-10-1,-4-4 2,-2-5-1,-5-2 1,-5 8-1,-6 6 0,-7 9-1,0 6 1,-8 14-2,-2 13-2,-7-2-9,13 12-25,-7-3 1,12 2-1,13-15-1</inkml:trace>
  <inkml:trace contextRef="#ctx0" brushRef="#br0" timeOffset="1185">651 411 71,'0'0'36,"0"0"-1,-4 17-1,11 22-24,-7-13-3,6 16-2,-5-5-1,6 0-1,-7-6-2,2-6 1,-2-11-2,0-14 1,0 0 0,-9-22-1,3-7 1,3-7-1,2-6 1,4-2-1,3 1 1,2 4-1,5 4 1,0 9-2,6 13-2,-6-3-3,9 26-14,-9-10-17,7 7 1,-5 2-3,4 8 2</inkml:trace>
  <inkml:trace contextRef="#ctx0" brushRef="#br0" timeOffset="1513">903 448 82,'0'0'37,"0"0"-2,4 29-1,-4-5-28,4 13-2,-5 0-1,1 0-1,-4-5-2,-4-6 0,4-10-2,4-16 0,-17 3 0,8-20 0,3-5 0,2-10 1,1-1 1,7-6 0,1-1 2,8 3 0,0-1 1,7 12 1,-1 3-1,4 14 0,-3 6 0,3 13 0,-4 9-2,-1 12 1,-4 3-2,-2 6 1,-5 2-1,-1-3 1,-6-4-2,-5-11 0,1-2-1,4-22-1,-16 6 0,7-21 0,9-4 0,0-8 0,5-5 1,0-6 1,9 3 1,1 2 1,3 3 1,-2 11 1,0 4-1,1 15 0,-3 9 1,2 14-1,-4 11-1,0 9 1,-2 5-2,-2 0 0,-3 3-1,-5-14-2,4 8-11,-13-29-24,9-16 2,0 0-2,0 0 0</inkml:trace>
  <inkml:trace contextRef="#ctx0" brushRef="#br0" timeOffset="2059">1335 396 78,'0'0'37,"0"0"-1,-10 13 1,13 25-29,-9-6-2,6 11-2,-2-1-1,2 5-2,2-8 0,4-6-1,3-8 0,0-10-1,6-12 0,0-6 1,2-10-1,-2-8 0,-1-8 1,-2-4 0,-1-5 0,0 3 1,-4 3 0,-1 5 1,-2 5-1,-4 22 1,0 0 0,0 0 0,9 26-1,-8 5 1,0 5-1,4 5 0,1-1-1,-1-2-2,6-2 0,-7-16-5,16 8-20,-20-28-12,31-6 1,-17-17-2,6-5 3</inkml:trace>
  <inkml:trace contextRef="#ctx0" brushRef="#br0" timeOffset="2464">1680 23 73,'0'0'36,"4"28"0,-11-15 1,14 16-28,-11-6-1,8 12-1,-8-4-1,4 9-2,-3 4-1,4 2-1,-1 0-1,2 4 0,-2-1 0,1-1 0,1 0-1,-1-5 0,-1-3 0,0-10 0,0-5-1,-1-9-2,1-3-3,0-13-16,0 0-16,-10-29-1,17 11 0,-4-9 0</inkml:trace>
  <inkml:trace contextRef="#ctx0" brushRef="#br0" timeOffset="3010">1948 437 65,'5'-20'34,"-8"1"0,3 19 0,-8-34-23,8 34-2,-18-19-2,18 19-2,-27 8-1,9 11-1,-3 1-1,3 10-1,1 7-1,1 0 1,7 5-2,7-4 0,3-3 0,8-9 1,4-6-2,4-10 2,5-5-1,-1-11 1,1-4 0,-2-12 0,-2 0 1,-4-5 0,-6-2 0,0 7 0,-5 3 1,-3 19-1,0 0 1,0 0-1,7 13 0,1 13 0,2 0 0,0 1-1,4-3 1,7-6-1,2-10-1,1-11-1,7-2-4,-13-24-20,17 3-11,0-12-1,3 2-2,-1-7 1</inkml:trace>
</inkml:ink>
</file>

<file path=ppt/ink/ink1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1:55.4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285 94 64,'6'-24'35,"-6"24"-1,2-19 3,-2 19-26,0 0-2,0 0-2,-32-13-3,10 14 0,-7-1-1,-4 3-1,-1-1 0,-1 4-1,3 0 0,5-1-1,4 3 1,8-1-1,15-7 0,-11 18 1,11-18-1,0 0 1,16 15 0,-16-15 0,16 6 0,-16-6 0,13 4 0,-13-4 0,0 0 0,7 22 0,-7-4 0,0 4-1,0 5 1,3 7 0,-3 6-1,0 4 1,0-1-1,4 3 1,-4-2-1,0-3 0,0-2 0,0-5 1,0-2-1,0-5 0,0-5 0,0-1 0,1-4 0,-1-3-2,0-14-1,0 0-2,8 13-8,-14-31-25,13 4-1,-4-13 0,7 3 0</inkml:trace>
  <inkml:trace contextRef="#ctx0" brushRef="#br0" timeOffset="483">226 387 78,'0'0'36,"6"-14"-2,-6 14 1,-22 6-29,5 6-2,-7-6-2,-2 1-2,4 4-6,-8-13-29,12-2 1,4-7-1,14 11-2</inkml:trace>
  <inkml:trace contextRef="#ctx0" brushRef="#br0" timeOffset="873">543-1 87,'0'0'37,"8"-13"1,-8 13 0,0 0-29,3 27-2,-14-8-2,3 9-2,-5 2-1,1 1-3,2 3-3,-11-12-24,19 4-11,1-9 0,11-1-2,3-9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25.10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392 111 60,'0'0'36,"0"0"0,-32 0-1,-3 17-10,-23-14-20,9 9-2,-8-2-1,6 3-1,11 0-1,12-3 0,15-2-1,13-8 0,14 4 0,10-7 0,2-4 1,0-2 0,-4-1 1,-2 4 1,-20 6 1,14-3-1,-14 3 1,-5 29 1,-5 2-2,4 8 1,-2 3-1,6 9 0,0-2-1,2 0-1,4-4-3,1-8-2,8-3-4,-13-34-7,13 32-4,-13-32-1,0 0 6,0 0 6,7-13 4,-7 13 4,-11-16 4,11 16 8,-27-4 4,13 14 0,-19-10-5,4 6-10,5 1-25,-5-4-6,12-4-2,17 1-1</inkml:trace>
  <inkml:trace contextRef="#ctx0" brushRef="#br0" timeOffset="483">320 345 93,'0'0'39,"11"33"1,-10-17-3,18 16-30,-15 1-3,4 5-1,-4-3-2,-3-9-2,-2-6-1,1-20-1,0 0 1,-16-6-2,12-11 1,4-11 0,1-1 2,5-8-1,4-3 3,4 4 0,5 4 1,3 6 1,0 6-1,2 10 2,-2 13-2,0 13 1,-2 10-1,-1 11 0,-4 7-1,-4 5 0,-2 0 0,-5-2-3,-2-4-1,-10-19-9,13 3-16,-5-27-11,0 0-1,-9-20 0,15-5-1</inkml:trace>
  <inkml:trace contextRef="#ctx0" brushRef="#br0" timeOffset="967">893 359 85,'-4'-16'36,"4"16"1,-15-23-4,15 23-25,-20-7-1,7 17-3,-7 7 0,1 9-2,-1 8-2,-1 3-1,10 7-3,-2-4 0,11 3-2,-1-17-1,15 4 1,-12-30-1,30 19 3,-9-25 2,3-10 2,2-7 2,-5-13 3,2-5 0,-9-15 1,8-1 0,-10-16 0,5 5 0,-10-4-1,5 9-1,-5 5-1,-1 18-1,-2 9 1,-4 31 0,0 0-2,-5 29 0,-3 18 0,8 12-1,-3 12 0,2 8 1,7 2-1,1-3-1,3-5 0,2-12 0,4-11-4,-5-24-4,15 1-10,-26-27-20,35-14-1,-22-15 1,9-2 0</inkml:trace>
  <inkml:trace contextRef="#ctx0" brushRef="#br0" timeOffset="1388">1169 346 60,'-8'-17'38,"8"17"-2,0 0 1,-5 31-12,-4-7-19,16 13-1,-4 1-3,-1 1-3,3 6-6,-15-23-24,13-6-7,-3-16 2,0-19-2</inkml:trace>
  <inkml:trace contextRef="#ctx0" brushRef="#br0" timeOffset="1544">1121 118 86,'0'-37'35,"-2"6"-1,4 17-2,-2 14-34,0 0-30,16 20-1,-6 2-2,9 4-2</inkml:trace>
  <inkml:trace contextRef="#ctx0" brushRef="#br0" timeOffset="1700">1472 359 60,'1'-23'38,"-1"23"0,-13-22 0,13 22-11,-27 9-22,15 8-1,-5 5-2,1 8-1,1 5-2,4 0-1,5 0-1,6-6-1,8-7 1,-8-22 0,28 16 0,-11-24 1,1-5 2,2-7 1,-5-12 1,2 4 2,-5-3 0,2 10 0,-4-1 0,3 20 0,-13 2-1,25 21 0,-12 8-2,0 8 0,0 5-1,-1-8-2,2 6-1,-2-17-4,11 3-13,-6-29-18,12-7-1,-2-15 0,7-5-1</inkml:trace>
  <inkml:trace contextRef="#ctx0" brushRef="#br0" timeOffset="2168">2078 1 86,'0'0'37,"32"17"1,-15-14 0,14 16-30,-7-7-2,8 14-1,-3 3-2,5 10 0,-8 13-1,-3 10 0,-7 4-1,-7 6 1,-12 4-2,-15-1 1,-9 2-2,-20-6-1,-8-3-5,-28-26-13,5-1-21,-10-18 1,-1-14-3,-6-19 2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0:45.7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 35 47,'0'0'32,"-15"-7"1,15 7 1,-6-13-20,6 13-4,0 0-3,0 0-1,0 0-1,0 0-1,0 0-1,20-5-1,-20 5 0,16-5 0,-16 5-1,20-3 0,-20 3 0,18 1-1,-18-1 1,12 13-1,-12-13 1,3 29-1,-6-7 1,-2 4 0,1 3 0,-5 3 0,4 3 0,-4 3 0,5 0 0,-1-2 0,2 0 0,2-1-1,1-4 0,0 3 1,1-6-1,4 0 1,-1-5-1,5-3 1,2-4-1,-1-1 0,5-4 0,2-3 1,-4-1-1,1-4 0,-14-3 0,19-2-1,-19 2 2,0 0-2,14 0 1,-14 0-1,0 0 1,0 0 0,0 0-1,-2 15 1,2-15 0,-6 20 0,2-4 0,-2 1 0,1 2 0,-1 3 0,0 4 0,3 5 1,-3-1-1,2 4 1,-1-1 0,2 1-1,-1-4 1,-1-2-1,1-4 1,-1-2-1,-4-7 1,9-15-1,-13 20 0,13-20-1,-18 12 0,18-12-2,-9 13-8,9-13-28,0 0 1,-18-22-1,16 2-2</inkml:trace>
</inkml:ink>
</file>

<file path=ppt/ink/ink1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2:03.9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27 546 34,'-9'-18'32,"9"18"2,-5-21 0,2 2-13,3 19-6,0-14-3,0 14-2,0 0-3,0 0-1,-3 14-2,3 5 0,-3 0-1,3 8 0,-2 1-2,2 5 1,-1 0-2,4-1 1,-6-3-1,3-7 0,0-3-1,0-19-2,4 25-4,-4-25-12,0 0-19,0 0 0,21-19-1,-13 4 1</inkml:trace>
  <inkml:trace contextRef="#ctx0" brushRef="#br0" timeOffset="312">140 500 76,'0'0'36,"-3"23"-1,10 4 1,-8 0-30,4 13-1,-5-3-2,2 0-1,0-4 0,0-8-2,-1-5 0,1-20-1,-5 14 0,5-14 0,-7-16 0,6-2 0,1-4 0,1-5 0,4-1 1,3-3-1,4-2 2,1 3-1,3 2 2,3 6-1,-3 2 1,2 10 0,-2 1 0,2 9 0,-4 6 0,3 7 0,-5 5 0,-2 5-1,-1 3 0,-3 4 0,-5 4 0,1 0 0,-2 1-1,-2-3 1,1-2-2,-1-6 0,-1-2-2,3-22-6,-1 21-21,1-21-8,-3-18 1,-1-7-2</inkml:trace>
  <inkml:trace contextRef="#ctx0" brushRef="#br0" timeOffset="749">166 25 94,'-13'-17'38,"13"17"0,-10-18-1,10 18-35,0 0-3,0 0-4,10 18-27,-10-18-5,0 0-1,20 13 0</inkml:trace>
</inkml:ink>
</file>

<file path=ppt/ink/ink1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2:05.0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144 112 73,'0'-20'37,"4"4"-1,-4-11 2,7 14-27,-14-7-3,7 20-2,-13-21-1,13 21-1,-28 6-1,8 10-1,-1 8-1,3 12 0,-2 7 0,6 5 0,5 3-1,6 3 1,3-2-1,6-1 0,8-6 0,1-9 0,4-3 0,-1-9 0,4-5-2,-2-9 0,2 0-3,-8-13-6,14 9-26,-13-15-3,6 3 2,-10-8-2</inkml:trace>
  <inkml:trace contextRef="#ctx0" brushRef="#br0" timeOffset="344">312 128 92,'0'-16'37,"-5"0"0,5 16-7,-8 13-22,13 11-1,-14 4-3,9 14-1,-7 2-1,2 7-1,1 2-1,3-3-2,1-8-2,-6-15-4,17 3-22,-11-30-9,0 0 1,0 0-1</inkml:trace>
  <inkml:trace contextRef="#ctx0" brushRef="#br0" timeOffset="546">322 126 63,'8'-22'37,"-5"4"0,-3 18 0,14 0-18,2 26-11,-10 2-1,7 18-2,0 2-2,4 11-1,-3-2-1,4-5 0,0 1-3,-5-18-3,8 2-17,-21-37-16,30 12 0,-22-29-1,10-5 2</inkml:trace>
  <inkml:trace contextRef="#ctx0" brushRef="#br0" timeOffset="749">615 45 88,'-1'-25'38,"1"25"-1,-13 6-1,14 23-28,-11 5-3,3 16 0,-6 2-2,0 9 0,4 0-2,1 1 0,0-10-1,1-6 0,4-8-2,-1-15-3,10 6-10,-6-29-24,0 0 1,7-16-1,2-6-1</inkml:trace>
  <inkml:trace contextRef="#ctx0" brushRef="#br0" timeOffset="1186">993 39 75,'0'0'36,"0"0"-1,0 0-2,0 0-26,-26 7-2,6 2-2,-7-3 0,2 6-1,-1-6 0,5 1-1,2-3 0,19-4 0,-19 8 0,19-8 1,0 0-1,0 19 1,0-19 0,4 28 0,-4-9-1,3 4 1,-6 5-1,3 3 1,0-1-1,-4 4 0,0 1-1,-1-3 1,1 4 0,1-4 0,-1 3-1,2-1 0,1-5 1,0 2-2,-1-3 1,2-4-1,2-5-1,-2-19-3,4 22-3,-4-22-25,0-14-5,7-7 0,10 2-1</inkml:trace>
  <inkml:trace contextRef="#ctx0" brushRef="#br0" timeOffset="1576">996 388 79,'0'-15'36,"-17"12"-1,17 3 0,-39 5-29,9 2-3,-9 0-4,-8-5-28,11 2-4,3-7-3,10 0-1</inkml:trace>
</inkml:ink>
</file>

<file path=ppt/ink/ink1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2:08.24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1579 117 54,'18'0'33,"-5"-1"-1,4-2 1,-17 3-19,22-9-2,-22 9-3,0 0-2,0 0-2,0 0 0,-21-5-1,1 9 0,-10-3-2,-8 4 1,-15-4-1,-5-1 0,-13-4 0,-6 1-1,-4-3 0,-7 2 0,0-3 0,-5 0 0,2 1 0,3-2-1,3 0 1,8-1 0,3 0-1,9-2 1,8 2-1,16 2 0,6 4 0,11 2 0,24 1-3,-18 7-4,31 13-21,-13-20-11,18 8-1,-18-8 0,17-14-2</inkml:trace>
  <inkml:trace contextRef="#ctx0" brushRef="#br0" timeOffset="1342">459 39 33,'0'0'27,"0"0"2,0 0-3,0 0-11,22 6-4,-22-6-2,0 0-2,0 0-2,0 0-1,0 0 2,0 0-2,0 0 0,0 0 0,0 0 0,-14-6-1,1 6 0,13 0 0,-29-6 0,11 6-1,-1-4 1,-1 4 0,-6-1-1,4 1 0,-9-5-1,4 4 1,-7-2-1,2 0-1,-3-1 1,2 1-1,2-3 1,5 5-1,7 0 1,2 1-1,17 0-1,-20 2-1,20-2-4,-18 8-26,18-8-6,0 0 1,13-3-3</inkml:trace>
</inkml:ink>
</file>

<file path=ppt/ink/ink1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2:11.1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363 298 55,'7'-17'33,"-7"17"0,5-14 0,8 15-20,-21-17-1,8 16-3,0 0-2,-18-1-1,0 4 0,5 10-2,-7-1-1,2 10 0,1 3-1,4 2-1,0 0 0,8-2-1,5-2 1,5-2-1,6-2 0,4-3 0,2 0 1,5-2-2,3 5 2,-2 5-2,-4 4 1,-3-1 0,-7 2 0,-5-2-1,-7 0 2,-6-2-1,-1-5 0,-12-9 0,1-3 0,-6-4 0,-2-4 0,2-6-1,2 0-1,2-5-3,6 7-5,-10-11-27,27 15-1,-4-27 0,22 17-2</inkml:trace>
  <inkml:trace contextRef="#ctx0" brushRef="#br0" timeOffset="483">505 23 83,'0'0'37,"-3"-23"-1,16 33 1,-13-10-29,5 44-1,-8-8-2,7 12-1,-1 7-1,0 6 0,-2-1-1,2 3-2,-1-4 2,6-1-2,-3-5 0,-1-7 0,1-3 0,-1-8-1,0-5 0,-2-7-1,2-1-2,-4-22-4,7 17-17,-7-17-13,5-17 0,-1-8-1,9 2 2</inkml:trace>
  <inkml:trace contextRef="#ctx0" brushRef="#br0" timeOffset="749">687 451 73,'-15'0'35,"-11"1"-3,4 6 1,-13-2-29,9 0-7,7 5-27,-1-4-2,20-6 0,-14 5-2</inkml:trace>
  <inkml:trace contextRef="#ctx0" brushRef="#br0" timeOffset="1029">750 520 56,'0'14'34,"0"-14"-1,18 23-2,-18-23-18,32 15-5,-32-15-1,26 1-1,-26-1-2,25-14 0,-21-4-1,2 5 2,-6-5-3,-5-1 2,0 2-1,-3 4-1,8 13 0,-26-13-1,13 16 1,-1 5-1,1 8 0,4 4-2,2 13 3,2 2-3,5 1 1,7-3-3,7 4 0,-1-9-6,14 9-19,-9-24-10,11-6-1,-8-12 1</inkml:trace>
  <inkml:trace contextRef="#ctx0" brushRef="#br0" timeOffset="1326">1000 507 80,'0'-32'38,"7"19"-1,-7 13 0,0 0-27,-7 15-1,10 21-4,-7 4-2,4 13-1,0 6 0,1 4-2,3 2 0,5 0 0,-5-6-2,4-12 2,-3-5-3,-5-16-2,8-3-4,-8-23-28,0 0 0,-18-35-1,18 10-1</inkml:trace>
  <inkml:trace contextRef="#ctx0" brushRef="#br0" timeOffset="1560">991 492 66,'22'-23'37,"-7"0"-1,17 13 2,-3-3-19,11 22-11,-9-2-1,2 15-4,-7 4 1,-6 13-2,-8-1-1,-13 3-2,-11-2 1,-10-5-2,-4-7 0,-12-9-3,8 0-8,-15-23-25,16-1 0,-2-21 1,14 2-1</inkml:trace>
  <inkml:trace contextRef="#ctx0" brushRef="#br0" timeOffset="2012">1389 252 72,'-6'-24'36,"6"24"-1,3-28 1,11 23-25,-6-13-3,12 20-1,-4-4-2,6 11-1,-2 2-1,0 11 0,-5 3-2,-2 8 1,-6 1-1,-5 2 0,-7 4-1,-5 1 0,-3 0 1,0 1-2,-3-6 1,4 0-1,1-7 1,2 0-1,3-8 1,6-2 0,3-5-1,-3-14 2,16 19-1,-16-19 1,26 4-1,-4-1 1,3-1-1,5 3 1,1 0-1,2 0 1,-2 0-2,-2-1 0,-5 3-3,-24-7-9,22-7-25,-29-6-1,7 13-1,-31-24-1</inkml:trace>
  <inkml:trace contextRef="#ctx0" brushRef="#br0" timeOffset="2730">1757 1038 71,'18'7'36,"-18"-7"0,0 0 1,0 0-29,-18 7-1,-16-10-1,-11 5-1,-19-8-1,-7 3-1,-21-4 0,-8 0-1,-12-3-1,-5 1 1,-1-5-1,-4 4 0,-2-3 0,3 0 0,4 0-1,8 1 1,9 1-1,13 3 0,10 3 0,14 2 0,17 4-1,14 1-2,19 5-3,13-7-19,0 0-14,19-7 0,14 4-2,6-13 1</inkml:trace>
  <inkml:trace contextRef="#ctx0" brushRef="#br0" timeOffset="3447">2106 408 100,'0'0'38,"-18"-19"0,18 19-10,0 0-20,0 0-4,0 0-1,0 0-3,-10 17-3,-3-15-8,15 12-26,-2-14-1,-9 20 1,9-20-2</inkml:trace>
  <inkml:trace contextRef="#ctx0" brushRef="#br0" timeOffset="3650">2139 623 93,'-10'18'38,"10"-18"-1,-7 21 0,7-21-32,-25 22 0,8-11-3,-4-5-1,2 7-4,-5-20-14,24 7-20,-21 1-1,21-1-3,16-1 1</inkml:trace>
</inkml:ink>
</file>

<file path=ppt/ink/ink1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2:19.3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211 301 69,'-4'-23'35,"7"9"0,-11-8 2,26 12-26,-25-8-2,7 18-2,-2-14-1,2 14-1,0 0-1,-13 29-1,7-7-1,-1 11 0,3 5 0,5 9-1,-2 4 0,2 3-1,2-2 1,-3 4-1,1-3 0,2-9 0,-3-6-1,0-9-1,2-4 0,-5-12-2,9 1-7,-6-14-27,-3-13-2,3-7 1,10 3-1</inkml:trace>
  <inkml:trace contextRef="#ctx0" brushRef="#br0" timeOffset="422">-8 227 72,'0'-18'33,"0"18"1,19-18 1,5 12-29,-5-5 1,10 8-2,-1-1 0,10 7 0,-2-2-2,5 8 0,-2 4 0,6 11 0,-9 5-1,2 12-1,-10 7 1,-4 4-1,-9 6 0,-2 8-1,-9 0 1,-4-6-2,-8-3 1,-10-11 0,-11-9-1,-7-13 1,-6-5-1,-6-13 1,0-6-1,0-5-2,10 1-2,2-12-8,36 16-25,-13-17 1,26 10-2,1-11 1</inkml:trace>
  <inkml:trace contextRef="#ctx0" brushRef="#br0" timeOffset="890">682 595 71,'13'-13'36,"5"5"-1,-10-13-5,14 7-14,-18-12-8,8 9-1,-15-4-2,3 7-1,-10 1-1,-3 10-1,-5 6-1,-3 8 1,-4 7-1,3 6 0,0 7-1,5 6 0,4 4 0,6 0 0,9-1 0,4-4-1,7-2 1,3-5-2,8-6 0,-3-10-1,6-2-4,-14-19-19,16 6-13,-12-11 2,11 2-2,-8-10 1</inkml:trace>
  <inkml:trace contextRef="#ctx0" brushRef="#br0" timeOffset="1326">992 480 82,'0'0'38,"-11"-15"-2,11 15-4,-13 2-21,15 13-4,-11 3-2,9 8-2,-4 4 0,4 8-3,0 1 0,7-3-1,3-1-1,-1-10-1,8-4-1,-4-16-2,9-2 0,-9-16 1,9-2-1,-10-15 2,2-1 1,-5-8 2,-2-1 1,-5 6 4,-4 0 0,4 12 2,-7 0 0,5 22 1,0 0-2,9 26 1,-5 3-1,10 13-3,-3 3-1,4 1 0,-2-2-1,0-8-1,-4-4-1,-2-15-4,10 4-12,-15-34-20,11-2 1,-13-17-3,9-2 2</inkml:trace>
  <inkml:trace contextRef="#ctx0" brushRef="#br0" timeOffset="1732">1099 106 92,'-17'-16'38,"17"16"-1,-18-4 0,18 4-32,0 0-3,-14 1-5,18 16-17,-4-17-17,0 0 0,13 6-2,3 4 0</inkml:trace>
  <inkml:trace contextRef="#ctx0" brushRef="#br0" timeOffset="1997">1496 464 74,'0'0'36,"-19"-31"-1,19 31 1,-23-29-26,23 29-2,-28-8-2,12 16-2,-3 2-1,3 11-1,0 6-2,2 4 0,5 8-2,3-6-4,12 12 1,-6-16-3,18 4 2,-10-18 0,17-1 1,-8-15 1,7-8 2,-2-5 4,-5-17 1,3 1 3,-10-18-1,5 2 0,-12-18 1,4-3-1,-7-5 0,-1 1-1,-5-2-1,2 11 0,-5 7 1,6 17-2,-3 18 1,6 20-1,-7 23-1,5 21 0,1 14 0,4 11 0,0 12-1,0 6 0,2 2 0,1-5 0,4-6 0,1-13-1,2-13 0,-5-13-2,6-10-1,-14-29-4,21 25-19,-16-44-12,8 0 1,-9-13-2,8 3 2</inkml:trace>
  <inkml:trace contextRef="#ctx0" brushRef="#br0" timeOffset="2528">1662 571 60,'20'10'35,"-20"-10"-1,32 1 1,-32-1-21,42-8-3,-23-5-3,10 4-2,-10-4-1,0 1-1,-6-4 0,-13 16-2,10-24 0,-10 24-1,-19-12 0,0 15 0,-2 7-1,-3 9 1,0 6-1,5 7-1,4 8 2,9 4-2,9-1 1,7-1 0,9-6-1,3-7 0,9-8 0,-2-10-3,6-5-5,-16-21-28,20-2-1,-6-16-1,5-5-1</inkml:trace>
</inkml:ink>
</file>

<file path=ppt/ink/ink1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2:23.9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89 374 88,'-4'-18'35,"4"18"1,0 0-8,1 13-21,-1-13-1,-19 32-2,5-15-1,2 4-2,1-3 1,3-2-2,6 0 1,4 0-1,10 0 1,7 3-1,3 1 2,2 3-1,-3 3 1,-3 0-2,-9 2 2,-3 1-1,-10-3 0,-11-6-1,-4-8 0,-4-1-1,0-9 0,1-5 1,5 1-1,-2-8-2,19 10 0,-18-17-9,18 17-25,0 0 0,18-6-1,-18 6 0</inkml:trace>
  <inkml:trace contextRef="#ctx0" brushRef="#br0" timeOffset="437">339 576 70,'-5'-16'37,"-5"-1"-1,10 17 1,-23-16-24,23 16-7,-31 9-1,17 6-2,-3 4-1,3 7-1,3 3-1,5 0-1,6-1 0,3-1-1,7-2 0,2-12-1,2-6 2,2-7 0,-1-9 0,-1-7 2,-2-5-1,1-8 1,-4-5 1,-1 7 1,-2 1-1,0 4 0,-5 3 1,-1 19 0,0 0-1,0 0 0,13 25 0,-7 7-1,1 4 0,4 7-1,0 2 0,1-3-2,1-3-2,-4-16-8,14 2-27,-23-25 2,29-2-2,-15-22-1</inkml:trace>
  <inkml:trace contextRef="#ctx0" brushRef="#br0" timeOffset="843">581 90 89,'0'0'38,"0"0"-1,-25 28 1,31 12-31,-13 4-2,7 12-1,-5 0-1,1 7-1,0-4-1,-1 0 0,1-3 0,0-2-1,4-11 0,0-1-1,2-4 0,1-11-2,3-1-2,-6-26-9,15 16-24,-15-16 0,20-20 0,-11-3-2</inkml:trace>
  <inkml:trace contextRef="#ctx0" brushRef="#br0" timeOffset="1077">661 533 68,'-15'-6'35,"-7"2"-3,-4 5 1,-13-4-23,4-3-16,2 3-25,1-5-1,6 1-2,8-8 0</inkml:trace>
  <inkml:trace contextRef="#ctx0" brushRef="#br0" timeOffset="1326">665 479 59,'0'0'38,"-13"12"-1,16 7 1,-3-19-12,8 41-20,-10-7 1,9 12-4,0 2-1,0-2-1,2-1-2,-2-10-3,3-1-7,-10-34-27,8 13 0,-8-36 1,3-9-1</inkml:trace>
  <inkml:trace contextRef="#ctx0" brushRef="#br0" timeOffset="1513">703 223 81,'3'-34'34,"7"18"0,-10 16-7,19 1-29,-9 16-29,-5 4-1,6 6-3,0 1 1</inkml:trace>
  <inkml:trace contextRef="#ctx0" brushRef="#br0" timeOffset="1654">911 420 79,'0'0'37,"0"0"-2,0 26-2,-13-16-24,13 16-3,-8-1-1,8 8 0,0 0-2,8 3-2,1-2 1,0 2-2,1-9 1,-3-2-1,-2-8 0,-10-1-1,5-16 1,-26 10-2,9-6-2,-8-17-5,25 13-28,-28-26 0,21 9 0,1-13-2</inkml:trace>
  <inkml:trace contextRef="#ctx0" brushRef="#br0" timeOffset="1997">1228 164 86,'-2'-23'36,"-11"-3"0,4 11-4,-14-9-25,23 24-1,-32-16-1,19 19-1,-3 5-1,8 13 0,0 8-2,7 7 1,-1 6-1,2 2 0,-1 6 0,0-1 0,1-1-1,-5-2 1,1-3 0,4-2-1,1-1 1,2-4-1,6 0 1,-3 1-1,2-7 0,0-1-1,0 0 0,-6-8-2,2-2-1,-4-19-8,0 0-26,0 0-1,16-7 0,-10-13 0</inkml:trace>
  <inkml:trace contextRef="#ctx0" brushRef="#br0" timeOffset="2325">1246 472 72,'0'0'35,"-14"-7"-1,-3 11 0,-4 2-28,-5 8-7,-9-1-30,8-1-1,2-8-3,8-2 2</inkml:trace>
  <inkml:trace contextRef="#ctx0" brushRef="#br0" timeOffset="2559">1336 450 58,'2'-13'38,"-2"13"1,0 0-1,0 29-10,-10-11-21,11 16-1,-5 2-2,4 12-3,0 1 0,0-1-2,1-3-4,-5-22-7,11 3-26,-7-26 0,0 0 1,0-32-2</inkml:trace>
  <inkml:trace contextRef="#ctx0" brushRef="#br0" timeOffset="2746">1302 232 78,'8'-35'34,"-1"11"-1,-7 24-11,19-5-23,-9 20-27,-4 5-3,2 5-3,2 6 0</inkml:trace>
  <inkml:trace contextRef="#ctx0" brushRef="#br0" timeOffset="2917">1606 444 89,'0'0'37,"0"0"0,-30 16 0,17 9-31,-16 1-1,2 7-3,1 3 0,0 1-3,3 2 0,4-12-3,13-1 2,4-11-3,2-15 1,21 7 1,-3-13 0,-1-11 2,0-9-1,-1-5 3,0-5 0,-1 0 1,-6 0 1,4 5 0,-6 5 1,-7 26-1,19-15 1,-19 15 0,20 34-1,-7 1-1,-4 5 0,4 12-1,-3 0 0,2-1-2,-2-2 0,-2-11-5,10 4-10,-14-26-22,14-6-1,-8-26-1,7-4 1</inkml:trace>
  <inkml:trace contextRef="#ctx0" brushRef="#br0" timeOffset="3339">1803 100 63,'0'0'38,"2"-18"0,2 31 0,-4-13-13,10 49-18,-13-3-2,3 16-2,0 6-1,-1 6 0,-1-3-2,4-6 0,-5-7-1,3-16 1,0-9-2,-4-14 1,4-19-2,0 0 1,0 0 0,-15-13 0,12-9 0,3-3 1,8-5 0,2 2 1,3 2 1,8 11 1,1 4 0,7 10 0,-7 8 0,1 12 0,-10 3 0,-6 10 0,-9-1-1,-7 0-1,-9-2 2,-5-9-2,-6-4 0,-1-10-2,4-4-2,-5-13-3,31 11-20,-26-20-11,29 4-1,-1-7 0,13 2 2</inkml:trace>
  <inkml:trace contextRef="#ctx0" brushRef="#br0" timeOffset="3760">2018 408 95,'14'-3'37,"-2"22"2,-15 0-3,16 20-29,-11 2-3,1 5-2,-2 3 0,-1 0-4,3-3-2,-10-22-7,15-3-27,-8-21 0,0 0 0,-4-32 0</inkml:trace>
  <inkml:trace contextRef="#ctx0" brushRef="#br0" timeOffset="3931">2041 241 82,'0'-58'37,"9"25"-1,-6-1-6,13 31-22,-16 3-3,11 21-6,-1 9-28,-8-8-6,5 8-1,-1-5-2</inkml:trace>
  <inkml:trace contextRef="#ctx0" brushRef="#br0" timeOffset="4134">2238 71 91,'0'0'38,"0"0"0,15 8 0,-12 13-31,1 18-1,-7 8-3,6 16 0,-4 7-1,1 8 0,0 0-2,-2 1 0,1-6 0,1-11-1,0-7-1,0-19-2,4-4-4,-4-32-23,0 0-8,7-15 0,8-4 0</inkml:trace>
  <inkml:trace contextRef="#ctx0" brushRef="#br0" timeOffset="4353">2407 479 80,'2'-20'37,"-2"20"1,0 0 0,19 12-28,-17 2-2,4 18-3,-3 1-1,-1 8-2,-2 3 0,0 0-3,2-2-1,-6-18-5,11 9-15,-7-33-17,0 0 2,7-24-3,3-4 1</inkml:trace>
  <inkml:trace contextRef="#ctx0" brushRef="#br0" timeOffset="4555">2499 16 99,'5'-18'37,"-5"18"1,17 0-9,-17 0-25,3 21-6,-3 5-12,-9-8-23,11 3 0,-2-8-1,11 5 0</inkml:trace>
  <inkml:trace contextRef="#ctx0" brushRef="#br0" timeOffset="4758">2655 99 69,'-3'-23'38,"3"23"-1,0 0 1,20 4-20,-20-4-11,9 32-2,-9-8-1,3 13-1,-3 2-1,-2 10 0,-1 4-1,-1 2 0,-2 2 0,0-2-1,0-3 0,4-6 1,-1-3-1,-2-11-2,5-4 0,-3-14-2,11 5-10,-8-19-26,0 0 3,19-26-2,-1 8-1</inkml:trace>
  <inkml:trace contextRef="#ctx0" brushRef="#br0" timeOffset="5023">2804 423 71,'-28'-13'35,"2"11"-3,0 10 0,-14-4-28,2 5-4,5 8-17,1-10-15,11 2 0,21-9-3,0 0 2</inkml:trace>
  <inkml:trace contextRef="#ctx0" brushRef="#br0" timeOffset="5211">2823 417 90,'11'22'36,"-11"-4"0,3 19-6,-6-10-24,6 12-2,-3-3-1,5 2-2,0-5 1,10-8-2,-1-9 0,4-9 0,1-10 0,1-10-1,-1-7 1,-3-9 1,-2-4-3,-5-1 3,-2 1 0,-1 6 0,-3 6 1,-3 21-1,0 0 1,0 0 0,4 34-1,-4 3 1,-3 8 0,3 11-1,-2 4 1,0 5-2,-1-2 2,2 5-2,-1-3 1,-1 0 0,3-7-2,-4-1 2,4-5-1,-4-6 0,-1-7 0,-3-10 0,-4-7 0,-2-12 0,-4-9 0,-2-7-1,-2-5 0,0-8 0,3-4 1,2-5-1,10 0 0,10-3 0,8-1 0,11-5-1,10 4-2,-2-12-11,23 11-23,-10-5-1,9 2-2,-4-9 1</inkml:trace>
</inkml:ink>
</file>

<file path=ppt/ink/ink1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2:32.6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74 495 66,'0'0'36,"-9"-18"-1,9 18 1,-16 0-26,15 16-2,-12-3-1,6 15-2,1 1-2,2 8-1,-1-1 0,10 5-2,0-3 1,5-3-1,5-8 0,2-12 0,2-8 0,4-10 0,-1-8-1,-2-16 1,-2-5 0,-5-10 1,-6-3 0,-7 0 1,-3 5-1,-7 7 0,-3 7 0,-4 10 0,-4 7-1,-2 10 0,1 9-1,-2 4-3,9 13-13,-6-14-20,9 2 0,12-15-3,-6 17 3</inkml:trace>
  <inkml:trace contextRef="#ctx0" brushRef="#br0" timeOffset="468">461 123 76,'-7'-28'37,"4"8"-2,-16-6 2,15 8-28,-14-2-2,18 20-1,-27-15-1,27 15-1,-22 16-1,15 5-1,1 5 0,3 9-1,2 3 0,1 10 0,0 0 0,0 6 0,0-2-1,3 4 1,-3-4-1,1 1 0,1-5 1,0-3-1,-2-4 0,2-3 0,-2-5 1,0 1-1,0-4-1,0-5-1,3 0-1,-6-11-7,16 8-21,-13-22-8,17 7-1,-5-20 1</inkml:trace>
  <inkml:trace contextRef="#ctx0" brushRef="#br0" timeOffset="811">519 562 80,'0'0'34,"-32"-15"-2,11 19-2,-13-1-29,-14-4-13,-1 4-18,6-2-3,3-2-1,10-6 0</inkml:trace>
</inkml:ink>
</file>

<file path=ppt/ink/ink1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2:34.2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266 202 59,'2'-29'36,"-6"-6"-1,2 7 1,-11-11-18,4 16-11,-15-5 0,5 17-1,-7 2-1,4 13-1,0 7-1,6 10-1,3 7 0,8 11 0,2 3 0,6 8-1,-2 1 0,3 2 0,-4 0-1,2 1 1,-4-4-1,1 0 0,-3-4 1,2-2-1,-1-5 0,-2-2 1,2-5-1,-2-2 1,1-8-1,0-3-1,2-2 1,2-17-2,-9 16-2,9-16-3,0 0-11,0 0-21,11-16 1,-3-3-2,13 6 2</inkml:trace>
  <inkml:trace contextRef="#ctx0" brushRef="#br0" timeOffset="344">233 525 75,'-7'-19'35,"7"19"-1,-32-9 2,12 24-29,-8-8-4,-2 5-2,2 6-8,-4-9-27,9-3 0,3-6-2,7-6 0</inkml:trace>
  <inkml:trace contextRef="#ctx0" brushRef="#br0" timeOffset="640">203 513 80,'0'0'36,"-10"23"-2,10-23-5,2 35-23,-6-9-1,4 8-1,-3 1 0,8 10-3,-1-5 1,8 1-2,2-6 0,3-9 0,5-11 0,0-11 1,0-16-2,-5-9 3,-4-14-2,0-10 2,-10-8-1,-3 3 1,-9 2-1,-4 5-1,-3 9 1,-4 7-1,-2 10 0,-2 10-3,6 18-5,-12-9-29,17 11 1,13-13-1,-15 14-1</inkml:trace>
  <inkml:trace contextRef="#ctx0" brushRef="#br0" timeOffset="1046">397 554 51,'0'0'36,"-19"4"-1,19 11 1,-3-2-12,15 11-17,-11 1-2,6 10 0,-4-4-2,4-5-1,-4-4-1,-1-8 0,-2-14-1,0 0 1,-5-17-1,1-10 1,0-7-1,4-6 1,3-3-1,4 1 1,3 5-1,5 8 0,2 9-2,-3 4-3,12 22-13,-12-9-19,7 13 1,-6-3-2,5 9 0</inkml:trace>
  <inkml:trace contextRef="#ctx0" brushRef="#br0" timeOffset="1373">691 552 85,'0'0'35,"0"0"2,0 0-2,-3 31-29,3-4-1,4 10-1,-5-1-2,2 2-1,-2-6 0,-2-7-2,-3-11 0,6-14 0,-17-6-1,5-14 1,6-8 0,2-6 0,4-6 0,6-2 1,4 0 1,7 6 0,2 5 1,6 11 0,-3 8 1,4 15-1,-5 6 0,0 17-1,-4 6 1,-3 7-1,-5 2-1,-5 1 1,-2-4-2,-5-8 1,-1-4-2,4-26 1,-13 16-1,13-16-1,-13-24 0,10-2 1,4-5 0,2-7 1,6-1 1,1 0 0,4 2 2,4 8 0,-2 8 0,4 9 0,-7 12 0,4 14-1,-5 11 0,0 13 1,-4 3-2,-2 5 0,-5-1 1,-2-4-4,1 3 0,-10-26-14,16 3-19,-6-21-2,0 0 0,0 0 0</inkml:trace>
  <inkml:trace contextRef="#ctx0" brushRef="#br0" timeOffset="1904">1086 576 52,'-1'-22'36,"1"22"1,-2-15-1,5 30-10,-13-2-18,16 22-1,-9 0-3,4 7-1,1 1 0,2 4-2,3-6-1,4-8-1,3-14 1,-1-10-1,3-14 0,-4-8 1,2-9-3,-2-14 3,-2-3-1,-1-6 1,-1 6 0,1 5 2,-2 4-1,2 9 0,-9 21 1,17-9 0,-17 9-1,16 35 1,-9-4-1,1 5 0,-1 6 0,0 1-2,-1-3 0,-5-8-4,11 6-9,-12-38-24,16 9 1,-6-27-1,12-6-2</inkml:trace>
  <inkml:trace contextRef="#ctx0" brushRef="#br0" timeOffset="2278">1454 97 59,'3'-16'37,"-6"3"1,3 13 0,0 0-12,15 44-20,-17-8-1,5 14-1,-7 5-1,4 7-1,-5 2 0,1 2-1,0-5 0,1-3 0,1-4 0,1-5 0,2-8-1,2-8 0,-1-2 0,-1-11-1,2-1 0,-3-19-3,4 16-2,-4-16-10,2-14-21,-2-7-2,10 5 1,-7-11-1</inkml:trace>
  <inkml:trace contextRef="#ctx0" brushRef="#br0" timeOffset="2621">1673 609 58,'0'0'34,"6"-22"-2,-6 22 2,5-30-25,-5 30 0,8-25-1,-8 25-2,0 0-1,0 0-1,-18-3-2,5 16 0,-4 3-1,-1 9 1,-2 1-1,3 6-1,2-1 0,7 1 1,8-2-1,4-2-1,6-5 3,6-6-3,6-6 1,1-9 0,0-4 0,-1-12 0,-3-6 0,-2-3 1,-4 1-2,-1-1 3,-4 4-1,3 6 0,-11 13 0,17-2 1,-17 2-2,22 25 2,-11-10-2,4-4 0,1-4 0,0-7-2,2-8-1,0-17-4,11 8-19,-8-23-13,13 5 0,-2-4-2,7 1 2</inkml:trace>
</inkml:ink>
</file>

<file path=ppt/ink/ink1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2:43.4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287 170 63,'0'0'36,"21"-7"0,-21 7 0,15-6-25,-15 6-3,-20-6-2,-1 4-1,-1 4-2,-7 1 0,-1 3-1,-1 1-1,3 2 0,4 1 0,6-1-1,4 1 1,14-10-1,-16 11 1,16-11-1,0 0 1,0 0-1,-2 15 1,2-15 0,3 13 0,0 2 0,-3 2-1,1 8 1,1 1 0,-2 9 0,3 3 0,-5 1 0,2 1-1,-3-2 0,1-1 0,0-3 1,-2-2-1,1-6 0,1 0 0,-2 1-1,4-8 2,-4 1-2,4-20 0,0 19-1,0-19-1,0 0-7,0 0-22,8-23-7,-8 23 0,15-19 0</inkml:trace>
  <inkml:trace contextRef="#ctx0" brushRef="#br0" timeOffset="468">193 511 78,'0'0'37,"5"-22"-1,-5 22 1,0 0-31,-18 4-2,-5-1-1,-6-3-2,-3 5-5,-10-14-23,14 10-9,2-9-1,26 8-1</inkml:trace>
  <inkml:trace contextRef="#ctx0" brushRef="#br0" timeOffset="1264">610 56 63,'-2'-23'38,"2"23"-2,0-29 3,14 24-27,-14 5-2,0 0-2,-22 5-3,13 12-1,-9 4-1,5 6-1,-3 3-2,2 0-3,7 12-11,-5-21-25,13 5 1,4-11-2,8-5-2</inkml:trace>
</inkml:ink>
</file>

<file path=ppt/ink/ink1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06.3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388 140 52,'-4'-27'31,"4"27"4,-17-21-3,17 21-20,-31-9-2,11 10-3,-12 1-1,3 9-2,-6 1 1,6 11-2,-2 2 1,10 6-3,5 1 1,7 1 0,7-1-1,8-3 0,4-7 0,5 0-1,5-6 0,-1-5 0,1 3 1,1-4-1,-1 0 0,-2 3 1,-1 3-1,-2 3 0,-7 3 1,-2 5-1,-6 3 1,-4 2 0,-6 0-1,-5 0 0,-5-6 1,-5 0 0,-6-4 0,1-12-1,-3-3 1,1-2 0,3-5-1,1-6 0,8 1-1,2-3-2,18 8-4,-17-24-18,30 17-13,-4-12 0,14 8-2,-3-11 2</inkml:trace>
  <inkml:trace contextRef="#ctx0" brushRef="#br0" timeOffset="546">535 68 53,'4'-17'37,"-12"-5"-2,8 22 2,-7-30-17,7 30-12,0 0-1,0 0-2,11 27-2,-5 2 0,-6 8 0,0 8-1,0 7 0,0 11 0,0 2-1,-3 1 0,2-5 1,-4 0-2,2-4 0,2-5 1,1-7-1,-4-9 0,4-7 0,-5-7-1,5-3 0,0-19 0,-4 16-3,4-16-2,0 0-10,-6-30-23,16 11 2,-1-12-2,13 5 2</inkml:trace>
  <inkml:trace contextRef="#ctx0" brushRef="#br0" timeOffset="858">707 390 68,'0'0'34,"-35"-3"-1,13 10-1,-9-4-27,2 4-3,-3 4-2,-5-10-13,10 8-19,4-9 0,23 0-3,-16 0 0</inkml:trace>
  <inkml:trace contextRef="#ctx0" brushRef="#br0" timeOffset="1155">702 553 54,'0'0'33,"18"22"-1,-18-22 1,36 17-24,-22-20 1,10 8-3,-7-11 0,9 3-1,-8-12-2,2 1 1,-7-8-2,-3 0 0,-2-3 0,-7 4-1,-5-1-1,-5 6 0,-6 4 0,-2 11-1,-5 5 1,-2 12-1,-3 6 1,6 5 0,-1 8-1,9 6 0,4 1 0,6 2 0,10 0-1,6-5-1,9-1-3,-3-17-6,23 9-25,-16-28-2,18 6 1,-14-21-1</inkml:trace>
  <inkml:trace contextRef="#ctx0" brushRef="#br0" timeOffset="1467">1070 439 88,'1'-24'36,"-8"-1"0,7 25-7,-2 17-21,5 14-1,-4 8-3,4 18 0,-2 5-2,1 8 0,-2 6-2,3-2 1,-2-4 0,-1-9-1,0-7 0,0-15-1,-1-2-1,-2-14-2,3-4-2,0-19-14,0 0-18,-9-24 1,13 6-1,-5-19 1</inkml:trace>
  <inkml:trace contextRef="#ctx0" brushRef="#br0" timeOffset="1716">1090 505 78,'6'-41'36,"11"22"0,-4-3-8,12 22-19,-7 5-2,6 11-2,-5 8-2,1 14-1,-6 2-1,-9 2 0,-8 3-1,-8-4 1,-10-8-2,-9-7 0,-5-5-2,-8-16-3,13 10-18,-4-28-13,15 3 0,-2-15-1,17 5 0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1:13.07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240 207 40,'0'0'32,"16"2"1,-16-2 0,0 0-14,3-14-6,-3 14-3,0 0-3,-13-3-2,-3 0-1,1 8-1,-8-2 0,-2 1-1,-3 1-1,0-2 0,0-3-1,5 4 0,3-2 0,4-2 0,16 0 0,-14 0 1,14 0-1,0 0 0,0 0 1,0 0-1,0 0 1,0 0 0,2 18 0,-2-18 0,2 20 1,-2-5-1,3 6 1,-2 4-1,-1 3 0,0 2 0,0 1 0,-1 5 0,-4-2 0,3-1-1,-3 0 0,1-5 1,4-2-1,-2-5 1,2 2-1,2-6 0,-2 0 1,4-1-1,-4-3 0,0-13 0,5 21 0,-5-21 1,2 17-1,-2-17 0,0 0 0,0 0 0,18 13 0,-4-13 1,4 3 0,2-3-1,2 1 0,-3 1 1,2-1-1,-3 2 0,-2-1 0,-16-2-2,14 0-3,-18-15-16,4 15-18,0-19-1,0 19 0,0-32 0</inkml:trace>
  <inkml:trace contextRef="#ctx0" brushRef="#br0" timeOffset="639">223 408 80,'-12'-14'37,"12"14"-1,-36-6 1,20 6-30,-12 6-6,1 2-2,2 11-21,-1-14-13,7 4-1,3-9-2,16 0 1</inkml:trace>
  <inkml:trace contextRef="#ctx0" brushRef="#br0" timeOffset="998">286 356 83,'0'0'38,"0"0"-1,0 0 1,3 27-31,10 7-1,-1 3-2,5 7-1,2 5-2,1-1 0,2-2-2,-4-10-3,6 2-5,-18-23-30,8-7 3,-14-8-2,18-21 0</inkml:trace>
  <inkml:trace contextRef="#ctx0" brushRef="#br0" timeOffset="1185">485 338 92,'-2'-25'36,"2"25"0,0 0-8,9 16-20,-15 12-2,3 14-2,-4 2-1,0 8-1,-5 2-2,1-7-1,4-1-4,-11-23-19,17 4-14,1-27 1,3 13-2,-3-13 0</inkml:trace>
  <inkml:trace contextRef="#ctx0" brushRef="#br0" timeOffset="1591">743 363 76,'-7'-16'36,"7"16"0,-16-11 1,16 11-29,-25 20-1,12 5-2,-6 3-2,6 11-1,0 4-1,3 2-1,7 1-1,6-8-1,9-2 0,2-14-1,5-3 0,0-14 0,2-10 1,0-11 1,-4-11 1,-2-11 0,-8-10 3,2 2-1,-7-6 2,3 11-1,-5 0 1,1 16-1,-1 10 0,0 15 0,3 24-1,0 7-1,0 11 0,0 2-1,1 4 0,1-5-3,2 3-3,-12-19-27,17-3-5,-12-24-1,25 3 0</inkml:trace>
  <inkml:trace contextRef="#ctx0" brushRef="#br0" timeOffset="1981">928 14 92,'-5'-18'39,"5"18"-2,-13 15 2,14 22-33,-7 5-2,3 19 0,0 7-1,0 8-1,1 3-2,2-5-1,4-3-2,-1-16-4,10 8-18,-7-35-14,11-6 1,-17-22-3,30-6 3</inkml:trace>
  <inkml:trace contextRef="#ctx0" brushRef="#br0" timeOffset="2184">1041 351 95,'0'0'37,"2"20"-1,5 23-6,-13-9-25,14 12-2,-4 1 0,5 3-3,2-4-1,-1-12-1,5-5-1,-2-15-1,4-8 0,-17-6 0,25-28 1,-16-5 1,-2-6 2,-1-7 0,-5-1 3,3 7 1,-6-1 0,3 18 1,-2 5-1,1 18 1,0 16-2,5 12 0,-5 5-1,6 7 0,-2 5-2,1-5-1,1 0-3,-5-18-8,14 3-25,-15-25-1,23 8 0,-10-20-2</inkml:trace>
  <inkml:trace contextRef="#ctx0" brushRef="#br0" timeOffset="2543">1476 400 65,'-8'-23'37,"3"8"0,-12-2 1,4 22-16,-9-4-17,2 20 0,-6 4-2,4 14-1,3 6-2,2 4-1,9 4-2,5-7 0,8-3-1,5-15 1,6-5-1,0-16 1,4-7 1,0-12 2,-1-10 1,-4-11 1,-4-7 0,0 0 1,-7-6 1,3 9 0,-7 0-1,2 12 1,-4 8-1,2 17-1,4 17 0,2 11 0,2 9-1,0 6-1,1 6 0,1-3-2,3 3-2,-9-22-13,12 1-21,-16-28 0,24 13 0,-16-29-2</inkml:trace>
  <inkml:trace contextRef="#ctx0" brushRef="#br0" timeOffset="2964">1676 1 67,'-4'-14'38,"4"14"0,0 0 0,0 0-16,7 23-16,-5 8-1,2 10-1,0 11-1,-4 11-1,0 5 0,3 5-1,-6-3 0,3 0-1,0-7 1,0-3 0,0-10-2,-3-9 0,6-9-2,-7-14-3,13 7-11,-9-25-23,0 0 2,8-26-2,5 0 2</inkml:trace>
  <inkml:trace contextRef="#ctx0" brushRef="#br0" timeOffset="3198">1789 406 68,'-6'-23'33,"-9"14"-1,-7 4 0,-10 16-29,-1 5-17,-11-9-16,5 1 0,4-4-4,6-5 1</inkml:trace>
  <inkml:trace contextRef="#ctx0" brushRef="#br0" timeOffset="3572">1807 381 89,'0'0'38,"0"21"-1,13 10 1,-10 0-32,5 15-1,-3-1-2,0 5-1,3-2-2,-7-11-3,8-1-4,-9-36-26,-7 16-5,2-34 1,7-6-2</inkml:trace>
  <inkml:trace contextRef="#ctx0" brushRef="#br0" timeOffset="3713">1824 222 56,'-4'-61'35,"5"20"-1,-4 8-1,3 33-12,0 0-45,0 0-7,6 19-2,1 4-3</inkml:trace>
  <inkml:trace contextRef="#ctx0" brushRef="#br0" timeOffset="3900">1970 467 82,'-2'31'36,"0"-1"-2,8 6 1,-6-4-32,4 7 0,3-9-2,4-3 1,2-5-2,4-9 0,3-8 0,-1-10 0,1-11 0,-2-9 1,-8-11 0,-6-4 0,-8-6 0,-5 0 1,-5 4-1,-8 6-1,-4 13-1,-7 2-5,7 22-26,-5-2-3,9 10-1,5-5-1</inkml:trace>
  <inkml:trace contextRef="#ctx0" brushRef="#br0" timeOffset="4181">2162 500 55,'13'22'37,"-5"-1"-2,3 9 0,-7-12-9,8 11-22,-11-5-1,-1 0-1,-4-9-1,4-15-1,0 0 0,-18 0-1,12-17 0,2-5 1,1-6 1,10-3 0,-1-5 0,12 5 2,2-2 0,9 8 0,0 1 0,7 12 0,-1 5 0,-2 17-1,-5 9 0,-4 14 0,-5 4-1,-6 8-1,-8 2 1,-8 1 0,-2-5-1,-2-9-2,3-1-3,-15-24-27,19-9-6,0 0-1,10-29-2</inkml:trace>
</inkml:ink>
</file>

<file path=ppt/ink/ink1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08.5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95 245 55,'-1'-19'35,"5"5"-2,-7-9 1,19 5-24,-11-12-1,10 8-2,-8-7-2,6 7-1,-5 1-1,2 6 0,-6-1-1,-4 16 0,12-16-1,-12 16 1,0 0-1,0 0 0,1 21 0,-1 4 1,-4 3-1,3 9 1,-4 6-1,-1 6 0,0 0 1,-2 1-2,0-4 1,2-3 0,-2-9-1,3 0 0,1-5 0,1-6-1,6-2 1,1-2 0,2-3-1,1-3 1,-7-13-1,19 20 0,-19-20 1,17 9-1,-17-9 1,0 0 0,0 0-1,0 0 1,0 0 0,0 0 0,0 0 0,-11 14 0,-2-9-1,-5-4 0,1 5-3,-14-16-13,13 13-20,-10-14-1,11 8-1,-8-10 0</inkml:trace>
</inkml:ink>
</file>

<file path=ppt/ink/ink1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3.2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171 19 82,'0'0'37,"-12"-15"0,12 15-3,-16-3-26,16 3-3,-17 0-1,17 0-1,-21 4-2,21-4-1,-23 10-3,8-10-5,16 13-30,-1-13 2,-7 22-2,4-6-2</inkml:trace>
  <inkml:trace contextRef="#ctx0" brushRef="#br0" timeOffset="234">108 267 77,'0'24'37,"-16"-22"-1,16-2 1,-18 10-31,2-3-1,-3-3-2,1-3-3,18-1-6,-27 3-30,27-3-1,0 0-2,32-11 1</inkml:trace>
</inkml:ink>
</file>

<file path=ppt/ink/ink1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4.4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278 107 66,'-5'-25'35,"5"25"1,-8-20 0,8 20-28,-13-12 0,13 12-3,-27 6 0,8 7-2,-7 2 0,0 8-1,-4 5 1,2 3-1,-1 5 0,8 4-1,-1-1 1,9 5-1,4-3 0,7 1 0,6-2-1,7-3 0,7 0 0,5-5 0,6 2-1,1-8-1,6 0-2,-3-17-2,8 13-13,-19-26-20,12-1 2,-16-18-2,6 4 2</inkml:trace>
  <inkml:trace contextRef="#ctx0" brushRef="#br0" timeOffset="296">322 379 53,'-12'-22'35,"12"22"0,-17-9-2,15 33-8,-5-8-19,10 17-2,-3-2-1,6 10 0,2 0-3,5 1 1,5-8-2,2-4 1,3-11-1,-3-13 1,2-6-1,-3-12 1,-6-9 0,0-15 0,-6-6 0,-10-3-1,-3-2 2,-7 3-1,-3 9 0,-2 5 0,-7 14 0,-2 8-1,2 20-4,-11-3-24,16 15-6,1-5 0,7 6-3</inkml:trace>
  <inkml:trace contextRef="#ctx0" brushRef="#br0" timeOffset="655">475 345 49,'-3'15'36,"10"8"-1,-7 4 0,9 12-11,-5-4-19,5 9-2,-6-6-1,-2-5-1,2-5-1,-6-10 0,3-18-1,0 0 0,-13-5 0,9-15 0,2-5 0,-1-7 1,3-3 1,5-3 1,3 4 0,4 4 0,-2 2 1,7 10 0,1 7 0,2 14 0,-1 10-1,1 12 0,-1 8-1,-3 8 0,-3 3-1,-3 1 1,-3-3-2,-6-5-1,-1-2-4,0-35-15,-10 18-16,10-18-1,-7-21-1,3-5 1</inkml:trace>
  <inkml:trace contextRef="#ctx0" brushRef="#br0" timeOffset="1061">723 373 72,'-14'-6'38,"15"19"-2,-1-13 1,6 37-29,-2-9-4,8 11-1,-6 3-1,8 5 0,-1-2-1,3-5-1,-2-7 0,2-12 1,-3-14-1,-13-7 0,25-20 1,-18-8-1,-1-10 0,-2-4 0,-2-5 0,0 2-1,1 7 0,-4 6-4,7 15-5,-15-3-26,9 20-1,0 0 0,0 0-1</inkml:trace>
  <inkml:trace contextRef="#ctx0" brushRef="#br0" timeOffset="1373">1032 502 80,'5'-15'37,"-5"15"-1,13-34-6,-13 34-23,8-26-2,-8 26-1,-11-19-2,11 19 0,-29 3 0,10 7-1,-3 6 0,2 9 0,3 3 0,2 4-1,10 2 0,3-1 0,9 5-2,5-10-1,8 0-2,-1-17-1,13 4-4,-14-25-7,20 11-2,-26-30 1,19 10 5,-18-15 6,6 2 4,-6 4 5,-7-2 4,8 18 6,-17-11 5,19 32 0,-16-9-3,10 24-6,-2 0-3,5 12-2,-3 1 0,3 2-1,-5-2-1,1-7 0,-5-6 0,-4-11-1,0-13 0,0 0 1,-21-31 0,12 3-1,3-8 0,6-5 0,5-3 1,3 2-1,7 5 1,5 5-2,3 6 1,-1 3-3,2 18-5,-18-11-27,16 10-1,-9-8-1,7 5-1</inkml:trace>
  <inkml:trace contextRef="#ctx0" brushRef="#br0" timeOffset="1965">1509 9 71,'-10'-19'38,"10"19"-1,0 0-1,11 19-25,-6-1-7,-1 13 0,-3 2-1,-1 10 0,-1 0-1,-1 7-1,-5-2 1,3 0-1,0-2 0,4-4 0,-5-3 0,5-2-1,5-3 1,-1-7-1,2-2 1,1-3-1,-1 1 0,1-7 0,2 2-2,-4-5 0,4 0-3,-9-13-13,16-1-20,-10-12 0,10 4-1,-12-17 1</inkml:trace>
  <inkml:trace contextRef="#ctx0" brushRef="#br0" timeOffset="2246">1626 374 69,'0'0'34,"-29"3"-3,10 3-8,-3 6-53,-11-8 0,1 1-4,-5-8 0</inkml:trace>
</inkml:ink>
</file>

<file path=ppt/ink/ink1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8.3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350 24 78,'-4'-21'36,"4"21"0,0 0-8,-15-4-22,-6 5-2,-6 7 0,-9-7-1,-4 3-1,-5-2-1,1-1 1,3-4-1,7 2 0,6-2 0,14 2 1,14 1-1,0 0 0,0 0 1,18 13-1,-18-13 0,23 17-1,-13-2 1,-3 3 0,1 7 0,-4 6 0,-1 3 0,0 5 0,0 3 0,-1 5 0,-1-2 0,1-2 0,-2-1-1,0-5 0,0-6 0,-2-2 1,2-4-1,-1-5 0,-1-4-1,2-16-1,-1 16-1,1-16-4,0 0-7,0 0-25,13-11 1,-5-13-1,16 13 2</inkml:trace>
  <inkml:trace contextRef="#ctx0" brushRef="#br0" timeOffset="390">250 380 78,'2'-17'37,"-2"17"-2,-14-9 1,14 9-31,-23 4-2,-7-1-2,-5 3-4,-14-15-24,13 8-8,-1-12-1,9 3-3</inkml:trace>
</inkml:ink>
</file>

<file path=ppt/ink/ink1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9.2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155 31 62,'0'0'37,"-23"-28"-2,23 28 2,-19-3-23,16 22-7,-4 4-1,4 17-1,-5 5-2,4 11 0,-2 5 0,2 5-2,0-1 1,2-5-1,-2-11-1,1-7 1,-1-5-2,-1-10 1,5-6-1,0-21-1,-4 19-3,4-19-6,0 0-27,0-29 0,0 29-1,17-40 1</inkml:trace>
  <inkml:trace contextRef="#ctx0" brushRef="#br0" timeOffset="265">219 352 52,'-16'-9'35,"-6"6"0,0 12-1,-8-16-11,4 13-21,-5-2-2,-2-4-6,15 3-28,-3-6 1,21 3-2,0 0 0</inkml:trace>
  <inkml:trace contextRef="#ctx0" brushRef="#br0" timeOffset="468">171 372 75,'1'19'36,"5"12"-2,-10-7 1,11 10-32,-3-4 0,5 8 0,0-7 0,5-2-1,-1-7 0,9-8-1,-2-5 1,-1-12-1,-1-7 0,-1-8-1,-4-11 1,-8-3-1,-1 0 0,-8 2 0,-8 5-1,-6 6 0,-2 12-3,-18-5-20,8 22-13,0 1 0,2 0-3,-1-5 2</inkml:trace>
</inkml:ink>
</file>

<file path=ppt/ink/ink1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21.9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0 682 55,'0'0'33,"0"0"0,23 17 0,-23-17-25,28-4 0,-15-9-1,13 7-1,-9-10 0,7-1-1,-4-7-1,-1 2-1,-3-5 1,-3 5-1,-8 2-1,3 0-1,-11 5 0,-3 2 0,6 13 0,-26-8-1,9 16 0,-8 6 1,3 6-1,3 6 0,2 5 1,5 10-1,7-3 1,9 1-1,6 0 1,8-3-1,3-8-1,2-5 0,6-1-3,-4-16-3,11 9-17,-16-25-14,15 7 0,-13-14-1,8 7 1</inkml:trace>
  <inkml:trace contextRef="#ctx0" brushRef="#br0" timeOffset="390">511 546 77,'-5'-16'36,"-11"-1"-1,16 17-7,-32-5-21,16 15-2,-6 2-1,3 9-1,-5 4-1,6 3-1,1 5-2,4-1-1,9-2 0,4-8 0,5-4-1,-5-18 0,26 10 1,-8-21 1,2-4 1,-3-9 1,1-3 1,-1-3 1,-4 0 0,0 8 1,-5 1-1,-8 21 1,8-13-1,-8 13 0,2 30-1,-2 4 0,-2 11 0,-1 6-1,3 10 0,0 2 0,-3 4 0,6 2-1,-1-9 1,-1-4-2,2-10 0,-3-12-3,4-2-2,-4-32-22,0 14-11,0-14 0,13-23 0</inkml:trace>
  <inkml:trace contextRef="#ctx0" brushRef="#br0" timeOffset="1030">627 464 80,'0'0'37,"-13"1"-2,13-1-7,-3 35-20,0-8-4,6 16 0,-3 1-2,5 2 0,-1-1-1,0-6 0,4-11-1,-3-8 0,-5-20 0,22 9 0,-10-22 0,-2-10 0,-2-4 0,4-5 0,-6-5 1,5 3-1,-6 2 1,-1 5 0,-2 5 0,-2 22 0,0 0 0,0 0 0,11 33 0,-8 3 0,6 4-1,-3 3 0,7 3-1,-5-7-2,10 1-4,-17-27-22,25-2-8,-13-21-1,9-3 0</inkml:trace>
  <inkml:trace contextRef="#ctx0" brushRef="#br0" timeOffset="1389">898 474 89,'-13'1'36,"14"25"1,-9-13-10,19 27-21,-11 3-2,5 9 0,-3 0-1,4-4-2,-3-5-1,0-11-3,4-1-6,-7-31-28,0 0 1,-1-25-1,7-1-1</inkml:trace>
  <inkml:trace contextRef="#ctx0" brushRef="#br0" timeOffset="1576">898 282 73,'1'-30'36,"-4"7"-1,3 23-1,0 0-26,0 0-22,8 24-20,-8-24-1,8 19-2,-8-19 1</inkml:trace>
  <inkml:trace contextRef="#ctx0" brushRef="#br0" timeOffset="1935">1137 444 71,'-18'-9'36,"18"9"-1,-26 15 2,21 0-28,-6 0-5,6 8 0,-1-2 0,10 5-1,2 0-1,7 0-1,2-4 0,0 4 0,-2 0-1,-4 0 0,-7-3 1,-8 0-1,-9-3-1,-8-3 1,0-1-3,-3-6 0,9 4-6,-9-18-28,26 4 1,-6-13-2,20 3 1</inkml:trace>
  <inkml:trace contextRef="#ctx0" brushRef="#br0" timeOffset="2247">1445 544 73,'6'-27'38,"-6"27"-2,-6-17 1,6 17-27,0 0-6,-22 27-1,1-6-1,0 11-1,1 4-2,0-2 0,4 4-2,4-7 0,11-4 0,2-14-1,-1-13 0,21 0 1,-5-13 1,-3-8 1,1-9 2,2-2 1,-6-1 1,3 7 1,-6 1 0,2 12 0,-9 13 0,15 4-1,-7 12 0,4 14-1,-2 7-1,2 5 0,2 2-2,-2-1 0,1-1-2,-7-13-5,17 1-25,-23-30-4,24 8-1,-15-26-1</inkml:trace>
  <inkml:trace contextRef="#ctx0" brushRef="#br0" timeOffset="2652">1629 16 57,'0'0'37,"3"-18"0,-3 18-1,4 11-11,-1 14-21,-3 2 0,2 12 0,-2 4-1,-2 5-1,-1 3 0,0 2-1,1-2 1,-3 1-2,2-2 1,-1-3 0,2-1-1,2 0 0,-1-1 0,1-4 1,3-1-2,-3-5 0,0-4-2,0-8-1,4 5-5,-4-28-24,-4 14-4,4-14 0,14-14-2</inkml:trace>
  <inkml:trace contextRef="#ctx0" brushRef="#br0" timeOffset="2933">1765 538 66,'0'0'31,"-30"-7"0,8 10-3,-7 10-37,-6-9-20,3-1-1,-1-1-2,3-5 0</inkml:trace>
  <inkml:trace contextRef="#ctx0" brushRef="#br0" timeOffset="3214">1848 475 50,'0'0'37,"0"0"-1,0 0-1,0 0-8,-8 29-20,8-3-2,5 14-1,-5 3-2,4 6 0,-1 1-2,-2-4-2,4 0-4,-11-28-18,12 4-12,-6-22-1,0-23-1,-5-19 1</inkml:trace>
  <inkml:trace contextRef="#ctx0" brushRef="#br0" timeOffset="3401">1813 186 80,'4'-23'34,"-4"23"-3,0 0-9,25 15-53,-18 6-2,10 10-2,-5-1 1</inkml:trace>
  <inkml:trace contextRef="#ctx0" brushRef="#br0" timeOffset="3542">2029 458 52,'13'6'36,"-13"-6"0,-9 14 0,-4-8-11,7 15-19,-3 0-2,5 9 0,0 0-1,8 8-1,2-6-1,4 1 0,-1-1-1,1-4 0,-3-2 0,-7-4 0,-7-5-1,-8-7-2,-2 0-1,-12-14-5,16 4-27,-9-18 0,14 5-2,-2-15 1</inkml:trace>
  <inkml:trace contextRef="#ctx0" brushRef="#br0" timeOffset="3916">2414 151 78,'-5'-17'36,"-12"-5"-1,17 22 1,-19-24-31,19 24-1,-29 3-1,19 10-1,-1 4 0,2 9-1,2 3 0,1 5 0,1 2 0,3 3 0,0-4 0,2 7-1,-1-3 1,1-1 0,0 1-1,0 0 1,1 0-1,-1-1 0,3-2 0,-2 2 1,-1-1-1,-1-6 0,-2-2 0,0-3 0,0-3-2,-2-6-1,3 0-2,2-17-14,0 0-18,-10-13 0,10 13-1,17-37 1</inkml:trace>
  <inkml:trace contextRef="#ctx0" brushRef="#br0" timeOffset="4244">2405 504 65,'0'0'34,"-7"-16"-1,7 16-1,-36 10-24,12-4-9,-2 14-11,-7-17-19,6 3-1,2-6-2,11-2 0</inkml:trace>
  <inkml:trace contextRef="#ctx0" brushRef="#br0" timeOffset="4509">2493 478 86,'0'0'36,"0"0"1,0 0-7,-16 9-23,18 14-1,-5 7-3,4 10 0,-1 4-2,0 7 0,2 2-3,-4-7-3,8 2-3,-16-23-26,14-5-2,-4-20-1,2-20 0</inkml:trace>
  <inkml:trace contextRef="#ctx0" brushRef="#br0" timeOffset="4696">2475 341 75,'0'-39'34,"5"22"-2,-6 4 0,1 13-37,17 10-26,-9 7-1,9 10-3,-3-2 0</inkml:trace>
  <inkml:trace contextRef="#ctx0" brushRef="#br0" timeOffset="4836">2705 510 54,'1'-22'37,"-1"22"-1,-6-16 0,6 16-12,-21 11-18,12 3-2,-13 2-2,2 5 0,1 8-2,-3 2-1,8 4-1,2-5-1,8 0 0,6-7 0,9-3 0,-11-20 0,28 12 1,-12-24 2,-1-8 0,1-6 2,0-8 1,-3 2 0,-4-2 1,4 7 0,-4 4 0,-9 23-1,17-13 0,-17 13-1,13 33-1,-4-2 0,-5 8-2,1 3 0,3 3-2,-6-9-5,14 6-23,-14-26-6,13-6 0,-6-26-2</inkml:trace>
  <inkml:trace contextRef="#ctx0" brushRef="#br0" timeOffset="5226">2892 104 88,'0'0'37,"0"0"-2,11 24-5,-8 11-25,0 15-2,-5 9 0,2 10-1,0 2-1,-2 2 0,-3-7-2,1-10 0,0-10-2,-5-17 1,4-10-1,5-19 0,-15-6 1,9-14 0,3-2 1,6-8 1,4-1 0,6 2 2,4 3-1,7 6 1,0 3 0,7 10 0,-4 7 0,2 12 0,-7 9-1,-5 10 0,-7 6 0,-8 5 0,-8-2 0,-9-3-1,-5-5 0,-10-13 0,-1-8-3,-6-21-5,19 3-23,-8-28-5,21 0-1,-3-11-1</inkml:trace>
  <inkml:trace contextRef="#ctx0" brushRef="#br0" timeOffset="5663">3175 117 79,'0'0'38,"0"0"-3,15 34 2,-15-9-31,3 12-2,-6 4 0,3 15-1,-2 6-1,-1 7-1,1 0 0,-3-3 0,1-3-2,-3-9 1,2-3-2,-1-16-2,6 3-6,-15-27-27,15-11 1,0 0-3,20-24 2</inkml:trace>
  <inkml:trace contextRef="#ctx0" brushRef="#br0" timeOffset="5928">3248 534 67,'11'17'35,"-11"-17"0,28 6 0,-12-12-28,10 9 0,-7-13-1,5 4-2,-5-6 0,-3-1-2,-5-2 0,-6 2-1,-5 13-1,-9-15 0,-7 17 0,-1 11 0,-6 9 0,1 9 0,0 8 0,5 4 0,4 3 0,9 0 0,8-4 0,7-11 0,8-6 0,7-11-2,8-7-1,0-17-5,16 0-26,-11-19-2,8-2-1,-7-15-2</inkml:trace>
</inkml:ink>
</file>

<file path=ppt/ink/ink1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28.9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285 151 78,'-4'-34'37,"11"14"-1,-13-16-4,12 17-26,-15-3 0,9 22-2,-23-19-1,6 18-1,-5 4 0,0 7-1,-2 3 0,1 2 0,2 5-1,5 3 1,0 3 0,6 3 0,5 3 0,0 3 0,4 1 0,1 3-1,3 1 2,-3 2-2,1-2 0,-1-1 1,-1-1-1,-2 1 0,3-1 0,-5-2 0,5-1 0,-7-4-1,6-2 0,-7-6-1,8 0-2,0-23-5,-2 25-22,2-25-8,0 0 1,-2-28-1</inkml:trace>
  <inkml:trace contextRef="#ctx0" brushRef="#br0" timeOffset="374">229 441 68,'-12'-13'35,"12"13"-1,-35 3 0,14 0-31,-7 4-3,-5-3-3,7 8-28,-9-11-1,15 1-2,1-7 0</inkml:trace>
  <inkml:trace contextRef="#ctx0" brushRef="#br0" timeOffset="608">258 399 88,'5'16'35,"-5"-16"0,-7 39-8,1-17-26,-1 8 2,-2 2-2,5 4 1,3-1-1,2-3 0,8-7-1,4-6 1,4-6-1,1-10 0,3-6 0,-3-13 0,-2-5 0,-3-3 0,-5-8 1,-6-3-1,-2 5 0,-6 1 0,-6 7 0,-1 3-1,0 10-1,-8-5-7,21 14-27,-28-2 1,28 2-2,-20-4 0</inkml:trace>
  <inkml:trace contextRef="#ctx0" brushRef="#br0" timeOffset="983">460 511 79,'-3'13'37,"11"13"-3,-13-7-2,10 14-28,-5-5-1,3 8 0,-3-9-1,1 0-1,-2-9 0,1-18 0,0 0 0,0 0-1,-12-32 1,12 1 0,0-7-1,4-4 1,5-3-1,0 4 0,4 3 0,0 7-3,6 10-3,-15 1-25,16 14-5,-7-1-1,6 16-1</inkml:trace>
  <inkml:trace contextRef="#ctx0" brushRef="#br0" timeOffset="1295">685 438 72,'1'16'35,"3"7"-1,-15-2 1,14 12-30,-5-1-1,2 7-1,-4-6-2,1-4-1,-1-5 0,-1-8-1,5-16-1,0 0 1,-17-16-1,11-8 1,5-5 1,1-3 0,1-4 2,6 3 0,2-1 1,6 13-1,-2 0 1,6 16 0,-2 6-2,5 15 1,-5 6-1,0 11-1,-1 5 0,-6 1 0,-2-1-2,-7-6 1,1-5-2,-7-12 0,5-15 0,-13-2 0,9-12 0,-1-11 0,5-5 2,5-2 1,1-3 1,5 3 1,-1 0 2,9 12-2,-1 1 2,2 10-1,-3 8-1,1 12 0,-4 8-1,0 9 0,0 7-1,-4 4 1,-3 4-2,-4-4-2,1 5-5,-17-24-24,17 1-4,-4-21 0,0 0-2</inkml:trace>
  <inkml:trace contextRef="#ctx0" brushRef="#br0" timeOffset="1810">1047 490 73,'-3'-23'37,"3"23"-2,7-14 0,-7 14-27,10 26-1,-3 1-3,-2 8-2,0 3 0,0 1-2,1-1 0,1-5 0,-1-8-1,2-11-1,-8-14 1,22 0-1,-12-14 0,3-5 1,-1-4 0,-1-9 1,2 3 0,-1 0 2,-3 5 0,-1 6-1,-8 18 1,13-21 0,-13 21 0,13 19-2,-8 7 1,1 6-1,1 4 0,-1 4-1,-1-3-1,4 1-2,-9-22-12,17 3-21,-17-19 1,26-26-3,-13-10 2</inkml:trace>
  <inkml:trace contextRef="#ctx0" brushRef="#br0" timeOffset="2184">1417 42 79,'-4'-29'37,"4"29"-1,0 0 1,0 0-32,3 22-2,-3 11 0,-2 5 0,4 8-2,-5 5 1,3 7-1,1-1 1,-4 1-1,3-2 0,0-5-1,0-2 0,0-2 0,0-5-1,-2-9 0,0-1-1,-2-12-2,5 2-4,-14-23-20,13 1-9,0 0 0,9-21-2</inkml:trace>
  <inkml:trace contextRef="#ctx0" brushRef="#br0" timeOffset="2652">1639 503 35,'0'0'28,"0"0"0,1-23 3,-1 23-21,-3-20-1,3 20 0,-3-20-1,3 20 0,-3-16 1,3 16-4,0 0-1,-17-11-1,1 16-1,3 5-1,-4 12 0,-1 5 0,1 7-1,4 3 0,4 5 0,9-1 1,3-6-1,7-6 0,3-10 0,2-9 0,2-14 1,1-10-1,-1-4 1,-1-7 0,-3-1 0,3 3 0,-6-1 0,-1 10-1,-9 14 1,13-12-1,-13 12 1,16 13-1,-16-13 0,17 24 0,-17-24 0,26 23 0,-7-16-2,-2-10-3,14 5-21,-15-24-9,13-1-3,-5-17-1,8 1 0</inkml:trace>
</inkml:ink>
</file>

<file path=ppt/ink/ink1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32.7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322 69 75,'0'0'35,"0"0"0,-16-12-1,1 13-31,-14-1 0,-3 8 0,-10-2-1,5 10 0,-4-7 0,8 7 0,4 0-1,10 2 1,3-2 0,14 2 0,-1-3 1,8-2-2,-1 2 1,5-2 0,-9-13 0,17 28-2,-11-10 1,-2 2-1,4 4 0,-8 3 1,4 2-1,-4 4 0,-4 1 0,1 0 1,-2 0-1,4-2 0,-3-1 1,1-3-1,-2-3 0,5-4-1,-1-3-1,1-18-2,3 23-2,-3-23-12,0 0-20,4-29 0,15 15 0,-12-12 1</inkml:trace>
  <inkml:trace contextRef="#ctx0" brushRef="#br0" timeOffset="375">205 448 59,'0'0'36,"13"-26"-2,-13 26 0,0 0-10,-16-2-22,-3 5 0,-7 1-3,-5 4-4,-12-11-26,12 6-4,-4-13-1,16 2-1</inkml:trace>
  <inkml:trace contextRef="#ctx0" brushRef="#br0" timeOffset="702">564 10 76,'-8'-15'38,"8"15"-1,0 0 0,0 0-31,-15 19-2,8 5-2,-6 4 0,-2-2-7,12 13-30,-13-13-2,10 2-1,2-14-2</inkml:trace>
</inkml:ink>
</file>

<file path=ppt/ink/ink1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35.5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34 397 83,'-4'-22'37,"4"22"-1,-4-16-7,4 16-21,0 0-2,0 0-1,-5 28-2,2-6 0,-1 8-2,0 5 1,1 5-2,-1-2 1,4 0-3,-2-9-1,6 5-4,-4-34-23,-1 29-7,1-29-1,17-3 0</inkml:trace>
  <inkml:trace contextRef="#ctx0" brushRef="#br0" timeOffset="218">110 476 74,'0'0'35,"0"0"-1,0 0 0,2 14-28,1 7-1,-5-2-2,1 4-1,-2 2-1,3-6-1,-3 0-1,3-19-1,-4 22-1,4-22 0,0 0 0,0 0 1,-7-19 0,7 1 1,1-3 1,3-4 1,1-6 1,5 0 1,-2-1 1,5 7-1,-4 1 1,5 7-1,-14 17 0,25-14 0,-25 14-1,25 14-1,-15 4 0,2 7 0,-1 1 0,-3 3-1,-1 4 0,-3-1 1,0-5-2,-4-2 0,0 2-3,-5-13-2,8 17-11,-3-31-20,1 19 1,-1-19-3,14 4 2</inkml:trace>
  <inkml:trace contextRef="#ctx0" brushRef="#br0" timeOffset="686">156 29 93,'-20'-24'36,"20"24"1,-13-11-8,13 11-29,0 0-4,-14 0-29,14 0-2,0 0-1,0 0-2</inkml:trace>
</inkml:ink>
</file>

<file path=ppt/ink/ink1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36.5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183 121 73,'-5'-23'37,"5"23"-2,-3-29 1,3 29-30,-11-14-2,11 14 0,-31 13 0,12 2-2,-2 4 1,-1 9 0,0 6-1,5 7-1,1 2 1,7 5 0,3-3-1,6 1 0,5 0-1,4-6 1,4-5-2,4-4 1,3-7-1,2-6-2,5-2-3,-6-22-14,13 9-18,-12-19 1,12 5-2,-13-20 1</inkml:trace>
  <inkml:trace contextRef="#ctx0" brushRef="#br0" timeOffset="296">332 134 83,'0'0'36,"-5"-19"-1,5 19-1,6 18-29,-10 4-1,-3 8 1,1 8-3,-4 5 1,2 6-2,0-1-1,0-6-2,6-1-3,-7-17-7,15 0-25,-6-24 1,0 0-2,-5-32 2</inkml:trace>
  <inkml:trace contextRef="#ctx0" brushRef="#br0" timeOffset="483">303 106 64,'3'-31'36,"11"25"-1,-14 6 2,29 24-19,-12 4-13,5 14-1,-3 9-1,3 8-1,-1 3 0,0-1-3,-2-2-1,-11-12-2,8 5-10,-11-34-22,9-8 0,-14-10-1,15-31 0</inkml:trace>
  <inkml:trace contextRef="#ctx0" brushRef="#br0" timeOffset="670">558 46 70,'-5'-36'36,"10"23"0,-5 13 0,0 0-27,0 28-3,0 12-1,-6 6-1,3 11-1,-1 4 0,-1 7-1,-1-3 0,1-7-2,-1-5-2,0-12-1,5 1-5,-15-26-29,23 0 0,-7-16-1,0 0-2</inkml:trace>
  <inkml:trace contextRef="#ctx0" brushRef="#br0" timeOffset="1154">976 77 79,'6'-18'36,"-6"18"-2,7-15-3,-7 15-25,0 0-3,-29 9-1,6-3-2,-3 6 1,-1-3-1,-1 4 1,2-3-1,6-1 1,5-1 0,15-8 0,-11 13 0,11-13-1,0 0 2,0 16-1,0-16 1,4 24-1,-1-8 1,-2 8-1,-1-1 1,0 7-2,-1 1 1,-1 6 0,2-2 0,0 2 0,-1-1-1,4 1 1,-3-6 0,1-2-1,1-2 0,-1-3 0,1-5-2,-4-6 0,4 0-3,-2-13-7,0 0-23,0-16-2,0 16-1,10-37 1</inkml:trace>
  <inkml:trace contextRef="#ctx0" brushRef="#br0" timeOffset="1544">953 347 74,'0'0'33,"0"0"-1,0 0-7,-22 3-22,-2 3-3,-4 6-8,-11-8-23,4-4 0,-2-4-3,5-5-1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1:18.34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109 417 78,'0'0'37,"-19"-4"-2,16 17 2,-5 2-31,8 20-1,-4-3-1,7 15-1,0-2-2,7 0 0,2-5-2,2-11 1,1-10 0,3-9 0,-2-14 0,1-9 0,-2-9 1,-5-10 0,-6-8 0,-2-4 0,-6-1 0,-11 0 0,-4 5 0,-7 7-1,-1 5 0,-2 12-1,1 16-3,-4-5-8,11 20-25,8-3 1,13 2-1,0-14-2</inkml:trace>
  <inkml:trace contextRef="#ctx0" brushRef="#br0" timeOffset="374">520 87 61,'-9'-30'37,"3"10"0,-10-3 1,16 23-17,-35-14-14,17 20-1,-8-3-2,7 15 1,-1 4-2,2 8 0,5 4-1,6 8 1,2 2-2,5 3 1,3 1-1,3 2 0,1-2-1,-1-1 2,1 0-2,1-3 0,-4 0 0,2-5 1,-3-4-1,0 2 0,-2-3 0,-1-4 0,0-3 0,-4 0 0,1-8-2,-3-5-1,2 5-4,-11-22-22,15 3-10,0 0 0,4-22-1,2-5 0</inkml:trace>
  <inkml:trace contextRef="#ctx0" brushRef="#br0" timeOffset="733">513 537 78,'-14'-10'33,"-9"13"-1,-12 7-10,-6-3-52,-5-4-1,6 2-2,-3-11 0</inkml:trace>
</inkml:ink>
</file>

<file path=ppt/ink/ink1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4:32.0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 50 82,'-4'-22'34,"4"22"-2,-2-18-12,2 18-32,0 0-18,0 0-2,0 0-2,9 16 0</inkml:trace>
  <inkml:trace contextRef="#ctx0" brushRef="#br0" timeOffset="3713">2314 18 79,'1'-27'34,"-1"27"-1,0 0-8,0 0-39,0 0-17,13 26-1,-5-6-3,-3-1 1</inkml:trace>
</inkml:ink>
</file>

<file path=ppt/ink/ink1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4:24.8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360 13 65,'-21'-7'35,"-1"3"-2,0 5 1,-16-4-26,7 10-3,-16-4 0,7 7-2,-1-2-1,8 2 0,3-3-2,8 2 0,9-4 0,13-5-1,0 0 0,0 0 0,19 0 0,-6-4 1,-13 4 0,24-7 1,-24 7 0,16 4 1,-16-4 0,9 27 0,-10-5 0,1 13 1,-2 3 0,2 9-1,-1 0 0,-2 5 0,0-3 0,1 0-1,1-4 1,2-5-2,-2-7 0,2-6-2,1-2 0,-2-25-5,9 29-12,-9-29-18,11-12 0,-5-8 0,8 0-1</inkml:trace>
  <inkml:trace contextRef="#ctx0" brushRef="#br0" timeOffset="437">230 29 70,'-7'-14'36,"7"14"0,-10 26 1,10 8-27,-8 4-4,8 13 0,-4 3 0,4 6-3,0 1 0,2-1-2,-1-1 1,2-10-2,0-6 0,0-8 0,0-9-1,-2-7 1,-1-19-1,0 0 0,0 0 0,-1-25 0,1-2 0,1-6 0,0-5 0,7-2 1,0 1 0,5 3-1,0 4 1,2 9 1,1 6 0,1 5 0,-2 12 0,1 9 0,-3 7 0,0 7 0,-5 4 0,2 6 0,-2 2-1,0 0 0,-3-1 0,-4-4-1,2-2-2,-6-11-2,9 8-8,-6-25-24,0 0 1,0 0-2,0 0 1</inkml:trace>
  <inkml:trace contextRef="#ctx0" brushRef="#br0" timeOffset="968">538 442 60,'13'-4'34,"-4"-9"-1,4 3 1,-12-12-21,12 11-5,-14-8 0,1 19-2,1-23-1,-1 23-2,-14-10 0,1 13 0,-4 6-2,-1 8 1,-2 3-1,3 9 0,2 1 0,4 5 0,6-1-1,8-2-1,7-2-1,6-8-2,12 2-3,-4-22-6,20 11-21,-17-22-2,11 3-2,-12-17 3</inkml:trace>
  <inkml:trace contextRef="#ctx0" brushRef="#br0" timeOffset="1217">758 405 53,'-3'-22'34,"3"22"-1,0 0 2,7 20-15,-9 1-11,9 15-2,-7-2-3,6 7 0,-2-5-2,0-9 0,1-3-1,-5-8 0,0-16 0,0 0-1,-5-17 1,1-9-1,0-9 0,-2-1 0,3-5 0,6 0-1,1 4-1,2 2-1,7 12-3,-13-7-23,17 17-7,-5-4 0,2 11-2</inkml:trace>
  <inkml:trace contextRef="#ctx0" brushRef="#br0" timeOffset="1607">981 395 54,'0'0'32,"0"0"2,22-7-5,-18-8-11,12 11-9,-15-10-1,-1 14 0,12-16-3,-12 16-1,0 0 0,0 0-2,0 0 0,-25-3-1,8 13 1,0 7-1,-1 3 0,4 5 0,2 2 0,8 5 0,8-3 0,8 1-1,5-4 0,6-2-1,3-4-1,0-12-3,12 9-12,-12-27-21,10 3 1,-7-19-2,3-4 0</inkml:trace>
</inkml:ink>
</file>

<file path=ppt/ink/ink1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4:31.8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 98 63,'0'0'35,"-9"-19"1,9 19-2,-13-19-20,13 19-5,0 0-1,2 18-3,-4-2-1,2 10-1,0 2-1,0 8 0,0 3-1,2 0-1,1 0 0,0-10-2,1-1-3,-4-28-16,1 14-17,-4-27 1,8-1-1,-11-20 0</inkml:trace>
  <inkml:trace contextRef="#ctx0" brushRef="#br0" timeOffset="468">181 0 79,'0'0'35,"-5"16"1,3 2-10,2-18-19,-13 34-4,4-16 1,8 10-1,-2-2 0,6 4 0,1-5 0,5 2-1,-1-2 0,1 1 0,-3-5 0,-5 4 0,-4-7-1,-7-2-1,-3 0 0,-3-4 0,-1-1-2,-1-8-1,18-3-5,-32-6-26,32 6-2,-4-24-1,12 4-1</inkml:trace>
</inkml:ink>
</file>

<file path=ppt/ink/ink1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4:32.8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178 44 73,'0'0'36,"-10"-28"1,10 28-1,-18-16-28,18 16-1,-30 8-2,10 6-1,-5 5-2,5 13 0,-2 1-1,5 6-1,6 2 1,7-2-2,6-3 1,6-5-1,5-7 1,8-12-1,-3-11 1,4-11-1,-2-9 1,-2-7 1,-4-7-1,-1-4 0,-4-2 0,-5 3 1,-2 4 0,-1 6 0,-1 7 0,0 19 0,0 0 1,0 0-1,2 31 0,5-1-1,-5 3 1,5 5-1,0-1-2,0-4-1,6 3-6,-13-18-24,21 2-6,-21-20 1,31 6-1</inkml:trace>
  <inkml:trace contextRef="#ctx0" brushRef="#br0" timeOffset="436">306 0 76,'0'0'35,"1"23"1,11 9 0,-8 0-31,5 14-1,-5-3 0,3-1-2,-2-3-1,-1-7 0,-3-6-1,-1-26 0,0 0-1,0 0 1,-16-22 0,11-4 0,2-7 1,1-3-1,5-4 0,4 2 1,2-1-1,6 12 1,-2 2 0,4 9 0,0 9 0,1 13 1,-4 7-1,1 10 0,-2 6 1,0 7-1,-3 0 0,-3 3-1,-1-3-1,-6-7-2,3 0-5,-3-29-25,-7 13-4,7-13-1,4-26-1</inkml:trace>
</inkml:ink>
</file>

<file path=ppt/ink/ink1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4:33.9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93 630 43,'0'0'34,"0"0"1,0 0 1,0 0-12,10-16-14,12 10-2,-9-10-2,4 1-2,-2-7 0,-2 0-2,-11-3-1,3 4 1,-12 0-1,-4 5 0,-4 6-2,-4 8 2,-6 4 0,2 7-1,-2 8 1,2 8 0,3 2 0,6 5 0,6 1 0,8 2-1,9 1 0,6-4 1,8-2-2,4-7 0,5 1-1,0-14-2,5 4-5,-14-22-24,16 2-4,-11-16 0,5 1-2</inkml:trace>
  <inkml:trace contextRef="#ctx0" brushRef="#br0" timeOffset="499">584 114 85,'-7'-20'36,"-9"-5"0,16 25-5,-32-17-25,32 17-2,-28 10 0,12 8-1,0 2-1,1 10 0,2 1-1,5 3 0,-1 3 0,5-3 0,-1 0 0,4 1-1,-2-3 2,1 5-1,0-3 0,4 2-1,-2-2 2,2 1-2,2 0 1,-2-1 0,2-3-1,-1-1 0,1-4 0,-4-3 0,5-4-2,-5-19 0,0 25-3,0-25-6,0 0-25,0-24-1,8 9-1,-8-15-1</inkml:trace>
  <inkml:trace contextRef="#ctx0" brushRef="#br0" timeOffset="811">475 452 72,'0'0'33,"0"0"-2,-26-14-4,26 14-25,-29 17-6,3-15-25,0 0-2,4-4-2,5-3 0</inkml:trace>
  <inkml:trace contextRef="#ctx0" brushRef="#br0" timeOffset="1108">771 139 65,'0'0'35,"-15"-24"-1,15 24 0,-20-25-26,20 25-2,-29-7-1,15 13 0,-5 1-2,5 11 0,-2 2-2,4 7 1,3 4-1,4 4 1,2 1-1,4 4 0,-1 2 1,3 1-2,-1-2 2,0 1-1,-2-1 0,3 2 0,-1-5 0,-4-1-1,2-3 1,0-4-1,-3-4-1,3-4 0,0-4-1,0-18-2,-1 19-4,1-19-24,-7-15-5,4-5 0,9 1-1</inkml:trace>
  <inkml:trace contextRef="#ctx0" brushRef="#br0" timeOffset="1435">746 472 49,'0'0'31,"0"0"3,0 0-3,-16-10-11,-1 13-19,-5 6-8,-7-6-23,2-2 0,1-2-2,6-1-1</inkml:trace>
  <inkml:trace contextRef="#ctx0" brushRef="#br0" timeOffset="1654">806 381 91,'0'0'36,"7"29"1,-12-11-8,10 16-24,-7 3 0,4 9-2,-2-4 0,0 4-4,0-5-1,-5-16-9,11 2-26,-6-27 1,0 0-1,-4-16-1</inkml:trace>
  <inkml:trace contextRef="#ctx0" brushRef="#br0" timeOffset="2106">1144 419 75,'0'0'36,"0"0"-1,0 0-6,-28 3-22,17 12-2,-12-3 1,2 11-3,-3 4 2,7 4-3,-1 1 1,9 5-1,5-4-1,10-1 0,7-2 0,7-5-1,8-3-2,-4-10-1,9 1-3,-14-22-14,13 3-18,-12-13 2,5 3-2,-14-15 2</inkml:trace>
  <inkml:trace contextRef="#ctx0" brushRef="#br0" timeOffset="2325">1232 459 73,'-4'-18'36,"4"18"0,0 0 1,14 21-28,-12-2-2,8 19-3,-6 4 1,5 9-3,-1 3 0,1-7-2,0-2-3,-6-11-3,7 0-11,-10-34-20,1-13 0,-7-25-1,8-11 1</inkml:trace>
  <inkml:trace contextRef="#ctx0" brushRef="#br0" timeOffset="2512">1248 168 49,'-9'-51'32,"11"21"3,-4 14-4,2 16-11,5 16-23,-5-1-28,4 4-1,0 2-3,5 4 2</inkml:trace>
  <inkml:trace contextRef="#ctx0" brushRef="#br0" timeOffset="2699">1369 499 47,'0'0'36,"21"22"0,-21-22 0,31 13-11,-31-13-17,31-13-3,-20-3-1,1-1-1,-5 0-2,-3 1 0,-6-4-1,0 7 0,2 13-1,-17-7 1,4 14 1,-3 11-1,3 5 2,-2 8-2,4 3 1,4 3-2,5 2 1,4-6-3,11 3-4,-5-21-16,17 2-14,-5-18 1,12-2 0,-9-15 1</inkml:trace>
  <inkml:trace contextRef="#ctx0" brushRef="#br0" timeOffset="2964">1604 556 71,'0'0'33,"0"0"1,11 24 0,-11-24-27,10 32-3,-8-14-1,2 3-1,-1-2-2,-3-19 0,-9 21-1,9-21-1,-17-11 0,4-5 1,4-3-1,2-6 1,5-3 2,4 1 0,5-4 1,6 8 1,2-4-1,9 9 2,-9 1-1,6 6 1,-5 4-2,2 8 0,-5 10 1,1 5-2,-2 8 1,-4 4-1,-2 1 0,1 2-1,-1 0 1,-3-7-3,1-2-3,-4-22-7,2 16-25,-2-16 1,7-16-3,-1-3 2</inkml:trace>
  <inkml:trace contextRef="#ctx0" brushRef="#br0" timeOffset="3385">1894 3 64,'-10'-19'36,"10"19"-1,0 0 1,0 0-23,0 0-6,16 40-1,-12-11-3,2 12 1,-3-1-2,0 2 0,-3 3-1,0-2 0,-5-2 0,5 1 1,-4-1-1,3-1 0,-2 3 0,1-2 0,-1-3 1,3-2-2,0-4 1,0-4 0,0-3-1,5-2 0,-1-4-1,2-3 1,3-3-2,-9-13-2,21 14-6,-21-14-21,25-20-8,-11-6 2,11 2-1</inkml:trace>
  <inkml:trace contextRef="#ctx0" brushRef="#br0" timeOffset="3682">2085 441 64,'-9'-15'29,"-8"8"0,-9 4-6,-6 5-40,-1 5-12,-3-1-2,-2-6 0</inkml:trace>
</inkml:ink>
</file>

<file path=ppt/ink/ink1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4:44.5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131 372 51,'0'0'35,"-13"-19"0,13 19 1,-18-13-17,18 13-11,-21 2-1,11 11-2,-9 1 0,6 10-1,-3 5-1,6 6-1,2 2 1,6 5-2,4-3 1,7 4-2,7-4 0,6-7-2,5-5-2,-2-15-8,14 2-26,-10-18 0,4-2-1,-10-14 2</inkml:trace>
  <inkml:trace contextRef="#ctx0" brushRef="#br0" timeOffset="234">235 433 49,'-12'-16'36,"12"16"-1,-17-7 1,14 23-12,-3-3-17,6 12-2,-3-1-1,8 11-1,-1 0-1,6 0-2,5-5 0,3-5 0,4-9-1,1-10 1,0-9 0,-4-13 0,0-7 1,-6-12 0,-7-6-1,-5-1 1,-7 0-2,-4 7 2,-6 2-2,-4 13 1,-4 4-1,-4 10 0,6 16-4,-14-3-22,15 11-8,-3-5-1,10 4-2</inkml:trace>
  <inkml:trace contextRef="#ctx0" brushRef="#br0" timeOffset="656">364 369 45,'0'0'36,"0"0"1,-9 19-1,3-7-11,21 20-19,-14-2-1,8 9-1,-6 1-1,4-3-1,-3-5 0,-1-6-2,0-8-1,-3-18 0,0 0 1,-3-25-2,2 0 2,-1-6-1,4-6 0,2 0 2,5-1-1,4 9 2,0 1-1,5 12 1,3 8 0,2 11 0,-1 8 0,-1 11 0,-1 10 0,-2 6-1,-5 2 0,-4 5-1,-1 0-1,-9-7-4,7 7-11,-14-28-22,11 1 1,-3-18-2,0 0 1</inkml:trace>
  <inkml:trace contextRef="#ctx0" brushRef="#br0" timeOffset="1061">663 377 77,'-4'14'39,"5"9"-3,-7-1 1,15 12-33,-3 0 0,5 8-1,-2 2-1,4-3-1,0-7-1,0-5 1,1-10-2,2-10 1,-3-13 1,0-12-1,-4-8 0,0-7 0,-5-9 0,-2-3 0,-4-1-1,-2 5-1,2 7-2,-9 2-6,18 12-27,-14 1 0,7 17-2,0 0 3</inkml:trace>
  <inkml:trace contextRef="#ctx0" brushRef="#br0" timeOffset="1420">936 454 68,'0'0'36,"22"-13"-2,-18 1 1,21 8-27,-19-11-3,-6 15 0,11-14-3,-11 14 0,0 0 0,-13 14-1,2-1 0,-2 6 0,-2 3 1,-1 8-1,3 4 0,7 0 0,4 1-1,3 0 0,8-3-1,2-4-1,11-2-4,-9-22-19,13 0-12,-3-14 1,6-3-2,-7-13 2</inkml:trace>
  <inkml:trace contextRef="#ctx0" brushRef="#br0" timeOffset="1701">1091 475 71,'-4'24'36,"4"-8"-2,10 17 2,-3-4-27,10 9-4,-6-5-2,2 2-1,-6-6-1,-1-9 0,-6-20 0,0 0 0,0 0-1,-15-26 1,8-4 0,3-5-1,4-4 1,4-1-1,3 1 0,5 3 0,4 7-1,2 7 0,4 9-2,-6 0-4,10 17-22,-26-4-7,28-7 0,-28 7-2</inkml:trace>
  <inkml:trace contextRef="#ctx0" brushRef="#br0" timeOffset="2184">1373 349 68,'0'0'33,"12"20"2,-25-12-1,16 6-28,-3-14-1,-15 31 0,6-12 0,14 8-1,0-2 0,11 7-2,0-6 1,5 1-2,-3 2 0,-6-2 0,-8-6-1,-8 0-1,-9-4 0,-13-10-3,4 8-3,-14-21-22,20 5-7,2-15 0,15 0-2</inkml:trace>
  <inkml:trace contextRef="#ctx0" brushRef="#br0" timeOffset="2450">1545 383 83,'12'18'38,"-4"10"-1,-5-9-8,7 17-22,-4 0-2,0 6-2,-3-2-2,-2-10-3,2 2-5,-3-32-25,-8 13-4,3-29 0,7-7-1</inkml:trace>
  <inkml:trace contextRef="#ctx0" brushRef="#br0" timeOffset="2621">1523 15 86,'5'-17'34,"-5"17"-3,13 10-11,0 8-51,-9-1-1,8 6-3,-4-2 0</inkml:trace>
  <inkml:trace contextRef="#ctx0" brushRef="#br0" timeOffset="2793">1740 326 54,'-1'22'35,"-2"-2"1,-4-1-1,4 11-14,0-4-17,0 9-1,-3 0 0,12 3-2,1-2 1,6-4-2,3-4 1,5-8-1,0-7 0,0-13 0,-1-9 0,-7-11 0,-3-11 1,-4-6-1,-5-5-1,-5 1 2,-5 2-2,-4 5 1,-4 8-2,-8 6-2,6 17-10,-7-6-22,9 8 1,1-3-2,16 4 2</inkml:trace>
  <inkml:trace contextRef="#ctx0" brushRef="#br0" timeOffset="3120">1875 423 51,'20'26'35,"-20"-26"2,18 37-2,-14-22-10,18 10-20,-15 1-2,0 2-2,-3-6-1,-4-6-1,0-16 0,0 0-1,-17 2 0,8-18 0,4-4 0,2-6 1,4-1 2,5-3 0,4 0 0,10 4 2,2 1-1,4 6 2,0 2-2,0 7 1,-4 7-1,-1 15 1,-3 6 0,-4 14-2,-5 3 1,-5 7-1,1 5 0,-5-5-2,3-3-1,-8-20-9,15-2-27,-10-17 1,13-22-2,-1-8 0</inkml:trace>
</inkml:ink>
</file>

<file path=ppt/ink/ink1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4:53.6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79 559 62,'-10'-12'36,"10"12"-2,0 0 1,-24-1-26,24 17-2,-7-3-2,5 11-1,-1 3 0,5 3-2,1 2 0,4-2-1,5-1 1,3-7-1,1-7 0,2-8-1,-1-9 1,1-6 1,-5-10-1,-1-9-1,-8-5 0,-4-6 0,-7-5-1,-8 1 1,-1 0-1,-3 5 0,-3 7 0,-3 10 1,3 9-1,0 10-3,13 17-9,-7-7-25,16 7 2,0-16-3,6 17 2</inkml:trace>
  <inkml:trace contextRef="#ctx0" brushRef="#br0" timeOffset="500">439 222 56,'-1'-37'37,"-12"-7"-1,4 8 1,-13-6-15,8 17-15,-9-1-2,2 20 0,-5 0-2,4 14 0,0 8-1,7 10-1,3 7 0,4 8 0,3 1 0,5 3-1,0 3 0,5 1 1,-1 0-1,0-2 1,-1-1-1,0 5 0,0-6 2,0 1-2,0-5 1,-1 2 0,0-6 0,0-3-1,1-3 2,0-6-2,-2-5-1,-1-4 1,2-3-1,-2-13-2,0 0-4,0 0-16,7-13-17,-1-9 2,12 5-2,-8-12 2</inkml:trace>
  <inkml:trace contextRef="#ctx0" brushRef="#br0" timeOffset="874">391 553 67,'-21'3'32,"-4"1"-1,-16 5-10,9-9-51,-2-3 0,4-1-3,3-8 1</inkml:trace>
</inkml:ink>
</file>

<file path=ppt/ink/ink1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4:58.8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255 13 68,'0'0'35,"0"0"-1,0 0 2,-22-16-29,5 19-2,-10-4-1,-3 5-1,-4-3-1,2 2 0,1-1-1,5 1 1,5-3-1,8 0 1,13 0 0,0 0-1,0 0 1,0 0 0,0 0 0,7 17-1,-3-1 0,2 7 0,0 5 0,-4 7-1,0 4 1,-2 7-1,0 1 2,-2-2-1,0 1 1,-1-4-1,-2-2 0,4-3 0,-3-2 1,1-7-1,1 1-1,2-7 0,0-2 0,0-4 0,0-16-2,2 17 0,-2-17-3,0 0-7,14-8-27,-12-11 0,15 7 1,-4-13-1</inkml:trace>
  <inkml:trace contextRef="#ctx0" brushRef="#br0" timeOffset="406">222 375 80,'0'0'34,"-9"-15"-1,9 15-8,-38 9-19,19-2-4,-7 2-1,-11-11-15,12 8-20,-5-6 0,12 2-3,-2-11 1</inkml:trace>
</inkml:ink>
</file>

<file path=ppt/ink/ink1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02.1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141 64 62,'0'-17'36,"-4"-5"0,4 22 1,-3-26-22,3 26-9,0 0-1,0 0-1,0 0-1,3 26 0,-6-3-1,1 8-1,-5 5 0,6 6 0,-6 5 0,4 2 0,-3 0 0,3-1 0,-3-3 0,3-4 0,0-3 0,1-5 0,0-5 0,-1-8-1,2-1 0,-1-3 0,2-3 0,0-13-2,-1 16 0,1-16-5,0 0-14,0 0-17,22 1 0,-17-14-1,13 3 0</inkml:trace>
  <inkml:trace contextRef="#ctx0" brushRef="#br0" timeOffset="328">254 316 73,'-13'-9'34,"0"7"0,-13-1-5,0 9-26,-5-3-2,-2 2 0,1 5-9,-2-10-25,9 0 1,4-6-3,21 6 1</inkml:trace>
  <inkml:trace contextRef="#ctx0" brushRef="#br0" timeOffset="624">225 408 59,'1'22'32,"4"4"0,-4-2-2,9 2-26,-3-5 0,3 6-2,-1-9 2,3 1 0,-12-19-2,28 22 1,-13-20-1,2-5 1,-4-9 0,3-4 0,-7-9-1,-1-4 1,-5-3-2,-1 6 1,-4-3-2,-1 6 1,-5 4-1,-2 6 0,-6 7-2,-3 6 0,5 18-16,-8-11-17,8 6 0,-2-4-2,16-9 0</inkml:trace>
</inkml:ink>
</file>

<file path=ppt/ink/ink1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07.9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241 60 73,'0'0'35,"11"-16"-2,-10 0-9,-1 16-15,0 0-3,0 0-2,-25-6-1,6 12-1,-7-3 0,-2 6 0,-4-5-1,2 5-1,4-5 1,3 4 0,4-4 0,4 2-1,15-6 1,-9 13 0,9-13 0,4 14 0,-4-14 0,8 13 0,-8-13 0,9 16 0,-9-16 0,3 25 0,-3-7-1,1 2 1,-2 7-1,2 5 1,-1 2-1,0 4 1,3 2 1,0 0-1,-2-2 1,2 0-2,-1-2 2,2-3-1,-2-2 0,0-6-1,-2-3 0,0-4 0,0-18 0,0 21-2,0-21-1,0 0-2,0 0-8,-7-15-24,7 15-1,12-35 0,-2 17 1</inkml:trace>
  <inkml:trace contextRef="#ctx0" brushRef="#br0" timeOffset="468">187 391 74,'0'0'34,"0"0"0,-20-1-2,20 1-29,-28 18 1,9-12-3,-6 4-4,-7-10-29,7 0 0,3-7-4,4-2 2</inkml:trace>
  <inkml:trace contextRef="#ctx0" brushRef="#br0" timeOffset="905">492 10 75,'-2'-14'36,"2"14"0,0 0-1,-13 25-28,0-12-3,0 10 0,-5 1-2,5 2-1,-3 7-3,-5-18-17,13 10-17,8-25-1,-2 23-2,2-23 0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1:25.0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349 24 64,'0'0'36,"13"-10"0,-13 10 1,-1-15-25,1 15-3,0 0-2,-29 2-2,2-1-2,-8 2-1,-10-3 0,-1 0-1,0 0 0,5-2 0,5 1 0,8 0-1,11 5 1,17-4 0,0 0-1,0 0 1,14 14 0,-14-14 0,21 12-1,-21-12 1,14 22 0,-10-3 0,-4 5 0,2 8 1,-2 6-1,0 6 0,0 7 0,0 1 0,0 0 0,0-2-1,0-2 1,0-5 0,0-3-1,0-8 0,0-3 0,0-8 0,0-3-1,0-18 0,-5 16-2,5-16-4,0 0-9,-4-23-25,8 2 3,1-11-2,8 3 1</inkml:trace>
  <inkml:trace contextRef="#ctx0" brushRef="#br0" timeOffset="437">238 351 77,'0'0'34,"-17"9"0,-13-5 0,0 5-32,-2 5-11,-5-9-22,2 0-1,3-8-4,7-8 1</inkml:trace>
</inkml:ink>
</file>

<file path=ppt/ink/ink1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13.3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13 403 25,'0'0'29,"0"0"2,-9-15-2,9 15-9,0 0-10,0 0 0,0-13-3,0 13 0,0 0 0,0 0-2,0 0-1,0 0-1,0 0 0,0 0 0,0 0-1,0 0 0,-3 19 0,3-1-1,-4 2 1,7 8-1,-2 2 1,2 5-1,3 1 0,-2-2 0,5-3 0,-2-7-1,5-7 0,-12-17 0,19 17 0,-19-17 0,21-13 0,-12-3 0,0-2 0,-2-4 0,-1 0 0,-2 5 1,-1 2-1,-3 15 1,0 0-1,15 3 0,-8 16 0,3 6 0,2 1 0,1 0 0,1-2 0,2-2 0,-1-7 0,-1-8 1,-1-10-1,0-6 1,-3-5-1,-1-11 1,-3-2-1,-2-5 0,-4-7-1,-3 2 1,-1 4-3,-5 0 0,5 12-5,-14-11-17,13 18-12,-1-8-1,6 22 0,6-23 0</inkml:trace>
  <inkml:trace contextRef="#ctx0" brushRef="#br0" timeOffset="593">429 58 54,'4'-18'38,"-8"-2"-2,4 20 0,-3-20-9,16 33-21,-17 6-2,2 14 0,-5 6-3,4 13 1,-4 6-1,4 8 0,-3 2 0,3-1-1,2-8 1,-2-5-1,7-11 0,-4-6-1,0-11 0,0-13 0,0-13-1,0 0 0,0-18 1,0-3 0,2-7-1,5-4 2,2-3-1,2 3 2,4 2-1,2 8 1,3 3-1,-1 8 1,1 11 0,-1 11 0,-1 7 1,-5 5-1,-5 4 1,1 4-2,-5 2 1,-4-2-1,0-4-1,-4-8-3,7 7-8,-16-20-24,13-6-1,0 0-1,0 0 1</inkml:trace>
  <inkml:trace contextRef="#ctx0" brushRef="#br0" timeOffset="1217">752 550 65,'0'0'34,"0"0"-1,3-15 1,0-2-23,16 9-2,-11-8-4,8 5 0,-4-5-2,-1 1 0,-6 1-3,-2 1 1,-3 13-1,-12-18 0,12 18 0,-25-4 0,8 8 0,-2 9 1,-1 2 0,3 5 0,2 1 1,3 5-1,7 0 0,5 3 0,5 0 0,11-5-2,8 4-1,-3-12-3,20 13-7,-18-22-22,13 3-3,-5-12 1,-1 2-2</inkml:trace>
  <inkml:trace contextRef="#ctx0" brushRef="#br0" timeOffset="1545">940 515 76,'0'0'35,"0"0"0,0 0-1,0 0-27,18 29-2,-14-10-2,2 7-1,-3-3-1,1 0 0,-2-4-1,-2-6 1,0-13-1,0 0 0,-11-17 1,10-7-1,1-6 0,4-5 1,4-1-2,2 1 1,3 5-1,3 5-1,1 6-4,-7-1-4,12 12-26,-22 8 1,29-11-1,-29 11-1</inkml:trace>
  <inkml:trace contextRef="#ctx0" brushRef="#br0" timeOffset="1997">1155 544 61,'19'10'34,"-19"-10"1,20-2-1,-20-12-20,17 12-5,-11-13-2,7 6-2,-7-6-1,3 2 0,-6 0-3,-3 13 0,1-22-1,-1 22 0,-16-11 0,3 14 0,-3 5 1,-4 7-1,1 2 1,-1 7-1,2-3 1,8 7 0,3-2 0,8 0 0,7-3-2,7-2 1,7-2 0,4-5-1,3-2 0,2-9-3,5 2-2,-14-22-22,14 4-10,-6-16 1,8-2-2</inkml:trace>
</inkml:ink>
</file>

<file path=ppt/ink/ink1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18.21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64 55 66,'-15'-18'36,"15"18"-1,-18-24 1,18 24-26,-5-13-2,5 13-1,0 0-2,4 13-2,-4-13 0,13 33 0,-5-7-2,5 7 1,2 4-1,1 3 0,0 1-1,2 2 1,1-3-1,-3-6 0,0-6-2,-8-11-3,5 4-6,-13-21-27,3-13 1,-10-12 0,4 2-2</inkml:trace>
  <inkml:trace contextRef="#ctx0" brushRef="#br0" timeOffset="265">175 24 75,'0'0'36,"0"0"-1,-8 44 2,2-26-28,3 18-4,-14 1 0,4-1-2,-4-4-1,-1-4-1,2-4-2,-2-11-3,10 11-7,8-24-26,0 0 1,0 0-2,0 0 2</inkml:trace>
  <inkml:trace contextRef="#ctx0" brushRef="#br0" timeOffset="468">224 182 83,'-20'-3'35,"-4"10"-1,-15-7 0,9 6-35,-1 4-23,-2-10-8,9 3-2,1-7-3</inkml:trace>
</inkml:ink>
</file>

<file path=ppt/ink/ink1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22.3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239 148 79,'0'0'36,"0"0"-1,-22-15-1,22 15-27,-29 5-3,1-5 0,-7-2-1,3 2 0,2 0-1,4 3 0,5 3 0,21-6-1,-16 19 1,21-4 0,0-2-1,4 2 1,-2 2-1,2 2 0,-3 2 0,-2 5 0,-2 3 0,1 7 1,-5 0-2,-1 4 1,2 2-1,-2 2 1,-1-4 0,-1-2-1,2-4 1,-1-5-1,-2-7 0,3-3 0,2-4-1,1-15-2,0 0-2,0 0-6,0 0-20,0 0-9,17-2 2,-17 2-2</inkml:trace>
  <inkml:trace contextRef="#ctx0" brushRef="#br0" timeOffset="390">194 494 81,'0'-18'36,"0"18"-1,-19 0 0,19 0-31,-34 11-3,8-10-3,4 11-18,-2-15-15,5 1 0,1-6-2,18 8 2</inkml:trace>
  <inkml:trace contextRef="#ctx0" brushRef="#br0" timeOffset="952">476 0 56,'0'0'38,"0"0"-1,-5 13 0,5-13-10,-8 34-19,2-9-3,4 8-1,-4 1-2,-2-5-3,4 11-9,-11-25-27,15 4-1,0-19 0,0 0-3</inkml:trace>
</inkml:ink>
</file>

<file path=ppt/ink/ink1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35.6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56-7 64,'0'0'39,"-19"2"-1,19-2 0,-14 3-12,14-3-26,-7 27-5,-9-18-30,16-9-2,0 0 0,0 0-3</inkml:trace>
</inkml:ink>
</file>

<file path=ppt/ink/ink1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33.8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41 350 53,'-11'-13'35,"11"13"1,-14-18-4,14 18-7,0 0-16,-7 15-2,7-15-1,-5 35-2,5-9-2,-3 7 1,2 2-1,1 0-1,0 0 0,3-4 0,0-5-1,1-4-2,2-2-1,-6-20-8,20 16-26,-20-16 0,18-10 0,-12-11-2</inkml:trace>
  <inkml:trace contextRef="#ctx0" brushRef="#br0" timeOffset="250">35 51 73,'-5'-25'37,"5"12"-2,-8-2 1,8 15-29,0 0-5,0 0-2,-8 15-8,8-15-26,0 0-1,-10 13-1,10-13 0</inkml:trace>
  <inkml:trace contextRef="#ctx0" brushRef="#br0" timeOffset="531">290 306 78,'0'0'35,"0"0"-1,0 0-4,-12 18-25,-4-7-2,4 7 1,-1-2-2,6 3 0,3-3-1,7 1 0,1-4 0,6 2 1,2-2-1,-2 4 1,0 1-1,-4 1 0,-6-2 0,-3 2 0,-3 0 0,-2-5-1,-3 4 1,11-18-2,-26 16-1,9-18-1,17 2-4,-38-4-28,38 4 0,-22-29-2,13 7-1</inkml:trace>
</inkml:ink>
</file>

<file path=ppt/ink/ink1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34.9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 0 78,'0'0'37,"0"0"0,0 0 0,0 32-30,-6-4-2,4 12-1,-1 2 0,6 5-2,-6-1 0,6-4-3,1-3 0,-4-11-4,13 4-5,-13-32-27,13 15 0,-13-15 0,23-17-1</inkml:trace>
  <inkml:trace contextRef="#ctx0" brushRef="#br0" timeOffset="202">136 94 74,'0'0'37,"9"16"-2,-6 15 0,-6-6-27,10 14-3,-7-5 0,1 2-3,-3-7 0,0-6-2,-1-5 0,3-18-2,0 0 0,-14-9 0,9-8-1,1-7 1,4-2 0,0-7 2,4 0-1,8-1 2,-2 1-1,7 8 1,-1 2 1,3 8 0,-1 3 0,3 11 0,-3 5 0,-1 10-1,-1 2 1,-2 6 0,-2 4-1,-3 5 1,-4 1 0,0 2-2,-2 2 2,-2-9-2,-2 3 1,-4-7-2,2-1 0,3-22-3,-4 24-5,-13-29-28,17 5 1,0-29-2,4 6-1</inkml:trace>
</inkml:ink>
</file>

<file path=ppt/ink/ink1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44.0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229 85 62,'0'-16'35,"0"16"-1,-8-37-6,8 37-15,-18-19-4,18 19-1,-35-6-2,13 15-2,-5 4 0,1 14-1,-3 4-1,5 10-1,4 5 0,8 2 0,4 4 0,10 1-1,4-4 2,10-5-2,6-3 1,3-7 0,3-3 0,4-4-1,-3-7 2,4-2-2,-4-5-1,-6-5 1,-1-1-1,-4-7-2,-3 3-2,-11-16-8,9 7-24,-11-10-1,7 2-1,-9-6 1</inkml:trace>
  <inkml:trace contextRef="#ctx0" brushRef="#br0" timeOffset="422">414 109 77,'0'0'38,"0"0"-1,0 0-2,-17 16-27,17 18-3,-5 0-1,1 12 0,-1 7-2,7 1 0,-2 1-1,0-8-1,1-6-1,-1-11-2,5-4-1,-5-26-8,6 15-17,-12-34-9,10 1 1,-7-17-1</inkml:trace>
  <inkml:trace contextRef="#ctx0" brushRef="#br0" timeOffset="609">397 172 60,'0'-45'35,"8"17"0,-5 3-1,12 33-19,-15-8-5,18 46-3,-11-5-3,8 11 0,-2 6-1,6 2-1,-2-4-1,4-3 0,-2-7-3,-3-17-3,6 10-11,-9-29-22,5-9 2,-9-23-2,1-6-1</inkml:trace>
  <inkml:trace contextRef="#ctx0" brushRef="#br0" timeOffset="812">658 16 74,'-8'-16'38,"7"29"-1,-6 9 1,8 24-28,-5 0-5,2 13 0,-1 4-2,3 8 0,0-5 0,5-4-3,-1-6 2,0-10-3,2-6 0,-1-12-4,2 0-6,-7-28-28,0 0 2,0 0-2,4-22-1</inkml:trace>
</inkml:ink>
</file>

<file path=ppt/ink/ink1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45.3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205 3 75,'0'0'35,"19"-5"-1,-19 5-7,0 0-20,-29 5-2,6 5-1,-9 0-1,1 5 0,-2-5-1,6 7 0,2-3-1,10-2 0,15-12 0,-1 19 2,1-19-2,13 12 1,-13-12 0,13 22 0,-10-7 0,-2 9-1,-2 2 0,-3 4 0,-1 2 0,2 2 0,2 6 0,2-2 0,4-4 1,1 0-2,1-2 2,-3 5-2,2-7 2,-2 2-2,-1-11 1,-3-1-1,0-1 0,0-19-3,-4 21 0,4-21-5,0 0-16,0 0-16,27-24 2,-11-2-1,15 1 1</inkml:trace>
  <inkml:trace contextRef="#ctx0" brushRef="#br0" timeOffset="390">281 323 64,'0'0'33,"-30"-2"-2,-2 14-7,-5-3-20,-11 4-29,0-4-3,5-2-4,-1-7 0</inkml:trace>
</inkml:ink>
</file>

<file path=ppt/ink/ink1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46.6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138 409 56,'-1'-16'36,"-8"-3"-1,9 19 0,-14-32-20,14 32-7,-25 2-1,15 12-2,-10 5-1,4 9-1,0 5-2,4 8 1,2 0-1,6-5-1,4 0 1,4-7-2,5-5 2,4-10-2,4-8 1,-1-9 0,3-13 0,-2-6-1,-2-4 1,-3-7 0,-2-2 0,-3 3 1,-3 3-1,-2 7 1,-2 22 0,0 0 0,0 0 1,5 30-1,-2 2 1,5 8-1,-1 2 0,0 0-1,3-1 1,-4-9-5,10 1-1,-16-33-24,11 21-9,-11-21 0,24-15-1</inkml:trace>
  <inkml:trace contextRef="#ctx0" brushRef="#br0" timeOffset="390">283 429 70,'-4'-17'36,"4"17"0,0 0-3,8 25-24,-6 1-4,7 12 0,-5 0-1,2 1-3,-3-3 0,-2-7-1,-1-4-1,-4-12-2,4-13 1,0 0 0,-12-20-2,11-5 2,4-4 0,1-5 2,3-5 0,3 3 2,3-1 0,5 11 0,-2 4 2,5 11-1,-3 4 0,-1 11-1,0 10 1,-2 8-1,-2 7 0,0 6-1,-4 2 1,-2 0-1,-3 0 1,-2-4-2,-2-4 0,-2-5-3,1-4-1,1-20-8,0 0-25,0 0-1,0 0 0,8-31-1</inkml:trace>
  <inkml:trace contextRef="#ctx0" brushRef="#br0" timeOffset="858">726 448 66,'0'-14'36,"0"14"-1,-4-26 1,4 26-26,0 0-3,-18 1-2,2 3-1,3 11-2,-4 1 1,2 7-2,0 3-1,4 4-1,3 0 1,0-5-2,10 4 0,1-7 0,5 1 0,1-7-1,7-6 2,-3-7-1,6-3 1,-3-13 1,6-7 1,-5-8 1,-3-11-1,2-9 1,-7-18 1,-2-4 0,-10-8 0,-1 5 0,-8 0 0,1 12-1,-5 6 1,1 17-1,0 19 0,2 24-1,5 18 0,5 19-1,3 15 1,11 11-1,2 8 0,8 7 1,1-5-1,4-11 0,0-9 0,-3-17-1,2-19 0,-8-18-4,5-4-6,-18-30-28,14-11 0,2-23 0,7-12-2</inkml:trace>
</inkml:ink>
</file>

<file path=ppt/ink/ink1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48.9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114 30 50,'0'0'32,"-17"-9"3,17 9-1,-15-18-17,15 18-4,0 0-2,0 0-2,0 0-3,13 30 0,-3-7-3,11 16 0,2 0-1,3 8 0,0 5-2,1-5 1,-4-2-2,-4-11-1,-5-7-2,-14-27-3,0 0-8,0 0-23,-13-37 1,0-7-1,6-2 2,-15-14 21,18 10 9,-2 0 6,-3 1 9,15 19 23,-7 6 4,1 24-1,0 0 2,10 22-21,-19-1-6,8 20-3,-13-3-1,6 9-2,-8-4-3,1-4 0,2-3-2,-2-11-3,11 6-7,4-31-27,-7 16 1,7-16 0,22-24-2</inkml:trace>
  <inkml:trace contextRef="#ctx0" brushRef="#br0" timeOffset="421">293 86 89,'0'0'36,"-22"3"0,5 7 0,-18-7-31,6 7-4,-8 3-4,-12-11-24,11 2-9,0-7 1,10 0-3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1:28.66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58 371 65,'0'0'36,"-15"-21"-1,15 21 1,-20-13-23,20 13-5,-14 21-2,11 3-1,-4 3-2,8 8 0,2 3-2,6 1 1,2-2-2,5-5 0,3-6 0,0-13 0,1-7-1,-1-12 0,-3-10 0,-2-10 1,1-8 0,-4-6 0,-2 0 1,0 2 1,-5 3-1,2 6 1,-3 9 0,-3 20 0,0 0 0,3 26-1,-3 2 0,2 9 0,0 3-1,-1 3-2,5 2-2,-7-17-15,9 5-20,0-20 1,6-1-2,-14-12 1</inkml:trace>
  <inkml:trace contextRef="#ctx0" brushRef="#br0" timeOffset="390">331 390 74,'0'16'35,"0"6"-2,8 6 1,-4-2-31,2 4 0,-6-4-1,3-4 0,-5-8-1,2-14-1,-13 11 0,13-11 0,-16-24 0,6 3 1,3-8 0,5-2 1,-2-7 0,10 4 1,1-3 1,6 8-1,0 3 1,6 10 0,-2 3 0,7 16-1,-3 6-1,0 14 1,-4 5-2,0 8 0,-2 3-1,-5 5 1,-1-1-2,-7-5-1,1 1-2,-10-19-7,14 2-26,-7-22-2,0 0 1,0 0-2</inkml:trace>
  <inkml:trace contextRef="#ctx0" brushRef="#br0" timeOffset="795">737 387 79,'0'0'37,"-5"-29"-1,5 29 1,-14-31-29,14 31-4,-29 0 0,11 11-2,-3 7-1,2 8 0,-3 7-2,5 2-2,7 8-3,-2-11-4,19 12-9,-11-24-6,23 9 3,-19-29 8,30 9 7,-11-20 4,4-9 5,5-6 5,-14-23 9,14 2 7,-21-19-3,15 3-5,-19-12-6,5 14-2,-12-4-1,4 16-1,-4 2 0,2 18-1,-5 10 0,7 19-1,0 0 0,-13 31-1,11 2-1,4 15 0,2 7-1,0 9 1,5 3-2,0 4 1,8-3-2,-4-12-1,5-1-3,-10-27-15,11 1-18,-4-22 0,5-4-2,-7-16 2</inkml:trace>
  <inkml:trace contextRef="#ctx0" brushRef="#br0" timeOffset="1295">974 419 72,'13'0'35,"4"3"0,-17-3 0,32-8-27,-23-10-1,7 5-1,-16-7-1,4 2-1,-8-2-1,-1 6 0,-8 1 0,-4 8-1,-3 8 0,1 10-1,-3 7 1,5 9-1,1 5-1,6 5 0,10 3-1,0-6-3,14 8-5,-7-17-26,21-1-4,-3-16 1,9-2-1</inkml:trace>
  <inkml:trace contextRef="#ctx0" brushRef="#br0" timeOffset="1560">1195 383 85,'0'0'35,"-13"10"2,13-10-3,2 42-27,1-10-3,1 7-1,-3-4 0,4-2-2,-2-4 0,-3-10-1,0-19 1,0 0-1,-13 2 0,8-21 0,2-9 1,3-8-1,3-9 1,7-1 0,6 1-1,9 6 1,2 7 0,7 12-2,0 15-1,-6 2-7,11 24-28,-17-6-1,2 6 0,-6-13-2</inkml:trace>
</inkml:ink>
</file>

<file path=ppt/ink/ink1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5:58.5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302 31 50,'0'0'36,"0"-17"-2,0 17 1,-13-15-12,13 15-15,-36 2-3,11-1 0,-11-1-1,0 3-2,-4-4 0,5 2-1,2-2 1,7 1-1,4 0 1,22 0-1,0 0 0,-6 14 1,6-14-1,22 27 1,-9-9 1,3 9-1,-1 0 0,-6 5 0,-3 2 0,-1 5 0,-2 5 0,1-2-1,-4 2-1,0-1 1,-1 0-1,-2-1 0,3-4 1,-2-5-1,-1-5 0,3-6 0,0-6 0,0-16-1,0 16-2,0-16-4,0 0-11,12-29-22,4 13 1,-4-16 1,8 1-2</inkml:trace>
  <inkml:trace contextRef="#ctx0" brushRef="#br0" timeOffset="390">269 279 80,'0'0'35,"-5"-17"0,5 17 1,-29 0-27,14 8-5,-13 0-2,1-1-1,-5 3-5,-9-6-29,13-2-1,1-8-2,9-1-1</inkml:trace>
</inkml:ink>
</file>

<file path=ppt/ink/ink1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6:03.8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161 372 64,'0'0'34,"-16"-17"1,16 17 0,-29-15-21,29 15-5,-34 10-2,18 6-1,-7 1-2,7 12-1,0-2-2,7 10 1,6-1-2,9 0 0,7-1 0,1-6-1,4-5 0,1-13 1,1-6-1,2-14 0,-4-6 0,-3-11 1,-2-6 0,-3-7 0,-1-3 0,-5 4 1,-4 2 0,0 8 1,-3 6 0,3 22 1,0 0-1,0 0 0,-10 36 0,12-1-1,0 6 0,4 6 0,2-1-1,2-1-1,3-2-1,-2-14-3,7 1-4,-18-30-22,16 7-7,-11-24 0,6 0 0</inkml:trace>
  <inkml:trace contextRef="#ctx0" brushRef="#br0" timeOffset="390">270 416 58,'0'0'35,"-1"-15"0,2 29 0,-1-14-8,13 32-21,-10-6 0,6 12-2,-5-4-2,0 3-1,-1-8-1,-4-10-1,1-19-1,0 0-1,-13 4 1,5-27-1,6-2 1,-1-8 0,4-4 1,3-2 1,4-5 1,5 10 1,-3-3 1,6 11 0,-2 4 1,7 16-1,-4 5 1,2 15-1,-3 11-1,1 10 0,-4 4-1,-3 6 1,-3-2-2,-2-3 0,-5-3-1,-2-11-2,2-3-1,0-23-5,0 0-20,0 0-9,0 0 1,-3-29-2</inkml:trace>
  <inkml:trace contextRef="#ctx0" brushRef="#br0" timeOffset="827">658 425 86,'7'-15'35,"-7"-7"2,5 6 0,-10-6-29,5 22-2,-17-23-1,17 23-1,-26-4-1,13 13 0,0 7-2,0 7 0,1 5-1,4 6-1,3 4-1,4 0 0,5 0 0,2-8-1,5-2 0,3-10 1,3-8 0,5-13 1,-5-9 0,2-10 2,-2-10 0,-1-7 0,-7-15 1,0-10-1,-9-7 0,-5-2 1,1 2-1,-2 10 0,-1 3 0,2 14 0,0 15 0,5 29 0,0 0 0,5 42 1,0 8 0,3 12-1,1 9 0,0 11 1,5 1-2,2-5 2,3-11-2,1-13-1,2-15-1,0-24-1,8-9-3,-12-34-14,13-1-19,-6-23 1,10-5-1,-9-19-2</inkml:trace>
</inkml:ink>
</file>

<file path=ppt/ink/ink1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6:08.4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294 113 75,'0'0'36,"0"0"0,-29-22 0,29 22-29,-39 0-1,12 0-2,-11-3-1,3 5-1,-1-4 0,7 2-1,3 0 1,7 2-1,19-2 0,-16 11 1,16-11 0,8 28 1,0-11-1,1 5 1,1 5 0,-3 7-1,1 3 0,-4 3 0,-1 0 0,0 6-1,-2 2-1,-1 2 1,2-4-1,-2 0 1,-3-5-1,3-2 1,0-4-2,-2-8 2,-1-5-2,2-5 1,-2-4-2,3-13-1,0 0-4,-4-14-7,17 4-24,-9-15-2,14 3 1,-5-12-1</inkml:trace>
  <inkml:trace contextRef="#ctx0" brushRef="#br0" timeOffset="375">236 427 77,'0'-16'36,"0"16"-1,-17-14-1,17 14-25,-29 7-3,4-1-2,-6-2-2,-1-1-4,7 12-16,1-20-17,11 5-1,13 0-2,-6-14 1</inkml:trace>
  <inkml:trace contextRef="#ctx0" brushRef="#br0" timeOffset="733">572 0 83,'0'0'40,"0"0"-3,0 0 2,0 0-33,-7 33-1,-6-7-1,3 5-3,-2 5-6,-7-4-30,18-6-4,-1-9 2,2-17-2</inkml:trace>
</inkml:ink>
</file>

<file path=ppt/ink/ink1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6:16.5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215 79 69,'-8'-16'36,"-5"0"0,13 16 0,-35-26-24,35 26-3,-35 0-2,15 12-2,-7 4-2,2 9-1,5 5-1,3 5 0,7 1-2,5 2 1,10-3-1,8-6 1,4-7-1,9-6 0,0-13 0,0-8 0,0-11 1,-4-7 0,-5-6 0,-3-4 0,-4-5 2,-5 3-1,-4 0 0,-1 13 1,-1 8 0,1 14 0,0 0 0,-5 29 0,2 4-1,8 11 0,-4 7 0,6 2-1,2 0-1,0-7-1,4-1-3,-7-23-7,15 1-26,-21-23-1,31-10 0,-23-17 0</inkml:trace>
  <inkml:trace contextRef="#ctx0" brushRef="#br0" timeOffset="406">328 78 55,'0'0'36,"0"23"0,1 6 0,-1-1-8,18 12-21,-15 1-2,2 4 0,0-7-2,3-5-2,-8-8 1,2-10-2,-2-15 0,0 0 0,-15-35 1,7-2-1,-1-5 0,5-7 0,-1-2 1,8 2-2,2 5 2,5 6-2,3 12-1,-3 6-3,10 18-6,-20 2-26,23-1 0,-23 1 0,26 14-2</inkml:trace>
  <inkml:trace contextRef="#ctx0" brushRef="#br0" timeOffset="780">542 159 66,'0'0'35,"13"-22"0,2 15 2,-7-12-25,13 12-4,-12-10 0,4 8-2,-7-4-2,-6 13 0,-3-18-1,3 18-2,-26-3 1,7 11-1,-3 5 0,2 9-1,-1 2 1,3 11-1,10 0 0,6 3 1,6 0-1,11-5 0,5-2 0,8-10 0,2-3-1,0-14-2,5 3-2,-9-23-10,11 5-23,-14-15 0,5 1-1,-8-7 0</inkml:trace>
</inkml:ink>
</file>

<file path=ppt/ink/ink1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6:18.1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0 632 69,'22'11'35,"-4"-6"0,0-8 1,9 1-27,-14-15-1,10 7-1,-10-15-1,3 0-1,-8-4-1,-1 2-2,-7-2 1,-2 5-2,-2 3 1,4 21-1,-22-18-1,5 23 1,0 9-1,-1 9 1,2 8-1,6 5 1,0 3-2,4 5 2,8-4-1,4-2-1,5-3-2,2-10-2,13 7-15,-6-27-19,12-2 1,-3-8-2,7-1 2</inkml:trace>
  <inkml:trace contextRef="#ctx0" brushRef="#br0" timeOffset="296">432 527 61,'0'-32'37,"-2"9"-1,-12-2 3,14 25-15,-27-8-18,7 21-1,-11 4-1,5 16-2,3 8-1,2 4-2,8 3-2,2-3 1,14-3-2,3-13 1,11-7 0,4-18 0,0-8 1,3-14 1,-3-9 2,1-8 1,-8-10 1,1 4 0,-7-4 1,4 12 0,-8 1 0,1 16-1,-5 16 1,0 0-1,-3 32-1,1 13 0,-2 12-1,0 14 1,1 6-1,4 4 0,1 2-2,2-5 2,3-7-2,-2-16 0,2-8-3,-4-21-2,10 2-19,-13-28-15,7-13 1,-10-14-2,6-9 2</inkml:trace>
  <inkml:trace contextRef="#ctx0" brushRef="#br0" timeOffset="1341">632 436 75,'0'0'36,"-13"14"-2,7 2 2,12 12-30,-5-2-1,7 10-2,-3-2-2,7-3 0,-2-3-1,3-12 1,0-6-1,3-11 0,-3-11 0,-3-7 1,0-10 0,-1-3 0,-5-3 1,1 2 0,-8 3 1,3 9-1,-2 7 1,2 14 0,0 0-1,0 26 0,2 1-1,2 10 0,0 0-1,5 6 0,4-6-1,-3-5-1,11-1-4,-21-31-3,36 30-17,-19-36-12,6-1 0,-5-16 1,5 0 0</inkml:trace>
  <inkml:trace contextRef="#ctx0" brushRef="#br0" timeOffset="1669">970 518 77,'0'0'37,"-7"-16"-1,7 16 2,-11 15-28,12 11-2,-10 2-4,12 9 1,-6 1-3,6 3-1,2-1-3,-4-12-2,8 4-9,-9-32-25,0 0 1,0-17 0,0-11-2</inkml:trace>
  <inkml:trace contextRef="#ctx0" brushRef="#br0" timeOffset="1856">910 235 90,'-3'-40'36,"-4"8"2,7 32-2,0 0-29,0 0-5,4 14-4,-4-14-17,-3 23-18,3-23 0,12 25-2,-12-25 1</inkml:trace>
  <inkml:trace contextRef="#ctx0" brushRef="#br0" timeOffset="2090">1247 441 59,'0'0'37,"0"0"0,0 0 1,0 0-12,0 0-18,-18 8-3,14 9 0,-2 1-2,5 6-1,2 1 0,1 1-2,2 2 1,-3-2-1,-1-3 0,-4-4 0,-6-3 0,-10-7-1,2-2-2,-5-14-4,7 15-16,-1-22-15,17 14 0,-15-28-1,21 12 1</inkml:trace>
  <inkml:trace contextRef="#ctx0" brushRef="#br0" timeOffset="2449">1504 427 87,'0'0'36,"-23"-22"1,23 22 0,-25-3-30,14 18-2,-10 1-2,6 10-1,3 7-2,0 1-1,10 3-2,0-3 0,12-2-1,0-12 0,8-7 1,-1-14 0,3-8 1,-2-11 2,-2-8 1,-2-5 1,-5-5 1,-1 4 1,-5 1 0,5 8 0,-8 7 0,0 18 0,0 0-1,14 18-1,-8 10 0,2 10-1,4 7-1,1 1 1,0 1-2,0-5-2,3 0-4,-16-25-21,16-2-11,-16-15 0,27-9 0</inkml:trace>
  <inkml:trace contextRef="#ctx0" brushRef="#br0" timeOffset="2855">1728 0 101,'0'0'37,"0"0"2,0 16-10,9 17-23,-12 5-1,3 10-1,-4 10-2,-1 2 0,1 2 0,0 1-1,1-5 0,4-2 0,2-1 0,1-2-1,2-10 1,4-4-1,0-5-2,-4-12 0,3-4-4,-9-18-5,14-4-26,-12-16-2,12-3 0,-8-18 0</inkml:trace>
  <inkml:trace contextRef="#ctx0" brushRef="#br0" timeOffset="3089">1851 408 76,'0'0'34,"-26"-13"0,4 19 0,-8-3-29,0 14-2,-5-2-5,-6-4-19,14 2-11,8-5-2,19-8-2,0 0 2</inkml:trace>
  <inkml:trace contextRef="#ctx0" brushRef="#br0" timeOffset="3354">1987 453 97,'-13'16'38,"12"6"0,-11-2-5,16 15-27,-5 0-2,1 4-3,0-3-1,-3-8-6,12 4-19,-9-32-13,0 0 0,4-15-1,0-9 2</inkml:trace>
  <inkml:trace contextRef="#ctx0" brushRef="#br0" timeOffset="3510">1954 244 64,'1'-38'36,"-2"8"1,1 30 0,6-29-16,-6 29-19,8 27-7,-12-9-30,8 4 0,1-4-1,5 3-1</inkml:trace>
  <inkml:trace contextRef="#ctx0" brushRef="#br0" timeOffset="3681">2210 360 65,'0'0'38,"0"0"-1,-20-3 1,11 22-16,-3-4-17,4 11-1,-3 0 0,7 9-2,4-2-1,4-1 0,7 1-1,5-1 1,-3 2-1,2-5 0,-6 0-1,-6-9 1,-4-1-1,-10-6-1,0 0-3,-14-13-4,25 0-26,-32-6-2,32 6 1,-23-29-2</inkml:trace>
  <inkml:trace contextRef="#ctx0" brushRef="#br0" timeOffset="4087">2581 148 60,'-4'-23'36,"-3"7"0,-8-3 0,15 19-11,-29-10-18,11 13-2,-7 3 0,5 8-2,0 5 0,5 7-2,4 0 0,5 8 0,4-1 0,8 6 1,-2 0-2,1 1 2,2-3-1,-3 3 0,-2-4-1,1 0 2,-5 0-2,1-1 0,-4 0 0,1-1 1,1 0-1,-1-2 0,2-6-1,-2 1 1,3-7-2,1-20-3,0 26-3,0-26-24,0 0-7,-2-30 1,18 14-1</inkml:trace>
  <inkml:trace contextRef="#ctx0" brushRef="#br0" timeOffset="4430">2589 470 58,'-9'-14'34,"-10"18"-1,-7 4-1,-17-6-13,8 4-25,-3 3-26,7-3 1,2-5-3,14 1 2</inkml:trace>
  <inkml:trace contextRef="#ctx0" brushRef="#br0" timeOffset="4664">2684 469 93,'0'0'37,"0"0"0,3 36 0,-7-10-31,5 15-1,-5 1-2,5 3-1,-2-1-3,1-9-2,4-1-5,-4-34-23,-9 13-8,9-31 2,5-9-1</inkml:trace>
  <inkml:trace contextRef="#ctx0" brushRef="#br0" timeOffset="4820">2655 272 82,'5'-32'35,"-4"8"0,-1 24 0,14-1-30,-14 1-9,13 32-28,-11-12-3,7 8-1,-5-4 1</inkml:trace>
  <inkml:trace contextRef="#ctx0" brushRef="#br0" timeOffset="5007">2926 485 75,'0'0'37,"3"-20"1,-3 20-1,-19-5-22,13 18-10,-10 2 0,2 8-2,-2 2-2,3 8 0,3-2-2,2-2-1,7 0 0,2-10 0,7-6-1,-8-13 0,23 4 1,-10-16 0,0-6 1,-2-6 1,-1-6 1,2 2 0,-6-4 2,-2 9-1,-1 0 1,1 10 0,-4 13 0,0 0-1,6 26 0,-2 9 0,1 7-1,6 6 0,-2 5-2,1-5-1,5 0-2,-11-24-11,15-3-23,-19-21 1,27-19-2,-18-15 0</inkml:trace>
  <inkml:trace contextRef="#ctx0" brushRef="#br0" timeOffset="5382">3096 155 61,'0'0'37,"0"-13"-1,5 26 2,-5 2-11,5 23-20,-5 2-2,5 13-1,-5 0-1,3 7-1,-5-2-2,1-6 0,-2-2-1,-4-14-2,2-9 0,-2-14-2,7-13 1,0 0 0,-7-14 0,8-6 0,8-1 2,4-3 2,3-1 1,7 10 1,0 1 0,5 11 2,-4 3-1,1 15 0,-9 2 0,-3 13 0,-12-1-1,-7 5 0,-10-5 0,-5-4-2,-5-7-1,-6-13-2,3 1-7,-6-21-27,22-1 0,3-11-1,15-1-1</inkml:trace>
  <inkml:trace contextRef="#ctx0" brushRef="#br0" timeOffset="5850">3333 73 92,'0'0'36,"0"0"1,0 17-8,0-17-21,11 35-1,-11-7-3,4 14 0,-7 4-1,6 9-1,-6 5-2,2 1 2,-2 0-3,3-3 2,-2-7-2,1-9 0,2-7-2,-4-17-3,13 9-16,-10-27-16,0 0 0,18-32-1,-5 11 1</inkml:trace>
  <inkml:trace contextRef="#ctx0" brushRef="#br0" timeOffset="6193">3464 485 58,'0'0'34,"16"3"-1,-16-3 1,39-6-20,-28-7-3,17 9-3,-12-9-1,11 2-1,-8-5-1,3 3-2,-9-1 1,-5 1-2,-5 0 0,-3 13-1,-17-16-1,-5 20 0,-7 5 0,-1 5 0,-2 5 0,2 7 0,4 5-1,10 2 2,13 4-2,9-1 1,9-1 0,13-5-1,8-5 1,6-9-2,1-6 0,-5-11-3,2 2-6,-16-18-26,7-4 0,-9-9-1,1-5-2</inkml:trace>
</inkml:ink>
</file>

<file path=ppt/ink/ink1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6:37.4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117 154 78,'-5'-16'37,"-4"-1"-1,9 17 1,-13-16-26,13 16-3,-8 23-1,8 11-2,-6 7-2,3 13 0,-1 5-1,2 4 0,-1-1-1,3 3-1,0-9 1,0-7-1,0-8 0,0-11-1,-3-7 0,3-23-2,-1 18-2,-6-39-10,14 7-23,-7-14 0,9 1 0,-5-8-2</inkml:trace>
  <inkml:trace contextRef="#ctx0" brushRef="#br0" timeOffset="374">12 102 66,'-14'-11'33,"14"11"0,0-14 1,-3 1-24,16 10-1,-9-11-3,9 9 0,0-7-1,9 3-1,-5-3-1,8 7 0,0-3 0,5 13-1,-4-2 0,2 13 0,-6 4-1,-6 8 0,-6 4 0,-10 6-1,-7-1 0,-11 0 1,-5-4-2,-6-5 1,3-2-1,0-5 0,7-2 0,7-6 0,12-13 0,7 21 0,12-13 0,6 1 1,3 0 0,5 3 1,-3-1 0,-2 6 0,-8 6 0,-2 3 0,-10 2-1,-6 9 0,-11-4 0,-4 1 0,-9-6 1,-4-7-1,-1-5 0,-7-6 0,4-9-1,1-7 1,5-2-1,3-3-3,21 11-6,-26-19-23,26 19-4,7-27 0,7 18-1</inkml:trace>
  <inkml:trace contextRef="#ctx0" brushRef="#br0" timeOffset="1045">440 318 77,'-11'-26'36,"11"26"-1,-24-7 1,24 7-26,-16 20-3,6 7-2,-7 3-2,5 10-1,1 4-2,2 0 0,9 0-2,7-3 0,3-5 1,8-12 0,6-8-1,0-9 1,-3-11 0,0-8 1,-7-11 2,2-10 0,-7-12-1,-3-2 1,-6-3 1,0 5-1,0 3 2,-2 14-1,1 9 0,1 19-1,-2 14 0,2 19 0,3 9 0,2 12-2,-1 3 1,6 0-1,-1-4-1,4-7-1,-1-8 0,-2-15-3,6 3-9,-16-26-23,18-10-2,-13-13 1,8 1-1</inkml:trace>
  <inkml:trace contextRef="#ctx0" brushRef="#br0" timeOffset="1622">723 333 72,'0'0'35,"-9"-17"0,9 17-5,-20 0-12,11 14-10,-9-4-2,7 15-1,0-1-1,6 5-1,5-3-1,8-1-1,5 2 0,6-7 0,1-1 0,-3-1 0,-1-2-1,-5 0 0,-6-1 1,-6 2-1,-9-4-1,-3-4 0,0 3-2,-6-11-3,19-1-7,-25 2-26,25-2 3,0-35-1,13 16 0</inkml:trace>
  <inkml:trace contextRef="#ctx0" brushRef="#br0" timeOffset="1903">842 361 74,'10'15'39,"-5"2"-2,9 21 2,-7-11-17,11 24-17,-11-6-1,5 2-2,-4-3-3,-8-12-3,9 1-6,-22-28-27,13-5 0,-4-25 0,5-7-1</inkml:trace>
  <inkml:trace contextRef="#ctx0" brushRef="#br0" timeOffset="2059">892 162 87,'-6'-60'34,"13"20"2,-7 8-1,0 32-29,15-4-7,-15 4-32,0 27-1,4-8-1,9 9-3</inkml:trace>
  <inkml:trace contextRef="#ctx0" brushRef="#br0" timeOffset="2262">1146 359 83,'0'0'38,"0"0"-1,0 0 1,0 0-23,-28 6-10,13 18-1,-2-2-1,4 8-1,1 6-1,7 3 0,7 1-1,10-1 0,5-5 0,8-2 0,0-8 0,0-10-2,1-8 0,-3-9-2,6 9-8,-18-26-24,19-1-2,-10-7 0,6 3-1</inkml:trace>
</inkml:ink>
</file>

<file path=ppt/ink/ink1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6:44.92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283 29 80,'0'0'36,"-4"-19"0,4 19 0,-18-14-26,18 14-3,-32 3-3,11 1-1,-8-3-1,-2 1-1,5-1-1,4 1 0,5 1 0,17-3-1,0 0 1,0 0 0,13 17 0,0-9 1,5 2-1,-5 6 2,-2 4-1,-5 8 2,-5 6-1,-2 8 0,-3 4 0,-1 6 0,-2 3-1,1 2 0,2-3 0,1 0-1,-1-6 0,2-4-1,2-4 1,-1-8-3,2-4 0,-4-14-5,12 10-12,-9-24-18,0 0-1,10-12 0,5 9 2</inkml:trace>
  <inkml:trace contextRef="#ctx0" brushRef="#br0" timeOffset="359">221 629 72,'0'0'35,"0"0"0,-28-10 1,28 10-21,-29 8-9,10 2-3,-8-3-1,-1 2-3,4 3-3,-8-15-25,16 9-6,-2-12 0,18 6-2</inkml:trace>
  <inkml:trace contextRef="#ctx0" brushRef="#br0" timeOffset="889">479 410 91,'0'0'36,"1"-19"0,-1 19-2,0 0-26,-19 3-2,2 0-2,0 8 0,-5 4-2,0 6 0,0 5-1,5 2-1,4 5 0,9 1-2,4 0 0,4-2-2,6-3 2,3-7-1,4-4 0,1-11 0,-1-8 1,1-14 3,-1-8-1,-1-11 2,-3-12 0,0-8 0,-4-14 1,-1-6 0,-3-2 0,-5 2-1,-2 3 1,-1 11-1,-1 11 1,0 18-1,-2 18 0,6 13 0,-12 36-1,8 7 0,0 12 0,4 10 0,3 5-1,4 6 0,1-3 1,10-4-2,-2-3 0,1-10 0,1-11-1,-4-11-1,2-7-2,-16-27-8,32 12-25,-28-27-1,12-2 1,-6-14-2</inkml:trace>
  <inkml:trace contextRef="#ctx0" brushRef="#br0" timeOffset="1451">679 487 75,'0'0'35,"0"0"-2,21-10 4,-12-4-28,8 6-2,-8-11 0,9 8-1,-10-8-1,4 4-1,-11-1-1,-1 16-1,-4-18 0,4 18 0,-17 9-2,-1 9 1,1 5 0,-1 6-1,4 6 1,2 3-2,4 1 2,3-3-2,5-1 0,2-5-1,9-4-1,-1-10-4,15 7-10,-8-23-21,14 6 0,-9-19 1,10 3-2</inkml:trace>
  <inkml:trace contextRef="#ctx0" brushRef="#br0" timeOffset="1778">1031 445 61,'-5'-26'36,"5"11"1,-10-4 0,10 19-10,-26-9-19,13 19-3,-11 1 0,6 12-2,-1 8-1,3 3-1,3 4-1,5 1-2,8-1 0,0-6 0,8-5 0,-8-27 1,22 14-1,-9-21 1,0-10 0,3-13 2,-3-9 0,2-5 1,-7-3 0,4 9-1,-6 3 2,-2 11-1,-1 10 1,-3 14-1,6 13 0,-3 13 0,-6 11-1,7 10-1,-4 4 0,7 0 0,2-3 0,-3-5-2,7-5 0,-4-12-3,11-1-3,-20-25-22,30 2-9,-15-18 1,6 1-2</inkml:trace>
  <inkml:trace contextRef="#ctx0" brushRef="#br0" timeOffset="2262">1392 417 96,'0'0'40,"0"0"-1,0 0-1,-15-13-27,15 13-8,-9 15-3,9-15-3,-14 32-10,14-32-24,-9 32-2,6-16 0,12 8-1</inkml:trace>
  <inkml:trace contextRef="#ctx0" brushRef="#br0" timeOffset="2418">1379 649 99,'-11'16'37,"11"-16"2,-11 13-3,-4-10-32,15-3-6,-20 16-22,1-22-12,19 6-1,-16-15-2,16 2 1</inkml:trace>
</inkml:ink>
</file>

<file path=ppt/ink/ink1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00.3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77-4 68,'0'0'35,"-15"-13"0,15 13 0,0 0-23,0 0-4,0 0-1,2 25-2,11 0-1,-1 4-1,8 10-1,1 1 0,4 7-1,1 0-1,0-3 1,-4-5-1,-3-5-2,-3-2-2,-16-32-1,19 28-7,-19-28-25,0 0 0,-9-28 1,12 11-1</inkml:trace>
  <inkml:trace contextRef="#ctx0" brushRef="#br0" timeOffset="234">273 104 63,'-3'-28'37,"3"28"-1,0 0 1,0 0-16,-7 31-11,5 8-4,-11-1-1,1 7-2,-6-3-1,-4-4-2,-1-2-2,-2-13-2,5 5-8,-5-25-25,25-3 0,0 0 0,0 0-2</inkml:trace>
  <inkml:trace contextRef="#ctx0" brushRef="#br0" timeOffset="437">286 116 67,'0'0'38,"0"0"-2,-15 14 1,-10-14-12,-4 11-22,-9 0-2,-8-8-9,9 7-27,-4-10-1,10 1 1,7-4-4</inkml:trace>
</inkml:ink>
</file>

<file path=ppt/ink/ink1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03.34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394 95 89,'-21'-16'37,"0"19"0,-18-8 0,4 16-31,-17-4-1,4 9-1,-4-3-3,4 1 0,9-1-3,13-4 0,13 0-1,13-9 1,13 1-1,9-8 1,5-3 0,4 0 1,-1-3 2,-1 2 1,-10 4 1,-3 7 0,-16 0 0,10 22 1,-14-3-1,-1 13-1,-3 4 2,2 11-3,-3-1 0,2 0-1,4 1 1,2-8-3,3-4-1,-2-10-5,22 6-24,-22-31-6,35 14-1,-16-19 0</inkml:trace>
  <inkml:trace contextRef="#ctx0" brushRef="#br0" timeOffset="343">317 533 81,'-30'0'37,"8"7"0,-13-8 0,3 8-27,-5-4-7,1 4 0,1-1-2,5-1-2,9 6-4,-3-14-25,24 3-7,0 0 0,14 5 0</inkml:trace>
  <inkml:trace contextRef="#ctx0" brushRef="#br0" timeOffset="530">271 283 85,'0'0'37,"0"0"1,7 25 0,-14-3-26,15 10-8,-5 3 0,2 8-2,3 1-1,-3-4-1,0-3-2,-5-14 1,3-9-2,-3-14 1,0 0 0,-6-24-1,5-2 2,0-11-1,5-3 1,2 1 2,5 1 0,4 4 1,1 5 0,5 9 1,-3 8 0,5 18 0,-6 9 0,0 11-2,-1 7 1,-3 6-1,0 4 0,-4 0 0,-3-2-1,-3-11-1,1-1-3,-4-29-3,9 31-20,-9-31-11,1-15 0,-1-8-2,12 1 1</inkml:trace>
  <inkml:trace contextRef="#ctx0" brushRef="#br0" timeOffset="967">673 66 88,'0'0'37,"0"0"0,0 0 1,4 16-30,3 6-1,-10 2-2,6 8-2,-6 4 0,6 6-1,-6 3-2,3 3 1,0-1-1,5 2 0,-4-2 0,2-1-1,1-4-1,-4-8-1,6 0-7,-12-21-27,6-13-2,0 0 1,22-1-2</inkml:trace>
  <inkml:trace contextRef="#ctx0" brushRef="#br0" timeOffset="1185">790 376 63,'0'0'35,"-26"-8"-3,0 9 1,-2 9-18,-5-2-15,-2-7-17,2 3-14,10-5 0,5-8-4,7-5 2</inkml:trace>
  <inkml:trace contextRef="#ctx0" brushRef="#br0" timeOffset="4134">931 286 74,'-11'-13'35,"11"13"1,0 0 0,4 25-28,-8-6 0,12 14-4,-8 4-1,8 6-1,-7-1-1,2-1 0,-2-11-1,-5-5 1,4-25 0,-13 13 0,4-26 0,1-9 0,-2-11 0,7-3 1,1-7-1,7 3 1,0 1-2,8 4 1,0 4 0,3 7 0,2 9-2,-4 5-2,4 14-5,-18-4-29,21 12 0,-21-12-1,31 26-1</inkml:trace>
  <inkml:trace contextRef="#ctx0" brushRef="#br0" timeOffset="4477">1098 314 73,'0'0'36,"0"0"0,-9 20 0,3-5-24,11 14-8,-8-2-1,10 5-2,-1-3 0,2 2-1,5-8-1,0-7 1,5-9-1,-5-7 1,3-10 1,-6-7-1,-2-12 0,-3-6 2,-5-4-1,-5 1 1,-3 0 0,-1 9-1,-4 3 0,0 9 1,-1 11-1,-8 7-4,9 20-8,-12-13-26,11 10 1,-4-10-1,10 5-1</inkml:trace>
  <inkml:trace contextRef="#ctx0" brushRef="#br0" timeOffset="4882">1429 343 68,'-8'-20'37,"8"20"-1,-17-22 0,17 22-20,-19 0-11,6 14-2,-5 5 0,5 9-3,0 5-1,-1-1-3,14 7-2,-4-11-1,13 7 0,-5-19 0,12-3 0,-16-13 3,28-9 3,-11-7 2,-6-16 4,8 0 2,-10-14 0,4-2 0,-10-13 0,6 3 0,-11-6-2,4 9 0,-8 4-1,-2 10-2,-5 10 1,0 17 0,-2 16-1,0 18 0,1 14-1,5 12 0,5 9 1,5 9-2,9 3-1,5 0 0,8-4 0,3-6-1,1-10 0,4-14 0,-2-10-2,-6-19 2,-2-9 0,-3-13 0,-4-12 1,-5-12 1,-2-3 0,-3 1 0,-2 2 1,-2 6 1,-3 8-1,2 14 1,1 14 1,-3 19-2,1 10 0,5 10 0,1 4 0,2 4-2,3 1 1,2-8-1,2-5 0,0-10-1,0-8 1,-13-17-1,22-4 0,-13-15-1,0-7 2,-9-10-1,5-2 0,0-4 3,-2 7-1,-1 2 1,-3 6 1,2 14-1,-1 13 2,5 13-1,-2 8-1,2 12 0,0 3 0,5 6 0,1-1-2,1-3 0,4-3-5,-13-22-15,16 3-16,-19-16-1,31-2-1,-18-15 1</inkml:trace>
  <inkml:trace contextRef="#ctx0" brushRef="#br0" timeOffset="5662">2036 328 63,'0'0'38,"-3"-29"-1,3 29 2,-14-11-14,14 11-19,-15 26 1,-1 2-4,-1-1-1,2 12 0,2 0-1,6 1-1,4-3 0,9-2 0,3-9-1,8-7 0,8-3-2,-2-11-1,7 5-6,-14-22-27,17 5-1,-11-12 0,4 4-1</inkml:trace>
  <inkml:trace contextRef="#ctx0" brushRef="#br0" timeOffset="5959">2131 455 66,'0'0'35,"-1"13"0,17-7 0,-3-14-25,17 10-2,-10-17-1,14 4-1,-10-7-2,-1-2 1,-8-2-2,-4 2-1,-11 1 0,-5 4 0,-11 7-1,-9 8-1,-5 7 2,-1 13-2,1 5 0,4 10 0,9 0 1,8 5-2,10 0 2,12-3-1,11-3-1,6-10 0,8-5 0,1-12-3,5 5-9,-16-21-24,8-2-2,-9-17 1,4-2-3</inkml:trace>
</inkml:ink>
</file>

<file path=ppt/ink/ink1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13.3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207 45 72,'-16'-19'37,"16"19"0,-32-24-5,32 24-17,-35-6-8,18 18-1,-8 4-1,6 11-3,-3 3 1,4 7-3,5 0 1,5 0-2,5-3 1,10-8 0,3-8-1,6-11 1,3-8 0,-1-11 0,1-7 0,-3-12 0,0-6 1,-3-3 0,-3 0 0,-2 6 1,-4 4 0,0 10 0,-4 20-1,0 0 0,13 10 0,-4 17-1,0 4 1,4 3-1,0 1 0,0-2-2,2-4 1,-3-11-3,5 3-6,-17-21-27,19 0-3,-19 0 1,29-22-2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1:33.6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265 23 55,'0'0'36,"0"0"-1,4-11 0,-17-7-10,13 18-20,-35 6 0,12 4-1,-7-3-1,1 7-1,-3-4-1,0 2-1,7-4-1,7-2 0,18-6-1,-16 3 0,16-3 0,16-9 0,1 5 0,2-5 1,1 2 2,-1 1 0,-3 0 0,-2 6 1,-14 0 1,13 12 0,-13-12 0,2 34 1,-4-10-2,-1 10 1,-4 1 0,3 8 0,-3-2-1,1 3 0,-1-3-1,1-2 0,1-5 0,3-2-1,-1-3 0,1-5-1,2-4 0,-1-6-2,4-1 0,-3-13-1,3 13-1,-3-13 0,0 0 0,15-7 1,-15 7 1,26-6 2,-10 0 0,2 4 3,-4-3 0,2 8 1,-16-3 1,19 7-1,-19-7 1,-9 13-2,-4-7 1,-4 3-2,-6-2 0,-5-3 0,-2-1-2,-3-7-3,14 5-26,-7-12-9,10 0 1,3-3-2</inkml:trace>
</inkml:ink>
</file>

<file path=ppt/ink/ink1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14.2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 43 82,'0'0'39,"0"0"-3,0 0 1,-18 11-27,20 16-4,-7 4-1,5 7-2,-1 3-1,-2 3-1,3-3-1,-1-6 1,-1-10-2,1-10 1,1-15-1,0 0 1,-12-15-1,11-6 0,1-8 1,4-7-1,0-2 1,8-1 0,2 2 0,4 3 1,-1 7 1,4 7-1,-3 8 0,0 9 1,-1 11 0,-1 14-2,-1 7 1,-2 8-1,0 7 1,0-1-1,-4 3-1,-1-2 0,1-4-3,-6-16-3,10 8-18,-13-32-14,0 0 0,0 0 0,19-23-1</inkml:trace>
  <inkml:trace contextRef="#ctx0" brushRef="#br0" timeOffset="422">258 136 68,'0'0'34,"15"11"1,2-2 0,-2-20-25,6 14-3,-6-13-2,5 2 0,-8-6-2,0 0 1,-12 14-2,5-24 2,-5 24-2,-16-14 1,2 14-1,-2 11-2,-2 4 2,3 10-2,0 1 1,5 6-1,4 0 1,6 3-2,6 1 1,5-8-2,7-1-2,-4-16-5,17 10-21,-11-24-8,8 2 0,-7-18-1</inkml:trace>
  <inkml:trace contextRef="#ctx0" brushRef="#br0" timeOffset="702">527 109 73,'-5'-17'37,"5"17"-1,0 0 2,-7 30-22,3-7-10,8 12-2,-4-1-1,2 4-2,5-4 0,1-7-1,1-6-1,-9-21 0,19 17 0,-19-17 0,22-20 0,-15 0 1,0-2-1,-1 0 1,-3 2 0,-3 20 0,12-15 0,-12 15 1,14 12-1,-7 7 0,5 4 0,0-1 1,4-2-1,-3-6 0,0-6 1,3-8 0,-3-8-1,-3-7 1,0-11 0,-1-6 0,-3-5-1,-4-3 1,-3-1 0,-6 2-1,-2 5-2,-8 1-3,17 33-21,-27-31-12,27 31 1,-20-14-4,20 14 2</inkml:trace>
</inkml:ink>
</file>

<file path=ppt/ink/ink1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15.9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37 332 76,'-10'-21'36,"10"21"2,-22-23-1,22 23-25,0 0-3,-6 28-3,3-2 0,11 13-3,0 3-1,4 9-1,1 0 0,1-2-1,1-5-1,-4-9 0,3-11-4,-14-24-4,14 11-24,-17-29-6,9-4 0,-8-15-1</inkml:trace>
  <inkml:trace contextRef="#ctx0" brushRef="#br0" timeOffset="203">166 314 87,'13'-19'37,"-4"6"-1,4 22 3,-13-9-31,1 42-3,-7-6 0,1 8-3,-7 2 1,-1 5-2,1-4-1,-4-4-2,6-6-2,-1-21-10,9 3-24,2-19 0,0 0-1,2-21-1</inkml:trace>
  <inkml:trace contextRef="#ctx0" brushRef="#br0" timeOffset="561">448 387 88,'0'0'37,"-8"-18"1,8 18-1,-22-3-30,22 3-2,-30 27-1,12-3-2,-4 5-1,5 3-2,1 3 0,3-4-2,9-1 0,4-8 0,8-5-1,-8-17 1,29 5 0,-10-15 1,3-5 1,1-10 2,-3-2 1,-2-2 1,-7 0 0,4 7 2,-8-1-1,-7 23 0,5-13 0,-5 26 0,0 6-2,0 11 0,0 1-1,2 6-1,1 3 0,2-3-2,6-2-3,-9-17-11,17 1-24,-19-19 2,31 1-2,-19-18 0</inkml:trace>
  <inkml:trace contextRef="#ctx0" brushRef="#br0" timeOffset="936">619 442 83,'0'0'38,"3"26"-1,-6-7-1,12 14-29,-5-1-3,5 8 0,-4-8-2,0-6 0,-5-7-1,0-19-1,0 0 0,-19-2-1,12-15 1,4-8-1,5-5 1,5-4 0,3-2 0,6 5 1,6 1 0,4 5 1,-4 6-1,4 9 1,-7 10 0,-2 13-1,-1 7 0,-3 11-1,-4 1 1,-4 6-1,0 1-1,-7-4-2,5 0-4,-16-25-20,13-10-12,0 0 1,0 0-2,2-44 2</inkml:trace>
  <inkml:trace contextRef="#ctx0" brushRef="#br0" timeOffset="1279">838 157 104,'2'-26'38,"-8"0"0,6 26-9,0 0-24,0 0-3,-7 19-6,-11-8-24,21 16-10,-1-6 0,11 10-1</inkml:trace>
  <inkml:trace contextRef="#ctx0" brushRef="#br0" timeOffset="1451">1060 401 64,'1'-19'40,"-6"6"-3,5 13 2,-16-19-11,16 19-22,-26 12-1,8 8-3,1 7-1,1 5-2,6 4 0,-2 0-4,12 3 1,3-8-1,7-3 0,3-15 1,5-6 0,-2-14 1,1-8 2,5-13 3,-8-8-1,5-2 3,-9-2-1,3 5 2,-1 1-1,-2 14 1,-3 6-1,-7 14-2,6 29 0,-2 7-1,5 5 0,-3 9-2,1 3 0,-3-4-2,5-1-3,-7-28-14,11-4-19,-13-16 1,24-23-1,-14-20 1</inkml:trace>
  <inkml:trace contextRef="#ctx0" brushRef="#br0" timeOffset="1794">1285 86 72,'4'-47'38,"8"21"-1,-7 12 2,13 36-14,-14 4-20,2 22-1,-8 5-1,-1 14-2,-4 6-1,1 1 0,-5-4-2,-2-12 0,1-10-1,-1-18-1,7-6-1,6-24 0,0 0 1,-11-22 1,18-1 0,6-6 2,0-2 1,9 3 2,2 4 1,8 9 1,-6 5 0,1 17-1,-6 6 1,0 12-2,-16 1 1,-5 6-2,-10-1 0,-10-2 0,-8-6 0,-5-6-1,1-5-3,-5-12-3,19 6-18,-4-24-14,18 4 0,8-17-2,15 5 2</inkml:trace>
  <inkml:trace contextRef="#ctx0" brushRef="#br0" timeOffset="2199">1608 42 82,'-3'-26'39,"3"26"0,0 0 0,16 10-23,-13 24-10,1 18-1,-4 6-2,-3 15-2,-4 2 0,3 0 0,-7-3-1,0-8-1,2-12 0,0-9-2,5-8-1,4-35-9,0 23-25,0-23-2,17-19 0,-8-7 0</inkml:trace>
  <inkml:trace contextRef="#ctx0" brushRef="#br0" timeOffset="2465">1712 474 71,'0'0'35,"25"-1"1,-25 1 0,42-9-26,-22-7-3,8 7 0,-10-7-2,1 6-1,-7-5 0,-12 15-2,8-18 0,-8 18-1,-20-8 0,-2 14 0,-4 7-1,-1 9 0,1 4 0,4 8 0,6 2 0,12 0 0,8-1 0,11-4 0,11-8-1,8-10-1,6-6-2,-6-16-7,14 2-28,-9-13 2,5-6-2,-8-9-1</inkml:trace>
</inkml:ink>
</file>

<file path=ppt/ink/ink1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23.0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142 166 72,'0'-29'39,"-7"-4"-2,7 16 2,-7-8-22,7 25-9,0 0-2,-11 32-1,3 0-1,2 13-1,-3 6-2,0 4 1,2 4-2,1 1 1,1-5-1,2-7 0,0-10 0,0-8-1,1-6 0,1-11-2,1-13-3,0 0-11,0 0-22,4-32 0,8 14 1,-8-8-2</inkml:trace>
  <inkml:trace contextRef="#ctx0" brushRef="#br0" timeOffset="312">0 66 82,'0'0'37,"7"-23"-1,18 17 1,-15-10-29,20 10-1,-3-4-1,7 7-1,-3-1-2,4 10 0,-1 2-1,0 7-1,-7 4 0,-5 10-1,-9 4 0,-8 5 1,-7 1-1,-9-2 0,-11-1 0,-9-4-1,-2-3 0,-3-12-4,8 11-12,-5-24-22,15 4 1,-1-11-1,19 3-1</inkml:trace>
  <inkml:trace contextRef="#ctx0" brushRef="#br0" timeOffset="920">490 540 61,'0'0'35,"0"-15"0,0 15 0,0 0-19,-7-19-7,7 19-1,0 0-1,0 0-2,-23 6-1,23-6-1,-28 16-2,12 0 0,-3-1 1,3 7-2,1 1 1,0 4-1,3 2 0,7 1 0,0 1 2,8 1-2,2-2 0,2-1 0,3-3 0,4-3 0,-1-4-1,2-6 1,0-6-1,-2-5 0,-13-2 1,21-21-1,-13 1 0,-4-5 1,0-1 0,1-1 0,-2 2 0,4 3 0,-1 2 1,5 7-1,4 1 2,2 9-2,2 0 2,0 9-1,-3 6 0,-2 5 0,-5 5 0,-2 4 0,-4 5 0,-1 2 0,-4 0-1,4-2 0,-4-5-1,2-7-2,7-2-3,-7-17-17,14-4-16,0-9-1,9 0-1,3-9 0</inkml:trace>
</inkml:ink>
</file>

<file path=ppt/ink/ink1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28.4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251 130 79,'8'-23'37,"-6"-5"0,7 6 0,-17-5-29,8 27-1,-19-28-1,19 28-1,-28-1-1,12 2-1,-3 4-2,1-1 1,0 4-1,5-2 0,0-1 0,2 9 1,4 0-2,6 8 1,1 3 0,3 8-1,4 1 1,0 5-1,-1 4 1,1-2-1,-3 2 0,-2-5 0,-2-1 0,0 1 0,-3-1 0,2-6 0,-4-2 0,1-2 0,0-7 0,1-5-2,3-15 2,-6 18-3,6-18-1,0 0-7,0 0-22,1-17-6,-1 17-1,18-23 0</inkml:trace>
  <inkml:trace contextRef="#ctx0" brushRef="#br0" timeOffset="390">230 378 90,'-17'-15'35,"17"15"0,-35-6-3,14 12-28,-10-5-3,-1 1-2,3 4-7,-1-9-27,11 0 1,3-5-2,16 8 0</inkml:trace>
  <inkml:trace contextRef="#ctx0" brushRef="#br0" timeOffset="671">307 355 83,'0'0'37,"-11"17"-3,11 2 2,-11-2-31,9 13-2,-7 1 0,13 3-2,3-2-1,4-4 0,3-2 0,2-7-1,1-10 1,1-7 1,-1-14-2,-2-7 3,-8-9-1,0-6 1,-6-4-1,-2 1 1,-6 0 0,-2 8-1,-8 5 2,-1 7-3,1 6 0,-5 7-3,22 4-8,-30 15-26,30-15 1,-9 14-1,9-14-1</inkml:trace>
  <inkml:trace contextRef="#ctx0" brushRef="#br0" timeOffset="999">465 429 83,'7'28'36,"-5"-5"-1,6 13-6,-3-16-21,2 1-4,-7-21 1,-7 15-1,7-15-2,-11-24 1,4 2-2,3-4 1,4-4-1,7-5 0,3 0 0,8-5-1,0 9 1,6 3-1,0 10-2,-4 2-5,14 18-28,-14-1-3,7 12 1,-3-1-3</inkml:trace>
</inkml:ink>
</file>

<file path=ppt/ink/ink1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30.2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22 249 78,'0'0'34,"0"0"0,17 0 1,2-3-27,-9-13-2,7 6 0,-5-13-1,2 1-1,-2-8-1,-2 1 0,-8-1-1,-4 2 0,-5 2 0,-6 7-2,-3 8 1,-3 9 0,-1 11-1,0 11 1,4 9-1,1 10 0,8 6-1,6 1 1,5 2-1,8-6-2,6 0-1,0-13-6,16 4-22,-9-23-7,8 0 1,-5-14-1</inkml:trace>
  <inkml:trace contextRef="#ctx0" brushRef="#br0" timeOffset="312">259 139 62,'-1'-26'38,"-7"0"-2,8 26 2,-7-26-17,10 42-14,-9 1-1,8 19-3,-2 5 0,6 5-2,-2 5-1,5-5 0,1-4 0,0-9-1,3-7 0,-13-26-1,24 15-2,-18-28-2,-6 13-5,7-38-23,2 12-1,-7-7-3,6 4 3</inkml:trace>
  <inkml:trace contextRef="#ctx0" brushRef="#br0" timeOffset="858">398 44 76,'0'0'36,"0"0"0,-7 20 0,11 9-28,-11-3-1,4 16-3,-4-3-1,1 3-3,-1 1-2,-3-11-9,12 3-25,-2-15-1,11-3-1,-11-17 1</inkml:trace>
  <inkml:trace contextRef="#ctx0" brushRef="#br0" timeOffset="1294">553 194 69,'0'0'34,"24"-3"1,-11-7 0,11 0-26,-16-12 0,7 2-3,-12-6 0,1 1-2,-7-2-1,-6 8 0,1 5-1,8 14 0,-26-6-1,13 20 0,-2 11 0,2 7 0,0 5-1,6 8 0,0 0 0,5-2-1,7-1 0,2-8-2,7-5-1,-4-15-3,14 3-4,-24-17-12,33-15-15,-19-7 2,9 10 10,-18-22 12,16 7 6,-9-6 7,-2-2 7,8 17 13,-14-7 15,5 13 1,-9-5-11,14 29-8,-14-12-5,6 33-5,-6-4-1,3 6-2,-2 2 0,4-1-2,-4-5-1,-1-5 0,-1-10 0,1-16-1,0 0 0,-9-19 1,9-6-1,3-5 1,4-5 0,5-1-1,3 4 0,1 5-1,3 6-1,-3 1-7,7 13-23,-10-3-3,5 7 1,-18 3-1</inkml:trace>
  <inkml:trace contextRef="#ctx0" brushRef="#br0" timeOffset="1825">951 87 76,'0'0'36,"7"22"0,-16-5-1,18 11-26,-13-1-2,5 8-3,-4-2-1,8 2-2,0-8 0,5-4-1,3-7 0,3-8-1,5-14-1,0-7 3,-2-7-2,-1-8 2,-4-5-1,-4-5 0,-3 1 1,-2 3 0,-2 4 2,-3 7-2,1 7 1,-1 16 0,0 0 0,4 37 1,-1 1 0,2 8-2,-4 9 0,3 8 0,-2-1 0,-1 1-1,2 1 0,-4-3 0,-1-3 0,2 0 0,0-8 0,0-2 0,-1-5 0,-2-8 0,-1-9 0,-8-7 0,-1-12-1,-6-8 1,-3-11-1,1-7 0,-1-2-1,-1-7 0,7 2-2,3-6-5,22 21-18,-6-17-12,14 11 1,-7-3-2,10 4 0</inkml:trace>
</inkml:ink>
</file>

<file path=ppt/ink/ink1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37.1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122 434 64,'0'0'34,"-4"-19"1,-2 3-2,6 16-22,0 0-3,-16 0-2,3 7-1,4 9-2,-4 2-1,4 5 0,4 2-1,2-2 0,7-1-1,2-7 0,5 1 1,4-5 0,-1 0-1,1 1 1,-15-12 0,22 24-1,-18-9 2,-5 1-2,-7 1 1,-3 1 0,-4-4-1,-5-1 1,1-4-1,-1-3-1,5 0-2,-2-8-4,17 2-12,-16 3-19,16-3 0,0 0 0,20-10 0</inkml:trace>
  <inkml:trace contextRef="#ctx0" brushRef="#br0" timeOffset="405">226 477 78,'0'0'36,"0"0"-1,0 0-2,-19 18-26,21 9-3,-4 4 0,4 7-3,2-2 0,5 3-1,0-7-1,4-8 0,0-6 0,1-14 0,4-8 0,-3-15 2,0-6-1,-2-7 1,-3-5-1,-4-2 2,-2-3-1,1 5 2,-5 4-1,0 13 0,0 20 1,0 0-1,0 0 0,-9 30 0,7 6-1,2 8 0,0 1-1,2 3 0,2-5-1,1-5-1,0-3-2,-2-22-5,16 6-22,-19-19-7,22-15 0,-11-11-1</inkml:trace>
  <inkml:trace contextRef="#ctx0" brushRef="#br0" timeOffset="795">513 99 82,'4'-13'39,"-4"13"-1,-4 26 0,-5 10-32,11 22 0,-5 7-3,3 14 0,-3 2-2,3 2-1,0-9 0,3-12-1,-2-16-1,-1-11 0,0-10 0,0-25 0,0 0-1,0 0 2,0-34-1,5 4 0,3-3 1,5-2 1,5 0 0,4 6 2,2 6-1,2 16 0,-4 8 1,-3 15 0,-6 10-1,-9 7 0,-8 5 1,-5-2-2,-8-2 1,-6-5-1,-3-7-1,-8-14 0,8 0-3,-9-22-7,19 7-27,-2-12 2,9 0-3,0-10 1</inkml:trace>
  <inkml:trace contextRef="#ctx0" brushRef="#br0" timeOffset="1326">936 116 83,'7'-29'37,"-11"-3"-1,5 16-7,-14-7-22,13 23-1,-20-16-1,8 28-1,-5 1-1,4 13 0,0 6-2,4 7 1,2 5-1,3 1 0,2 1 0,2 0 0,0-1-1,2-3 1,-1-1-1,1 0 0,-1-1 1,3 1-2,-1-1 1,2 0 0,-1-1 0,0-4-1,-4-2 1,3-6 0,-6-3-1,3-10 0,0-14-3,0 0-2,0 18-11,-3-31-21,17 1 0,-7-11-1,14 1 1</inkml:trace>
  <inkml:trace contextRef="#ctx0" brushRef="#br0" timeOffset="1653">995 501 71,'0'0'35,"-29"-15"-3,6 21 0,-6-3-29,-4 3-6,5 1-26,-6-3-3,9-1 0,6-3-2</inkml:trace>
  <inkml:trace contextRef="#ctx0" brushRef="#br0" timeOffset="1903">1011 477 59,'-13'6'37,"13"-6"-2,-10 32-1,3-10-13,13 14-18,-11 0 0,5 6-1,3-1-1,3 3-1,7-5 0,0-7-1,7-11 0,2-9 0,0-9 1,-3-10-1,-2-12 1,-4-12 1,-4-8 0,-5-6 1,-11-3-2,-3 3 2,-3 5-1,-2 6 0,-4 13-2,2 8-2,4 21-10,-1 1-23,11 7 2,1 0-4,9 6 2</inkml:trace>
  <inkml:trace contextRef="#ctx0" brushRef="#br0" timeOffset="2246">1233 604 83,'16'27'36,"-19"-7"-1,6 17-8,-3-14-21,3 9-3,-6-9 0,3-3-1,0-20-1,0 0 0,0 0-1,-16-23 1,12-6 0,1-7-1,1 0 1,4-4 0,4 1-1,1 9 1,3 8-2,-1 6-2,4 15-5,-13 1-28,17-3 2,-17 3-4,25 10 3</inkml:trace>
  <inkml:trace contextRef="#ctx0" brushRef="#br0" timeOffset="2542">1427 592 75,'0'0'37,"-4"19"-2,5 7 2,-5-13-29,11 22-4,-10-5-1,2 2-2,-1-6 0,-2-10-2,4-16-1,0 0 0,-15 0 0,8-19 0,4-7-1,0-7 3,5-2-1,4-1 2,2 1 1,8 5 0,2 2 1,3 14 0,-2 5 1,4 12-2,-2 7 0,-1 12 0,-7 5-1,-4 5-1,-5 1 1,-2-1-2,-7-1 0,-4-8-1,1-6-1,-5-12 0,13-5 0,-18-15-1,15-4 0,3-7 2,5-3 0,1-3 3,5 0 0,5 5 2,-1 4-1,3 11 2,-2 3 0,3 15-2,-4 7 1,-2 12-2,-3 5 1,-1 7-2,-1 0 0,-3 0-2,-1 0-2,-11-15-10,14 1-24,-7-23 2,0 0-3,13 2 2</inkml:trace>
  <inkml:trace contextRef="#ctx0" brushRef="#br0" timeOffset="3057">1807 579 83,'5'-15'37,"-5"15"-1,0 0-7,6 35-22,-9-9-1,6 12-3,-1 0 0,2 4-3,2-3 1,1-4-2,2-12-1,1-9 0,-10-14 1,20-5-1,-11-8 1,0-11 0,-2-6 0,1-5 2,1 2 0,-2-1 1,-1 4 0,3 8 1,-3 6-1,-6 16 1,0 0-1,14 26-2,-11 2 2,1 8-2,2 3 0,0 3 0,4 0-2,-6-10-2,11 2-9,-15-34-24,17 6 0,-8-25-2,6-9 1</inkml:trace>
  <inkml:trace contextRef="#ctx0" brushRef="#br0" timeOffset="3432">2098 200 56,'0'0'37,"0"0"0,0 0 0,6 31-11,-4-17-20,4 15 0,-6 0-1,5 8 0,-5 2-2,4 6-1,-3 1 0,4 5-2,-2 0 1,-2 1-2,1-6 2,-1-1-2,-1-6 0,0-7 0,3-6-2,-6-13-2,9 6-8,-6-19-25,0 0-1,6-26 0,4 13 0</inkml:trace>
  <inkml:trace contextRef="#ctx0" brushRef="#br0" timeOffset="3775">2325 551 70,'0'0'36,"0"-17"-3,0 17 3,0 0-28,-13 0-3,-4 7-1,4 14-2,-8 5 0,3 4-1,0 5 0,7 0-2,2-2 1,5-4-1,5-6 0,-1-23 1,15 18-1,-15-18 0,24-19 1,-9-4 1,1-6 0,1 0 1,-5 1-1,4 3 2,-6 5-2,6 14 1,-16 6 0,21 18-1,-8 1 0,5 4 0,2 3-1,5 0 1,1-7-1,3-9 0,5-3-1,-2-11-3,7 8-16,-13-24-17,12-2 0,-3-8-3,0-5 2</inkml:trace>
</inkml:ink>
</file>

<file path=ppt/ink/ink1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46.2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207 64 62,'12'-14'36,"-12"14"-1,7-16-2,-7 16-19,0 0-6,0 0-1,-4-19-1,4 19-2,-22-9 0,8 6-1,-5 0 0,1 6-1,-2 3 0,3 7 0,-2 2-1,3 5 0,0 3-1,1 6 1,4 3-1,-1 0 0,4 1 0,2-2 0,0-1 0,6 4-1,-3-2 1,7-2-1,1-1 1,3 0 0,3-1-1,0-3 2,2-2-2,2-9 1,1-3 0,-3-6 0,0-7-1,0-9 1,-3-3 0,2-5-1,-4-6 0,-2-1 2,-3-1-2,-3 2 2,-4 3-1,-1 3 0,0 3 0,-3 3 0,8 13 1,0 0-1,-4-13 0,4 13 0,30 4 1,-8-1-1,0 2 0,4 0 1,-4 3-1,-1 6 0,-7 4 0,-6 2-1,-3 2 1,-2 1 0,-2 3 0,-1-1-1,4 0 1,1-11-1,3 1-1,-8-15-8,26 7-23,-26-7-6,35-18-1,-13 4 0</inkml:trace>
</inkml:ink>
</file>

<file path=ppt/ink/ink1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52.7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43 503 63,'-10'-13'35,"10"13"0,0 0-3,-16-3-20,16 16-5,0-13-2,-12 31-2,8-11 0,4 12-1,-1-5-1,5 4-1,2-3 0,5-5 0,1-6 1,2-7 0,1-11-1,4-12 2,-3-10 0,-2-6 0,-2-11 0,0-2 0,-9 0 0,-1 0 0,-4 12-1,-4 5 0,-4 6-1,-6 9 0,-2 10-1,-4 1-3,6 15-6,-10-9-28,15 9 1,11-16-1,-13 16-1</inkml:trace>
  <inkml:trace contextRef="#ctx0" brushRef="#br0" timeOffset="530">485 134 76,'-3'-39'37,"4"13"0,-12-5 0,11 14-29,-15-4-1,15 21-2,-25-1-1,10 10-1,-3 8-1,-2 1-1,-1 5 0,7 6 1,-4 1-2,1 5 1,7 2-1,1 0 1,2 3-1,4 2 1,1 0-1,0-4 1,0 2-1,1-5 1,-1 0-1,-1-5 0,2 1 1,-1 1-2,2-2 1,-1 2 0,2-3 0,-1-1 0,0-3 0,-1-2 0,-1-3 0,2-20-1,-2 23 0,2-23-1,0 0-3,0 0-7,0 0-26,13-4 0,3-3-1,-8-11-1</inkml:trace>
  <inkml:trace contextRef="#ctx0" brushRef="#br0" timeOffset="920">418 565 76,'-15'-17'34,"-2"17"0,-15 0-1,3 4-32,-3 11-19,-6-11-14,5-1 0,4-1-4,10-7 1</inkml:trace>
</inkml:ink>
</file>

<file path=ppt/ink/ink1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7:58.3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372 36 67,'3'-22'36,"-3"22"-1,-7-15 2,7 15-28,-15 3-2,1 6-2,-12-5-1,0 5-1,-6 0-1,0 4 0,2-3-1,4 2 0,4-4 0,5 0-1,3-3 1,14-5 0,-15 11 0,15-11 0,0 0 0,-5 18 0,5-18 0,-1 18 0,1-18 1,1 25-1,-2-10 0,1 3 0,0 1-1,-3 4 1,3 2 0,-3 2-1,2 2 1,-2-1-1,1 2 0,-2-1 0,1-3 0,-1 1 0,-1-4 0,1-3 0,0-1 0,-1-2 0,2 1 0,0-1 0,3 2-1,-1-3 1,2 2-2,-1-18-1,6 27-2,-6-27-7,0 0-21,0 0-6,23-9 1,-18-9-1</inkml:trace>
  <inkml:trace contextRef="#ctx0" brushRef="#br0" timeOffset="468">226 378 56,'7'-13'37,"-7"13"-1,0 0-1,0 0-10,-17 3-19,1 6-3,-10-1-2,-6-2-4,2 7-20,-9-14-13,10 1 0,1-9-3,12-4 2</inkml:trace>
</inkml:ink>
</file>

<file path=ppt/ink/ink1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8:13.0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126 9 69,'-15'-13'37,"15"13"0,0 0 0,17 4-27,-17-4-3,6 15-1,-6-15-1,3 33-1,-8-13-2,-1 5-1,-6-2 1,-1 2-1,-5-2-1,-1-2-2,4 0-3,-11-17-15,26-4-18,-23 14 0,23-14-2,0 0 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1:42.54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98 20 80,'-18'-24'38,"18"24"-1,0 0 1,0 0-29,-16 6-2,16-6-2,-14 7-1,14-7-2,-18 9-1,18-9 0,-15 8-3,15-8-4,0 0-29,-17-8-4,17 8 1,0 0-2</inkml:trace>
</inkml:ink>
</file>

<file path=ppt/ink/ink1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8:13.8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44 492 31,'-5'-16'34,"5"16"-1,0 0 2,-15-25-11,15 25-9,0 0-4,-9 20-3,1-4-2,6 11-2,-2 3 0,4 6-2,1 3-1,4-1-1,3-2 1,1-7-2,3-7 1,-1-7-1,2-9 0,2-12 1,1-7-1,-5-9 1,2-6 0,-3-5 0,2-2 0,-4 1 1,-2 1-1,-1 7 2,-3 5-1,-2 21 0,0 0 0,0 0 0,-2 24 0,2 5-1,0 5 1,2 2-1,0 3-1,2-5-3,9 6-6,-13-16-27,22-5-1,-8-14 0,11-1-2</inkml:trace>
  <inkml:trace contextRef="#ctx0" brushRef="#br0" timeOffset="421">320 551 82,'0'0'37,"-3"25"-2,9 2-7,-6-7-23,5 5-3,-5-4 0,1-2-1,-2-5-1,1-14-1,0 0-1,-16-9 2,11-8-2,1-5 2,4-3-1,7-4 2,-1-4 0,6 4 1,2-1 1,5 9 0,-2 1 0,2 8 0,-5 5 0,1 8 0,-15-1 0,23 30-1,-19-4-1,-1 5 0,-1 5 0,-4 2 0,-1 0-1,-3-4-2,5-3-1,-8-14-5,17 8-20,-8-25-9,0 0-2,0-27 0</inkml:trace>
  <inkml:trace contextRef="#ctx0" brushRef="#br0" timeOffset="811">596 0 67,'5'-14'38,"-5"14"0,0 0 0,7 20-20,4 17-12,-8 6-3,-3 10 1,-1 5-2,-1 7 0,-2-2 0,-2 1-1,-1-2 0,3-3-1,1-6 1,3-5 0,0-2-1,0-12-1,3-3 0,0-10-2,1-6-2,-4-15-12,0 0-22,4-28 1,8 11 0,-8-12-1</inkml:trace>
  <inkml:trace contextRef="#ctx0" brushRef="#br0" timeOffset="1154">677 578 67,'7'14'36,"-7"-14"-3,15 0 4,-15 0-30,29-7 1,-29 7-2,29-18 0,-29 18-2,26-22-1,-26 22-1,17-18 0,-17 18-1,-1-16-1,1 16 1,-22-6-1,5 11 0,-2 1 0,-2 5 1,3 4-1,2 4 1,6 3-1,8 4 1,7 3-1,5-1 0,6-1-2,5 1-2,1-12-4,10 8-22,-15-24-7,9 1-1,-9-14-1</inkml:trace>
  <inkml:trace contextRef="#ctx0" brushRef="#br0" timeOffset="1653">1044 397 67,'0'0'37,"2"-16"-1,-2 16 1,0 0-21,-15 6-10,2 3-3,-3 6 0,2-1-1,-4 7-1,5 0 0,5 1 0,3 0-1,8 0 1,3 0-1,3 1 1,2-4-1,2-2-1,-4 1 1,-2-2-1,-4-1 2,-6 0-2,3-15 1,-16 22-1,2-12 1,-5-5-2,3 5-1,-5-14-8,21 4-26,-21-2 1,21 2-2,-4-16 1</inkml:trace>
  <inkml:trace contextRef="#ctx0" brushRef="#br0" timeOffset="2106">1300 431 75,'0'0'36,"0"0"-2,-13 0 2,-9 6-31,13 8-1,-8-1 0,7 8-1,-4-2 0,5 4-1,3-2-1,8 0 1,2-5-2,2 2 1,1-1 0,-1-2-2,-3 0 2,-6-2-2,-3 2 1,-6 0 0,-4-1-1,-5-2-2,-1 3-2,-13-15-21,11 10-11,-2-7 1,9 2-4</inkml:trace>
</inkml:ink>
</file>

<file path=ppt/ink/ink1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8:21.3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218 97 46,'0'0'32,"0"0"2,16-11-2,-15-2-17,-1 13-6,0 0 0,9-13-2,-9 13 0,-10-18-2,10 18-1,-16-19 0,3 10-1,13 9-1,-24-13 1,11 13-2,-3 0 0,-1 5 0,0 0 0,-1 4-1,1 4 1,2 1 0,-1 1-1,2 3 1,1 5-1,4 4 1,2 4-1,1 3 1,3 3-1,4 5 1,2 0-1,2 2 0,3-5 0,1 0 0,0-6 0,4-3 0,4-4 0,5-6 1,1-5-2,3-3 1,2-4 0,-2-6 0,-1-5 0,-5-7 0,-7-9-1,-4-6 1,-9-4 0,0-6-1,-4 4 1,-5 2 0,-3 3 0,2 6 0,1 6-1,9 14 1,0 0 0,0 0 0,0 0 0,0 0 0,27 3 0,-7 1 0,-1 0 0,3 6 0,-5 0 0,5 6 1,-6 1-1,-2 6 1,-2 0-1,-3 3 0,-3 1 1,2-4-1,-3-3 0,-5-5 0,0-15-2,4 14-1,-4-14-6,0 0-25,19 10-4,-6-14-1,12 5-1</inkml:trace>
</inkml:ink>
</file>

<file path=ppt/ink/ink1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8:26.9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70 442 71,'-8'-18'37,"8"18"-1,-8-22 2,8 22-28,0 0-2,3 13-1,-8 2-2,7 14-2,-4 3-1,2 9 0,0 2-1,-1 1 0,1-5-1,-3-7-2,6-4-2,-3-28-6,1 13-27,-5-32-1,8-4-1,-5-20 0</inkml:trace>
  <inkml:trace contextRef="#ctx0" brushRef="#br0" timeOffset="234">0-4 82,'0'0'38,"0"0"-3,16-3 1,-16 3-31,0 0-7,4 34-13,-4-34-20,5 19 1,-5-19-3,7 22 2</inkml:trace>
  <inkml:trace contextRef="#ctx0" brushRef="#br0" timeOffset="453">255 296 79,'14'8'36,"-14"-8"0,2 22 1,-11-9-31,3 14-1,-5-4-2,3 8 1,1 2-2,9 2 0,2 3 0,5-1 0,1-3-1,1-4 0,-3-5 0,-5-3 0,-6-6 0,3-16-1,-26 10-1,4-13-1,3 3-1,-5-13-5,24 13-20,-28-19-11,28 19 1,-7-30-1</inkml:trace>
</inkml:ink>
</file>

<file path=ppt/ink/ink1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8:27.94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165 428 62,'3'-13'37,"-10"-3"-1,7 16 0,-18-12-17,18 12-12,-32 10-1,13 8-2,-4 3-2,1 8-1,4 9-1,2 1-1,5 1-1,9-4 1,6-2-1,3-13 0,6-6-1,0-15 2,3-12 1,0-11 0,-3-9 1,0-4 0,-6-9 1,2 8 0,-6-1 1,1 12-1,-2 7 1,-2 19-1,0 0 1,13 35-1,-7-2-1,2 9 0,3 6 0,2-2-1,-2-3 0,-2-8-1,1-2-3,-7-20-6,17 0-25,-20-13-4,16-20 1,-13-7-3</inkml:trace>
  <inkml:trace contextRef="#ctx0" brushRef="#br0" timeOffset="453">374 29 62,'0'0'39,"-9"-26"-2,9 26 3,-13-3-15,13 17-18,-9 8-1,6 17-3,-1 6 0,3 11-2,2 5-1,-1 7 0,6 0 0,-3 1 1,2-8-3,0-8 2,-1-4-2,-1-15-2,4 3-7,-7-37-27,9 22 0,-6-35 0,10 0-2</inkml:trace>
  <inkml:trace contextRef="#ctx0" brushRef="#br0" timeOffset="702">481 393 83,'0'0'37,"10"33"-1,2 5-1,-14 1-29,14 11-1,-5-2-2,2-2-1,-5-4-1,-1-12 1,-4-8-2,1-22 1,-12-4-1,0-21 0,2-8 0,2-6-1,3-7 1,7 0 0,4-1-1,5 7 0,5 10-1,0 2-4,9 21-17,-11-8-14,5 13 0,-19 2-1,29 7 1</inkml:trace>
  <inkml:trace contextRef="#ctx0" brushRef="#br0" timeOffset="1046">775 442 78,'12'-19'38,"5"9"-2,-12-10 1,8 11-30,-13-5-1,0 14-2,-13-10-1,-3 17 0,-3 5-2,-6 8 0,2 6 0,3 6-1,1 2 0,6 4 0,9 1 0,5-5-1,8 4-2,5-12-1,11 1-6,-11-15-24,20 1-2,-5-19-1,10 5 0</inkml:trace>
  <inkml:trace contextRef="#ctx0" brushRef="#br0" timeOffset="1295">1009 511 83,'-4'-27'37,"4"13"-1,-13-10 1,13 24-30,-22-1-2,9 14-1,-5 4-1,5 11-2,0 5 0,2 3-2,6 0 0,4-3 0,7-5 0,-1-11-1,8-7 0,-13-10 0,25-14 1,-12-9 0,2-9 1,-5-6 0,0-3 1,-1 3 1,-5 3 0,3 6 0,-5 9 0,-2 20 0,0 0 0,11 18 0,-9 9-1,5 12 0,-6 4 0,7 4 0,-1-3-2,0-5 0,3-1-3,-7-18-6,19 2-24,-22-22-5,38 0 1,-19-15-2</inkml:trace>
  <inkml:trace contextRef="#ctx0" brushRef="#br0" timeOffset="1670">1318 471 80,'-7'-23'37,"7"23"-1,-11-23-1,11 23-29,-11 16-2,2 5 0,-4 4-2,3 10-2,1 2-1,2 2-2,6 3-1,-2-12-1,10-2 0,-3-15 0,9-6 0,-13-7 3,26-29 1,-11-3 3,-6-14 1,7-4 1,-11-14 2,7-4-1,-12-7 1,3 9 0,-10-1-1,5 14-1,-7 6 0,2 16-1,-1 13 0,8 18-1,-11 29-1,8 7 0,-1 10 0,4 15-1,4 6 0,2 8-1,3 1 1,3-8-1,-2-3-1,1-13-2,8-3-5,-16-31-21,22-2-9,-14-27 0,14-2 0</inkml:trace>
  <inkml:trace contextRef="#ctx0" brushRef="#br0" timeOffset="2091">1535 432 86,'0'19'33,"0"5"1,6 17-8,-6-7-22,9 8-1,0-6 0,2-2-1,2-16-1,5-7 1,-1-19-1,2-9 1,-3-12 0,-3-8 0,-3-7 0,-1 2 0,-5 0 0,-1 12 0,-4 6 1,1 24-1,0 0 0,5 14 0,0 13-1,-1 17 0,0 2 0,5 10 1,-7 4-2,0-1 1,-2-1 0,2 1 0,-4-3-1,1-2 0,2-4 0,-3-4 0,2-5 1,-3-4-2,0-3 2,-2-7-3,-5-5 2,-3-12-1,-1 1-3,-8-15-8,22 4-25,-29-7-3,29 7 1,-26-20-3</inkml:trace>
</inkml:ink>
</file>

<file path=ppt/ink/ink1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8:31.0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135 136 59,'0'-26'35,"3"8"-1,-6-11 2,10 14-22,-19-12-5,12 27-1,-16-22-1,16 22-3,-29 1 0,15 15-1,-3 7-2,-1 8 0,4 5 0,4 3-1,1-2 0,6-3-1,7-6 1,4-4-2,2-10 1,6-13 0,1-5 0,0-11 0,1-5 0,-4-8 1,-1-2 0,0-2 1,-4 0 0,-3 7 1,-2 4 0,-4 21-1,10-15 1,-10 15 0,12 33-1,-5 0 1,2 7-2,2 5 1,-1 5-3,-1-5 0,4 3-5,-13-26-17,13 8-14,-13-30 0,18 4-2,-16-26 2</inkml:trace>
  <inkml:trace contextRef="#ctx0" brushRef="#br0" timeOffset="390">301 106 74,'0'0'36,"0"0"0,17 34 0,-12-7-30,6 13 0,-9 0-2,8 4-1,-10-7-2,0-7-1,-3-11 0,3-19 0,-17 10 0,17-10-1,-13-31 1,8 6-1,8-4 1,3-2 0,6 1 0,2-2 1,3 3 0,2 8 0,-1 1 1,0 8 0,-2 6 1,0 12-1,-3 3 0,0 11 0,-1 6 0,1 8-1,-2 5 0,1 1-1,-3-4 0,-5-3-1,0-7-2,-8-12-4,13 8-21,-9-22-11,0-16 0,3-8-1</inkml:trace>
</inkml:ink>
</file>

<file path=ppt/ink/ink1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8:31.9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185 472 75,'0'0'37,"-18"-23"-1,18 23 0,-29-15-28,14 21-2,-9-1-1,3 9-2,-2 5-1,4 8-1,3 4 0,3-2-2,9 0 0,1-4 0,7-5 0,5-7-1,6-3 1,-1-11 0,5-11 0,1-6 1,0-7 1,4-3 0,-4-3 1,-1 4 0,-3-1 1,-2 7 0,-2 8-1,-12 13 1,20 13-2,-11 12 1,-1 12-1,4 11 0,-2 4-1,2 4 0,-1-4-2,-2-7 0,2-4-5,-11-41-14,12 20-17,-9-37-1,6-4 0,-8-23 0</inkml:trace>
  <inkml:trace contextRef="#ctx0" brushRef="#br0" timeOffset="390">345 51 56,'1'-21'38,"-1"3"-2,0 18 2,9-13-14,-9 13-16,11 25-1,-2 3-2,-8 5 0,4 11-2,-2 1-1,-3 5-1,1 2 0,-1-1-1,-1-3 1,1 1 0,0-2-2,1-1 1,-1-2 0,3 3 0,-2-2 0,4-2 1,-2-3-2,-2-5 1,3-7-2,-2-11-1,7 2-3,-9-19-15,8-16-18,-2-7 0,10-2 0,-7-15 1</inkml:trace>
  <inkml:trace contextRef="#ctx0" brushRef="#br0" timeOffset="687">504 459 78,'-18'-17'34,"1"23"-2,-8-6-8,7 5-24,-7 7-27,-7-6-3,3-5-3,3-1 0</inkml:trace>
  <inkml:trace contextRef="#ctx0" brushRef="#br0" timeOffset="952">564 445 70,'-13'22'37,"11"0"-2,-7-3 1,6 15-26,-3-9-5,8 8-1,-5-2-2,9-3-1,1-3 0,3-9-1,3-4 0,1-13 0,2-7 0,-1-9 1,-4-8-1,-1-9 1,-5-1 0,-4-1-1,-7 2 1,-2 8 0,-7 2-1,-1 11-2,0 13-2,-5-6-15,21 6-18,-20 18 1,20-3-2,0-15 1</inkml:trace>
  <inkml:trace contextRef="#ctx0" brushRef="#br0" timeOffset="1264">700 465 76,'0'0'37,"22"30"0,-16-7 0,8 18-28,-6-7-3,3 7-2,-8-3-2,3-4 0,-6-9-1,-2-10-1,2-15-1,-13-10 1,8-10 0,0-10-1,2-4 1,3-7-1,5-2 1,5 3 0,3 8 1,9 4 0,-1 8 1,5 12-1,-2 13 1,0 14-1,-2 7 0,-5 14 1,-4 2-2,-7 5 1,-3-1-1,-5-5-1,0-9 1,-4-11-1,6-21 0,0 0 0,-15-10 0,15-15 0,3-2 0,4-8 0,6-2 1,3 2 0,6 0 0,3 7 1,1 6 0,4 12 0,-4 7 0,2 10 1,-4 9-1,-2 12 0,-8 6 0,-2 8 1,-3 4-2,-2-2 1,-4-4-1,-3-5 0,0-3-1,-5-15-4,13 8-13,-8-25-21,0 0 0,14-28-3,6 7 2</inkml:trace>
</inkml:ink>
</file>

<file path=ppt/ink/ink1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8:34.8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157 8 50,'0'0'35,"-17"-7"1,17 7-1,0 0-17,-22-1-7,28 14-3,-6-13-1,4 33-3,1-8 0,6 9-2,2 2 1,5 3-2,1 1 0,1-4-1,-1-6 0,-1-6-2,-1-2-2,-17-22-5,22 7-24,-24-25-4,7 1-1,-13-12-1</inkml:trace>
  <inkml:trace contextRef="#ctx0" brushRef="#br0" timeOffset="234">249 19 82,'-4'-16'37,"4"16"1,0 0-4,7 24-26,-10 1-1,5 9-3,-8 1 0,1 5-2,-2-3-1,-2-2-3,2-2 0,-5-11-4,12 7-13,0-29-19,-4 19-1,4-19 0,0 0 1</inkml:trace>
  <inkml:trace contextRef="#ctx0" brushRef="#br0" timeOffset="437">303 107 81,'0'0'36,"0"0"-2,-18 6-8,-12-1-20,7 5-3,-12 1-4,-12-12-21,6 7-11,-2-6-2,8-3-1,4-4 0</inkml:trace>
</inkml:ink>
</file>

<file path=ppt/ink/ink1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8:38.9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265 79 67,'-5'-22'37,"5"22"0,-20-16 0,7 10-26,-11-5-4,-1 8-3,-8-7-1,1 5-1,-1 2 0,5 1-1,2 3 0,12 5 0,14-6 0,-12 24 1,15-5-1,4 6 0,0 4 1,2 7-1,-2 1 1,-1 7-1,-2 0 0,-2 6 0,2 0 1,1-2-2,-1-1 1,0-2 0,1-3-1,-1-7 0,-3-5 1,2-7-1,-1-2-1,-2-21-1,0 18 0,0-18-2,0 0-3,-9-21-17,16 8-15,-5-11 0,11 4-1,-5-7 1</inkml:trace>
  <inkml:trace contextRef="#ctx0" brushRef="#br0" timeOffset="375">232 342 80,'0'0'37,"-24"-3"-2,24 3 1,-30 16-33,8-8-2,-2 5-4,-7-13-21,14 12-10,2-8-1,15-4-2,0 0 1</inkml:trace>
  <inkml:trace contextRef="#ctx0" brushRef="#br0" timeOffset="593">273 369 58,'0'0'37,"-8"25"-1,1-7 0,7 13-13,-2-7-18,5 9-2,0-2 0,6 1-2,4-4 0,4-2 0,5-7-2,1-4 2,3-9-2,-2-9 1,-6-10 1,-1-11 0,-12-6-1,-4-6 0,-7-3 1,-8-1-1,-7 2 0,3 8 1,-4 5-2,-3 8-1,9 14-3,-7-6-20,23 9-11,-13 12-1,13-12-1,9 13 1</inkml:trace>
  <inkml:trace contextRef="#ctx0" brushRef="#br0" timeOffset="921">436 479 73,'11'20'35,"8"6"0,-10-13-2,9 12-26,-18-25-1,16 21 0,-16-21-3,0 0 0,0 0-1,5-14 0,-8-5-2,6-1 2,0-6-1,2-6 0,11 2-1,0 1 1,4 4-1,1 5 0,3 8-2,-5 5-4,10 19-20,-14-9-12,6 14 1,-2-3-3</inkml:trace>
</inkml:ink>
</file>

<file path=ppt/ink/ink1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8:40.7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24 541 45,'-13'7'33,"13"-7"0,0 0 1,19 6-20,-19-6-2,29-9-2,-15 0-2,8 5-2,-2-6-2,3-3 0,-10-6-1,5-4 0,-12-2-1,-4-3 0,-6 1-1,-2 2 0,-5 5 0,-5 5 0,-1 8-1,-5 8 1,-1 8 0,1 10-1,0 9 1,5 6-1,4 6 0,9 2 0,6 1 0,9-1-1,6-5-1,5-7-1,11-1-4,-10-23-14,15 8-17,-8-16 0,11-1-1,-11-10 1</inkml:trace>
  <inkml:trace contextRef="#ctx0" brushRef="#br0" timeOffset="343">403 388 76,'-7'-33'37,"6"14"0,-15 3-2,16 16-27,-15 12-2,2 12-1,-4 7-2,1 9-1,4 2-1,1 1-1,6-6-1,5-6-1,5-8 0,-5-23 1,17 15-1,-17-15 0,20-27 1,-11 0 1,1-7-1,-1-2 2,-5-2 0,2 2 0,-3 7 1,1 9 0,-2 7 0,-2 13 0,0 0 0,10 33 0,-9-5 0,4 9-1,-1 0 0,5 2-1,-1-1-1,-3-8-4,8 6-8,-9-20-25,13-3 0,-4-17-1,9 0 0</inkml:trace>
  <inkml:trace contextRef="#ctx0" brushRef="#br0" timeOffset="717">606 340 76,'-5'-24'38,"5"24"-1,-8-19-1,8 19-28,-13 20-2,7 9-2,-3 0-1,2 12-2,4 1 0,3 1-2,4-2 0,7-6 0,5-6-1,-3-13-1,4-7 0,3-17 1,-1-8-1,-2-13 1,2-8 1,-3-16 0,-3-10 1,2-9 1,-4-5 1,-2 5-1,-3 1 2,-1 13 0,-6 8 1,4 24-1,-3 26 0,0 0 0,-9 48-1,9 6 0,-1 10-1,1 10 1,0 3-2,1 0 0,5-5 0,-3-14-1,1-10 0,-1-15-1,1-12 0,-4-21 1,0 0-1,5-28 0,-2 1 1,2-11 0,3-3 0,6 4 1,1 2 1,5 10 0,4 9 0,4 13 1,-3 15-1,-1 10 1,-2 14 0,-5 6-1,-1 6 0,-3 1 0,-6-4-2,-4-9-2,7-1-11,-10-35-24,0 0-1,12-14-2,4-15 0</inkml:trace>
</inkml:ink>
</file>

<file path=ppt/ink/ink1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8:44.1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124 344 70,'0'0'35,"-13"2"-1,0-7-2,9 19-24,-14-9-1,9 10-1,-8-2-2,8 2-1,1-2 0,8 0-1,0 3-1,8-1 1,4 0-1,2 2 1,1 2-1,-1 3 0,-2 0 0,-3 3 0,-5-3 0,-5 0 0,-4-3 0,-8-6-1,-3-2 1,-3-7-2,1-3 0,-1-4-3,6 5-3,-6-15-21,19 13-10,-1-13 0,15 10-1</inkml:trace>
  <inkml:trace contextRef="#ctx0" brushRef="#br0" timeOffset="343">219 435 82,'5'-20'37,"-5"20"-1,0 0 1,17 30-31,-14-5-2,0 8-1,0 3 0,3 1-2,2-5-1,-1-6 0,4-4 0,-11-22-1,20 11 0,-20-11 0,17-33 0,-8 4 0,0-6 0,-2-5 1,3 1 0,-1 2 1,-1 5 0,1 10 0,1 6 1,-10 16 0,16 7 0,-10 15 0,1 7 0,2 10-1,-2 4 0,5 1 0,-4 2-2,2-11-3,6 3-5,-16-22-28,19-1-1,-19-15 0,29-19-2</inkml:trace>
  <inkml:trace contextRef="#ctx0" brushRef="#br0" timeOffset="717">580 13 66,'7'-14'38,"-7"14"-1,9 16 0,-17 15-18,20 27-14,-11 4-1,5 11 0,-3 3-3,-1-1 1,-2-3-1,0-12-1,0-9 0,0-12 0,0-8-1,0-13 0,2-5 0,-2-13-1,0 0 1,8-18-1,-4-1 1,3-6-1,3 0 2,3 1 0,3 2 0,2 5 1,-1 9 0,3 8 1,-5 10 0,1 10-1,-9 7 1,-4 6-1,-6 0 1,-6-3-2,-8-6 1,-9-5-2,0-10-1,-9-14-2,10 4-7,-11-18-26,22 0 0,-2-10-1,16 5-2</inkml:trace>
  <inkml:trace contextRef="#ctx0" brushRef="#br0" timeOffset="1263">1053 116 82,'1'-31'37,"5"12"-1,-12-16-7,9 19-20,-12 1-3,9 15 0,-18 5-2,9 9-1,-1 8-1,1 9 0,3 4-1,2 5 0,0 1 0,2-3-1,-1 0 1,2 1-1,1-1 1,-2 2 0,2 1-1,0 0 1,3 1 0,-1-1-1,-2-2 1,0-3-1,1-4 1,-1-2-2,0-8 0,-1-8-1,1-14-2,0 0-5,6 13-19,-8-32-10,14 5-1,-9-17 0,13 3 2</inkml:trace>
  <inkml:trace contextRef="#ctx0" brushRef="#br0" timeOffset="1591">1092 375 72,'0'0'35,"0"0"-4,-19-3 3,-3 10-31,-4 2-4,-3 9-12,-1-12-19,4-2 1,4-4-4,6-6 1</inkml:trace>
  <inkml:trace contextRef="#ctx0" brushRef="#br0" timeOffset="1840">1130 371 51,'0'16'37,"-8"-3"-3,8 9 1,-8-7-11,10 12-19,-4 1-1,3 7-1,2-2 0,6 0-1,1-5-1,9-4-1,1-5 1,6-9-1,-2-7 0,4-11 1,-6-8 0,-6-6-1,-3-7 1,-8-5 0,-6-1 0,-3 3 0,-9 3 0,-5 2 0,-3 8-1,-1 6-2,0 10-1,-5-7-8,27 10-25,-29 1-1,29-1 0,0 0-1</inkml:trace>
  <inkml:trace contextRef="#ctx0" brushRef="#br0" timeOffset="2199">1404 501 76,'5'15'35,"3"14"0,-3-7 0,1 10-29,-4-7-2,3 1 0,-8-9-2,3-17-1,-4 13 0,4-13-1,-9-28 0,7 2 0,0-7 0,2-2 0,4-7 1,5 4-1,-2 1 1,9 6 0,-2 5 0,2 7 0,-1 9 0,-15 10-1,21 5-3,-21-5-3,13 31-24,-14-18-6,7 9 0,-6-6-2</inkml:trace>
  <inkml:trace contextRef="#ctx0" brushRef="#br0" timeOffset="2558">1606 481 65,'0'0'36,"0"14"0,0-14 0,2 40-19,-2-20-11,6 12-1,-6-5-2,3 4-2,-3-9-1,-3-3-1,3-19-1,0 0 0,0 0 0,-14-15 0,14-10-1,-5-3 2,7-4 0,2 0 2,3 0 0,4 5 0,0 8 1,7 10 1,-3 5-1,4 13 1,-3 5-1,-1 11 0,-2 5 0,-5 2-1,-6 0 0,1-4-1,-3-2-1,-9-10-1,5-2-1,4-14-1,0 0 1,-21-28-1,24 7 1,-3-7 0,9 1 2,1-3 2,3 1 0,3 6 2,1 5-1,5 9 1,-5 6 1,1 11-2,-5 5 1,4 12-2,-7 4 1,-1 3-2,-2 2-1,-7-5-2,5 3-8,-14-18-25,9-14-1,0 0 1,0 0-3</inkml:trace>
  <inkml:trace contextRef="#ctx0" brushRef="#br0" timeOffset="3073">1941 401 81,'0'0'37,"0"25"-2,10 8 2,-18-3-30,16 16-2,-6-2-1,5 3-2,-3-8 0,1-5-2,3-11 0,-2-10-1,-6-13 0,13-14 0,-6-5 0,-2-9 0,-1-4-1,5-5 2,0 0-1,-1 5 2,1 4-1,7 12 2,-3 3-1,-2 13 1,4 10 0,-5 14 0,-1 5-1,-5 9 1,3 2-1,-1 1-1,-5-3-1,2-9-2,2-1-4,-5-28-20,0 0-11,13-19 1,4-5-3,-7-17 2</inkml:trace>
  <inkml:trace contextRef="#ctx0" brushRef="#br0" timeOffset="3447">2234 41 80,'0'0'37,"0"0"-1,7 18-1,-7-18-28,7 36-1,-3-8 0,5 9-2,-3 2-1,1 7 0,-1 1-2,1 5 1,-3 3-1,2-6 0,-1 4-1,-1-3 1,-3-2-1,4-7 1,-1-3-2,0-6 1,1-7-2,-5-10-1,0-15-3,0 0-15,13-12-18,-9-13 1,11 5-1,-7-8 1</inkml:trace>
  <inkml:trace contextRef="#ctx0" brushRef="#br0" timeOffset="3837">2490 438 75,'-3'-13'33,"3"13"1,0-28-8,0 28-16,0 0-2,0 0-3,-26 0 0,13 13-2,-5 3-1,1 8-1,-2 2 0,6 1 0,0 0 0,7 1-1,3-4-1,8-7 1,-5-17 0,21 16-1,-3-16 1,-1-4-1,1-6 1,2-4 1,-1 0-1,-3 2 1,-3 3 1,0 6-1,-13 3 1,21 15-1,-12 4 1,1 6 0,2 0-1,1 0 1,1-5-1,4-5 0,2-9 0,2-15-1,1-4-1,-2-9-3,5 6-11,-8-19-23,12 2 0,-10-3-3,5 4 1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1:43.01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114 14 102,'0'0'37,"0"0"2,-27 4-9,14 3-26,-4-6 0,4 5-1,-2-3-2,0-3-3,15 0-6,-16 0-29,16 0-2,0-20 1,3 4-2</inkml:trace>
</inkml:ink>
</file>

<file path=ppt/ink/ink1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9:09.6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265 43 47,'0'0'31,"0"0"2,4-15-1,-4 15-20,0 0-4,0 0 1,-19-20-3,19 20 0,-26-8 0,13 9-1,-8-1-1,4 7 0,-5 2-1,2 7-1,1 0 0,-1 7-1,1 3 0,3 1 0,2 6-1,0 1 1,3 2-1,3 1 1,1 4-1,4-5 1,3 1-1,3 0 1,4-1-1,3-2 0,4-2 1,6-1-1,2-4 0,1-4 0,2-6 0,-2-6 0,-2-10 0,-1-5 0,-4-14-1,-6-5 1,-3-7-1,-7-5 0,-2 1 1,-6-3-1,0 6 0,-1 5 1,0 7 0,1 4 0,8 15 0,0 0 0,0 0 0,14-5 0,1 7 1,3 3-1,2 2 1,-1 0-1,0-1 0,-3 3 1,0 4 0,-2 6-1,-4 1 1,-3 6 0,-2 3 0,-3 0-1,-2 1 1,2-3-1,-4-1 1,4-4-1,-1-5 0,-1-17-1,12 25-2,-12-25-4,26 6-21,-18-19-11,11 1 0,-6-11-1</inkml:trace>
  <inkml:trace contextRef="#ctx0" brushRef="#br0" timeOffset="842">748 270 65,'-14'-16'39,"14"16"1,0 0-1,0 0-15,-17 6-17,17-6-4,-10 21-1,10-21-2,-16 28-5,-3-27-24,19-1-9,-16 12-1,16-12-1</inkml:trace>
  <inkml:trace contextRef="#ctx0" brushRef="#br0" timeOffset="1029">790 465 61,'7'20'39,"-11"-7"-2,0 4 2,-12-18-13,1 10-21,-6-5-3,1-4-2,4 3-5,-9-13-25,25 10-8,-10-19 0,10 19-1</inkml:trace>
</inkml:ink>
</file>

<file path=ppt/ink/ink1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9:11.1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229 46 65,'3'-19'37,"-3"19"-1,-3-26-2,3 26-22,-16-7-3,3 18-1,-10-1-2,0 18-2,-6 4-1,3 9 0,-3 4-2,6 5 0,1 4 0,6-2 0,8 1-1,8-4 1,4-4-1,6-4 0,6-4 0,6-8 0,0-6 0,1-13 0,0-13 0,-4-8-1,-5-8 1,-4-8-1,-7-5 1,-4-1-1,-2-1 1,-4 1-1,-1 5 1,4 3 0,4 4 0,4 0 0,8 7 0,1 0 1,6 7-1,4 4 0,3 3 1,1 5-1,-5 5 0,0 4 0,-5 5 1,1 6-1,-10 1 1,1 8 0,-6-1 0,-3 4-1,-2-4 1,1-5 0,-2-3-1,2-3 0,-1-6-1,2-16-3,4 14-2,-9-27-14,19 10-19,-7-11 0,12 5 0,-7-10 0</inkml:trace>
  <inkml:trace contextRef="#ctx0" brushRef="#br0" timeOffset="514">514 457 59,'12'-17'38,"-12"17"-1,0 0 3,14 32-14,-19-13-18,12 14-2,-9 4-1,5 5-2,-3 3 0,3 0-2,-3-3-2,0-7-1,5-3-3,-5-32-16,-2 27-18,2-27 0,15 0-1,-7-15-1</inkml:trace>
  <inkml:trace contextRef="#ctx0" brushRef="#br0" timeOffset="1326">875 342 58,'0'0'34,"0"0"1,-18-9-1,18 9-22,-7 13-3,7 5-1,-9-4-2,11 11-2,-4 0 0,7 7-2,3 0 0,5 3-2,5-3 1,4-4 0,1-9-1,0-8 0,-1-12 0,-2-12 0,-4-9 0,-6-12 0,-3-3 0,-10-6 1,-3 2-2,-5 6 2,-4 5-1,-6 12 0,-1 11 0,-1 11-1,3 14-1,-7-5-13,14 19-23,0-4 1,9 1-1,1-6-1</inkml:trace>
</inkml:ink>
</file>

<file path=ppt/ink/ink1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9:13.2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204 92 62,'0'-21'35,"4"8"1,-7-10-7,3 23-9,-7-26-11,7 26-2,-13-9-1,13 9-1,-26 10-2,8 3 0,-2 3-1,-1 8 0,-1 6-1,2 2 0,1 7-1,3 2 0,4 4 1,4-1-1,6-1 0,4 1 1,6-5-1,1-3 0,8-5 1,1-5-1,3-4 0,1-9 0,0-7-1,-1-11 1,1-6 0,-4-8-1,-5-4 1,-5-2-1,-3-1 1,-5 1-1,-8 2 1,3 5-1,5 18 1,-15-18 0,15 18 0,0 0 0,0 0 0,15 0 0,2 7 0,3-1 0,2 1 0,-2 3 0,0 0 1,-2 8-1,-5-2 0,-8 3 0,0 2 1,-2 1-1,-6-3 0,1 0 0,2-5 0,0-14-1,0 22-2,0-22-3,9 13-15,-9-13-17,17-1-1,-17 1 0,22-16-1</inkml:trace>
  <inkml:trace contextRef="#ctx0" brushRef="#br0" timeOffset="748">493 467 76,'-15'-19'37,"15"19"-1,2-13 1,24 16-29,-9-3-1,9 7-2,-1 4-1,1 3-1,-8 4-1,-5 4-1,-8 1 1,-8 1-2,-7-1 0,-10-1 0,-4 0 0,0-2 0,2-1 0,5-2 0,7-2 0,10-15-1,4 19 1,13-15 0,14-3 0,1-6-1,9 2-2,-2-15-11,13 10-23,-8-5-1,4 2-1,-12 0-1</inkml:trace>
</inkml:ink>
</file>

<file path=ppt/ink/ink1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9:20.9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36 330 74,'0'0'37,"0"0"-1,0 0 2,-9 17-31,12 9 0,-9 3-1,5 15-3,-3 7 1,2 9-2,-1 4 0,-1 4-1,4-4 0,0-2 0,0-10 0,0-8-1,0-9-1,0-17-1,0-18-3,0 0-17,0 0-16,-9-39 0,18 12-1,-9-17 0</inkml:trace>
  <inkml:trace contextRef="#ctx0" brushRef="#br0" timeOffset="281">29 356 65,'4'-20'35,"9"11"0,-3-5 0,21 14-25,-7-3-4,14 14 0,-8 2-2,1 13-1,-7 3 0,-4 5-1,-12 3-1,-10-2 0,-12 0 0,-11-6-2,-7-7 0,-7-11-5,7 5-11,-7-22-20,18 1 1,-5-10-2,26 15 1</inkml:trace>
  <inkml:trace contextRef="#ctx0" brushRef="#br0" timeOffset="640">250 387 69,'0'0'36,"10"20"-2,3 2 1,-8-1-28,-1 11-2,-4-1-1,1 3-2,-1-3 0,0-4-1,0-5 0,0-8-1,0-14 0,0 0 0,-4-15 1,4-7-1,0-9 1,4-3 0,2-5-1,4 2 1,3 4-1,3 7 1,2 7-2,-3 9 0,3 8-4,-18 2-23,16 5-7,-16-5-1,17 19-1</inkml:trace>
  <inkml:trace contextRef="#ctx0" brushRef="#br0" timeOffset="1046">503 376 76,'-14'12'35,"11"2"0,3-14-8,-7 37-22,4-17 0,4 12-2,2-6-1,3 3-1,3-5 0,4-3-1,0-8 2,1-6-2,-1-10 1,2-8 0,-5-10 0,0-3 1,-4-7-2,-3 2 2,-5 2-2,-1 4 2,-4 4-3,-5 6 1,-2 7-3,-9-4-10,5 10-22,-3-5-1,8 4-1,-3-5-1</inkml:trace>
  <inkml:trace contextRef="#ctx0" brushRef="#br0" timeOffset="1451">843 334 46,'0'0'34,"0"0"2,-20-17-2,20 17-9,-17 14-18,9 2-3,-7 0 0,0 8-2,1 3-1,-1-1-3,6 7-1,1-5-2,9 2 0,1-9-1,9-1 1,-11-20 0,29 12 3,-10-15 2,-2-10 0,4-5 5,-7-12-2,2-2 4,-9-16-2,3 2 0,-10-17-1,2 4 1,-8-6-1,-1 7 0,-3 4-1,-1 9 0,-4 12 0,2 19-1,-2 11 0,4 22-1,0 10-1,8 15 1,1 12-1,4 6 0,7 3 0,7 0-1,1-3 1,2-9-2,4-8 1,1-15-1,0-13 0,-2-12-1,0-10 1,-4-12 1,1-9-1,-4-9 1,-2-5 0,-5 0 2,-2 6 0,-3 5 0,0 6 1,-3 23 0,0 0 0,4 13-1,-1 16 0,2 8 0,-1 4 0,0 5-1,3-2 0,1-5-1,0-7 1,2-11-2,3-8 1,1-8-2,3-11 1,-6-9 0,5-3 0,0-9 1,0-2-1,-3 2 2,-3-2 0,-2 4 2,-4 5-1,2 7 1,-6 13 0,0 0 1,0 0-2,6 25 0,-6-4 1,0 7-1,1 1-1,-1-3-4,9 6-4,-15-19-27,23 1-1,-17-14-1,33-4-3</inkml:trace>
  <inkml:trace contextRef="#ctx0" brushRef="#br0" timeOffset="2278">1473 346 66,'-13'-7'37,"13"7"-1,-25 8 1,16 11-28,-5-4-2,5 8-2,-7 2 0,11 5-2,-1-1-1,6 0-1,3-2 1,7-2-2,3-5 1,3-7-2,5 0-2,-5-11-4,12 9-18,-12-22-12,11 4 0,-12-11-1,8 4 0</inkml:trace>
  <inkml:trace contextRef="#ctx0" brushRef="#br0" timeOffset="2590">1584 479 67,'0'0'35,"19"-6"0,-19 6-1,35-10-25,-14-3-3,3 6-2,-9-6 0,3 6-1,-12-6-1,-6 13 0,2-15-1,-2 15 0,-20-1 0,1 7 0,-2 7 0,-4 4-1,6 5 2,5 4-2,5 1 1,8 2-1,6 0 1,9-4-1,10-3 0,4-6-1,1-5-3,-6-17-13,10 6-21,-8-16 2,5-1-4,-4-13 1</inkml:trace>
</inkml:ink>
</file>

<file path=ppt/ink/ink1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9:25.7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110 42 55,'-7'-24'34,"7"24"1,-12-19 0,12 19-23,0 0-4,-17 3-1,2 5-2,4 8-2,-2 4 0,0 6-1,-1 2-1,7 0-1,6 1 1,1-3-1,6-3 1,2-6-2,-8-17 1,25 10 0,-10-13-1,-1-10 1,-2-5-1,-1-5 1,2-2 0,-7-3 0,1 5 0,-2 3 2,-1 5-1,-4 15 0,0 0 2,9 15-2,-5 9 1,2 4-1,3 0 0,4 2-1,-2-2-1,1-9-2,4 2-5,-16-21-29,23-2-1,-8-17 1,5 0-4</inkml:trace>
</inkml:ink>
</file>

<file path=ppt/ink/ink1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9:26.30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134 251 71,'0'0'38,"-24"-9"-2,24 9 1,-32 21-30,20 0-2,-4 0-1,8 5-2,0-1 0,13 5-1,3-3 0,5 3-1,5-3 1,-1 0-1,-4-2 2,-3 1-2,-2-5 1,-11-3-1,-7-6 0,-3-2 0,-5-7-1,-4-4-3,5 4-5,-12-14-25,29 11-3,-14-15 1,14 15-3</inkml:trace>
  <inkml:trace contextRef="#ctx0" brushRef="#br0" timeOffset="312">178 416 69,'4'-21'37,"-4"21"0,12-19 0,-12 19-28,14 19-3,-9 2-2,-1 2-1,0 8-2,-4-3 0,0 2-2,0-3 1,0-6-2,0-7 2,0-14-2,0 0 0,2-20 1,2 1-1,0-8 1,4-6-1,0-1 2,1-2 0,3 0 1,-2 6-1,3 9 2,0 9-1,0 12 1,0 9-1,3 13 0,-6 8 1,3 8-2,-4 2 1,-3-3-1,-3-4 0,-3-7-2,0-11 1,0-15-1,0 0-1,-9-23 1,9-1 0,4-9 1,2-1 0,4 0 1,3 1 0,3 9 2,-1 4 0,3 11 0,-2 8 0,-1 11 0,-5 10 0,2 8-1,-8 4 1,5 7-2,-9-2 2,4-1-3,-4-3 1,-4-11-3,9 2-4,-19-25-23,14 1-7,9-14 1,-9 14-4</inkml:trace>
  <inkml:trace contextRef="#ctx0" brushRef="#br0" timeOffset="905">705 326 66,'0'0'36,"0"-15"-1,0 15 0,-13-3-28,13 3-2,-24 20-1,8-1-1,-3 2-1,2 8-2,4 4 1,1 0-3,6-4 2,3-2-2,8-1 1,-1-11-1,-4-15 1,27 13 0,-11-23-1,0-7 3,-1-7-1,2-7 2,-4-6-2,0 1 2,-3-5 0,-1 8 1,-3 5 1,0 10-2,-6 18 1,0 0-1,3 18 0,-3 13-1,1 7 1,2 4-3,-2 3 2,4-4-3,-1 0 0,1-17-8,13 1-23,-18-25-3,29 2-2,-16-25-2</inkml:trace>
  <inkml:trace contextRef="#ctx0" brushRef="#br0" timeOffset="1295">927-8 58,'7'-15'38,"-7"15"-1,0 0 1,0 0-17,8 47-16,-10-11 0,2 10-1,-3 3-2,3 8 0,-1 3 0,4-3-2,-2-1 1,2-5-1,4-8 0,-2-6-3,1-5-1,-6-19-6,18 2-25,-16-28-2,12-4-1,-9-20-1</inkml:trace>
  <inkml:trace contextRef="#ctx0" brushRef="#br0" timeOffset="1513">1103 85 70,'7'-25'37,"6"26"0,-13-1-2,13 44-26,-15-4-2,5 17-2,-7 4-1,3 8-3,-4-3 0,-1-7-2,5-6-2,-11-18-16,18-2-18,-7-18-1,1-15-3,23 6 2</inkml:trace>
</inkml:ink>
</file>

<file path=ppt/ink/ink1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9:28.6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305 102 65,'0'-25'36,"-8"-7"1,8 32-1,-27-32-29,10 25-1,-9 0-1,0 12-1,-1 3-1,5 11-1,2 4 0,7 6 0,3 4-1,7 5 1,3-2-1,1 5 1,3 0-1,-1 2 0,-1-2-1,-1-2 1,-2 1 0,-1-1-2,1-6 2,-3 1-1,-1-5 1,1-3-2,0-3 2,-1-4-3,2-1 2,3-18-3,-4 19-1,4-19-6,0 0-21,0 0-6,12-13-2,-8-6 0</inkml:trace>
  <inkml:trace contextRef="#ctx0" brushRef="#br0" timeOffset="327">236 462 67,'0'0'37,"-13"-20"-3,13 20 2,-36-6-30,8 12-3,-7-2-3,-2-8-15,8 14-18,2-11-3,9 4 0,5-11-2</inkml:trace>
  <inkml:trace contextRef="#ctx0" brushRef="#br0" timeOffset="639">292 430 65,'0'0'34,"-16"24"1,16-24-8,-10 32-22,6-11 1,8 8-3,-2-2-1,8 2-1,3-3 1,6-4-2,1-3 1,3-6 0,-3-13 0,2-8 0,-5-10 0,-2-10 2,-7-10-2,-3 0 2,-5-2-2,-5 5 1,-3 6-2,-7 10 1,-5 7-1,-5 8-3,2 15-5,-13-5-28,19 10 0,-4-9-2,14 7 1</inkml:trace>
  <inkml:trace contextRef="#ctx0" brushRef="#br0" timeOffset="1029">497 429 77,'3'16'36,"5"10"0,-11-9-9,21 21-21,-16-4-1,2 5-2,-4-7-1,2-4-1,-4-9 0,2-19 0,0 0-1,-13-12 1,6-14-1,6-8 1,2-5-1,2-5 1,7 4-2,2 2 2,3 9-2,3 7-2,2 13-3,-20 9-24,28-7-5,-15 13-2,5 10 0</inkml:trace>
  <inkml:trace contextRef="#ctx0" brushRef="#br0" timeOffset="1310">707 468 76,'0'0'37,"0"0"0,0 0-8,10 20-22,-10 1-1,6 11-3,-8 0-1,2 3-1,-1-2 0,0-4-2,-2-7 0,3-22 0,-10 13-1,10-13 1,-11-27-2,10 0 2,2-2 0,4-3 1,5-3-1,1 2 3,7 2-2,4 10 3,-1 6-2,2 11 1,-1 10 0,-3 11-1,-5 9 1,1 10-2,-11-1 1,-1 5-1,-5-5 1,0-8-2,-3-4 1,5-23-1,-11 13-1,11-13 1,-8-30-1,10 7 1,1-8-1,4 1 2,2-5-1,2 1 2,4 5-1,1 6 2,0 6 0,-2 8-1,0 3 0,-1 13 1,-2 8-1,-4 9-1,-1 8 2,-2 2-2,-1-1 0,-5 1-2,2 2-1,-7-21-11,14 7-23,-7-22 0,0 0-2,0 0 1</inkml:trace>
  <inkml:trace contextRef="#ctx0" brushRef="#br0" timeOffset="1856">1086 471 73,'0'0'36,"0"0"2,-18 26-1,23 8-32,-10-4 0,8 12-3,0-2 1,6 0-3,0-6 1,4-4-2,2-11-1,1-12 2,3-8-1,-3-12-1,-1-10 1,-4-9 1,1-6-2,-5-3 3,-1-2-2,-1 8 3,0 1-2,-2 11 2,-3 23-1,0 0 0,13 16 1,-8 19-1,-2 4 0,3 8-1,0 5 1,1-6-1,0 0-2,1-16-2,5 4-17,-13-34-16,26-5-1,-15-21 0,8-6-1</inkml:trace>
  <inkml:trace contextRef="#ctx0" brushRef="#br0" timeOffset="2215">1449 96 69,'0'0'39,"0"0"-2,11 30 2,-11-30-32,2 47-1,-2-9-2,1 4-1,-5 3 0,4 6-2,-5-5 0,5 1-1,-3-1 1,2-2-1,2-5 1,1-4-2,-1-3 1,2-1-3,0-5 0,-4-10-3,9 9-12,-8-25-20,0 0 0,0 0-1,13-2 0</inkml:trace>
  <inkml:trace contextRef="#ctx0" brushRef="#br0" timeOffset="2589">1690 507 76,'0'0'35,"0"0"-6,3-34-6,-3 34-15,-9-22-2,9 22-1,-26-3-1,10 12-1,-3 7-1,2 7-1,0 7 1,1 7-2,3 0 1,6 0-2,5-5 1,5-6-1,4-9 1,-7-17-1,26 3 1,-8-14 0,-1-8-1,-1-3 2,-2-1 0,1 2 0,-5 2 0,-10 19 0,17-16 1,-17 16-1,12 16 0,-3-1-1,-1 2 1,5-1-2,2 0 2,6-4-1,4-6-1,1-10-2,10 4-7,-10-21-27,22-4-1,-3-11-1,4-3-1</inkml:trace>
</inkml:ink>
</file>

<file path=ppt/ink/ink1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0:01.5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76 208 49,'5'-17'33,"-10"-7"2,5 24-1,5-29-13,-5 29-12,0 0 0,0 0-4,3 16 1,-6 7-2,-6 4-1,0 5 0,4 7-1,2 5 0,0 6-1,6 4 1,-3 2-2,4-3 1,0-4 0,-2-2-1,1-7 0,1-8 0,-2-10 0,-2-9-1,0-13-2,0 0-2,5-13-5,-16-18-28,17 0 1,-12-17-1,12 6-1</inkml:trace>
  <inkml:trace contextRef="#ctx0" brushRef="#br0" timeOffset="390">0 13 47,'0'0'31,"18"-16"1,-2 21 0,0-11-16,15 13-8,-11-8 1,13 11-3,-8-6-1,5 10 0,-5-1-1,4 7-1,-6 1 1,-4 9-2,-4 4-1,-5 4 0,-9 0 0,-5-1-1,-9 1 1,-5-3-2,-8-6 0,-4-7-1,1-3-1,-6-11-4,16 6-20,-11-18-8,17 4-1,-5-12-1</inkml:trace>
  <inkml:trace contextRef="#ctx0" brushRef="#br0" timeOffset="999">459 479 49,'6'-16'32,"-6"16"3,3-15-2,-6-2-14,3 17-9,0 0-2,0 0-1,-19-14-2,19 14-1,-26 6-1,8 2 0,-2 2-1,1 4 0,-1 5-1,6 6 0,1 0-1,4 7 1,4 1-1,5 2 1,0-2-1,5 0 0,2-3 0,2-2 0,2-2 0,2-2 0,0-4 0,5-6 0,-2-3 0,0-8 0,0-6 0,-3-8-1,-3-10 1,-4-7 0,-2-2 0,-5-4-1,-1-1 1,1 1 0,1 3 0,0 6 0,1 6 0,8 6 0,-9 13 1,26-6-1,-10 12 0,-3 6 1,1 3-1,-2 7 1,-3 7 0,-4 3-1,1 2 1,-3 1-1,0-2 1,0-2-1,-2-2 0,4-5 0,1-8-1,-6-16-3,14 19-9,-14-19-25,17-15 1,-5-2-2,10-1-2</inkml:trace>
</inkml:ink>
</file>

<file path=ppt/ink/ink1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0:06.7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599 226 60,'0'0'36,"0"0"-1,-6-17 0,6 17-24,-16-2-3,16 2 0,-36 5-3,11-3 0,-10-3-1,4 4 0,-8-3-2,1 3 0,2-3 0,1 3-1,2 1 0,2 2-1,5 0 1,5-2-1,-1-1 0,7 1 0,0-2 0,2-2 0,13 0 1,-15-2-1,15 2-1,0 0 0,0 0-1,0 0-2,0 0-5,-13 6-25,13-6-5,0 0 1,17 9-2</inkml:trace>
  <inkml:trace contextRef="#ctx0" brushRef="#br0" timeOffset="608">215 16 71,'0'0'36,"0"0"-1,-14 3 2,14 14-27,-16-9-4,6 12-2,-11-3 0,1 5-1,-4-2-2,0-2 1,3-1-2,-1-4 0,8-3 1,1-1-1,13-9 0,-16 10 1,16-10-1,0 0 1,16 20-1,-3-10 1,0-1-1,1 4 1,8 0-1,-2 4 1,-1 1-1,3-1 0,-1 1 1,0-3-2,-3 0 0,-5-6-3,3 5-5,-16-14-28,13-7-1,-11-8 0,9 2-2</inkml:trace>
  <inkml:trace contextRef="#ctx0" brushRef="#br0" timeOffset="1185">493 23 46,'-19'-10'32,"19"10"1,-16-5 1,16 5-18,0 0-4,-14-8-4,14 8-2,0 0 0,0 0-2,11 16 1,-11-16-3,21 15 1,-5-5-1,-2 1 1,6 8-2,-1-1 1,3 2 0,-3 0-1,1 0 0,-3 5-1,-4-2 2,-7-1-3,-6-2 2,-6-1-1,-5 1 0,-7 0 0,-3-2-1,-2 5-2,-4-6-2,10 18-15,-5-23-19,11 6 1,11-18-2,-12 18 1</inkml:trace>
</inkml:ink>
</file>

<file path=ppt/ink/ink1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0:09.8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118 110 75,'-2'-13'37,"-5"-3"0,7 16-7,0 0-20,-7 20-3,0-1 0,5 14-3,-4 6 0,5 10-1,-1 2-1,1 7 0,-2-2-1,0-2 0,2-6 0,-2-5 0,-2-10-1,4-8 0,-2-11-1,3-14-1,0 0-3,-6-24-10,12 9-24,-3-14 0,7 3-1,-6-11 1</inkml:trace>
  <inkml:trace contextRef="#ctx0" brushRef="#br0" timeOffset="312">-9 46 76,'0'0'35,"1"-20"-1,-1 20-2,18-10-27,-4 7 0,-14 3 0,33-9-2,-14 6 0,7 3 0,-1 2-1,5 5 0,-2 4-1,1 10 0,-1 6 1,-5 8-2,-7 3 0,-5 3 0,-10 1 0,-5-1 0,-14-5 0,-7-7 0,-5-9-2,-7-10-1,7 3-4,-13-17-25,20 6-4,1-10-1,22 8-3</inkml:trace>
  <inkml:trace contextRef="#ctx0" brushRef="#br0" timeOffset="858">487 402 47,'0'0'35,"0"-13"1,0 13-1,0 0-13,-17-20-14,17 20-1,-15 7-1,15-7-2,-23 20-1,10-2-1,-3-4 0,1 5 0,-1 1-1,0 2-1,1-1 1,5 3-1,-3 5 1,7 0-1,2 2 0,4 1 0,1 3 0,8 0 1,0-6-1,4-5 0,4-5-1,1-7 1,-1-8 0,-4-8-1,2-12 0,-3-10 0,-4-6 1,-3-3-1,-5 2 1,-2-3 0,-5 5-1,3 4 1,-1 6 1,5 21-1,0-18 0,0 18 1,18 4 0,-1 5 0,-1 2-1,2 7 1,-5 2 0,0 2 0,-7 1-1,-2 3 1,-1 0-1,-6-4 0,2 2 0,-2-5 0,2-5-1,1-14-1,1 19-2,-1-19-5,0 0-19,13-11-10,0 8 0,-13 3-2</inkml:trace>
  <inkml:trace contextRef="#ctx0" brushRef="#br0" timeOffset="1419">686 648 56,'4'-23'38,"-4"23"0,0 0 1,0 29-15,-9-13-17,9 15-2,-4 0-1,4 8-1,1 0-2,4-1 0,2-1-1,-5-9-2,5-1-4,-7-27-21,0 13-11,0-13-1,6-26-1,-3-6 0</inkml:trace>
  <inkml:trace contextRef="#ctx0" brushRef="#br0" timeOffset="1887">934 320 65,'0'0'36,"0"0"0,-12 13-1,12-13-26,-4 33-4,7-13 0,7 10-1,2-4-2,2-1 0,-1-6-1,3-6 0,-1-9 0,0-10 0,-4-9 0,-3-10 0,-4-8-1,-4-5 1,-2 2 0,-3 1-1,-4 8 1,-3 9-1,-2 14-1,-5 11-1,7 29-12,-10-2-24,9 13 1,-5 4-3,8 5 1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17.3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281 8 74,'0'0'36,"0"0"0,0 0 0,0 0-25,0 0-4,-22 0-2,-4-2 0,-2 2-2,-9-1-1,2 1 0,0-2-1,2-1 0,5 2 0,6 2-1,6 1 1,16-2 0,0 0-1,0 0 1,0 13 0,0-13 0,0 0 0,18 15 1,-18-15-1,8 20 0,-5-4 0,2 9 1,-5 3-2,1 7 1,2 2 0,-3 4 0,0-1-1,0-1 1,-1 0 0,-1-5-1,1-4 1,-1-3 0,-1-4-1,3 0 0,-1-4 1,-1-3-1,5-3-1,-3-13 0,3 19-1,-3-19-3,0 0-4,0 0-27,10-16-4,-2-1 0,12 4 0</inkml:trace>
</inkml:ink>
</file>

<file path=ppt/ink/ink1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0:13.6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109 151 68,'-12'-29'38,"11"16"0,-12-6 0,13 19-28,0 0-3,0 0-1,-18 15 1,20 15-4,-7 5 0,5 10-1,-1 4-1,2 9 0,-2 0 0,2 0 0,-2-4-1,-3-10 0,2-5 0,-1-10 1,0-6-1,3-23-1,-3 19 0,3-19-2,0 0-2,2-35-15,11 19-20,-6-14 1,9 4-2,-6-12 1</inkml:trace>
  <inkml:trace contextRef="#ctx0" brushRef="#br0" timeOffset="343">0 18 61,'0'0'35,"7"-16"-1,8 16 0,-15 0-24,35 3-3,-14-2-1,14 11-2,-5-2 0,2 5-1,-1-2-1,-2 7-1,-6 2 2,-3 4-2,-10 4 0,-6 4 0,-9-1-1,-8 2-1,-6-2 1,-10-7 0,-6-1-2,-4-15-1,7 6-7,-11-16-26,20 1-1,1-8-1,22 7 0</inkml:trace>
  <inkml:trace contextRef="#ctx0" brushRef="#br0" timeOffset="920">441 462 63,'0'0'34,"0"0"1,0 0-5,-1-21-19,1 21-3,0 0-1,-19-5-1,3 3-2,2 11 0,-5-2-2,0 8 1,-1 3-2,4 9 0,0 2 0,3 4-1,4 2 0,5 1 1,4 2-2,4-4 1,5-3 0,1-6 0,3-7 0,2-7 0,-2-10-1,0-13 1,-2-6-1,1-7 1,-2-1 0,-1-3 0,-1 4 0,3 5 0,-3 7 1,-8 13 0,18 0 0,-10 14 0,-1 7 0,-1 5-1,0 3 1,0 4 0,-2-3-1,1-1 0,0-2 0,0-11-2,3-2-4,-8-14-13,13-16-19,-8-9-1,11 4 0,-8-13 0</inkml:trace>
  <inkml:trace contextRef="#ctx0" brushRef="#br0" timeOffset="1528">644 685 60,'-13'-22'35,"13"22"0,0 0 0,13-6-23,-13 6-3,16 5-2,-16-5-2,17 26 0,-12-9-2,-1 5 0,-7 1-1,-1 3 0,-8-1-1,1 1 0,-7-1 0,4-2-1,2-1 0,6-2 0,4-3 1,10-4-1,5-4 0,5-3 0,11-3-1,-6-9-4,16 12-18,-9-18-16,12 5 1,-7-5-4,5 2 2</inkml:trace>
</inkml:ink>
</file>

<file path=ppt/ink/ink1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1:08.7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82 245 44,'-6'-20'31,"6"20"3,1-19-2,-5 3-20,4 16-3,4-18 0,-4 18-3,3-15-1,-3 15 0,0 0-1,2-14-1,-2 14 0,0 0-1,0 0 0,0 0-1,-9 27 1,7-1-1,-2 7 0,1 14 0,0 8 0,2 13 1,-1 5-2,2 7 2,0-2-2,5-2 2,-5 0-2,4-10 1,0-8-1,1-12 0,-4-7 1,2-11-2,-1-9 1,-2-19-2,4 15 0,-4-15-3,3-15-5,-12-16-28,13-4 0,-4-21-2,5 0 2</inkml:trace>
  <inkml:trace contextRef="#ctx0" brushRef="#br0" timeOffset="577">128 0 46,'0'0'32,"0"0"2,0 0 0,0 0-22,0 0-3,-26 21 1,19 2-6,-8-1 1,3 13-2,-2-1 0,2 3-3,-1-3 2,4 0-2,1-8 0,2-3 1,0-7-1,6-16 1,0 0-1,0 0 1,2-19-1,5-3 0,2-2 1,1-7 0,0-1-1,2 2 2,-2 3-1,1 3 1,-5 10-1,-6 14 0,13-1 1,-5 15-2,-4 12 2,2 6-2,1 4 1,2 3-2,4 1-1,-3-8-4,13 6-28,-10-18-4,9-10-1,-3-14-2</inkml:trace>
</inkml:ink>
</file>

<file path=ppt/ink/ink1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1:13.8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198 136 30,'14'-12'30,"-14"12"1,2-19-4,-2 19-12,0-14-2,0 14-3,0 0-4,-13-14 0,-3 9-1,16 5-1,-31 4-1,14 3 0,-3 3-1,2 5 0,0 1-1,3 4 1,1-1-1,5 0 0,2 0-1,2-4 1,4-2 0,1-13 0,4 19 0,-4-19-1,13 16 1,-13-16 0,19 16 0,-19-16 0,22 18-1,-22-18 1,20 21-1,-11-7 1,-2 1-1,-1-1 1,-2 2-1,-4 0 1,-1 0-1,-7 3 0,-5-4 1,0 1-1,-1-3 0,-2-3 1,-1-3-1,-1-1 0,4 0 0,14-6 0,-20 4 0,20-4 0,0 0 0,0 0 0,0 0 0,0 0 0,0 0 0,13 16 0,-6-3 0,-1 6 0,1 6 0,-1 3 1,-2 2-1,-1 7 0,-2 3 1,4 5 0,-4 0 0,2 0-1,-3-2 1,4-3 0,1-2 0,3-6-1,1-7 1,4-8 0,0-7-1,2-1 0,2-9 0,0-6-1,4-1-3,-8-13-5,13 12-25,-13-15-4,8 13-2,-8-12-1</inkml:trace>
  <inkml:trace contextRef="#ctx0" brushRef="#br0" timeOffset="2746">437 394 52,'0'0'34,"-19"2"0,19-2 0,0 0-25,0 0-1,0 0-1,-13-7-1,13 7-2,0 0 1,7 17-2,-7-17 0,0 0-1,14 15 0,-14-15 0,24 2-1,-9-3 0,3 1-1,4-4 1,2 1 0,2 3-1,0-5 1,-1 5 0,-5-1-1,-4 1 1,-3 1 0,-13-1-1,0 0 1,1 15-1,-1-15 0,-13 25 1,5-8-1,1 2 1,1 3-1,1-2 0,4-1 0,1-2 0,0-3-1,0-14-2,9 16-6,-9-16-29,0 0 0,17-22-2,0 20-1</inkml:trace>
  <inkml:trace contextRef="#ctx0" brushRef="#br0" timeOffset="3448">850 554 72,'0'0'38,"0"0"0,-4 22 0,4 1-30,-4 1-3,-5 8-1,0-3-2,-4-3-3,0 6-3,-10-19-25,19 6-9,4-19-1,-12 22-1</inkml:trace>
  <inkml:trace contextRef="#ctx0" brushRef="#br0" timeOffset="5148">1137 133 57,'-7'-21'37,"7"21"-2,-9-30-1,9 30-23,0 0-3,0 0-1,0 0-2,13 27-1,-10-9-1,1 14-1,-1 4 0,3 14 1,-2-1-2,6 8 1,-2 4-1,0 0 0,1-4 0,3-7-1,-4-4 0,-2-14 0,3-6-1,-5-12-3,-4-14-2,0 0-12,13-1-20,-9-14-1,14 2 0,-10-13 0</inkml:trace>
  <inkml:trace contextRef="#ctx0" brushRef="#br0" timeOffset="5445">1410 123 64,'-8'-24'38,"8"24"-1,-13-4 1,5 21-28,-6 5-4,4 13-1,-10-2 0,2 17-2,-2-2-1,5 4-1,1 2 0,2-5-1,2-2 0,4-5 0,5-3-1,0-10-2,-2-4-3,3-25-16,0 0-16,-18-3 0,18 3-1,0-33 0</inkml:trace>
  <inkml:trace contextRef="#ctx0" brushRef="#br0" timeOffset="5866">1493 578 53,'-5'17'38,"-8"-2"-2,9 11 1,-15-12-15,15 14-17,-9-2-2,4-4-1,1 1-4,-8-16-10,11 6-25,5-13 0,0 0-1,-4-13-1</inkml:trace>
  <inkml:trace contextRef="#ctx0" brushRef="#br0" timeOffset="6256">1849 109 67,'-5'-13'37,"5"13"-1,-17 19 1,17 9-29,-12 2-3,2 15-1,-6 3 0,3 9-2,2 1-1,-1-1 0,2-6-1,1-10 0,5-5 0,0-14-2,4-9 1,0-13-2,1-16 0,4-9 0,0-7 0,3-10 0,5-7 1,0-7 0,1-3 2,3 6 0,-1 1 2,2 10 0,-5 8 2,0 13-1,-13 21 1,21-3-1,-15 22 1,3 11-1,-5 9-1,4 20 1,-4 0-2,5 9 1,-2 4-1,1-1 1,3-4-2,2-3 0,0-8 0,0-18-3,0-4-1,-13-34-10,24 17-25,-24-17-1,19-26 0,-6-6-1</inkml:trace>
  <inkml:trace contextRef="#ctx0" brushRef="#br0" timeOffset="9142">2297 688 67,'0'0'37,"0"0"0,0 0 0,-4 29-29,-6-11-3,-2 5 0,-2 0-2,-4 3-1,1-4 0,1-3-2,3-2-1,0-8-4,13 9-7,0-18-25,0 0-1,12-21-1,6 5 0</inkml:trace>
  <inkml:trace contextRef="#ctx0" brushRef="#br0" timeOffset="9610">2451 389 49,'0'0'33,"0"0"2,-23 1-1,23-1-23,0 0-3,0 0 0,0 0-2,21 19-1,-21-19-1,20 16-1,-5-7 0,5-1-1,5-2 1,7 0-1,2-5 0,10-1 0,1-5 0,5 3 0,-2-5 0,0 7-1,-5-4 0,-7 1-1,-7 3 0,-8 1-1,-8 2-1,-13-3-3,0 0-9,-24-1-25,24 1 1,-34-9-3,18 9 1</inkml:trace>
  <inkml:trace contextRef="#ctx0" brushRef="#br0" timeOffset="10187">2768 213 51,'0'0'34,"0"0"-2,15 14 2,9 7-23,-24-21-2,33 29-2,-16-16-1,11 6-2,-9-6 1,7 4-2,-8-1 0,1 6 0,-9-2-1,-4 5 0,-9-3-1,-8 7 0,-7-4-1,-5-1-1,-3 2-1,-3-8-3,9 8-14,-5-19-19,12 2 0,-1-12-2,14 3 1</inkml:trace>
  <inkml:trace contextRef="#ctx0" brushRef="#br0" timeOffset="10952">3354 665 74,'-15'-7'38,"12"20"0,-8 0-1,11 11-32,-12 4 0,-1 10-2,-4-2 0,-1-2-3,0-4-2,-7-11-4,16 7-19,-8-26-13,17 0 0,-2-13 0</inkml:trace>
  <inkml:trace contextRef="#ctx0" brushRef="#br0" timeOffset="11451">4232 482 63,'0'0'35,"9"-15"-1,-9 15-1,-5-13-21,5 13-5,-26-4-1,3 7-2,-10-3 0,-5 2-1,-11-2-1,-3 2 0,-6-2-1,0-4 0,0-1 0,2-4-1,2 1 0,8-1 0,7 3 0,8 2 0,10 7-1,5-2 0,16-1-2,0 0-3,-2 32-10,2-32-21,19 7 1,-19-7-2,32-1 1</inkml:trace>
  <inkml:trace contextRef="#ctx0" brushRef="#br0" timeOffset="11778">3770 207 65,'0'0'35,"-13"4"-1,-1 1-2,5 13-23,-8 0-4,-1 5-1,-3-1 0,2 4-2,-3-4-1,5-2 0,1-1 0,4-4-1,4-2 1,3 0 0,5-13-1,-1 19 1,1-19 0,7 16-1,-7-16 1,16 9-1,-16-9 1,25 7-1,-8-3 0,2 3 1,1 1-1,-1-3-1,1 6-1,-7-10-5,13 12-23,-26-13-6,28-4 0,-28 4-2</inkml:trace>
  <inkml:trace contextRef="#ctx0" brushRef="#br0" timeOffset="12262">4173 218 46,'0'0'31,"-21"9"1,21-9 0,0 0-21,-17 12-1,17-12-2,0 0-2,3 22-1,-3-22-1,0 0 0,17 13-1,1-6 0,-1-4 0,9 7 0,-3 0-1,3 3 0,-1 0 0,-4 3 0,-6 2-1,-6 2 1,-12 3-2,-7 1 0,-11-2 0,-5-1 0,-4 5-2,-5-11-3,6 17-13,-8-22-20,15 6 0,-6-9-2,14 4 0</inkml:trace>
  <inkml:trace contextRef="#ctx0" brushRef="#br0" timeOffset="13510">4594 25 44,'0'0'32,"-13"-13"0,13 13 1,0 0-22,-5-13-3,5 13-1,0 0 0,16 10-2,-16-10-1,19 9-1,-6-5-1,4 6 1,-4-1-1,5 0 0,-5 0 0,0 2-1,-13-11 0,13 26 0,-15-10 1,-2 3-1,-3 2 0,-2 6 0,0 1 0,-2 5 0,1 4 0,2-1 0,0 2-1,3-3 1,0 0-1,2-5 0,3-4 1,1-4-1,2-5 0,-3-17 0,22 22 0,-6-17 0,4-2 0,2-5 0,-1 1 0,0-2 0,-4 1 0,-2 2 0,-15 0-1,13 5 1,-13-5 0,-9 13 0,9-13 0,-20 26 0,8-4 0,0 0 0,1 4 0,1 1 1,3 2-1,-1 0 0,2-2 1,2 0-1,-2-6 0,2 2 0,1-1 1,-1 2-1,2 1 0,-1 3 1,3-1-1,0-2 1,0 0-1,-4-9 0,0-3 0,4-13 0,-18 11-1,2-12 0,3 0-2,-5-7-7,18 8-20,-21 6-9,21-6-1,-14 3-1</inkml:trace>
</inkml:ink>
</file>

<file path=ppt/ink/ink1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06.3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388 140 52,'-4'-27'31,"4"27"4,-17-21-3,17 21-20,-31-9-2,11 10-3,-12 1-1,3 9-2,-6 1 1,6 11-2,-2 2 1,10 6-3,5 1 1,7 1 0,7-1-1,8-3 0,4-7 0,5 0-1,5-6 0,-1-5 0,1 3 1,1-4-1,-1 0 0,-2 3 1,-1 3-1,-2 3 0,-7 3 1,-2 5-1,-6 3 1,-4 2 0,-6 0-1,-5 0 0,-5-6 1,-5 0 0,-6-4 0,1-12-1,-3-3 1,1-2 0,3-5-1,1-6 0,8 1-1,2-3-2,18 8-4,-17-24-18,30 17-13,-4-12 0,14 8-2,-3-11 2</inkml:trace>
  <inkml:trace contextRef="#ctx0" brushRef="#br0" timeOffset="546">535 68 53,'4'-17'37,"-12"-5"-2,8 22 2,-7-30-17,7 30-12,0 0-1,0 0-2,11 27-2,-5 2 0,-6 8 0,0 8-1,0 7 0,0 11 0,0 2-1,-3 1 0,2-5 1,-4 0-2,2-4 0,2-5 1,1-7-1,-4-9 0,4-7 0,-5-7-1,5-3 0,0-19 0,-4 16-3,4-16-2,0 0-10,-6-30-23,16 11 2,-1-12-2,13 5 2</inkml:trace>
  <inkml:trace contextRef="#ctx0" brushRef="#br0" timeOffset="858">707 390 68,'0'0'34,"-35"-3"-1,13 10-1,-9-4-27,2 4-3,-3 4-2,-5-10-13,10 8-19,4-9 0,23 0-3,-16 0 0</inkml:trace>
  <inkml:trace contextRef="#ctx0" brushRef="#br0" timeOffset="1155">702 553 54,'0'0'33,"18"22"-1,-18-22 1,36 17-24,-22-20 1,10 8-3,-7-11 0,9 3-1,-8-12-2,2 1 1,-7-8-2,-3 0 0,-2-3 0,-7 4-1,-5-1-1,-5 6 0,-6 4 0,-2 11-1,-5 5 1,-2 12-1,-3 6 1,6 5 0,-1 8-1,9 6 0,4 1 0,6 2 0,10 0-1,6-5-1,9-1-3,-3-17-6,23 9-25,-16-28-2,18 6 1,-14-21-1</inkml:trace>
  <inkml:trace contextRef="#ctx0" brushRef="#br0" timeOffset="1467">1070 439 88,'1'-24'36,"-8"-1"0,7 25-7,-2 17-21,5 14-1,-4 8-3,4 18 0,-2 5-2,1 8 0,-2 6-2,3-2 1,-2-4 0,-1-9-1,0-7 0,0-15-1,-1-2-1,-2-14-2,3-4-2,0-19-14,0 0-18,-9-24 1,13 6-1,-5-19 1</inkml:trace>
  <inkml:trace contextRef="#ctx0" brushRef="#br0" timeOffset="1716">1090 505 78,'6'-41'36,"11"22"0,-4-3-8,12 22-19,-7 5-2,6 11-2,-5 8-2,1 14-1,-6 2-1,-9 2 0,-8 3-1,-8-4 1,-10-8-2,-9-7 0,-5-5-2,-8-16-3,13 10-18,-4-28-13,15 3 0,-2-15-1,17 5 0</inkml:trace>
</inkml:ink>
</file>

<file path=ppt/ink/ink1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08.5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95 245 55,'-1'-19'35,"5"5"-2,-7-9 1,19 5-24,-11-12-1,10 8-2,-8-7-2,6 7-1,-5 1-1,2 6 0,-6-1-1,-4 16 0,12-16-1,-12 16 1,0 0-1,0 0 0,1 21 0,-1 4 1,-4 3-1,3 9 1,-4 6-1,-1 6 0,0 0 1,-2 1-2,0-4 1,2-3 0,-2-9-1,3 0 0,1-5 0,1-6-1,6-2 1,1-2 0,2-3-1,1-3 1,-7-13-1,19 20 0,-19-20 1,17 9-1,-17-9 1,0 0 0,0 0-1,0 0 1,0 0 0,0 0 0,0 0 0,-11 14 0,-2-9-1,-5-4 0,1 5-3,-14-16-13,13 13-20,-10-14-1,11 8-1,-8-10 0</inkml:trace>
</inkml:ink>
</file>

<file path=ppt/ink/ink1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3.2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171 19 82,'0'0'37,"-12"-15"0,12 15-3,-16-3-26,16 3-3,-17 0-1,17 0-1,-21 4-2,21-4-1,-23 10-3,8-10-5,16 13-30,-1-13 2,-7 22-2,4-6-2</inkml:trace>
  <inkml:trace contextRef="#ctx0" brushRef="#br0" timeOffset="234">108 267 77,'0'24'37,"-16"-22"-1,16-2 1,-18 10-31,2-3-1,-3-3-2,1-3-3,18-1-6,-27 3-30,27-3-1,0 0-2,32-11 1</inkml:trace>
</inkml:ink>
</file>

<file path=ppt/ink/ink1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4.4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278 107 66,'-5'-25'35,"5"25"1,-8-20 0,8 20-28,-13-12 0,13 12-3,-27 6 0,8 7-2,-7 2 0,0 8-1,-4 5 1,2 3-1,-1 5 0,8 4-1,-1-1 1,9 5-1,4-3 0,7 1 0,6-2-1,7-3 0,7 0 0,5-5 0,6 2-1,1-8-1,6 0-2,-3-17-2,8 13-13,-19-26-20,12-1 2,-16-18-2,6 4 2</inkml:trace>
  <inkml:trace contextRef="#ctx0" brushRef="#br0" timeOffset="296">322 379 53,'-12'-22'35,"12"22"0,-17-9-2,15 33-8,-5-8-19,10 17-2,-3-2-1,6 10 0,2 0-3,5 1 1,5-8-2,2-4 1,3-11-1,-3-13 1,2-6-1,-3-12 1,-6-9 0,0-15 0,-6-6 0,-10-3-1,-3-2 2,-7 3-1,-3 9 0,-2 5 0,-7 14 0,-2 8-1,2 20-4,-11-3-24,16 15-6,1-5 0,7 6-3</inkml:trace>
  <inkml:trace contextRef="#ctx0" brushRef="#br0" timeOffset="655">475 345 49,'-3'15'36,"10"8"-1,-7 4 0,9 12-11,-5-4-19,5 9-2,-6-6-1,-2-5-1,2-5-1,-6-10 0,3-18-1,0 0 0,-13-5 0,9-15 0,2-5 0,-1-7 1,3-3 1,5-3 1,3 4 0,4 4 0,-2 2 1,7 10 0,1 7 0,2 14 0,-1 10-1,1 12 0,-1 8-1,-3 8 0,-3 3-1,-3 1 1,-3-3-2,-6-5-1,-1-2-4,0-35-15,-10 18-16,10-18-1,-7-21-1,3-5 1</inkml:trace>
  <inkml:trace contextRef="#ctx0" brushRef="#br0" timeOffset="1061">723 373 72,'-14'-6'38,"15"19"-2,-1-13 1,6 37-29,-2-9-4,8 11-1,-6 3-1,8 5 0,-1-2-1,3-5-1,-2-7 0,2-12 1,-3-14-1,-13-7 0,25-20 1,-18-8-1,-1-10 0,-2-4 0,-2-5 0,0 2-1,1 7 0,-4 6-4,7 15-5,-15-3-26,9 20-1,0 0 0,0 0-1</inkml:trace>
  <inkml:trace contextRef="#ctx0" brushRef="#br0" timeOffset="1373">1032 502 80,'5'-15'37,"-5"15"-1,13-34-6,-13 34-23,8-26-2,-8 26-1,-11-19-2,11 19 0,-29 3 0,10 7-1,-3 6 0,2 9 0,3 3 0,2 4-1,10 2 0,3-1 0,9 5-2,5-10-1,8 0-2,-1-17-1,13 4-4,-14-25-7,20 11-2,-26-30 1,19 10 5,-18-15 6,6 2 4,-6 4 5,-7-2 4,8 18 6,-17-11 5,19 32 0,-16-9-3,10 24-6,-2 0-3,5 12-2,-3 1 0,3 2-1,-5-2-1,1-7 0,-5-6 0,-4-11-1,0-13 0,0 0 1,-21-31 0,12 3-1,3-8 0,6-5 0,5-3 1,3 2-1,7 5 1,5 5-2,3 6 1,-1 3-3,2 18-5,-18-11-27,16 10-1,-9-8-1,7 5-1</inkml:trace>
  <inkml:trace contextRef="#ctx0" brushRef="#br0" timeOffset="1965">1509 9 71,'-10'-19'38,"10"19"-1,0 0-1,11 19-25,-6-1-7,-1 13 0,-3 2-1,-1 10 0,-1 0-1,-1 7-1,-5-2 1,3 0-1,0-2 0,4-4 0,-5-3 0,5-2-1,5-3 1,-1-7-1,2-2 1,1-3-1,-1 1 0,1-7 0,2 2-2,-4-5 0,4 0-3,-9-13-13,16-1-20,-10-12 0,10 4-1,-12-17 1</inkml:trace>
  <inkml:trace contextRef="#ctx0" brushRef="#br0" timeOffset="2246">1626 374 69,'0'0'34,"-29"3"-3,10 3-8,-3 6-53,-11-8 0,1 1-4,-5-8 0</inkml:trace>
</inkml:ink>
</file>

<file path=ppt/ink/ink1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8.3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350 24 78,'-4'-21'36,"4"21"0,0 0-8,-15-4-22,-6 5-2,-6 7 0,-9-7-1,-4 3-1,-5-2-1,1-1 1,3-4-1,7 2 0,6-2 0,14 2 1,14 1-1,0 0 0,0 0 1,18 13-1,-18-13 0,23 17-1,-13-2 1,-3 3 0,1 7 0,-4 6 0,-1 3 0,0 5 0,0 3 0,-1 5 0,-1-2 0,1-2 0,-2-1-1,0-5 0,0-6 0,-2-2 1,2-4-1,-1-5 0,-1-4-1,2-16-1,-1 16-1,1-16-4,0 0-7,0 0-25,13-11 1,-5-13-1,16 13 2</inkml:trace>
  <inkml:trace contextRef="#ctx0" brushRef="#br0" timeOffset="390">250 380 78,'2'-17'37,"-2"17"-2,-14-9 1,14 9-31,-23 4-2,-7-1-2,-5 3-4,-14-15-24,13 8-8,-1-12-1,9 3-3</inkml:trace>
</inkml:ink>
</file>

<file path=ppt/ink/ink1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9.2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155 31 62,'0'0'37,"-23"-28"-2,23 28 2,-19-3-23,16 22-7,-4 4-1,4 17-1,-5 5-2,4 11 0,-2 5 0,2 5-2,0-1 1,2-5-1,-2-11-1,1-7 1,-1-5-2,-1-10 1,5-6-1,0-21-1,-4 19-3,4-19-6,0 0-27,0-29 0,0 29-1,17-40 1</inkml:trace>
  <inkml:trace contextRef="#ctx0" brushRef="#br0" timeOffset="265">219 352 52,'-16'-9'35,"-6"6"0,0 12-1,-8-16-11,4 13-21,-5-2-2,-2-4-6,15 3-28,-3-6 1,21 3-2,0 0 0</inkml:trace>
  <inkml:trace contextRef="#ctx0" brushRef="#br0" timeOffset="468">171 372 75,'1'19'36,"5"12"-2,-10-7 1,11 10-32,-3-4 0,5 8 0,0-7 0,5-2-1,-1-7 0,9-8-1,-2-5 1,-1-12-1,-1-7 0,-1-8-1,-4-11 1,-8-3-1,-1 0 0,-8 2 0,-8 5-1,-6 6 0,-2 12-3,-18-5-20,8 22-13,0 1 0,2 0-3,-1-5 2</inkml:trace>
</inkml:ink>
</file>

<file path=ppt/ink/ink1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21.9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0 682 55,'0'0'33,"0"0"0,23 17 0,-23-17-25,28-4 0,-15-9-1,13 7-1,-9-10 0,7-1-1,-4-7-1,-1 2-1,-3-5 1,-3 5-1,-8 2-1,3 0-1,-11 5 0,-3 2 0,6 13 0,-26-8-1,9 16 0,-8 6 1,3 6-1,3 6 0,2 5 1,5 10-1,7-3 1,9 1-1,6 0 1,8-3-1,3-8-1,2-5 0,6-1-3,-4-16-3,11 9-17,-16-25-14,15 7 0,-13-14-1,8 7 1</inkml:trace>
  <inkml:trace contextRef="#ctx0" brushRef="#br0" timeOffset="390">511 546 77,'-5'-16'36,"-11"-1"-1,16 17-7,-32-5-21,16 15-2,-6 2-1,3 9-1,-5 4-1,6 3-1,1 5-2,4-1-1,9-2 0,4-8 0,5-4-1,-5-18 0,26 10 1,-8-21 1,2-4 1,-3-9 1,1-3 1,-1-3 1,-4 0 0,0 8 1,-5 1-1,-8 21 1,8-13-1,-8 13 0,2 30-1,-2 4 0,-2 11 0,-1 6-1,3 10 0,0 2 0,-3 4 0,6 2-1,-1-9 1,-1-4-2,2-10 0,-3-12-3,4-2-2,-4-32-22,0 14-11,0-14 0,13-23 0</inkml:trace>
  <inkml:trace contextRef="#ctx0" brushRef="#br0" timeOffset="1030">627 464 80,'0'0'37,"-13"1"-2,13-1-7,-3 35-20,0-8-4,6 16 0,-3 1-2,5 2 0,-1-1-1,0-6 0,4-11-1,-3-8 0,-5-20 0,22 9 0,-10-22 0,-2-10 0,-2-4 0,4-5 0,-6-5 1,5 3-1,-6 2 1,-1 5 0,-2 5 0,-2 22 0,0 0 0,0 0 0,11 33 0,-8 3 0,6 4-1,-3 3 0,7 3-1,-5-7-2,10 1-4,-17-27-22,25-2-8,-13-21-1,9-3 0</inkml:trace>
  <inkml:trace contextRef="#ctx0" brushRef="#br0" timeOffset="1389">898 474 89,'-13'1'36,"14"25"1,-9-13-10,19 27-21,-11 3-2,5 9 0,-3 0-1,4-4-2,-3-5-1,0-11-3,4-1-6,-7-31-28,0 0 1,-1-25-1,7-1-1</inkml:trace>
  <inkml:trace contextRef="#ctx0" brushRef="#br0" timeOffset="1576">898 282 73,'1'-30'36,"-4"7"-1,3 23-1,0 0-26,0 0-22,8 24-20,-8-24-1,8 19-2,-8-19 1</inkml:trace>
  <inkml:trace contextRef="#ctx0" brushRef="#br0" timeOffset="1935">1137 444 71,'-18'-9'36,"18"9"-1,-26 15 2,21 0-28,-6 0-5,6 8 0,-1-2 0,10 5-1,2 0-1,7 0-1,2-4 0,0 4 0,-2 0-1,-4 0 0,-7-3 1,-8 0-1,-9-3-1,-8-3 1,0-1-3,-3-6 0,9 4-6,-9-18-28,26 4 1,-6-13-2,20 3 1</inkml:trace>
  <inkml:trace contextRef="#ctx0" brushRef="#br0" timeOffset="2247">1445 544 73,'6'-27'38,"-6"27"-2,-6-17 1,6 17-27,0 0-6,-22 27-1,1-6-1,0 11-1,1 4-2,0-2 0,4 4-2,4-7 0,11-4 0,2-14-1,-1-13 0,21 0 1,-5-13 1,-3-8 1,1-9 2,2-2 1,-6-1 1,3 7 1,-6 1 0,2 12 0,-9 13 0,15 4-1,-7 12 0,4 14-1,-2 7-1,2 5 0,2 2-2,-2-1 0,1-1-2,-7-13-5,17 1-25,-23-30-4,24 8-1,-15-26-1</inkml:trace>
  <inkml:trace contextRef="#ctx0" brushRef="#br0" timeOffset="2652">1629 16 57,'0'0'37,"3"-18"0,-3 18-1,4 11-11,-1 14-21,-3 2 0,2 12 0,-2 4-1,-2 5-1,-1 3 0,0 2-1,1-2 1,-3 1-2,2-2 1,-1-3 0,2-1-1,2 0 0,-1-1 0,1-4 1,3-1-2,-3-5 0,0-4-2,0-8-1,4 5-5,-4-28-24,-4 14-4,4-14 0,14-14-2</inkml:trace>
  <inkml:trace contextRef="#ctx0" brushRef="#br0" timeOffset="2933">1765 538 66,'0'0'31,"-30"-7"0,8 10-3,-7 10-37,-6-9-20,3-1-1,-1-1-2,3-5 0</inkml:trace>
  <inkml:trace contextRef="#ctx0" brushRef="#br0" timeOffset="3214">1848 475 50,'0'0'37,"0"0"-1,0 0-1,0 0-8,-8 29-20,8-3-2,5 14-1,-5 3-2,4 6 0,-1 1-2,-2-4-2,4 0-4,-11-28-18,12 4-12,-6-22-1,0-23-1,-5-19 1</inkml:trace>
  <inkml:trace contextRef="#ctx0" brushRef="#br0" timeOffset="3401">1813 186 80,'4'-23'34,"-4"23"-3,0 0-9,25 15-53,-18 6-2,10 10-2,-5-1 1</inkml:trace>
  <inkml:trace contextRef="#ctx0" brushRef="#br0" timeOffset="3542">2029 458 52,'13'6'36,"-13"-6"0,-9 14 0,-4-8-11,7 15-19,-3 0-2,5 9 0,0 0-1,8 8-1,2-6-1,4 1 0,-1-1-1,1-4 0,-3-2 0,-7-4 0,-7-5-1,-8-7-2,-2 0-1,-12-14-5,16 4-27,-9-18 0,14 5-2,-2-15 1</inkml:trace>
  <inkml:trace contextRef="#ctx0" brushRef="#br0" timeOffset="3916">2414 151 78,'-5'-17'36,"-12"-5"-1,17 22 1,-19-24-31,19 24-1,-29 3-1,19 10-1,-1 4 0,2 9-1,2 3 0,1 5 0,1 2 0,3 3 0,0-4 0,2 7-1,-1-3 1,1-1 0,0 1-1,0 0 1,1 0-1,-1-1 0,3-2 0,-2 2 1,-1-1-1,-1-6 0,-2-2 0,0-3 0,0-3-2,-2-6-1,3 0-2,2-17-14,0 0-18,-10-13 0,10 13-1,17-37 1</inkml:trace>
  <inkml:trace contextRef="#ctx0" brushRef="#br0" timeOffset="4244">2405 504 65,'0'0'34,"-7"-16"-1,7 16-1,-36 10-24,12-4-9,-2 14-11,-7-17-19,6 3-1,2-6-2,11-2 0</inkml:trace>
  <inkml:trace contextRef="#ctx0" brushRef="#br0" timeOffset="4509">2493 478 86,'0'0'36,"0"0"1,0 0-7,-16 9-23,18 14-1,-5 7-3,4 10 0,-1 4-2,0 7 0,2 2-3,-4-7-3,8 2-3,-16-23-26,14-5-2,-4-20-1,2-20 0</inkml:trace>
  <inkml:trace contextRef="#ctx0" brushRef="#br0" timeOffset="4696">2475 341 75,'0'-39'34,"5"22"-2,-6 4 0,1 13-37,17 10-26,-9 7-1,9 10-3,-3-2 0</inkml:trace>
  <inkml:trace contextRef="#ctx0" brushRef="#br0" timeOffset="4836">2705 510 54,'1'-22'37,"-1"22"-1,-6-16 0,6 16-12,-21 11-18,12 3-2,-13 2-2,2 5 0,1 8-2,-3 2-1,8 4-1,2-5-1,8 0 0,6-7 0,9-3 0,-11-20 0,28 12 1,-12-24 2,-1-8 0,1-6 2,0-8 1,-3 2 0,-4-2 1,4 7 0,-4 4 0,-9 23-1,17-13 0,-17 13-1,13 33-1,-4-2 0,-5 8-2,1 3 0,3 3-2,-6-9-5,14 6-23,-14-26-6,13-6 0,-6-26-2</inkml:trace>
  <inkml:trace contextRef="#ctx0" brushRef="#br0" timeOffset="5226">2892 104 88,'0'0'37,"0"0"-2,11 24-5,-8 11-25,0 15-2,-5 9 0,2 10-1,0 2-1,-2 2 0,-3-7-2,1-10 0,0-10-2,-5-17 1,4-10-1,5-19 0,-15-6 1,9-14 0,3-2 1,6-8 1,4-1 0,6 2 2,4 3-1,7 6 1,0 3 0,7 10 0,-4 7 0,2 12 0,-7 9-1,-5 10 0,-7 6 0,-8 5 0,-8-2 0,-9-3-1,-5-5 0,-10-13 0,-1-8-3,-6-21-5,19 3-23,-8-28-5,21 0-1,-3-11-1</inkml:trace>
  <inkml:trace contextRef="#ctx0" brushRef="#br0" timeOffset="5663">3175 117 79,'0'0'38,"0"0"-3,15 34 2,-15-9-31,3 12-2,-6 4 0,3 15-1,-2 6-1,-1 7-1,1 0 0,-3-3 0,1-3-2,-3-9 1,2-3-2,-1-16-2,6 3-6,-15-27-27,15-11 1,0 0-3,20-24 2</inkml:trace>
  <inkml:trace contextRef="#ctx0" brushRef="#br0" timeOffset="5928">3248 534 67,'11'17'35,"-11"-17"0,28 6 0,-12-12-28,10 9 0,-7-13-1,5 4-2,-5-6 0,-3-1-2,-5-2 0,-6 2-1,-5 13-1,-9-15 0,-7 17 0,-1 11 0,-6 9 0,1 9 0,0 8 0,5 4 0,4 3 0,9 0 0,8-4 0,7-11 0,8-6 0,7-11-2,8-7-1,0-17-5,16 0-26,-11-19-2,8-2-1,-7-15-2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17.7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165 38 58,'0'0'36,"7"-20"-1,-7 20 0,-17-8-10,17 8-19,-29 6-4,3-7-5,3 1-30,-5-3-2,2-4 0,3-4-3</inkml:trace>
</inkml:ink>
</file>

<file path=ppt/ink/ink1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28.9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285 151 78,'-4'-34'37,"11"14"-1,-13-16-4,12 17-26,-15-3 0,9 22-2,-23-19-1,6 18-1,-5 4 0,0 7-1,-2 3 0,1 2 0,2 5-1,5 3 1,0 3 0,6 3 0,5 3 0,0 3 0,4 1 0,1 3-1,3 1 2,-3 2-2,1-2 0,-1-1 1,-1-1-1,-2 1 0,3-1 0,-5-2 0,5-1 0,-7-4-1,6-2 0,-7-6-1,8 0-2,0-23-5,-2 25-22,2-25-8,0 0 1,-2-28-1</inkml:trace>
  <inkml:trace contextRef="#ctx0" brushRef="#br0" timeOffset="374">229 441 68,'-12'-13'35,"12"13"-1,-35 3 0,14 0-31,-7 4-3,-5-3-3,7 8-28,-9-11-1,15 1-2,1-7 0</inkml:trace>
  <inkml:trace contextRef="#ctx0" brushRef="#br0" timeOffset="608">258 399 88,'5'16'35,"-5"-16"0,-7 39-8,1-17-26,-1 8 2,-2 2-2,5 4 1,3-1-1,2-3 0,8-7-1,4-6 1,4-6-1,1-10 0,3-6 0,-3-13 0,-2-5 0,-3-3 0,-5-8 1,-6-3-1,-2 5 0,-6 1 0,-6 7 0,-1 3-1,0 10-1,-8-5-7,21 14-27,-28-2 1,28 2-2,-20-4 0</inkml:trace>
  <inkml:trace contextRef="#ctx0" brushRef="#br0" timeOffset="983">460 511 79,'-3'13'37,"11"13"-3,-13-7-2,10 14-28,-5-5-1,3 8 0,-3-9-1,1 0-1,-2-9 0,1-18 0,0 0 0,0 0-1,-12-32 1,12 1 0,0-7-1,4-4 1,5-3-1,0 4 0,4 3 0,0 7-3,6 10-3,-15 1-25,16 14-5,-7-1-1,6 16-1</inkml:trace>
  <inkml:trace contextRef="#ctx0" brushRef="#br0" timeOffset="1295">685 438 72,'1'16'35,"3"7"-1,-15-2 1,14 12-30,-5-1-1,2 7-1,-4-6-2,1-4-1,-1-5 0,-1-8-1,5-16-1,0 0 1,-17-16-1,11-8 1,5-5 1,1-3 0,1-4 2,6 3 0,2-1 1,6 13-1,-2 0 1,6 16 0,-2 6-2,5 15 1,-5 6-1,0 11-1,-1 5 0,-6 1 0,-2-1-2,-7-6 1,1-5-2,-7-12 0,5-15 0,-13-2 0,9-12 0,-1-11 0,5-5 2,5-2 1,1-3 1,5 3 1,-1 0 2,9 12-2,-1 1 2,2 10-1,-3 8-1,1 12 0,-4 8-1,0 9 0,0 7-1,-4 4 1,-3 4-2,-4-4-2,1 5-5,-17-24-24,17 1-4,-4-21 0,0 0-2</inkml:trace>
  <inkml:trace contextRef="#ctx0" brushRef="#br0" timeOffset="1810">1047 490 73,'-3'-23'37,"3"23"-2,7-14 0,-7 14-27,10 26-1,-3 1-3,-2 8-2,0 3 0,0 1-2,1-1 0,1-5 0,-1-8-1,2-11-1,-8-14 1,22 0-1,-12-14 0,3-5 1,-1-4 0,-1-9 1,2 3 0,-1 0 2,-3 5 0,-1 6-1,-8 18 1,13-21 0,-13 21 0,13 19-2,-8 7 1,1 6-1,1 4 0,-1 4-1,-1-3-1,4 1-2,-9-22-12,17 3-21,-17-19 1,26-26-3,-13-10 2</inkml:trace>
  <inkml:trace contextRef="#ctx0" brushRef="#br0" timeOffset="2184">1417 42 79,'-4'-29'37,"4"29"-1,0 0 1,0 0-32,3 22-2,-3 11 0,-2 5 0,4 8-2,-5 5 1,3 7-1,1-1 1,-4 1-1,3-2 0,0-5-1,0-2 0,0-2 0,0-5-1,-2-9 0,0-1-1,-2-12-2,5 2-4,-14-23-20,13 1-9,0 0 0,9-21-2</inkml:trace>
  <inkml:trace contextRef="#ctx0" brushRef="#br0" timeOffset="2652">1639 503 35,'0'0'28,"0"0"0,1-23 3,-1 23-21,-3-20-1,3 20 0,-3-20-1,3 20 0,-3-16 1,3 16-4,0 0-1,-17-11-1,1 16-1,3 5-1,-4 12 0,-1 5 0,1 7-1,4 3 0,4 5 0,9-1 1,3-6-1,7-6 0,3-10 0,2-9 0,2-14 1,1-10-1,-1-4 1,-1-7 0,-3-1 0,3 3 0,-6-1 0,-1 10-1,-9 14 1,13-12-1,-13 12 1,16 13-1,-16-13 0,17 24 0,-17-24 0,26 23 0,-7-16-2,-2-10-3,14 5-21,-15-24-9,13-1-3,-5-17-1,8 1 0</inkml:trace>
</inkml:ink>
</file>

<file path=ppt/ink/ink1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32.7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322 69 75,'0'0'35,"0"0"0,-16-12-1,1 13-31,-14-1 0,-3 8 0,-10-2-1,5 10 0,-4-7 0,8 7 0,4 0-1,10 2 1,3-2 0,14 2 0,-1-3 1,8-2-2,-1 2 1,5-2 0,-9-13 0,17 28-2,-11-10 1,-2 2-1,4 4 0,-8 3 1,4 2-1,-4 4 0,-4 1 0,1 0 1,-2 0-1,4-2 0,-3-1 1,1-3-1,-2-3 0,5-4-1,-1-3-1,1-18-2,3 23-2,-3-23-12,0 0-20,4-29 0,15 15 0,-12-12 1</inkml:trace>
  <inkml:trace contextRef="#ctx0" brushRef="#br0" timeOffset="375">205 448 59,'0'0'36,"13"-26"-2,-13 26 0,0 0-10,-16-2-22,-3 5 0,-7 1-3,-5 4-4,-12-11-26,12 6-4,-4-13-1,16 2-1</inkml:trace>
  <inkml:trace contextRef="#ctx0" brushRef="#br0" timeOffset="702">564 10 76,'-8'-15'38,"8"15"-1,0 0 0,0 0-31,-15 19-2,8 5-2,-6 4 0,-2-2-7,12 13-30,-13-13-2,10 2-1,2-14-2</inkml:trace>
</inkml:ink>
</file>

<file path=ppt/ink/ink1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35.5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34 397 83,'-4'-22'37,"4"22"-1,-4-16-7,4 16-21,0 0-2,0 0-1,-5 28-2,2-6 0,-1 8-2,0 5 1,1 5-2,-1-2 1,4 0-3,-2-9-1,6 5-4,-4-34-23,-1 29-7,1-29-1,17-3 0</inkml:trace>
  <inkml:trace contextRef="#ctx0" brushRef="#br0" timeOffset="218">110 476 74,'0'0'35,"0"0"-1,0 0 0,2 14-28,1 7-1,-5-2-2,1 4-1,-2 2-1,3-6-1,-3 0-1,3-19-1,-4 22-1,4-22 0,0 0 0,0 0 1,-7-19 0,7 1 1,1-3 1,3-4 1,1-6 1,5 0 1,-2-1 1,5 7-1,-4 1 1,5 7-1,-14 17 0,25-14 0,-25 14-1,25 14-1,-15 4 0,2 7 0,-1 1 0,-3 3-1,-1 4 0,-3-1 1,0-5-2,-4-2 0,0 2-3,-5-13-2,8 17-11,-3-31-20,1 19 1,-1-19-3,14 4 2</inkml:trace>
  <inkml:trace contextRef="#ctx0" brushRef="#br0" timeOffset="686">156 29 93,'-20'-24'36,"20"24"1,-13-11-8,13 11-29,0 0-4,-14 0-29,14 0-2,0 0-1,0 0-2</inkml:trace>
</inkml:ink>
</file>

<file path=ppt/ink/ink1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36.5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183 121 73,'-5'-23'37,"5"23"-2,-3-29 1,3 29-30,-11-14-2,11 14 0,-31 13 0,12 2-2,-2 4 1,-1 9 0,0 6-1,5 7-1,1 2 1,7 5 0,3-3-1,6 1 0,5 0-1,4-6 1,4-5-2,4-4 1,3-7-1,2-6-2,5-2-3,-6-22-14,13 9-18,-12-19 1,12 5-2,-13-20 1</inkml:trace>
  <inkml:trace contextRef="#ctx0" brushRef="#br0" timeOffset="296">332 134 83,'0'0'36,"-5"-19"-1,5 19-1,6 18-29,-10 4-1,-3 8 1,1 8-3,-4 5 1,2 6-2,0-1-1,0-6-2,6-1-3,-7-17-7,15 0-25,-6-24 1,0 0-2,-5-32 2</inkml:trace>
  <inkml:trace contextRef="#ctx0" brushRef="#br0" timeOffset="483">303 106 64,'3'-31'36,"11"25"-1,-14 6 2,29 24-19,-12 4-13,5 14-1,-3 9-1,3 8-1,-1 3 0,0-1-3,-2-2-1,-11-12-2,8 5-10,-11-34-22,9-8 0,-14-10-1,15-31 0</inkml:trace>
  <inkml:trace contextRef="#ctx0" brushRef="#br0" timeOffset="670">558 46 70,'-5'-36'36,"10"23"0,-5 13 0,0 0-27,0 28-3,0 12-1,-6 6-1,3 11-1,-1 4 0,-1 7-1,-1-3 0,1-7-2,-1-5-2,0-12-1,5 1-5,-15-26-29,23 0 0,-7-16-1,0 0-2</inkml:trace>
  <inkml:trace contextRef="#ctx0" brushRef="#br0" timeOffset="1154">976 77 79,'6'-18'36,"-6"18"-2,7-15-3,-7 15-25,0 0-3,-29 9-1,6-3-2,-3 6 1,-1-3-1,-1 4 1,2-3-1,6-1 1,5-1 0,15-8 0,-11 13 0,11-13-1,0 0 2,0 16-1,0-16 1,4 24-1,-1-8 1,-2 8-1,-1-1 1,0 7-2,-1 1 1,-1 6 0,2-2 0,0 2 0,-1-1-1,4 1 1,-3-6 0,1-2-1,1-2 0,-1-3 0,1-5-2,-4-6 0,4 0-3,-2-13-7,0 0-23,0-16-2,0 16-1,10-37 1</inkml:trace>
  <inkml:trace contextRef="#ctx0" brushRef="#br0" timeOffset="1544">953 347 74,'0'0'33,"0"0"-1,0 0-7,-22 3-22,-2 3-3,-4 6-8,-11-8-23,4-4 0,-2-4-3,5-5-1</inkml:trace>
</inkml:ink>
</file>

<file path=ppt/ink/ink1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28.2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79 239 59,'0'0'35,"-13"-26"-1,13 26 1,-16-33-20,16 33-4,-6-19-2,6 19-2,0 0-1,0 0-1,-4 23-2,7 3 0,-2 6 0,5 11-1,-4 6 0,4 6 0,-2 3-1,0-2 0,-2-4 0,1-6 0,-5-10-1,-1-5 0,3-11 0,0-20-2,0 14-1,0-14-3,0 0-5,-4-29-27,11 12-1,-5-16 0,6 3 0</inkml:trace>
  <inkml:trace contextRef="#ctx0" brushRef="#br0" timeOffset="343">-1 86 77,'4'-16'35,"2"-1"-1,10 4 2,3-6-29,12 13 0,-2-5-2,9 9 0,-1 2-1,3 13-1,-5 0 0,0 13-1,-13 3-1,-6 7 1,-9 3-1,-8 6-1,-8-3 1,-10 0-1,-4-6 0,-5-10-1,-4-3-3,-5-15-2,9 8-14,-4-23-19,8-3 3,0-13-3,5-6 2</inkml:trace>
</inkml:ink>
</file>

<file path=ppt/ink/ink1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23.1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39 48,'-11'-16'33,"11"16"2,-15-25-1,15 25-19,0 0-4,0 0-3,0 0-2,4 13 0,-2 5-2,9 10 0,-2 5-1,4 11 0,0 2-1,6 8 0,-3 1 0,2 2 0,-2-3-1,-4-2 0,-1-7-1,1-6 1,-2-7-1,-4-8 1,-3-7-1,-3-17-1,6 19 0,-6-19-2,0 0-3,-2-19-9,2 19-23,9-31 0,0 11-1,-3-9 0</inkml:trace>
  <inkml:trace contextRef="#ctx0" brushRef="#br0" timeOffset="375">335 107 80,'1'-14'37,"-1"14"-1,0 0-8,25 1-20,-29 14-1,4 14-1,-13 6-1,0 6-1,-5 1 0,1 9-2,-5-3-1,0 0 1,7-3-1,-1-6-1,6-3-1,-2-7-1,9 6-5,-11-20-29,17 2-3,-3-17 0,19 12 0</inkml:trace>
</inkml:ink>
</file>

<file path=ppt/ink/ink1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19.7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45 237 25,'-18'1'26,"18"-1"-2,0 0-5,0 0-4,0 0-4,0 0-2,0 0-2,0 0-1,0 0-1,-15 5 0,15-5 0,0 0-1,0 0 0,0 0-1,0 0 1,0 0-2,-12 13 0,12-13-1,0 0 1,0 0 0,0 0 0,0 0-1,0 0 1,0 0 0,0 0 0,16-6 0,-16 6 0,23-6 0,-7 3-1,-2-1 1,7-2 0,-1 0-1,5 1 1,1-3 0,7-1-1,3 1 1,8 3-1,8-1 1,4 4-1,1 2 0,4 4 0,0 0 0,-9 2-1,-2 1 0,-9-1 1,-11-1-1,-5-1-1,-8 2-1,-17-6-3,15 10-6,-15-10-27,0 0 0,-13-23-1,13 23-1</inkml:trace>
  <inkml:trace contextRef="#ctx0" brushRef="#br0" timeOffset="968">717-1 26,'-13'6'29,"13"-6"2,0 0 1,0 0-15,-19 1-5,19-1-3,0 0 0,0 0-1,0 0-3,15 19 0,-15-19-1,17 12-1,-17-12 0,26 15-1,-9-10 1,5 6-1,-2-1 1,2 0-1,-4 2 0,-1 4-1,-4 1 1,-4 8-1,-9 1 0,-8 1 0,-9 3 0,-6 3-1,-6-4 0,-4 1 0,1-2-1,-3-7-3,12 12-12,-6-21-22,17 0 0,-1-15-2,13 3 0</inkml:trace>
</inkml:ink>
</file>

<file path=ppt/ink/ink1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29.5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120 24 69,'-7'-13'35,"7"13"0,-15-11 1,15 11-26,-8 16-2,2 7-2,-10-2 0,6 16-2,-6-1-1,6 13-1,-2 0 0,4 8 0,-1-4-1,6 2 0,5-1-1,2-4 1,7-3-1,7-8 0,1-9 0,5-8 0,4-9 0,2-13 0,-1-12 0,-1-12 0,-2-13 0,-2-15 0,-5-6 0,-3-7 0,-6-1 0,-7-2 0,-7 3 0,-7 5 0,-9 7 1,-6 15-1,-6 12 1,-1 12 0,-2 8-1,5 13 1,2 8-1,11 9 1,8 8 0,12 6-1,7 5 0,12 5 0,6 4 0,3 0 1,4 0-1,3 2 0,-6-4-1,-3-6 1,-2-5-4,-14-20-9,9 5-24,-22-24-2,24 20-1,-24-20 0</inkml:trace>
</inkml:ink>
</file>

<file path=ppt/ink/ink1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38.4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10 56,'-17'0'34,"17"0"-1,-15-2 2,-1-6-22,16 8-3,0 0 0,0 16-2,0-16-2,0 0-1,8 19-1,-8-19-1,23 14-1,-1-10 0,-2-1-1,6 1 0,0-3 0,-2 1 0,2-4 0,-4 2 0,-5-1-1,-4 1 1,-13 0-1,0 0 1,0 0-1,0 0 1,-17 20-1,4-8 1,2 5-1,0 5 1,6 1-1,-2 1 0,6-1 0,1-1 0,0 0-1,0-22-2,4 31-5,-4-31-24,0 0-7,0 0-1,18-7-1</inkml:trace>
</inkml:ink>
</file>

<file path=ppt/ink/ink1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40.2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67 119 57,'0'0'34,"-6"-19"1,6 19 0,0 0-22,0 0-2,-10 19-3,11 7-1,-8 2-2,5 11-1,-5 4-1,2 8 0,-2-3-1,1 1-1,0-5 0,3-6 0,-2-6 0,4-8-1,-2-7 0,3-17-1,0 16-1,0-16-2,0 0-4,7-25-18,-7 25-13,18-36 1,-3 14-1,-6-13 1</inkml:trace>
  <inkml:trace contextRef="#ctx0" brushRef="#br0" timeOffset="344">27 43 59,'-14'-15'34,"14"15"-4,0 0 3,0 0-25,15-14-1,0 15-1,-15-1 0,29-9-2,-14 5 0,6 4-1,-1-3-1,2 8 1,0 0-1,-1 7 0,-5 1 0,-2 6-1,-7 2 0,-7 2 0,-6 2 0,-7 1-1,-7 0 0,-1-1 0,-2-3-1,4-2 1,4-2 0,6-3 0,6 1 0,9-3 0,4 0 1,8 4-1,4 4 0,0-1 1,1 2-1,-2 3 1,-3-3-1,-1-5-1,-5 1-1,-12-18-3,15 22-12,-15-22-20,0 0 0,9-18-1,-9 18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33.57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464 112 69,'0'0'36,"0"0"-2,0-18 1,0 18-29,-39 6-2,8 0-2,-8-1 0,-3 0-2,3 1-1,-2-4-2,15 3-4,-3-13-4,29 8-1,-15-5 1,15 5 2,18-13 4,-5 3 3,1 1 4,-5-4 5,9 15 3,-18-2 3,13 0 1,-13 0-2,3 30-3,-8-2-2,10 14-1,-8 3-2,6 12 0,-3 0-2,0 3 1,0-2-2,1-6 0,-4-5-1,2-6 1,1-7-2,-3-13-1,3-1-2,0-20-4,3 13-12,-9-27-20,16-1 2,-7-17-2,9 0 2</inkml:trace>
  <inkml:trace contextRef="#ctx0" brushRef="#br0" timeOffset="421">392 58 82,'0'0'39,"-2"29"-2,-2 2 2,12 15-32,-8 5-2,6 15 0,-3-4-2,2 5-1,-1-4-1,-3-8 0,-2-8-1,1-14 0,1-6-1,-1-27 0,-5 16-2,5-16 0,-8-28 0,5 3 0,5-5 1,1-10-1,5 0 2,3-3 0,6 7 3,1 7-1,-1 3 2,5 11-1,-5 9 1,7 15-1,-11 10 1,1 12-1,-5 3-1,3 7 0,-8 3 0,2 0-1,-3-2-1,-8-9-2,8-2-2,-3-31-11,3 22-22,-3-22-1,13-9 0,-7-11 0</inkml:trace>
  <inkml:trace contextRef="#ctx0" brushRef="#br0" timeOffset="873">815 412 78,'4'-25'36,"-4"25"1,0 0-6,0 0-20,-16 15-5,6 7 0,-8-4-2,-2 7-1,-3 0-2,-3 0-2,1-2-1,6-7-1,6 2-1,13-18-1,-6 17 1,6-17-1,25 0 1,-6-7 2,5-2 0,-2-8 2,-4-4 2,2 1 0,-10-4 1,3 7 1,-5-2 0,-8 19 1,13-9-1,-5 22 1,-2 8-1,6 11-1,-3 4-1,2 1-1,-1 3-1,-2-6-3,3-1-3,-11-33-13,11 22-20,-11-22 0,14-13 0,-11-7-1</inkml:trace>
  <inkml:trace contextRef="#ctx0" brushRef="#br0" timeOffset="1248">994 412 70,'10'-13'37,"1"29"-1,-9 1 0,9 14-23,-6 5-10,4 8 1,-9-2-3,0-4 0,-5-7-1,-4-12-1,9-19 0,-21 8 0,21-8 0,-18-30-1,15 2 2,5-3 0,4-3 2,7 0-1,4-1 2,6 9-1,-1 1 2,4 12-1,-1 0 0,-3 13 0,-2 7-1,-2 12 0,-5 4-1,1 9 0,-5 5 0,-5 2-2,-2 0-2,-4-9-2,8 7-9,-20-23-25,18-1 0,-4-13-2,2-18 2</inkml:trace>
  <inkml:trace contextRef="#ctx0" brushRef="#br0" timeOffset="1622">1405 23 59,'0'-28'39,"0"28"-1,0 0 1,9 14-17,-15 12-15,12 19-1,-8 4-2,5 16 0,-6 0-1,3 3-2,-1-1 0,-2-3 0,2-8 0,-2-8-1,0-7-1,1-14 0,2-3-3,0-24-3,5 20-8,-5-20-23,0-20 0,4-7-2,9 3 2</inkml:trace>
  <inkml:trace contextRef="#ctx0" brushRef="#br0" timeOffset="1856">1517 329 53,'0'0'35,"-4"-25"-2,4 25-4,-19-1-6,12 14-18,-11-2-1,9 10 0,-1-1-3,3 5 1,3-2-1,6 1 0,0-3 1,5 3 0,-1-2-1,1 4 0,-1 0 0,3 2 0,-5 1-1,-2-3-1,5 2-6,-16-15-29,9-13 2,0 0-4,23-15 2</inkml:trace>
  <inkml:trace contextRef="#ctx0" brushRef="#br0" timeOffset="2215">1738 330 69,'0'0'36,"0"0"0,-20 19 0,-4-9-24,8 8-9,-2-1 0,6 7 0,3-2-1,14 4 0,6-1-1,8 1 1,3-3-1,0 3 0,-8-1 0,-9 1 0,-10-3-1,-9-2-1,-8-1-2,-9-11-7,14 4-25,-9-13-2,13 0 0,-5-9-3</inkml:trace>
  <inkml:trace contextRef="#ctx0" brushRef="#br0" timeOffset="30201">1814 792 18,'0'0'30,"8"13"0,-8-13 3,0 0-11,0 0-11,19 1 0,-19-1-3,0 0-1,0 0-3,0 0 0,0 0-1,0 0-1,-14-13 0,14 13-1,-18 2 0,18-2 1,-24 0-1,9-2 0,-2 1 0,-4-3 0,-2 1 1,1 0-2,-3 0 1,2-2 0,-2 5 0,7 0 0,-4 2 0,4 2-2,1 1 2,1-1-2,-6-4 2,0 0-1,-1 0 1,-5-1-1,4-4 0,0 4 1,1-2 0,4 3 0,3 0-1,3 1-1,13-1 1,-23 8-1,8-4 1,-4-4 1,-2 0-1,-1 0 0,-4-2 1,1-2-1,0 3 0,3 1 0,1 0 0,5 1-1,0 1 0,0-1 0,0 2 1,-2 0 0,-2-3 0,-2-2 2,0-2-2,-1 3 1,3-5-1,-2 1 1,0 1-1,2 0 2,-1 1-2,2-2-1,-3 5 1,2-3 0,-3 1 1,2-1-1,-3 0-1,3 0 2,-2 0-1,1-1 0,2 4 0,1-5 0,2 5 0,-4-1 1,7 1-1,-1 0 0,-1 0 0,2-2 0,-1 2 0,-1 2 0,0-2 0,-1 1 0,-4-2 0,1 1 0,-2 1 0,0-1 0,-1 0 0,1 0 0,0 0 1,1 0-1,-3-1 0,1 1 0,-3 0 0,0 1 0,-3-2 1,0 1-1,0-3 0,2 1 0,6 2 0,2-4-3,19 4-8,0 0-28,0 0 2,21-9-4,0-1 1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19.3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55-1 34,'-19'8'32,"19"-8"1,-13 3 1,13-3-16,0 0-3,-24-5-1,24 5-3,0 0-2,0 0-3,0 0-1,9 15-1,-9-15-1,32 1 0,-8-2-2,3 1 0,2-3 0,1 3 0,-4-3 0,-3 3-1,-5-3 1,-18 3-1,16 7 1,-16-7-1,-9 27 1,-1-5 0,-2 4 0,2 2 0,-3 6 0,3-2 1,2 0-2,4-4 1,1-3-1,2-9 0,1-1-3,0-15-3,14 9-25,-9-23-10,12 1 1,-2-10-2</inkml:trace>
</inkml:ink>
</file>

<file path=ppt/ink/ink1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25.3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55 20 53,'-26'-8'35,"11"4"0,15 4 1,-19-9-18,19 9-8,0 0-1,-3 15-2,3-15-1,0 0-2,25 18 0,-6-12-2,3 0-1,7-2 1,1-2-1,3-1 0,-2-1-1,1 3 1,-8-3 0,-3 0-1,-7 3 1,-14-3-1,0 0 1,3 18-1,-12-4 1,-5 1-1,4 5 1,-4 6-1,2 1 1,3 6 0,3 0-1,4-5 1,2-1-1,0-4 0,2-4-1,-2-19-2,9 21-5,-9-21-28,9-15-4,3-4-1,8-11 0</inkml:trace>
</inkml:ink>
</file>

<file path=ppt/ink/ink1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33.9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167 96 64,'0'-16'36,"0"16"-1,0 0 2,-20-3-25,19 27-4,-11-5 0,8 20-2,-12 2-1,5 11 0,-5 0-3,2 5 1,-1-5-2,4-6 1,-2-8-1,-1-10 0,6-11-1,8-17 0,-13-9 1,13-12-3,3-11 2,1-7-2,2-9 2,5-4-2,4-5 1,-2 2 0,4-2 1,1 4-1,-2 9 2,1 8-1,1 9 0,-2 15 1,0 13 0,0 17 0,-2 11 0,-1 10 0,2 3 0,-1 9 0,-3 2 0,2-2 0,-2-3-1,4-2 1,-3-2-2,1-7-2,6 3-5,-12-16-23,20 4-9,-2-14 1,3 2-2</inkml:trace>
</inkml:ink>
</file>

<file path=ppt/ink/ink1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35.7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116 98 70,'-10'-26'37,"10"26"-1,-16-15 2,16 15-28,0 0-1,-4 35-1,-2-12-3,6 17 0,-8 3-1,8 10-1,0 2 0,-4 3-2,4-1 0,-3-5-1,2-10 1,1-5-2,-3-11 1,1-9-2,2-17-1,0 0-1,0 0-4,-8-30-14,12 11-17,-4-14 1,9-2-1,-5-8 1</inkml:trace>
  <inkml:trace contextRef="#ctx0" brushRef="#br0" timeOffset="280">15 30 83,'8'-19'37,"10"17"-1,-2-8-1,26 12-28,-16-4-2,11 8 0,-6-5-2,3 11 0,-3 0 0,-2 7-2,-6 4 0,-7 6 0,-8 1 0,-9 7-1,-12-1 1,-10-1-1,-11-1-1,-6-7-1,-6-1-2,-6-14-7,17 3-26,-7-10-1,16-2 1,4-7-3</inkml:trace>
</inkml:ink>
</file>

<file path=ppt/ink/ink1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55.7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3064 4908 11,'-15'-13'24,"15"13"4,0 0-12,-21-26 2,21 26 0,-22-19 1,22 19-4,-25-15-4,25 15-1,-36-19-5,13 11 1,-9-1-3,3 8 0,-3-2-1,2 9 1,-4-2 0,6 10-1,-1-1 1,2 8-2,1-4 2,5 2-1,-5 0 0,2 1-1,0 0 0,1 0 0,2 4 0,4 3 0,1 2 0,3 1 0,3 2 0,1 3 0,3 0-1,1-4 1,-1 4-1,2-4 0,-1-1 0,5 2 0,0 1 0,5-3 1,3 4-1,5-5 0,0 1 0,2-1 0,1 0 0,1-7 1,-2-2-1,0-3 0,0-1 0,-1 0-1,7-1 1,-1 0-1,3 0 1,5 1-1,4-3 0,1-2 0,2-2 1,1-5 0,3-5-2,0-9 2,4-9 0,1-7 1,-1-7-1,-2-12 0,-2-13 0,-6-7 0,-5-10 2,-12-6-3,-11 0 2,-12 0-2,-12 5 2,-7 10-1,-7 11 0,-8 11-1,-1 13 1,-5 9-2,6 15-3,-5-6-12,20 20-21,0 0 1,14 8-3,12-15 2</inkml:trace>
  <inkml:trace contextRef="#ctx0" brushRef="#br0" timeOffset="1263">2999 6582 28,'0'0'29,"-13"-25"3,1 9-1,12 16-14,-23-24-4,23 24-1,-34-12-2,20 13-4,-12-3 0,4 9-2,-7-1 0,6 5-1,-7 1 0,1 4-1,0 0 2,0 10-2,0 0 0,1 4-1,1-1 1,2 1-2,2-4 1,4 6 0,0-3-2,8-3 2,-2 2-1,4 1 1,2 3-1,4 1 1,0 0-1,2 0 0,2 2 0,2-2 0,0 1 0,-2-1 0,4-3 0,2 1 0,2 1 0,-4-4 0,6 1 0,0-4 0,-1 0 0,2-4 0,1 0 0,1-4 0,4 0 0,2-1-1,2 2 1,-1-3-1,5 0 2,1 4-1,-1-3 0,1 0-1,-1-2 2,3-1-1,-3-3 1,2-4-1,1-5-1,1-1 1,2-7 0,3-3 0,2-4-1,0-5 2,0-3-2,-1-7 2,-2-1-1,-4-14 0,-7-8-1,-1-11 2,-9-11-1,-4-7 0,-6-2 1,-3-3-2,-6 3 1,-12 2 1,-5 13-1,-12 9 0,-11 15 0,-9 7-1,-6 15-4,-17-4-14,14 17-18,2-1-1,14 9-1,9-4-2</inkml:trace>
  <inkml:trace contextRef="#ctx0" brushRef="#br0" timeOffset="3915">23 28 23,'0'0'27,"-11"-14"-5,11 14-3,0 0-2,0 0-2,-13-15-3,13 15-3,0 0-2,0 0-1,0 0-2,11 19-1,-11-19 0,0 0 1,5 13-2,-5-13 0,0 0 0,0 0 0,13 15 0,-13-15-1,0 0 1,17 16-1,-17-16 0,22 19 0,-22-19-1,26 24 1,-12-11-1,2 2 1,2-1 0,-4 2 0,2 1 0,1 2-1,1 0 1,3 1 0,-3 1-1,3 0 1,1 2-1,0 3 0,0-1 0,4 5 0,3 1-1,1 1 1,0-1 0,-1 4 0,5 0 0,-2-2 0,-1 0 0,-2-1 0,-3 0 0,1-4 0,-3 2-1,2-4 2,0-1-1,2-1 0,1 2 0,0-3 0,3 2 0,1 3 0,0-5 0,-2 1 1,-3-1-1,-1-1 0,-1-2 1,-3 2-1,1-2 1,1-2-2,0 1 3,1-1-2,0 1 1,0-1-1,0-1 2,-3 0-3,2-2 3,-4 1-2,0 0-1,-4-2 2,0 0-1,-2 1 0,1 1 0,-2-3 0,-1-2 0,-13-11 0,22 18 0,-22-18-1,14 11 1,-14-11 0,14 15 0,-14-15 0,15 16 0,-15-16 0,16 19 0,-16-19 0,10 16-1,-10-16-2,0 0-9,-36-5-23,15-11-1,-10-10 0,-4-6-1</inkml:trace>
  <inkml:trace contextRef="#ctx0" brushRef="#br0" timeOffset="9828">1804 2069 14,'-13'-15'25,"13"15"3,-9-13 1,9 13-12,0 0-2,-8-14-3,8 14-1,0 0-3,4 13-1,-4-13 0,-3 17-2,3-17-2,-1 22 0,-4-9-1,2 1-1,-1 2 0,3 2 1,-4-1-1,5 5 0,-4-1 0,4 5 1,-3 0-1,5 5 0,-4 4 0,4-1 0,-4 5-1,4 0 1,-2 2-1,1-1 0,0-1 1,-1-2-1,0-1 0,-1-3 0,0-2 0,-2 0 0,1-3 0,-2-2 1,1 0-2,1 1 2,0-2 0,-3-2-1,4-4 2,-2-2-3,1-1 3,2-1-3,2-1 2,-2-14-2,0 23 2,0-23-3,0 25 2,0-25 0,0 23 0,0-23 1,-4 16-1,4-16 0,0 0 0,-13 3 0,13-3 0,0 0 0,0 0 0,-16-3-1,16 3 0,0 0 0,3 16-1,-3-16-1,1 13-4,-1-13-20,0 0-9,-1-17 1,9 1-2</inkml:trace>
  <inkml:trace contextRef="#ctx0" brushRef="#br0" timeOffset="13104">1431 3979 7,'0'0'24,"0"0"3,0 0 1,0 0-9,15-6-5,-15 6-2,0 0-1,0-20-2,0 20-2,0 0-1,2-13 1,-2 13-2,0 0 0,0 0-1,0 0-1,-13 0 0,13 0 0,-13 18-1,4 1 0,-7-3-1,2 7 1,-6 0-1,-2 3 0,-4 1 0,0 1 1,0 0-2,0-1 1,1 4 0,-1 2 0,4-1-1,0 1 1,1-1-1,-1 1 1,2-1-1,-1 1 0,3-5 0,0-2 1,1-6-1,0 2 0,-1-5 0,4 1 0,-2-1 0,1-1 1,2 1-1,0-1 0,0 2 0,0-4 0,-1 5 1,-1-2-2,2-7 1,0 8-1,0-5 2,2 0-2,0 0 1,-2 1-1,13-14 2,-13 22-1,13-22 0,-13 20 0,13-20 0,-8 18 0,8-18 0,-13 23 0,8-10 0,-2 0 0,1 0 1,-2 1-1,8-14 0,-15 22 0,15-22 1,0 0-2,0 0 0,0 0-4,0 0-13,0 0-19,36-13-1,-10-9 0,13-7 0</inkml:trace>
  <inkml:trace contextRef="#ctx0" brushRef="#br0" timeOffset="14211">2112 4006 37,'0'0'28,"-15"-10"1,15 10 1,0 0-17,4-13-3,-4 13-2,0 0-2,0 0-1,3-13 0,-3 13-1,0 0-1,0 0 0,0 0-1,0 0 0,0 0 1,16 19-1,-16-19 0,13 16 0,-13-16 0,13 13-1,-13-13 0,0 0 0,0 0-1,13 14 1,-13-14 0,0 0-1,13 18 1,-13-18 0,19 23 0,-8-7 0,2-2 0,2 8 0,2-1 0,1 3 0,2 5 0,3 2 0,-1 4-1,5 4 1,2 2-1,-3 2 0,0-4 1,0 0-1,0 0 1,-4-7-1,0-4 0,-5-2 1,1-2-1,-4-3 0,-1-3 1,3 0-1,-3-4-1,-1 1 2,-12-15-2,20 23 1,-20-23 0,14 16 0,-14-16 0,0 0 0,0 0 1,0 0-1,0 0-1,0 0 1,0 0-1,0 0 1,0 0-1,0 0 0,-3 20 0,3-20 0,11 17 1,-11-17-2,10 15 0,-10-15-5,0 0-13,0 0-16,16-19 0,-15 2-1,3 2 0</inkml:trace>
  <inkml:trace contextRef="#ctx0" brushRef="#br0" timeOffset="15506">2794 5724 4,'0'0'27,"-4"-23"2,4 23 2,0 0-11,0-19-2,0 19-3,0 0-3,0 0-4,4 13-1,-4-13-4,2 16 1,-2-16-2,3 17 1,-3-4-2,0-13 1,0 28 0,-2-13-1,4 7 1,-2-2-1,1 1 0,-1-1 0,0 0-1,-1-1 0,1 0 1,-2-3-1,1 5 1,-1 1-1,1 4 0,0 2 1,-1 3-1,1 7 0,-1-3 1,1 2-1,1 1 0,0 0 0,0-8 1,0 2-1,3-3 0,-3-5 0,1-2 0,-1 0 0,0-3 1,0-3-1,0 1-1,0-3 1,0-1 0,-3 0 0,3-13 1,-1 18-1,1-18 0,0 13 0,0-13 1,0 0 0,0 13-1,0-13 0,0 0 0,0 0 0,0 0 0,0 0-2,0 0-2,0 0-5,0 0-27,-3-15 2,7 0-4,8-4 2</inkml:trace>
</inkml:ink>
</file>

<file path=ppt/ink/ink1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51.8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483 42 38,'0'0'31,"-19"-13"0,5 6 2,-1 5-13,-11-11-11,13 15 0,-19-11-2,11 12-1,-15-4-1,7 3 0,-9 3-1,3 4-1,-1 1 0,4 6 0,6 1-1,3 8 0,1 2-1,8 2 1,2 3-2,5 1 1,1-1 0,2-2 0,-2-1-1,1-3 1,1 0-1,0 0 0,-1 0 1,5 0-1,3 2 0,3-2 1,-2 0-1,4-1 0,2-2 0,-2-2 0,1 0 0,0-4 0,4-1 0,0 3 0,4-2 0,2-1 0,3 1 0,3 2 0,2 0 0,-1 1 1,3-1-1,-1 0 0,-2-3 0,0 0 0,-2 0 0,3-8 0,0 0-1,2-5 1,-3-3 0,5-5 0,3-5 0,1-6 0,4-7 0,-1-7-1,-2-9 1,-1-8 0,-8-14 0,-6-8-1,-10-8 1,-8-7-1,-9 3 2,-11 2-2,-9 11 1,-9 10 0,-8 16 0,-8 13 0,-6 20-1,-9 6-2,2 24-10,-13-11-24,19 6-1,3-3 0,12-9-3</inkml:trace>
</inkml:ink>
</file>

<file path=ppt/ink/ink1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53.13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583 126 48,'0'0'30,"-6"-20"2,6 20 0,-13-32-20,13 32-3,-26-26-1,10 19-1,-14-8-1,6 8 0,-10-5-1,0 8-1,-6 1-1,5 6 0,-7-3-1,6 9 0,0 1 0,2 4-1,4 4 1,4 5-1,1 3 0,5 3 0,4 1 0,1 7 0,5 0-1,3 3 1,0 0 0,1 1-1,0-4 0,3 5 1,-1-2-1,4-4 1,-3 2-1,6-2 1,-2-3-1,4 3 1,4-5-1,-1 2 1,1-2-2,4-5 2,4 0-1,-2-4 0,1 1 0,0-7 1,1 4-2,2-3 2,3 1-1,-4-4 0,4 1 0,3-1 0,2-1 0,7 0-1,-2-1 1,5 1 0,-2-6 0,6 2 0,1-6 0,1-3-1,0-7 1,1-8 0,-1-5 0,1-6 0,2-13 0,-5-9-2,-4-10 3,-6-12-3,-12-12 3,-16-8-3,-11-7 3,-16-2-2,-8 6 1,-16 8 0,-3 12 0,-5 17 0,-5 21-1,0 14 0,3 19-3,-7-1-12,14 17-22,-1 1 0,12-1-2,6-5 1</inkml:trace>
</inkml:ink>
</file>

<file path=ppt/ink/ink1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54.4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712 162 40,'0'-18'30,"0"18"3,-13-21-2,-2 0-16,15 21-4,-29-21-1,14 16-3,-13-6-1,4 8-1,-11-3 0,2 5-1,-9-2-1,3 3 0,-4 0-1,2 6 0,0-1-1,3 5 1,2 4-1,7 3 0,5 3 0,1 5 0,3 1-1,2 1 1,1 1-1,1-1 1,-4-1-1,6 3 0,-4 0 0,5 3 1,-3 0-1,11 0 1,0 2-1,4 4 1,4-2-1,-2-1 1,6 0-1,-1-4 0,6 0 1,-7-4-1,4-1 0,1 2-1,0-2 1,-1 0-1,4-1 1,1-1 0,2-1 0,0 2-1,1-2 1,4-4 0,0-2 0,2-1 1,5-1-1,3-2 0,5-5 0,6 4 0,3-3 0,7-4-1,0 0 1,1-5 0,-1-2 0,-2-3-1,-4-7 1,2-3 0,-2-5 0,-3-6 0,2-4-1,-2-9 1,-1-9 1,-3-6-1,-4-11 1,-9-10-1,-12-15 0,-8-2 1,-13 1 0,-12 2-2,-13 8 2,-7 6-2,-10 14 1,-7 18 0,-9 20 0,-4 10-1,-3 14-2,-9 2-6,16 20-20,-8-5-9,12 2 0,5-3-2</inkml:trace>
</inkml:ink>
</file>

<file path=ppt/ink/ink1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50.4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603 63 40,'0'0'30,"-10"-13"2,10 13 0,-18-20-11,18 20-12,-25-16-1,11 13-1,-15-6-2,7 9 1,-10-4-2,7 8 0,-7-2-1,3 9 1,-3 2-2,3 6 1,-2 1-1,4 6-1,0-1 0,4 4 1,-2 1-1,5 0 0,0-1 0,2 5 0,4-6 0,1 6 0,-2-4-1,5 0 1,-3 2-1,4-1 1,-1-1-1,1-3 0,2 4 0,0 1 1,2-3-1,2-1 0,2 0 0,4-1 1,1 1-1,2 2 0,3-1 0,4 1 0,0-4 1,3 2-1,1 2 0,-1-2 0,0-2 0,2 0 0,-1-3 0,-2-1 0,1-1 0,1 1 0,1-2-1,4-4 2,-1 3-1,1-3 0,4 1-1,5-1 1,0-1 0,3-2 0,3-2 0,1-2 0,-2-3-1,3-5 1,2-2 0,-4-8 0,0-8 0,-2-9 0,-3-6 0,-1-9 0,-1-9 0,-5-12-1,-4-12 2,-7-10-2,-5-9 2,-5-6-2,-8-4 2,-8 0-2,-1 5 2,-13 10-1,0 14 0,-14 15 0,-3 13 0,-5 14 0,-5 16-1,-8 7 0,2 16-3,-8-4-8,16 16-24,-3-4-3,19 3 0,4-5-1</inkml:trace>
</inkml:ink>
</file>

<file path=ppt/ink/ink1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2:45.01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4745 95 25,'0'0'27,"0"0"2,-17-17 2,17 17-17,-15-13-3,15 13-2,-18-5-2,18 5 0,-25 0-2,12 6 0,-9-7-1,2 2 0,-6-7-1,-2 2-1,-6-2 1,0 2-1,0-2 0,1 5-1,1-4 1,4 8-1,1-1 0,4 1-1,2 1 1,0-1-1,3 0 0,-3-2 0,2 3 1,-1-2-1,-2 2 0,0 1 0,3 0 1,-2 3-1,-1 0 0,2 0 1,-2-1-1,0 0 1,1 0-1,-2-1 0,-1 1 0,6-1 1,-3 1-1,3 1 0,0-1 0,2 2 0,16-9 0,-23 17 1,10-7-1,13-10 0,-22 22 0,11-9 0,2 1 2,1 2-2,0 0 2,1 3-2,0-2 1,0 2-1,-1-3 1,1 1-1,-4-2 0,2-2 0,0 1 0,1 2 0,-1-1 0,3 4 0,0-3 0,5 2 0,-1 4 0,4-2 0,1-1 0,-3 0 0,1 0 0,1-5 0,-1 5 0,-1-4 0,2 1 0,-1 0 0,3 1 0,1 0 0,-1-1 0,0 5 0,4-4 0,-3 3 0,4-1 0,0 0 0,-1-2 0,1-1 0,0 1 0,-1-2 0,1 2 0,3-4-1,-2 2 1,3-2 0,3 3 0,1 1 0,2 2 0,1-2 0,2 1 0,-3 1 0,2-2 0,-3-3 0,-1 1-1,0 1 1,1-2 0,2 1 0,2-1 0,1 4 0,1-4 0,2 2 0,0-1 1,2-1-1,1-2 1,-2-4-1,4 1 0,-1-3 1,5 0-2,-1-1 2,4 0-2,0-1 1,2-2 0,-1-2-1,0-2 1,-4-1 0,0-4 0,-1-3-1,-2-2 1,1-1 0,-1-4-1,-1 2 1,0 1-1,3-1 1,-4 1 0,-1-1 0,0 1-1,-5-3 1,0 2 0,-7-4 0,-1-2 1,-2-4-1,-2 0 0,1-2 1,-4-1-1,-2-2 0,-1-1 1,2 0-1,-3-4 0,-1 2 0,-1-1 1,-2 1-1,-1 1 0,-1-1 1,1 1-1,0-1 0,-2 2 0,1 2 0,-2-4 1,2 1-1,-4 0 0,-3 0 0,-1 0-1,-4 1 0,-2-1 0,-2 0 1,-3 0-1,-2 2 1,-4-1-1,-3 4 1,-1 2 0,-3 0 0,-6 2 0,-6 4-1,-3 6-1,-4-2-4,4 20-12,-13-15-20,12 3 1,-3-5-2,7-6 0</inkml:trace>
  <inkml:trace contextRef="#ctx0" brushRef="#br0" timeOffset="2199">2204 2219 33,'0'0'31,"-1"-13"1,1 13 0,-9-24-12,9 24-11,-20-15-2,20 15 0,-35-11-3,18 9 1,-13-5-2,8 6 1,-13-5-1,5 6 0,-6-5-1,2 3 0,-5 2 0,5 2 0,-4 0 0,6 5-2,2 2 2,4 1-1,0 2 0,8 2-1,-3 1 2,3 0-2,2 3 1,3 1-1,2 1 1,-1 3-1,4-1 1,-1 1-1,0-1 0,2 2 0,-3 1 0,3-3 1,-2 1-1,2 0 0,1 2 0,2 1 0,2 0 0,1 0 0,2 0 0,2 1 0,1-1 0,-1-1 0,-1-2 0,1-2 0,0-1 0,-1-1 0,4-1 0,0 1 0,4 0 0,3 1 0,0-1 0,2 0 1,-1 0-1,2 0 0,0-5 0,-2 5 0,4 0 0,-5-2 0,0-1 1,4 1 0,0-1 0,1 2 0,3-5 0,1 0 0,-2 0-1,6-3 1,0 2-1,-2-2 0,-1-2 0,0 0 0,3-3-1,-3 1 1,2 1 0,-1-5 0,4 1-1,1-5 1,1-1 0,3-1 0,1 0 0,-1-6-1,-1-2 1,4-4-1,-2-6 0,-2-1 0,4-1 0,-2-5 0,-1-5 0,-1-5 0,-3 0 1,-3-7 0,-9 1-1,-8-3 1,-5-5 1,-13-1-1,-5-4 0,-11 0 0,-6-1 0,-11 4 0,-3 3 0,-6 4 0,-5 7 1,-5 9-1,0 12 0,-1 7-2,3 19-5,-11-8-20,21 11-11,9-3 0,17 0-2</inkml:trace>
  <inkml:trace contextRef="#ctx0" brushRef="#br0" timeOffset="3869">560 4254 32,'0'0'28,"12"-16"3,-12 16-1,1-35-10,-1 35-9,-9-33-2,9 33 0,-21-29-1,21 29-2,-29-22-1,14 19-1,-6-4-1,0 7 0,-3-4 0,-7 8-1,-3-4 1,1 3-2,-2 0 1,2 4-1,1 0 1,4 6-1,4 2 0,6 4 1,2 1-2,5 5 1,-2-1 0,1 1 0,-1 0-1,-1 1 0,2 1 1,-1 1-1,-1 2 1,2 2-1,1 3 1,5 1-1,-1 3 1,2-3-1,1-1 1,2-2-1,1 1 0,2-6 0,-1 1 1,3 0-1,-1 0 1,2 2-1,3-4 0,-1 1 1,-2-1-1,5-2 0,-5-2 0,5-3 1,0-1-2,5-1 2,-1-1-1,3 0 0,2 1 0,3 1-1,5-2 1,0 0 0,2-2 0,1 1 0,1-5-1,0 1 1,1-3 0,1-2-1,1-1 1,-3-2-1,8-3 1,1-5 0,0-3 0,4-8-1,1-1 1,-1-10 0,-2-4 0,-2-14 0,0-3 0,-7-14 0,-5-9 0,-7-14 0,-8-13 0,-12-11 0,-9-7 0,-8 5 0,-14 0-1,-6 10 1,-7 12-1,-3 20 1,-5 29 0,2 27 1,-2 19-1,-3 17-1,2 21-2,-3-3-15,18 18-19,-1-8-1,13-5-1,6-20-1</inkml:trace>
  <inkml:trace contextRef="#ctx0" brushRef="#br0" timeOffset="16161">3974 1057 26,'9'-16'29,"-9"16"-1,0 0 3,9-19-17,-9 19-5,0 0-1,0 0-2,0 0-1,-26 22 0,3-17-1,-2 8 1,-5-5-1,2 6-1,-7-7 0,4 6-1,-6-2 0,-2 2 0,0-2 0,-4 5 0,-3 0 0,-3 0-1,-1 1 1,3 2-1,0-1 0,3-1 0,2 0 0,4-1 0,3 2-1,5-2 0,-2 1 0,-1 0 1,1 1-1,0-1 0,-3 2 0,1 0 0,-2-3 1,-1 2-1,3 1 0,-1 3 0,-1 0 0,1-2 0,1 5 0,0-2 0,0 1 0,-1-3 0,0 0 1,2 1-1,1-5 0,2 2 0,1-3 0,3 2 0,-2-4 0,4-1 1,-1-1-1,1-1 0,3 1 0,-2-3 0,1 2 0,2 1 0,3-2 1,-1 3-1,4-2 0,0 3 1,1-1-1,-2-2 0,1 2 0,-1-1 0,2 1 0,-1 1 1,2 4-1,1-2 0,2 2 1,0-2-1,3 0 1,-1-1-1,7-15 1,-14 20-1,14-20 0,-16 12 0,16-12 1,-13 17-1,13-17 0,-9 20 0,9-20 1,-13 23-1,13-23 1,-13 22-1,13-22 1,-17 12-1,17-12 1,-18 6-1,18-6 1,0 0-2,0 0-3,-13-14-11,31 12-22,-7-16-2,8-5-1,6-19 0</inkml:trace>
  <inkml:trace contextRef="#ctx0" brushRef="#br0" timeOffset="17893">1704 2946 11,'0'0'25,"0"0"2,13-3 1,-13 3-14,0 0-3,13 0-1,-13 0-1,0 0-2,0 0-1,-13 3 0,13-3-1,-20 0 0,5-3 1,2 6-2,-4-3 0,1 5-1,-3-1-1,3 5 0,-3 2 0,-1 2-1,-1 0 1,-1 3-1,-4 0 1,3-1 0,-3 1 0,1 0 0,-1 0 0,1 2 0,2 1-1,2 3 1,-5 1-1,4-1-1,-4 1 1,1-3-1,-1-1 1,0 1-1,-1-4 0,1 3 1,1 1-1,1-2 0,2 2 1,0 2-1,2 1 1,0 2-1,-1 1 0,1 0 1,0-3-1,0 3 0,-2-2 0,0 0 0,1-4 0,-2 0 0,1-2 0,0-2 0,0-1 1,4 0-1,0 1 0,2-2 0,2 2 0,1 0 0,3-3 0,1 0 0,0 0 0,9-13 0,-20 23 0,20-23 1,-14 22-1,14-22 0,-12 23 1,6-8-2,6-15 2,-11 24-1,11-24 0,-5 21 0,5-21 0,-4 14 0,4-14 0,0 0 0,0 0-1,0 0-1,0 0-7,-1-27-25,15 9-3,-1-8-1,13-6 0</inkml:trace>
  <inkml:trace contextRef="#ctx0" brushRef="#br0" timeOffset="19125">2316 3148 22,'0'0'27,"0"0"0,0 0 3,10-13-15,-15 0-2,5 13-3,0 0-2,0 0-1,3-13-1,-3 13 0,0 0-2,16 20 1,-16-20-3,13 26 1,-7-10-1,9 3 1,-5-1-2,4 6 1,1-1 0,2 3-1,2-2 1,2 5-1,3 0 0,2 5-1,2 0 1,0 4-1,1 0 1,1 2-1,1-1 0,-5 2 0,-2 0 0,-1-2 1,-1 0-2,0-2 2,-2-3-1,-3 3 0,1 1 1,-1-2-1,3-3 0,-5-1 0,2 0 1,-1-3-1,-3-1 1,-3-7-1,0-2 0,-2 0 0,-4-3 0,-3-2 1,2 1-2,-3-1 2,2 1-1,1 1 0,1 1 0,0 3 1,2 1-1,1-1 0,-2-1 1,0-3-1,0-3 0,-5-13 0,7 14 0,-7-14 0,0 0-1,0 0-1,-7-13-4,-3-4-16,10 17-14,1-25 0,6 11-2,3-12 1</inkml:trace>
</inkml:ink>
</file>

<file path=ppt/ink/ink1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3:19.88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99 207 49,'0'0'33,"-5"-19"2,-3 0-5,8 19-17,3-13-2,-3 13-2,0 0-3,0 0-1,0 0-1,-3 17 0,-1 2-1,4 10-1,-4 6-1,4 7 1,0 7-1,4 3 0,0 1 0,1-4 0,3-4-1,-6-7 0,2-9-1,1-8 0,-1-8-2,-4-13-1,0 0-5,0 0-25,4-13-3,-1-8-2,6 5 2</inkml:trace>
  <inkml:trace contextRef="#ctx0" brushRef="#br0" timeOffset="421">0 90 49,'4'-15'31,"0"-2"0,9 4 1,-5-8-22,13 15-2,-8-8-2,13 12 1,-5 1-3,9 11 0,-4 5-1,1 10-1,-3 4-1,-4 4 0,-6 2-1,-9 2 1,-10-5-1,-8-5 0,-10-8-1,-6-5 0,-3-6-2,-2-8-1,12 9-12,-7-16-18,29 7-2,-17-12 0,17 12 1</inkml:trace>
  <inkml:trace contextRef="#ctx0" brushRef="#br0" timeOffset="873">438 285 64,'0'0'35,"-20"-26"0,20 26-2,-28-15-25,12 17-2,-5-1-1,3 14-2,-3 2 0,6 13-1,2 2-1,7 3-1,2 3 0,5-6 0,4-3 0,3-6 0,4-10-1,0-11 0,1-4 1,0-9 0,0-7-1,0-10 1,-6-5 0,2 1 1,-4-2 0,3 7 1,-7 2-1,2 7 1,-3 18 0,0 0 0,9 21 0,-4 9 0,0 10-1,3 5 0,1 6-1,3-4-2,-2-1-1,-1-14-5,12 5-18,-21-37-12,22 16 1,-13-35-2,4 0 2</inkml:trace>
  <inkml:trace contextRef="#ctx0" brushRef="#br0" timeOffset="1279">552 342 63,'3'31'35,"-3"-8"-1,9 12 1,-8-3-26,11 9-4,-11-7-1,7-4-1,-7-9-1,-2-5-1,1-16 0,0 0-1,-16-21 0,10-5 0,-1-8 1,2-3-2,1-3 2,7 1-2,1 5 1,5 8 0,1 3 0,3 7-1,3 8-2,-16 8-5,30-4-26,-30 4-1,22 1-2,-22-1 1</inkml:trace>
  <inkml:trace contextRef="#ctx0" brushRef="#br0" timeOffset="1638">861 304 71,'-24'-7'35,"24"7"-1,-24 9-7,19 4-20,-8 0-3,9 6 1,-2-5-1,11 10-1,-1-5 0,6 0-1,-1 0 0,-1 3 0,0-1-1,-7 1 0,-2-1 0,-8-5-1,-4 0 0,-3-2 0,-1-2 0,-2-9-2,3-3-2,-1-10-2,17 10-17,-18-10-13,18 10-1,-6-33-1,8 19 1</inkml:trace>
  <inkml:trace contextRef="#ctx0" brushRef="#br0" timeOffset="2075">976 363 54,'13'-3'36,"-13"3"0,23-2-1,-23 2-18,31-9-9,-31 9-3,13-14 0,-13 14-3,-4-18 0,4 18 0,-24-11-1,7 8 0,-3 10 0,2 8 0,5 7-1,5 5 1,2 10-1,7 1 1,7 2-1,6 0 0,8-8 0,4-6 0,3-7 0,1-10-1,2-14-2,-2 0-1,-8-22-14,4 4-20,-10-10 0,3 6-1,-10-3 0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20.2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290 3 79,'0'0'36,"0"0"0,0 0 1,0 0-30,-32-9-1,12 16-2,-11-1-1,4 2-1,-6-1 0,1 2-1,3-4 0,3 1-1,9-3 1,4-2-1,13-1 1,-12 2-1,12-2 1,0 0 0,0 0 0,5 21 0,-2-6 0,-2 9 0,-1 3 1,0 4-1,-1 5 1,-2 4-1,-2 2 1,3 2-1,-4-4 1,3 4-1,0-4 0,2-4-1,-1-3 2,1-4-3,1-5 2,0-8-1,0 2 0,0-18-2,0 14 1,0-14-2,0 0-3,0 0-9,0-14-24,1-4-1,12 5 0,-4-8 1</inkml:trace>
</inkml:ink>
</file>

<file path=ppt/ink/ink1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3:22.8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104 55 60,'-16'-24'36,"16"24"-1,-21-29-6,21 29-11,-18-3-9,18 3-2,-10 29-1,10-2-1,-3 6-2,5 8 0,1 6-2,1 7 1,-1 1-2,3 5 2,-2-5-3,-1 3 2,0-5 0,-2-1-1,1-6 0,-2-6 0,0-4-1,0-11 0,0-3-3,0-22-2,0 20-11,-9-35-22,9 15 1,7-43-1,6 15 2</inkml:trace>
  <inkml:trace contextRef="#ctx0" brushRef="#br0" timeOffset="312">182 299 64,'-20'-3'34,"-9"-3"-1,3 7-2,-3 4-29,0-1-6,10 5-26,1-1-1,18-8-3,-12 17 1</inkml:trace>
  <inkml:trace contextRef="#ctx0" brushRef="#br0" timeOffset="514">219 360 78,'5'29'36,"-5"1"-2,8 15-8,-17-11-21,13 4-1,-5-8-1,2-3-1,-5-9-1,4-18 0,-15 6 0,15-6-1,-15-35 0,9 10 0,3-6 1,4 0-1,7-2 0,2 3 0,4 7 0,2 2-2,4 11-1,-4-4-5,13 14-27,-16-7 1,7 7-3,-7-6 2</inkml:trace>
  <inkml:trace contextRef="#ctx0" brushRef="#br0" timeOffset="889">408 409 61,'25'-2'35,"-25"2"-2,23-10 1,-17-5-24,8 12-4,-14 3 0,12-19-1,-12 19-2,0-15 0,0 15-1,0 0 0,-23 0 0,10 10-1,-2 4-1,-1 6 0,-1 6 0,5 2 1,1 0-1,6 5 0,5-4 0,6 1 0,6-6-1,4-2 0,5-4-3,-3-16-6,16 11-24,-15-22-3,12 2 0,-14-10 0</inkml:trace>
  <inkml:trace contextRef="#ctx0" brushRef="#br0" timeOffset="1263">608 443 70,'14'16'35,"1"-4"-1,-15-12-8,27 5-14,-27-5-6,26-15 0,-17 0-2,3 0 0,-5-6-1,-1 5 0,-6-2-1,0 18-1,-11-22 0,11 22 0,-23 0-1,9 13 1,-5 3-1,6 10 0,-1 2 0,9 9 0,5 0 0,7 2 1,5-5-1,8-3 0,6-4-1,0-8 0,6-2-1,-6-14-3,5 4-8,-15-25-24,10 3 0,-11-16-1,4 3 0</inkml:trace>
</inkml:ink>
</file>

<file path=ppt/ink/ink1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3:24.8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292 79 70,'-4'-24'35,"-13"-4"0,17 28 0,-31-27-28,14 28-1,-9 1 0,4 14-2,1 2 0,-1 7-2,2 4 0,5 3 0,6 2-1,5 3 1,1-1-1,3-3 0,-3-1 0,5 1 0,-2-1 0,0 1-1,1-1 0,-2-2 1,1-1-1,-3 3 0,3 0 0,1-2 0,-2-3 0,-1 1 1,0-4-1,-1-1-1,1-2 0,2-21-2,-3 24-2,3-24-9,0 0-24,-5-30 0,15 14 0,-6-13 0</inkml:trace>
  <inkml:trace contextRef="#ctx0" brushRef="#br0" timeOffset="375">158 331 66,'-25'7'32,"1"3"-2,-5-7-7,3 0-38,4 7-14,5-7 0,17-3-2,-15 3 0</inkml:trace>
  <inkml:trace contextRef="#ctx0" brushRef="#br0" timeOffset="609">275 384 70,'0'0'36,"-17"6"-1,14 13 1,3-19-28,-13 29-3,4-6-1,8 9-1,-1-1-1,6 0 0,4-4-1,0-5-1,4-8 1,-12-14-1,24 6 0,-11-20 0,-2-5 1,-6-7-1,-2-3 0,-3-1 0,-3 4 0,-4 0 0,0 4-1,-3 5 0,10 17-3,-20-19-5,20 19-27,0 0 1,0 0-2,0 0 0</inkml:trace>
  <inkml:trace contextRef="#ctx0" brushRef="#br0" timeOffset="921">385 397 69,'14'29'35,"-10"-10"0,12 13 1,-16-9-28,10 12-1,-8-11-2,4 2-1,-8-10-1,2-16-1,0 0-1,-14 3 0,9-22-1,3-5 1,2-4-1,5-4 0,7 1 0,4-1 0,5 4-2,1 2-3,11 20-17,-10-14-14,12 12-1,-6-4-2,4 8-1</inkml:trace>
</inkml:ink>
</file>

<file path=ppt/ink/ink1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3:31.6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286 37 56,'0'0'34,"3"-14"1,-3 14-6,-20-17-5,20 17-18,-39-7-1,11 8-2,-9 1 0,2 5-1,3-4-1,3 6 1,3-7-1,7 7 1,3-9 0,16 0 0,0 0-1,0 0 1,-8 13 0,8-13-1,4 15 0,-4-15 0,9 27 0,-9-9 0,0 8 0,0 0 0,-3 4-1,1 1 1,0 5 0,0-1 0,-1 1-1,5-1 1,-2 0-1,0-2 0,0 0 0,1-2 1,1-5-1,-1 0 0,2-4 0,0-7-1,0 1-1,-3-16-2,0 0-4,0 0-17,4-16-14,-3-7 2,14 9-2,-8-14 1</inkml:trace>
  <inkml:trace contextRef="#ctx0" brushRef="#br0" timeOffset="437">173 296 81,'0'0'35,"-29"-4"-2,16 11-8,-8-10-19,3 7-4,0 2-3,-9-12-13,14 11-19,-2-11 0,15 6-2,0 0 1</inkml:trace>
  <inkml:trace contextRef="#ctx0" brushRef="#br0" timeOffset="858">512 205 78,'-17'-10'39,"17"10"-2,-13 8 0,13-8-26,-3 18-9,3-18-2,-15 21-7,-5-12-29,19 4 0,1-13-1,0 26-1</inkml:trace>
  <inkml:trace contextRef="#ctx0" brushRef="#br0" timeOffset="1046">512 410 70,'-3'14'37,"-10"-13"-1,13-1 1,-32 13-24,19-7-10,-3 0-4,-5-17-15,21 11-19,-19-1 0,19 1-3,0 0 1</inkml:trace>
</inkml:ink>
</file>

<file path=ppt/ink/ink1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3:34.1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72 130 76,'-3'-15'38,"-7"-7"-1,10 22 0,-1-13-29,1 13-2,-9 19 0,9 6-2,-4 10-1,1 8-1,3 11 0,0 6-1,1 1 0,2 2 0,-2-7-1,-1-8 0,0-8-1,-4-18-2,4-22-3,-13-6-9,16-5-23,-15-25 0,15 4-1,-7-15 1</inkml:trace>
  <inkml:trace contextRef="#ctx0" brushRef="#br0" timeOffset="281">0 13 71,'14'-13'37,"12"13"-2,-3-3 1,18 11-29,-10-4 0,2 14-3,-8-4-1,-1 10 0,-8-2-2,-6 7 0,-8 1-1,-9 4 1,-12-2-1,-6-4 1,0-2-2,-7-8-2,2 3-2,-9-21-15,17 8-17,0-16 0,22 8-1,-8-21 1</inkml:trace>
  <inkml:trace contextRef="#ctx0" brushRef="#br0" timeOffset="686">455 52 83,'0'0'38,"0"0"-1,-4 32-3,5-13-28,9 21 0,-5 0-2,4 12 0,-1 1-3,1 0 1,0-4-2,-2-6-1,0-2-3,-5-21-5,14 2-28,-16-22 0,0 0-1,14-30-1</inkml:trace>
  <inkml:trace contextRef="#ctx0" brushRef="#br0" timeOffset="905">613 74 85,'0'-14'38,"0"14"-1,-4 20 2,5 13-32,-9 6-2,-1 12-1,-4 2-2,0 6 0,-3-5-1,7 2-1,1-9-1,-1-6-1,6-2-4,3-39-16,-6 26-17,6-26 1,9-13-2,-5-15 1</inkml:trace>
  <inkml:trace contextRef="#ctx0" brushRef="#br0" timeOffset="1279">902 128 81,'0'0'38,"0"0"-2,-25 19 0,24 8-30,-6 2-3,2 8 0,-3 7-1,3 3-1,1 0-1,7 0 1,3-4-1,2-9 0,5-11 0,5-12 1,6-11-1,7-14 0,1-9 1,1-13-1,-2-8 0,-4-6 1,-6-4-1,-13-2 0,-9 3 1,-12 5-1,-9 6 1,-10 14-1,-3 15 0,-1 10 0,3 12 0,4 13 0,7 6-1,10 6 2,8 4-2,10 5 2,7 1 0,11 4 0,3 1-1,3 2 1,0 1 0,2-3-1,-5-2 0,-9-12-3,0 2-6,-18-37-27,7 22-1,-7-22-2,0-19-1</inkml:trace>
</inkml:ink>
</file>

<file path=ppt/ink/ink1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3:37.3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43 147 54,'0'0'34,"-24"0"0,24 0 1,-21-6-24,21 6-2,0 0-2,0 0-2,0 0-1,0 0 0,0 0 0,0 0-2,0 0 1,18-2 0,-5-1-1,10 5 0,-1-7-1,5 5 1,4-4-1,5 1 1,3 0-1,4 0 0,1 0 0,-1 1 0,-1 1-1,-5 1 1,-6 0-1,-5 1 0,-8 2-1,-18-3-2,0 0-2,0 0-8,0 0-27,-18-10 1,18 10-2,-27-13 1</inkml:trace>
  <inkml:trace contextRef="#ctx0" brushRef="#br0" timeOffset="390">319 9 64,'0'0'36,"14"-9"-2,-14 9 2,19-1-30,-19 1 0,24 6-1,-24-6-2,22 11 1,-22-11-1,17 26-1,-11-9 0,0 7-1,-3 3 0,-3 1 0,-5 1-1,-7-4-2,-3 5-3,-15-23-19,9 7-14,-5-14 1,6-2-2,-4-11 1</inkml:trace>
</inkml:ink>
</file>

<file path=ppt/ink/ink1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3:38.6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2 40,'0'0'34,"-23"0"2,23 0 0,-17-3-11,17 3-15,0 0 0,-8 15-2,8-15-2,0 0-2,19 8 0,0-8-2,2-3 0,2 2-1,0-3 0,0 1-1,-3 0 1,-1 0-1,-19 3 0,18 6 0,-18-6 0,0 23 1,-4-10-1,-3 5 0,0 2 0,2 2 0,1-2 0,0-3-1,2 0-1,2-3-3,9 12-6,-9-26-28,16 29 0,-16-29-2,28 20 1</inkml:trace>
</inkml:ink>
</file>

<file path=ppt/ink/ink1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3:40.2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170 8 72,'0'0'38,"-10"-22"-2,10 22-2,-22 14-23,15 10-4,-15 3 1,6 15-4,-7 2 0,6 11-2,-4 4 0,7 1-1,2 1-1,6 5 2,6-5-3,6-3 3,4 0-2,6-7 1,2-3-1,2-12 0,-3-3-2,4-14 0,2-6-3,-10-19-7,17 5-24,-14-23-3,7 4 0,-5-13-2</inkml:trace>
  <inkml:trace contextRef="#ctx0" brushRef="#br0" timeOffset="312">312 322 67,'-3'-25'37,"3"25"0,0 0 1,0 0-28,-1 16-4,4 6 1,-8 0-2,4 13-2,-4 4 0,3 5-1,-4 2-1,3 4 0,1-5 0,-1-5-2,1-7-1,-3-17-3,7 1-5,-2-17-27,-6-14-1,4-17 0,10-2-2</inkml:trace>
  <inkml:trace contextRef="#ctx0" brushRef="#br0" timeOffset="561">240 219 50,'8'-14'37,"-3"-3"0,9 9 0,-2-15-11,14 18-18,-9-2-3,5 5-1,0 1-2,4 4 0,-5 3 0,1 4-2,-4 9 1,-5 5-1,-3 4 0,-7 4 0,-3 7 0,-9-3 0,-4 3-2,-9-5 0,-4-5-3,-9-17-3,14 7-24,-14-23-5,13 4 0,0-18-2</inkml:trace>
  <inkml:trace contextRef="#ctx0" brushRef="#br0" timeOffset="951">748 235 91,'0'0'37,"0"0"1,-16 16-10,6-3-22,3 20-2,-5 3-1,1 10 0,-1 10-2,2-3 0,1-4-1,2-5-1,4-7 0,-3-15 0,6-22-1,0 0 1,-8-16-1,8-15 1,2-6-1,4-9 2,3-5 0,5-2 0,1 3 2,2 5 0,1 9 0,-1 6 0,-4 8 1,-13 22-2,18 3 1,-13 20 0,-2 7-2,2 10 1,-4 2-1,3 9 1,2 0-1,1-5 0,2-3-1,0-11-1,2-1-3,-11-31-10,19 13-24,-19-13 0,21-23-1,-13-5 0</inkml:trace>
  <inkml:trace contextRef="#ctx0" brushRef="#br0" timeOffset="1544">1108 323 67,'-24'3'37,"24"-3"-1,-21 2 1,35 5-28,-14-7-1,16-6-2,-3 2-1,10 2-1,3-2-1,3 4-1,0-5 0,-1 4-1,-4-1 0,-5 8 0,-6 0-1,-4 7 1,-9 4-1,-4 6 0,-5 2 0,0 3 1,2 3-2,0 0 0,1-1-2,0-13-4,13 11-20,-7-28-12,0 0 0,13-3-2,1-8 1</inkml:trace>
  <inkml:trace contextRef="#ctx0" brushRef="#br0" timeOffset="3245">1549 232 61,'0'0'36,"5"-21"1,-5 21 0,0 0-24,8 27-5,-12-11-2,4 15-1,-6 1-2,3 10 0,-1 0-1,1 1 0,2-3-2,-2 0 1,0-7-1,2-7-2,1-4-4,0-22-16,0 0-17,-9-15 2,9 15-3,10-35 2</inkml:trace>
  <inkml:trace contextRef="#ctx0" brushRef="#br0" timeOffset="3557">1510 182 64,'-21'-28'35,"21"28"-1,-5-24-7,5 24-12,12-22-9,5 15 0,-17 7 0,32-18-3,-10 11 1,4 8-2,3 1 1,3 6-1,1 6 1,-4 9-2,-4 5 0,-5 5 0,-10 2-1,-10 0 0,-9 1 0,-9-4 0,-7-4-1,-5-7 1,-4-6-1,4-4 1,4 0-1,7-5 1,3-2-1,16-4 1,0 0-1,0 0 1,9 19 0,7-9 0,0 4 0,1 3 1,2 4-1,0 6 0,-2-2 1,-1 1-1,-2-1-1,-2-3-1,0-3-1,-12-19-6,18 12-24,-16-25-4,-2 13 0,16-34-2</inkml:trace>
  <inkml:trace contextRef="#ctx0" brushRef="#br0" timeOffset="4103">1928 33 75,'0'0'36,"0"0"0,0 0 1,33-2-29,-33 2-1,35 25-1,-16-8-1,4 6-1,-2 1-1,0 8-1,-2 4-1,1 3 1,-4 6-1,-6 6-1,-4 4 1,-8 4-1,-6 1 0,-5 5 0,-6-2 0,-6 1 1,-7-7-2,-3-7 1,-4-6-2,-3-8-3,8 2-11,-10-25-24,14 2 1,-1-15-3,12-3 1</inkml:trace>
</inkml:ink>
</file>

<file path=ppt/ink/ink1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4:42.8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120 55 65,'0'0'36,"0"0"0,-5-18 1,5 18-23,5 15-4,0 9-2,-7-1-2,5 13-1,-4 3-2,1 10 0,-3 2-1,1 1 1,0-3-2,0-1 0,-1-5 0,2-6 0,-1-6 0,4-7-1,-4-6 0,2-18 0,0 16-1,0-16-2,0 0-2,-3-29-5,3 29-21,8-38-9,-1 14 2,-6-7-2</inkml:trace>
  <inkml:trace contextRef="#ctx0" brushRef="#br0" timeOffset="343">-1 70 64,'0'0'35,"-9"-13"-2,9 13 2,13-13-25,-9-3-2,17 10-1,-7-6-1,12 8-2,-1-2-1,5 6-1,1 2 0,5 8 0,-3 4 0,-1 12-1,-1 5 0,-6 2 0,-8 6-1,-7 2 1,-10-4-1,-11-1 1,-7-5-1,-8-7-1,-6-4 0,-3-8-2,5 5-5,-14-18-22,25 7-8,2-9 1,17 3-2</inkml:trace>
  <inkml:trace contextRef="#ctx0" brushRef="#br0" timeOffset="1591">509 561 60,'0'0'34,"0"0"-1,5-13 1,-5 13-22,0 0-4,0 0-2,0 0 0,-15 3-2,-1 0 0,2 3-1,-4-2-1,4 6 0,-2-2 0,16-8 0,-20 21 0,17-8-1,3-13 0,7 22 0,-7-22 0,19 23 0,-19-23-1,20 20 1,-20-20-1,16 23 1,-10-10-1,-5 2 1,-1-2-1,-4 1 1,4-14-1,-17 21 1,17-21-1,-25 14 0,12-12 0,0 0 0,13-2 0,-19-1 0,19 1 0,0 0-1,0 0 1,0 0 0,10 13 0,-10-13 0,15 14 0,-15-14 1,13 26-1,-9-10 0,-3 5 0,1 5 1,-4 0-1,1 4 0,-2-1 0,-1 0 1,1-6-1,3 0 0,0-7 1,4 0-1,5-3 0,-9-13 0,22 16 0,-6-10-1,-3-2-1,-13-4-3,27 6-12,-27-6-22,12-22 0,-8 2 0,2 0-1</inkml:trace>
  <inkml:trace contextRef="#ctx0" brushRef="#br0" timeOffset="3291">684 784 44,'0'0'32,"-18"-7"3,18 7-1,-17-15-14,17 15-6,0 0-4,0 0-2,0 0-1,-2-13-3,2 13 0,0 0-2,21-17 1,-8 11-1,1 2-1,2-2 0,-1 3 0,1 2 0,-16 1 1,21 5-1,-21-5-1,9 24 1,-12-7 0,-1 3 0,-2 3-1,-1 3 1,0 0-1,1-2 0,0-6 0,3 0 0,2-4 0,1-14-3,3 13-2,-3-13-11,5-16-24,-2 0 1,10 3 0,-4-10-2</inkml:trace>
  <inkml:trace contextRef="#ctx0" brushRef="#br0" timeOffset="4056">1071 616 47,'0'0'32,"0"-17"4,0 17-2,0 0-11,0 0-11,0 0-2,-24 13-3,18 7 0,-12 3-3,10 9 1,-5 3-2,4 5 0,4 2-1,4 4 0,2-1-2,5 0 2,4-7-2,1-2 1,2-4-1,0-6-1,0-5-1,-13-21-3,24 29-7,-24-29-27,22-5-1,-10-11 1,4 0-1</inkml:trace>
  <inkml:trace contextRef="#ctx0" brushRef="#br0" timeOffset="5038">1224 660 70,'-5'-13'36,"5"13"0,0 0 2,0 0-26,-7 16-4,3 10-2,7 15-1,-3 3-1,4 9-1,-4 2-1,4-1-1,-2-8-1,1-5 1,-2-10-2,-4-10-2,5-4-2,-2-17-8,0 0-25,-8-33 1,10 11-2,-5-8 1</inkml:trace>
  <inkml:trace contextRef="#ctx0" brushRef="#br0" timeOffset="5272">1190 681 60,'12'-17'35,"2"10"-1,4-9-2,4 16-18,-2-2-7,6 11-1,-9-2-1,1 11-1,-5 0-2,-6 7 0,-10 0-2,-7-4 1,-6 2-3,-10-4-2,4 6-6,-11-14-26,10-2 0,-2-10 0,10-1 0</inkml:trace>
  <inkml:trace contextRef="#ctx0" brushRef="#br0" timeOffset="5631">1450 752 70,'-4'-13'35,"-5"-3"2,9 16 1,-9-16-28,9 32-2,-8-3-2,6 15-2,-4 2-1,5 9 0,-4 2-2,3 2 0,0-10-2,2-2 0,-3-10 0,3-21-2,-1 15 0,1-15-1,4-28 1,0 2 0,5-4 0,0-5 1,4-4 3,0 6 0,-3 0 1,2 10 1,-1 5 1,-11 18-1,19-3 1,-10 21-1,-5 6-1,1 11 0,-1 4-1,5 4 1,-1-1-2,-3-3-1,5-1-2,-6-19-6,17 2-28,-21-21-2,27 0 0,-11-13-1</inkml:trace>
  <inkml:trace contextRef="#ctx0" brushRef="#br0" timeOffset="6786">1694 793 77,'-13'-3'37,"13"3"-2,0 0-7,0 0-18,0 0-3,17-2-1,-4 1-1,9 4-2,-2-5 0,2 4-1,-3-2 1,-2 0-2,-3 0 1,-14 0-1,13 10-1,-13-10 1,-5 20-1,-1-4 1,-1 1-2,-2 5 2,4-3-1,-3 3 1,3-5-2,-3 2 0,8-5-2,0-14-2,5 19-12,-5-19-21,0 0 0,13-13-2,-13 13 2</inkml:trace>
  <inkml:trace contextRef="#ctx0" brushRef="#br0" timeOffset="7176">1974 761 83,'0'0'37,"-3"-15"0,3 15-6,-3 18-22,8 8-2,-10 0-2,5 10-1,-4 2-2,0 5 0,2-3-1,-1-2-1,0-3 0,-1-9 0,2-8-2,2-18-3,0 0-3,-21-4-25,22-10-5,-5-14 1,7 1-2</inkml:trace>
  <inkml:trace contextRef="#ctx0" brushRef="#br0" timeOffset="7425">1942 707 74,'0'0'35,"22"-10"1,-22 10-1,30 0-27,-14 0-2,8 6-2,-8-2 0,2 8-2,-5 2 0,1 4-2,-7 3 1,-3 1-1,-5 3 0,-5-5 0,-3-1 0,-1-3 0,-2-2 0,12-14 0,-18 22-1,18-22 1,-3 24 0,10-9 0,3 1 0,3 2 0,3 0-1,-1 1 1,1-2-1,1-4-2,0 4-2,-17-17-20,15 6-12,-15-6 1,22 0-2,-22 0 2</inkml:trace>
  <inkml:trace contextRef="#ctx0" brushRef="#br0" timeOffset="8876">2343 715 70,'-8'-18'35,"8"18"-1,0 0-8,0 0-13,22 0-4,-22 0-1,29 15-2,-14-2 0,7 11-2,-5-1 0,2 9-2,-8 4 0,0 8 0,-4 2-1,-6 0 0,-4 2-2,-1-5 2,-6-2-1,-6-6-1,-1-7-1,-10-10-2,6 5-5,-19-20-30,22 3 1,-4-9-1,9 1-1</inkml:trace>
  <inkml:trace contextRef="#ctx0" brushRef="#br0" timeOffset="11466">2719 699 36,'-18'-9'30,"18"9"2,0 0-1,0 0-15,0 0-6,0 0-1,0 0-1,25 3-2,-25-3-2,17 6 0,-17-6-1,18 4-1,-18-4 1,17 4-1,-17-4-1,13 9 1,-13-9 0,15 20-1,-15-20 1,13 26-1,-9-13 0,1 0 0,-5-13 0,-2 21-1,2-21 1,-9 13 0,9-13-1,-17 8 0,17-8 1,-19 12 0,19-12-2,-19 17 2,19-17-1,-19 16 1,19-16-1,-14 16 1,14-16-1,-16 14 1,16-14-1,-9 13 1,9-13-1,-4 16 1,4-16-1,4 15 0,-4-15 1,15 13-1,-15-13 0,23 7 0,-9-7 0,2 1 0,-1-2 0,1 1 0,-2-1 0,-14 1 0,22 0 0,-22 0 0,0 0 0,13 11 0,-13-11 0,0 0 0,-1 19 0,1-19 0,-5 17 0,5-17 1,-7 21-1,7-21 0,-9 23 0,7-9 1,-1 1-1,1 2 0,2 5 1,2-2-1,1 2 0,-2-2 0,0-3 0,-2-1 0,1-16 0,-13 17-1,13-17-1,-26 0-3,26 0-9,-34 3-25,34-3 1,-30-8-2,30 8 1</inkml:trace>
</inkml:ink>
</file>

<file path=ppt/ink/ink1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4:32.3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112 136 67,'-1'-13'36,"-4"-2"0,5 15 1,-7-26-25,7 26-3,0 0 0,0 0-2,0 0-2,-4 22-1,2 1-1,-1 13 0,2 2-2,1 10 1,-3 1-1,3 2 0,0-5-1,0-4 0,0-7 0,0-9 1,0-3-2,0-23 1,0 21-2,0-21-2,0 0-3,4-18-13,-4 18-19,13-19 0,1 8-1,-10-8 1</inkml:trace>
  <inkml:trace contextRef="#ctx0" brushRef="#br0" timeOffset="390">-3 83 70,'0'0'35,"-7"-15"-2,7 15-7,0 0-14,13-22-6,3 17 0,-16 5-1,32-16-1,-12 8 0,8 2 0,-2-1-1,8 4 0,-4 1-1,5 8 1,-2 7-2,-3 6 1,-7 4-1,-5 6 0,-8 5-1,-8 3 1,-8-2-1,-6 0 1,-10-8-1,-4-5-1,-9-4 0,0-13-2,4 7-6,-9-18-28,18 3-1,1-5-1,21 8 0</inkml:trace>
  <inkml:trace contextRef="#ctx0" brushRef="#br0" timeOffset="1763">519 481 59,'0'0'34,"7"-13"-1,-7 13 1,-3-13-21,3 13-4,0 0-2,-17 14-2,2-8-1,2 6-1,-7-2-1,5 1 0,-1 1 0,7 1-1,9-13 0,-5 20-1,5-20 1,8 18 0,-8-18-1,15 11 1,-15-11 0,13 7 0,-13-7 0,9 14 0,-9-14 0,0 18 0,0-18-1,-13 24 1,13-24-1,-22 21 1,6-13-1,3-4 1,13-4-1,-19 10 0,19-10 0,0 0 1,1 13-1,-1-13 0,18 13 0,-18-13 0,20 22 0,-14-8 1,-3 4-2,-2 2 2,-2 3-1,1 5 1,-5-1-1,1-1 1,3-2 0,-1-1-1,2-6 1,4-1-1,-4-16 0,18 18-1,-3-10-3,-15-8-7,36-1-26,-23-8-1,6 2-2,-6-15 1</inkml:trace>
  <inkml:trace contextRef="#ctx0" brushRef="#br0" timeOffset="3058">752 600 89,'0'-21'36,"-9"0"0,9 21-8,-8-25-18,8 25-2,0 0-2,-6 26-2,3 0 0,1 7-2,0 8-1,2 5 1,2 2-2,0 0 2,-2-6-2,0-6 0,0-7-2,-4-11-2,5-2-4,-16-23-26,15 7-5,-4-31-1,6 9 2</inkml:trace>
  <inkml:trace contextRef="#ctx0" brushRef="#br0" timeOffset="3323">687 581 73,'0'0'36,"17"-22"-1,1 16-4,2-8-20,8 18-4,-6-7-1,4 10-2,-4 2-1,0 4-1,-9 5 0,-5 3-1,-3 3 0,-10 3-1,-3 1 0,-10-5-1,-4 0-3,-13-14-7,12 2-25,-12-14-1,4-2 0,-2-10-2</inkml:trace>
  <inkml:trace contextRef="#ctx0" brushRef="#br0" timeOffset="4337">1039 623 57,'2'-15'35,"-2"15"0,0 0 1,0 0-16,4 31-12,-10-12-1,3 11-2,-1-1-3,0 4 2,-2-2-3,-1-4 1,2-3-2,1-7 1,4-17-1,0 0-1,0 0 1,-5-20-1,10-6 1,-1-8-1,5-5 1,0-3-1,2 0 2,1 3 0,0 6 0,-1 11 0,-11 22 1,22-6 0,-14 22 0,0 16 0,0 8-1,0 8 1,1 2-2,0 2 1,-2-4-1,-3-14-3,11 7-13,-15-41-22,13 12-1,-13-12-2,22-29 2</inkml:trace>
</inkml:ink>
</file>

<file path=ppt/ink/ink1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4:22.4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59 98 49,'0'0'33,"-4"-19"3,4 19-2,3-23-16,-3 23-6,0 0 0,0 0-4,4-16-1,-4 16-2,0 0-1,9 22-1,-14-5 0,7 9-1,-4 8-2,2 8 2,-4 8-2,4 5 1,-4 6 0,4-1-1,-2-2 1,2-6-1,-1-6 0,1-8 1,0-11-1,-2-8 0,2-19 0,0 0-2,0 0 0,-11-17-4,18 4-6,-16-15-26,18 1-1,-6-12 0,11 6-1</inkml:trace>
  <inkml:trace contextRef="#ctx0" brushRef="#br0" timeOffset="421">1 38 58,'0'0'33,"-12"-18"1,12 18-1,16-17-18,3 20-7,-6-9-1,13 10-2,-1-5 0,6 10-1,-1-5-1,2 7 0,-2 1-1,0 7 0,-8 2 0,0 5 0,-12 3-1,-6 5-1,-9-3 1,-11 1 0,-8-6-1,-8-4 0,-7-3 0,-3-8-2,4 1-2,-3-21-9,16 10-24,2-9 0,23 8-1,-13-15-1</inkml:trace>
  <inkml:trace contextRef="#ctx0" brushRef="#br0" timeOffset="4758">487 493 55,'0'0'33,"-7"-13"-1,7 13 1,0 0-22,0 0-2,-23 4-2,23-4-2,-22 10 0,22-10-1,-28 14-1,15-3-1,-3-6 0,16-5 0,-23 13-1,23-13 0,-12 15 0,12-15-1,4 16 1,-4-16 0,18 18-1,-18-18 1,23 25 0,-10-11 0,-2-1-1,-4 2 1,-3-2 0,-1 0 0,-6 0-1,-3 0 1,6-13-1,-21 22 1,6-15-1,-1-1 1,1-2-1,15-4 1,-21 3-1,21-3 0,0 0 0,0 0 1,0 0-1,13-9 0,-13 9 0,24 3-1,-24-3 1,24 19 0,-16-6 0,-3 7 0,-1 5 0,-4 1 0,-4 0 0,-1 2 0,1 1 0,3-3 0,-4-3 0,5-2 0,0-5 1,2-3-1,-2-13 0,16 15 1,-16-15 0,24 8-1,-8-7 0,-1-2-1,1 1-1,-16 0-3,31 1-7,-31-1-26,13-9 0,-13 9 0,9-13-1</inkml:trace>
  <inkml:trace contextRef="#ctx0" brushRef="#br0" timeOffset="5538">580 641 69,'0'0'34,"-13"2"1,13-2 0,0 0-25,0 0-2,0 0-1,0 0-2,15-3-2,-15 3 0,23-7 0,-10 2-2,2 2 1,-15 3 0,22-2-1,-22 2 0,13 10 0,-13-10-1,0 27 1,-3-10-1,1 5 1,-2 3-1,1-1 1,0-1-1,2-5 0,1-1-1,0-17-2,4 22-3,-4-22-19,0 0-12,2-18-2,11 8 1,-6-9-1</inkml:trace>
  <inkml:trace contextRef="#ctx0" brushRef="#br0" timeOffset="6006">927 649 70,'-12'-28'37,"12"28"-1,0 0-2,0 0-20,-16 9-5,18 11-2,-9 0-2,4 11-1,-5 0-1,3 7-2,-1-1 0,1 0-1,0-6 1,0-2-1,4-4-1,-2-6 0,3-6-2,0-13-2,0 0-5,-5-16-26,14-2-1,-9-11 0,9 2-1</inkml:trace>
  <inkml:trace contextRef="#ctx0" brushRef="#br0" timeOffset="6271">837 545 62,'0'0'34,"0"0"1,7-16-1,-7 16-20,19 1-6,3 1-2,-8-4-1,11 4-1,-4 0-2,5 6 0,-3 0-1,3 5 0,-2 3 0,-7 6 0,-4 0-1,-6 1 0,-7 0 0,-8-2 0,-8-2-1,-8-3 2,0-3-2,0-4 1,3-1 0,6 0 0,15-8 0,-10 14 0,10-14 0,22 19 1,-5-8-2,1 5 1,-2 2 0,0 0 0,-3 0-1,-5-4 0,3 2-2,-11-16-4,14 26-10,-14-26-20,15 6 1,-15-6-1,22-3 0</inkml:trace>
  <inkml:trace contextRef="#ctx0" brushRef="#br0" timeOffset="6786">1252 508 63,'0'0'34,"0"0"0,-15-5 0,28 10-23,-13-5-3,0 0-1,18 5-2,-1 2 0,-3-3-2,0 8-1,-1-1 0,-1 7 0,-8 1-1,-7 4 0,-7-2-1,-6 7 1,-4-1-1,-2-1 0,1 0 1,4-1-1,8-4 0,11 0 1,8-3-1,7-2 0,8-1-1,0 1 1,0-3 0,-4 1 0,-4 2 1,-6 0-2,-9 1 2,-5 1 0,-7 3 0,-2-1 0,0 1-1,-2-1 0,2-1 0,-3-3-2,4 1-2,-8-17-14,19 0-20,-25 6 1,25-6-3,-17-13 1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20.6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262 13 78,'0'0'36,"-3"-15"0,-18 14 1,-2 9-30,-11-5-5,-9-3-10,2 4-26,1-1 0,7-3-3,9-7-1</inkml:trace>
</inkml:ink>
</file>

<file path=ppt/ink/ink1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4:38.0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35 145 63,'-16'0'35,"16"0"-1,0 0 2,-19-11-23,19 11-4,0 0-2,21 1-2,-21-1 0,26-6-2,-9 1-1,5 0 0,-2-2-1,4 2 1,-7 1-1,-1 3 0,-16 1 0,17 11 0,-17-11 0,-1 28 0,-6-7 0,-4 3-1,1 1 1,-1-3 0,2 2-1,2-7 0,5-1-1,2-16-1,-3 21-2,3-21-8,0 0-25,9-19-2,-9 19 1,13-27-2</inkml:trace>
  <inkml:trace contextRef="#ctx0" brushRef="#br0" timeOffset="421">354 166 75,'5'-18'37,"-5"18"-2,0 0 3,0 0-29,0 0-2,4 27-1,-2-1-1,-8 0-2,1 7 0,1-3-1,-2 3 0,0-7-1,1 0 0,2-7-1,3-19-1,-6 21-2,6-21-4,0 0-10,0 0-22,7-21 2,-5-4-3,8 8 3</inkml:trace>
  <inkml:trace contextRef="#ctx0" brushRef="#br0" timeOffset="718">328 126 64,'0'0'34,"-4"-19"-2,4 19-5,4-23-14,-4 23-7,15-28-1,-15 28 0,23-20 0,0 20-1,-2-2-1,5 11 0,-5 1 0,4 6-1,-8 3 0,-3 2-1,-10-1 0,-7 2-1,-9-1 0,-4-2 1,-1-2-1,0 2 0,2-1 0,6 1 0,5-3 0,7 3 1,6 0-1,5-4 1,2 1-2,0-3 2,1 2-2,-3-7 0,0 6-2,-14-14-3,22 20-18,-22-20-12,0 0-1,11-13-2,-11 13 3</inkml:trace>
  <inkml:trace contextRef="#ctx0" brushRef="#br0" timeOffset="1264">600-2 51,'0'0'30,"0"0"3,0 0-1,0 0-19,13 0-5,8 8 1,-8-6-3,12 8-1,-10-4 1,5 10-2,-10-1-1,2 5 1,-12 1-1,-5 2-1,-8 2 0,-1-2-1,-4-1 0,2-3 0,3 0 0,5-4 0,8-2 0,0-13-1,19 18 1,-2-11-1,-1-1 1,0 0-1,-16-6 1,22 19 0,-17-6-1,-2 7 2,-1 5-2,-1 5 2,2 0-1,-1 6 0,-2-3 0,0-1 0,-6-1 0,-3-6-1,-4-9-1,-6-3-1,-1-1-4,-16-15-19,14 7-14,-7-8 0,16 4-1,-5-6 0</inkml:trace>
</inkml:ink>
</file>

<file path=ppt/ink/ink1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4:56.6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178 223 61,'-6'-15'36,"6"1"1,-7-6-1,7 20-25,3-24-3,-3 24-1,0-18 0,0 18-3,0 0 0,-5 18-1,5 2-2,0 9 1,0 7-1,2 8 1,-4 2-1,2 3 0,-3 0 1,2-8-2,-2-3 2,3-7-2,-3-4 1,1-13-1,-1-1-1,3-13 0,0 0-1,0 0-3,6 15-5,-6-15-26,-3-16-4,6 0 2,8 3-2</inkml:trace>
  <inkml:trace contextRef="#ctx0" brushRef="#br0" timeOffset="375">9 110 65,'-12'-18'35,"12"18"0,3-32 0,12 26-28,-8-9 0,11 10-2,-1-5 0,8 5-1,-1-3-1,7 5-1,0-3 0,4 6 0,-4 0-1,0 6 0,0 4 0,-6 4-1,-3 8 0,-8 4 0,-5 4 0,-6 4 0,-6 1 0,-7-4 0,-6 1-1,-9-6 1,-3-5-1,-3-8-2,1 0-2,-6-16-9,15 6-23,-3-11-1,24 8 0,-11-14 0</inkml:trace>
  <inkml:trace contextRef="#ctx0" brushRef="#br0" timeOffset="936">476 460 52,'0'0'34,"0"0"-1,9-18 2,-9 18-19,0 0-6,0 0-3,-13-17-3,13 17 0,-31-5-2,18 8 0,-5-1 0,5 4 0,0-1 0,13-5 0,-16 15 0,16-15-1,-6 22 1,6-9 0,0 1-1,0 4 1,0-1-1,0 5 0,0 2-1,0 7 1,-3-4 0,3 5-1,-2-4 1,1 3-1,-1-3 0,2 1 1,0-6-1,-1-3 0,-1-2-1,1-5 0,-1 0-2,2-13-2,0 13-3,-8-28-15,8 15-16,4-18 2,9 7-2,-5-9 2</inkml:trace>
  <inkml:trace contextRef="#ctx0" brushRef="#br0" timeOffset="1326">494 671 72,'0'0'34,"-4"-16"-4,4 16 5,-27-3-28,10 8-2,-13-5-3,-5-5-6,7 4-29,-7-6-1,8-1-2,4-3-1</inkml:trace>
</inkml:ink>
</file>

<file path=ppt/ink/ink1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5:05.7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47 47 54,'0'0'35,"-10"-20"-1,10 20 2,-8-18-21,13 31-6,-11 0-1,13 18-2,-8-1 0,2 14-2,-1 4 0,3 7-1,-3 0 0,0 3-2,0-4 1,0-4 0,-1-7-2,1-5 1,0-7-1,-2-11 0,1-3-1,1-17 0,0 0-1,-13-19-3,14 3-2,-11-20-8,16 8-24,-9-15 2,9 5-2,-5-5 3</inkml:trace>
  <inkml:trace contextRef="#ctx0" brushRef="#br0" timeOffset="327">-7 47 58,'0'0'34,"3"-19"-1,-3 19 1,17-17-25,5 15-1,-6-5-1,12 8-1,-5-4-2,9 9 0,-4 1-1,-1 11 0,-2 2 0,-6 9-1,-5 3 1,-6 6-3,-10 0 2,-6 1-2,-10-5 1,-2-7-1,-8-5 0,-5-9-3,1-6-1,-5-13-3,17 6-25,-8-17-4,15 5-2,0-5 0</inkml:trace>
  <inkml:trace contextRef="#ctx0" brushRef="#br0" timeOffset="858">346 399 45,'0'0'32,"0"0"2,0 0 0,5-25-16,-5 25-7,0 0-3,0 0-1,-24 6-2,24-6 0,-16 16-2,16-16 0,-13 19 0,13-19-1,-7 20-1,7-20 0,2 22 0,2-9 0,2 1 0,4 5-1,2 0 1,-1 1 0,-1 4-1,-2 2 1,-3-3-1,-6-1 1,-8-5-1,-5-1 0,-2 0 0,-2-10 0,2 0 0,3-3-1,13-3 1,-13 0 0,13 0 0,0 0-1,15-3 1,-15 3 0,16 4 0,-16-4 0,14 15 0,-7-1 0,-2 2 0,1 8 0,-5-1 0,2 4 1,-2 1-1,1 0 0,1-4 0,-2 0 0,5-7 0,-2-1 0,-4-16 0,15 20 0,-15-20 0,20 9-2,-20-9-1,19 0-3,-1 6-13,-18-6-19,29-23 1,-16 2-3,4 1 3</inkml:trace>
  <inkml:trace contextRef="#ctx0" brushRef="#br0" timeOffset="2199">626 554 56,'-6'-17'36,"6"17"-1,-7-27 1,7 27-22,0 0-4,2 15-1,-7 2-2,9 17-2,-4-1-1,3 14-1,-3 4-2,1 0 1,2-4-1,-3-3-1,2-9-1,-5-10-2,4-4-4,-1-21-16,0 0-15,-14-21 0,15 2 0,-7-12 0</inkml:trace>
  <inkml:trace contextRef="#ctx0" brushRef="#br0" timeOffset="2449">585 510 68,'0'0'34,"14"-26"0,2 18 1,-2-4-28,12 15-1,-7-9 0,8 16-2,-6-1-1,-1 10 0,-6 1-2,-2 12 1,-10-1-1,-4 1 0,-8-2-1,-10-1-1,-4-4-2,-6-11-3,9 5-5,-15-19-25,17 2 1,2-15-2,17 13 2</inkml:trace>
  <inkml:trace contextRef="#ctx0" brushRef="#br0" timeOffset="2808">838 566 60,'-9'-24'36,"9"24"-1,0 0 0,6 16-21,-6-16-5,12 44-2,-7-12-2,7 13-1,-3-1-1,2 7-1,-2-5-1,0-4-3,-2-3-2,-5-21-5,12 1-28,-14-19 0,0 0 0,16-26-1</inkml:trace>
  <inkml:trace contextRef="#ctx0" brushRef="#br0" timeOffset="3010">1026 570 53,'0'0'36,"0"0"0,-8 22 1,13 14-11,-18-7-19,13 13-2,-11-5 0,3 6-2,-1-8-1,0-3-1,2-3-1,-3-10-3,7 0-4,3-19-21,0 0-9,0 0 0,0 0-1</inkml:trace>
  <inkml:trace contextRef="#ctx0" brushRef="#br0" timeOffset="4071">1244 538 61,'4'-13'35,"-4"13"-1,0 0 1,13 23-24,-13-23-4,0 34-1,-1-11-1,2 13-1,-4 1-1,3 2-1,-1-3-1,-2 2 1,6-5-2,-2-5 1,7-8 0,2-7-1,6-7 0,6-4 0,-1-10 0,6-2 0,-4-9 1,2-7-1,-8-6 0,-5-4 0,-8-6 0,-11 0 0,-6 2 0,-9 3-1,-1 3 2,-7 7-2,3 9 1,-2 9 0,7 12 1,9 5-1,4 6 0,9 11 1,9 4 0,5 7 0,7 2 0,3 3 1,4-1-1,3 1 0,-5-2 0,-4-2-1,-1-4 1,-6-7-2,-2-1 0,-6-9-3,-2 3-3,-18-21-21,13 2-10,0 0 0,8-17-1</inkml:trace>
  <inkml:trace contextRef="#ctx0" brushRef="#br0" timeOffset="4820">1654 518 44,'-10'-15'31,"10"15"4,-11-16-2,0 0-18,11 16-2,0 0-5,0 0-1,14-3-1,-14 3-2,21 6-1,-21-6 0,23 3 0,-23-3-1,22 2 1,-22-2-2,13 4 1,-13-4 0,9 13-1,-6 0 0,-3 0 0,-2 5 0,-1 6 0,-1 1-1,-3 4 1,-2 0-1,-1 0 0,-2-1 1,3-2-1,3-4 1,4-3-1,4-3 0,4-3 0,-6-13 0,26 19 0,-8-14 1,-1-2-2,-4-1 1,-13-2 0,22 1 0,-22-1 0,0 0-1,0 0 1,0 0 0,-4 13 0,-2 0 0,-3 3 0,2 5 0,3 5 0,-1 0 0,1 3 0,1-1 1,3-2-1,-1 0 0,-4-6 0,1 4 1,-5-8-1,-2 1 0,0-4-1,-5-4-1,6 8-5,-16-25-21,26 8-11,-23-2 0,23 2 0</inkml:trace>
</inkml:ink>
</file>

<file path=ppt/ink/ink1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06.3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388 140 52,'-4'-27'31,"4"27"4,-17-21-3,17 21-20,-31-9-2,11 10-3,-12 1-1,3 9-2,-6 1 1,6 11-2,-2 2 1,10 6-3,5 1 1,7 1 0,7-1-1,8-3 0,4-7 0,5 0-1,5-6 0,-1-5 0,1 3 1,1-4-1,-1 0 0,-2 3 1,-1 3-1,-2 3 0,-7 3 1,-2 5-1,-6 3 1,-4 2 0,-6 0-1,-5 0 0,-5-6 1,-5 0 0,-6-4 0,1-12-1,-3-3 1,1-2 0,3-5-1,1-6 0,8 1-1,2-3-2,18 8-4,-17-24-18,30 17-13,-4-12 0,14 8-2,-3-11 2</inkml:trace>
  <inkml:trace contextRef="#ctx0" brushRef="#br0" timeOffset="546">535 68 53,'4'-17'37,"-12"-5"-2,8 22 2,-7-30-17,7 30-12,0 0-1,0 0-2,11 27-2,-5 2 0,-6 8 0,0 8-1,0 7 0,0 11 0,0 2-1,-3 1 0,2-5 1,-4 0-2,2-4 0,2-5 1,1-7-1,-4-9 0,4-7 0,-5-7-1,5-3 0,0-19 0,-4 16-3,4-16-2,0 0-10,-6-30-23,16 11 2,-1-12-2,13 5 2</inkml:trace>
  <inkml:trace contextRef="#ctx0" brushRef="#br0" timeOffset="858">707 390 68,'0'0'34,"-35"-3"-1,13 10-1,-9-4-27,2 4-3,-3 4-2,-5-10-13,10 8-19,4-9 0,23 0-3,-16 0 0</inkml:trace>
  <inkml:trace contextRef="#ctx0" brushRef="#br0" timeOffset="1155">702 553 54,'0'0'33,"18"22"-1,-18-22 1,36 17-24,-22-20 1,10 8-3,-7-11 0,9 3-1,-8-12-2,2 1 1,-7-8-2,-3 0 0,-2-3 0,-7 4-1,-5-1-1,-5 6 0,-6 4 0,-2 11-1,-5 5 1,-2 12-1,-3 6 1,6 5 0,-1 8-1,9 6 0,4 1 0,6 2 0,10 0-1,6-5-1,9-1-3,-3-17-6,23 9-25,-16-28-2,18 6 1,-14-21-1</inkml:trace>
  <inkml:trace contextRef="#ctx0" brushRef="#br0" timeOffset="1467">1070 439 88,'1'-24'36,"-8"-1"0,7 25-7,-2 17-21,5 14-1,-4 8-3,4 18 0,-2 5-2,1 8 0,-2 6-2,3-2 1,-2-4 0,-1-9-1,0-7 0,0-15-1,-1-2-1,-2-14-2,3-4-2,0-19-14,0 0-18,-9-24 1,13 6-1,-5-19 1</inkml:trace>
  <inkml:trace contextRef="#ctx0" brushRef="#br0" timeOffset="1716">1090 505 78,'6'-41'36,"11"22"0,-4-3-8,12 22-19,-7 5-2,6 11-2,-5 8-2,1 14-1,-6 2-1,-9 2 0,-8 3-1,-8-4 1,-10-8-2,-9-7 0,-5-5-2,-8-16-3,13 10-18,-4-28-13,15 3 0,-2-15-1,17 5 0</inkml:trace>
</inkml:ink>
</file>

<file path=ppt/ink/ink1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08.5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95 245 55,'-1'-19'35,"5"5"-2,-7-9 1,19 5-24,-11-12-1,10 8-2,-8-7-2,6 7-1,-5 1-1,2 6 0,-6-1-1,-4 16 0,12-16-1,-12 16 1,0 0-1,0 0 0,1 21 0,-1 4 1,-4 3-1,3 9 1,-4 6-1,-1 6 0,0 0 1,-2 1-2,0-4 1,2-3 0,-2-9-1,3 0 0,1-5 0,1-6-1,6-2 1,1-2 0,2-3-1,1-3 1,-7-13-1,19 20 0,-19-20 1,17 9-1,-17-9 1,0 0 0,0 0-1,0 0 1,0 0 0,0 0 0,0 0 0,-11 14 0,-2-9-1,-5-4 0,1 5-3,-14-16-13,13 13-20,-10-14-1,11 8-1,-8-10 0</inkml:trace>
</inkml:ink>
</file>

<file path=ppt/ink/ink1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3.2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171 19 82,'0'0'37,"-12"-15"0,12 15-3,-16-3-26,16 3-3,-17 0-1,17 0-1,-21 4-2,21-4-1,-23 10-3,8-10-5,16 13-30,-1-13 2,-7 22-2,4-6-2</inkml:trace>
  <inkml:trace contextRef="#ctx0" brushRef="#br0" timeOffset="234">108 267 77,'0'24'37,"-16"-22"-1,16-2 1,-18 10-31,2-3-1,-3-3-2,1-3-3,18-1-6,-27 3-30,27-3-1,0 0-2,32-11 1</inkml:trace>
</inkml:ink>
</file>

<file path=ppt/ink/ink1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4.4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278 107 66,'-5'-25'35,"5"25"1,-8-20 0,8 20-28,-13-12 0,13 12-3,-27 6 0,8 7-2,-7 2 0,0 8-1,-4 5 1,2 3-1,-1 5 0,8 4-1,-1-1 1,9 5-1,4-3 0,7 1 0,6-2-1,7-3 0,7 0 0,5-5 0,6 2-1,1-8-1,6 0-2,-3-17-2,8 13-13,-19-26-20,12-1 2,-16-18-2,6 4 2</inkml:trace>
  <inkml:trace contextRef="#ctx0" brushRef="#br0" timeOffset="296">322 379 53,'-12'-22'35,"12"22"0,-17-9-2,15 33-8,-5-8-19,10 17-2,-3-2-1,6 10 0,2 0-3,5 1 1,5-8-2,2-4 1,3-11-1,-3-13 1,2-6-1,-3-12 1,-6-9 0,0-15 0,-6-6 0,-10-3-1,-3-2 2,-7 3-1,-3 9 0,-2 5 0,-7 14 0,-2 8-1,2 20-4,-11-3-24,16 15-6,1-5 0,7 6-3</inkml:trace>
  <inkml:trace contextRef="#ctx0" brushRef="#br0" timeOffset="655">475 345 49,'-3'15'36,"10"8"-1,-7 4 0,9 12-11,-5-4-19,5 9-2,-6-6-1,-2-5-1,2-5-1,-6-10 0,3-18-1,0 0 0,-13-5 0,9-15 0,2-5 0,-1-7 1,3-3 1,5-3 1,3 4 0,4 4 0,-2 2 1,7 10 0,1 7 0,2 14 0,-1 10-1,1 12 0,-1 8-1,-3 8 0,-3 3-1,-3 1 1,-3-3-2,-6-5-1,-1-2-4,0-35-15,-10 18-16,10-18-1,-7-21-1,3-5 1</inkml:trace>
  <inkml:trace contextRef="#ctx0" brushRef="#br0" timeOffset="1061">723 373 72,'-14'-6'38,"15"19"-2,-1-13 1,6 37-29,-2-9-4,8 11-1,-6 3-1,8 5 0,-1-2-1,3-5-1,-2-7 0,2-12 1,-3-14-1,-13-7 0,25-20 1,-18-8-1,-1-10 0,-2-4 0,-2-5 0,0 2-1,1 7 0,-4 6-4,7 15-5,-15-3-26,9 20-1,0 0 0,0 0-1</inkml:trace>
  <inkml:trace contextRef="#ctx0" brushRef="#br0" timeOffset="1373">1032 502 80,'5'-15'37,"-5"15"-1,13-34-6,-13 34-23,8-26-2,-8 26-1,-11-19-2,11 19 0,-29 3 0,10 7-1,-3 6 0,2 9 0,3 3 0,2 4-1,10 2 0,3-1 0,9 5-2,5-10-1,8 0-2,-1-17-1,13 4-4,-14-25-7,20 11-2,-26-30 1,19 10 5,-18-15 6,6 2 4,-6 4 5,-7-2 4,8 18 6,-17-11 5,19 32 0,-16-9-3,10 24-6,-2 0-3,5 12-2,-3 1 0,3 2-1,-5-2-1,1-7 0,-5-6 0,-4-11-1,0-13 0,0 0 1,-21-31 0,12 3-1,3-8 0,6-5 0,5-3 1,3 2-1,7 5 1,5 5-2,3 6 1,-1 3-3,2 18-5,-18-11-27,16 10-1,-9-8-1,7 5-1</inkml:trace>
  <inkml:trace contextRef="#ctx0" brushRef="#br0" timeOffset="1965">1509 9 71,'-10'-19'38,"10"19"-1,0 0-1,11 19-25,-6-1-7,-1 13 0,-3 2-1,-1 10 0,-1 0-1,-1 7-1,-5-2 1,3 0-1,0-2 0,4-4 0,-5-3 0,5-2-1,5-3 1,-1-7-1,2-2 1,1-3-1,-1 1 0,1-7 0,2 2-2,-4-5 0,4 0-3,-9-13-13,16-1-20,-10-12 0,10 4-1,-12-17 1</inkml:trace>
  <inkml:trace contextRef="#ctx0" brushRef="#br0" timeOffset="2246">1626 374 69,'0'0'34,"-29"3"-3,10 3-8,-3 6-53,-11-8 0,1 1-4,-5-8 0</inkml:trace>
</inkml:ink>
</file>

<file path=ppt/ink/ink1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8.3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350 24 78,'-4'-21'36,"4"21"0,0 0-8,-15-4-22,-6 5-2,-6 7 0,-9-7-1,-4 3-1,-5-2-1,1-1 1,3-4-1,7 2 0,6-2 0,14 2 1,14 1-1,0 0 0,0 0 1,18 13-1,-18-13 0,23 17-1,-13-2 1,-3 3 0,1 7 0,-4 6 0,-1 3 0,0 5 0,0 3 0,-1 5 0,-1-2 0,1-2 0,-2-1-1,0-5 0,0-6 0,-2-2 1,2-4-1,-1-5 0,-1-4-1,2-16-1,-1 16-1,1-16-4,0 0-7,0 0-25,13-11 1,-5-13-1,16 13 2</inkml:trace>
  <inkml:trace contextRef="#ctx0" brushRef="#br0" timeOffset="390">250 380 78,'2'-17'37,"-2"17"-2,-14-9 1,14 9-31,-23 4-2,-7-1-2,-5 3-4,-14-15-24,13 8-8,-1-12-1,9 3-3</inkml:trace>
</inkml:ink>
</file>

<file path=ppt/ink/ink1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19.2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155 31 62,'0'0'37,"-23"-28"-2,23 28 2,-19-3-23,16 22-7,-4 4-1,4 17-1,-5 5-2,4 11 0,-2 5 0,2 5-2,0-1 1,2-5-1,-2-11-1,1-7 1,-1-5-2,-1-10 1,5-6-1,0-21-1,-4 19-3,4-19-6,0 0-27,0-29 0,0 29-1,17-40 1</inkml:trace>
  <inkml:trace contextRef="#ctx0" brushRef="#br0" timeOffset="265">219 352 52,'-16'-9'35,"-6"6"0,0 12-1,-8-16-11,4 13-21,-5-2-2,-2-4-6,15 3-28,-3-6 1,21 3-2,0 0 0</inkml:trace>
  <inkml:trace contextRef="#ctx0" brushRef="#br0" timeOffset="468">171 372 75,'1'19'36,"5"12"-2,-10-7 1,11 10-32,-3-4 0,5 8 0,0-7 0,5-2-1,-1-7 0,9-8-1,-2-5 1,-1-12-1,-1-7 0,-1-8-1,-4-11 1,-8-3-1,-1 0 0,-8 2 0,-8 5-1,-6 6 0,-2 12-3,-18-5-20,8 22-13,0 1 0,2 0-3,-1-5 2</inkml:trace>
</inkml:ink>
</file>

<file path=ppt/ink/ink1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21.9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0 682 55,'0'0'33,"0"0"0,23 17 0,-23-17-25,28-4 0,-15-9-1,13 7-1,-9-10 0,7-1-1,-4-7-1,-1 2-1,-3-5 1,-3 5-1,-8 2-1,3 0-1,-11 5 0,-3 2 0,6 13 0,-26-8-1,9 16 0,-8 6 1,3 6-1,3 6 0,2 5 1,5 10-1,7-3 1,9 1-1,6 0 1,8-3-1,3-8-1,2-5 0,6-1-3,-4-16-3,11 9-17,-16-25-14,15 7 0,-13-14-1,8 7 1</inkml:trace>
  <inkml:trace contextRef="#ctx0" brushRef="#br0" timeOffset="390">511 546 77,'-5'-16'36,"-11"-1"-1,16 17-7,-32-5-21,16 15-2,-6 2-1,3 9-1,-5 4-1,6 3-1,1 5-2,4-1-1,9-2 0,4-8 0,5-4-1,-5-18 0,26 10 1,-8-21 1,2-4 1,-3-9 1,1-3 1,-1-3 1,-4 0 0,0 8 1,-5 1-1,-8 21 1,8-13-1,-8 13 0,2 30-1,-2 4 0,-2 11 0,-1 6-1,3 10 0,0 2 0,-3 4 0,6 2-1,-1-9 1,-1-4-2,2-10 0,-3-12-3,4-2-2,-4-32-22,0 14-11,0-14 0,13-23 0</inkml:trace>
  <inkml:trace contextRef="#ctx0" brushRef="#br0" timeOffset="1030">627 464 80,'0'0'37,"-13"1"-2,13-1-7,-3 35-20,0-8-4,6 16 0,-3 1-2,5 2 0,-1-1-1,0-6 0,4-11-1,-3-8 0,-5-20 0,22 9 0,-10-22 0,-2-10 0,-2-4 0,4-5 0,-6-5 1,5 3-1,-6 2 1,-1 5 0,-2 5 0,-2 22 0,0 0 0,0 0 0,11 33 0,-8 3 0,6 4-1,-3 3 0,7 3-1,-5-7-2,10 1-4,-17-27-22,25-2-8,-13-21-1,9-3 0</inkml:trace>
  <inkml:trace contextRef="#ctx0" brushRef="#br0" timeOffset="1389">898 474 89,'-13'1'36,"14"25"1,-9-13-10,19 27-21,-11 3-2,5 9 0,-3 0-1,4-4-2,-3-5-1,0-11-3,4-1-6,-7-31-28,0 0 1,-1-25-1,7-1-1</inkml:trace>
  <inkml:trace contextRef="#ctx0" brushRef="#br0" timeOffset="1576">898 282 73,'1'-30'36,"-4"7"-1,3 23-1,0 0-26,0 0-22,8 24-20,-8-24-1,8 19-2,-8-19 1</inkml:trace>
  <inkml:trace contextRef="#ctx0" brushRef="#br0" timeOffset="1935">1137 444 71,'-18'-9'36,"18"9"-1,-26 15 2,21 0-28,-6 0-5,6 8 0,-1-2 0,10 5-1,2 0-1,7 0-1,2-4 0,0 4 0,-2 0-1,-4 0 0,-7-3 1,-8 0-1,-9-3-1,-8-3 1,0-1-3,-3-6 0,9 4-6,-9-18-28,26 4 1,-6-13-2,20 3 1</inkml:trace>
  <inkml:trace contextRef="#ctx0" brushRef="#br0" timeOffset="2247">1445 544 73,'6'-27'38,"-6"27"-2,-6-17 1,6 17-27,0 0-6,-22 27-1,1-6-1,0 11-1,1 4-2,0-2 0,4 4-2,4-7 0,11-4 0,2-14-1,-1-13 0,21 0 1,-5-13 1,-3-8 1,1-9 2,2-2 1,-6-1 1,3 7 1,-6 1 0,2 12 0,-9 13 0,15 4-1,-7 12 0,4 14-1,-2 7-1,2 5 0,2 2-2,-2-1 0,1-1-2,-7-13-5,17 1-25,-23-30-4,24 8-1,-15-26-1</inkml:trace>
  <inkml:trace contextRef="#ctx0" brushRef="#br0" timeOffset="2652">1629 16 57,'0'0'37,"3"-18"0,-3 18-1,4 11-11,-1 14-21,-3 2 0,2 12 0,-2 4-1,-2 5-1,-1 3 0,0 2-1,1-2 1,-3 1-2,2-2 1,-1-3 0,2-1-1,2 0 0,-1-1 0,1-4 1,3-1-2,-3-5 0,0-4-2,0-8-1,4 5-5,-4-28-24,-4 14-4,4-14 0,14-14-2</inkml:trace>
  <inkml:trace contextRef="#ctx0" brushRef="#br0" timeOffset="2933">1765 538 66,'0'0'31,"-30"-7"0,8 10-3,-7 10-37,-6-9-20,3-1-1,-1-1-2,3-5 0</inkml:trace>
  <inkml:trace contextRef="#ctx0" brushRef="#br0" timeOffset="3214">1848 475 50,'0'0'37,"0"0"-1,0 0-1,0 0-8,-8 29-20,8-3-2,5 14-1,-5 3-2,4 6 0,-1 1-2,-2-4-2,4 0-4,-11-28-18,12 4-12,-6-22-1,0-23-1,-5-19 1</inkml:trace>
  <inkml:trace contextRef="#ctx0" brushRef="#br0" timeOffset="3401">1813 186 80,'4'-23'34,"-4"23"-3,0 0-9,25 15-53,-18 6-2,10 10-2,-5-1 1</inkml:trace>
  <inkml:trace contextRef="#ctx0" brushRef="#br0" timeOffset="3542">2029 458 52,'13'6'36,"-13"-6"0,-9 14 0,-4-8-11,7 15-19,-3 0-2,5 9 0,0 0-1,8 8-1,2-6-1,4 1 0,-1-1-1,1-4 0,-3-2 0,-7-4 0,-7-5-1,-8-7-2,-2 0-1,-12-14-5,16 4-27,-9-18 0,14 5-2,-2-15 1</inkml:trace>
  <inkml:trace contextRef="#ctx0" brushRef="#br0" timeOffset="3916">2414 151 78,'-5'-17'36,"-12"-5"-1,17 22 1,-19-24-31,19 24-1,-29 3-1,19 10-1,-1 4 0,2 9-1,2 3 0,1 5 0,1 2 0,3 3 0,0-4 0,2 7-1,-1-3 1,1-1 0,0 1-1,0 0 1,1 0-1,-1-1 0,3-2 0,-2 2 1,-1-1-1,-1-6 0,-2-2 0,0-3 0,0-3-2,-2-6-1,3 0-2,2-17-14,0 0-18,-10-13 0,10 13-1,17-37 1</inkml:trace>
  <inkml:trace contextRef="#ctx0" brushRef="#br0" timeOffset="4244">2405 504 65,'0'0'34,"-7"-16"-1,7 16-1,-36 10-24,12-4-9,-2 14-11,-7-17-19,6 3-1,2-6-2,11-2 0</inkml:trace>
  <inkml:trace contextRef="#ctx0" brushRef="#br0" timeOffset="4509">2493 478 86,'0'0'36,"0"0"1,0 0-7,-16 9-23,18 14-1,-5 7-3,4 10 0,-1 4-2,0 7 0,2 2-3,-4-7-3,8 2-3,-16-23-26,14-5-2,-4-20-1,2-20 0</inkml:trace>
  <inkml:trace contextRef="#ctx0" brushRef="#br0" timeOffset="4696">2475 341 75,'0'-39'34,"5"22"-2,-6 4 0,1 13-37,17 10-26,-9 7-1,9 10-3,-3-2 0</inkml:trace>
  <inkml:trace contextRef="#ctx0" brushRef="#br0" timeOffset="4836">2705 510 54,'1'-22'37,"-1"22"-1,-6-16 0,6 16-12,-21 11-18,12 3-2,-13 2-2,2 5 0,1 8-2,-3 2-1,8 4-1,2-5-1,8 0 0,6-7 0,9-3 0,-11-20 0,28 12 1,-12-24 2,-1-8 0,1-6 2,0-8 1,-3 2 0,-4-2 1,4 7 0,-4 4 0,-9 23-1,17-13 0,-17 13-1,13 33-1,-4-2 0,-5 8-2,1 3 0,3 3-2,-6-9-5,14 6-23,-14-26-6,13-6 0,-6-26-2</inkml:trace>
  <inkml:trace contextRef="#ctx0" brushRef="#br0" timeOffset="5226">2892 104 88,'0'0'37,"0"0"-2,11 24-5,-8 11-25,0 15-2,-5 9 0,2 10-1,0 2-1,-2 2 0,-3-7-2,1-10 0,0-10-2,-5-17 1,4-10-1,5-19 0,-15-6 1,9-14 0,3-2 1,6-8 1,4-1 0,6 2 2,4 3-1,7 6 1,0 3 0,7 10 0,-4 7 0,2 12 0,-7 9-1,-5 10 0,-7 6 0,-8 5 0,-8-2 0,-9-3-1,-5-5 0,-10-13 0,-1-8-3,-6-21-5,19 3-23,-8-28-5,21 0-1,-3-11-1</inkml:trace>
  <inkml:trace contextRef="#ctx0" brushRef="#br0" timeOffset="5663">3175 117 79,'0'0'38,"0"0"-3,15 34 2,-15-9-31,3 12-2,-6 4 0,3 15-1,-2 6-1,-1 7-1,1 0 0,-3-3 0,1-3-2,-3-9 1,2-3-2,-1-16-2,6 3-6,-15-27-27,15-11 1,0 0-3,20-24 2</inkml:trace>
  <inkml:trace contextRef="#ctx0" brushRef="#br0" timeOffset="5928">3248 534 67,'11'17'35,"-11"-17"0,28 6 0,-12-12-28,10 9 0,-7-13-1,5 4-2,-5-6 0,-3-1-2,-5-2 0,-6 2-1,-5 13-1,-9-15 0,-7 17 0,-1 11 0,-6 9 0,1 9 0,0 8 0,5 4 0,4 3 0,9 0 0,8-4 0,7-11 0,8-6 0,7-11-2,8-7-1,0-17-5,16 0-26,-11-19-2,8-2-1,-7-15-2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25.5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47 46 51,'-10'-18'35,"10"18"-1,-6-16 1,6 16-18,0 0-5,0 0-2,8-13-2,-8 13-2,0 0-2,0 0 0,0 0-1,0 22 0,-5-9-1,7 11 0,-7 3-1,4 8 0,-6 5 0,2 3 0,-1-1 0,4 2-1,-3-6 0,2-3 1,0-7-1,3-7 0,0-3 0,0-5 1,0-13-2,3 19 0,-3-19 0,0 0-2,0 0-2,0 0-4,13 7-17,-13-7-14,9-13 3,-9 13-2,22-14 2</inkml:trace>
</inkml:ink>
</file>

<file path=ppt/ink/ink1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28.9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285 151 78,'-4'-34'37,"11"14"-1,-13-16-4,12 17-26,-15-3 0,9 22-2,-23-19-1,6 18-1,-5 4 0,0 7-1,-2 3 0,1 2 0,2 5-1,5 3 1,0 3 0,6 3 0,5 3 0,0 3 0,4 1 0,1 3-1,3 1 2,-3 2-2,1-2 0,-1-1 1,-1-1-1,-2 1 0,3-1 0,-5-2 0,5-1 0,-7-4-1,6-2 0,-7-6-1,8 0-2,0-23-5,-2 25-22,2-25-8,0 0 1,-2-28-1</inkml:trace>
  <inkml:trace contextRef="#ctx0" brushRef="#br0" timeOffset="374">229 441 68,'-12'-13'35,"12"13"-1,-35 3 0,14 0-31,-7 4-3,-5-3-3,7 8-28,-9-11-1,15 1-2,1-7 0</inkml:trace>
  <inkml:trace contextRef="#ctx0" brushRef="#br0" timeOffset="608">258 399 88,'5'16'35,"-5"-16"0,-7 39-8,1-17-26,-1 8 2,-2 2-2,5 4 1,3-1-1,2-3 0,8-7-1,4-6 1,4-6-1,1-10 0,3-6 0,-3-13 0,-2-5 0,-3-3 0,-5-8 1,-6-3-1,-2 5 0,-6 1 0,-6 7 0,-1 3-1,0 10-1,-8-5-7,21 14-27,-28-2 1,28 2-2,-20-4 0</inkml:trace>
  <inkml:trace contextRef="#ctx0" brushRef="#br0" timeOffset="983">460 511 79,'-3'13'37,"11"13"-3,-13-7-2,10 14-28,-5-5-1,3 8 0,-3-9-1,1 0-1,-2-9 0,1-18 0,0 0 0,0 0-1,-12-32 1,12 1 0,0-7-1,4-4 1,5-3-1,0 4 0,4 3 0,0 7-3,6 10-3,-15 1-25,16 14-5,-7-1-1,6 16-1</inkml:trace>
  <inkml:trace contextRef="#ctx0" brushRef="#br0" timeOffset="1295">685 438 72,'1'16'35,"3"7"-1,-15-2 1,14 12-30,-5-1-1,2 7-1,-4-6-2,1-4-1,-1-5 0,-1-8-1,5-16-1,0 0 1,-17-16-1,11-8 1,5-5 1,1-3 0,1-4 2,6 3 0,2-1 1,6 13-1,-2 0 1,6 16 0,-2 6-2,5 15 1,-5 6-1,0 11-1,-1 5 0,-6 1 0,-2-1-2,-7-6 1,1-5-2,-7-12 0,5-15 0,-13-2 0,9-12 0,-1-11 0,5-5 2,5-2 1,1-3 1,5 3 1,-1 0 2,9 12-2,-1 1 2,2 10-1,-3 8-1,1 12 0,-4 8-1,0 9 0,0 7-1,-4 4 1,-3 4-2,-4-4-2,1 5-5,-17-24-24,17 1-4,-4-21 0,0 0-2</inkml:trace>
  <inkml:trace contextRef="#ctx0" brushRef="#br0" timeOffset="1810">1047 490 73,'-3'-23'37,"3"23"-2,7-14 0,-7 14-27,10 26-1,-3 1-3,-2 8-2,0 3 0,0 1-2,1-1 0,1-5 0,-1-8-1,2-11-1,-8-14 1,22 0-1,-12-14 0,3-5 1,-1-4 0,-1-9 1,2 3 0,-1 0 2,-3 5 0,-1 6-1,-8 18 1,13-21 0,-13 21 0,13 19-2,-8 7 1,1 6-1,1 4 0,-1 4-1,-1-3-1,4 1-2,-9-22-12,17 3-21,-17-19 1,26-26-3,-13-10 2</inkml:trace>
  <inkml:trace contextRef="#ctx0" brushRef="#br0" timeOffset="2184">1417 42 79,'-4'-29'37,"4"29"-1,0 0 1,0 0-32,3 22-2,-3 11 0,-2 5 0,4 8-2,-5 5 1,3 7-1,1-1 1,-4 1-1,3-2 0,0-5-1,0-2 0,0-2 0,0-5-1,-2-9 0,0-1-1,-2-12-2,5 2-4,-14-23-20,13 1-9,0 0 0,9-21-2</inkml:trace>
  <inkml:trace contextRef="#ctx0" brushRef="#br0" timeOffset="2652">1639 503 35,'0'0'28,"0"0"0,1-23 3,-1 23-21,-3-20-1,3 20 0,-3-20-1,3 20 0,-3-16 1,3 16-4,0 0-1,-17-11-1,1 16-1,3 5-1,-4 12 0,-1 5 0,1 7-1,4 3 0,4 5 0,9-1 1,3-6-1,7-6 0,3-10 0,2-9 0,2-14 1,1-10-1,-1-4 1,-1-7 0,-3-1 0,3 3 0,-6-1 0,-1 10-1,-9 14 1,13-12-1,-13 12 1,16 13-1,-16-13 0,17 24 0,-17-24 0,26 23 0,-7-16-2,-2-10-3,14 5-21,-15-24-9,13-1-3,-5-17-1,8 1 0</inkml:trace>
</inkml:ink>
</file>

<file path=ppt/ink/ink1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32.7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322 69 75,'0'0'35,"0"0"0,-16-12-1,1 13-31,-14-1 0,-3 8 0,-10-2-1,5 10 0,-4-7 0,8 7 0,4 0-1,10 2 1,3-2 0,14 2 0,-1-3 1,8-2-2,-1 2 1,5-2 0,-9-13 0,17 28-2,-11-10 1,-2 2-1,4 4 0,-8 3 1,4 2-1,-4 4 0,-4 1 0,1 0 1,-2 0-1,4-2 0,-3-1 1,1-3-1,-2-3 0,5-4-1,-1-3-1,1-18-2,3 23-2,-3-23-12,0 0-20,4-29 0,15 15 0,-12-12 1</inkml:trace>
  <inkml:trace contextRef="#ctx0" brushRef="#br0" timeOffset="375">205 448 59,'0'0'36,"13"-26"-2,-13 26 0,0 0-10,-16-2-22,-3 5 0,-7 1-3,-5 4-4,-12-11-26,12 6-4,-4-13-1,16 2-1</inkml:trace>
  <inkml:trace contextRef="#ctx0" brushRef="#br0" timeOffset="702">564 10 76,'-8'-15'38,"8"15"-1,0 0 0,0 0-31,-15 19-2,8 5-2,-6 4 0,-2-2-7,12 13-30,-13-13-2,10 2-1,2-14-2</inkml:trace>
</inkml:ink>
</file>

<file path=ppt/ink/ink1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35.5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34 397 83,'-4'-22'37,"4"22"-1,-4-16-7,4 16-21,0 0-2,0 0-1,-5 28-2,2-6 0,-1 8-2,0 5 1,1 5-2,-1-2 1,4 0-3,-2-9-1,6 5-4,-4-34-23,-1 29-7,1-29-1,17-3 0</inkml:trace>
  <inkml:trace contextRef="#ctx0" brushRef="#br0" timeOffset="218">110 476 74,'0'0'35,"0"0"-1,0 0 0,2 14-28,1 7-1,-5-2-2,1 4-1,-2 2-1,3-6-1,-3 0-1,3-19-1,-4 22-1,4-22 0,0 0 0,0 0 1,-7-19 0,7 1 1,1-3 1,3-4 1,1-6 1,5 0 1,-2-1 1,5 7-1,-4 1 1,5 7-1,-14 17 0,25-14 0,-25 14-1,25 14-1,-15 4 0,2 7 0,-1 1 0,-3 3-1,-1 4 0,-3-1 1,0-5-2,-4-2 0,0 2-3,-5-13-2,8 17-11,-3-31-20,1 19 1,-1-19-3,14 4 2</inkml:trace>
  <inkml:trace contextRef="#ctx0" brushRef="#br0" timeOffset="686">156 29 93,'-20'-24'36,"20"24"1,-13-11-8,13 11-29,0 0-4,-14 0-29,14 0-2,0 0-1,0 0-2</inkml:trace>
</inkml:ink>
</file>

<file path=ppt/ink/ink1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33:36.5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183 121 73,'-5'-23'37,"5"23"-2,-3-29 1,3 29-30,-11-14-2,11 14 0,-31 13 0,12 2-2,-2 4 1,-1 9 0,0 6-1,5 7-1,1 2 1,7 5 0,3-3-1,6 1 0,5 0-1,4-6 1,4-5-2,4-4 1,3-7-1,2-6-2,5-2-3,-6-22-14,13 9-18,-12-19 1,12 5-2,-13-20 1</inkml:trace>
  <inkml:trace contextRef="#ctx0" brushRef="#br0" timeOffset="296">332 134 83,'0'0'36,"-5"-19"-1,5 19-1,6 18-29,-10 4-1,-3 8 1,1 8-3,-4 5 1,2 6-2,0-1-1,0-6-2,6-1-3,-7-17-7,15 0-25,-6-24 1,0 0-2,-5-32 2</inkml:trace>
  <inkml:trace contextRef="#ctx0" brushRef="#br0" timeOffset="483">303 106 64,'3'-31'36,"11"25"-1,-14 6 2,29 24-19,-12 4-13,5 14-1,-3 9-1,3 8-1,-1 3 0,0-1-3,-2-2-1,-11-12-2,8 5-10,-11-34-22,9-8 0,-14-10-1,15-31 0</inkml:trace>
  <inkml:trace contextRef="#ctx0" brushRef="#br0" timeOffset="670">558 46 70,'-5'-36'36,"10"23"0,-5 13 0,0 0-27,0 28-3,0 12-1,-6 6-1,3 11-1,-1 4 0,-1 7-1,-1-3 0,1-7-2,-1-5-2,0-12-1,5 1-5,-15-26-29,23 0 0,-7-16-1,0 0-2</inkml:trace>
  <inkml:trace contextRef="#ctx0" brushRef="#br0" timeOffset="1154">976 77 79,'6'-18'36,"-6"18"-2,7-15-3,-7 15-25,0 0-3,-29 9-1,6-3-2,-3 6 1,-1-3-1,-1 4 1,2-3-1,6-1 1,5-1 0,15-8 0,-11 13 0,11-13-1,0 0 2,0 16-1,0-16 1,4 24-1,-1-8 1,-2 8-1,-1-1 1,0 7-2,-1 1 1,-1 6 0,2-2 0,0 2 0,-1-1-1,4 1 1,-3-6 0,1-2-1,1-2 0,-1-3 0,1-5-2,-4-6 0,4 0-3,-2-13-7,0 0-23,0-16-2,0 16-1,10-37 1</inkml:trace>
  <inkml:trace contextRef="#ctx0" brushRef="#br0" timeOffset="1544">953 347 74,'0'0'33,"0"0"-1,0 0-7,-22 3-22,-2 3-3,-4 6-8,-11-8-23,4-4 0,-2-4-3,5-5-1</inkml:trace>
</inkml:ink>
</file>

<file path=ppt/ink/ink1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6:56.1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 32 48,'-9'-13'31,"9"13"4,-13-21-3,13 21-21,0 0-3,0 0 0,0 0-2,18 22-1,-10-1 0,5 11-1,5 0-1,-5 7 0,4 0 0,0 2-1,1-2 0,-4-5-1,-2-2-1,1-8-1,-4-4-2,-9-20-3,4 21-8,-4-21-23,-4-21 2,-5-5-2,9 2 2</inkml:trace>
  <inkml:trace contextRef="#ctx0" brushRef="#br0" timeOffset="265">171 61 68,'4'-20'33,"-4"20"2,6 20 0,2 5-26,-16-3-2,8 11-1,-13-2-1,0 4-2,-9-4 0,0-4-3,-4-4-1,0-5-2,9 3-6,-12-16-26,29-5-1,0 0-1,0 0 1</inkml:trace>
  <inkml:trace contextRef="#ctx0" brushRef="#br0" timeOffset="468">228 210 68,'0'0'34,"-21"3"0,3 4-2,-12-4-22,0-5-17,-1 8-25,-1-6 0,8-1-2,-1-4-1</inkml:trace>
</inkml:ink>
</file>

<file path=ppt/ink/ink1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6:58.2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190 133 61,'-7'-16'34,"7"16"1,-16-23-2,16 23-23,-23 0-2,11 13-1,-11 2-2,4 10-1,-6 7-1,5 7 0,0 5 0,7 4-1,4-2 0,5 4-1,5-4 1,8-2-1,2-9 1,5-3-1,6-7-1,3-8 0,2-2-1,-1-10-2,5 1-4,-12-19-9,13 10-22,-15-17 1,9 2-1,-17-8 1</inkml:trace>
  <inkml:trace contextRef="#ctx0" brushRef="#br0" timeOffset="281">268 320 62,'0'0'34,"-18"-9"1,13 29-2,5-20-20,-9 41-7,2-12 1,12 12-3,-1-5-1,6 2-1,3-7-1,6-4-1,0-9 1,-3-8-1,1-10 0,-1-10 1,-4-9-1,-6-9 1,-1-4-1,-5-4 0,-5-6 0,-3 2-1,-5 7 0,-3 7 0,-3 7 1,-2 10-1,-1 11-3,-7-2-11,17 19-21,-4-5 2,13 5-2,3-19 1</inkml:trace>
  <inkml:trace contextRef="#ctx0" brushRef="#br0" timeOffset="671">409 340 85,'0'0'37,"6"16"-1,-6-16-6,10 32-24,-6-6-2,9 6 0,-5 2-1,0-1-2,-2-4-1,-2-5 1,2-8-2,-6-16 1,0 0 0,-8-16-1,5-6 1,0-7 0,3-5 0,0-2 0,4-2 0,8 8 0,-4 0 1,10 12 0,-4 7 0,4 13 0,2 9 1,-3 13-1,1 9 0,-4 5 0,2 7 0,-6 2-1,2-4-1,-9-5-2,3 0-4,-15-25-18,12 6-13,-3-19 1,0 0-1,4-25 0</inkml:trace>
  <inkml:trace contextRef="#ctx0" brushRef="#br0" timeOffset="1077">680 282 74,'0'0'37,"-4"20"-1,12 11 1,-8-8-30,9 19-3,0-2 1,4 8-2,-4-5 0,7-3-2,-2-7-1,-1-7-1,0-13 1,0-13 0,-13 0 0,19-36-1,-12 4 1,-2-6 0,-4-10 0,-2-1-1,1 5 0,-5 2-1,5 11-4,-4-2-8,8 18-23,-4 1 1,0 14-2,21 8 1</inkml:trace>
  <inkml:trace contextRef="#ctx0" brushRef="#br0" timeOffset="1420">957 419 72,'27'1'35,"-27"-1"0,27-9-10,-19-12-13,5 13-5,-13-6-3,0 14-1,-8-15-1,-5 15 0,-5 3 0,1 9 0,-5 2-1,3 11 1,-1 1-1,7 3 1,3 2-1,7 0 0,7-1-1,6-4 0,8-2-2,-1-11-2,12 6-4,-16-25-24,18 6-4,-10-18 0,7 4-1</inkml:trace>
  <inkml:trace contextRef="#ctx0" brushRef="#br0" timeOffset="1670">1125 403 77,'0'0'36,"0"0"-1,4 24 1,-5-10-30,14 13-1,-9-2-1,8 7-1,-6-7-2,-2-2 0,-4-7-1,0-16 0,0 0 0,-17-9 0,8-11 0,5-11-1,-1-2 1,10-4 0,1-2-1,9 0 1,6 5-2,0 7 2,3 5-2,-3 9 0,6 14-5,-27-1-20,27 9-9,-27-9 0,19 22-1</inkml:trace>
  <inkml:trace contextRef="#ctx0" brushRef="#br0" timeOffset="2091">1496 0 85,'0'0'37,"0"0"-1,10 24-7,-17-9-23,10 11 0,-7 2-1,2 8-1,-2 2-2,0 7 1,-2 0-1,1 2 0,1-2 0,1 0 0,2-4-1,4 1 0,-1-6 1,3-2-2,1-2 0,5-3 0,-1-4-1,-1-6 0,4-2-1,-13-17-3,25 19-5,-25-32-23,17 4-5,-11-20 0,11 4 0</inkml:trace>
  <inkml:trace contextRef="#ctx0" brushRef="#br0" timeOffset="2356">1617 385 69,'0'0'33,"-25"-3"-2,2 9 1,4 9-29,-10 4-22,-9-8-10,2-3-4,-3-7-1,4-5-1</inkml:trace>
</inkml:ink>
</file>

<file path=ppt/ink/ink1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7:02.4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67 337 57,'-1'21'33,"1"-21"1,0 0-1,0 0-20,23 4-6,-23-4-1,22-13-1,-10-2 0,-2-1-1,-1-7-1,0 1-1,-5-3 0,-1 1 0,-6 3-2,-1 6 2,4 15-2,-27-11 0,10 19 1,-2 9 0,-3 5 1,0 6-2,3 5 2,4 4-1,6 0 0,6-3 0,11-1-1,5-3-1,10-4-1,1-9-3,11 11-11,-9-25-21,12 1-1,-9-14-1,8 3 1</inkml:trace>
  <inkml:trace contextRef="#ctx0" brushRef="#br0" timeOffset="343">374 260 48,'-4'-20'35,"-8"-5"0,12 25 1,-26-33-12,26 33-19,-28 15 2,13 8-3,-1 5 1,2 7-3,2 4 0,3 3-2,5-2 0,7-6 0,6-6-1,1-9 0,3-8 0,0-13 0,2-8 0,-4-11 1,1-6 0,-3-5 0,-3-2 0,-2 4 1,-4-3 1,5 9-1,-5 7 0,0 17 1,0 0-1,0 0 1,7 32-1,-3-3 1,1 5-1,-1 3-1,2 0 0,-2-4-2,7 1-3,-11-34-15,17 25-17,-17-25 0,34-6-2,-15-12 2</inkml:trace>
  <inkml:trace contextRef="#ctx0" brushRef="#br0" timeOffset="718">610 236 73,'0'0'37,"-9"-24"-3,9 24 3,0 0-29,-19 22-3,0-4 0,7 9-2,-7 1 0,8 6-1,0 5-1,7-2-2,8 0-1,5-7-1,13 0-2,-4-15-1,17-1-3,-13-23-2,17 5-3,-18-30 2,8 3 0,-17-26 5,5-7 3,-8 0 6,-8-8 2,5 14 5,-15-6 3,17 24 1,-20-6 1,18 31-4,-6 15-2,0 0-3,-7 34-1,9 8-1,-2 7-1,0 7 0,2 6 0,-1 1-1,-1-5 0,0-9-1,0-9 1,-3-10-2,3-16 0,0-14-1,0 0 1,-2-19 0,3-3 0,2-9 0,1-2 0,5 0 1,1 2-1,6 6 1,-2 4 1,5 12 0,-2 8 0,2 8 0,-1 11 0,-4 6 0,-2 4 1,0 2-1,-1 1-1,-5-3-1,2-1-2,-8-14-5,14 8-22,-14-21-8,0 0 0,5-28-1</inkml:trace>
</inkml:ink>
</file>

<file path=ppt/ink/ink1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7:03.9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14 287 75,'0'0'37,"0"0"-1,-17 12 0,27 8-30,-11 3-1,-2 9-2,3 2 0,4 5-1,0 1 0,8-5-1,1-9-1,3-7 0,1-10 0,3-9 1,-4-10-1,-1-8 0,-8-11 0,-3-5 0,-4-4 0,-8 0 0,-1 2-2,-8 2 2,1 10-1,-2 6 0,1 12-1,-2 5-3,12 23-12,-7-12-20,11 9 2,3-19-2,4 25 0</inkml:trace>
  <inkml:trace contextRef="#ctx0" brushRef="#br0" timeOffset="390">431 132 43,'0'0'34,"-7"-31"1,-1 15 0,-10-10-9,6 12-20,-8-5-1,2 5 0,-3 6-1,6 5 0,-1 7-1,8 11-1,3 4 0,5 8-1,0 3 0,3 3 1,2 2-1,-1 3 0,-3-3 1,2 2-2,-3-5 2,-3 0-1,3-4 1,-4-1-2,4 1 2,-4-3-2,-1 0 0,5 0 0,-3-5 0,2 2 0,2-3-2,-2-5 0,4 4-3,-3-18-12,0 0-21,0 0 1,27-13-3,-18-8 2</inkml:trace>
  <inkml:trace contextRef="#ctx0" brushRef="#br0" timeOffset="734">405 320 66,'-18'3'32,"-5"8"-2,-10-4-10,-6 3-48,-2-6-1,2 7-2,-3-16-1</inkml:trace>
</inkml:ink>
</file>

<file path=ppt/ink/ink1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7:07.1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135 78 69,'-5'-14'37,"-6"-3"-2,11 17 2,0 0-30,0 0 0,0 0-2,-11 29-1,7 0-1,0 6 0,-1 5-1,0 8-1,2 2 2,-3-1-2,4-1 0,1-5 0,-2-5 0,3-5-1,-1-5 0,-2-11-2,4-1-3,-1-16-4,0 0-26,2-14-3,9-2 0,-8-18-1</inkml:trace>
  <inkml:trace contextRef="#ctx0" brushRef="#br0" timeOffset="250">200 217 66,'0'0'33,"0"0"1,-18-13-2,4 27-26,-11-7-4,-2 6-2,-4 0-3,-6-1-28,11 0-1,4-8-2,22-4 0</inkml:trace>
  <inkml:trace contextRef="#ctx0" brushRef="#br0" timeOffset="437">265 11 54,'0'0'38,"0"-13"-2,4 26 1,-4-13-11,-1 33-21,-2 1-1,3 10 0,-4 9-1,1 5-1,1 1 0,-1-1-2,1-4 1,0-6-2,-1-9 1,2-9-1,-1-10-1,2-20 0,0 0-1,0 0 1,-13-21 0,10-4 0,5-5 1,1-5 0,1-3 1,6 5 1,0 2 0,3 5 1,2 4-1,1 8 1,-3 5-1,1 11 0,-14-2 1,25 27-1,-16-2 1,-1 2-2,-3 5 2,-1 2-2,-3-1 1,2-3-3,0-2-1,-3-28-11,8 25-25,-8-25 3,20-6-4,-7-7 2</inkml:trace>
  <inkml:trace contextRef="#ctx0" brushRef="#br0" timeOffset="936">562 408 73,'13'-25'34,"0"17"0,-6-17-5,11 12-22,-14-6-3,-4 19 1,13-20 0,-13 20-2,5-13-1,-5 13 0,-18 0-1,18 0 1,-26 20-1,12-4 0,-2 4 2,-2 5-2,1-2 1,8 3-1,5-1 1,4-3-2,10-3 0,3-9-3,12 6-5,-12-18-28,23 5-2,-6-15 1,12 5-3</inkml:trace>
  <inkml:trace contextRef="#ctx0" brushRef="#br0" timeOffset="1233">830 215 53,'-14'-24'35,"14"24"1,-19-9-1,19 9-12,-19 20-18,10-1-1,-4-2-1,8 11 1,-3 1-1,13 3-1,3 1 1,5-1-2,3-1 0,-1-1 0,-2-2 0,-4-5-1,-9-3 0,-6-5 0,-10-2-2,-6-9-1,0 3-4,-12-18-19,13 5-11,2-12 0,17 4-1</inkml:trace>
  <inkml:trace contextRef="#ctx0" brushRef="#br0" timeOffset="1576">904 346 67,'-1'-13'36,"1"13"1,0 0-1,26-16-25,-13 8-6,3 6 0,-3-7-1,1 3-1,-14 6-1,19-17 0,-19 17-2,7-18 1,-7 18-1,-8-13 1,8 13-1,-26 6 0,7 6-1,1 9 1,0 3 2,3 6-2,3 2 1,11 3-1,7-2 1,11-1-1,14-5 0,2-11-3,12 3-5,-10-19-27,17 0-3,-10-17 0,6-11-2</inkml:trace>
</inkml:ink>
</file>

<file path=ppt/ink/ink1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7:11.3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161-5 74,'0'0'36,"-13"-11"0,13 11 1,0 0-31,-22 33-1,5-13 0,1 11 0,-6 3-2,3 7 0,2 2-1,-1 6-1,7-2 2,6 0-2,2-1 1,8-1-1,2-2 1,6 0-1,0-7 0,6-3-1,-2-5-1,4-6-1,2 0-1,-7-15-5,13 10-20,-16-25-12,9 5 1,-11-13-1,7 6 1</inkml:trace>
  <inkml:trace contextRef="#ctx0" brushRef="#br0" timeOffset="421">320 220 77,'0'0'37,"-23"9"-2,17 5 2,-10-2-33,6 10 0,-6-1 1,10 4-2,-1-3 1,10 5-2,1-1 0,5 1-1,4-2 2,-4-5-3,1 1 0,-3-2 1,-5-3-1,-4-4-1,-5 1 0,7-13-2,-22 18-3,0-24-17,22 6-15,-18-9 1,18 9-2,1-22 1</inkml:trace>
  <inkml:trace contextRef="#ctx0" brushRef="#br0" timeOffset="702">439 314 88,'1'18'37,"7"16"-1,-11-15-9,6 18-23,-2 2 0,2 4-2,-3-3 1,-1-12-3,-2-6 0,-2-9-1,5-13 0,-13 3 0,13-3 0,-14-32 0,11 7 1,0-3 0,6-6 1,1 1 0,5 0 0,4 3 1,4 7-1,-4 9 2,3 1-2,-1 13 1,1 4-1,-3 11 0,-3 3 0,-1 1-2,-5 2 2,0-5-2,-4 2-1,0-18 0,-4 16 0,4-16-1,0 0 1,-17-21-1,15 3 1,-1-2 1,6-4-1,2 2 3,0-1-1,4 6 3,3 3-2,1 8 2,-13 6-2,26 7 1,-13 8 1,0 7-2,0 4 1,-3 4-1,2 4 0,-4 0-1,-2-2 0,-1-5-2,-1-1-2,-4-26-7,9 27-26,-9-27 0,0 0-1,13-14 0</inkml:trace>
  <inkml:trace contextRef="#ctx0" brushRef="#br0" timeOffset="1279">926 333 65,'0'0'36,"-4"-25"-2,4 25 2,-18-13-28,18 13-5,-34 13 1,12 5-2,-4 1 2,0 5-4,0 5 1,4 1-2,7 3 1,7-2-2,9-4 1,8-8-1,4-4-1,7-9 1,3-8 1,2-8 0,-3-6 1,-4-8 1,0-8 0,-2 1 1,-5 0-1,0 4 3,-7 1-3,0 8 3,-2 3-2,-2 15 1,0 0-1,1 34 1,-4-7-1,5 5-1,-2 2 1,3 0-2,-2 3-1,3-15-5,12 12-17,-16-34-14,28 7-1,-17-22 0,13-1 0</inkml:trace>
  <inkml:trace contextRef="#ctx0" brushRef="#br0" timeOffset="1684">1117 71 58,'5'-25'38,"-5"3"-1,0 22 1,0 0-16,8 29-16,-8 1-2,3 14 0,-4 9-2,2 7 0,-1 5 0,2 2-1,-4-7 0,2-4-1,0-9 0,0-9-3,6-5 0,-6-33-12,9 22-23,-9-22 1,17-19-3,-8-9 3</inkml:trace>
  <inkml:trace contextRef="#ctx0" brushRef="#br0" timeOffset="1918">1301 136 72,'14'-10'38,"-10"-4"-2,-4 14 2,0 0-27,20 31-6,-20-6-1,0 12-1,-4 6-1,1 5 0,-4 3-1,2 2 0,-2-2 0,6-7-1,4-2 0,-3-13-1,5-3-3,-5-26-8,10 14-27,-10-14 2,21-24-2,-14-5 1</inkml:trace>
  <inkml:trace contextRef="#ctx0" brushRef="#br0" timeOffset="2215">1539 30 87,'-17'-18'36,"17"18"1,0 0-9,0 0-22,17 2-1,1 9-1,2 1 0,3 6-2,-1 3-1,4 4 0,-1 3 0,-2 0 0,-6 8-1,-4 6 0,-6 3 2,-5 7-2,-6 4 1,-5 3-2,-9 0 1,-8 1-3,-3 3-4,-23-21-27,10-3-6,-16-18 0,3-12-1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25.8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312 0 73,'0'0'37,"0"0"0,0 0-1,-11 25-17,-8-17-14,0 4 0,-12-3-1,2 3-1,-8-5-1,1-1-2,2-1-2,-2-14-9,11 7-25,4-8-4,21 10 2,-14-26-3</inkml:trace>
</inkml:ink>
</file>

<file path=ppt/ink/ink1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7:17.4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225 132 65,'3'-16'36,"-6"-8"-2,3 8 1,-10-6-27,9 7-2,-11-2-1,12 17-1,-21-18-1,21 18 0,-28-4-1,14 8-1,-2 5 1,3 4 0,0 3-1,3 5 1,-1 4-1,4 3 0,1 4 0,4 2 0,0 3-1,2 6 1,0-1 0,3 1 0,0 1 0,-2-3-1,-1 1 1,0-4 0,0-3 0,0-5-1,0-4-1,0-5 0,-3-4 0,3-17-3,0 22-3,0-22-22,0 0-10,-4-25 2,4 25-3</inkml:trace>
  <inkml:trace contextRef="#ctx0" brushRef="#br0" timeOffset="375">192 281 55,'0'0'36,"0"0"-2,-16 7 0,-3-5-14,-1 5-18,-4 6-3,-7-8-4,11 6-28,-9-11 0,10 2-1,5-5-1</inkml:trace>
  <inkml:trace contextRef="#ctx0" brushRef="#br0" timeOffset="624">230 340 72,'-13'10'35,"13"-10"-1,-10 25 0,0-7-29,7 11-2,0 3 0,7 8-1,2-4-1,3-1 0,4-6-1,4-5 0,2-11 0,0-9 1,-1-11 0,-2-9 0,-6-11 0,-2-5 0,-7-9 0,-2 1 0,-7 2-1,-3 1 0,-4 8-1,-3 2 0,0 15-4,-5-4-12,10 24-20,0-7 1,13-1-2,-7 19 2</inkml:trace>
  <inkml:trace contextRef="#ctx0" brushRef="#br0" timeOffset="968">386 424 70,'7'30'35,"-5"-5"0,9 3-1,-5-5-29,1 3-1,-4-8-1,2-5-1,-5-13-1,0 0 0,0 0 0,-18-28 1,12 3-1,4-4 1,0-10 0,6 1 0,1 3-2,8 2 2,-2 7-1,7 7 0,-1 5-2,-1 9-1,0 15-4,-16-10-21,14 22-9,-11-7 0,7 5-2,-8-5 1</inkml:trace>
  <inkml:trace contextRef="#ctx0" brushRef="#br0" timeOffset="1280">566 415 78,'14'3'37,"-14"-3"-1,20 31 0,-20-12-30,13 13-3,-8-2-1,2 5 0,-1-6-2,-8-7-1,-1-5 0,3-17-1,-13 2 0,2-18 0,5-3 1,-1-7 0,5-5 1,7 0 0,0-2 2,7 8 1,4-2-1,3 9 1,-1 2 0,3 11-1,-2 5-1,-2 11 1,0 5-1,-1 7-1,-4 8 0,-4-1 0,-2 5 0,-4-9-1,-1-1-2,-7-11-1,6-14 0,0 0-1,-13-2 0,8-17 0,7-3 1,3-4 2,2-1 2,7 1 2,-2-4 2,5 11 0,-4-3 0,6 13 1,-6 6-1,3 6 0,-3 9-2,0 6 0,-4 5-1,0 4 0,-4 6-2,-2-5 0,0 2-4,-3-30-13,-6 25-20,6-25 2,0 0-3,5-16 2</inkml:trace>
  <inkml:trace contextRef="#ctx0" brushRef="#br0" timeOffset="1810">984 332 81,'-5'-13'36,"10"29"0,-5-16-6,4 41-24,-4-10-1,4 11-2,-4-3 0,5 1-2,-1-3 0,6-11-2,0-4-1,-10-22 0,25 14 0,-12-23 0,1-3 0,-2-10 0,1-5 1,-1-2 1,-4 0 1,2 4 0,-2-3 1,-3 11 0,-2 4 1,-3 13 0,0 0-1,9 19 0,-10 2 0,3 7-1,1 6 0,-1 0-2,5-1-1,-7-9-6,19 7-23,-19-31-6,22 6 0,-12-22-1</inkml:trace>
  <inkml:trace contextRef="#ctx0" brushRef="#br0" timeOffset="2184">1303 54 79,'0'0'38,"0"0"-2,-1 24 2,-5-2-33,9 10-1,-4 1 0,4 6-1,-3 5-1,2 2 0,-2 0 0,2-4-1,-2 0 0,3-4 0,-2-1 1,4-6-2,-5-6 0,0-6-2,4-2-1,-4-17-4,4 21-19,-4-21-12,0-19-1,0 1 0,5 2 0</inkml:trace>
  <inkml:trace contextRef="#ctx0" brushRef="#br0" timeOffset="2590">1477 326 66,'0'0'36,"4"-16"-2,-4 16 3,5-14-28,-5 14-3,0 0-2,-19-6-1,3 13-1,-1 11 0,-4 2 0,4 5-2,0 6 1,4 2-2,4-1 2,8-4-2,5-5 1,2-8 0,-6-15-1,26 10 0,-9-14 1,0-8 0,4-5 1,-2-7 0,-4-2-2,-2 4 2,-1 1-1,0 3 1,-7 5-1,-5 13 1,0 0 0,12 15 0,-6 2 0,0 4 0,2 0 0,1 1-1,5-2 0,-14-20-4,38 30-20,-24-36-13,13 0-1,-7-13-3,7-5 3</inkml:trace>
  <inkml:trace contextRef="#ctx0" brushRef="#br0" timeOffset="4712">1758 384 53,'0'0'35,"-9"16"-1,9-16 1,0 0-25,0 0 0,10 13-2,-10-13-1,15-7-2,-15 7-1,21-22-1,-8 9-1,2-1 0,-5-2-1,2 1 1,-12 15-2,10-23 1,-10 23-2,0 0 1,-28-7 0,9 12 0,-5 6 0,1 6 0,0 4 1,2 4-1,7 1 2,8 2-2,9-1 2,7 2-2,9-5 1,5-5-1,5-4-2,-1-6-1,5 2-5,-13-17-24,15 6-7,-9-13 1,3 6-2</inkml:trace>
</inkml:ink>
</file>

<file path=ppt/ink/ink1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7:22.8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193 251 73,'0'0'36,"-26"7"-2,26-7 2,-26 18-32,7-5-1,-6 0 0,4 11 1,3-2-1,11 9 0,6-4-1,11 5 0,3-3 0,4-1-1,1-2 1,-2-6-1,-8-1-1,-3-4 1,-13-2-1,8-13 0,-26 20-1,5-14-1,0 0-1,-5-8-5,26 2-24,-27-10-4,27 10-2,-8-23 0</inkml:trace>
  <inkml:trace contextRef="#ctx0" brushRef="#br0" timeOffset="343">254 444 89,'0'0'37,"26"-15"0,-17-2-10,15 11-21,-14-8-2,6 2 0,-10-1-2,1-1 0,-10 1-2,3 13 1,-17-22-1,-2 16 1,-1 3-1,-3 9 0,-2 7 1,3 10-1,1 3 1,8 6-1,8 4-1,7 1-2,11 2-3,-6-17-19,23 8-12,-4-21 0,11-2-1,-4-14 1</inkml:trace>
  <inkml:trace contextRef="#ctx0" brushRef="#br0" timeOffset="608">468 379 51,'3'-18'37,"-7"-2"-1,4 20 1,0 0-9,0 0-20,3 39-1,-2 2-3,-1 7 0,0 11-2,3 5 1,-2 6-3,1-2 1,2-9-2,-1-4-1,-3-11-2,9-3-7,-18-28-27,9-13 0,0 0 0,1-22-1</inkml:trace>
  <inkml:trace contextRef="#ctx0" brushRef="#br0" timeOffset="842">484 460 83,'13'-28'37,"13"15"0,-14-7-1,15 14-30,-5 5-2,0 15-1,-6 4 0,-2 9-2,-8 7 0,-9 2-2,-10 5 1,-12-4-4,4 4-6,-26-19-27,15 1-1,-10-17-1,12-1 0</inkml:trace>
  <inkml:trace contextRef="#ctx0" brushRef="#br0" timeOffset="5413">873 443 62,'-4'-19'34,"4"19"-1,-10-26 1,10 26-24,-12-15-5,12 15 1,-26 15-1,9-2-2,-5 3 0,2 7-1,-2-1 0,5 5-2,4 1 1,4-5-2,8-1 0,5-6 1,5-2-1,4-7 0,1-5 1,4-7-1,-1-5 2,0-6-1,-1-8 1,-4 2 1,-2-9-1,-1 11 1,-5-2 1,2 5-1,-3 2 0,-3 15 0,0 0-1,5 14 0,-3 6 0,1 0 0,1 8-2,-1-4 1,4 10-3,-4-11-3,13 10-19,-16-33-13,28 22 0,-28-22 0,33-7 0</inkml:trace>
  <inkml:trace contextRef="#ctx0" brushRef="#br0" timeOffset="5834">1007 371 76,'0'0'37,"0"0"-1,4 24 1,-3-3-31,4 11-2,-4 0-1,3 5-1,-2-3 0,-1-2-1,-1-10 0,0-5-1,0-17 0,0 0 1,0 0-1,-8-30 1,6 1-1,5-6 1,0-1-1,7 1 0,2 0-1,-1 5 0,4 9-2,-5 3-3,15 22-20,-25-4-11,20-10 1,-20 10-3,16-3 2</inkml:trace>
  <inkml:trace contextRef="#ctx0" brushRef="#br0" timeOffset="6302">1341 393 66,'-1'-20'35,"1"20"0,-14-13-1,14 13-28,-26 7-3,11 6 1,-7 0 0,2 9-2,-4 1 0,4 5-2,4-1 0,3-2-2,9 0 2,2-11-2,7 1 0,-5-15 1,23 7 0,-7-11 0,1-7 2,1-3 0,-4-9 1,2-1 0,-6 0-1,2 2 3,-7 2-2,1 2 1,-6 18-1,0 0 1,13 3-1,-6 19 0,-1 4 0,3 5-2,1-1 1,-3 5-3,5 0-1,-9-22-12,13 1-22,-16-14 0,26-10-2,-16-15 1</inkml:trace>
  <inkml:trace contextRef="#ctx0" brushRef="#br0" timeOffset="6692">1481 16 70,'-4'-20'37,"4"20"-1,0 0 1,0 0-25,0 20-7,3 5-1,-6 1-1,3 9 0,0 2-1,0 7 0,-3 2-2,3 2 1,0 0 1,3 0-2,-2-3 1,-1-3-1,0-3 1,3-4-1,0-3 0,-3-12-1,3-1-3,-3-19-3,9 22-14,-9-22-17,13-19 0,-7-7-1,10 4 1</inkml:trace>
  <inkml:trace contextRef="#ctx0" brushRef="#br0" timeOffset="6958">1596 358 41,'0'0'31,"-13"-1"-2,-5 5 1,-8-11-14,-4 4-32,-1 5-12,5-4-3,0-4 2,5 1-3</inkml:trace>
  <inkml:trace contextRef="#ctx0" brushRef="#br0" timeOffset="7238">1613 456 56,'0'0'35,"15"26"-1,-15-26 1,26 8-23,-26-8-4,24-14 0,-15-1-4,4 4 1,-4-7-3,-1 2 0,-3 0-1,-5 1 0,0 15-1,-6-18 0,6 18 0,-26-3 1,8 12-1,-2 8 0,3 2 1,-1 7-1,5 3 1,2 2-2,9 2 0,4-7-6,20 12-18,-7-25-11,20 0-1,-7-13 0,14-3 0</inkml:trace>
  <inkml:trace contextRef="#ctx0" brushRef="#br0" timeOffset="7550">1923 91 79,'-7'-31'37,"10"17"-1,-3 14 0,0 0-29,-16 14-2,13 17-1,-3 9-2,2 10 1,-2 8-1,0 5-1,2 2 0,4-5 0,-2-4 0,4-8 0,1-6-1,-2-9-1,3-6-2,-4-27-3,13 33-16,-13-33-16,18-7 1,-12-12-1,12 0 0</inkml:trace>
  <inkml:trace contextRef="#ctx0" brushRef="#br0" timeOffset="7800">2029 377 68,'0'15'35,"4"12"-2,-11-2 1,14 8-30,-4-4 1,4 5-3,0-8 2,3-6-2,2-7 0,2-7-1,0-9 1,3-8-2,0-10 1,-1-6 0,-6-2-1,0 0 1,-4 0-1,0 4 2,-3 5-2,-2 7 2,-1 13 0,0 0 0,-1 26 1,1 0-1,-3 6 0,2 8 0,1 5 0,0 9-1,1-2 1,-1 5-1,1-2-1,2 3 0,-1-4 1,1-4-1,-5-3-1,-2-8 1,-2-1 0,-4-14-1,-4-8 0,-8-8 0,3-7-2,-9-14-6,15 7-23,-8-17-7,8 1 0,1-10-2</inkml:trace>
</inkml:ink>
</file>

<file path=ppt/ink/ink1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7:32.6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200 41 72,'-5'-20'37,"5"20"-1,-5-23 1,5 23-30,0 0-1,0 0-1,-3 24-1,3 1-2,-4 8 0,3 5 0,-7 4-1,4 10 0,0 2 1,-1 1-1,-1-6 1,4 0-2,-3-10 2,1-4-2,1-4 1,1-11-1,0-3-1,2-17-1,-2 21-3,2-21-6,0 0-27,6-13 1,7 7-2,-6-13 0</inkml:trace>
  <inkml:trace contextRef="#ctx0" brushRef="#br0" timeOffset="312">292 326 80,'-4'-21'34,"4"21"-1,-26-10-7,12 17-23,-15-1-2,-3 2 0,-2 4-2,-10-11-13,9 10-18,0-10-2,13-1-1,5-7 0</inkml:trace>
  <inkml:trace contextRef="#ctx0" brushRef="#br0" timeOffset="593">323 403 76,'-9'15'34,"9"-15"1,-12 30-12,2-17-17,7 12-3,0-3 1,8 8 0,-1-4-1,9 0-1,4-5-1,5-4 0,3-8-1,0-8 1,-4-8 0,1-8-1,-7-6 1,-4-13-1,-6-2 0,-8-2 0,-1 5-1,-7 5 0,-6 7 0,-5 3 0,-4 15-3,-13-1-20,10 16-11,-3-5 1,3 3-3,1-7 0</inkml:trace>
</inkml:ink>
</file>

<file path=ppt/ink/ink1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7:33.8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143 45 58,'0'0'36,"-3"-26"-3,3 26 2,-9-20-24,9 20-4,0 0-1,-20 10-3,5 3 0,-1 7-2,-3 3 0,2 9-1,-1 0 0,2 0-2,8 1 1,5-4-2,9-3 2,2-6-2,8-2 1,2-12 0,1-5 1,-2-7 1,1-7 1,-1-8 0,-8-10 0,1 2 1,-6-3 0,1 6 0,-5-3 0,1 8 1,-2 6-2,1 15 2,0 0-1,-5 28 0,4-2 1,1 7-2,0 3 0,1 0-1,5 2 0,-4-6-4,11 3-3,-13-35-24,13 18-6,-13-18 1,29-14-2</inkml:trace>
  <inkml:trace contextRef="#ctx0" brushRef="#br0" timeOffset="406">301 87 42,'0'0'34,"3"-19"1,-3 19-1,0 0-9,12 22-17,-12-5-2,4 12-2,-5-1-1,2 4-1,-2-5 0,1-1-2,-3-3 0,3-23-1,0 0 1,-15 2-1,13-17 0,-1-9 1,4-2-1,5-2 2,1-2 0,8 2 0,2 2 0,5 7 2,0 9-2,3 7 1,-4 5 0,1 11-1,-3 0 0,-1 13 0,-7 0 1,-1 0-2,-4 0 1,-3-6-4,1 5-3,-4-25-27,2 16-3,-2-16-1,28-15-4</inkml:trace>
</inkml:ink>
</file>

<file path=ppt/ink/ink1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7:46.2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11 521 40,'0'16'30,"0"-16"1,0 0 0,24 19-20,-24-19 0,29-1 0,-16-11-2,13 8-1,-10-14-3,7 2 0,-6-5-2,1 0 1,-10-3-3,1 2 1,-9 0-1,-3 2 0,-6 7-1,-4 6 1,-4 7-1,-6 7 1,0 9 0,-2 6 0,3 8 1,1 0-1,2 7 0,7-1 0,5 0 0,10-1-1,3-6-1,10-4-1,10 2-5,-8-14-19,20 7-12,-3-14 1,8 7-1,-7-11 1</inkml:trace>
  <inkml:trace contextRef="#ctx0" brushRef="#br0" timeOffset="390">404 408 75,'-5'-17'35,"-9"-2"-1,14 19-2,-25 3-26,9 14-2,-8 4 1,2 6-2,-3 5 0,2 1-2,6 5 0,4-6-2,11-3 1,4-9-2,7-5 0,4-9 1,4-8 0,0-7 1,5-8 1,0-5 0,-5-10 0,1 2 1,-5-2-1,1 6 2,-7 3-2,-7 23 1,12-16 1,-12 16-1,3 30 0,-3 4 0,1 3 0,1 13 0,-2 5 0,4 3-1,0 1-2,1-1 1,0-1-2,3-8-1,2 0-3,-10-27-15,13 4-17,-13-26 1,16 2-2,-12-20 1</inkml:trace>
  <inkml:trace contextRef="#ctx0" brushRef="#br0" timeOffset="858">566 417 62,'-20'-3'35,"12"22"0,-6-5 0,8 15-20,-4-1-9,7 7-2,-4-3 1,7 5-2,0-9-2,4-3 0,5-5-1,-9-20-1,26 14 1,-10-17-1,-2-10 0,2-10 1,-3-4-1,-1-11 1,-3 2-1,-2 2 2,-3 4 0,2 10 0,-5 2 1,-1 18 0,0 0 0,-1 36 0,-1-7 0,4 8-1,-2 2 1,4 0-2,4 4-2,-1-12-4,12 7-23,-6-28-9,8-2 1,-3-16-2</inkml:trace>
  <inkml:trace contextRef="#ctx0" brushRef="#br0" timeOffset="1217">813 465 87,'0'0'37,"-4"32"0,-2-19-8,18 19-23,-11 1-1,4 6-2,-2-3 0,1-5-4,0-2-4,-4-29-11,0 0-20,0 0 0,-8-29-1,-4-15 0</inkml:trace>
  <inkml:trace contextRef="#ctx0" brushRef="#br0" timeOffset="1373">769 221 95,'-6'-27'35,"6"27"0,-3-19-9,3 19-25,7 24-6,-16-10-29,18 6-1,-7-7-2,9 9 0</inkml:trace>
  <inkml:trace contextRef="#ctx0" brushRef="#br0" timeOffset="1622">934 450 79,'-15'-13'36,"15"13"1,0 0-1,0 0-31,-6 23 2,14-1-3,-3 1-1,4 9-1,1 2 1,2 3-3,-1 4 0,1-6-1,-1-2-3,-6-13-4,15 6-27,-20-26 0,22 8-2,-15-26 0</inkml:trace>
  <inkml:trace contextRef="#ctx0" brushRef="#br0" timeOffset="1825">1119 426 83,'9'-16'35,"-15"-2"-1,12 34-1,-15-3-25,6 19-3,-10 4 0,3 6-2,-6 5-1,-1 4-3,5 2-3,-13-17-25,21 4-9,-3-20 2,14-3-3</inkml:trace>
  <inkml:trace contextRef="#ctx0" brushRef="#br0" timeOffset="2246">1319 460 81,'7'-17'35,"-7"17"0,-12-10-9,12 10-21,-26 25 0,9-4-2,-9 1 1,4 10-3,2 4-1,2 0-2,10 5 1,3-11-2,11 1-2,0-12 1,10-5 1,0-14 0,1-6 2,1-10 1,-4-8 1,2-8 1,-7-9 1,2 4 0,-5-5 0,1 8 2,-2 2-2,-1 9 0,-4 3-1,0 20 1,0 0 0,7 27-1,-5 2 0,1 5-1,-1 5 0,6 2-2,0 8-1,-3-19-9,15 9-26,-7-21 2,9-4-2,-8-21-1</inkml:trace>
  <inkml:trace contextRef="#ctx0" brushRef="#br0" timeOffset="2652">1504 31 81,'-7'-33'37,"7"33"-1,-6 13 1,9 23-31,-8 14-3,3 16 0,-4 7 1,1 8-1,0-3-1,3-1 0,-1-7-1,3-8-1,2-10 0,1-13-2,1-4-3,-5-22-13,12 5-20,-11-18 2,17-5-3,-9-12 2</inkml:trace>
  <inkml:trace contextRef="#ctx0" brushRef="#br0" timeOffset="2917">1524 582 67,'20'0'35,"-1"5"0,-7-10 1,12 4-23,-9-8-8,7 2 0,-11-6-1,2 4-1,-8-8-1,-5 17-1,-3-24-1,3 24 1,-18-10-1,1 13 1,-2 4 0,-1 8-1,3 5 1,-4 5-1,7 4 0,2 0-2,12 6-4,0-15-17,19 13-13,0-20 0,11 5-2,-4-18 2</inkml:trace>
  <inkml:trace contextRef="#ctx0" brushRef="#br0" timeOffset="3182">1766 563 82,'0'0'36,"0"0"-2,-10 16 0,14 10-29,-7 2-2,8 5-1,-5-1-2,-3 0-1,1-6-2,-5-13 1,7-13-1,0 0 0,-14-17 1,9-5 1,2-8 1,6-2 2,4-4 1,6 4 0,1-6 1,4 15 0,-2-2 0,7 11-1,-5-1 0,1 12 0,-5 5-2,1 9 1,-4 4-1,-4 5 0,1 6-1,-8 0 0,0 6-1,-5-6-2,5 2-4,-13-17-18,13 2-12,0-13 0,0 0-1,16-33 0</inkml:trace>
  <inkml:trace contextRef="#ctx0" brushRef="#br0" timeOffset="3572">2118 160 95,'3'-27'36,"-3"27"0,-3-13-8,3 13-23,0 0-1,8 24-1,-6-9-1,1 5 0,-3 6 0,1 6-1,-1 7-1,-1 5 1,-2 2 1,-1 1-1,-2-2 0,0-3 0,2 1 0,-2-5 0,1-3 0,3-4-1,3-3 0,2 2 0,3-3 0,-2-1 0,3-5-1,-1-2-1,4 0-2,-10-19-5,31 13-19,-18-27-9,14-2-1,-10-18 1,14 4 0</inkml:trace>
  <inkml:trace contextRef="#ctx0" brushRef="#br0" timeOffset="3869">2290 510 81,'-19'-10'32,"-13"2"0,-2 16-7,-14-4-27,-10-3-27,6 1-2,0-5-4,4-3 2</inkml:trace>
</inkml:ink>
</file>

<file path=ppt/ink/ink1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7:51.8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189 50 73,'0'0'37,"2"-28"-2,-2 28 1,-10-17-28,10 17-2,-27 0-1,9 9-1,-6 5-2,0 13 1,-3 2 0,6 10-2,2 2 1,5 5 0,7 1 0,9-2-2,5-3 2,7-4-2,7-4 0,2-7-1,5-3 0,-2-8-3,6 0-5,-17-19-23,15 4-6,-12-15 1,5 7-2</inkml:trace>
  <inkml:trace contextRef="#ctx0" brushRef="#br0" timeOffset="296">297 75 79,'-4'-25'37,"4"25"-1,0 0 1,1 13-30,-4 13 0,3 15-3,-3 4 0,2 11-2,-2 1 0,-1 1-3,4-1 0,-8-18-6,13 6-12,-15-30-17,10-15-1,0 0-1,-2-13 2</inkml:trace>
  <inkml:trace contextRef="#ctx0" brushRef="#br0" timeOffset="499">277 69 78,'14'-1'36,"-14"1"-1,28 21 1,-15 4-28,7 15-3,-7 0 0,5 10-2,-4-2 0,0 2-2,-3-5-1,-1-13-5,4 6-7,-14-38-25,13 19 1,-12-35 1,11-1-3</inkml:trace>
  <inkml:trace contextRef="#ctx0" brushRef="#br0" timeOffset="686">505 18 82,'-3'-19'35,"3"19"2,-3 13-1,6 16-28,-6 6-2,2 12-2,-3 3 0,-1 6-1,1 3-1,-2-4 0,2-4-1,1-10-2,-2-3-2,1-17-2,8 10-13,-4-31-20,0 0 1,0-25-2,9 3 0</inkml:trace>
  <inkml:trace contextRef="#ctx0" brushRef="#br0" timeOffset="1092">873 78 50,'0'-18'33,"5"5"2,-13-4-1,8 17-10,-23-13-18,6 14-1,-9 2-1,2 7-1,-2 2 0,4 4-1,2 1 0,5 1-1,5-4 0,6 5 0,2-4 2,4 2-2,-1 4 1,1 2 0,-2 3 0,1 5-1,-1 0 1,-1 1-1,-1 3 0,4 1 0,-4-4-1,2 2 1,-3-5-1,3-2 0,0-3 0,0-4-1,0-2-1,0-18-4,5 18-13,-5-18-19,13-16 1,-7-8-2,12 3 2</inkml:trace>
  <inkml:trace contextRef="#ctx0" brushRef="#br0" timeOffset="1435">834 261 91,'0'0'34,"-26"0"-2,0 3-4,-1 10-27,0 5-7,-12-11-25,9 2-2,-4-12-2,10-1-1</inkml:trace>
</inkml:ink>
</file>

<file path=ppt/ink/ink1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7:53.97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313 122 86,'-2'-15'35,"-9"-8"0,4 10-5,-9-10-25,0 7-1,-10-3 0,4 12 0,-4 1-1,4 14-1,1 5 0,5 11 0,4 2-1,5 8 0,2 2 0,5 6 0,-1 0 0,2 0 0,-1-2 0,0 1 0,0-2 0,-1 0 0,0-2 0,-2-2-1,3-3 0,-2-2 1,-1-4-2,-1-2 0,3-1 0,-2-9-3,4 5-4,-1-19-22,0 0-8,0 0 0,16-6 0</inkml:trace>
  <inkml:trace contextRef="#ctx0" brushRef="#br0" timeOffset="343">245 378 72,'0'0'33,"-22"-17"-1,3 22-2,-15-6-26,-1 2-9,0 7-25,-4-4 1,9 0-4,-1-5 1</inkml:trace>
  <inkml:trace contextRef="#ctx0" brushRef="#br0" timeOffset="608">264 339 49,'-13'13'33,"13"-13"2,-15 32-1,5-19-10,10 14-17,-7 1-4,5 9 1,2 1-2,3 0-1,4-4 0,5-3-1,2-9 1,7-8-1,-2-11 1,1-10 1,-3-11-1,-1-8 1,-4-10 0,-4 0-1,-8-2 1,-1 4-1,-8 2-1,-4 9-1,-3 5-1,-7 5-6,10 17-28,-9-4 1,22 0-1,-21 12-2</inkml:trace>
  <inkml:trace contextRef="#ctx0" brushRef="#br0" timeOffset="951">426 398 60,'8'19'37,"-3"3"-2,-8-3 0,7 18-11,-13-12-21,12 4 0,-4-8-1,-1-2-1,2-19 0,0 0-1,0 0 1,-15-20-1,12-9 0,0-7 1,6-3-1,2 0 1,3 0-1,5 5 0,0 13-2,0-4-9,11 24-25,-9-4 1,5 13-2,-20-8 1</inkml:trace>
  <inkml:trace contextRef="#ctx0" brushRef="#br0" timeOffset="1232">586 407 90,'0'0'36,"9"25"-1,-13-11 0,15 15-29,-9 0-2,2 6-2,-3-2-1,-2-3 0,-2-5-2,-1-9 0,4-16-1,0 0 0,-15-10 0,15-13 1,0-5 0,5-5 0,3-2 1,4 0 1,2 2 0,4 8 1,2 4 0,-1 11 0,0 7-1,1 11 1,-7 10-1,0 11 0,-4 3-1,-5 7 1,-3 0-2,-2 0 1,-6-6-2,-2-13 0,2-5-1,7-15-1,-19-13 1,13-9-1,6-7 1,2-6 0,5 1 3,4-3 0,4 3 2,5 9 1,-5 3 1,5 11-1,-7 5 0,4 10 0,-17-4 0,22 37-2,-16-7 0,1 5 0,-1 2-2,-6-1 0,1 2-4,-7-19-10,12 1-22,-6-20 1,0 0-2,9-26 1</inkml:trace>
  <inkml:trace contextRef="#ctx0" brushRef="#br0" timeOffset="1778">994 293 82,'0'0'37,"0"0"-2,-4 37 2,-3-9-31,5 12-2,-6 5 0,3 7-2,1 0 0,7-11-2,1-4 0,-2-9-1,8-9 0,-10-19-1,24 0 1,-15-15 0,4-9 0,0-5 0,0-9 1,3 1 1,-4 3 1,1 4-1,-3 5 1,-2 8 0,-8 17 0,0 0-1,15 14 0,-14 15 0,-1 5-1,3 3 0,-3 2-2,-1-1-4,9 8-17,-6-28-14,11-4 0,-13-14-1,26-20-1</inkml:trace>
  <inkml:trace contextRef="#ctx0" brushRef="#br0" timeOffset="2121">1289 15 78,'-4'-13'38,"4"13"-1,-4 16 0,8 8-27,-5 10-7,-2 15 1,-2 4 0,1 7-2,-2 2 1,2 0-2,0-1 0,1-2 0,1-2 0,-1-10 0,2-3-2,1-5 1,0-4-1,-3-8-1,3-2-2,0-25-4,0 19-21,-4-33-9,11 1 1,-6-17-2</inkml:trace>
  <inkml:trace contextRef="#ctx0" brushRef="#br0" timeOffset="2496">1462 410 79,'0'0'35,"5"-26"0,-5 26-7,2-23-16,-2 23-5,0 0-2,0 0-1,-22 0-1,9 18-1,-3 6-2,-1 5 0,1 4-1,2 0 0,6 2 0,5-6 0,5-6 1,4-6-1,-6-17 1,23 5 0,-7-17 1,0-5 0,-2-5 0,-1-1 0,-4 0 0,1 4 0,-1 4 0,-9 15 0,14-1 0,-7 15 0,3 5-1,3 4 1,0-1-1,3 0 0,2-5 0,3-10-1,3-7-2,-3-20-7,18 1-27,-7-24 0,13-6 0,-7-15-4</inkml:trace>
</inkml:ink>
</file>

<file path=ppt/ink/ink1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8:20.3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247 338 34,'1'-19'31,"-1"19"3,4-26-1,-4 26-14,5-25-6,-5 25-1,-2-19-3,2 19-2,-8-13-1,8 13-1,-26-3-1,8 10-1,-8 1-1,0 8 0,-4 7-1,-4 6 1,7 8-1,2 6 0,8 3 0,4 6-1,8-2 1,14 2 0,4-5 0,6-1-1,6-4 1,5-5-1,5-4 0,0-6 0,1-8-1,-3-7 0,-5-4-1,-7-11-3,4 6-4,-21-20-20,9 7-10,-11-11 1,6 6-2</inkml:trace>
  <inkml:trace contextRef="#ctx0" brushRef="#br0" timeOffset="468">447 324 74,'-5'-13'37,"5"13"0,0 0 1,-4 29-30,-5-6-1,9 17-2,-6 4-2,6 12 1,-1 1-2,4 4-1,-2-4 0,4-4-2,2-7 0,-6-16-3,8 0-3,-9-30-22,0 0-10,-4-19 0,15-8 2</inkml:trace>
  <inkml:trace contextRef="#ctx0" brushRef="#br0" timeOffset="702">484 284 75,'5'-13'37,"-5"13"0,0 0 0,8 29-28,5 14-3,-5 2-1,6 15-1,0 3-1,2 6-1,0-7-2,-3-8-1,0-6-2,-4-18-4,8 3-13,-17-33-18,0 0 1,12-39-2,-6 4 2</inkml:trace>
  <inkml:trace contextRef="#ctx0" brushRef="#br0" timeOffset="874">657 325 75,'0'-41'36,"4"22"1,-4 19 1,0 0-28,0 27-4,-2 12 0,-6 9-2,3 15-1,-3 5-1,3 2 0,1-4-1,5-3 0,-1-7-1,0-15-1,5-6-3,-5-35-5,4 23-30,-4-23 2,7-24-3,-5-12 0</inkml:trace>
  <inkml:trace contextRef="#ctx0" brushRef="#br0" timeOffset="1373">1065 280 71,'9'-13'35,"-9"13"0,8-22 1,-8 22-29,-13-8-1,-7 11-2,-7-3-1,-4 3 0,-2 0-1,2 4-1,4-1 0,2 0 1,6-4-1,19-2 0,-16 13 0,16-13 0,-2 16 1,3-4-1,0 2 0,2 7 0,0 2 0,0 7 0,-1 2 0,1 4 0,-2 4 0,3 5 0,-1-1 0,0 3 1,0-4-2,0 1 1,0-5 0,0-1-1,1-8 1,-3-5-2,1-6 0,-2-19-1,3 22-1,-3-22-4,0 0-10,-2-27-21,11 7-2,-3-18 0,13 0 2</inkml:trace>
  <inkml:trace contextRef="#ctx0" brushRef="#br0" timeOffset="1778">1077 479 75,'-13'-7'35,"-9"11"-1,4 5 0,-12 1-33,-8-8-9,2 4-24,1-6-2,5-6-1,4-9-1</inkml:trace>
  <inkml:trace contextRef="#ctx0" brushRef="#br0" timeOffset="3385">1575 15 72,'0'0'36,"-18"-24"1,18 24-5,-24 9-22,18 13-3,-16 1-1,6 18-1,-5 5-2,3 8 0,-4 8-1,8 4 0,4 1-1,6 6 1,4-2-1,8-4 1,5-1-1,8-6 0,2-6-1,3-3 1,3-10-2,-6-8 0,2-8-3,-7-18-3,13 8-21,-18-30-12,9 3 1,-8-19-1,3-1 3</inkml:trace>
  <inkml:trace contextRef="#ctx0" brushRef="#br0" timeOffset="3728">1754 253 82,'-13'-19'38,"13"19"0,-16 6-2,16 21-29,-4 5-2,4 15 0,0 6-2,4 11-1,-1 2 0,2 1-1,0-4-1,0-8 0,-1-7-2,-2-16-2,2-1-6,-17-30-28,13-1 1,-4-33-2,4 3 0</inkml:trace>
  <inkml:trace contextRef="#ctx0" brushRef="#br0" timeOffset="3962">1656 166 77,'13'-19'37,"12"13"-1,-7-2-2,23 16-27,-11 2-1,8 10-1,-6 2-2,-2 9 0,-5 4-2,-8 6 0,-8 5 0,-12-7-1,-11 1 0,-8-8-2,-9-1-1,-9-12-4,7 7-13,-7-20-19,10 0 2,3-10-2,11-4 2</inkml:trace>
  <inkml:trace contextRef="#ctx0" brushRef="#br0" timeOffset="4446">2080 681 37,'0'0'32,"10"-13"4,-7-2-1,-3 15-13,2-23-10,-2 23-2,-5-20-3,5 20-1,-17-11-1,3 16-2,-7 1-1,2 10 1,-5 7-1,6 8 0,0 7 0,5 9-1,4 0 0,10 4 0,4-3-1,5-8 0,6-6-1,1-5 1,2-12-1,1-11 1,-2-9-1,-4-13 0,-2-4 1,-7-7-1,1-2 1,-4 0 0,1 2 0,-2 11 0,3 3 0,-4 13 1,13 2-1,-13-2 1,22 27 0,-9-3 0,-1-1 0,-2 4-1,-1-2 1,-7-5-1,0 1-1,1-8-1,1 0-4,-4-13-21,0 0-12,6-22 0,11 4-1,4-7 0</inkml:trace>
  <inkml:trace contextRef="#ctx0" brushRef="#br0" timeOffset="6427">3104 558 59,'0'0'36,"7"-13"-2,-7 13 2,-13-16-23,13 16-4,-21-6-2,0 8-2,-9-7 0,-2 4-2,-14-4-1,1 4 0,-7-4 0,-3 1-1,0-2 0,3 5-1,2 2 1,8-1 0,6 5-1,9-4 0,6 3-1,8-1 0,13-3-1,0 0-2,0 0-3,0 0-13,23-4-17,-10-5-1,11 8-1,-7-7 1</inkml:trace>
  <inkml:trace contextRef="#ctx0" brushRef="#br0" timeOffset="6802">2686 358 61,'0'0'36,"-16"-14"-1,16 14 0,0 0-22,-13 18-6,-2-11-1,4 11-1,-8-2-1,4 4-2,-4-1 0,2 2 0,1-3-1,6-2 0,4 1 0,8-2 0,5 1 0,6 0-1,6 0 1,3 2-1,4 1-1,-2-6 0,1 3-3,-9-11-3,7 6-22,-23-11-10,16-19 1,-16-3-2</inkml:trace>
  <inkml:trace contextRef="#ctx0" brushRef="#br0" timeOffset="7363">3042 377 44,'0'0'31,"-22"-8"4,5 1-1,17 7-18,-22-2-5,22 2-1,0 0-3,9 24 0,-9-24-2,33 29-1,-10-13-1,3 6-1,0 0-1,-2 2 0,-6-1 0,-7 4 0,-11-4-1,-9 2 0,-9-3 0,-8 1-1,-7 5-1,-3-7-4,11 12-23,-8-12-9,11 2 0,1-10 0</inkml:trace>
</inkml:ink>
</file>

<file path=ppt/ink/ink1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8:29.4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140 187 69,'-2'-16'38,"-6"-3"-1,8 19 1,0 0-28,0 0-3,-14 35-1,15 7-2,-4 6-1,2 12-1,-4 5 1,4 1-1,-3-7-1,2-3 1,-1-14-1,-1-5 0,0-9-1,2-14-1,2-14-2,0 0-5,0 0-14,-7-20-19,11-6 3,-4-12-3,5-3 2</inkml:trace>
  <inkml:trace contextRef="#ctx0" brushRef="#br0" timeOffset="281">0 98 64,'-6'-25'35,"9"12"-1,-3-8 1,26 14-26,-13-12-2,13 13-2,-3-3 0,9 11-2,2-1 0,0 9 0,-2 6-1,-3 11-1,-2 5 0,-10 7 0,-7 2 0,-11 8-1,-9-6 0,-11 3-1,-3-7 0,-8-7-2,0-4-2,-6-16-6,15 1-26,-6-14-1,29 1 1,-22-14-1</inkml:trace>
  <inkml:trace contextRef="#ctx0" brushRef="#br0" timeOffset="733">422 541 56,'0'0'36,"-3"-18"-2,3 18 2,-11-20-23,11 20-4,-15 4-1,8 11-3,-11 1 1,5 11-2,-4 4-1,4 10-1,0 3 0,7 6 0,3-2-2,7 0 1,5-5-2,4-7 0,7-5 0,-1-9 0,2-9 0,-7-10-1,2-12 1,-6-14-1,-2-4 1,-7-6 0,3-7 1,-4 1 0,3 4 1,2 3-1,0 7 2,6 12-1,-11 13 1,24 0 0,-14 13 0,2 10-1,-8 6 1,1 8-1,-2-1 0,-3 4 0,-3-5-1,3-3 0,0-6-1,0-8-2,4-2-4,-8-29-14,4 13-18,11-28 0,0 9-1,-4-12 2</inkml:trace>
  <inkml:trace contextRef="#ctx0" brushRef="#br0" timeOffset="1279">711 871 73,'0'0'39,"-10"-17"-1,16 30-3,-6-13-19,5 20-9,-9-2-1,7 12-2,-6 3-1,3 5-1,-1 1-2,-2-2 0,3-2-2,-6-13-2,10 5-10,-4-27-25,0 0 0,0-14 0,10-7-2</inkml:trace>
  <inkml:trace contextRef="#ctx0" brushRef="#br0" timeOffset="1809">971 475 67,'-22'4'35,"15"9"1,-9 1-2,16 10-26,-5-2-2,10 10-2,-2-5 0,8 1-1,1-5-1,4-7-1,3-6 1,0-14-2,0-9 1,-4-12-1,-3-9 0,-3-5 0,-5-2 0,-7 3-1,-5 1 2,-6 11-1,-4 8 0,-4 13 0,-4 9-1,-5 5-3,7 23-15,-4-12-19,11 5 2,3-3-3,13-3 2</inkml:trace>
  <inkml:trace contextRef="#ctx0" brushRef="#br0" timeOffset="2293">1506 39 78,'-2'-16'38,"-9"-3"-1,11 19-5,0 0-23,-4 31-1,-2 1-3,9 18-1,-7 8-1,2 8-1,-2 4-1,1 2 0,0-6 0,-1-9 0,4-9-1,-5-10 0,7-10-2,-4-12-3,4-3-2,-11-32-15,9 19-17,-1-44 0,5 10 0,-5-11 1</inkml:trace>
  <inkml:trace contextRef="#ctx0" brushRef="#br0" timeOffset="2558">1382 98 75,'-2'-18'36,"2"18"0,10-26-5,12 20-24,-3-1-1,11 9-1,2 0-2,6 5 0,0 1 0,4 6-2,-4 4 0,-2 7 0,-8 7-1,-8 3 1,-11 4-1,-15 5-1,-12 2 1,-16-8-1,-9 0-2,-10-14-3,5 4-7,-10-23-25,16-4 1,5-13-1,17-1 1</inkml:trace>
  <inkml:trace contextRef="#ctx0" brushRef="#br0" timeOffset="3120">1824 580 57,'6'-26'35,"-6"26"0,2-29-1,-2 29-20,-6-15-4,6 15-3,-22 7-1,8 9-1,-7 8 0,4 9-2,-4 4-1,4 13 1,4-2-2,9 7 0,-1-2-1,10-8 0,3-4-1,5-11 0,0-7 0,2-13 0,2-7 0,-4-13-1,3-6 2,-2-5-1,-1-4 0,0 2 2,-5 3 0,4 4-1,-12 16 1,17-15 1,-17 15-1,13 19 0,-10 1 0,2 5 0,-2 2-1,-2 2 0,2 0-1,-3-7-2,6 6-5,-6-28-22,0 0-9,0 0 1,16-12-2</inkml:trace>
  <inkml:trace contextRef="#ctx0" brushRef="#br0" timeOffset="3837">2044 855 69,'0'0'36,"0"0"1,0 0-1,-3-15-26,20 18-2,-17-3-3,29 11 0,-16-1-2,2 7-1,-11 4 0,0 5-1,-5 0 0,-6 5-1,-5-3 1,2 0-1,-3-2 0,4-6 0,5-2 1,4 0-1,0-18 0,26 14 0,0-12-1,-3-14-6,19 10-23,-11-17-9,7 0 0,-4-7-1</inkml:trace>
  <inkml:trace contextRef="#ctx0" brushRef="#br0" timeOffset="5179">2563 60 50,'0'0'35,"-13"-5"-2,13 5 2,0 0-21,0 0-2,16 12-4,-16-12-1,0 0-1,19 10-1,-19-10-2,23 9 0,-23-9-1,22 19 0,-4 0-1,-3 0 0,3 9 0,-1 4 0,1 10 0,-4 9 0,1 8-1,-7 7 1,-5 4 0,-6 3-1,-4 0 1,-10 0 0,-6-6 0,-6-4-1,-3-10 1,-5-8-2,-3-11-2,3-2-5,-13-19-26,19-1-7,-1-18 2,6-10-4</inkml:trace>
</inkml:ink>
</file>

<file path=ppt/ink/ink1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8:54.84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25 121 46,'1'-21'35,"-2"8"1,1 13-1,4-16-11,-4 16-15,0 0-1,0 0-1,0 0-2,-6 19-1,1-3-2,0 10 1,1 5-1,0 11 0,-1 2 0,5 4 0,0-3 0,2 1 0,1-4-1,2-2 1,-2-11-1,6-5 0,-8-6-1,7-4 0,-8-14 1,8 14 0,-8-14-1,13 0 1,-13 0-1,19-8 0,-6 5-1,-13 3-2,31-7-3,-27-7-21,16 8-12,-10-7 0,11 5-2,-8-3 1</inkml:trace>
  <inkml:trace contextRef="#ctx0" brushRef="#br0" timeOffset="452">230 378 48,'3'-16'33,"-3"16"1,10-17-5,-10 17-7,18-19-13,-2 14-1,-8-11-2,5 8 0,-7-7-2,-6 15 0,9-22-1,-9 22 0,-9-13-1,9 13 0,-27 3-1,9 9 0,-2 2 0,-2 11 1,8 3 0,1 2-1,7-1 1,9 3-1,7-1 0,6-5-1,10-1-1,4-12-4,9 6-6,-12-18-25,12 1-3,-5-16 1,1 1-1</inkml:trace>
  <inkml:trace contextRef="#ctx0" brushRef="#br0" timeOffset="811">530 32 62,'0'0'38,"-18"-25"-1,18 25 2,-17-7-17,21 20-14,-9 2-2,8 8-2,-6 2 0,3 5-2,-2 4 0,2 0 0,-1 0-1,-1 5 1,4-3 0,-2 4 0,0-4-1,4 2 0,-1-2 1,3-2-1,2-4 0,1-4-1,0-1-1,0-6 0,-1-1-3,-8-18-4,26 18-23,-26-18-8,22-14-1,-10-6 0</inkml:trace>
  <inkml:trace contextRef="#ctx0" brushRef="#br0" timeOffset="1092">625 345 61,'-21'0'31,"-2"13"-4,-19 0-35,7-13-15,0 7-5,-8-14 0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27.3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249 14 72,'0'0'36,"24"-7"0,-24 7 0,18-1-26,-18 1-3,0 0-2,-28-2-1,5 7-1,-11-2-1,2 5-1,-8 0 0,4-1-1,2 1-2,3-6-2,31-2-6,-36 5-20,36-5-7,0 0 1,25-5 10,-14-12 13,14 11 6,-6-4 6,-1-4 6,7 13 20,-25 1 11,18 4-1,-18-4-9,6 27-12,-15-12-4,9 18-2,-7 1-2,4 12 0,-3 0-2,1 3 0,2-2-1,2 1-1,-4-3 0,4-7-1,-6-7 0,2-7-1,1-7-2,4-17 0,-3 20-6,3-20-30,0-15-2,9-6-1,11-2 0</inkml:trace>
</inkml:ink>
</file>

<file path=ppt/ink/ink1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9:03.4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253 45 49,'0'0'33,"7"-19"3,-7 19-2,0 0-18,-9-20-5,9 20-3,-18-6-1,2 7-2,-7 4-1,-2 2-1,-3 3-1,6 6-1,-1 0 0,6 3 0,5-2 0,8 2 0,8-3-1,9 3 0,2-5 1,6-1-1,-1 2 0,1-1 0,-2 5 0,-1 4 0,-4 4 0,-3-1 2,-8 0-1,-6 1 0,-6-2 1,-6-2 0,-5-4 0,-4-9-1,-3-3 1,-1-2-2,2-4 0,4-2 0,3 1-1,2-5-1,17 5-2,-22-10-5,22 10-24,0 0-7,11-13 2,-7 0-3</inkml:trace>
  <inkml:trace contextRef="#ctx0" brushRef="#br0" timeOffset="702">580 394 67,'0'0'36,"16"-8"-1,-16 8 2,-13-5-20,-4 4-10,3 7-1,-8-2-2,0 5 1,-4-2-1,9 4-1,1 1 0,7 1-2,9-13 0,-8 20 1,8-20-2,3 24 2,2-8-2,-4 2 1,1 0-1,1 6 2,-3 4-2,1 1 1,1 3-1,1-2 1,-2 2 0,3-1 0,-1-2-1,-3-5 1,3-2-1,2-3 0,-4-3 0,-1-16-1,3 15-1,-3-15-1,0 0-4,-15-24-10,15 24-21,5-33-2,7 18 2,-6-5-2</inkml:trace>
  <inkml:trace contextRef="#ctx0" brushRef="#br0" timeOffset="1076">611 647 88,'0'0'35,"0"0"1,0 0-5,-22-3-22,2 7-5,-12-5-2,-6-7-8,4 3-29,-3-4 0,10-1-2,7-5-1</inkml:trace>
</inkml:ink>
</file>

<file path=ppt/ink/ink1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9:10.8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 36 71,'-3'-18'37,"3"18"-1,-3-20 1,3 20-27,4 16-2,1 9-2,-8 4-2,4 13 0,-1 3-1,4 12 0,-4-2-1,0 3 0,3-6 0,-1 1 0,1-8-1,-6-9 1,3-7-2,-2-10 0,2-19 0,0 0-1,0 0 0,-20-24 0,16 0 0,2-5-1,2-1 0,2-4 0,5 1 0,3 2 0,6 8 0,3 5 1,1 4 0,3 10 0,-1 6 1,-2 9 2,-6 6-1,-1 9 0,-5 0 1,-7 2 0,-1 4-1,-9-4 0,-1-2 0,-3-3-2,-3-2 0,-5-10-2,6 2-2,-9-17-7,24 4-26,-22-9 1,22 9 0,-9-30-1</inkml:trace>
  <inkml:trace contextRef="#ctx0" brushRef="#br0" timeOffset="530">270 370 69,'22'2'37,"-9"-8"-2,10 1 2,-11-12-29,8 8 0,-13-8-3,2 4-1,-9-5-1,-5 5-1,-5 0 0,-3 7 0,-5 6-1,-3 13 1,-3 3-1,2 11 1,3 0 0,6 8-1,5 1 1,8-1-1,8-1 1,8-8-2,7-3-2,-1-12-1,11 2-3,-14-21-21,10 1-12,-10-12 1,7-3-1,-13-8-1</inkml:trace>
</inkml:ink>
</file>

<file path=ppt/ink/ink1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9:11.8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84 17 78,'0'0'38,"-27"-19"-1,27 19 2,-18 20-30,16 12-3,-4 2-1,3 17-1,1 3 0,2 7-1,2 2-1,-2-3 0,1-5 0,4-2 0,-4-10-1,-1-9-1,3-6-1,-3-11-2,1-2-3,-1-15-14,-1-15-20,4-8 2,10-1-1,-3-12-2</inkml:trace>
  <inkml:trace contextRef="#ctx0" brushRef="#br0" timeOffset="250">134 236 68,'-21'0'33,"0"4"-1,-8 9-7,4-6-54,3-7-1,22 0-2,-16-3 0</inkml:trace>
  <inkml:trace contextRef="#ctx0" brushRef="#br0" timeOffset="390">230 9 63,'0'0'38,"1"14"-1,-5 6 1,17 19-16,-21-4-16,7 18 0,-3 1-2,2 3 0,-2-2-2,4 2 0,0-4 0,3-7-1,0-2-1,1-15 0,-1-4-2,-3-10 1,0-15-2,0 0 1,-3-15-1,0-7 0,6-4 1,-2-6 0,7-2 0,3 1 1,4 2 1,4 9 1,0 0 1,2 9-1,-5 4 1,5 9 0,-7 6 1,1 9 0,-5-1-1,-2 10 0,-3 2-1,-1 2 1,2-2-2,-5 0-2,2 1-3,-3-27-6,6 27-26,-6-27-2,13 2 0,-13-2 0</inkml:trace>
  <inkml:trace contextRef="#ctx0" brushRef="#br0" timeOffset="889">544 386 66,'0'0'36,"22"-18"-2,-13 1-3,5 8-14,-6-8-9,-8 17-1,5-22-3,-5 22 0,0 0-1,-23 6 0,6 7-1,-5 4 1,0 5-1,5 4-1,-1 2 1,11-3-1,10-2 0,10-1-2,9-3 1,10-4-2,6-4-1,-4-12-5,16 2-26,-16-15-5,4-2 1,-12-11-3</inkml:trace>
</inkml:ink>
</file>

<file path=ppt/ink/ink1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9:48.0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157 323 51,'-4'-22'32,"4"22"3,-9-19-2,9 19-21,-14-5-2,14 5-2,-27 11-3,14 2-2,-5 0 0,5 9-1,3-1 0,7 2 0,6-1 0,6-2 0,5 3-1,5-2 1,3-1-1,-2-5 0,-1 0 0,-5 1 0,-7 0 0,-4 2 0,-7-2-1,-8 1 1,-5-1-1,-5-3 0,1-2-1,-5-1-1,4-2-5,-8-10-21,30 2-9,-22-5 1,22 5-2</inkml:trace>
  <inkml:trace contextRef="#ctx0" brushRef="#br0" timeOffset="452">254 394 53,'21'-1'35,"-21"1"-1,29-7 1,-23-6-22,13 10-4,-13-13-1,9 8-2,-12-3-2,-3 11 0,0-21-2,0 21 0,-16-10-1,2 13 0,-5 12 0,1 7 0,-3 7 0,4 5 1,3 4-2,4 2 1,7-1 0,10-3 0,7-7-1,8-6-2,8-1-1,0-17-4,12 11-15,-7-24-15,4 0 0,-9-13 0,2-2 0</inkml:trace>
  <inkml:trace contextRef="#ctx0" brushRef="#br0" timeOffset="764">532 115 76,'-12'-39'37,"11"7"0,-9 2-7,20 15-19,-10 15-3,0 0-2,0 0-2,-1 31-1,6-1 0,1 11-2,1 2 1,-1 5-1,1 6 0,-1-2 1,-3 1-1,-2-4 1,1-2-2,-2-4 1,0-3-1,3-7-1,2-7-1,0-10-5,11 10-14,-16-26-17,28 5-1,-15-18 0,9-3 1</inkml:trace>
  <inkml:trace contextRef="#ctx0" brushRef="#br0" timeOffset="1029">731 333 61,'-16'-8'32,"-4"11"1,-10 2-2,-6 1-23,1 6-25,-4-6-13,-1-9-1,5-2-3,2-5 1</inkml:trace>
</inkml:ink>
</file>

<file path=ppt/ink/ink1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9:49.4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74 418 76,'0'0'36,"-14"-5"0,-8 17-2,18 10-27,-9 5-2,8 9-1,-2 1-1,7 3-1,4-3-1,5-3 0,6-11-1,4-6 0,3-13 0,0-7 0,-3-10 0,-1-8 1,-7-11-1,-11-4 0,-3-1 0,-7 1-1,-7 5 1,-5 6-1,-3 7-1,-3 7-5,15 16-26,-8-2-3,12 11 1,9-14-3</inkml:trace>
  <inkml:trace contextRef="#ctx0" brushRef="#br0" timeOffset="359">373 34 82,'-8'-19'38,"-8"1"-2,16 18 0,-23 3-30,7 12-1,-6 4-1,5 5-1,0 4-1,4 6 0,4 3-1,4 0 0,3 0 0,2 2 0,0-2 0,2 0 1,3-2-1,-1 4 0,1-4 1,-1 1-1,-1-4 0,0 1 1,0 0-1,-2-4 0,2 1-1,-3-4 0,0-5-1,-3-2-1,6 2-1,-3-21-5,9 27-17,-9-27-14,0 0 0,18-27 0,-5 8 0</inkml:trace>
  <inkml:trace contextRef="#ctx0" brushRef="#br0" timeOffset="671">390 442 39,'-6'-21'32,"6"21"-1,-30-14 1,3 17-13,-7 3-19,-1 2-26,0 4-3,0-8-1,8 5-2</inkml:trace>
</inkml:ink>
</file>

<file path=ppt/ink/ink1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9:50.6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146 368 67,'-8'-27'36,"8"27"-1,-14-13 0,14 13-25,-15-4-2,15 4-3,-29 20-2,11-2-1,1 7 0,1 6-1,4 0-1,0 2-1,8 4 0,4-9 0,7-7-1,-7-21-1,24 19 1,-7-24 0,4-8 2,-4-8-1,1-9 3,1-6-1,-5-3 1,1 3 0,-8-2 1,0 9 0,-5 3 0,1 12-1,-3 14 1,1 15 0,1 8-1,4 11 1,-1 6-2,4 1 0,0 2-1,1-4-1,5 1-3,-6-23-9,12 0-25,-21-17 1,28-8-2,-16-15 1</inkml:trace>
  <inkml:trace contextRef="#ctx0" brushRef="#br0" timeOffset="406">308 43 86,'6'-16'37,"-6"16"0,20-1-1,-11 17-28,1 18-2,-7 1-3,1 12 1,-4 3-2,3 7 0,-4-3-1,-2-2 0,-2-7-1,4-5-2,2-5-2,-5-17-8,17 1-27,-13-19 2,24-7-2,-13-17-1</inkml:trace>
  <inkml:trace contextRef="#ctx0" brushRef="#br0" timeOffset="624">509 18 88,'0'-20'37,"0"20"0,-1 19 1,11 19-29,-10 8-3,4 18-1,-2 7-2,1 5 0,-2-5-1,4-5 0,-4-9-2,-1-9-1,3-5-3,-9-27-9,15 2-25,-9-18-2,0 0 0,19-27-1</inkml:trace>
</inkml:ink>
</file>

<file path=ppt/ink/ink1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9:53.3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33 484 72,'0'0'36,"-13"-11"-1,13 11-3,-5 21-23,10 5-2,-10 0-2,7 12 0,-4-1-3,4 5 1,-2-2-3,1-4 1,-4-11 0,2-10-1,1-15 1,0 0-1,-10-16 0,8-8 0,-1-9 1,6-5-2,3-3 2,3 0-1,-1 1 1,5 5-1,0 5 2,5 8-1,-2 13 0,1 6 1,-1 10-1,3 15 2,-2 5-2,-2 9 1,-4 5-1,2 1 0,-4 4 0,-5-1 0,1-6-2,-5-4 0,0-4-2,-3-10-1,6-2-4,-3-19-12,0 0-19,0-19 1,13 5 0,-8-9 1</inkml:trace>
  <inkml:trace contextRef="#ctx0" brushRef="#br0" timeOffset="406">284 571 70,'-4'-20'36,"4"20"-2,0 0 2,0 0-26,-6 25-3,8 4-2,-7 3-2,5 4 0,5 2-3,3-1 1,3-9-1,4-6-1,3-9 1,-1-9-1,2-10 1,-3-8-1,-3-8 1,-4-10 0,-11-6 1,-2-2-1,-8 5 0,-5 3-1,-6 6 1,-3 5-1,1 15-5,-10-2-25,21 15-6,1-1 3,13-6-4</inkml:trace>
  <inkml:trace contextRef="#ctx0" brushRef="#br0" timeOffset="749">444 535 85,'10'25'35,"-2"1"-2,5 12-4,-8-5-26,2 2 0,-10-5-1,0-7-1,3-23 0,-19 15-1,19-15 0,-17-18 0,8-2 0,5-7 0,4-6 1,7 4 0,2-4 1,8 4 1,2 1 0,10 8 0,-1 0 1,5 14-1,-6 1 1,2 11-1,-7 6-2,0 10 2,-8 6-2,-4 7 1,-7 3-2,-3 0 1,0-2-2,-6-1-1,3-4 0,-7-17-4,12 7-13,-2-21-20,0 0 1,4-28-1,8 9 1</inkml:trace>
  <inkml:trace contextRef="#ctx0" brushRef="#br0" timeOffset="1108">885 542 74,'17'-12'37,"-17"12"-2,0 0 3,-13 5-22,13-5-16,-21 27-9,-3-19-26,7-2 1,0-6-3,17 0 1</inkml:trace>
  <inkml:trace contextRef="#ctx0" brushRef="#br0" timeOffset="1591">1163 476 79,'0'0'37,"3"-13"-1,-3 13-1,0 0-26,0 0-3,-21 24-3,13 0 0,-4 8-2,-1 4 0,3 4-3,0 0 1,5-2-1,3-7 1,6-5-1,2-13 1,-6-13-1,23-1 1,-9-13 1,-1-9 0,-1-9 1,-1-2-1,-3-4 2,-1 6 0,-4 0 0,3 7 0,-6 5 1,0 20 0,0 0-1,0 0 0,7 35-1,-4-2 1,3 0-1,-1 6-1,4 0-1,0-1-1,4-1-4,-10-24-19,14 3-14,-4-17 2,9-5-3,-8-16 3</inkml:trace>
  <inkml:trace contextRef="#ctx0" brushRef="#br0" timeOffset="1997">1326 56 89,'0'-27'36,"-1"4"1,1 23-4,11-6-26,-1 25-1,-4 3-2,3 13 0,-5 4-2,1 10 1,-2 5-2,-2 1 1,-1 1-1,0 2 0,-3-1 0,5-3 0,-1-3-1,0-2 0,2-4 0,0-7-1,2-6-1,-4-12-2,6 1-4,-7-21-20,0 0-12,5-18 2,8 1-2,-2-15 2</inkml:trace>
  <inkml:trace contextRef="#ctx0" brushRef="#br0" timeOffset="2262">1461 463 47,'-18'0'29,"-8"-1"2,0 5-3,-8-5-21,3-4-34,8 4-2,-2-12-1,12 5 0</inkml:trace>
  <inkml:trace contextRef="#ctx0" brushRef="#br0" timeOffset="2512">1543 451 80,'-17'12'35,"17"-12"1,-13 24 0,10-3-30,-3 4-2,6 9 0,-1-1-3,5 4 0,5-1-1,1-2 0,6-5-1,3-13 1,-1-8-1,1-13 1,0-9-1,-4-13 1,-8-9 1,-4-4-1,-9-2 1,-3 3-1,-4 2 0,-4 11-1,-1 13-2,-9 0-13,14 17-19,-2 0 0,15-4-1,-7 13 0</inkml:trace>
  <inkml:trace contextRef="#ctx0" brushRef="#br0" timeOffset="2824">1731 552 80,'5'21'35,"3"6"0,-9 1-2,10 4-27,-9-4-3,1 1 0,-1-13-2,0-16 0,-6 15-2,6-15 1,-10-23-1,7-2 0,2-6 0,2-4 1,2-1 1,9 3 0,1 3 1,6 9 1,1 7 0,2 14-1,-1 7 1,-3 12-1,-1 7 0,-4 5-1,-4 1 0,-4-4-1,-2-2 0,-7-7 0,4-19-1,0 0 0,0 0 1,-9-20-1,9-7 0,5-6 0,5-4 1,6-1 0,5 6 1,0 3-1,0 10 0,3 10 1,-4 12 0,-3 16 1,-4 10-2,-3 14 2,-5 3-2,-4 5 1,-2 1-2,-4-13-2,2 8-10,-5-30-24,8-17-1,0 0 0,8-19-3</inkml:trace>
</inkml:ink>
</file>

<file path=ppt/ink/ink1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49:59.9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159 333 72,'-7'-13'36,"7"13"-2,-16 6 0,-6-5-25,15 17-3,-12-7-1,4 11-1,-2-2-1,4 3-1,3-1-1,7 2 0,6-5 0,7 4 0,4-2 0,4-1 1,-1 0-2,-2 2 2,-4-1-1,-6 3 0,-10-1 0,-3-2 1,-10-2-2,1-3 0,-5-3-1,0-6-2,9 3-5,-9-18-19,22 8-11,0 0 1,13-21-2,5 8 2</inkml:trace>
  <inkml:trace contextRef="#ctx0" brushRef="#br0" timeOffset="312">253 423 59,'-7'-13'37,"7"13"0,0 0-3,-10 43-10,7-18-18,9 14-2,-6-2-1,6 4-2,1-5 0,-1-7-1,3-6-1,-9-23 1,23 13-1,-10-25 0,0-7 0,0-11 1,-3-10 0,0-2 0,-1-3 1,-2 4 0,-2 7 1,1 11-1,-4 10 1,-2 13 0,6 23-1,-3 14 1,2 4-1,-1 9 0,-1 2-1,1 0-1,2-1-2,-5-19-3,15 2-21,-16-34-11,15 8 0,-8-29 0,3-5 0</inkml:trace>
  <inkml:trace contextRef="#ctx0" brushRef="#br0" timeOffset="686">537 41 93,'0'0'37,"4"15"0,12 22-2,-14 9-30,2 19 0,0 5-3,1 6 1,-4 0-2,1-6-1,-1-5 0,2-11-1,-3-11 0,-1-17 0,-2-10 0,3-16-1,0 0 1,-15-27 0,12 4 0,5-8 0,1-4 0,7 5 1,6 1 1,4 10-1,3 9 1,2 12 0,-2 8-1,-4 12 1,-1 14-1,-8 1 1,-7 7-2,-11-5 2,-8-6-2,-8-7 0,-5-4-3,-9-25-8,12 0-26,-8-16 2,11-1-3,1-13 2</inkml:trace>
  <inkml:trace contextRef="#ctx0" brushRef="#br0" timeOffset="1216">1022 170 57,'-9'-32'37,"-5"-6"-2,-1 9 1,-4-5-16,8 16-12,-11 1 0,8 19-3,-5 3 0,7 14-1,0 9-2,8 6 1,0 4-2,1 2 1,3 4-1,0-4 0,1 1 0,2 2-1,-1-1 0,0 0 1,0-2-1,2 1 0,-2-2 0,1 0 0,-2-3 0,1-4 0,-2-3-1,0-2 1,1-2-1,-1-7-2,3 0-1,-3-18-5,9 14-20,-9-14-10,13-17 1,-6-6-1</inkml:trace>
  <inkml:trace contextRef="#ctx0" brushRef="#br0" timeOffset="1560">1025 402 71,'-33'-13'33,"5"16"-3,-1-1-3,-3 2-55,-6 2-3,2-6 0,7-2-2</inkml:trace>
  <inkml:trace contextRef="#ctx0" brushRef="#br0" timeOffset="1840">1077 493 60,'-17'18'35,"17"-18"0,-12 29-4,12-29-12,-4 31-13,-2-10-2,8 8-1,-1-2-2,5 3 0,4-1-1,5-4-1,3-6 1,3-11-1,2-6 0,-1-12 1,-5-11 0,-2-10 0,-6-8 2,-8 0-1,-8-2 1,-6 4 0,-5 5-1,-2 14 1,-3 7-2,-4 9 0,6 13-5,-8-7-16,14 15-17,15-19 3,-13 26-2,13-26 1</inkml:trace>
  <inkml:trace contextRef="#ctx0" brushRef="#br0" timeOffset="2184">1234 495 80,'0'0'37,"15"33"-2,-15-7 0,11 16-30,-6-6-1,-1 2-2,-2-6-1,1-9 0,-3-23 0,0 0-1,-16-3 0,10-26-1,-3-6 2,5-8-2,4-3 1,4-2-1,2 7-1,1 4-3,11 18-8,-5-1-23,8 10 1,-3 8-2,2 12 2</inkml:trace>
  <inkml:trace contextRef="#ctx0" brushRef="#br0" timeOffset="2433">1420 428 79,'6'13'36,"3"8"0,-15-3 0,16 16-30,-7-3-1,1 8-2,-5-1-2,1-6-1,-1-3-1,-8-13-1,9-16 0,-16 4-1,10-17 0,2-12 1,1-6 0,6-8 2,1-2 0,8 2 2,2 0 0,7 9 1,-3 7 0,9 11 0,-10 12-1,5 17 0,-6 11 0,-2 8-1,-5 3 0,-5 3-1,-4 0 0,0-9-2,-4-8 0,4-25-1,-16 13-1,6-28 0,5-2 0,1-18 0,4-1 2,4-4 1,8 1 2,6 4 1,-1 3 1,5 12 1,-2 5 0,6 15-1,-5 9 0,0 14 0,-7 9-2,-1 6 0,-5 3 0,1 1-2,-5 5-1,-8-14-5,13 2-23,-14-22-6,5-13-1,0 0-1</inkml:trace>
  <inkml:trace contextRef="#ctx0" brushRef="#br0" timeOffset="2948">1827 443 71,'0'0'37,"0"0"-3,12 29 3,-11-16-28,8 26-3,-9-2-2,4 7-2,1-5-1,2-7 0,2-5-2,1-13 0,3-8 0,-13-6-1,26-20 1,-13-3 0,0-5 0,0-3 0,-4-4 2,1 2 0,-3 2 0,1 8 1,-3 10 0,-5 13 0,0 0 0,15 26 0,-9 6-1,0 6 0,-2 4-1,3-1-1,-2-2-2,-8-18-12,14-3-23,-11-18 2,24-7-3,-8-17 2</inkml:trace>
  <inkml:trace contextRef="#ctx0" brushRef="#br0" timeOffset="3307">2201 41 96,'-3'-13'37,"3"13"2,-11 20-6,16 15-28,-11 3-1,5 9-1,-7 7 0,4-1-1,0 4 0,-1-5-2,1-3 1,2 0-1,4-7 0,-1 0 1,2-8-2,0 0 1,0-8-1,0-6-2,3 2-1,-6-22-9,0 0-27,0 0 2,16-13-2,-10-12 0</inkml:trace>
  <inkml:trace contextRef="#ctx0" brushRef="#br0" timeOffset="5241">2458 482 52,'-5'-16'35,"-3"-1"0,2 4 0,-10-5-21,16 18-5,-22 19-1,10 3-4,-6 4 0,4 8-2,1 3-2,0-1 0,5-3 0,2-7 0,6-6-1,0-20 1,0 0-1,20 5 1,-7-21 0,0-5 0,0-8 1,2-2 0,-2-3 0,-1 6 0,-5 2 1,0 5 0,-5 8-1,-2 13 1,0 0 0,2 34 0,0-8-1,4 8 0,1 4 1,6 1-1,2-2-2,-1-8-1,6 0-4,-20-29-17,24 13-15,-11-21 0,4-3-1,-5-13 1</inkml:trace>
  <inkml:trace contextRef="#ctx0" brushRef="#br0" timeOffset="5678">2612 488 69,'0'0'35,"16"23"1,-16-23-2,45 16-23,-28-24-4,8 0-1,-11-7-1,4-1-1,-12-5-1,-3 2 0,-8-1-2,-3 5 1,-13 10-1,-1 5 0,-4 15-1,-1 7 1,0 10-1,9 4 1,3 3-1,8 3 0,13-3 0,10 0 0,8-10 0,5-9-1,8-5-2,-4-14-2,8 8-13,-14-25-20,7-2 0,-10-15-2,1-6 2</inkml:trace>
</inkml:ink>
</file>

<file path=ppt/ink/ink1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0:09.2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262 70 60,'-1'-16'35,"1"16"-3,-3-28 2,3 28-22,-7-19-2,7 19-3,-19-7-1,19 7-2,-32 7 0,14 3-1,-5 3-1,1 5 0,-1 4 0,4 5 0,-2 2-1,2 3 0,2 2 0,4 1 0,2 0-1,3 1 0,3 1 1,2-3-1,8 0 1,4-2-1,2-3 0,4-1 0,2-5 0,2-9 0,2-5-1,-2-7 1,-3-7-1,-2-6 1,-2-4-1,-3-7 1,-2-2 0,-6-4 0,-1 2-1,0 0 1,-1 2 0,-4 4 0,5 2-1,2 4 1,-2 14 0,13-13 0,-13 13 0,28-2 0,-9 5 0,3 2 1,-1 2-1,0 6 1,-4 0 0,-4 6 0,-2 1 0,-6 2 0,-2 3 0,-3 3 0,-3-4 0,3-2 0,-1-2-1,2-4 1,-1-16-2,5 19-1,-5-19-3,0 0-12,26-10-23,-13-1 2,12 0-3,-2-8 1</inkml:trace>
</inkml:ink>
</file>

<file path=ppt/ink/ink1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0:14.1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74 502 64,'-18'-16'36,"18"16"-3,-17-5 2,17 5-25,-9 24-5,2-5 1,8 8-3,-3 1-1,4 3-1,1-2 1,5-3-2,0-8 1,5-8 0,2-7 0,4-9 0,-2-7 1,1-7 0,-2-10-1,0 1 1,-7-3 0,-3 1-1,-11 4 0,-4 6 0,-5 2-1,-5 7 0,-1 11 0,-5 4-1,1 3-1,-3-3-5,17 14-23,-9-14-9,19-3 3,0 0-3</inkml:trace>
  <inkml:trace contextRef="#ctx0" brushRef="#br0" timeOffset="437">450 69 72,'-3'-20'36,"-4"-2"0,11 9 0,-16-2-28,12 15-2,-22 0 0,22 0-2,-24 17 0,11 4-2,0 2 0,2 7 1,3 2-2,3 4 1,1 4 0,4-1-1,0-1 0,3-1 0,-2-4 0,-1-1-1,2-4 1,-4 3 0,2-2 0,-4 0-1,4 1 1,-3-1-1,1 0 1,1 0-1,1 1 1,-1-7-2,-1-3 0,-1-5-1,3 0-2,0-15-3,0 0-11,0 0-22,0 0 2,6-34-1,7 14 2</inkml:trace>
  <inkml:trace contextRef="#ctx0" brushRef="#br0" timeOffset="764">421 430 68,'3'-19'32,"-3"19"1,-18-9-2,1 15-25,-12 1-8,-17 2-29,4-3 1,1-2-4,2-4 1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28.6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276 10 73,'0'0'36,"13"-10"0,-13 10 0,0 0-23,-13-5-5,13 5-2,-31 8 0,9 0-2,-9-3-2,0 9 1,-4-6-2,-1 5 0,5-3-3,2-3-1,14 6-4,-5-18-22,20 5-9,0 0 0,35-5 0</inkml:trace>
</inkml:ink>
</file>

<file path=ppt/ink/ink1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0:18.8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297 25 64,'10'-15'36,"-10"15"-2,0 0-4,0 0-13,-23-9-11,-2 8-2,-3 5-2,-9-2 0,1 4 0,-2 0-1,6-1-1,3 0 1,9 1 0,6-3 0,14-3 1,0 0-1,-1 13 1,1-13 0,14 11 0,-14-11 0,12 18-1,-12-18 1,6 28 0,-7-8 0,-1 4-1,-2 3 0,0 3 0,1 0 0,3 5 0,-3-1 1,2 0-2,-2-5 2,1-1-2,-1-6 1,1 0 0,-1-5 0,-1-1-1,4-16 0,-5 16-1,5-16-1,0 0-2,0 0-3,0 0-16,-2-16-17,7-9 0,14 8 0,-5-11 1</inkml:trace>
  <inkml:trace contextRef="#ctx0" brushRef="#br0" timeOffset="421">240 235 77,'0'0'37,"-14"-8"-1,0 16-1,-9-8-28,0 9-3,-10-3-2,-2-3-5,9 4-28,-4-7-5,4 0 1,7-6-4</inkml:trace>
</inkml:ink>
</file>

<file path=ppt/ink/ink1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0:33.3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239 36 60,'-7'-13'34,"7"13"0,-11-20 1,11 20-23,0 0-3,-13 0-2,-5 4-2,3 11-1,-8 2 0,1 8-1,-3 5-1,3 8 0,-1 5 0,3 3-1,4 4 0,3-1 1,5 2-1,7-1 0,2-4 0,10-1 0,3-1 1,5-2-1,7-3 0,0-4-1,3-4-1,-2-3-1,0-7-1,-8-12-4,10 7-20,-29-16-12,29-16 0,-20-4 0,2 1 1</inkml:trace>
  <inkml:trace contextRef="#ctx0" brushRef="#br0" timeOffset="499">390 384 63,'0'0'36,"0"0"0,-15 6 1,13 13-20,-7 0-10,9 8-1,-5 1-1,5 6-2,-2 1-1,4-2-1,1 1-3,-3-16-8,11 3-28,-11-21 2,0 0-2,13-3 0</inkml:trace>
  <inkml:trace contextRef="#ctx0" brushRef="#br0" timeOffset="687">402 300 61,'6'-28'38,"-6"3"-2,0 25 2,7-23-17,-7 23-15,0 0-3,0 0-1,6 22-3,-6-22-6,-2 22-29,2-22 0,-3 26-1,6-13-2</inkml:trace>
  <inkml:trace contextRef="#ctx0" brushRef="#br0" timeOffset="905">499 423 81,'-5'18'37,"10"8"-1,-10-3 0,10 9-33,-5 0 1,1 0-3,1-4 1,-4-9-2,-2-6-1,4-13 0,0 0 1,-16-14-1,12-4-1,2-8 1,5-6 0,1 1 1,5-1 0,4 2 1,4 2 0,5 5 1,-5 4-1,5 10 1,-5 5 0,1 8 0,-2 6 0,-3 11-1,-3 5 1,-5 7 0,0 4-1,-2 1-1,-3 1 0,-3-6-3,3 5-6,-15-22-28,15-1-1,0-15 1,0 0-2</inkml:trace>
  <inkml:trace contextRef="#ctx0" brushRef="#br0" timeOffset="1498">811 381 73,'0'0'37,"-22"-10"-1,22 10 0,0 0-29,-19 15-2,3-8-1,2 10-1,-2 2 0,3 6-2,4-2 1,2 8-1,7-2 0,7 2-1,6-4 1,6-5-2,6 0-2,-5-10-4,16 6-22,-10-18-8,4 0 0,-4-13 0</inkml:trace>
  <inkml:trace contextRef="#ctx0" brushRef="#br0" timeOffset="1747">997 42 88,'-3'-23'36,"-7"2"0,10 21-8,-20 14-21,11 13-2,-8 7-1,5 14-1,-4 7-1,6 10 0,2 5 0,5-1-1,3-5 0,8-6-1,1-8 0,1-13-2,10-3-3,-20-34-9,35 16-25,-18-25 2,6-2 0,-7-23-1</inkml:trace>
  <inkml:trace contextRef="#ctx0" brushRef="#br0" timeOffset="1966">1098 373 62,'0'0'35,"0"0"0,0 0 0,-6 23-19,13 13-10,-8-2 0,4 8-3,-3-3 0,4 0-2,5-4-1,-5-10-3,11-3-4,-15-22-4,17 1-3,-17-27 0,16 10 2,-16-23 4,9 4 3,-2-4 4,-6-2 5,11 15 5,-15-8 3,16 26 1,-17-7 0,4 15-3,7 17-4,-4 10-1,-3 0-1,3 8-1,-1 0 0,3 0-1,1-1-1,-1-7-2,7-2-3,-12-25-23,19 1-11,-5-15 1,9-6-2</inkml:trace>
  <inkml:trace contextRef="#ctx0" brushRef="#br0" timeOffset="2699">1447 454 49,'0'0'32,"-18"1"0,18-1 1,-16-8-24,16 8-2,-16-2-1,16 2-1,-15 8-1,15-8-1,-14 21-1,11-6-1,-1 2 0,4-1-1,0 3 0,3-4 0,2 1 0,-5-16-1,16 13 0,-16-13 0,26-7 1,-7-5 1,-3-8 0,3-2 1,-6-9 0,1-2 1,-7-11-1,2 1 1,-7-7 0,-1 6 0,-4 2 0,3 7 0,-3 5 0,2 8-1,-2 6 0,3 16-1,0 0 1,-6 27-1,3 1-1,5 8 0,-2 7 1,1 9-1,2 5 1,3 0 0,4-5 0,0-4-1,2-4-1,-2-11-2,8 4-6,-13-24-27,15-3-3,-7-16 0,6 2-1</inkml:trace>
  <inkml:trace contextRef="#ctx0" brushRef="#br0" timeOffset="3183">1673 381 82,'0'0'38,"0"0"-2,0 0 1,-3 22-32,4 7-1,-4 2 0,6 7-2,-3 1 0,0 0-3,3 1-3,-7-20-15,11 2-17,-7-22-1,0 0-1,9-42 0</inkml:trace>
  <inkml:trace contextRef="#ctx0" brushRef="#br0" timeOffset="3339">1683 170 85,'3'-49'35,"-6"5"-1,6 28-6,-3 16-26,0 0-12,13 17-24,-9 11 0,6 9-2,2-1 1</inkml:trace>
  <inkml:trace contextRef="#ctx0" brushRef="#br0" timeOffset="3510">1843 451 72,'-1'16'35,"5"6"0,-5-5-1,3 7-28,0-2-3,-1-2-1,-2-6-1,1-14-1,0 0 0,0 0-2,-15-8 1,13-11-1,2-2 0,1 0 2,5-3 0,4 1 1,3 1 0,7 8 2,-1 1 0,7 7 1,-4 1-1,-2 10 1,1-2-2,-3 8 0,-8 4-1,-1 5 1,-1 4-1,-8 0-1,0 0 0,-1-1-2,-1 0-3,-11-13-17,13 6-15,0-16 1,0 0-3,0 0 2</inkml:trace>
  <inkml:trace contextRef="#ctx0" brushRef="#br0" timeOffset="3869">2224 517 79,'9'-15'35,"-9"-4"0,9 5 1,-9-5-33,0 19-1,0 0 1,-18-9-2,5 16 0,0 8-1,-3 2 1,3 7-2,3-1 0,2 0 0,3 0 0,5-4-1,6-3 1,-6-16 0,23 12 0,-8-12 0,-1-3 2,-1-3 0,-13 6 0,23-16 2,-23 16-1,15-9 1,-15 9 0,0 0 0,14 15 0,-5 5 0,-3 11-1,1 8 0,-3 5 0,0 7-1,-2 4 0,-1 2 0,-5-3-1,3-5 1,-5-4-1,0-7 0,-3-4 0,1-9 0,-1-7 0,-4-9 0,-1-4-1,-2-10 0,0-1 1,1-8 0,2-2-1,9-6 1,4-6 0,9-4-1,8 0 1,9-7-2,9 0-1,-4-21-15,17 6-20,-5-20-1,8-6-1,-6-10 1</inkml:trace>
</inkml:ink>
</file>

<file path=ppt/ink/ink1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0:44.4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294 19 78,'6'-17'35,"-6"17"0,0 0-8,0 0-20,-23-3-2,6 10-1,-8-1-2,-3 1 1,-7-1-1,2 1 0,-1-2-1,8 1 1,1-3-1,11 2 1,14-5 0,-13 18-1,13-18 1,8 22 0,-2-8-1,1 5 0,-4 4 0,0 0 0,-2 4 0,-4 2 0,-1-2-1,-1 1 1,-1-1 0,3-1-1,-2 1 1,0 2 0,2-3 0,-1 0 0,2 0 0,-1-4 0,3-2-1,-5-2 0,5-4 0,0-14-2,-1 13-1,1-13-1,0 0-5,-10-26-18,10 26-11,21-32 0,2 16-1,-6-10 2</inkml:trace>
  <inkml:trace contextRef="#ctx0" brushRef="#br0" timeOffset="405">224 324 81,'8'-13'34,"-8"13"0,-17 0-6,17 0-24,-31 16-3,2-10-2,1 7-10,-6-13-23,7-1 1,-1-5-2,11 1 0</inkml:trace>
</inkml:ink>
</file>

<file path=ppt/ink/ink1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0:50.3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136 63 39,'-9'-16'31,"9"16"2,-11-16 0,5-1-18,6 17-5,-9-15 1,9 15-2,0 0-2,0 0-1,0 0-2,0 0 0,0 0-1,0 0 0,0 0 0,16 19-1,-16-19-1,15 22 0,-4-6 1,0 3-1,-3 4 0,1 2 0,0 4-1,-1 4 1,-3 5-1,-5 4 1,0 4-1,-6 2 0,-4-3 0,-3 0 0,-5-3 0,-2-3 0,-3-5 0,-1-11-3,3 3-3,-10-20-26,18 7-7,-1-13 0,14 0-2</inkml:trace>
  <inkml:trace contextRef="#ctx0" brushRef="#br0" timeOffset="6131">475 507 73,'0'0'37,"-21"-4"0,21 4 0,-19 9-24,19-9-9,0 0 0,-15 10-2,15-10-1,0 0-2,0 0-12,0 0-24,0 0 0,0 0-2,31-8 0</inkml:trace>
</inkml:ink>
</file>

<file path=ppt/ink/ink1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0:58.1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314 40 65,'0'0'36,"0"0"-2,-16-15 1,16 15-19,-35 2-9,14 5-2,-11-3-1,-4 5-2,-3 0-1,1-1-1,5-1-2,4-7 0,10 4-1,3-7 0,16 3 0,0 0 0,16-19 2,-1 10 1,-1 1 1,1 3 1,-15 5 1,23 0 1,-23 0 0,10 27 1,-11-4-2,2 16 1,-2 6-2,2 13 1,-2 4-1,1 6 0,0-3 0,1 1-1,-1-7-2,0-7 1,3-11-3,-3-13-2,6 1-8,-6-29-26,0 0 2,0 0-1,17-28 0</inkml:trace>
  <inkml:trace contextRef="#ctx0" brushRef="#br0" timeOffset="405">211 0 60,'0'0'37,"0"0"0,-5 15 1,0-2-11,14 23-21,-10 2 0,2 12-2,-1 3 0,1 6-2,-2-3-1,1 2 0,3-4-1,-2-3 0,2-9 0,-1-6 0,2-8-1,0-11 0,-4-17-1,0 0 0,0 0 1,9-22-1,-5-4 1,-4-8 0,5-7 1,0-4 0,1 2 1,6 4 0,-2 5 0,4 10 1,1 5 0,1 15 0,0 8-1,1 14 1,-3 4-1,1 9 1,-2 3-1,-3 4 0,-4-1-1,0 3 1,-5-2 0,-1-7-1,1 0-2,-5-7-1,7 1-1,-3-25-11,0 0-22,0 0-2,0 0 1,14-34-1</inkml:trace>
  <inkml:trace contextRef="#ctx0" brushRef="#br0" timeOffset="951">622 415 72,'22'11'35,"-22"-11"0,23-10 1,-23-8-25,16 10-3,-11-10-1,5 5-3,-8-5 0,-2 18-2,-7-24 0,7 24 0,-22-1-1,8 13 0,-7 2 0,0 10 0,0 5-1,8 7 1,3 2-1,9-1 0,4-3 0,7-6 0,12 2-1,1-13-2,8 0-3,-10-19-22,12 2-9,-6-15 0,5-2-2,-7-11 1</inkml:trace>
</inkml:ink>
</file>

<file path=ppt/ink/ink1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0:59.7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260 173 80,'5'-28'36,"-11"-2"-2,3 1 3,-14-6-30,4 15 0,-13-2-1,7 16-2,-6 3-1,8 18 1,0 8-1,6 9 0,0 5 0,11 7-1,-4 1 0,4 5 0,0-3-1,0-1 0,1-1 0,-1-3 0,1-1 0,1-1-1,-2-2 1,1-3-1,1-3 1,-1-6-1,-1-2 0,0-3-1,2-6 0,-2-15-2,-2 24-2,2-24-4,0 0-22,0 0-8,3-24 0,-1 3 0,8 0 1</inkml:trace>
  <inkml:trace contextRef="#ctx0" brushRef="#br0" timeOffset="344">217 409 80,'-13'-12'34,"-7"14"-2,-2 5 2,-5 0-32,-8-4-16,0 3-16,9-6-2,3-2-2,7-8 0</inkml:trace>
  <inkml:trace contextRef="#ctx0" brushRef="#br0" timeOffset="609">217 378 64,'0'0'35,"-13"21"1,10 2 0,3-23-13,0 45-18,-1-9-2,5 9 0,2 1-2,2-1 0,3-6-1,3-5 0,2-10 0,4-12 0,2-17 0,-2-9 1,-1-12-1,-3-10 1,-2-11-1,-7-5 1,-7-2 0,-8 2-1,-8 7 1,-3 5-1,-3 9 0,-6 11-1,0 14-2,-1 6-6,15 19-27,1 0 1,8 7-2,5 0 0</inkml:trace>
  <inkml:trace contextRef="#ctx0" brushRef="#br0" timeOffset="983">473 472 67,'0'0'37,"0"0"-2,4 31 2,-7-12-15,11 13-17,-8 1-2,4 0 0,-7-2-2,3-5 0,-1-10-1,1-16-1,0 0 1,-13-28-1,8-1 1,1-8 0,4-3 0,1-5 0,4 5 0,2 4 0,6 10 0,-4 4-2,8 13-5,-17 9-28,22-4 0,-11 8-1,8 3-2</inkml:trace>
  <inkml:trace contextRef="#ctx0" brushRef="#br0" timeOffset="1280">629 419 88,'0'0'36,"0"0"0,22 27 0,-18-8-31,0 13 0,-7-1-2,6 0-1,-6-3-1,2-5-2,-2-3-1,3-20 0,0 0-1,0 0 1,0 0-1,-6-36 0,8 12 2,2-7 1,3-4 1,2 3 1,3 1 1,2 4 0,-1 3 1,12 12-1,-8 5 1,6 16-1,-1 7 0,-2 11-1,-6 9 0,2 9 0,-7 2-1,-8-1 0,4-4-1,-10-6-1,-3-10 0,8-26-1,-18 11-1,10-27 1,8-9-1,0-8 1,1-6 0,5-5 1,4 2 1,7 3-1,1 6 2,2 9 0,-5 8 1,2 12 0,-1 10-1,1 14 1,-2 8 0,-2 14 0,0 3-1,-5 1-1,1 2 0,-6-5-1,-2-6-1,-5-19-5,8 7-15,-4-25-16,0-26 0,3-5 0,3 1 0</inkml:trace>
  <inkml:trace contextRef="#ctx0" brushRef="#br0" timeOffset="1857">1106 406 90,'0'0'37,"-13"4"-1,13-4-2,0 38-27,-1-3-2,5 12-1,0 1-2,6 4 0,2-5-2,2-8 0,7-9-1,0-12 1,1-15-1,-3-15 0,-2-10 0,-4-10 0,0-10 1,-9-4-1,2 0 1,-3 2 1,-4 6 0,2 11-1,1 12 2,-2 15-1,4 15 0,0 14 1,-1 9-1,3 8 0,1 2 0,0-2-1,-1-2-2,-2-17-4,12 1-19,-16-28-13,23-19 1,-9-17-2,1-6 1</inkml:trace>
  <inkml:trace contextRef="#ctx0" brushRef="#br0" timeOffset="2247">1446 32 41,'-9'17'35,"0"-4"2,8 14-1,-8-4-8,14 19-14,-13-9-1,14 16-6,-6-1-1,6 7-2,-5 0-1,4 0-2,-2-1 0,2-2 1,-2-3-2,2-4 1,-1-6 0,0-5-1,1-8-1,-3-10-1,-2-16-2,0 0-9,11-18-24,-14-14-2,10-1 0,-3-12-1</inkml:trace>
  <inkml:trace contextRef="#ctx0" brushRef="#br0" timeOffset="2637">1641 420 64,'19'-13'35,"-19"13"0,0 0-1,15-30-20,-15 30-4,0 0-2,0 0-2,0 0-2,-24 10 0,5 9-3,0 7 0,-1 3 0,0 7 0,5 0-2,5 2 1,9-6-1,5-6 1,9-9-1,3-8 1,4-9-1,2-12 1,-2-8 0,0-7 0,-2-4 0,-2 2 0,-6 5 1,3 6 0,0 11-1,-2 7 1,4 7 0,2 8 0,3 2-1,-1-2 1,2-1-2,-3-5 0,3-3-5,-13-22-23,17 0-8,-4-8-1,8-5-1</inkml:trace>
</inkml:ink>
</file>

<file path=ppt/ink/ink1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1:14.0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50 185 39,'-6'-13'32,"1"-2"2,-2-4-1,7 19-15,-7-25-4,7 25-2,0 0-3,0 0-2,0 0 0,0 31-2,-2-9-1,7 10 0,-8 5 0,7 9-1,-4 4 0,5 4 0,-5 0-1,4 6 0,-3-1-1,2-4 0,2-4 0,-4-8-1,2-8 1,-3-7-1,0-14 0,0-14-1,0 0 0,0 0-2,-4-20-1,-1-8-3,15 10-12,-7-20-21,6 8 1,-3-13 0,8 7-1</inkml:trace>
  <inkml:trace contextRef="#ctx0" brushRef="#br0" timeOffset="453">13 116 46,'0'0'31,"0"0"1,0 0 1,-13-25-22,13 25-1,15-10 0,4 12-1,-19-2-3,37-2-1,-14 2-1,11 7 0,-3-2 0,8 8-1,-7 3 0,4 6-1,-8 3 1,-5 6-1,-10 1 0,-9 4-1,-9 1 1,-8-1-2,-13-5 1,-5 0-1,-5-3-1,-7-11 0,4 1-3,-3-18-8,16 4-26,0-11 1,26 7-1,-18-21-2</inkml:trace>
  <inkml:trace contextRef="#ctx0" brushRef="#br0" timeOffset="1046">537 547 82,'0'0'36,"7"-13"0,-7 13 1,-17 2-30,17-2-1,-33 9-2,11-5-1,-9 0-1,4 4-1,-2-5 0,6-2 0,3-2 0,7 3 0,13-2 1,0 0-1,0 0 1,-2 15-1,2-15 1,15 25-1,-11-9 1,3 7-1,-5 2 1,2 6-1,0 3 0,-2 2 0,1 2 0,-3 2 0,4-1 0,-4-1 0,1-3-2,2 0 1,-6-3 0,2-4 0,1-4-1,-3-5 1,5-3-2,-2-16 0,0 19-2,0-19-3,0 0-10,5-22-23,13 9 1,-5-12-1,13 4 2</inkml:trace>
  <inkml:trace contextRef="#ctx0" brushRef="#br0" timeOffset="1436">585 868 64,'0'-14'35,"0"14"0,-18-11-3,5 22-9,-11-9-18,-4 8-3,-1 8-11,-5-12-26,3-2 1,4-6-3,2-6 1</inkml:trace>
  <inkml:trace contextRef="#ctx0" brushRef="#br0" timeOffset="31731">1034 220 51,'3'-18'30,"0"-1"5,-3-5-8,0 24-12,6-31-2,-6 31-2,0 0-3,0 0-1,0 0 0,-1 32-3,-7-7 1,1 7-2,-5 9 1,2 9-2,-1 2 0,-2 4 0,1-1-2,2 2 1,-1-4 0,3-8 0,2-4-1,2-9-1,3-10 0,1-8-2,0-14-1,0 0-7,17-9-23,-13-13-5,8-3 1,-3-13-1</inkml:trace>
  <inkml:trace contextRef="#ctx0" brushRef="#br0" timeOffset="32183">1092 175 45,'0'0'33,"-8"-13"0,8 13 1,-13-30-20,13 30-1,-5-17-4,5 17-1,0 0-3,0 0 0,0 19 0,6 7-1,1 3 0,2 14-1,1 5 0,4 9-2,0 4 2,1 2-2,-2-1 0,2-5-1,-2-5 0,-3-11-2,0-4-3,-13-24-21,13 1-12,-10-14-1,15-14 0,-8-11 0</inkml:trace>
  <inkml:trace contextRef="#ctx0" brushRef="#br0" timeOffset="36801">1865 67 32,'-3'-18'30,"3"18"2,-5-16 1,2-2-18,3 18-2,3-14-1,-3 14 0,0 0-3,0 0-2,0 0-1,0 0-1,-5 14-1,0 16-1,-6 6 1,-1 15-2,-1 8 1,-3 12-1,-1 0 1,-4 6-2,3-1 1,0-10-1,5-6-1,2-13 1,2-8-2,0-14 0,8-5-1,1-20-2,0 0-4,0 0-17,13-26-14,-3-3 0,12 0 0,-8-14 1</inkml:trace>
  <inkml:trace contextRef="#ctx0" brushRef="#br0" timeOffset="37206">1853 4 54,'6'-12'35,"-6"12"-2,0 0 2,0 0-21,0 0-5,0 0 0,7 20-2,-7-20-1,-4 31-1,1-5 0,6 11-2,0 2 1,1 13-1,5 3 1,4 8-3,0 4 2,4 6-2,-3-8 1,2-1-1,-1-8-2,-4-10 0,-1-6-2,-7-20-5,12 2-28,-15-22-4,13-4 0,-5-18-1</inkml:trace>
  <inkml:trace contextRef="#ctx0" brushRef="#br0" timeOffset="47268">1733 1180 29,'0'0'31,"-3"-13"2,3 13 0,-3-19-12,3 19-7,0 0-1,6-14-3,-13-1-3,7 15-1,-9-18-1,9 18-2,-17-16 1,17 16-1,-29-7-1,11 14 0,0 1 0,0 9-1,1-1 0,4 11 0,0 2 0,3 6-1,2 3 1,8 0-1,0 1 0,5 1 1,-4-2-1,6-3 0,-1-3 0,3-7 0,0-3 0,-9-22 0,20 19-1,-20-19 1,22-9-1,-14-5 1,-2-8 0,-2-6-1,-1 0 1,-1 0-1,-4-2 1,5 3 0,-1 7 0,2 5 0,-4 15 0,17-10 1,-17 10-1,22 19 0,-10-1 1,-4 8 0,-1 3-1,1 5 1,-7-4 0,-1 3 0,0-3 0,3-2 0,-3-6-1,4-5-1,1-3-1,-5-14-2,17 8-8,-13-21-26,14-1-1,-4-17 0,6 3-1</inkml:trace>
  <inkml:trace contextRef="#ctx0" brushRef="#br0" timeOffset="48080">2022 1213 86,'0'0'36,"0"0"0,-10-27-6,10 27-20,-13 0-3,13 0-1,-25 13-2,12-1 0,-4 3-2,3 5 0,1 4 0,4 2 0,0 3-1,9 3 0,0 2-1,7 2 1,2-2-1,1 0 1,6-2-1,3 0 0,3-4-1,-1-3-1,1-5-2,-3-13-4,16 7-25,-20-25-6,11 1 1,-12-15-2</inkml:trace>
  <inkml:trace contextRef="#ctx0" brushRef="#br0" timeOffset="48376">2120 1344 79,'-14'3'36,"-2"7"-2,-6 2 1,1 7-34,8-9-33,-9 2 0,5-6-2,4-5-1</inkml:trace>
  <inkml:trace contextRef="#ctx0" brushRef="#br0" timeOffset="49047">2520 1068 74,'0'-18'37,"0"18"-4,-10-19 4,10 19-26,-22-4-4,7 13-1,-5 2-3,4 10 0,-1 2-1,4 4 0,3-1-1,5 0 0,5 0 0,8-2-1,2-5 1,4-3-1,1-3 0,-2 2 0,1 4 0,-1 3 0,-4 3 1,-3 4-1,-6 1 1,-3 1-1,-5-3 1,-2 0 0,-6-5-1,1-7 1,-3-9-1,-3-4 0,-1-4 0,0-5-2,5 0-2,-5-13-5,22 19-21,-13-25-8,13 12 0,-1-4-1</inkml:trace>
  <inkml:trace contextRef="#ctx0" brushRef="#br0" timeOffset="49593">2790 1417 77,'0'0'36,"0"0"-1,0 0 1,0 0-27,-26-11-2,9 12-3,-6-2 0,2 3-2,0 3 0,3 4-1,4-1 1,5 8-1,5 1 1,5 2-1,-1 1 1,5 6-1,-3-1 1,1 6 0,-1-2-1,1 3 0,-3 0 0,1-1 1,-1 3-1,0-4 0,0-2-1,3-1 1,-2-6 0,-1-3-1,0-5-1,0-13-1,0 0-2,0 0-3,0 0-9,0 0-24,-5-13 2,6-7-1,12 5 1</inkml:trace>
  <inkml:trace contextRef="#ctx0" brushRef="#br0" timeOffset="49936">2797 1670 85,'3'-20'35,"-3"20"1,-23-8-1,10 14-29,-13-6-2,3 6-3,1 10-12,-4-13-25,9 3 1,-1-5-2,18-1 0</inkml:trace>
  <inkml:trace contextRef="#ctx0" brushRef="#br0" timeOffset="52604">2952 270 78,'0'-13'35,"-6"-5"2,6 18-10,-11-28-17,11 28-1,-15-14-1,15 14-2,-27 3-2,9 7 0,-5 3-1,3 9-1,-2 9 2,5 2-2,4 2-1,4 8 0,5 1 0,8-1-1,5 0 1,4-2-1,6-6 0,4-5 0,3-6 0,0-5 0,1-7-2,-1-10-1,3 4-2,-11-20-10,11 8-25,-12-10 1,5 7 0,-9-6-1</inkml:trace>
  <inkml:trace contextRef="#ctx0" brushRef="#br0" timeOffset="53009">3181 309 91,'-18'-17'37,"18"17"0,-17 10-4,18 13-24,-8 6-4,7 11 0,-3 2-3,6 10 0,-3-1-2,3-5-1,1 0-2,-7-18-4,15 5-21,-12-33-10,0 0 0,0 0 0,14-28 0</inkml:trace>
  <inkml:trace contextRef="#ctx0" brushRef="#br0" timeOffset="53196">3165 284 87,'4'-13'37,"-4"13"0,14 10-6,14 20-21,-19-1-3,11 16-2,-9-2-2,7 8-1,-7-6-1,2-3 0,0-4-3,-7-14-2,7 4-10,-13-28-25,15 1 2,-8-21-1,6-4 0</inkml:trace>
  <inkml:trace contextRef="#ctx0" brushRef="#br0" timeOffset="53384">3411 211 92,'2'-22'37,"-2"8"1,0 14-6,-4 23-22,8 14-4,-8 4 1,4 14-4,-3 5 1,0 0-1,-1-2-2,2-1 0,2-4-2,-2-9-1,3-9-2,-5-22-7,14 0-27,-10-13-3,11-17 2,-3-10-2</inkml:trace>
  <inkml:trace contextRef="#ctx0" brushRef="#br0" timeOffset="53976">3828 220 88,'0'0'35,"0"-13"0,0 13-6,-15 3-21,15-3-2,-31 6-2,9-1-2,-2 0 0,1 1-1,-6-2 0,10 3 0,2-1 0,17-6 0,-16 19 0,19-6 1,1 1-1,0 3 1,5 4-1,-3 5 1,-3 2 0,1 5-1,-4 2 0,1 5 0,-1-2 1,-1 3-1,1-2 0,-1-1-1,2-3 1,-1-5-1,1-7 0,-1-3 0,0-2-2,0-18-1,0 0-3,0 0-12,0 0-21,12-31 0,4 11 0,-3-5-1</inkml:trace>
  <inkml:trace contextRef="#ctx0" brushRef="#br0" timeOffset="54335">3888 455 58,'0'0'35,"-15"-19"0,-2 22-1,-9-7-8,6 13-24,-11 5-10,-5-9-25,1-1-1,1-4-2,8-4 0</inkml:trace>
</inkml:ink>
</file>

<file path=ppt/ink/ink1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2:10.2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174-3 76,'0'0'37,"-13"-9"-1,13 9 2,-22 16-29,12 11-3,-12-6 1,5 15-3,-5 1 1,3 9-3,-1 1 2,9 10-3,-1-5 2,6 3-1,6 1-1,5 2 0,5-2-1,0-1 1,6-4 0,1-8 0,0-5-1,5-8-1,0-3-1,-5-11-1,6-2-2,-23-14-13,34-11-22,-21-5 1,4 2 0,-8-6-1</inkml:trace>
  <inkml:trace contextRef="#ctx0" brushRef="#br0" timeOffset="390">458 205 94,'0'0'38,"0"0"2,0 0-5,-7 24-29,4 10 0,-4 3-2,2 10-1,-1 4 0,3 4-2,2-3 0,-2-2 0,3-5-2,0-11 0,0-6-2,-1-14-3,6 5-18,-9-32-15,4-4 0,-4-13-1,2 1 0</inkml:trace>
  <inkml:trace contextRef="#ctx0" brushRef="#br0" timeOffset="640">299 150 64,'5'-24'37,"0"-3"-2,11 10 3,0-6-23,11 14-7,-5 2-3,11 16-2,-4 0 2,6 12-3,-3 2 1,-3 6-3,-5 2 3,-6 4-4,-7 3 3,-8-7-1,-6 6 0,-8-4-1,-10-7-1,-6-2 1,-5-5-2,-3-8-2,9 5-8,-13-17-26,17-4 0,1-7 0,11-1-1</inkml:trace>
  <inkml:trace contextRef="#ctx0" brushRef="#br0" timeOffset="1311">821 558 56,'0'0'34,"8"-16"0,-8 16 1,-3-19-19,3 19-6,0 0-2,-15-9-1,-3 3-2,3 7 0,-8 5-2,0 12 0,0 6-1,-2 8 0,6 7-1,3 7 1,3 2-2,7 4 1,8-3-1,2-5 0,6-8 0,6-5 1,2-4-1,0-14 0,4-4-1,-2-11 0,-2-6 0,-7-9 0,-1-5 1,-5-3-2,-1-2 2,-2 2-1,1 1 2,1 6-1,0 5 0,-4 13 1,19-6-1,-2 10 1,-1 5 1,-1 8-1,1 0 0,-2 9 0,-5 0 0,-2 1 0,-2 0-1,-4-2 0,-1-4-3,-4-8-1,12 8-17,-8-21-18,0 0 1,22-27-3,-5 8 2</inkml:trace>
  <inkml:trace contextRef="#ctx0" brushRef="#br0" timeOffset="4306">1654 506 60,'18'-1'36,"-18"1"-1,23-6 1,-23 6-19,16-5-7,-16 5-2,-20-3-3,-8-1-1,-5 1 0,-12-1-1,-3-1-1,-11-2 0,-2 4 0,1-2-1,5 5 1,6 3-1,9 5-1,8-2-1,7 3 0,25-9-2,-17 17-4,25 0-11,-8-17-21,26 4 0,-10-10 0,6 8 1</inkml:trace>
  <inkml:trace contextRef="#ctx0" brushRef="#br0" timeOffset="4649">1359 315 61,'0'0'36,"0"0"-1,-17-3 0,17 3-15,-25 15-12,12 2-1,-9-3-2,3 5-2,-7-3 0,2 4 0,-2-4-2,1-1 0,5-3 0,2 0 0,4-5-1,14-7 0,-10 21 0,10-21 1,17 18-1,2-5 0,5 0 0,7 4 0,1 2 0,0-1-1,-3-3 0,-5-3-2,-1 5-5,-23-17-22,21-8-8,-18-6 0,-3 14-1</inkml:trace>
  <inkml:trace contextRef="#ctx0" brushRef="#br0" timeOffset="5164">1586 342 59,'0'0'34,"0"0"0,-14-3-6,14 3-13,0 0-4,26 22-2,-26-22-2,35 18-1,-9-6-2,4 5 0,-2 1-2,1 4 1,-8-2-1,-3 6-1,-14 1 0,-8 0 0,-11 0-1,-12-1 0,-7 0-2,-8-9-2,6 10-9,-9-18-25,18 3 0,-5-12 0,16 0-2</inkml:trace>
</inkml:ink>
</file>

<file path=ppt/ink/ink1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2:16.0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128 79 58,'-13'-23'37,"6"7"-2,-6-4 2,13 20-18,-16-21-8,16 21-3,0 0-1,-13 9-2,8 7-1,3 13-1,-1 6 0,5 11-1,-4 8 0,4 8 0,-2 3-2,4-1 1,-4-3-1,0-9 1,0-7-2,-4-12 1,4-7-3,0-26 0,-5 17-3,-8-37-13,15 4-21,-4-20 0,7 1 0,-5-12 0</inkml:trace>
  <inkml:trace contextRef="#ctx0" brushRef="#br0" timeOffset="328">0 23 61,'0'0'35,"0"0"-1,12-13-3,2 18-15,-14-5-8,36 0-2,-16 2-1,9-1-1,0 4-1,4-1-1,-1 2 0,1 4 0,-4 3-1,-2 3 0,-5 7 0,-9 5 0,-9 2 0,-10 5 0,-9-2-1,-10 0 0,-7-1-1,-10-9-2,8 5-10,-14-19-24,14-4 0,2-9-1,12-2-2</inkml:trace>
  <inkml:trace contextRef="#ctx0" brushRef="#br0" timeOffset="2200">534 508 40,'0'-13'33,"0"13"2,-9-22-1,9 22-10,-17-12-13,17 12-2,-22 8-2,9 5-2,-4 0-1,0 7-1,-8 3-1,6 3 0,-2 2-1,0-1 1,7 4-2,2-2 1,7 0-1,5-2 1,4 1 0,8-5 0,2-3-1,2-2 0,1-7 0,1-7 0,-3-4-1,-2-8 0,-1-8 1,-3-3-1,-4-3 0,0-2 0,2 2 1,-1-1 0,1 7 0,-1 3 1,-6 13-1,20-12 1,-20 12 0,17 10 1,-17-10-1,9 26 0,-8-10 1,2 5-1,-3-1 1,2 3 0,-4-3-2,4-1 1,-1-3-2,-1-16-1,6 25-4,-6-25-15,0 0-17,6-18-1,7 10 0,-6-8 0</inkml:trace>
  <inkml:trace contextRef="#ctx0" brushRef="#br0" timeOffset="2683">682 716 76,'0'0'38,"0"0"-1,5 26 1,-5-26-28,0 38-3,-5-9-1,5 10-2,-1-3-1,5-1 1,-4-2-3,3-7 0,-1-4-2,-4-9-2,8 2-7,-6-15-27,1-15-3,2-8 1,9-3 0</inkml:trace>
  <inkml:trace contextRef="#ctx0" brushRef="#br0" timeOffset="3245">967 343 70,'-16'0'36,"16"0"0,-13 13 0,0-8-28,17 22-1,-13-10-2,12 12-2,-3-3-1,10 1-1,2-2-1,-3-6 1,8-9-1,-1-7 0,1-12 0,-2-10 1,-2-8-1,-5-9 0,-5-3 1,-4 0 0,-7 4 0,-3 7-1,-5 11 1,-6 11-1,2 12 0,-4 7-2,6 22-15,-3-14-20,9 11 0,4-4-2,8-1 2</inkml:trace>
</inkml:ink>
</file>

<file path=ppt/ink/ink1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2:19.9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116 116 71,'0'0'37,"0"-17"-1,0 17-1,0 0-24,0 0-4,13 10 0,-13 9-2,1 14-1,-2 4-1,1 9 0,-5 5-1,2 5 0,-1-2-1,3-2 1,-2-6-2,0-6 0,3-8 0,-2-9-2,4-7-1,-2-16-3,0 0-11,0 0-23,-10-31 2,2-1-2,5 3 2</inkml:trace>
  <inkml:trace contextRef="#ctx0" brushRef="#br0" timeOffset="297">-7 141 67,'-2'-28'35,"2"28"0,17-26-5,3 19-18,-2-9-4,12 9-2,-1-5-2,8 6 0,0 1-1,4 5-1,-2 4 0,1 9-1,-6 3 1,-3 10-1,-14 5 0,-3 6 0,-12-2-1,-9 4 1,-10-4-2,-8-3 1,-7-9-1,-6-5-2,2-3-3,-15-20-20,19 6-12,2-11 1,11 1-2,4-5 1</inkml:trace>
  <inkml:trace contextRef="#ctx0" brushRef="#br0" timeOffset="936">464 547 42,'0'0'32,"0"-17"1,0 17 1,2-21-18,-2 21-3,0 0-4,0 0-2,0 0-1,-15 0-2,-2 5-1,1 2 0,-6 2-1,0 7-1,0 2 1,5 6-2,2 6 0,4 5 1,6 1-1,3-1 0,3 0 0,5-3 0,3-3 0,1-8 0,1-3 0,2-11-1,3-3 0,-3-8 1,2-6-1,0-5 1,-5-5-1,-2-3 1,-2-3 0,-3 3 0,0 1 0,1 4 0,-4 18 1,12-14 0,-12 14 0,22 12 0,-11 1 0,4 4 1,-5 2-1,-3 3 1,-4-2-2,2-1 1,-7-2 0,-1-2-2,0-2 0,3-13-2,-4 17-3,4-17-16,0 0-15,4-19 0,-4 19-1,22-23 0</inkml:trace>
  <inkml:trace contextRef="#ctx0" brushRef="#br0" timeOffset="1529">628 756 58,'-11'-16'33,"11"16"1,0 0-1,16-6-24,-16 6 1,22-1-2,-22 1-1,23 5-1,-23-5-2,23 21-1,-17-8 0,-3 4-1,-6 2-1,-1 0 0,-5 0 0,0-2 0,-1-1 0,3-1 1,4-2-1,3-13 1,14 18-1,4-10 0,5-7-1,5-2-2,5 1-2,-10-19-22,18 4-12,-8-6-1,7-1-1,-1-10-1</inkml:trace>
  <inkml:trace contextRef="#ctx0" brushRef="#br0" timeOffset="2949">1115 37 50,'-13'-22'32,"13"22"2,6-16-1,17 23-21,-23-7 0,25 4-4,-25-4-1,30 8-2,-14 0 1,5 5-3,-4-1 1,4 1-1,-1 0-1,2 5 0,0 2 0,-1 5 0,-2 4-1,0 4 0,-6 6 0,-4 2 0,-5 5 0,-8 11 0,-6-1-1,-6 4 0,-6-1 1,0-1-1,-4-4 0,-3-4 0,-2-7-2,-1-12-2,8 3-9,-13-21-26,16-3 1,-1-11-2,6-10-1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28.8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 2 89,'0'-15'37,"0"15"-1,0 0 2,4 33-29,-7-12-2,7 14-2,-5 2 0,1 10-1,-3-1-1,3 6 0,-3 0-1,2-2-1,-3-10 0,-1-1-1,3-11-1,-3-3 0,4-4-2,1-21-1,0 19-13,1-34-22,-1 15 0,20-43-1,-2 12-1</inkml:trace>
</inkml:ink>
</file>

<file path=ppt/ink/ink1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2:44.4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29 298 71,'0'0'37,"-6"-14"0,6 14 0,0 0-26,-3 34-4,-3-8-1,5 15-2,-2 2-1,0 6-1,0 0-2,3-2 1,-4-8-1,3-6 0,1-7-2,0-26-4,5 20-13,-5-34-19,6-3 1,-5-18-1,7 1 1</inkml:trace>
  <inkml:trace contextRef="#ctx0" brushRef="#br0" timeOffset="421">182 271 92,'0'0'37,"5"19"-1,-5-19-5,-6 23-25,-9-3-3,4 6 0,-1 2-1,6 0 0,3 4-1,6-5 0,3 0 0,3-1-1,0 0 1,-1-3-1,-4-3 0,-5-5 0,-4-2 0,5-13-2,-18 23 0,18-23-2,-18 21-8,0-16-25,18-5 1,-19 1-2,19-1 0</inkml:trace>
  <inkml:trace contextRef="#ctx0" brushRef="#br0" timeOffset="936">66 73 92,'0'0'39,"-19"-4"2,19 4-3,-13 0-28,13 0-7,0 0-3,0 0-3,0 0-21,0 0-14,-8-20-3,13 0 0,8-9 0</inkml:trace>
</inkml:ink>
</file>

<file path=ppt/ink/ink1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2:46.0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39 574 62,'0'15'35,"0"-15"1,0 0-1,30 6-23,-18-21-3,14 4-1,-13-13-2,9 1-2,-9-12 0,0 0-1,-10-5-1,-2 5 0,-10 3 0,1 10-1,-10 8 0,1 12 0,-5 14 0,1 14 0,-1 8-1,0 10 1,9 5-1,0 2 1,6-1-1,7-5-1,7-3 0,5-9-1,5-4-1,2-18-4,11 8-8,-11-20-24,12 2 1,-5-12-1,4 1 2</inkml:trace>
  <inkml:trace contextRef="#ctx0" brushRef="#br0" timeOffset="343">384 420 77,'5'-22'37,"-13"1"-1,8 21 1,-18-19-28,18 19-3,-32 27-2,12-1-2,-3 8-1,1 5 0,6 5-3,3-3 1,10-3-2,2-9 0,10-5 0,-9-24 0,27 8 1,-11-23 0,6-10 1,-5-8 1,1-7 1,-1 1 1,-5 0 2,1 8-1,-8 6 1,-5 25 1,0 0-1,12 29 0,-15 14-1,3 15 0,0 6-1,-3 12 0,3 0-1,2 1 0,-2-4 0,1-11-2,2-10 0,-2-13-2,5-3-2,-6-36-11,0 0-23,13-3 0,-3-12 0,-4-20-1</inkml:trace>
  <inkml:trace contextRef="#ctx0" brushRef="#br0" timeOffset="843">501 466 77,'0'0'37,"-9"19"-2,15 6 2,-7 1-31,6 15-1,0-3-2,3 3-1,3-3-2,0-10 1,-1-9-2,3-12 0,-13-7 1,22-19-1,-10-7 0,-7-11 1,3-2 1,-4-2-1,0 3 2,1 8-1,-5 3 2,0 27-1,0 0 1,0 0-1,8 38 0,-5 0 0,-1 6 0,2 3-1,3-1-2,-1-6 0,3-4-2,-3-21-7,15 1-25,-21-16-4,34-16 2,-21-8-2</inkml:trace>
  <inkml:trace contextRef="#ctx0" brushRef="#br0" timeOffset="1186">812 423 83,'0'0'37,"-3"19"1,-2 8 0,7 19-30,-3-4-3,7 10 0,-6-3-3,4-4-1,0-6-3,-4-15-3,14 0-23,-14-24-11,0 0 2,8-38-2</inkml:trace>
  <inkml:trace contextRef="#ctx0" brushRef="#br0" timeOffset="1357">791 167 91,'-5'-27'37,"8"13"-1,-3 14 2,0 0-36,0 0-4,0 0-22,-11 24-13,11-24 1,4 16-2,-4-16 0</inkml:trace>
  <inkml:trace contextRef="#ctx0" brushRef="#br0" timeOffset="4649">1166 440 74,'0'0'36,"-8"-14"0,8 14 0,-17 1-27,10 14-3,-9-4-3,1 11 0,-2 0-2,4 3 0,3-2 0,4 1-1,7-3 0,7-3 1,2-2-1,3 0 1,0-4-1,0 1 1,-13-13-1,16 22 1,-16-22-1,-4 25 0,4-25 0,-22 21 1,6-12-2,-2 0 1,4-2-2,-3-4-3,8 10-9,9-13-24,-16 0 2,16 0-2,0 0 2</inkml:trace>
  <inkml:trace contextRef="#ctx0" brushRef="#br0" timeOffset="5055">1412 418 77,'-9'-22'36,"9"22"0,-32-13-1,19 23-28,-11 7-2,5 13-2,-3 7-1,3 5-1,2 3-1,4 0 1,6 1-2,7-11 1,7-5-1,6-12 0,1-11 0,2-11 0,-1-9 1,-1-9 0,1-15 0,-2-2 1,-5-3 0,0 2 1,-3 4 1,1 9-1,-3 11 0,-3 16 1,7 24-1,-2 12 0,-2 11-1,2 5 0,0 5-1,1-1 0,-2-7-3,-3-15-3,12-2-17,-13-32-16,13 4 2,-4-24-2,4-8 2</inkml:trace>
  <inkml:trace contextRef="#ctx0" brushRef="#br0" timeOffset="5445">1596 58 73,'0'0'37,"0"0"1,4 16-1,-16 0-22,17 26-9,-10-2-1,5 11-1,-4 0-1,1 1 0,-3 2-1,2 5-1,0-2-1,1-2 1,3-2 0,0-4-1,1-4 0,1-7-1,2-4-2,-2-15-2,8 7-12,-10-26-22,0 0 1,14-17-2,-1-2 2</inkml:trace>
  <inkml:trace contextRef="#ctx0" brushRef="#br0" timeOffset="5679">1699 430 74,'-6'-15'35,"-7"11"-1,-13 3 0,0-2-29,-9 10-8,-9-7-23,5 3-6,9-6-2,4-1-1</inkml:trace>
  <inkml:trace contextRef="#ctx0" brushRef="#br0" timeOffset="5959">1775 424 87,'0'0'36,"-4"38"1,-6-10 0,17 18-31,-6 1-2,4 7-1,-2-3-3,0-1-1,2-6-7,-13-21-28,14-7 0,-6-16-1,10-23-1</inkml:trace>
  <inkml:trace contextRef="#ctx0" brushRef="#br0" timeOffset="6131">1806 240 82,'0'-39'37,"-2"21"-3,2 18-1,0 0-37,0 0-29,10 24 0,-1-2-3,0-1 1</inkml:trace>
  <inkml:trace contextRef="#ctx0" brushRef="#br0" timeOffset="6271">2019 439 58,'13'6'37,"-13"-6"-1,0 0 0,-19 0-11,19 0-20,-25 24-1,12-3 0,0-1-2,6 6 0,5 1-2,7-1 1,3 6-1,3-6 0,-1 4 0,-4-6-1,-4 1-1,-9-6-1,0 3-7,-21-15-27,28-7 2,-26 5-2,26-5 0</inkml:trace>
  <inkml:trace contextRef="#ctx0" brushRef="#br0" timeOffset="6677">2271 75 85,'1'-14'36,"-4"-7"-1,2 8-3,-17-4-27,18 17 0,-24-13-2,9 23 0,1 4 0,2 10-1,2 1 1,3 5-2,4 2 1,3 3-1,-2 0 0,4-1 0,-1-2 0,1 3 0,1 0-1,-3 3 1,4 1 0,0 4-1,-2-2 1,1-2-1,-3 0 1,1-1-1,-2-4 0,-2-2 0,0-6 0,-1-4 0,1-3-2,3-19-1,-2 23-4,2-23-17,0 0-14,-1-29-1,14 12 0,-6-15 1</inkml:trace>
  <inkml:trace contextRef="#ctx0" brushRef="#br0" timeOffset="7020">2295 437 58,'2'-17'34,"-2"17"-2,-19 4 1,-6-4-19,3 2-19,-4 5-25,5-4-2,-1-3-1,5 0 0</inkml:trace>
  <inkml:trace contextRef="#ctx0" brushRef="#br0" timeOffset="7379">2388 461 83,'-13'-12'38,"13"12"-2,-15 16 1,17 10-30,-5 5-2,4 11-2,1 5-1,2 4-1,0 0-4,-4-10-6,16 0-28,-13-24 0,-3-17 1,0 0-3</inkml:trace>
  <inkml:trace contextRef="#ctx0" brushRef="#br0" timeOffset="7551">2394 304 71,'3'-32'34,"1"9"-2,-4 23-7,17 4-32,-8 10-22,0 2-2,1 3-3,3 2 0</inkml:trace>
  <inkml:trace contextRef="#ctx0" brushRef="#br0" timeOffset="7722">2657 485 90,'-11'-24'36,"11"24"0,-24-14-8,24 14-22,-21 25-2,3-1-1,1 8-1,0 1-2,4 5 0,4-3-2,9-1 0,4-8 0,6-6 0,6-12 0,2-10 0,0-8 1,3-10 0,-4-10 2,1-5 0,-5-2 0,-5-4 2,1 7-1,-5 3 1,1 7 0,-5 3 0,0 21 0,0 0-1,8 34 0,0 1-1,-3 10 0,4 6-1,-5 3-2,9 3-3,-8-18-12,12-4-21,-17-35 0,32 11-1,-16-38 1</inkml:trace>
  <inkml:trace contextRef="#ctx0" brushRef="#br0" timeOffset="8097">2940 77 82,'0'0'37,"-3"22"-1,-10 14 1,11 23-31,-6 6-1,2 16-2,-4-1 0,2-3-2,-3-7-1,2-14-1,3-7 0,-1-18-1,7-12-1,0-19 0,0 0 1,9-34-1,2 8 1,2-9 0,5-3 2,3 4 0,1 2 2,1 6-1,-1 6 1,0 11 0,-6 9 1,-3 16-1,-6 6 0,-6 8-1,-6 4 0,-5 1 1,-8-3-2,-5-4-1,-3-8-1,-5-18-6,16-1-26,-4-20-2,16-1-1,3-9-2</inkml:trace>
  <inkml:trace contextRef="#ctx0" brushRef="#br0" timeOffset="8487">3179 157 83,'1'-16'39,"-1"16"-2,0 0 1,7 26-30,-10-5-3,6 14 0,-6 4-2,6 9 0,-4 5-1,2 5-1,-1-1-1,-1-1 0,1-4-2,-3-8 0,6-3-4,-12-22-13,15 3-19,-6-22-1,0 0 0,17-28 0</inkml:trace>
  <inkml:trace contextRef="#ctx0" brushRef="#br0" timeOffset="8767">3290 550 59,'0'0'35,"19"5"-1,0-5 0,-5-17-22,14 14-2,-12-14-3,8 5-1,-9-4-2,1 3-2,-16 13 0,14-21-1,-14 21 0,-17-3-1,-4 8 0,-5 6 0,-4 5 0,2 6 0,2 6 0,6 4 1,11 3 0,14 2-1,11-2 1,13-3-1,7-5-1,6-8-2,9 3-14,-12-25-20,4-5-1,-11-19-1,3-8 0</inkml:trace>
</inkml:ink>
</file>

<file path=ppt/ink/ink1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2:58.14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149 35 65,'-7'-24'36,"7"24"-2,-3-13 3,3 13-26,0 0-3,0 0-2,3 18-1,-3 3-1,-6 6-1,3 12 0,-2 7-1,2 9 0,-6 5-1,5 1 1,-1-2-2,-2-2 1,2-5 0,-1-7-1,0-10 1,2-5-1,1-6 0,-2-8-1,5-16 0,-4 14-2,4-14-2,0 0-14,-1-14-19,2-4 0,9 4-1,-2-7 1</inkml:trace>
  <inkml:trace contextRef="#ctx0" brushRef="#br0" timeOffset="327">210 328 89,'-13'-5'35,"-1"13"0,-8-13-8,4 13-23,-9 0-2,0 2-1,1 1-3,-6-10-12,10 8-21,5-9 0,17 0-1,5 17 0</inkml:trace>
  <inkml:trace contextRef="#ctx0" brushRef="#br0" timeOffset="546">260 434 86,'-14'24'35,"14"1"0,0-25-9,5 41-21,-7-12-2,7 3 1,-2-5-1,5-1-1,1-8 0,6-4-1,-1-9 0,4-7 1,-5-12-1,2-7 0,-9-6 0,1-7 0,-10-3 0,-1-1 0,-2 6 0,-7 3-1,-1 9 0,-4 7-1,0 14-1,-7 3-8,15 15-27,-11 0 0,10 6-1,2-1-2</inkml:trace>
</inkml:ink>
</file>

<file path=ppt/ink/ink1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3:02.3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258 7 71,'0'0'35,"21"-9"0,-21 9-1,0 0-27,0 0-1,-17-1-2,0 8-1,-11-4-1,0 4-1,-6 2 1,3-3-1,0 0-1,7 0 3,4-6-2,6 3 2,14-3 0,-14 4-1,14-4 1,0 0-1,0 0 1,0 0-2,3 19 0,1-6-1,-2 5 1,-2 2-1,1 8 0,-1 5 1,0 5-1,-1 4 0,-2 1 1,-2 1-1,4-1 0,-2-2 0,-2-3 0,2-6 1,-1-3-2,3-5 2,-4-4-2,5-5 1,-3-2-1,3-13-1,0 0-2,0 0-3,9 13-11,-9-13-22,12-19 3,-11 3-3,13 4 3</inkml:trace>
  <inkml:trace contextRef="#ctx0" brushRef="#br0" timeOffset="437">196 327 77,'0'0'34,"0"0"0,-7-14 0,7 14-30,-25 15-3,3-5-2,4 5-11,-9-12-21,8 0-1,-1-5-2,6-2 1</inkml:trace>
</inkml:ink>
</file>

<file path=ppt/ink/ink1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3:56.8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301 31 39,'13'-21'32,"-13"21"3,5-13 0,-5 13-11,0 0-13,-27-3-2,10 14-3,-18-1-2,5 6 0,-11-4-2,3 2-1,1-2 0,2-3-2,10 1-1,3-10-1,22 0-2,-13 3-1,13-3-1,18-3 0,4 5 0,-8-10 2,8 4 2,-5 1 2,-4-3 3,5 8 2,-18-2 2,14 11 0,-14-11 1,3 34-1,-7-6 0,8 16-1,-7 2-2,6 12 1,-1 0-2,0 2 0,4 0-1,-1-4 0,2-6-1,-4-10-1,1-6-2,-4-16-3,9 5-13,-9-23-19,0 0 2,11-28-3,0 8 2</inkml:trace>
  <inkml:trace contextRef="#ctx0" brushRef="#br0" timeOffset="468">308 56 67,'0'0'36,"-3"-13"0,3 13 1,0 0-26,5 20-4,-11 1-1,3 17-1,-1 6-2,1 13 0,1 7-2,2 3 1,2 1-2,1-4 1,0-5-1,1-9 0,-3-11 0,-1-16 0,0-5-1,0-18 0,0 0 0,-5-19 0,5-3 0,0-10-1,5-8 2,1-1-1,6-1 1,2 4 0,4 3 1,2 8 0,-2 8 0,3 16 0,-2 11 0,-1 12 1,-5 9-1,0 8 0,-5 6 0,0 0 0,-5 1 0,-3-7-1,0-2-1,-3-9-2,6-4-2,-3-22-13,0 0-20,0 0 0,5-17-1,1-7 0</inkml:trace>
  <inkml:trace contextRef="#ctx0" brushRef="#br0" timeOffset="982">643 434 73,'0'0'35,"24"-2"0,-24 2 1,29-16-30,-21-3-1,3 4-1,-7-4-1,-4 5-1,-9-1 0,9 15-1,-19-1 1,3 18-1,-1 5 0,2 12 0,0 4 0,7 7 0,7 2-1,5-3 1,3-6 0,6-6-2,5-7 0,1-12-3,8 0-8,-14-20-25,12-5 1,-10-13-3,5-1 2</inkml:trace>
</inkml:ink>
</file>

<file path=ppt/ink/ink1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4:31.1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22 52,'0'0'30,"-30"-8"0,7 20-9,-3-14-44,-3-2-7,3-4 0,-2-7-2</inkml:trace>
</inkml:ink>
</file>

<file path=ppt/ink/ink1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4:09.7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8 435 70,'0'0'34,"0"0"1,0 0-9,1 18-15,-5-2-4,11 14-2,-7 0-2,1 5 0,4-1-2,-5-2 0,0-6 0,0-6-1,0-20 0,-7 16 1,7-16-1,-6-17-1,1-3 2,5-5-2,0-7 1,3-2 0,3-5 0,7 1 0,0 2 0,3 2 1,1 8 0,1 6 0,-1 7 0,2 13 0,-6 8 1,0 12-1,-6 11 0,2 5 0,-8 6 0,4 1-1,-5 0 0,0-4 0,-3 0-1,1-16-3,7 6-9,-5-29-24,0 0 1,0 0-2,8-18 2</inkml:trace>
  <inkml:trace contextRef="#ctx0" brushRef="#br0" timeOffset="530">256 399 69,'0'0'36,"-7"26"-2,10 0 2,-15-5-29,17 13-3,-4-2 0,8 2-2,-3-3 0,7-4-1,1-7-1,3-4 0,-1-13 0,2-9 1,-4-7-1,-2-10-1,1-7 2,-6-6-2,-1-3 2,-1 3-1,-2 3 2,3 10-1,-3 8 0,-3 15 1,12 18 0,-7 9 0,1 9 0,0 6 0,0 5-2,1-2-1,-1 0-2,-3-21-11,10 4-22,-13-28-2,21 13 0,-21-13-1</inkml:trace>
  <inkml:trace contextRef="#ctx0" brushRef="#br0" timeOffset="920">583 495 59,'1'20'34,"2"7"0,-3-4-1,3 6-18,-3-6-12,0 0-1,-4-8 0,4-15-2,0 0 0,-18 1 0,13-17 0,0-10 0,0-6 0,6-1 2,0-4 0,8 5 0,3 2 1,5 14 0,2 9 0,3 13 0,-4 7-1,1 13 0,-4 4-1,-4 4 0,-2 2-1,-8-4-1,-1-6-1,-4-7 0,0-6-2,4-13 0,-15-12-2,4-14 1,6 3 1,2-13 1,6 0 1,2-1 2,0 1 3,11 15 0,-3 6 2,9 19-1,-6 5 1,4 17-2,-4 8 0,1 9 0,-4 1-2,-1 0-1,-3-2-2,-9-16-3,10 6-20,-10-32-12,0 0 1,0 0-2,4-36 2</inkml:trace>
  <inkml:trace contextRef="#ctx0" brushRef="#br0" timeOffset="1419">954 0 66,'0'0'37,"0"0"-1,19 25 1,-25 1-23,12 24-9,-10 2-2,5 9 0,-4-1-1,0 1-1,2-2 0,0-7-1,-1-6 0,2-9 0,3-8-2,-3-12 1,0-17-2,0 0 1,0 0-1,-7-31 0,8 5 1,1-5 1,5 3 0,6-1 1,4 4 1,9 8 0,-3 10 1,3 14 0,-1 9 0,-2 15 0,-7 7-1,-7 7 1,-9-1-1,-10 2 0,-9-5-1,-7-11-1,-5-8-1,-5-19-4,7-2-13,-5-21-18,12-6 2,0-13-3,15 0 3</inkml:trace>
  <inkml:trace contextRef="#ctx0" brushRef="#br0" timeOffset="1950">1311 545 56,'16'-12'34,"-10"-2"0,7 1 0,-16-14-21,15 12-3,-15-8-2,4 9-3,-8-5 0,7 19-1,-25-11-1,11 22-1,-5 8 0,2 8 0,1 2-1,6 10-1,3 3 0,4-3 0,10 0-3,0-13-2,15 5-9,-9-24-24,16-2 2,-9-18-3,10 0 2</inkml:trace>
  <inkml:trace contextRef="#ctx0" brushRef="#br0" timeOffset="2215">1467 430 77,'13'30'36,"-10"-3"-2,12 12 2,-8-3-30,5 6-2,-7-9-2,0-2 0,-5-14-1,0-17 0,0 0-1,-13-17 0,8-12 0,5-7 0,5-8 0,5 4 0,6 3-1,4 2-2,10 26-12,-7-11-21,9 14 1,-7 4-3,1 9 1</inkml:trace>
</inkml:ink>
</file>

<file path=ppt/ink/ink1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4:14.0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28 476 64,'0'0'35,"0"0"0,-26-7-1,34 22-23,-8-15-5,-5 39-2,2-13-1,11 8-1,2-3-1,4-3 0,0-6-1,4-8 0,-2-9 0,1-10 0,-1-11 1,-5-7-1,-2-11 1,-5-2 0,-4-3 0,-3 4 0,-3 5-1,-7 6 1,1 8-1,-9 7 0,3 12-2,-4-1-5,15 14-28,-7-12-1,14-4 0,-9 13-2</inkml:trace>
  <inkml:trace contextRef="#ctx0" brushRef="#br0" timeOffset="359">406 120 66,'-4'-27'37,"-9"-6"-1,4 13 1,-14-5-21,23 25-10,-28-18 0,13 24-2,0 7 0,6 12-1,-1 2-1,7 11 0,2 1-2,5 5 2,0 2-2,0 5 1,2-1 0,-3 2-1,0 3 1,-3-3-1,0-2 1,-1 0-1,2 1 0,0-8 1,4 1-1,-1-11-1,2-1-1,-3-11-1,4 1-5,-7-22-20,0 0-10,6-22-2,4 1 1,-6-15 0</inkml:trace>
  <inkml:trace contextRef="#ctx0" brushRef="#br0" timeOffset="671">436 470 67,'-15'-8'31,"-4"15"-2,-10 0-17,2-10-37,-6 3-4,-3-3-2,6 2 0</inkml:trace>
</inkml:ink>
</file>

<file path=ppt/ink/ink1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4:15.1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59 412 81,'0'0'37,"-21"14"-1,16 7 1,-8-1-32,5 11-1,-4 1-1,12 4-1,0-1 0,9 1-1,0-1 0,5-4-1,2-3 1,-3-4 0,-7-3 0,-3-5-1,-8 0 0,5-16-1,-21 19-1,0-21-4,21 2-17,-21 0-15,21 0 2,-2-19-3,15 6 2</inkml:trace>
  <inkml:trace contextRef="#ctx0" brushRef="#br0" timeOffset="249">182 499 76,'0'0'38,"0"0"-2,21 13 1,-21 9-28,10 17-2,-7 1-3,1 5-2,-1 0 0,1-3-2,1-8 0,-1-11-1,0-10 0,-4-13 0,0 0 0,18-28 0,-11-2 0,1-11 1,1-4 0,4-2 0,-4 1 1,4 6 0,-4 8 0,-2 13 0,-7 19 1,14 12 0,-9 14 0,-1 15 0,0 4-1,1 8-1,3-1 0,-2-7-2,3-4-3,-9-21-16,16-1-16,-16-19-2,26-4 0,-13-21 1</inkml:trace>
  <inkml:trace contextRef="#ctx0" brushRef="#br0" timeOffset="624">502 163 82,'-3'16'38,"6"12"-2,-10-1 1,12 24-31,-5 2-2,5 12 0,-5 2-2,3 3 0,-3-10-1,0-7-1,0-10 0,-3-13-1,1-12 0,2-18 0,0 0 0,-8-28-1,8 3 1,4-7 0,9-4 0,3 2 1,3 2 1,7 9-1,0 7 2,3 15-1,-6 6 1,-3 19-1,-8 8 0,-8 4 0,-10 3 0,-7 2 0,-8-4-2,-5-10 0,-3-2-4,-8-25-12,16 1-20,-5-18-1,14-3-1,2-17 1</inkml:trace>
  <inkml:trace contextRef="#ctx0" brushRef="#br0" timeOffset="1185">1015 97 83,'9'-23'37,"-8"-8"-1,-1 31-6,-5-29-24,5 29-1,-29-14 1,11 25-2,0 7-1,5 8-2,-1 5 1,6 5-1,1 3 0,2 7 0,2-3-1,3 1 1,-1-3 0,2 1 0,-4-3 0,2 3 0,-2 1 0,2 0 0,-2-2 0,3-3 0,-5 0-1,5-5 1,-4 1-2,4-10 1,-3-3-2,2-8 0,1-13-3,0 0-7,0 0-26,0 0-1,19-25 1,-12-7-1</inkml:trace>
  <inkml:trace contextRef="#ctx0" brushRef="#br0" timeOffset="1497">991 469 63,'-9'-14'32,"-7"14"-1,-8 5-1,-3-1-31,-1 2-27,-7 1-1,2-5-2,4-2-1</inkml:trace>
  <inkml:trace contextRef="#ctx0" brushRef="#br0" timeOffset="1778">1092 458 71,'-12'12'36,"5"11"-1,-10-1 0,21 10-28,-14-4-2,7 8-2,0 1-1,6-1-1,4-4 0,6-6-1,3-10 0,3-7 1,1-11 0,-1-8 0,-2-10 0,-5-11 0,-6-9 0,-5-3 0,-5-2 1,-5 4-2,-5 7 1,-4 2-2,2 11 0,-2 7-3,18 14-12,-28 4-21,28-4 1,-13 10-2,13-10 1</inkml:trace>
  <inkml:trace contextRef="#ctx0" brushRef="#br0" timeOffset="2106">1228 546 48,'11'29'35,"-2"3"1,3 9 0,-7-6-11,8 4-18,-11-10-2,5-4-2,-7-25-1,-13 11-1,2-24 0,2-13-1,0-12 0,0-3 0,5-4 1,6 0-2,6 0 2,4 9-1,2 7-1,4 7 0,2 14-3,-9-5-19,10 18-13,-5-5 1,2 7-2,-3 2 0</inkml:trace>
  <inkml:trace contextRef="#ctx0" brushRef="#br0" timeOffset="2387">1445 455 65,'0'0'36,"7"21"-1,-3 9 2,-5-2-23,8 16-9,-10-5-1,6 3-2,-6-4-1,2-9 0,-2-10-2,3-19 0,0 0-1,-12-19 1,11-8-1,-1-13 1,4-1 0,5-4 0,3 2 2,5 5 0,2 7 1,5 15 0,-1 9 0,4 19 0,-5 8-1,0 13 1,-5 7-1,-2 5 0,-6 0-1,-4-7 0,-4-3-1,-5-15-1,6-20-1,-15 6 0,11-19 0,-3-15 0,5-5 0,-1-8 1,8-1 1,3 1 1,3 3 2,4 12 0,1 3 0,5 15 1,-4 13 0,0 11-1,-2 10 1,1 7-1,-6 10-1,0-1 0,-1 3-2,-6-7 0,1 0-7,-14-22-25,10-16-3,0 0 0,13-6-2</inkml:trace>
  <inkml:trace contextRef="#ctx0" brushRef="#br0" timeOffset="2901">1850 423 79,'0'0'36,"-5"25"0,-6 3 0,19 15-30,-9 3-1,7 6-2,-1-5-2,6-2 0,0-12-1,1-10 0,2-11 0,-1-13-2,2-11 1,-2-13 0,0-8 0,-6-9 0,4-6 1,-2 1-1,0 0 2,1 10 0,-4 3 0,2 19 1,-8 15-1,16 6 1,-11 16-1,2 16 1,-4 6-1,1 2 0,2 2-1,-3-3-1,4-2-1,-4-22-6,16 0-26,-19-21-3,23-13 0,-13-18-2</inkml:trace>
  <inkml:trace contextRef="#ctx0" brushRef="#br0" timeOffset="3291">2165 27 52,'8'-17'39,"-8"17"-3,18 20 1,-1 12-9,-8-4-21,8 16-1,-12 1-1,5 10-2,-7 5-2,-3 11 2,-3-5-3,3 2 1,-3-5 0,-2-5 0,3-7-2,0-10 1,2-6-1,-1-17-2,2-4-2,-7-28-9,6 14-24,8-33 0,0 8-1,-5-10 1</inkml:trace>
  <inkml:trace contextRef="#ctx0" brushRef="#br0" timeOffset="3681">2408 458 59,'4'-13'35,"-4"-4"0,0 17 0,0-35-21,0 35-5,0 0-3,-17 4-2,4 17-1,-3 14-1,1 7-1,-2 6 0,4 4-1,1 1 0,4-8 0,5-9-1,4-13 1,-1-23 0,15 5-1,-1-23 1,2-11 0,1-7-1,1-4 2,-2 3-1,-2 3 0,-1 14 1,0 11-1,-13 9 1,25 19 0,-12 6-1,0 4 1,4 1-1,1 1 0,0-11 0,4-5-4,-8-25-14,12 2-19,-5-19 0,9-2-2,-1-11 0</inkml:trace>
  <inkml:trace contextRef="#ctx0" brushRef="#br0" timeOffset="6380">2807 495 66,'0'0'35,"0"0"-2,4-13 3,16 8-27,-14-8 0,10 4-2,-7-5-2,1-2 0,-6-2-1,-4 2-2,-4 3 1,4 13-2,-19-10 1,3 16-1,-5 10-1,-3 10 1,1 8-1,0 3 0,6 9 0,5 0 0,8-1 0,7-5 1,10-8-1,10-8 0,3-6-1,4-12 0,4-5-2,-7-13-4,11 8-18,-17-19-14,5 7 1,-8-8-2,-1 6 2</inkml:trace>
</inkml:ink>
</file>

<file path=ppt/ink/ink1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4:22.0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63 266 93,'-22'-19'38,"22"19"1,-27 13-1,27 18-32,-7 3-2,6 11-1,-2 1-1,2 1-2,2-2-2,-1-8-4,9 2-12,-9-39-21,0 0 1,0 0-2,5-36 2</inkml:trace>
  <inkml:trace contextRef="#ctx0" brushRef="#br0" timeOffset="172">0 51 71,'0'-34'34,"-1"11"-1,1 23-4,0 0-46,0 0-13,8 14-1,-1 5-4,5 5 1</inkml:trace>
  <inkml:trace contextRef="#ctx0" brushRef="#br0" timeOffset="343">215 211 90,'2'16'37,"-5"10"0,-10-13-7,20 21-25,-14 0 0,7 10-1,-3-5-1,6 1-1,-1-2 0,2-4-1,0-5 0,-3-4-1,-6-7 0,5-18 0,-21 16-3,1-19-2,20 3-13,-31-3-21,31 3 2,-17-24-3,18 11 3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30.3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 39 63,'0'0'35,"-5"-19"0,5 19 0,-5-22-20,5 22-5,0 0-1,0 0-2,0 0-2,12 22 0,-10-4-2,5 8 0,-6 6-1,3 6-1,-4 4 0,0 2 0,-1 2 0,-2-1 0,0-4 0,1-5-1,-1-5 1,1-4-1,0-5 0,2-1 0,0-8-2,-3-1-1,3-12-1,0 0-2,3 25-8,-3-25-24,0 0 0,11-15 0,4 15 0</inkml:trace>
</inkml:ink>
</file>

<file path=ppt/ink/ink1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4:22.8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58 87,'3'-15'38,"-4"1"1,1 14 0,0 0-32,0 26 0,-7 3-4,2 17 1,-1 11-1,4 12-1,2 6-3,1 4 3,3-1-2,4-6 0,-1-1-1,2-16-2,1-7-3,-12-26-17,15 0-16,-13-22-1,24-9 0,-16-13 1</inkml:trace>
  <inkml:trace contextRef="#ctx0" brushRef="#br0" timeOffset="219">178 433 62,'2'-23'38,"-2"23"0,0 0 0,10 27-14,-19-2-17,15 15-2,-7 1-1,4 2-2,-5 1-3,-1-9-2,3 1-6,-10-22-29,10-14 1,0 0-1,6-21-1</inkml:trace>
  <inkml:trace contextRef="#ctx0" brushRef="#br0" timeOffset="390">210 133 59,'8'-55'37,"-6"10"-1,10 23-1,-12 8-10,4 27-21,-2 10-6,-11 3-30,11 6-2,-4-2-2,9 5-1</inkml:trace>
  <inkml:trace contextRef="#ctx0" brushRef="#br0" timeOffset="562">352 363 58,'3'21'38,"3"10"-2,-4 3 0,8 17-12,-13-11-19,7 6-2,-4-8-1,0-5-1,-3-9-1,3-24 0,0 0 0,-17-8 0,11-16-1,2-12 1,4-4 0,3-3 0,7-2 0,0 2 1,3 3-1,4 9 1,-1 6 1,3 15-1,-1 5 1,-4 14-1,-4 11 1,-1 11-1,-3 7 0,-2 6 0,-1 1-1,-3-3-1,1 2-1,-2-14-2,8 4-10,-7-34-23,5 13 0,-5-13-2,16-25 2</inkml:trace>
  <inkml:trace contextRef="#ctx0" brushRef="#br0" timeOffset="952">609 514 66,'0'0'36,"28"-10"-1,-15-8 0,14 10-24,-18-15-3,7 7-2,-10-6-2,-2 5-1,-8 1-1,4 16 0,-21-12-1,4 18 0,-2 7-1,0 14 1,0 7-1,8 8 0,-1 1 0,8 2 0,5-1-1,7-5 0,8-6-2,-2-17-6,16 4-22,-8-21-6,13-1 1,-6-12-2</inkml:trace>
  <inkml:trace contextRef="#ctx0" brushRef="#br0" timeOffset="1217">917 456 70,'-9'-29'36,"2"17"0,-11-1-1,18 13-26,-23 8-2,14 15-2,-5 4-2,5 13-2,2 2 0,2 2-1,7 0 0,1-5-1,4-7 0,0-13 0,-7-19 0,22 1-1,-10-15 1,-4-12 0,1-11 1,0-2 1,-3-3 0,1 3 1,-1 1 0,1 11 1,-3 8 0,-4 19 0,0 0 0,16 25-1,-13 5 0,0 9-1,0 5 0,0 1-2,0-2-1,-3-8-2,11 4-11,-11-39-23,18 20 1,-18-20-2,27-20 1</inkml:trace>
  <inkml:trace contextRef="#ctx0" brushRef="#br0" timeOffset="1576">1093 505 68,'0'0'36,"15"8"0,-12 9 0,10 19-22,-6-3-8,6 10-1,-7-6-2,0-3-1,-6-11 0,0-23-1,0 0 0,-15-13-1,10-19 1,2-7 0,4-5 0,6-1-1,9 0 0,3 8-1,6 11-1,-8-3-16,14 18-19,-7 0-1,8 8-2,-6-1 1</inkml:trace>
</inkml:ink>
</file>

<file path=ppt/ink/ink1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4:26.5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32 494 82,'-8'-17'37,"8"17"0,0 0-9,0 0-20,-10 19-2,10 12-1,-4 6-2,1 6 0,2 2-3,-1-2 0,4-1-4,-5-14-3,14 4-16,-11-32-15,0 0 2,0 0-2,16-25 3</inkml:trace>
  <inkml:trace contextRef="#ctx0" brushRef="#br0" timeOffset="172">72 562 75,'16'-16'36,"-10"3"0,10 19 0,-16-6-27,17 30-4,-11-2-2,1 8-1,-1 0-1,-5 1-1,1-6-1,-7-9-2,7-4-1,-2-18-1,0 0 0,-19-25 0,17 0 1,1-9 1,5-6 2,5-2 2,4 0 2,12 5 2,-5-1 0,11 16 0,-5 5 0,3 17 0,-6 12-2,2 14 1,-6 7-2,-6 12 0,-8 3-1,-2 1-1,-4-3-1,-6-8-2,1-2-4,-14-26-24,20-10-7,-15-4 1,14-12-2</inkml:trace>
  <inkml:trace contextRef="#ctx0" brushRef="#br0" timeOffset="530">244 128 59,'0'-47'38,"-3"7"-1,9 21 0,-5-4-14,-1 23-19,12 13-2,-12-13-15,1 21-22,-1-21-2,10 21 0,-10-21-1</inkml:trace>
</inkml:ink>
</file>

<file path=ppt/ink/ink1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4:27.3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73 6 72,'-4'-16'38,"4"16"0,0 0 2,5 18-27,-8 8-6,3 12-3,-5 5 1,2 14-3,-3 5 1,2 8-2,1 3-1,1 0 1,-1-2-1,3-2 1,2-5 0,1-7-1,0-6-1,-2-13 0,0-11-2,-1-12-1,5 0-7,-14-30-28,16 3 1,-4-20-1,10 2 0</inkml:trace>
  <inkml:trace contextRef="#ctx0" brushRef="#br0" timeOffset="249">164 415 71,'0'0'35,"-23"-19"-2,8 21-1,-19 1-30,0-3-8,13 9-22,-3-7-4,11-2-2,13 0 1</inkml:trace>
  <inkml:trace contextRef="#ctx0" brushRef="#br0" timeOffset="405">306 41 78,'10'-22'38,"-10"22"-2,13 9-4,5 26-22,-24 1-3,6 23-2,-9 4-1,2 14-1,-5 2-1,4-2 0,0-7-2,0-3 1,3-10-2,5-13 1,0-8-2,0-18 0,0-18 0,0 0-1,-4-16-1,1-15 1,5-4 1,-1-6 0,8-1 1,4 0 1,4 5 1,1 8 0,0 7 1,6 16 0,-6 9 0,0 13 1,-5 10-1,-2 6 0,-5 8-1,1-1 0,-5 1 0,1-7-1,-5-1-1,-2-10-2,3 3-4,-17-25-24,18 0-7,0 0 0,5-19-1</inkml:trace>
  <inkml:trace contextRef="#ctx0" brushRef="#br0" timeOffset="858">550 571 79,'21'1'36,"-3"-10"0,6 17-7,-5-23-20,7 8-3,-10-11 0,-1 7-3,-10-3 0,-5 14-1,-5-16-1,5 16 0,-29 12-1,10 4 1,-3 9-1,0 3 0,5 4 0,4 3 1,9 0-1,8-5 0,9-2 0,6-7 0,7-5-2,3-11 0,1-3-4,-8-21-17,8 6-15,-8-18 0,4 0-1,-8-11 0</inkml:trace>
</inkml:ink>
</file>

<file path=ppt/ink/ink1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4:29.0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136 246 49,'0'0'36,"1"-19"0,-1 19 0,-17-16-13,17 16-17,-29 2-1,9 6-2,-6 2 0,5 11-2,4 1 1,11 6-1,9 1 0,9 1-1,4-1 1,4 6 1,-1-4-2,-2 0 1,-6 0 0,-6-3 0,-11 0 0,-6-4-1,-5-4 0,-2-7-3,2-1-2,-5-19-13,22 7-19,-11-19 0,22 4-1,0-14 0</inkml:trace>
  <inkml:trace contextRef="#ctx0" brushRef="#br0" timeOffset="281">209 274 72,'10'-21'37,"5"23"0,-15-2 1,17 42-29,-14-6-2,4 14-3,-5 3-1,3 4-1,-5-3-2,0-6-1,0-7-4,-5-27-6,5-14-25,0 0-1,-8-26 0,-2-27 0,6 3 20,-9-29 9,13-2 5,3 1 9,-9-2 25,10 13 2,-4 8 0,9 23-1,-5 3-21,-4 35-23,0 0-18,13 3-1,-4 17-4,1 5 1</inkml:trace>
  <inkml:trace contextRef="#ctx0" brushRef="#br0" timeOffset="640">346 305 77,'6'-14'37,"9"14"-3,-2-19 1,11 19-27,-5-3-2,4 3-1,-3 3-2,-1 11-1,-6 3 0,-3 7-1,-6 2-1,-7 7 1,-4 0-1,-4 6 1,-4-2-2,-1-2 2,3-3-1,3-5 0,6-4 0,4-4 1,4-5-1,-4-14 0,31 8 0,-14-11-2,5 3-1,-7-13-7,17 13-27,-15-12-1,9 8 0,-8-8-1</inkml:trace>
  <inkml:trace contextRef="#ctx0" brushRef="#br0" timeOffset="983">655 452 78,'0'0'37,"33"-6"-1,-14-7-4,14 7-24,-11-10-2,4 2-1,-9-5-2,-4 0-1,-10 4 0,-7 2-2,4 13 1,-29-10-1,6 19 1,-2 11-1,2 5 0,2 11 1,2 2-1,7 2 1,7 1-1,5-6 0,7-2 0,6-7 0,7-7-2,-1-7-1,8 0-4,-27-12-24,39-18-7,-20-6 0,5 1-1</inkml:trace>
</inkml:ink>
</file>

<file path=ppt/ink/ink1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4:30.4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42 570 50,'0'0'37,"0"0"0,0 0-1,-9 38-10,-3-18-21,8 10-1,-5 3-1,4 5 0,3 1-2,5 3 0,4-4-1,8-9 0,2-8 0,2-10 0,1-9 0,0-11 0,-3-8 0,-5-13 0,-3-6 0,-8-6 0,-5 1 0,-5 2 0,0 8-1,-4 1 0,5 9-2,-8-2-7,16 23-26,0 0-1,0 0 0,16-15 0</inkml:trace>
  <inkml:trace contextRef="#ctx0" brushRef="#br0" timeOffset="344">494 125 65,'-4'-45'37,"-12"2"0,3 22 0,-16 5-25,15 19-6,-9 2-1,7 17-2,-4 4 1,4 11-2,1 2 1,5 8-2,3 2 1,4 1-1,0-1 0,6 6 1,-1-5-2,2 2 1,-1-5 0,-2 4 0,4-5 0,-5 0 0,0-6-1,1 1 1,-2 4-1,1-4 1,-2-2-1,1-4-1,-2-3 1,0-7-2,1-2-1,2-23-1,-1 24-5,1-24-20,-4-18-10,7-7 0,8 1 0</inkml:trace>
</inkml:ink>
</file>

<file path=ppt/ink/ink1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8:54:35.8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329 38 69,'7'-23'37,"-7"23"-1,-21-19 0,21 19-29,-33 4-1,10 8-2,-10 2-1,-1 5-1,-4-1 0,3 1-2,5-3 1,4-5 0,5-3 0,8-3 0,13-5 0,0 0 1,0 0-1,0 0 0,0 0 1,10 13-1,-10-13 1,11 15-1,-11-15 0,7 29 1,-7-8-1,2 5 0,-5 0 0,-2 10 0,2 1-1,-3 4 1,2-1-1,-2 0 1,3-4-1,-5 2 1,7-1-1,-2-7 1,1-1-1,1-4 0,1-3 0,-2-5 0,2 1-2,0-18-2,2 17-2,-2-17-12,13-11-21,-4-7-1,12 7 0,-4-16 1</inkml:trace>
  <inkml:trace contextRef="#ctx0" brushRef="#br0" timeOffset="421">246 411 70,'4'-26'37,"-4"13"-2,-9-1 1,9 14-28,-33 8-3,6 3-3,-8 1-1,-1-5-4,9 9-27,-9-17-5,12 2-1,1-11-3</inkml:trace>
</inkml:ink>
</file>

<file path=ppt/ink/ink1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3:37.4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350 71 20,'0'0'29,"0"0"0,7-16 3,-7 16-13,0 0-6,-18-14-2,18 14-3,-35 4-2,10-3-1,-9-2-2,-1 0-1,-6-2 0,4 1 0,4-1-1,5 0-1,6 2 1,5 1-1,17 0 1,0 0-1,0 0 0,0 0 1,0 0 0,0 0 0,0 0-1,17-7 1,-17 7 0,11 14 0,-11-14 0,8 25 0,-3-11 0,2 5 0,-3 0 0,-2 3 0,0 1 0,0 1 0,-2 4 0,0 1 0,0 3 0,-2 0 0,1 0 0,0 1-1,1-1 0,-3-3 0,1 0 0,-1-6 0,0 1 0,2-5 0,-2-3 0,2 0 0,-1-3 0,2-13 0,2 18 0,-2-18 0,4 15 0,-4-15 0,3 16 0,-3-16 0,3 13 0,-3-13 1,0 0-1,6 16 0,-6-16 0,0 0 0,11 13 0,-11-13 0,15 6 0,-15-6 1,18 3-1,-18-3 0,24 4 0,-9-2 1,4-1-1,1 2 1,4 0-1,-1-3-1,-2 2-1,-5-5-3,6 10-17,-19-20-14,-3 13 1,3-26-2,-3 26 0</inkml:trace>
  <inkml:trace contextRef="#ctx0" brushRef="#br0" timeOffset="718">271 349 72,'0'0'34,"0"0"-2,-31 10 0,14-4-28,-12-6-2,-6 1-2,1 7-9,-11-11-22,12 0-1,2-7 0,15 3-2</inkml:trace>
  <inkml:trace contextRef="#ctx0" brushRef="#br0" timeOffset="1201">433 319 79,'0'0'34,"-13"-19"-2,13 19-4,0 0-20,0 0-2,11 16-2,-2 0 0,1 0-2,6 13 0,-2 0-1,7 7 0,5 3 0,-5 1 0,5 0-2,-4-6 0,0 3-2,-12-23-4,10 11-23,-20-25-4,0 0 0,7-29-2</inkml:trace>
  <inkml:trace contextRef="#ctx0" brushRef="#br0" timeOffset="1435">629 343 69,'0'0'33,"0"0"0,-13 15-1,-3 4-23,8 15-2,-13 1-2,7 10-1,-11 0-2,2 1 0,-3-2-2,0-5-2,4-2-2,-4-16-14,18 5-16,-5-19 0,13-7-1,0 0 0</inkml:trace>
  <inkml:trace contextRef="#ctx0" brushRef="#br0" timeOffset="1997">874 348 62,'0'0'31,"-11"-19"1,11 19-1,-14-15-22,14 15-1,-20-1-4,20 1 0,-29 20-1,14 3-1,-1 2 0,2 11-1,1 3-1,6 3 0,7 3 0,4-7-1,8-2-1,1-10 1,10-4 0,0-14-1,3-8 1,0-7 1,-1-12 0,-4-2 0,-3-13 1,-5-2 0,-9-4 1,-1 2 0,-5 3 1,1 8 0,-3 4 0,4 23 0,0 0-1,0 0 0,-16 37 0,16-2 0,1 4-1,4 3-1,2 0 0,0-3-2,3-3-2,-1-20-10,11 6-22,-20-22 1,32 0-2,-19-16 1</inkml:trace>
  <inkml:trace contextRef="#ctx0" brushRef="#br0" timeOffset="2402">1090 424 64,'3'-14'33,"-7"1"0,4 13-2,0 0-20,15 29-5,-13-6-2,6 9-2,-4 4-1,0 2-1,-1-1-1,-4-9 0,-1-3-1,2-25 0,-14 15 0,14-15 0,-19-18 1,12-4 0,2-6 2,4-1 1,4-5 0,6 6 1,-1 2 1,10 6-1,-4 4 0,6 14-1,-1 8 0,1 12-1,-2 3-1,-1 7 1,0 2-1,-2-1-1,-4 0 0,-3-7 0,-3-5 0,-5-17-1,0 0 0,0 0 0,3-21 1,-1-4 0,-1-5 0,8-2 2,0-2 0,5 4 1,1 2 0,2 8 0,-3 0 1,5 8-1,-3 5 0,-2 9 0,-14-2-2,25 20 1,-16 0 0,2 6-1,-2 3 0,-5 3 0,-1 3-1,-3-5-1,5 2-4,-5-32-17,-6 26-13,6-26 2,0 0-3,17-20 2</inkml:trace>
  <inkml:trace contextRef="#ctx0" brushRef="#br0" timeOffset="2948">1608 352 75,'0'0'33,"0"0"1,23 13-6,-20 0-19,7 20-3,-5 6-2,2 15 0,-3 8-1,1 9-1,-3-1-1,3 1 1,-2-3-2,-2-4 1,1-8 0,-2-8-1,-2-9 0,1-12-2,-1-3-1,2-24-6,-8 16-25,-3-29-1,11-1 0,-5-14-2</inkml:trace>
  <inkml:trace contextRef="#ctx0" brushRef="#br0" timeOffset="3245">1623 443 77,'17'-7'34,"-4"-7"0,12 12 1,-7-4-32,8 5 0,-4-1-1,1 4 0,-4 4-1,-2 7-1,-7 4 0,-1 6 0,-9 2-1,-6 2 1,-5 1 0,-4-1 0,-5 1-1,-6-11-2,4 6-15,-9-23-15,13-2-1,-6-16-1,9-2 0</inkml:trace>
  <inkml:trace contextRef="#ctx0" brushRef="#br0" timeOffset="3744">1948 0 63,'0'0'35,"-3"20"-3,10 14-4,-5-8-16,6 24-6,-3 3 0,3 15-1,-2-3 0,3 9-2,-5-6-1,3 1 0,-5-6 0,-2-8-1,1-6 0,-2-10 0,1-7-2,-4-12 0,4-3-1,0-17-5,0 0-20,8-13-8,8-3 0,-6-13-1</inkml:trace>
  <inkml:trace contextRef="#ctx0" brushRef="#br0" timeOffset="4087">2103 465 11,'-13'7'24,"13"-7"1,0 0 2,0 0-10,0 0-5,0 0-2,8 22-2,-8-22-1,31 13-1,-14-10-1,11 3 0,-2-8 0,4 2-1,-7-11 2,3 2-2,-9-11 0,-1 1-1,-7-6-1,-8 2 0,-6 0 0,-5 4-1,-6 6 0,-5 7-1,-2 12 1,0 13 0,-3 7-1,6 10 1,2 9 0,7 6-1,8 2 0,10 1 1,6-5-1,9-7 0,1-7 0,7-9 0,8-7-2,-2-16-1,8 1-5,-13-17-26,11 1 0,-11-15-2,3 5 1</inkml:trace>
  <inkml:trace contextRef="#ctx0" brushRef="#br0" timeOffset="9625">2827 381 66,'0'0'34,"-7"-15"0,7 15-1,0 0-25,0 0-3,-6-15-1,6 15-2,0 0-2,0 0-3,0 0-9,-17-6-22,17 6 0,0 0 0,0 0-1</inkml:trace>
  <inkml:trace contextRef="#ctx0" brushRef="#br0" timeOffset="9875">2847 584 71,'2'13'35,"5"10"-2,-7-23 1,7 23-30,-7-23 0,-1 20-2,1-20-3,-13 6-5,13-6-27,0 0 0,-12-14-2,9 1 0</inkml:trace>
</inkml:ink>
</file>

<file path=ppt/ink/ink1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3:50.6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245 92 20,'0'0'28,"-7"-16"3,1 1 0,6 15-11,-11-20-7,11 20-2,-12-16-1,12 16-2,-16-7-2,16 7-2,-30 4 0,13 3-2,-7 2 0,4 8 0,-4 2 0,2 9 0,3 1 0,6 5-1,0 3 1,6 3-1,3 1 1,4 2-1,3-1-1,2-4 1,4 0-1,3-4 0,2-3 0,6-4 0,3-2-1,0-10-1,6-1-2,-4-14-6,11 9-27,-13-17 2,6 4-3,-13-12 3</inkml:trace>
  <inkml:trace contextRef="#ctx0" brushRef="#br0" timeOffset="374">292 394 69,'-15'-1'34,"15"1"-1,-7 29 1,0-12-29,8 12-1,2-1-1,6 4-2,4-2 0,6-5 0,1-8-1,6-11-1,0-9 1,0-4 1,-2-13 0,-2-9 0,-8-11 0,-5 1 0,-10-3 0,-5 5 0,-7 8 0,-7 5-1,-5 10 1,-5 14-2,-1 10 0,0 5-4,10 14-28,-8-11 0,15 8-2,0-11-1</inkml:trace>
  <inkml:trace contextRef="#ctx0" brushRef="#br0" timeOffset="733">550 296 55,'0'0'34,"-1"20"0,5 8-1,-8-8-13,8 16-16,-4 0-2,2 1-1,-1-4 0,-4-6-1,-1-9-1,4-18 1,0 0-1,-16 6 1,12-21 0,4-7 0,1-4 1,8-3 0,1-2 1,7 2 0,1-5 0,3 11 1,-2 1-1,6 12 0,-8 1 0,5 14 0,-5 1 0,-4 11-1,0 6 0,0 8 0,0 3-1,-4 7 1,-4 2-1,0-1-1,-2 2-2,-6-15-1,7 9-11,-4-38-22,-9 13 1,4-28-2,10-1 2</inkml:trace>
  <inkml:trace contextRef="#ctx0" brushRef="#br0" timeOffset="1170">857 276 75,'-5'14'35,"10"5"-1,-10-6-6,18 19-22,-8 0-3,8 11-1,-5-1 0,7 3-1,-4-6-1,7-8 0,-5-8 0,0-13 0,1-10 0,-2-12 0,1-9 0,0-10 1,-4-6-1,-2-4 0,-6 0 1,2 2-3,-6 7-1,-7-8-16,3 18-14,-3-3-1,10 25-2,-13-21 2</inkml:trace>
  <inkml:trace contextRef="#ctx0" brushRef="#br0" timeOffset="1513">1113 368 56,'28'-10'35,"-28"10"-1,25-13 0,-19-3-17,-6 16-10,10-13-3,-10 13-1,-13-7-1,0 10-1,-7 1 0,-2 8 0,-1 2-1,4 9 1,-1 3 0,7 5-1,4 2 0,9 1-1,9 0-1,2-9-3,13 8-13,-7-25-17,13-1 0,-4-14-1,5-2 2</inkml:trace>
  <inkml:trace contextRef="#ctx0" brushRef="#br0" timeOffset="1762">1254 334 68,'-1'-14'34,"4"30"-2,-5 2 1,20 15-27,-14 2-3,6 8 0,-3-1-1,2-1-1,-3-5 0,-2-8-1,-1-11 0,-3-17-1,0 0 1,-17-13 0,8-9-1,0-5 1,5-8 0,1-1 1,4-5 0,7 5 0,3 1 1,7 6-1,0 3 1,3 9-1,-3 4 0,0 8-2,-1 13-4,-17-8-29,13 18 0,-13-18-2,15 18 0</inkml:trace>
  <inkml:trace contextRef="#ctx0" brushRef="#br0" timeOffset="2199">1620 0 79,'0'0'34,"0"0"1,0 0-9,0 0-19,0 0-2,10 13-1,-10 0-1,3 9 0,-3 3 0,1 7-1,-2 2 0,-2 7 0,-3-2 0,3 5-1,-2-4 0,0 1 0,1-2-1,1-3 0,3-3 1,6 2-1,1-4 0,3-1 0,2-1-1,4-6 0,4 0-3,-7-14-5,14 8-28,-12-21 1,11 4-1,-10-14-1</inkml:trace>
  <inkml:trace contextRef="#ctx0" brushRef="#br0" timeOffset="2511">1799 391 65,'-27'-7'33,"-4"7"-2,-11-4-4,-4 1-35,-3 2-21,3 1 0,4-5-3,7 1-1</inkml:trace>
</inkml:ink>
</file>

<file path=ppt/ink/ink1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3:59.5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325 14 48,'13'-4'29,"-13"4"4,0 0-2,0 0-20,-13-6-5,13 6 0,-37-1 1,13 1-4,-11-2 1,3 2-2,-6-1 0,2 1-1,4 1 0,6 2-1,2 3 0,6-3 1,18-3-1,-19 13 0,19-13 1,0 0-1,0 0 1,0 0 0,0 0 0,-7 13 1,7-13-1,0 0 1,0 0-1,3 21 0,-2-5 1,4 6-1,-2 4 0,3 5 0,-2 5 0,0 0 0,2 4 0,2-1 0,-3 1-1,4-2 1,-4 0-1,1-1 1,-2 0-1,-1-4 1,-2-2-1,-1-3 0,0-6 0,-1-3 0,-2-4 0,3-15-1,-6 16-1,6-16-2,0 0-7,0 0-26,2-13 1,2-8-2,12 7 1</inkml:trace>
  <inkml:trace contextRef="#ctx0" brushRef="#br0" timeOffset="530">326 384 81,'0'0'36,"0"0"-3,-25 3-7,25-3-23,-32 5 0,7-1-1,-6-6-1,-4-2-5,10 10-18,-9-18-12,12 8 0,0-9-1,22 13-1</inkml:trace>
  <inkml:trace contextRef="#ctx0" brushRef="#br0" timeOffset="1170">636 276 74,'0'0'37,"0"0"-3,0 0 1,0 0-29,-13-11-3,13 11-3,0 0-3,-28-1-25,28 1-6,-19 1-1,19-1-1</inkml:trace>
  <inkml:trace contextRef="#ctx0" brushRef="#br0" timeOffset="1388">648 512 66,'0'0'37,"6"28"-2,-6-28 1,-8 17-23,-6-15-10,-1 4 0,-3-3-2,2-3-3,16 0-7,-28 1-26,28-1-1,0 0-1,19-6 0</inkml:trace>
</inkml:ink>
</file>

<file path=ppt/ink/ink1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4:09.6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82 82 41,'-8'-18'32,"8"18"0,0 0 2,-7-17-15,7 17-10,2 16-1,3 1-3,-8-1-1,6 13-1,-5 3 1,4 12-2,-4-1 0,4 11 0,-2-2 0,4 3-1,-4-4 0,4-5 0,1-6-1,-5-11 0,1-6-1,-1-23-2,3 17-4,-16-36-23,13 19-5,0-40-1,4 14-1</inkml:trace>
  <inkml:trace contextRef="#ctx0" brushRef="#br0" timeOffset="328">-6 116 40,'0'0'30,"0"-17"3,0 17-2,15-29-18,3 25-4,-7-12-2,12 8 0,-4-6-3,8 4-1,-1-2-1,6 11 0,-3-4 0,0 8 0,-3 4 0,-3 5-1,-4 8 0,-4 5-1,-5 3 1,-6-1-1,-8 2 1,-6-1-2,-9-2 1,-6-4 0,-4-3-2,-4-6-1,7 7-6,-13-17-25,17 3-1,0-11 0,22 5-1</inkml:trace>
  <inkml:trace contextRef="#ctx0" brushRef="#br0" timeOffset="843">512 63 47,'0'0'34,"0"0"1,-2-13-1,9 27-9,-7-14-19,6 18-2,-3-1 0,4 15-1,2 7-1,1 9 0,2 4 0,-1 8-1,2-2 0,-1-3-1,0-6-2,-5-12 0,3-1-5,-10-36-24,6 23-4,-6-23 0,17-13-2</inkml:trace>
  <inkml:trace contextRef="#ctx0" brushRef="#br0" timeOffset="1124">788 77 78,'0'0'34,"3"23"1,2 11-9,-13-12-21,4 12 0,-9-2-1,4 12 0,-8-2-2,0 2 1,-2-4-2,0 2 0,1-7-1,2-7-1,5 2-2,-2-15-7,16 5-25,-3-20 0,0 0-2,13-10 1</inkml:trace>
  <inkml:trace contextRef="#ctx0" brushRef="#br0" timeOffset="2730">1125 108 61,'0'0'33,"0"0"-3,0 0 3,0 0-25,0 0-2,-12 27-1,3-8-1,5 10-1,-5 3-1,5 12 0,-5-4-1,5 5 0,4 0 0,0-4-1,4-3 0,2-9 1,6-6-1,4-9 0,2-6 0,4-10 0,4-7 0,0-9 0,1-9 0,-1-10 0,-9-7 0,-1-5 0,-6 0 0,-10 1 0,-4 1 0,-6 4-1,-11 9 0,-5 10 1,-1 9-1,-2 6 1,-2 6 0,5 8 0,3 1 0,6 4 1,5 1 0,8 7 0,8 2-1,5 5 1,8 2 0,3 5 0,1 3-1,0 3 1,0 3-1,-2 2 1,-2 1-1,0-1 0,-1-1 0,3-1 1,-1-5-1,-1-5-1,-1-5-1,-16-26-4,26 26-25,-26-26-4,13-13-1,-16-12-1</inkml:trace>
  <inkml:trace contextRef="#ctx0" brushRef="#br0" timeOffset="3760">1686 266 43,'0'0'31,"-13"4"0,13-4 2,0 0-21,0 0-2,0 0-2,0 0-1,27 9-1,-11-10-1,10 3-1,6-2-1,9 5 0,7-4-1,7 5 1,1 0-2,2 3 1,-3-2-1,-6 0-1,-6 2 0,-13-6-2,-4 1-1,-26-4-4,15 7-18,-28-15-10,13 8-2,-24-14 0,24 14 1</inkml:trace>
  <inkml:trace contextRef="#ctx0" brushRef="#br0" timeOffset="4275">2122 202 44,'0'0'30,"0"0"2,0 0 0,14-9-19,11 22-4,-6-13-1,10 13-1,-6-4-2,3 10-1,-5-2-2,-7 5 0,-7 4 0,-15-1-1,-10 1-1,-8 2 0,-3 2-1,-6-4-1,6 11-8,-8-17-25,13 3 1,1-10-3,9 0 1</inkml:trace>
  <inkml:trace contextRef="#ctx0" brushRef="#br0" timeOffset="5897">2712 89 67,'-4'-26'35,"4"26"-4,-3-18 2,3 18-24,0 0-2,8 32-3,-9-7 0,4 13-1,-3 4-1,1 9 0,-4 1 0,3 0 0,-4-3-1,0-4 1,-1-7-1,1-6 0,3-6-1,2-7 0,-1-6-1,0-13-3,10 16-6,-10-16-27,7-17 1,-7-7-1,9 4 0</inkml:trace>
  <inkml:trace contextRef="#ctx0" brushRef="#br0" timeOffset="6225">2525 77 54,'0'0'32,"-16"-17"0,16 17 0,9-16-22,10 14-4,-5-8-1,12 7-3,0-4 0,9 1 0,-2 0-1,5 2 0,1 0-1,2 4 1,-2 4-1,-1 5 1,-5 1 0,-8 6-1,-5 3 1,-8 4 0,-12 2 0,-9-1 0,-10 3 0,-4-1-1,-3-2 0,-5-3-1,2-1-3,-11-13-23,18 3-7,-4-13 1,11 1-4</inkml:trace>
  <inkml:trace contextRef="#ctx0" brushRef="#br0" timeOffset="7754">3285 98 63,'0'0'34,"0"0"-1,0 0-1,-13-2-24,8 24-3,-6 3 0,5 14-1,-10 4-1,7 12-1,-7 2 0,5 3 0,0-7-1,1-8 0,3-6-2,0-11 0,7-11-2,0-17-3,0 0-7,0 0-22,16-23 0,-9-12 0,9-1 0</inkml:trace>
  <inkml:trace contextRef="#ctx0" brushRef="#br0" timeOffset="7988">3273 15 52,'0'0'33,"0"0"-2,12 23 2,-15-4-22,14 22-4,-11-2 0,9 16-3,-3-3 1,4 3-3,-3-2 1,3-1-1,-1-6-1,1-2 1,-1-11-1,0-5-1,-4-8 0,-2-4-2,3-3-4,-6-13-29,0 0 1,-1-30-3,11 12 1</inkml:trace>
  <inkml:trace contextRef="#ctx0" brushRef="#br0" timeOffset="8549">3659 147 57,'0'0'33,"-18"3"1,18-3-1,0 0-24,0 0-1,0 0-3,16 9-1,-16-9-1,28 0-2,-8-2 1,3 1-2,-1-2 1,0 0-1,-2 1 1,-1 1-1,-6 1 0,-13 0 0,17 10 0,-17-10 1,5 25-1,-5-6 0,-5 2 1,5 4-1,-1 1 1,-2 0 0,3-3-1,-5-2-1,5-2-1,0-19-5,0 21-24,0-21-3,-10-14-3,3-5 1</inkml:trace>
  <inkml:trace contextRef="#ctx0" brushRef="#br0" timeOffset="9126">4160 50 80,'-3'-15'33,"3"15"-3,0 0-6,3 15-17,-9 5-1,8 15-2,-7 3 1,7 12-2,-6 3 1,2 6-2,-1-7 0,2 1 0,-1-10-1,2-7-1,0-5 1,-1-9-1,-2-5-1,3-17 0,0 20-1,0-20-3,0 0-16,3-13-16,7-1 1,-6-18-2,9 4 2</inkml:trace>
  <inkml:trace contextRef="#ctx0" brushRef="#br0" timeOffset="9470">4111 84 40,'-18'-18'31,"18"18"0,-7-18 0,3 1-22,4 17-1,13-13-2,4 11-1,-2-8-1,8 13-2,3-4 2,9 9-2,1 1 1,5 3-1,-4-1 0,1 2-1,-8 2 1,-8 2-1,-9 1 0,-17-2-1,-12 0 1,-10 2-2,-7 3 2,-5-4-1,-1 2-1,2-3 1,6-3-1,6-1 1,9-1 0,16-11-1,-13 10 1,13-10 0,0 0 0,0 0 1,20 12-1,-7-6 1,2 3-1,4 6 1,1 1-1,5 6 1,-1 1 0,1-1-1,-2-1 0,-6-4-5,7 9-20,-24-26-8,21 13-2,-21-13-1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30.6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526 0 83,'0'0'37,"9"15"-1,-30-15 2,2 9-25,-23-9-9,-7 7-1,-12-7-1,-3 3 0,1 3-2,-4-10-7,18 8-28,0-5-3,21 1 0,5-6-2</inkml:trace>
</inkml:ink>
</file>

<file path=ppt/ink/ink1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4:45.3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4 62,'0'0'36,"0"0"-1,0 0-2,0 0-13,0 0-54,0 0 2,16-4-3,-16 4-1</inkml:trace>
</inkml:ink>
</file>

<file path=ppt/ink/ink1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4:28.4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146 27 55,'0'0'34,"-5"-16"-3,5 16 3,-1-12-23,1 12-3,0 0-3,0 0-1,0 0-1,0 0 0,0 0-1,0 22 0,-3-6 0,0 12 0,0 5 0,0 9 0,2 5-1,-2 5 0,1-1 1,2 3-2,-1-3 1,1-7-1,-3-5 0,3-5 0,0-7 0,0-5-1,0-3 1,0-4-2,0-2 0,0-13-2,4 22-4,-4-22-24,0 0-3,0 0 0,0 0-2</inkml:trace>
  <inkml:trace contextRef="#ctx0" brushRef="#br0" timeOffset="359">188 306 55,'0'0'33,"0"0"0,-9 16-4,-5-14-14,-1 7-10,-8-5-3,-3-1-3,2 6-22,-9-12-8,11-2-3,0-3 1</inkml:trace>
  <inkml:trace contextRef="#ctx0" brushRef="#br0" timeOffset="780">276 395 67,'0'0'33,"0"0"-1,-13-4 1,13 4-27,-9 20-2,4-1-2,-3-1 0,3 6 0,-3 4-2,6-2 1,-1 1 0,8-3-1,2-6 0,3-5 0,3-4 1,3-9-1,-1-6 1,2-3 0,-3-10 0,-6-3-1,-3-2 1,-4-1 0,-4-1 0,-4 5-1,-3 4 0,-6 4-1,1 11-2,-5-5-7,20 7-24,-27 7 0,27-7-3,-13 2 2</inkml:trace>
</inkml:ink>
</file>

<file path=ppt/ink/ink1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4:29.9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126 80 63,'0'0'34,"-2"-15"-1,2 15 0,0 0-23,-8-18-4,8 18-1,-22 10-3,6 3 0,-1 2 0,-2 6-1,3 8-1,3-1 0,5 3-1,3 0 0,8-2 1,4-6-2,6-6 1,2-8 0,-1-6 0,2-9 1,0-7 0,-1-7 0,-3-8 1,0-2 0,-5 1 0,2 4 1,-6 1 0,1 4 0,-2 7 0,-2 13-1,0 0 1,2 23 0,-2-2-1,3 7 0,-1 4-1,1-1-2,7 8-4,-13-17-29,22 4-1,-19-26 0,33 16-2</inkml:trace>
  <inkml:trace contextRef="#ctx0" brushRef="#br0" timeOffset="421">306 111 75,'0'0'34,"0"24"-2,0-24-8,9 29-21,-9-9 0,4 6-1,-6-3-1,0-2-1,2-21-1,-17 13 0,17-13 0,-25-13 0,15-8 1,1-2 0,2-6 1,10 1 1,-1-1 1,9 3 0,2-2 1,4 8 0,1-1-1,3 8 0,-3 2-1,2 7 0,-1 4-1,-3 12 0,-2 4 0,-1 8 0,-4 6-1,2 9 0,-3 2 0,-4-1 1,0-2-2,-4-4 0,3-3-1,-3-17-7,17 0-27,-17-14 1,35-8-3,-12-11 1</inkml:trace>
</inkml:ink>
</file>

<file path=ppt/ink/ink1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4:33.8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3 717 44,'0'0'31,"-14"7"1,14-7 0,0 0-21,0 0-2,0 0-1,17 0-1,2 0-3,-1-6 0,3-1-2,1-8 0,3-2-1,-5-8 1,-4-1 0,-4 0 0,-4 1-1,-2 2 0,-4 2 0,-5 8 0,3 13 0,-16-7-1,16 7 0,-26 17 0,10-3 0,-5 2 0,7 5 0,-2 1 0,10 6 0,2-1 0,5 4 1,5-1-2,4-2 0,8 3-3,-18-31-10,36 35-21,-20-31 0,11 0-2,-8-12 1</inkml:trace>
  <inkml:trace contextRef="#ctx0" brushRef="#br0" timeOffset="577">432 449 77,'0'0'35,"0"0"-1,0 0 1,-25-4-30,15 17-1,-3 1-1,-5 8-2,2 9 0,0 1 0,2 3-3,2 2 1,6 3-2,5-7 1,7 0-1,1-9 1,8-7-1,-2-7 1,4-11 1,2-11 1,-5-7 1,4-7 0,-5-7 1,-1-4-1,-7 0 2,4 6 0,-9 2 0,4 12 0,-4 3 0,0 14-1,0 24 1,2 8-1,-1 11 0,4 11-1,-2 9 0,1 8 0,2 3-1,3 3 1,-1-4 0,-2-8-2,3-7 1,-5-11-3,5-6-2,-18-27-22,21 4-10,-12-18 0,13-27-1</inkml:trace>
  <inkml:trace contextRef="#ctx0" brushRef="#br0" timeOffset="1107">567 516 73,'0'0'34,"-12"26"-1,15 3-5,-10-6-22,11 7-3,-1-3-1,3 2-1,1-6 0,-1-9-1,-6-14 0,25 2 0,-12-15 0,1-10 1,-1-4 0,3-7 0,-4-4 1,-2 6 0,-6 0 1,4 9-1,-7 7 1,-1 16 0,0 0-1,0 29 0,0 3-1,3 7 1,-2 5-1,5 0-1,1 1-2,-1-12-1,10 8-12,-8-28-22,10-3 1,-18-10-1,32-20-1</inkml:trace>
  <inkml:trace contextRef="#ctx0" brushRef="#br0" timeOffset="1435">853 512 49,'0'0'33,"0"0"2,-3 21-1,-3-8-9,10 17-19,-4 0-2,3 8 1,-3-2-3,3-2-1,2-1-4,-5-33-25,0 28-6,0-28-1,0 0-1</inkml:trace>
  <inkml:trace contextRef="#ctx0" brushRef="#br0" timeOffset="1622">838 215 91,'-3'-30'35,"3"30"0,0-22-9,0 22-26,0 13-5,-14-7-30,14-6 2,-7 13-3,7-13 1</inkml:trace>
  <inkml:trace contextRef="#ctx0" brushRef="#br0" timeOffset="2121">1116 403 64,'-13'10'33,"-1"4"-2,-4-6-3,6 8-23,-7-3-1,9 7 1,0-5-1,11 2 0,4-3-1,12 5-1,2-6 1,6 5-1,-2-2-1,-1 3 0,-5-2 0,-8 5-1,-9-2 0,-12 2 0,-5 1 0,-7-2-1,0-1-1,-1-8 0,6 7-2,-5-24-8,24 5-23,-19-7 2,19 7-2,8-33 1</inkml:trace>
  <inkml:trace contextRef="#ctx0" brushRef="#br0" timeOffset="2480">1376 465 79,'1'-17'35,"-1"17"-2,-28 7-3,12 7-28,-7 7-1,-1 6-1,0 5-1,0 2-2,8 7-3,-2-14-6,21 10-3,-3-37 2,9 26 3,-9-26 5,26-13 2,-10-8 4,-3-12 5,7 5 5,-14-14 3,14 22 1,-18-12-2,11 19-5,-13 13-1,14-8-2,-14 8-2,15 40 0,-8-13-1,1 7-2,2 3 0,-3-2 0,2 0-2,-6-16-7,11 4-27,-14-23 1,19 2-2,-12-17 0</inkml:trace>
  <inkml:trace contextRef="#ctx0" brushRef="#br0" timeOffset="2917">1580 71 64,'-7'13'37,"7"-13"-3,6 28 2,-9-15-24,13 13-9,-6 3 1,2 10-1,-3 2 1,-3 7-3,-1 2 1,-1 5 0,1 0-1,-2 0 0,1-5 0,1-2-1,1-3-2,-3-12-2,10 9-11,-7-42-21,9 26 0,-9-26-1,16-4 1</inkml:trace>
  <inkml:trace contextRef="#ctx0" brushRef="#br0" timeOffset="3167">1695 465 63,'0'0'31,"-29"-10"1,10 19-2,-11-8-24,-1-1-12,6 4-23,-5-5 0,11 1-3,6-4 1</inkml:trace>
  <inkml:trace contextRef="#ctx0" brushRef="#br0" timeOffset="3369">1765 411 54,'0'0'36,"0"0"-1,0 24-1,-10-11-8,11 19-23,-5 4 0,-1 5-1,1 1-3,-3-10-5,14 4-29,-14-20 2,7-16-3,0 0 1</inkml:trace>
  <inkml:trace contextRef="#ctx0" brushRef="#br0" timeOffset="3557">1733 118 86,'-2'-50'34,"11"25"0,-10 1-8,1 24-25,0 0-7,0 0-27,-3 29 0,3-29-3,5 33 2</inkml:trace>
  <inkml:trace contextRef="#ctx0" brushRef="#br0" timeOffset="3728">1985 387 79,'0'0'36,"-3"16"-2,-10-11 0,13-5-30,-26 24-3,9-8 0,2 1 0,7 5 1,0-5-2,10 5 1,5 0-1,5-2 0,2 1 0,-1-1 0,-4 0 0,-5-2-1,-8-4-1,-12-2-1,2 5-5,-17-15-25,14 5-1,-5-14-1,22 7 1</inkml:trace>
  <inkml:trace contextRef="#ctx0" brushRef="#br0" timeOffset="4134">2292 107 51,'-6'-18'34,"-11"-6"-2,1 11-5,-8-13-15,8 14-3,-8-1-1,9 15-3,-2 4-1,5 15-1,3 6-2,8 7 1,-3 4 0,5 9 0,-1-1 0,0 2-1,0-3 1,-1-1-1,-1-3 0,-1-2 0,-1 0 0,0-5-1,-1-1 1,5-2-1,-1 1 0,-2-9-1,4 0-1,-2-10-3,2 6-8,-1-19-22,0 0 0,-6-25-1,12 8 0</inkml:trace>
  <inkml:trace contextRef="#ctx0" brushRef="#br0" timeOffset="4461">2205 398 70,'-35'7'32,"10"4"-2,-11-13-9,1 7-43,4-3-6,8-4-2,6-4-1</inkml:trace>
  <inkml:trace contextRef="#ctx0" brushRef="#br0" timeOffset="4773">2325 401 80,'0'0'35,"0"0"-1,15 7 0,-15-7-28,6 37-3,-8-8-1,5 6-1,-3 5-2,-3-2-2,10 13-18,-14-25-13,16-1-1,-9-25-1,0 0 1</inkml:trace>
  <inkml:trace contextRef="#ctx0" brushRef="#br0" timeOffset="4945">2295 263 52,'1'-48'35,"-5"0"-2,8 20 0,-4-4-13,13 30-19,-13 2-28,10 26-5,3 0-2,-4-1-1</inkml:trace>
  <inkml:trace contextRef="#ctx0" brushRef="#br0" timeOffset="5132">2671 400 74,'-16'-12'35,"16"12"-3,-31 12 2,18 8-30,-10 2-4,0 7 0,1 6-2,2-2 0,9 6-3,1-12-1,13 3 0,0-17 2,13-4 2,0-15 1,0-7 3,4-4 0,-5-17 4,4 7 0,-12-11 3,6 10-3,-10-1 1,4 9-3,-7 1 0,0 19-1,0 0 0,0 0-2,9 33 0,-5-1 0,-1 5-2,0-1 0,3 8-3,-7-14-11,14 5-21,-8-22 1,13-6-3,-8-23 2</inkml:trace>
  <inkml:trace contextRef="#ctx0" brushRef="#br0" timeOffset="5491">2842 100 58,'-3'-16'34,"3"16"1,3 22-2,4 23-10,-12-1-20,10 11-1,-5 6 1,2 6-2,-4-3 0,-2-6-2,3-4 0,-11-16-3,9-2-2,-10-17 1,12-3-1,1-16 0,0 0 2,0 0 3,1-28 1,15 9 3,-6-7 2,10 4 1,-5-4 0,10 9-1,-8 2 0,2 8-2,-3 8-1,1 11 0,-2 5-2,-4 8 0,-5 1 0,-6 5 0,-6-5 0,-8-6-1,-8-5 0,-13-14-3,5 5-14,-12-26-16,14-1 0,1-15-2,16 3 0</inkml:trace>
  <inkml:trace contextRef="#ctx0" brushRef="#br0" timeOffset="5928">3051 81 80,'0'0'35,"9"28"0,-13-15 0,15 9-30,-8 10-2,3 11 0,-3 5 0,1 8-1,-2-1 0,-2 2-1,0-2-1,0-6-2,0-1-6,-13-20-27,17-2-1,-4-26 0,0 0-2</inkml:trace>
  <inkml:trace contextRef="#ctx0" brushRef="#br0" timeOffset="6193">3185 481 51,'17'9'32,"-4"-14"2,12 10-2,-10-21-15,15 14-5,-14-11-5,6 5-2,-9-7-2,-2 3-1,-5-4-2,-6 16 1,-11-23-2,-8 17 0,-4 6 1,-4 8-1,0 5 1,1 7 0,4 11 0,4 2 1,10 0-1,11 7 1,7-7-2,7-7 1,8-4-2,0-13-3,17 1-25,-12-22-3,12 1-2,-5-15-2</inkml:trace>
</inkml:ink>
</file>

<file path=ppt/ink/ink1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4:41.1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301 202 48,'3'-26'34,"-10"-6"0,5 6 0,-12-15-12,12 12-16,-12 3-1,2 11 0,-5 8-1,17 7-1,-26 26 0,17 5-1,2 9-1,3 7 0,-2 2 0,0 5 0,2-3 0,-1-3-1,1-3 2,0-6-2,-1-1 2,1-4-2,0 0 2,2-2-2,1-2 1,-2 2-1,2-1 0,-2 1 0,0-3-1,-2-5 0,3 1-2,-7-10-2,9 6-9,0-21-22,0 0 1,-16-14-2,16 14 0</inkml:trace>
  <inkml:trace contextRef="#ctx0" brushRef="#br0" timeOffset="343">243 459 74,'0'0'32,"-26"-7"-1,5 18 0,-13-5-28,-2 1-4,1 6-5,-5-10-23,12 4-2,5-9-1,23 2-1</inkml:trace>
  <inkml:trace contextRef="#ctx0" brushRef="#br0" timeOffset="593">301 524 73,'0'0'35,"-10"15"-2,10-15 0,-12 35-27,7-15-5,0 6 0,0 3 0,2 3-1,4 0 0,6-5-1,6-3 0,3-10 1,3-5 0,6-9 0,-2-9 2,1-8 0,-5-9 0,0-2 0,-7-4 1,-7 2-2,-6 1 1,-3 5-1,-12 4 0,-6 4-2,-6 7-1,-6-4-5,8 15-24,-13-14-2,17 11-2,-3-12-1</inkml:trace>
  <inkml:trace contextRef="#ctx0" brushRef="#br0" timeOffset="983">534 497 81,'9'34'33,"-9"-9"0,8 10-1,-3 1-30,-4 3-1,-2-5 1,1-1-1,-5-10 0,1-8 1,4-15-1,0 0 1,-9-28-1,9 2 1,6-10 0,6 3-1,-1-7 0,4 6-1,-2 2-1,3 5-1,3 16-8,-15-8-25,10 15 1,-14 4-2,15-5 0</inkml:trace>
  <inkml:trace contextRef="#ctx0" brushRef="#br0" timeOffset="1279">750 578 89,'10'22'33,"-10"-8"-1,13 15-6,-10-3-23,1 6-1,-4-1-2,-1-5-1,-1-4-1,2-22 0,-16 14 0,16-14-1,-14-26 1,9 4 1,5-7 1,3-1 0,3-2 3,7 4 0,0 1 0,6 9 1,-2 2-1,7 12 0,-4 2 0,0 13-2,-4 3 0,0 11-1,-5 1 1,-2 2-2,-5 1 0,-4-6 0,0-1-2,0-22 1,-8 17 0,8-17-1,-5-16 1,5-4 0,5-5 2,3-1 1,1-2 1,6 4 0,-1-1 1,2 9 0,-3 4-1,3 11 1,-2 7-2,1 10 0,-5 7 0,-1 9-1,-1 1 0,0 4 0,-4 2-2,-5-10-2,5 10-7,-13-26-23,9-13 0,0 0-2,0 0 0</inkml:trace>
  <inkml:trace contextRef="#ctx0" brushRef="#br0" timeOffset="1810">1143 547 85,'3'-17'35,"-3"17"-2,0 0-2,0 17-26,-7 4-2,4 11-1,-1 4-1,1 3 1,3 3-2,4-1-1,6-3 0,3-12 0,0-9 0,5-8 0,-1-12 0,0-11 0,1-7 1,-5-11 0,0-3 1,0-2 0,-4 0 1,2 4-1,-7 4 1,5 9 0,-5 8-1,-4 12 0,0 0 0,13 29 0,-10 0-1,2 3 0,-1 3-1,2 3 0,4-5-2,-7-11-4,14 1-23,-17-23-3,22-13-2,-15-16-1</inkml:trace>
  <inkml:trace contextRef="#ctx0" brushRef="#br0" timeOffset="2184">1495 149 61,'0'0'36,"0"0"-2,0 0 1,0 0-14,-6 34-16,5-4-1,2 12 0,-4 5-1,3 8 0,-4 2-1,2 2-1,0-2 0,-3 1 0,4-6 0,-4-7-1,3-3-2,-3-7 0,5-1-3,-10-20-7,13 2-24,-3-16 1,0 0-2,-6-27 0</inkml:trace>
  <inkml:trace contextRef="#ctx0" brushRef="#br0" timeOffset="2590">1696 575 63,'7'-16'34,"-7"16"-3,-4-22 1,4 22-21,-7-27-5,7 27-1,-28-25-3,14 25 1,-11 1-1,5 17 0,-3 4 0,1 10-2,5 8 0,5 4-1,5-1 0,5-5 0,11-2-1,1-12 1,9-8-1,-2-15 1,5-8 2,-3-12-1,1-7 1,-3-2 0,-2-5 1,-2 2-1,-4 4 1,-1 8-1,0 4-1,-8 15 1,0 0-1,13 10 0,-9 5 0,5 1-1,-1 3 1,2-3-2,8-2-1,-18-14-12,37 3-19,-18-19 1,10 0-3,-6-13 0</inkml:trace>
</inkml:ink>
</file>

<file path=ppt/ink/ink1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4:44.7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 0 75,'0'0'35,"0"0"-1,-13 23 0,17-1-29,-6 5-1,4 9-1,-2 3 0,2 3-2,-2 1-1,0-8-4,4 7-12,-12-26-18,12-2 0,-4-14-2,0 0 2</inkml:trace>
  <inkml:trace contextRef="#ctx0" brushRef="#br0" timeOffset="203">71 118 78,'15'-2'33,"-8"16"-2,-7-14-6,8 30-20,-4-4-4,-1 2 1,-3-2-2,-2-3 0,1-5-1,1-18-1,-7 13 0,7-13-2,-8-17 2,5-3-1,6-2 1,2-2 2,4-5 1,4 3 1,2-1 1,7 6 3,-6 1-2,6 9 1,-4-1-1,2 12-1,-5 6 0,0 7-1,-4 6-1,-2 5 0,-3 4-1,1 0 0,-4 4-1,-4-6-1,2 6-8,-1-32-24,-10 23 0,10-23-1,-6-13 0</inkml:trace>
</inkml:ink>
</file>

<file path=ppt/ink/ink1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4:45.7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287 34 73,'0'0'35,"0"-23"-2,0 23-1,-17-13-25,17 13-2,-36 3-1,10 10 0,-5 6-2,1 8 0,-8 9-1,4 6 1,6 6 0,3 0-1,9 0 1,10-1-1,6-3 1,11-2-2,6-9 2,10-1-1,3-6-2,2-7 0,4 0-3,-7-14-4,13 11-28,-18-22 1,6 6-2,-14-14-1</inkml:trace>
  <inkml:trace contextRef="#ctx0" brushRef="#br0" timeOffset="312">420 176 74,'0'0'37,"0"-20"-3,0 20 1,0 0-26,2 33-5,-4-5 1,4 11-3,-5 5 0,3 7-2,-3 4 0,-3-6-4,6 3-9,-10-26-23,10-4 1,0-22-1,0 0-1</inkml:trace>
  <inkml:trace contextRef="#ctx0" brushRef="#br0" timeOffset="515">420 96 57,'0'0'33,"25"6"0,-16 17 0,11 28-12,-5 0-16,4 9-1,-2 6 0,2-1-2,-2-3 1,-3-7-3,5-5-2,-14-22-21,15-2-11,-20-26 0,31 6-2,-21-24 1</inkml:trace>
  <inkml:trace contextRef="#ctx0" brushRef="#br0" timeOffset="717">689 79 69,'6'-17'36,"-6"17"-3,0 0 3,-4 19-20,7 14-13,-8 7 0,4 11-1,-5 2 1,3 5-1,-7-4 0,4-3-1,-1-9-1,2-9-1,2-3-2,3-30-19,-7 25-14,7-25 0,0 0-2,10-25 1</inkml:trace>
  <inkml:trace contextRef="#ctx0" brushRef="#br0" timeOffset="1185">1118 81 46,'19'2'32,"-19"-2"0,0 0-1,-38-4-11,13 10-15,-12-5-1,4 4-1,-5-1-1,4 5 0,8-2-1,7 4 0,19-11 0,-13 25-1,14-12 1,5 4-1,1 7 2,-2 2-2,-1 1 2,-4 4-2,0 2 2,0 4-1,-4 4 1,4-1-1,0 0 0,1-1 0,0-3 0,4-3 0,-4-4-1,-1-6-1,0-3-3,0-20-9,0 0-21,-14 0 0,14 0-2,1-21 2</inkml:trace>
  <inkml:trace contextRef="#ctx0" brushRef="#br0" timeOffset="1544">1109 422 52,'0'0'34,"0"0"-1,0 0-1,-19 4-10,-7 1-19,-5-4-5,5 3-28,-14-9 0,5-1-4,-4-11 0</inkml:trace>
</inkml:ink>
</file>

<file path=ppt/ink/ink1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4:53.1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67 77 49,'-17'-22'33,"9"8"3,-5-7-3,13 21-9,-16-21-16,16 21 0,0 0-3,4 19-1,8 2 0,5 7-2,0 8 0,6 3-1,1 4 1,2 3-3,-4-5 1,-1-5-3,-2-4-5,-19-32-18,11 16-11,-11-16 3,-4-26-3</inkml:trace>
  <inkml:trace contextRef="#ctx0" brushRef="#br0" timeOffset="218">153 20 82,'0'0'34,"0"0"-1,-10 31 2,12 1-30,-7 2-1,1 8-1,-9-1-2,5-4-3,3 6-20,-3-20-12,9 4-1,-1-27 0,16 21-1</inkml:trace>
  <inkml:trace contextRef="#ctx0" brushRef="#br0" timeOffset="390">259 173 68,'0'0'35,"-26"-13"0,11 19-1,-13-12-12,0 13-21,-2 5-6,-13-6-27,13 0-2,-4-7 0,8-1-3</inkml:trace>
</inkml:ink>
</file>

<file path=ppt/ink/ink1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4:54.13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287 155 69,'0'0'33,"0"0"-1,-23-16-1,5 23-22,-12-2-6,-3 8-1,-8 0 0,2 6-1,4 1-2,3-4-1,12 2 0,4-13-1,16-5 0,0 0 0,0 0 1,23-23 2,-7 6 2,3-1 2,-7-1 0,4 6 0,-8-1 0,-8 14 0,15 2-1,-9 16 0,-4 4 0,3 16-1,-4 2 1,4 10-1,-5 4 1,1 0-2,-2-2 1,-2-4-2,1-4 0,-4-12-3,8 2-5,-14-21-23,22 3-5,-10-16 1,31 5-1</inkml:trace>
  <inkml:trace contextRef="#ctx0" brushRef="#br0" timeOffset="343">271 655 77,'0'0'34,"0"0"-2,0 0 1,-19 4-27,-7-3-2,-3 8-1,-3-2-2,-3 5 0,2 1-3,-2-4-2,15 10-8,-7-16-21,27-3 0,0 0 0,-2-16-1</inkml:trace>
  <inkml:trace contextRef="#ctx0" brushRef="#br0" timeOffset="561">292 401 61,'16'-1'36,"-6"17"0,-4 1-1,6 22-14,-8-9-15,6 10-3,-2-2 1,-1 0-3,-3-4-2,-4-5 0,0-7-2,0-22 0,0 0 1,-20 0-1,14-16 1,0-14 0,5-2 3,4 0 0,1-7 0,12 3 2,0-4-1,6 10 1,-2 1-1,3 10 1,-3 7-2,2 10 0,-3 11 1,-3 9-1,-3 9 1,0 8-1,-5 5 0,1 3-1,0-3 2,-5-4-2,2-2-2,-5-8-1,4-1-3,-5-25-17,0 0-13,-8-16 1,13-3-2,-8-18 1</inkml:trace>
  <inkml:trace contextRef="#ctx0" brushRef="#br0" timeOffset="998">706 51 85,'2'-23'34,"-2"23"0,0 0 1,11 39-29,-9-8-2,2 11 0,-1 11-1,1 8-1,-1-1 1,0 2-1,-3 1 0,1-3-1,2-5 1,2-3-1,-1-8-2,0-9-1,1-3-2,-8-19-5,16 2-23,-13-15-4,3-21 0,-3-8-1</inkml:trace>
  <inkml:trace contextRef="#ctx0" brushRef="#br0" timeOffset="1232">867 382 59,'0'0'30,"-34"-10"-1,4 20 0,-10 0-24,-7 2-22,1 5-9,10-3-3,10-6 0,8 1-1</inkml:trace>
  <inkml:trace contextRef="#ctx0" brushRef="#br0" timeOffset="1482">894 357 88,'-4'19'35,"11"5"-1,-6-4-4,8 14-27,-2 2 0,2 6-1,-2-1 0,-1-6-1,-6-6-1,-3-9 0,3-20 0,-13 8 1,13-8-1,-16-31 0,12 5 1,4-6-1,3 0-1,5-3 2,6 1-2,3 5 1,0 4-1,-1 4-2,3 18-13,-19 3-19,26-12 2,-26 12-4,22 4 3</inkml:trace>
  <inkml:trace contextRef="#ctx0" brushRef="#br0" timeOffset="1778">1152 397 67,'0'0'34,"0"19"0,-11-6-1,11 13-20,-5-1-10,2 8 0,-2 1 0,10 2-2,-1-2-1,8-7 0,2-3 0,6-11 0,-1-10 1,6-9-1,-6-9 1,2-5 1,-5-11-1,-1-2 0,-10-7 0,-3 1 0,-5 4-1,-7 3 0,-7 7-2,-7 6-3,6 21-27,-14-1-1,9 14-2,-6-1-2</inkml:trace>
  <inkml:trace contextRef="#ctx0" brushRef="#br0" timeOffset="2355">1538 375 83,'0'0'35,"-10"-29"-1,10 29 0,-21-12-29,8 21-2,-5 2 0,-3 10-2,-3 8 0,1 4-4,12 20-7,-7-9-24,21 7 1,-1-14-3,14 4 2,-3-23 13,19 5 13,-6-20 6,-1-19 10,11-2 24,-14-16 2,2-9 0,-12-16-1,4 0-11,-15-25-13,6 7-3,-9-6-2,-1 7-1,-5 6-1,1 19 0,-3 14 0,10 37 0,-17 5-1,12 30 0,0 17-1,0 14 0,8 8 0,-1 3-1,8 2 0,4-9-1,4-9 1,-1-11-2,5-13 1,-4-16 0,1-12 0,-3-14 1,-1-11 1,-1-10 0,-5-10 1,1-5 0,-3-1 0,0 5 1,-2 4-2,-2 8 1,-2 12-1,-1 13 0,4 24 1,1 9-2,2 7 0,0 4 0,6 6 0,2-5-1,3-2 0,1-18 0,0-7-1,-2-18 2,1-9 0,-2-10 1,-6-12 0,0-4 2,-6-10-1,1 4 1,-5 2-1,1 7 2,-5 7-3,4 25 2,-5-16-1,5 16 0,-4 31 0,8-2 0,-2 6 0,2 3-2,6 4 0,-4-11-6,14 2-26,-7-18-2,10-2-1,-7-19-1</inkml:trace>
  <inkml:trace contextRef="#ctx0" brushRef="#br0" timeOffset="3104">2137 334 82,'2'-15'36,"-10"-2"-3,8 17 2,0 0-31,-13 7-1,1 12 1,4 12-3,2 5 2,1 6-2,3 2 0,4 1 0,7-1 0,4-12-4,2 2-4,-7-20-28,21-1 0,-11-14 0,12-4-3</inkml:trace>
  <inkml:trace contextRef="#ctx0" brushRef="#br0" timeOffset="3369">2304 440 70,'-8'15'33,"8"-15"1,5 19-3,-5-19-25,25 14-2,-25-14-1,33 3 1,-18-8-2,1-4 1,-6-9-2,-2 1 1,-5-5-1,-7 2 0,-5-1-1,-7 7 0,-1 3 0,0 16 0,-5 8 2,0 10-2,4 8 1,6 8 0,-1 3 0,13 1-1,4-1 1,9-7 0,9-6-2,4-12-1,9 1-4,-9-18-29,17-3 0,-8-12 0,4 1-2</inkml:trace>
</inkml:ink>
</file>

<file path=ppt/ink/ink1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5:00.3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37 75,'0'0'35,"-6"-13"-6,6 13 6,0 0-28,-3 13-1,0 5-2,6 11-1,-4 4 0,2 6-2,0 2 1,-1 1-1,0-4 0,0-8 0,-2-8 0,2-22-1,-6 13 0,6-13 0,-2-22 1,2 2-1,2-5-1,-2-8 1,4-3 0,3-1 0,-1 1 0,3 3 0,3-1 0,-1 8 1,1 6-1,4 8 1,0 12 0,1 8-1,-1 6 0,3 9 0,-4 6 1,-1 5-1,-1 1 1,-1 1 0,-5-1-1,-4-5-1,4 1-1,-10-14-4,11 12-16,-8-29-14,0 0 0,0 0-1,17-4 0</inkml:trace>
  <inkml:trace contextRef="#ctx0" brushRef="#br0" timeOffset="500">299 197 64,'0'0'34,"24"0"-3,-8-10 2,9 4-23,-11-14-3,10 4 0,-14-9-3,4 2 1,-6-3-3,-4 3 1,-8 1-1,-5 7-1,-4 5 1,0 9-1,-8 9-1,4 11 1,0 6 0,2 10 0,2 2 0,4 6 0,6-4 0,3 0-2,8-3-1,-3-11-3,17 8-15,-6-23-17,13-1 0,-5-15 0,6 2 1</inkml:trace>
  <inkml:trace contextRef="#ctx0" brushRef="#br0" timeOffset="796">573 87 86,'0'0'34,"0"0"0,0 0-4,13 24-26,-13 4 0,5 10-2,-4 2 1,3 2-2,4-1 0,0-8-1,5-5-1,-2-11 1,5-9 0,-3-11 0,0-9 0,0-7 0,-3-7 0,-1-1 1,-2-5-1,-3 6 0,1 1 1,-4 9-1,-1 16 1,0 0-1,16 12-1,-7 12 1,4 4 0,1 4 0,7 0-1,1-5 1,-1-4 0,3-10 0,2-8 1,-2-11 0,-2-7 0,0-9 0,-5-4 1,-1-6-1,-10-6-1,-6 1 0,-4 5-2,-9 1-1,13 31-14,-39-33-19,21 26 0,-12-2-3,8 6 2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36.55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130 4 80,'0'0'37,"-7"-18"1,7 18 0,0 0-30,-5 24-3,-2-5 1,4 15-2,-3 13-1,4 7 0,-3 10-1,4 7 0,-2 2-1,4 0 0,-2-7-1,2-10 0,1-5 0,-2-17 0,-2-7-2,-1-14 0,3-13-3,0 0-4,0 0-13,5-32-18,2 10 1,-6-17-2,11 10 3</inkml:trace>
  <inkml:trace contextRef="#ctx0" brushRef="#br0" timeOffset="281">240 325 83,'-24'-10'36,"7"16"-1,-16-15-9,3 18-21,-8-2-4,3 3-3,14 12-22,-5-16-10,26-6 0,-16 14-3</inkml:trace>
  <inkml:trace contextRef="#ctx0" brushRef="#br0" timeOffset="484">232 399 78,'-4'25'36,"5"10"0,-8 1 0,10 3-30,-3 4-4,7 0 1,-2-9-2,8-6 0,0-10 0,4-8 0,0-13 0,8-7 0,-6-11 1,1-7-1,-7-6 1,-6-1-1,-4 4 0,-9 4 0,-4 7 0,-9 8-2,-4 19-5,-14-5-17,12 21-16,-4-1 0,5 2-1,-1-9 0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2:44.354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2947 1076 7,'0'0'26,"0"0"2,0 0 0,-4-17-9,4 17-5,0 0-2,13-2-3,-13 2-2,0 0-1,0 0-1,0 0-1,0 0-1,0 0 1,0 0-2,0 0-1,-16-7 0,16 7 0,-22 0 0,8 0 0,-6-1 0,1-2 1,-6 0-1,2 0 0,-3-3 1,1 3-1,-1-1 1,0 0-1,2-2 0,-2 3-1,2 0 1,-4 2-1,3-2 1,-1 3-1,3 0 0,-2 0 0,3 1 0,1 1 0,-1 2 0,4-1 0,-3 1 0,3 1 0,-2-4 0,-2 3 0,0-2 0,-1-4 0,1 1 0,0 1 0,1 0 0,-4 0 0,2-2 0,1 1 0,0 1 0,-4-1 0,1-1 0,-2 2 0,1-4 0,0 1 0,-1 1 0,1-2 0,0 3 0,0-4 0,0 4 1,4-1-1,-3 1 0,2 1 1,-3-1-1,1-1 0,2 2 0,-3-1 0,-3-1 0,-2 1 0,-1-2 0,-4-2 0,1 1 0,-1 0 0,3-1 1,1 3-1,1-3 0,3 4-1,2-2 1,2 3 0,-2-2 0,-2 2 0,-1-1 0,-2 0 0,-1-4 0,0 4 1,1-2-1,3 1 0,0 1 0,2 1 0,2 0 1,0 0-1,0 0 0,-3-2 1,1 4-1,0-2 0,-1 0 0,-1-2 0,2 2 1,0-2-1,2 2 0,3-2 0,0 1 0,2 1 0,-1 0 0,-2 0 0,-1-3 0,-3 3 0,-2 0 0,-2 0 0,-5-2 1,-4 1-2,-2-3 2,-1 2-1,-2 1 0,1-2 0,2 1 0,2-1 1,1 1-1,6 2 0,3-2 0,7 1 1,5-1-1,0 1 0,17 1-1,-27-6-5,27 6-30,0 0 2,-8-12-3,8-6-1</inkml:trace>
  <inkml:trace contextRef="#ctx0" brushRef="#br0" timeOffset="2621">1430 167 10,'0'0'25,"0"0"2,0 0-6,7-13-2,-7 13-1,0 0-2,0 0-3,0 0-2,0 0-3,7-13-1,-7 13-3,0 0-1,0 0 0,0 0-2,0 0 0,0 0 1,0 0-1,0 0 1,0 0 0,0 0 0,0 0 0,0 0 0,0 0 0,0 0-1,8 13 0,-8-13 0,0 17-1,-2-2 0,1-1 1,1 8-1,-2 1 0,-1 0 1,2 6-1,-2 0 0,0 1 1,2 2-1,-1 2 1,2-4-1,-1 3 1,1 1-1,0-2 0,-2 1 1,2 0-1,0 2 0,2 5 1,-2 2 0,4 3-1,-4 2 1,3 2-1,-2 2 1,2 1-1,-3 0 1,0 0-2,0-3 1,0 3 0,-1 4 0,-2-3 1,3 5-2,-3 0 2,3 0-2,-1-2 3,2 5-3,-1 2 3,2-3-2,0-2 1,-2-3-1,5-1 1,-4-3-1,4-4 0,-4-3 1,2-5-1,1-4 0,-2 2 0,-2 1 0,0 1 0,0-3 0,0 2 0,-2 0-1,1-1 2,-1 2-2,-1-5 2,3 1-1,-1-5 0,-2-3 0,3 1 0,0-2 0,0 0-1,0 0 2,0 0-2,0 2 1,0 1-1,0-2 2,0 2-2,-3 0 1,3-7 1,-1 0-1,1-6 0,0-3 0,0-13 1,0 16-1,0-16 0,1 13 0,-1-13 0,5 13-2,-5-13-5,0 0-29,11-13-2,-4-9-1,-1-20 0</inkml:trace>
  <inkml:trace contextRef="#ctx0" brushRef="#br0" timeOffset="6397">3159 83 16,'0'0'25,"0"0"3,14 0 1,-14 0-15,0 0-2,0 0-1,0 0-3,0 0-2,0 0-1,0 0 0,-15 0-2,2 0 1,13 0-2,-33 4 2,14 0-2,-10-4 1,1 2-1,-7-4 0,0 4 0,-2-7 0,0 5-1,-5-2 1,1 0-1,-1 1 0,0-1 0,-1 2-1,-1 2 1,-1-1 0,0-1-1,0 3 1,-1-2 0,-2 1-1,-2 1 1,-1-3 0,1 1-1,0-1 1,4 2-1,2-2 0,4 1 1,5-1-1,1 2 1,7-1-1,1-1 0,-1 0 1,-2 0-1,2-1 0,1-1 1,-3 1-1,0-4 0,-1 2 1,4 2-1,2 1 0,2 0 0,-1 1 1,-2 2-1,0-3 0,-2 3 0,-2 0 0,-5 0 0,2-1 0,-3-2 0,2 2 0,-3 0 0,1-4 0,-4 2 0,-1-1 0,1 0 0,-3-1 0,0-2 0,1 1 0,4 0 0,2-1 0,4-1 0,1 4 1,2-5-1,1 3 0,-1 0 0,-1 0 0,-2 0 0,-3-1 1,-3 0-1,2 2 0,-2-1 0,2 2 0,0-2 0,3 2 0,3-1 0,3 2 0,0 0 0,2 0 0,0 0 0,0 0 0,0 0 0,-2-1 0,-1 2 0,1-1 0,0 2 0,0-2 1,4 1-1,0-2 0,1 1 0,3 0 0,2-2 1,-1 2-1,2 0 1,2-1-1,0 2 1,13-1 0,-22 0-1,9 2 1,0-1-1,0 0 1,-3-1-1,2 2 0,1-1 0,13-1-3,-22-3-19,22 3-15,22-4-1,4-10-2,6-14 0</inkml:trace>
  <inkml:trace contextRef="#ctx0" brushRef="#br0" timeOffset="10047">24 26 12,'0'0'25,"0"0"2,0 0 0,0 0-9,0 0-7,0 0 0,0 0-2,0 0-1,0 0-2,0 0 0,0 0-1,0 0 1,0 0-1,0 0-2,0 0-1,0 0 0,0 0-1,0 0 1,0 0-1,0 0 0,0 0 1,0 0-1,0 0 1,0 0 0,0 0-1,0 0 0,-3 13 0,3-13 0,-1 15-1,1-15 1,-5 24-1,1-11 0,4 3 1,0 2-1,0 2 1,1 0-1,2 5 0,0-3 0,-1 2 0,1 2 0,-3 0 0,0 2 0,0-1 0,-2 4 0,2-1 0,0-4 0,2 3 0,-1 0 1,-1-1-1,1-4 0,1 2 0,-1-2 0,1 0 1,-2 1-1,1 1 0,-1-1 0,2 1 1,1 4-1,-2 0-1,2 2 3,-2-1-3,4 1 3,-4-2-3,2 2 3,-1 0-3,-2-6 3,0-2-2,-2 3 0,2-1 1,0-2-1,0 4 0,0-1 0,2 7 0,-1 3 0,2 1 1,-2 2-1,2 1 0,-1 1 0,1-3 0,-2 3-1,-1-7 2,2-2-1,-1-1 0,0-2 0,-1-1 1,-1 2-2,0-2 2,-1 3-2,2 5 2,0 1-1,2 1 1,-2 3-1,4 4 0,2 5 0,1-4 1,-3-3-1,1-4 0,-1 0 0,-4-4 0,2-2-1,-4-4 1,-1-1 0,-1 3 1,-1 0-2,3 2 1,-1 3 0,1-3 1,4 1-1,-2-1 0,0-4 0,1-3 0,-1-3-1,-1 0 1,1-3 1,-2 0-2,1 2 2,-1-1-2,1 3 1,1 1-1,-3 1 2,3-2-2,-2 0 1,0-4 0,2-2 0,0-6 0,0 0 0,0-13 0,0 21 0,0-21 1,2 20-1,0-4 0,-2 0 0,0 2 0,0-3 0,0 1 0,1-3-1,-1-13-3,0 0-23,16-22-10,-4-13-1,2-24-1</inkml:trace>
  <inkml:trace contextRef="#ctx0" brushRef="#br0" timeOffset="13401">3210 75 2,'-19'-7'23,"19"7"2,0 0 2,-7-14-9,7 14-4,0 0-1,0 0-1,0 0-2,0 0-2,0 0-1,0 0-2,0 0-2,0 0 1,0 0-2,0 0 0,13 16-1,-13-16 1,0 17-1,3-4 0,-3-13 1,2 28-1,-4-10 0,5 3 0,0 2 0,0 0 0,0 2 0,0-1 0,-3-2-1,0 1 1,0 0-1,-3 2 1,1 0-1,2 4 1,0-3-1,5 6 1,-2 4 0,2 0-1,0-1 1,-1-2-1,-2-1 0,-2-5 1,-2 1-1,-2-3 0,-1-4 0,1 5 1,-3-1 0,5 2-1,1 1 2,1 2-2,1 1 2,2 1-3,0 2 3,0-2-2,1 2 0,-4-3 0,0 3 0,-1-1 0,-1-1 0,1-2 0,0 1 0,-1-1 1,1 1-1,1 1 0,0-2 0,3 5 0,-2-1 0,0 4 0,2-2 0,-3 3 0,5-1 0,-4 0 0,2-1 0,1-2 0,-2 3 1,2-5 0,-1 0-1,-1-2 1,0-2-1,0-3 1,1-1-1,-2-1 0,2-2 0,-1 3 0,2 2 0,-1 5 0,1 0 0,1 3 0,-2-4-1,-2 0 1,-1-2 0,-4-5 0,2 1 0,-5-3-1,1 4 1,-1-4 0,1 7-1,0-2 1,2 3 0,2-1 0,-2 0 0,4-4 0,0 0 0,0-4 0,-3 1 0,2-3 0,1-2 0,-3 1 0,1-1 1,2 3-2,-1-1 1,-2-1-1,0-3 2,2-2-2,-2 2 1,0-2-1,3-13 0,-7 23 1,7-23 0,-5 23 0,4-7 0,-2-1 0,1-2 1,1 1-1,1-14 0,-2 25 0,2-25 0,-1 14 1,1-14-1,-1 15 0,1-15 0,-2 16-1,2-16-1,0 0-2,0 19-7,0-19-25,6-16 1,6-3-2,8-9-1</inkml:trace>
  <inkml:trace contextRef="#ctx0" brushRef="#br0" timeOffset="15663">3258 2982 21,'0'0'17,"0"0"1,0 0-1,0 0-1,13-4-2,-13 4 0,0 0-2,-3-13 0,3 13-3,0 0-2,13 0-2,-13 0-1,0 0 0,0 0-2,0 0 0,-14-1-1,14 1 1,-20 1-1,7-1 1,-3 0 0,-3 0-1,-7-3 1,-1 3 0,-6-4-1,-2 1 1,-6-1 0,1-2-1,-4 1 1,5 1-1,0 0 1,0 2-1,-1-1 0,6 2-1,-1 1 1,-2 0 0,0 0-1,-4-3 1,-3 3-1,2 0 0,-1 0 0,-1 0 0,5 0 0,-2 1 1,3 1-1,-1-2 0,4 1 0,1 1 1,0 1-1,2 0 0,-1-2 0,2 3 0,4 2 0,-2-3 0,1 1 0,-2-2 1,1 2-1,-2-5 1,1 1-1,2 0 0,-3-3 1,2 3-1,2 3 0,2-5 1,2 4-1,3 1 0,-2 0 0,-1-1 0,-4-2 0,0 0 0,-2 2 0,-2 1 0,-1-3 0,-1 0 0,-2 1 0,-1-1 0,-1 3 0,1 0 0,-2 0 0,-1-3 0,-1 0 0,0 0 0,3 0 0,-1-2 1,1 1-1,3-2 0,-1 3 0,1-1 0,4 1 0,2-2 0,-1 2 1,3 0-1,0 0 0,1 0 0,-1-1 0,0 1 0,-2 0 0,1 0 0,-1 0 0,1 0 0,0 0 0,3 1 0,3 1 0,3-1 0,-1 2 0,1-2 0,-2-1 0,1 2 0,-1-2 0,-2 0 0,2 0 0,-2 3-1,1-3 1,4 1 0,0-1 1,4 2-1,-2-1 0,-1-1 0,-1-3 0,-2 0 0,-2 3 0,0-1 0,3-1 0,1 2 0,4 2 1,13-2-1,-22 6 0,22-6-1,-13 13-2,0-19-16,13 6-18,0 0 0,-5-15-3,21-9 2</inkml:trace>
</inkml:ink>
</file>

<file path=ppt/ink/ink1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5:43.4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46 3 74,'-14'-4'36,"14"4"-1,0 0 0,0 0-29,0 0-3,-17-3 0,17 3-2,0 0-1,-15 6-5,15-6-25,0 0-5,0 0 1,0 0-4</inkml:trace>
</inkml:ink>
</file>

<file path=ppt/ink/ink1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5:36.5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61 501 38,'0'0'32,"-24"-22"2,24 22 0,-23-35-16,23 35-6,-16-24-1,16 24-4,0 0-2,0 0 0,0 0-2,0 24 0,6-2 0,3 8-1,1 4 0,2 4-1,2 0 0,-1 2-1,-1-4 2,-2-7-3,1 1-1,-5-11-1,6 1-4,-12-20-28,0 0-2,0 0 1,11-15-2</inkml:trace>
  <inkml:trace contextRef="#ctx0" brushRef="#br0" timeOffset="328">198 369 70,'0'0'35,"0"0"-1,0 0 0,-4 25-28,0-10-2,1 11 0,-7 0 1,1 7-3,-1-1 1,-2 4-2,1-2 1,2-1-2,2 0 1,-2-7-2,9 0-4,0-26-17,-10 19-14,10-19 1,0 0-2,4-25 1</inkml:trace>
  <inkml:trace contextRef="#ctx0" brushRef="#br0" timeOffset="718">430 458 67,'-4'-14'35,"4"14"-1,-9-18-7,9 18-15,-17 5-6,7 8-2,-8 3 1,2 12-3,-2 2 0,2 10-1,1 2 0,4 4-1,8-3 1,3-5-2,5-5 1,7-14-1,4-5 1,3-15-1,0-11 1,0-11 0,-2-10 0,-4-7 0,-4-6-1,-2 1 1,-6 0 0,2 5 1,-6 4-1,3 9 0,-1 10 1,1 17 0,0 0 0,1 25 1,2 1 0,-1 9-1,2 4 1,3 4-2,-2 1 0,0-9-3,11 9-10,-10-24-23,14-4-1,-6-19 1,4-1-1</inkml:trace>
  <inkml:trace contextRef="#ctx0" brushRef="#br0" timeOffset="1155">646 448 57,'0'27'31,"0"5"-1,5 4 1,-4 1-27,3 2-2,-1-7 2,-3-2-3,-3-13 2,3-17-2,0 0 0,-14 0 0,2-17 1,7-8 1,-3-9-1,7 1 1,1-10-2,4 4 2,4-2-1,2 7 1,-2 2-1,5 10 0,-1 3-1,1 12 0,-13 7 0,23 11-1,-7 11-3,-6-3-5,16 15-27,-14-9 1,10 3-2,-9-11 1</inkml:trace>
  <inkml:trace contextRef="#ctx0" brushRef="#br0" timeOffset="1514">919 418 82,'3'27'37,"-6"0"-1,9 14-9,-11-9-19,14 9-3,-5-3 0,5 0-3,-2-9 0,-1-6-2,3-2-4,-9-21-7,0 0-26,-5-13 2,5-8-2,-8-18 0</inkml:trace>
  <inkml:trace contextRef="#ctx0" brushRef="#br0" timeOffset="1701">794 14 77,'-10'-23'35,"10"23"0,0 0-1,0 0-31,3 16-12,-3-16-24,-6 23-1,6-23-1,9 34 0</inkml:trace>
  <inkml:trace contextRef="#ctx0" brushRef="#br0" timeOffset="1950">1116 460 70,'0'0'36,"0"-29"-3,0 29 2,-7-24-29,7 24-1,-18 8-1,11 11-2,-4 8 1,-1 8-2,2 8-1,1 2-1,6 2 0,2-6-1,9-6 1,0-13-2,5-10 1,1-14 0,4-10 2,-1-10 0,0-7 0,-1-6 2,-1-7-1,-1 7 1,-5 1 0,1 8 0,-4 5-1,-6 21 0,0 0 1,12 16-1,-11 11 1,1 9-1,-1 5 0,2 4-1,3 2 0,-1-7-3,4 1-5,-9-22-27,16-5-1,-16-14 0,23-16 0</inkml:trace>
  <inkml:trace contextRef="#ctx0" brushRef="#br0" timeOffset="2356">1296 40 85,'0'0'35,"7"44"0,-11 3-1,15 17-31,-3 9-1,3 8 1,-1 2-1,-1-5-2,1-8 1,-6-12-2,2-5 0,-4-17-2,-1-11 0,-1-25-1,0 0 0,0 0 1,-13-25 0,12-5 1,2-10 1,8 2 3,0-4-1,8 8 2,-1 2-1,7 15 1,-1 6-1,2 17 1,-3 10 0,-2 12-2,-6 6 1,-6 5-2,-4 2 2,-9 0-2,-7-6 0,-7-9-1,-2-5-4,-11-24-10,12 0-21,0-18 2,9 1-3,3-18 1</inkml:trace>
  <inkml:trace contextRef="#ctx0" brushRef="#br0" timeOffset="2762">1597 26 85,'0'0'36,"15"12"-1,-20 14-3,13 15-28,-7 10-1,4 9-1,-4 11-1,3 3 1,-1 4-1,2-4 0,-3-9 0,1-6-2,3-8-1,-6-17-8,10-2-25,-10-32-1,10 17-1,-10-17 1</inkml:trace>
  <inkml:trace contextRef="#ctx0" brushRef="#br0" timeOffset="3058">1739 567 34,'16'4'32,"-3"-5"0,9-2 1,-4-13-19,8 11-4,-18-15-1,7 8-2,-12-8-3,-3 6-2,-9 1 0,9 13-1,-30-13 1,8 15-1,-7 5 0,3 7 1,0 7-1,7 4 0,0 3 2,12 1-2,8 1 1,11 1-1,5-5 0,6-5-2,6-2-4,-11-16-26,15 1-4,-8-14 0,4 0-1</inkml:trace>
  <inkml:trace contextRef="#ctx0" brushRef="#br0" timeOffset="3432">2095 407 57,'0'0'33,"0"0"-1,0 0 1,-22 21-20,13-4-9,-4 1-1,4 5 0,1-1 1,8 2-1,4-5 0,6 1-1,3-4 1,3 0-1,-3 0 0,0-3-1,-7 5 1,-3-3-3,-7 2 1,-9-2-1,-5-1 1,-12-2-2,-4 1-1,-13-14-19,13 2-14,-3-10 1,8-1-3,2-7 2</inkml:trace>
</inkml:ink>
</file>

<file path=ppt/ink/ink1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5:43.7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87 0 86,'-13'7'36,"4"7"-1,-8-9 0,17-5-32,-15 17-1,15-17-2,-13 17-10,13-17-25,-13-10 0,6-3-1,7-3-1</inkml:trace>
</inkml:ink>
</file>

<file path=ppt/ink/ink1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5:46.7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115 162 62,'-16'-16'35,"16"16"-2,-17-14 2,17 14-23,-3 16-4,7 10-2,-5 2-1,10 12-1,-9 5-1,5 9 0,-2 0 0,2 2 0,-7-2 0,2-3-1,-3-6 0,-1-6 0,1-9 0,-1-5-2,2-9 0,2-16-1,-4 13-2,4-13-2,0 0-7,0-33-26,10 12 0,-4-15-1,7 3 0</inkml:trace>
  <inkml:trace contextRef="#ctx0" brushRef="#br0" timeOffset="359">-4 151 67,'-1'-15'34,"1"-2"-2,0 17-7,13-35-17,0 19-3,0-6 0,9 8-1,-1-5 0,10 12-1,-5-2-1,9 12 0,-4 4-1,3 9 1,-3 3-2,-6 11 1,-2 4-1,-6 4 1,-5 2-1,-8 1 0,-7-1-1,-5-2 2,-10-3-2,-4-6 1,-4-7-1,-9-6-1,2-2-4,-11-17-21,17 3-7,1-11-1,8 1-1</inkml:trace>
  <inkml:trace contextRef="#ctx0" brushRef="#br0" timeOffset="1014">550 598 64,'0'0'35,"0"0"-2,3-13-3,-3 13-10,-22 0-16,2 0-1,-8 0-1,2 0 0,-3 0 0,3 1-1,2-1 0,7 2 1,4 0 0,13-2-1,0 0 1,-9 15 0,9-15 0,7 22-1,-5-8 1,1 5-1,-2 3-1,-1 4 1,0 0 0,-1 3 0,-1 0-1,1 3 1,1-1 0,1 0 0,-2 0-1,2 1 0,-1-3 1,0-2-1,2 0 0,-2-4 0,-3-3 0,3-5-1,0-2-1,0-13-2,0 0-1,0 0-13,-5-15-19,1-9-1,13 2 0,-9-9 1</inkml:trace>
  <inkml:trace contextRef="#ctx0" brushRef="#br0" timeOffset="1420">499 812 46,'19'-8'33,"-19"8"0,0 0 0,-19 8-10,4 3-16,-8-6-6,-3-2-4,3 3-29,-6-9 1,4 0-3,3-8 0</inkml:trace>
  <inkml:trace contextRef="#ctx0" brushRef="#br0" timeOffset="3307">897 701 60,'0'0'34,"0"0"0,-5 14-5,5-14-8,-8 28-15,-3-9-1,2 10-1,-6-6 0,7 7-2,-5-3-1,1-6-2,6 4-6,-8-16-28,14-9 0,0 0-1,11-15-2</inkml:trace>
  <inkml:trace contextRef="#ctx0" brushRef="#br0" timeOffset="4197">1342 194 82,'0'0'36,"-4"-17"-1,4 17-8,0 0-20,0 0-2,0 0 0,4 26-2,-4-4-1,3 8-1,-1 7 0,-1 9 1,2 6 0,0 0-1,0 1 1,-2-3 0,1-5 0,-1-2-2,1-10 2,-2-8-3,0-7 0,0-18-3,2 18-4,-2-18-27,-4-19-1,6-7-1,6 1-1</inkml:trace>
  <inkml:trace contextRef="#ctx0" brushRef="#br0" timeOffset="4540">1264 120 62,'0'0'33,"-5"-13"0,5 13 0,18-13-26,-18 13-1,35-9-1,-12 8-1,9 4-2,1 1 0,7 8-1,2 0 0,1 3 1,-3 4-2,0 5 1,-6 2-1,-7 3 1,-9 4-1,-9-1 0,-14 1 0,-8-2 1,-9-4-1,-11-6 0,-2-1-2,-3-7-2,13 10-23,-6-18-8,13 2 1,2-6-4</inkml:trace>
  <inkml:trace contextRef="#ctx0" brushRef="#br0" timeOffset="6724">1557 715 71,'0'0'34,"0"0"-1,0 0-4,-1 21-18,5 6-4,-8 2-1,8 13-1,-4 3-2,5 9 0,-5 1-1,4-1 0,-3-6-1,4-8-1,1-6-1,-6-13-3,7 3-9,-7-24-24,0 0 1,9-19-2,-4 3 2</inkml:trace>
  <inkml:trace contextRef="#ctx0" brushRef="#br0" timeOffset="7020">1493 667 64,'21'-14'33,"-5"11"0,13 9-1,-15-6-23,21 10-4,-9 0 0,5 6-2,-6 1 0,-1 5-1,-9 1 0,-5 6-1,-10-2 0,-4 4 0,-9 0 0,-5-1-1,-6-1 0,-3-8-3,6 6-4,-14-12-27,17-2 0,5-12-1,13-1 0</inkml:trace>
  <inkml:trace contextRef="#ctx0" brushRef="#br0" timeOffset="7348">1871 821 57,'0'0'35,"0"0"0,-1 26-1,1-26-8,17 45-22,-11-7-1,3 7-2,0 3 0,-1-3-2,5 1-5,-13-15-29,14-8 1,-14-23-1,24 7-1</inkml:trace>
  <inkml:trace contextRef="#ctx0" brushRef="#br0" timeOffset="7535">2105 766 81,'-1'-13'37,"1"13"-2,0 28 1,3 3-31,-7 9-2,1 9-1,-6 6 0,2 3 0,-4-4-1,0-5 0,-2-5-2,-3-11 0,7-2-3,-4-21-7,13 3-25,0-13 0,0 0-1,17-22 1</inkml:trace>
  <inkml:trace contextRef="#ctx0" brushRef="#br0" timeOffset="7894">2379 810 69,'0'0'34,"0"0"-1,-18 10 1,13 10-26,-4 2-5,0 14 0,-3 0-1,5 9 0,3 2-1,8-2-1,3-5 0,9 0 0,11-11 0,3-9 0,5-10 0,3-10 0,0-10 1,-5-10-1,-2-11 1,-5-10-1,-9-5 1,-7-2-1,-7-1 1,-10 1-2,-8 4 1,-2 10 0,-5 13 0,0 15 0,1 14 1,-1 15-1,6 9 0,6 11 1,4 8-1,7 4 1,1-1-1,6-3 1,10 0-1,2-6 1,2-6-1,4-2 1,-3-3-2,-4-12-3,6 14-18,-25-36-14,20 22 2,-20-22-4,0 0 3</inkml:trace>
  <inkml:trace contextRef="#ctx0" brushRef="#br0" timeOffset="9844">2978 738 76,'3'14'36,"-8"-1"-1,5 13 0,-11-2-26,6 4-7,-9 1 0,-1-1-2,2-1-4,-10-14-20,11 0-10,12-13 0,0 0-3,0 0 1</inkml:trace>
</inkml:ink>
</file>

<file path=ppt/ink/ink1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5:57.0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117 108 68,'0'0'35,"0"0"-2,0 0 2,-4 23-27,9 9-2,-9 2-1,4 15 0,-4 2 0,4 8-1,-3 1 0,1 0-1,-2-6 0,1-6-1,2-9 1,-1-9-3,1-5-1,-2-12-1,3-13-3,0 0-9,0 0-24,11-38 2,5 14-2,-3-12-1</inkml:trace>
  <inkml:trace contextRef="#ctx0" brushRef="#br0" timeOffset="343">21 100 42,'0'0'31,"-17"-19"1,12 6-1,5 13-20,11-25-3,10 19 1,-6-8-1,14 9-4,-3-5 0,7 6-1,-4-2-1,2 9 0,-2-2 0,0 8-1,-7 7-1,-5 7 1,-5 9-1,-8 6 0,-10 4 0,-5 0 0,-10 0-1,-5-3 1,-3-1-3,-10-14-5,16 7-27,-11-21 1,13 0-1,-1-11-1</inkml:trace>
  <inkml:trace contextRef="#ctx0" brushRef="#br0" timeOffset="1903">419 649 65,'0'0'35,"-13"-18"-1,13 18-1,0 0-17,-5 18-10,-2-2-1,7 14-1,-1 7-1,1 10 0,-2 3-1,2 8 0,-1-3-1,4-5 0,-5-8-1,-1-8-1,0-5-1,3-29-3,-10 19-10,0-35-21,9 0 0,-4-16-2,11 7 2</inkml:trace>
  <inkml:trace contextRef="#ctx0" brushRef="#br0" timeOffset="2184">358 572 64,'0'0'33,"14"-12"-2,7 12 2,-7-5-24,15 10-2,-10-3-2,9 7-1,-10-1-1,4 5-2,-9 2 0,0 2 0,-10 6-1,-6 1 0,-4 0 0,-7 4 0,-7-4-1,-2 0-1,1 2-4,-13-15-21,15 1-7,-2-9 0,22-3-1</inkml:trace>
  <inkml:trace contextRef="#ctx0" brushRef="#br0" timeOffset="2558">693 650 77,'0'0'36,"0"0"-2,-10 15 1,11 12-29,-9-1-2,3 15-1,-6 3-1,3 2 0,0 0-3,-1-5-1,5-2-4,-11-22-24,15 2-5,0-19 1,0 0-2</inkml:trace>
  <inkml:trace contextRef="#ctx0" brushRef="#br0" timeOffset="2745">718 646 78,'0'0'35,"0"0"-1,0 0 1,23 36-29,-19-7-2,5 15-1,-2 1-1,3 5 1,-5 1-2,2-3 0,-3-6-1,-1-10-2,3 0-3,-6-32-18,1 16-12,-1-16-1,13-19-1,-4-6 1</inkml:trace>
  <inkml:trace contextRef="#ctx0" brushRef="#br0" timeOffset="3089">966 726 59,'-13'6'33,"13"-6"0,0 0-5,1 13-10,-1-13-13,20 4 0,-20-4-2,31 0-1,-12-3 0,-2 2-1,1 1-1,-1-3 1,-2 1 0,-2 7 0,-13-5-1,11 14 1,-11 1 0,2 3 0,-5 3 0,3 5 0,-3 3 0,-2 0-1,1-2 0,3-4 0,2 1-4,-1-24-8,-9 20-23,9-20 0,0 0-1,13-23 0</inkml:trace>
  <inkml:trace contextRef="#ctx0" brushRef="#br0" timeOffset="3447">1250 650 55,'0'0'35,"0"0"0,-7 16-1,7-16-9,-2 32-20,1-6-1,2 12 0,-2 3-2,2 5 0,-1-3-1,-1 1 0,0-4-2,-1-9 0,-1-1-2,-3-15-3,12 5-13,-6-20-17,0 0 2,0-33-3,7 11 3</inkml:trace>
  <inkml:trace contextRef="#ctx0" brushRef="#br0" timeOffset="3713">1221 653 83,'-1'-14'35,"1"14"-1,14-15-6,8 17-23,-2-1-1,9 8-2,-1 2 0,1 1-1,-4 1-1,-2 2 0,-9 1-1,-9-1 1,-10 1 0,-8 0-1,-4 2 0,-6 1 1,1-1-1,0-3 0,5 2 0,4 1 0,5-1 1,7 1 0,2-3 1,8 0 0,0 2 0,2 1 0,-1 1-1,4-1 0,-1 1-2,-13-19-11,20 23-21,-20-23-1,27 14 0,-11-17-1</inkml:trace>
</inkml:ink>
</file>

<file path=ppt/ink/ink1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02.5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100 0 81,'0'0'35,"-6"30"-5,6-30 4,-11 28-28,-2-12-1,6 7-1,-8-4-2,4 0 0,-3-4-1,3-2-1,11-13-1,-19 13-5,19-13-24,0 0-5,14 1 0,-1-17-2</inkml:trace>
</inkml:ink>
</file>

<file path=ppt/ink/ink1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08.0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250 233 74,'-15'-27'36,"15"27"-1,-8-23-6,8 23-19,0 0-3,0 0-1,1 19-2,2 10 0,-6 1-2,3 12 0,0 5 0,0 3-1,-4-1 2,4-4-2,-5-7 1,2-6-2,-1-8 2,1-4-1,3-20 1,-7 21-2,7-21 0,0 0 0,0 14-1,0-14-1,0 0-2,0 0-4,17-6-22,-20-15-8,9 2 0,-7-9-1</inkml:trace>
  <inkml:trace contextRef="#ctx0" brushRef="#br0" timeOffset="406">18 193 65,'0'0'34,"-16"-21"-1,16 21 0,-6-26-24,6 26-3,9-31-2,-1 17-1,3-6 0,6 2-2,3 2 1,6-1-1,0 4 0,9 0 0,0 7 0,7 11-1,-1 8 0,1 8 0,-6 5 0,-6 12 0,-4-2-1,-8 7 1,-8 2 0,-11-4 0,-11-4 0,-5-3-1,-5-4 0,-7-5-1,7 6-12,-8-15-22,9-3 2,0-8-3,8-1 2</inkml:trace>
  <inkml:trace contextRef="#ctx0" brushRef="#br0" timeOffset="2247">456 691 65,'0'0'34,"-21"-7"0,21 7 0,-14-12-24,14 12-3,0 0-1,0 0-1,19-7-2,-2 10 0,0-3 0,5 3-1,-2-3-1,2 2 1,-4-2-1,-1 0 0,-17 0 1,19 3-2,-19-3 1,4 15 0,-4-15-1,-1 27 1,-1-6-1,-1 0 1,-1 2-1,0 3 0,1-5 1,0-6-2,0 3 0,0-5-1,3-13-4,0 0-10,-4 13-21,4-13 0,0 0-2,11-17 1</inkml:trace>
  <inkml:trace contextRef="#ctx0" brushRef="#br0" timeOffset="2746">767 792 83,'-8'-19'36,"8"19"0,0 0-3,0 0-25,-8 20-4,8 6 0,-4 5-1,4 8-1,-4-2 0,1 7 0,1-2-2,-1-5 1,3-5-1,-1-4-1,1-5-2,0-23-1,3 29-5,-3-29-25,0 0-3,-6-19 0,6 19 0</inkml:trace>
  <inkml:trace contextRef="#ctx0" brushRef="#br0" timeOffset="3058">724 779 65,'6'-16'33,"-6"16"-1,13-19-6,0 15-16,-2-9-4,11 6 0,-6-5-2,9 9 0,-4 0-1,4 6-1,-5 2-1,-2 8 0,-5 3-1,-3 2 0,-7 4 0,-6 3-1,-6-2 0,-5-2 0,-4-2 0,0-3 1,-1-1-1,1-5 0,4-2 1,14-8-1,-15 19 2,15-19-1,5 32 1,5-12 0,3 5 0,0 4 0,3 1 0,-2-1 0,4-2-1,-10-5-4,10 7-19,-18-29-11,17 12 0,-17-12-3,12-25 2</inkml:trace>
</inkml:ink>
</file>

<file path=ppt/ink/ink1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21.1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 19 61,'-13'-8'33,"13"8"2,-18-14-1,18 14-22,0 0-4,0 0-1,0 0-1,0 0-2,5 14-1,1 3 1,-2 5-1,8 6 0,0 4 0,2 6-1,4 0-1,4 3 1,-3-1-1,3-5 0,0-4-1,-4-10-1,-2-2-2,-16-19-1,19 14-2,-25-28-5,6 14-3,-3-34-5,9 16 2,-20-20 3,17 12 6,-8-8 4,7 2 5,2 11 4,-7-9 6,16 21 4,-23-10 1,10 19-4,0 0-3,-12 25-3,-1-8-2,6 7 0,-10 2-1,3 2-1,2 0 0,2-8-3,1 2-1,9-22-5,-8 30-23,8-30-6,0 0-1,0 0 0</inkml:trace>
  <inkml:trace contextRef="#ctx0" brushRef="#br0" timeOffset="437">233 227 86,'-16'-7'33,"1"10"-1,-7-7-4,-2 7-25,-2 4-7,-11-3-28,9-2 0,3-4-1,6-4-1</inkml:trace>
</inkml:ink>
</file>

<file path=ppt/ink/ink1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23.25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258 139 64,'0'0'35,"-21"-26"-1,21 26 0,-30-32-23,17 31-4,-13-11-1,4 16-1,-4 1-1,4 11-1,-4 3 0,7 8-1,-1 3 0,5 6 0,4-1 0,6 5 0,2 3-1,11-1 0,-3 0 1,7-4-1,5 0 1,1-4-1,1-3-1,1-6-1,6-6-1,-7-10-3,13 10-7,-16-22-25,14 3 0,-8-10-1,4 1 0</inkml:trace>
  <inkml:trace contextRef="#ctx0" brushRef="#br0" timeOffset="312">305 364 79,'0'0'35,"0"0"1,-13 9 0,25 22-29,-8 1-1,5 11-2,-3 0-1,1-1-1,2-5-1,-3-9 1,-4-12-3,-2-16 2,0 0-1,-11-14 0,9-11-1,0-11 0,0-7 0,4-2 0,0 2-1,3 2 1,3 7-2,-3 2-2,11 17-11,-15-3-21,-1 18 3,21-10-3,-8 10 2</inkml:trace>
  <inkml:trace contextRef="#ctx0" brushRef="#br0" timeOffset="686">539 416 55,'0'0'33,"20"4"-1,-5-3 1,-4-15-23,4 11-2,-11-15-1,-4 18 0,16-28-2,-16 28-1,2-25 0,-2 25-2,-10-16 1,10 16-1,-25 0 0,10 9-1,-5 4 0,-2 9 1,3 6 0,3 1-1,3 5 0,5 0-1,8 2-1,4-8-4,18 10-8,0-22-24,12 0 0,1-11 1,9-2-1</inkml:trace>
  <inkml:trace contextRef="#ctx0" brushRef="#br0" timeOffset="951">845 430 68,'6'-26'34,"-12"-1"0,6 27 2,-13-35-23,13 35-6,-26 9-1,10 11-2,-1 4 0,1 7-2,3 4-2,4 1 0,5-1 0,6-4-1,4 0-1,7-18 0,3-6-1,-1-11 1,1-8 1,-2-11 0,-2-8 0,-3-5 1,-4-2 1,3 4-1,-7 2 1,2 13 1,-3 19-1,0 0 1,10 17 1,-3 16-1,4 2 0,2 6-1,0 5-2,0-8-1,7 5-8,-11-24-26,10-6 0,-6-16 0,7-7-1</inkml:trace>
  <inkml:trace contextRef="#ctx0" brushRef="#br0" timeOffset="1341">1061 2 81,'-4'-14'36,"4"14"0,1 28 0,10 12-29,-10 4-2,5 12-1,-3 2-1,1 6 1,-2-3-1,0-2-1,-2-6 0,2-9 0,-2-6-1,1-5-1,1-5-1,-1-15-3,7 3-10,-8-16-23,10-13 0,-3-12-2,6 4 0</inkml:trace>
  <inkml:trace contextRef="#ctx0" brushRef="#br0" timeOffset="1575">1170 306 59,'-14'-1'30,"-4"5"-5,1-2-22,-8-4-29,12 2-4,-4-4 1</inkml:trace>
  <inkml:trace contextRef="#ctx0" brushRef="#br0" timeOffset="1794">1237 430 62,'0'0'34,"0"0"-1,25 14 1,-25-14-26,33-15-1,-17-1-1,6 5 0,-6-8-1,0 4-2,-9-7 0,-3 9 0,-7 0-1,3 13-1,-24-14 0,5 17-1,-3 8 0,0 11 1,5 6 0,5 7 0,8 4 1,7 0-1,7 1 0,6-3 0,6-5-1,1-14-2,6 1-8,-12-20-26,12-2-1,-7-15 0,4-1-2</inkml:trace>
</inkml:ink>
</file>

<file path=ppt/ink/ink1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26.4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82 55,'-8'-15'32,"8"15"2,0 0-1,0 34-21,-3-9-2,12 12-2,-9 1-2,7 9-1,-7-4-2,1-2 0,-2-3-1,-2-18 0,-3-5-1,6-15-1,-16-9 1,11-7-1,0-10-1,1-8 0,4-3 0,0-3 0,1-3-1,2 4 1,3-1 0,1 11 0,-1 3 1,3 11 0,-9 15 1,21 2 0,-9 12 0,1 14 1,0 4 1,1 6-1,-2 3 1,1-1-1,-5-2 0,-2-3 0,1-4-2,-5-11-2,2-1-4,-4-19-15,0 0-16,-6-18 1,11 4-3,-4-11 1</inkml:trace>
  <inkml:trace contextRef="#ctx0" brushRef="#br0" timeOffset="453">220 179 60,'15'18'32,"-2"-11"0,-13-7-1,32 2-22,-22-17-2,9 6-3,-10-11 0,-1 0-1,-8-5 0,3 3 0,-10 2 0,1 7-1,6 13 0,-24-12 0,9 16 0,-1 12 0,3 11-1,0 5 1,5 4 0,5 5 0,6-1 0,1 0-1,5-3-1,5-9-2,6-2-6,-20-26-27,35 12-1,-16-19 0,5 1-2</inkml:trace>
  <inkml:trace contextRef="#ctx0" brushRef="#br0" timeOffset="780">460 162 69,'-8'-17'36,"8"17"0,-13-19-1,13 19-22,-2 24-7,6 3-1,-4 2-1,6 4-2,-1 1 0,6-1-2,2-4 0,-1-13 0,3-6-2,-2-11 1,2-8 0,-4-7-1,1-7 2,-2-1-1,-3 1 1,-2 3-1,-1 5 2,-4 15-1,0 0 1,14 3 0,-5 13-1,2 3 1,0 0-1,4 0 1,0-3-1,5-6 0,-6-8 0,4-5 1,-1-6 0,-1-10-1,-3-7 0,-3-6 0,-6-3 0,-1-7 0,-3 4 0,-3 2-1,-1 4-1,-3 3-2,7 29-14,-18-25-19,18 25 2,-17-9-3,17 9 1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3:11.094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403 35 9,'0'0'20,"-14"0"-1,14 0-8,0 0-4,0 0 0,0 0-2,0 0-1,0 0 1,0 0-1,0 0 0,0 0 0,0 0 1,0 0 0,14 10 0,-14-10 1,0 0-1,0 0-1,0 0 1,0 0-1,0 0 0,0 0-1,0 0 0,0 0-2,0 0 1,0 0 0,0 0 0,0 0 0,0 0 1,0 0-1,0 0 1,0 0-1,0 0 1,0 0-1,0 0-1,-11-14 0,11 14-1,0 0 1,0 0-1,0 0 0,-14 0 0,14 0 0,0 0 0,0 0 0,0 0 1,-17 1-1,17-1 0,0 0 1,-19 2-1,19-2 0,-18 0 0,18 0 0,-17-2 0,17 2 0,-15 0 1,15 0-1,-15 0 0,15 0 1,-14 0 0,14 0-1,-19-1 1,19 1-1,-21-2 1,21 2-1,-22 0 0,22 0 1,-20-1-1,20 1 0,-13 1 0,13-1 1,0 0-1,-14 0 0,14 0 0,0 0 1,0 0-1,-16-3-1,16 3 1,-13-2 0,13 2 0,0 0 0,-18-1 0,18 1 0,0 0 0,-16 0 0,16 0 0,0 0 0,-14-5 1,14 5-1,-14-3 1,14 3-1,0 0 1,-19-6 0,19 6 0,0 0-1,-16-5 1,16 5-1,0 0 0,-14-3 0,14 3 0,0 0 0,-14-2-1,14 2-4,0 0-27,0 0-2,0 0-2,0 0 0</inkml:trace>
</inkml:ink>
</file>

<file path=ppt/ink/ink1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28.0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264 132 73,'-18'-32'35,"2"6"0,-14-3-2,13 9-27,-14 1-1,12 13-1,-5 8 0,11 12-2,3 8 1,2 8-1,7 8-1,1 5 1,1 2 0,1 2 0,1 0-1,-2-3 1,1 1-1,-1 1 1,0 0 0,2 1 0,-1-4 0,1 0 0,-3-4-1,1 0 1,1-7 0,-4-8-2,-1-3 0,0-8-2,3-13-1,0 0-3,-5 13-15,0-29-17,11 3 0,-2-12 0,11 2-1</inkml:trace>
  <inkml:trace contextRef="#ctx0" brushRef="#br0" timeOffset="343">235 425 68,'-26'-15'34,"0"17"-3,-2 5 1,-4-4-26,2 0-9,2 4-18,-1-4-10,8-6 0,6-4-3</inkml:trace>
  <inkml:trace contextRef="#ctx0" brushRef="#br0" timeOffset="577">303 449 79,'-12'19'35,"2"0"-1,4 7-3,-4-2-26,4 9-1,-2 1-1,9 0-1,8 2-1,2-8 0,8-9-1,3-9 0,7-6-1,0-11 1,0-8-1,-3-9 1,-10-14 1,-5 4-1,-11-8 0,-4 7 1,-11 3-1,-2 8 1,-9 4-1,-7 7-1,4 11-2,-13-5-15,14 11-17,4-5 0,11 2-1,13-1 0</inkml:trace>
  <inkml:trace contextRef="#ctx0" brushRef="#br0" timeOffset="951">521 517 63,'18'17'36,"-14"2"-1,5 6 1,-12-9-18,10 14-15,-7-4 1,4 1-2,-8-9 0,4-18-1,0 0 0,-17 1-2,8-18 1,0-12-1,6-4 1,3-2-1,3-4 0,3 4 1,6 7-1,-2 3 0,3 8-1,-4 4-6,8 10-26,-17 3-1,24-3 0,-24 3-1</inkml:trace>
  <inkml:trace contextRef="#ctx0" brushRef="#br0" timeOffset="1263">738 495 72,'6'21'34,"6"6"1,-11-1-1,11 7-29,-11-5-1,4-1-2,-7-4-1,2-23-2,-16 16-1,16-16-1,-17-19 0,8-5 0,8-4 1,1-1 1,4-4 2,6 6 1,2-2 0,7 12 2,-6-1-1,10 18 1,-6 3-1,2 13-1,-2 7 1,1 6-2,-5 3 1,-3 0-1,-3-2 0,-5-6-2,-2-3 1,0-21-2,0 0 0,-18-6-1,17-10 1,-4-11-1,7-2 1,4-2 1,4 0 1,3 8 1,4-1 1,5 11 0,-5 6 0,8 19 1,-6 2 0,1 12 0,-6 3 0,-1 3-1,-4 2-1,-4 0 0,-3-1-3,-4-14-5,10 2-25,-8-21-3,0 0-1,0 0-1</inkml:trace>
  <inkml:trace contextRef="#ctx0" brushRef="#br0" timeOffset="1747">1147 482 79,'-5'-14'34,"5"14"1,0 0-6,16 20-19,-19 5-4,12 11-2,-5 3-1,5 6-1,3-2-1,1-4 0,4-6-2,0-13 0,7-8 0,-4-17-1,3-3 1,-6-15-1,1-11 1,-2-7-1,-3-3 2,-8 0-1,0-1 2,-1 12-1,-2 1 1,-1 16 1,-1 16-2,2 13 3,-2 12-1,4 11 0,-1 3 0,3 7-1,2 1 0,1-5-1,0 0-1,-2-20-6,12-1-26,-19-21-2,24-5-1,-15-16 0</inkml:trace>
  <inkml:trace contextRef="#ctx0" brushRef="#br0" timeOffset="2121">1509 126 49,'0'0'36,"7"17"-1,-1 15 0,-4-6-8,7 22-19,-6-2-3,4 16 1,-5-6-2,5 2 0,-3-5-1,-1-2 0,0-6-2,1-5 1,-1-5-1,0-9-1,0-5-1,-3-6-3,2-1-2,-2-14-17,0 0-15,-13-16 2,15 3-3,-4-10 3</inkml:trace>
  <inkml:trace contextRef="#ctx0" brushRef="#br0" timeOffset="2386">1733 462 57,'0'0'34,"13"-17"0,-13 17-2,0 0-14,-20-6-12,7 18-2,-6 8-2,-1 9 0,-2 5-1,2 4-1,5 4-2,2-6-2,10 0 0,3-13 0,13-6 0,-13-17-1,31-3 2,-14-12 1,0-11 2,2-6 2,-7-9 1,-1 2 2,-6-5 0,2 13 0,-9 0-1,5 15 0,-3 16 0,0 0-1,8 32 1,-1 2-2,-1 10 0,5-1 1,-2 4-2,1-6 0,2-4-3,-4-15-3,11 3-25,-19-25-6,29-3-1,-14-15-1</inkml:trace>
  <inkml:trace contextRef="#ctx0" brushRef="#br0" timeOffset="2886">1912 536 57,'0'0'34,"16"16"-3,5-9 2,-1-14-24,12 8-1,-9-14-3,3 5-1,-10-13 0,0 5-1,-10-2-1,-6 2 0,-11 0 0,-2 7-1,-5 8 0,0 9 1,-2 14-2,0 8 2,2 8-1,5 7 0,5-3 0,8 2 0,5-5 0,11-8-1,6-11-2,4-20-8,16 0-26,-1-16 1,6-1-2,0-12-2</inkml:trace>
</inkml:ink>
</file>

<file path=ppt/ink/ink1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32.8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161 390 59,'-9'-20'33,"5"7"2,-5-2-2,9 15-19,-17-16-6,17 16-1,-23 5-2,7 8-1,-3 4-2,2 12 0,1 0-1,0 6-1,6 0 0,5-1 0,7-2-1,9-7 1,4-8-1,5-7 0,2-7 0,0-6 1,1-4-1,-2-9 1,-3-2 1,-7-8-2,-2-3 1,-9 2 0,0-1 0,0 3 0,-6 5 1,6 20 0,-11-16 1,11 30 0,-2 7 0,7 8 1,0 7-2,4 3 1,1 1-2,2-4 0,2-1-4,-6-22-5,10 5-23,-18-18-4,21-15 0,-16-10-1</inkml:trace>
  <inkml:trace contextRef="#ctx0" brushRef="#br0" timeOffset="405">274 348 55,'0'0'34,"-4"13"-4,7 12 3,1 1-15,5 12-15,-4 1-1,4 1 0,0-3-2,0-7-1,-5-10 1,-4-20-1,0 0-1,0 0 1,-2-17-1,-2-11 0,1-6 4,6 1-2,-1-5 3,9 7 0,-1-3 1,11 12 0,-4 3 1,9 14-1,-7 7 1,7 15-1,-6 7-1,-1 8 0,-6 4-2,-1 3 1,-7 1-3,-5-5 0,0 1-4,-13-23-16,13 5-16,0-18 1,0 0-2,0 0 2</inkml:trace>
  <inkml:trace contextRef="#ctx0" brushRef="#br0" timeOffset="748">672 453 72,'0'-26'36,"2"5"-2,-20-5 2,26 13-28,-26-4-1,18 17-2,-30 1-2,17 15 0,-2 10-2,1 6-1,5 8-1,1-1-1,8 5-2,0-10 1,11-1 0,-5-16 0,10-7 0,-2-11 2,7-11 1,0-7 1,-3-16 3,1-4-1,-5-12 0,3-7 0,-9-12 0,-4-4 0,-4-5 0,0 11-1,-4 5 0,-1 19 0,1 12 0,4 32 0,1 15-1,4 29 0,2 12-1,2 19 1,2 6-1,4 2 1,1-4-2,0-11 0,1-10-1,-1-18-2,10-4-7,-26-36-26,38 4-1,-19-21 1,5-6 0</inkml:trace>
</inkml:ink>
</file>

<file path=ppt/ink/ink1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34.7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144 372 65,'-11'-22'33,"11"22"0,-26-20 0,26 20-23,-31-8-2,14 16-2,-6 2 0,11 16-1,-5 3-2,11 12 0,4-1-2,10 6 1,6-1-2,4-6-1,9 0-5,-10-16-25,18-7-6,-2-13 1,5-6-1</inkml:trace>
  <inkml:trace contextRef="#ctx0" brushRef="#br0" timeOffset="234">315 423 61,'0'0'35,"-19"4"0,8 10-3,9 14-15,-4-2-14,8 9 1,-2-1-3,7 1 0,3-2 0,5-8-1,2-8-1,3-7 1,1-8 0,-3-8 1,0-10 0,-4-4 1,-6-13 0,-4-2 0,-8-6 1,-1 5-1,-8 2 1,-3 5-2,-5 6 1,-1 8-2,-1 11 0,-3 8 0,4 12-4,-9-9-10,18 15-23,0-8 2,11 2-3,2-16 3</inkml:trace>
  <inkml:trace contextRef="#ctx0" brushRef="#br0" timeOffset="561">432 382 55,'0'0'35,"0"0"-2,13 2 2,-5 12-12,2 16-17,-3-2-2,2 10-1,-4-2-2,3 0 0,-4-6-2,-4-8 0,0-22 0,0 0-1,0 0 1,-4-15-1,5-8 2,6-6-1,2-2 2,6-1 0,1 0 0,1 7 1,-1 2 1,3 9-1,-6 8 0,4 9 0,-4 11-1,-1 11 1,-4 5-2,1 4 1,-3 3-1,-6-2-2,4 1-4,-17-16-23,13-3-6,0-17 0,0 0-2</inkml:trace>
  <inkml:trace contextRef="#ctx0" brushRef="#br0" timeOffset="920">765 382 55,'0'0'35,"0"0"-2,9 22 2,-6-3-13,11 14-16,-6 2-3,2 2 0,1-4-1,0-1-1,0-9 0,-11-23-1,19 15 1,-19-15-1,13-29 1,-9 1-1,1-5 0,-5-4-1,3 0 1,-8 0-5,10 12-14,-8-2-16,4 8 1,-1 5-2,0 14 2</inkml:trace>
  <inkml:trace contextRef="#ctx0" brushRef="#br0" timeOffset="1201">1048 427 76,'20'7'34,"-20"-7"0,17-16-5,-4 8-19,-11-8-3,-2 16-1,4-31-2,-4 31 0,-9-24-1,9 24-1,-26-7 0,9 15-1,0 7 0,4 9 0,2 5-1,3 6 0,5 0-1,7 2-1,9-1-1,3-10-3,12 5-7,-11-20-23,12-2 0,-6-16 0,6-1 0</inkml:trace>
  <inkml:trace contextRef="#ctx0" brushRef="#br0" timeOffset="1451">1243 447 78,'0'0'36,"0"0"-1,0 0 1,13 13-29,-3 13-2,-5 2-2,3 5-1,0 2-2,-1-4 1,-1-2-2,-2-11 1,-4-18 0,0 0-1,0 0 1,-6-23-1,3-5 2,5-4-2,2-1 1,5 1 0,4 3 0,1 6 0,2 7 0,-1 5-3,8 17-10,-23-6-22,26-3 2,-12 1-3,1 1 2</inkml:trace>
  <inkml:trace contextRef="#ctx0" brushRef="#br0" timeOffset="1778">1586 44 81,'0'-26'36,"0"26"0,0-19 0,9 34-28,-6 5-1,3 20-1,-5 7-3,2 9 1,-6 5-2,0 4 0,-4-3-1,0-4 1,-2-8-2,3-6 0,0-7 0,5-1 1,2-7-2,4-6 0,3-5-2,-8-18-2,24 24-11,-24-24-22,26-11 1,-15-10-1,8 0-1</inkml:trace>
  <inkml:trace contextRef="#ctx0" brushRef="#br0" timeOffset="2028">1675 361 66,'-19'-2'28,"-12"-2"-5,8 2-31,0 8-19,-4-6 0,9 6-1</inkml:trace>
</inkml:ink>
</file>

<file path=ppt/ink/ink1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37.6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96 35 82,'-8'-21'36,"8"21"-1,-11-15 1,17 28-28,-8 5-3,6 15 0,-4 7-2,5 11 0,-5 6-1,1 8 0,-1-3-1,0 0 1,-4-4-2,0-4 1,-1-7-1,1-5 1,4-6-3,-3-14 0,4-5-2,-1-17-6,0 0-28,3-23 1,5 3-1,-3-16-1</inkml:trace>
  <inkml:trace contextRef="#ctx0" brushRef="#br0" timeOffset="250">191 315 73,'-17'-7'32,"-5"17"0,-4-3-1,-4 6-27,4 0-10,-8-2-24,11-5 0,10-4-3,13-2 2</inkml:trace>
  <inkml:trace contextRef="#ctx0" brushRef="#br0" timeOffset="421">204 17 83,'0'0'35,"13"-5"0,-13 5-4,18 39-23,-18-2-3,5 10 0,-5 5-2,5 15-1,-2-3 0,-3 1-2,0-6 0,0-8-1,0-8-1,-3-11 0,1-9-1,2-23-1,0 0 1,-7-13 0,10-9 1,-3-7-1,4-2 3,1-6-1,3 1 3,8 7 0,-1 3 0,2 7 1,0 6-1,5 12 1,-5 7 0,1 13-1,-5 7-1,0 5 1,-4 4-2,-1 3 1,-6-1-1,-4-3-2,2-1-2,-8-21-13,3 3-20,5-15 2,0 0-3,0 0 2</inkml:trace>
  <inkml:trace contextRef="#ctx0" brushRef="#br0" timeOffset="920">512 441 61,'9'-28'36,"-9"28"-2,13-30 0,0 23-20,-10-12-5,-3 19-3,-6-13-1,6 13-2,-29 0-1,6 5 0,-2 3-1,-1 11 0,2 1 0,5 10 0,7 5-1,10 1-1,9 5 0,3-7-1,12 4-2,-5-18-7,18 2-22,-11-16-3,8-3 0,-7-15 0</inkml:trace>
  <inkml:trace contextRef="#ctx0" brushRef="#br0" timeOffset="1186">647 358 69,'0'0'35,"0"0"-2,0 0 2,7 19-25,8 20-3,-12 0-3,5 12-2,-3-1 0,0 0-1,0-7-1,-5-11-1,-5-9-1,5-23 0,0 0-1,-17-3 0,14-16 1,2-8 0,5-4 1,0-5 1,5-3 1,7 9 1,-2-1 0,8 11 1,-3 4 0,4 13-1,-3 11 0,2 10-1,-3 11 0,-5 5-1,-5 0 0,-5 1 0,-4-2-1,-1-11 0,-6-8-1,7-14 1,-13-2-1,4-14 1,9-5 0,3-5 1,3-5 1,7 0 0,4-1 1,8 8-1,-4 3 2,8 10-1,-4 2 0,1 12-1,-4 9 0,-2 6 0,-6 4-1,-4 7 1,-2-1-1,-4 3 1,-1-2-2,-6-5 0,6 0-3,-3-24-20,-3 23-13,3-23 1,26-1-2,-13-14 1</inkml:trace>
</inkml:ink>
</file>

<file path=ppt/ink/ink1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40.7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88 0 85,'0'0'34,"0"0"1,6 25-6,-5-6-23,4 16-1,-8 0 0,4 10 0,-4 4-1,3 5-1,-4 1 0,4 4 0,-3-5-1,6 0 0,-6-2-1,6-4-1,-3-6 0,0-8 0,0-6-2,-3-11-1,3-4-2,0-13-10,0 0-24,-8-26 2,18 9-2,-5-11 1</inkml:trace>
  <inkml:trace contextRef="#ctx0" brushRef="#br0" timeOffset="265">209 413 76,'-16'-11'33,"-4"14"1,-12-3-1,8 11-30,-11-6-1,1 0-5,9 8-24,2-7-6,23-6 1,0 0-3</inkml:trace>
  <inkml:trace contextRef="#ctx0" brushRef="#br0" timeOffset="437">222 432 72,'3'26'33,"-3"-4"-1,-3 7-5,3-4-19,7 12-4,-7-7-1,10 1-1,2-5 0,5-4-1,3-11 0,2-8 0,0-9-1,-4-7 2,-1-12-1,-2-5 0,-8-6 0,-5 1 0,-8 2 0,-4 3 0,-6 8-2,-4 7-1,-2 14-8,-12-2-24,3 4 1,0-1-3,5 3 2</inkml:trace>
</inkml:ink>
</file>

<file path=ppt/ink/ink1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41.8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48 666 71,'0'0'32,"-8"-19"1,16 6-6,-2-16-20,9 6-2,-7-17 0,5 4-1,-7-12 0,0 6-1,-6-4 0,-2 11-1,-5 6 0,-3 10 1,-3 15-1,0 16 0,-3 12-1,5 11 1,-1 12-1,3 4 1,2 2-2,4-2 1,5-3-2,2-7-1,3-5-2,-2-16-7,12-1-27,-4-16 3,10 0-3,-3-13 2</inkml:trace>
  <inkml:trace contextRef="#ctx0" brushRef="#br0" timeOffset="327">358 411 63,'-3'-32'36,"-8"2"-2,3 13 1,-10 4-18,18 13-12,-26 30-1,14 5-2,-3 10-1,2 6-2,5 7-1,1-8-1,7-1-1,0-17-1,8-4 1,-8-28-1,25 6 3,-12-25 1,4-9 1,1-7 3,-7-11 0,4-3 1,-8-3 1,3 8 0,-7 2-1,3 20-1,-6 22 0,0 0 0,1 16 0,1 28-1,-4 8 0,2 15 0,0 8 0,2 4-1,-1-1 0,3 0 1,-1-1-2,2-10 1,-1-7-2,-3-15-2,5-4-3,-12-28-18,6-13-14,0 0 0,13-15-1,-7-15 0</inkml:trace>
  <inkml:trace contextRef="#ctx0" brushRef="#br0" timeOffset="1435">569 417 65,'0'0'35,"-17"-12"-1,17 12-5,-13 15-15,16 17-8,-7 2-1,9 12-1,-2 4-1,7 2-2,1-4 0,2-5-1,1-14 0,1-16 1,2-13-1,-3-13 0,2-9 0,-4-11 1,-1-8-1,2-5 1,-5 0 0,-2 4 0,-4 4 0,0 6 1,1 5-2,-3 14 1,0 13 0,0 0 0,0 35 0,8 0-1,-2 7 0,7 7 1,0 0-1,2-1-1,1-5-1,-3-13-3,8-1-16,-21-29-15,31 5-1,-20-24 0,7 0 0</inkml:trace>
  <inkml:trace contextRef="#ctx0" brushRef="#br0" timeOffset="1809">937 427 76,'0'0'35,"0"0"-2,-10 44-2,4-16-24,11 15-2,-4-3-1,5 5-1,-3-6-1,1-5-3,0-8-1,-4-26-4,3 16-11,-7-35-19,1-7 3,-3-15-3,3-5 2</inkml:trace>
  <inkml:trace contextRef="#ctx0" brushRef="#br0" timeOffset="1981">888 139 86,'0'-22'35,"-4"7"-1,4 15 1,4 18-32,-6-2-30,10 8-7,-1 0-1,5 2-1</inkml:trace>
  <inkml:trace contextRef="#ctx0" brushRef="#br0" timeOffset="2340">1091 467 51,'0'-16'37,"0"16"-2,0 0 2,0 0-10,13 4-19,-13 11-2,8 12-2,-3 2-2,2 4 0,0-1-1,0-3-1,2-4 0,0-8 0,-9-17-1,14 12-1,-14-12-3,5-13-21,-5 13-12,11-19 1,-11 19-1,9-25 1</inkml:trace>
  <inkml:trace contextRef="#ctx0" brushRef="#br0" timeOffset="2683">1276 401 91,'0'0'36,"0"0"0,-12 16-6,12-16-21,-6 37-3,-1-8-2,3 7-2,-5 1-1,2-1-3,3 8-7,-7-16-29,13-4 1,-2-24-1,13 8-2</inkml:trace>
  <inkml:trace contextRef="#ctx0" brushRef="#br0" timeOffset="3073">1538 456 66,'-6'-13'35,"-7"2"-1,13 11-1,-39-8-23,39 8-4,-33 27-1,20 3-1,-2 2-2,4 9-2,2 0 0,0-5-3,6-1 1,2-11-2,5-4 1,-4-20-1,18 2 1,-10-20 1,8-5 1,-1-3 2,-2-11 0,4 4 3,-8-4-1,4 9 1,-5 2 0,-8 26 0,13-12-1,-8 29 0,-1 6-1,5 10 0,-5 5-1,5 3-2,0 1 0,-5-12-5,18 2-24,-22-32-5,26 6-1,-18-27-2</inkml:trace>
  <inkml:trace contextRef="#ctx0" brushRef="#br0" timeOffset="3447">1694 90 78,'0'0'36,"0"0"0,5 32 1,3 14-30,-3 3-2,2 15 0,-4 5-2,4 5 0,-4-7 0,0-5-2,-2-8-1,-4-12-3,6-4-1,-12-21-18,11-2-15,-2-15 0,13-4-1,-4-11 1</inkml:trace>
  <inkml:trace contextRef="#ctx0" brushRef="#br0" timeOffset="3697">1855 547 41,'14'-6'30,"1"-4"2,5-3-1,-13-14-20,11 14-1,-18-17 0,8 15-1,-13-7-2,2 9-2,-9-1-2,12 14 0,-27 2 0,12 13-1,-1 5-1,5 11 0,-2 3 0,2 4 0,6-3-2,2-2-1,10 4-2,-6-19-7,20 3-21,-8-15-2,7-3-3,-1-14 2</inkml:trace>
  <inkml:trace contextRef="#ctx0" brushRef="#br0" timeOffset="3931">2008 487 70,'8'-15'34,"-8"15"-2,0 0-5,0 0-14,15 21-7,-17 1-1,4 5-4,-2 3 1,2-3-3,-2 1 0,-3-9-2,0-3 0,3-16-1,0 0-1,-9-17 2,14-1-2,-1-5 4,3-5 1,5 2 3,1-5 1,9 8 0,-2-5 1,9 15-1,-6 0 1,5 11-2,-7 2 0,1 8-1,-3 5 1,-3 12-2,-6 1 1,-6 2-2,-4 2 0,-3-4-2,0 2-4,-11-16-18,10 1-13,4-13 1,-2-25-1,5-1 2</inkml:trace>
  <inkml:trace contextRef="#ctx0" brushRef="#br0" timeOffset="4305">2382 122 43,'8'-39'33,"-3"3"2,3 14 0,-5 0-10,13 19-14,-16 3-4,15 15 0,-9 4-3,4 11 0,-5 8-1,4 4 0,-5 5-1,1 6 0,-2-2-1,-2 3 0,-1-3-1,-1 1 1,-1-4-1,1-3 0,-1-2 1,2-5-1,3-6 0,-3-8-2,6-2-2,-6-22-9,15 3-25,-8-17 1,16-2 0,-7-14-2</inkml:trace>
  <inkml:trace contextRef="#ctx0" brushRef="#br0" timeOffset="4586">2645 395 58,'-22'-11'29,"-4"11"-6,-20 4-27,6-7-23,0 9-1,-6-6 0</inkml:trace>
</inkml:ink>
</file>

<file path=ppt/ink/ink1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48.5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253 133 64,'-1'-31'35,"-5"-2"-1,2 11 0,-12-7-23,16 29-5,-22-21 0,6 27-2,-2 1-1,0 12-1,1 3 0,1 12 0,2 0 0,5 10 0,0-3 0,5 5-1,-1 1 1,5 1-1,2 0 0,-2-2 1,0-3-2,3 2 1,-3-6 0,-5-1-1,1-3 1,0-3 0,-1-5-1,-2 1 1,-1-5-1,-1-5 0,3-2-2,6-16-1,-9 23-2,9-23-12,0 0-21,-11-19 1,11 19-2,17-35 1</inkml:trace>
  <inkml:trace contextRef="#ctx0" brushRef="#br0" timeOffset="344">183 493 69,'-3'-14'33,"3"14"0,-32 3-2,13 5-24,-10 0-5,0-3-4,5 10-9,-5-12-21,11 1 0,18-4-2,0 0 1</inkml:trace>
  <inkml:trace contextRef="#ctx0" brushRef="#br0" timeOffset="531">212 486 80,'0'0'34,"10"17"0,-16-4-9,12 14-19,-15 0-1,5 11-2,-1-2 0,5 4-2,5-4 1,6-4-2,2-3 1,6-14 0,-2-10-1,2-7 0,-3-12 0,0-12 0,-6-9-1,-6-1 1,-2-3 0,-5 0 0,-3 4 0,-7 3 0,-3 7-1,-7 7-2,4 17-8,-8-9-24,11 5 1,-3 1-2,19 4 2</inkml:trace>
  <inkml:trace contextRef="#ctx0" brushRef="#br0" timeOffset="843">420 553 72,'8'25'35,"-5"1"-1,5 9-7,-13-14-18,10 6-5,-10-9 0,5-3-2,0-15 0,0 0-1,-17-23-1,15 1 0,0-10 0,6-3 0,0-3 0,6 0 0,0 5 0,2 8-1,4 11-1,-10-4-17,-6 18-14,23-1-2,-10 8 0,-13-7 0</inkml:trace>
  <inkml:trace contextRef="#ctx0" brushRef="#br0" timeOffset="1124">628 527 67,'9'20'34,"-8"-3"-1,9 7-1,-11-1-25,2 8-3,-4-4 0,2-1-2,-3-5 0,-2-8-1,6-13 0,-13-3-2,8-15 0,4-3 1,1-6-1,4-3 1,4-1 0,8 5 1,-1 0 0,7 10 1,-5 3 0,5 9 0,-3 5 0,0 11 0,-5 7-1,-5 7 0,-5 1 0,-2 5-1,-1 2 0,-4-8 0,-1-1-1,-2-12-1,6-13 0,0 0 0,0 0-2,-6-32 2,12 6 0,-2-1 2,7-5-1,2 3 2,1-1 0,2 11 1,-2 3 0,4 9 0,-4 7 0,4 10 0,-4 9-1,-2 11 0,-4 7 1,0 2-1,-1 3-1,-7-6-2,3 4-8,-12-17-25,13-7 1,-4-16-3,0 0 1</inkml:trace>
  <inkml:trace contextRef="#ctx0" brushRef="#br0" timeOffset="1623">1020 518 73,'0'0'35,"0"0"-2,0 0-2,9 13-24,-4 16-2,-7 2 0,6 4-3,-3 1 0,5-3-1,0-4 0,3-7-1,2-9 1,4-16-2,2-7 0,-1-13 0,-2-3 0,1-9 1,-2-3-1,-2 0 1,-3 2 0,0 7 1,-3 7 1,-5 22-1,11-13 1,-5 26 0,1 9 0,-2 11 0,-1 7 0,0 3-2,5 1 0,-5-8-3,8 6-10,-8-23-23,11-7 0,-1-22-2,8-6 1</inkml:trace>
  <inkml:trace contextRef="#ctx0" brushRef="#br0" timeOffset="1982">1428 156 78,'0'0'36,"0"16"-1,-7 6-1,9 14-29,-3 3 0,4 11-1,-5-1 0,7 6-1,-7-4-1,1 2 0,-1-2 0,-2-6-1,1-6-1,-4-6-2,1-5-2,-10-16-17,12 2-16,4-14 0,0 0-1,7-28 0</inkml:trace>
  <inkml:trace contextRef="#ctx0" brushRef="#br0" timeOffset="2231">1578 435 78,'5'-13'35,"-5"13"-1,0 0 1,-21-3-31,8 25-1,-8 4-2,-1 9 0,0 9-1,5 1 0,4 0 0,6-7-2,5-7 1,5-12 0,-3-19-1,28 8 1,-10-23-1,0-8 2,2-9 0,-3-7 0,-2-6 1,1 1 1,-9 2 0,-1 11 0,-2 5 0,-4 26 0,4-15 0,-4 31 0,0 8 0,0 11-1,0 4 0,0 6-1,2 0 0,1-7-2,5 5-9,-11-21-24,19-3-1,-16-19-2,31-3 3</inkml:trace>
  <inkml:trace contextRef="#ctx0" brushRef="#br0" timeOffset="2621">1727 503 53,'0'0'33,"0"0"-2,22 12 1,-9-11-23,13 13-1,-6-12-1,6 3-3,-8-8 0,-3-1 0,-9-10-1,-3-2-1,-10-1-1,-6 2 1,-6 2-1,-4 10-1,-3 6 1,1 10 0,2 8-1,6 5 1,2 6 0,7 6 0,8-3 0,8-2 0,7-5 0,7-6-2,4-8 0,0-11-6,14 4-27,-5-20-2,7 3-1,-3-7-2</inkml:trace>
</inkml:ink>
</file>

<file path=ppt/ink/ink1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52.1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18 337 57,'0'0'35,"0"0"-1,0 0 0,-4 14-15,2 4-14,4 11-2,-4 9 0,2 7-1,-1 0-1,-2-6-2,3 0-5,-9-25-18,5 0-10,4-14-1,4-16 0,0-13 0</inkml:trace>
  <inkml:trace contextRef="#ctx0" brushRef="#br0" timeOffset="171">91 401 52,'11'-21'33,"2"11"-1,-13 10 0,19 1-15,-19-1-11,7 28-3,-7-6-1,3 7-1,-4 2 0,-1-1 0,1-4-1,-1-8 0,2-5-1,0-13 0,0 0 0,0 0 0,6-29 1,0 6 0,1-5 0,5 3 2,0-1 0,5 6 1,-1-1 0,4 7 0,-2 3 0,0 11-1,-2 5 0,2 11-1,-4 6 0,1 4 0,-6 9-1,-2 0 0,-3 1-1,-5-7-3,5 9-13,-8-23-19,2-2 0,2-13-1,-3-16 1</inkml:trace>
  <inkml:trace contextRef="#ctx0" brushRef="#br0" timeOffset="561">250 77 69,'-4'-19'38,"4"19"-2,4-19 1,-4 19-22,13-1-15,-13 1-10,0 0-25,7-22 0,-7 22-2,15-16 0</inkml:trace>
</inkml:ink>
</file>

<file path=ppt/ink/ink1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52.9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157 98 71,'0'-17'36,"-7"-6"-2,6 7 2,-7-9-29,8 25-2,-16-21 0,16 21-2,-27 13 0,11 7-1,-4 7 0,4 11-1,-1 4 1,2 3-1,6 0-1,6-2 1,3-4 0,9-4-1,4-3 0,5-8 0,0-3-3,3-8-2,9 10-14,-11-25-18,11 1 1,-5-12-3,1-6 3</inkml:trace>
  <inkml:trace contextRef="#ctx0" brushRef="#br0" timeOffset="265">318 59 70,'0'0'35,"0"0"0,1 23 0,-9 1-26,8 9-5,-5 3-1,4 12 0,-2-1-1,-1 6 0,-1-3-3,0-9-2,6 5-10,-5-26-23,5-4 2,-1-16-3,0 0 2</inkml:trace>
  <inkml:trace contextRef="#ctx0" brushRef="#br0" timeOffset="468">316 145 73,'0'0'35,"16"-16"-1,5 29 1,-10 0-28,9 19-2,-2 4-2,4 6 0,-1 4-1,1 3-1,-2-2-1,-5-11-4,3 1-8,-18-37-24,21 16 1,-17-32-1,5-4 1</inkml:trace>
  <inkml:trace contextRef="#ctx0" brushRef="#br0" timeOffset="655">560 110 80,'1'-20'36,"-4"-1"-2,3 21-7,0 0-20,0 0-2,3 18-1,0 9-1,-5 6-1,5 11 0,-1 2 0,-1 6 0,1-1-2,-5-5-1,1 1-1,-9-26-11,15 8-23,-4-29 0,0 0-1,0 0-1</inkml:trace>
</inkml:ink>
</file>

<file path=ppt/ink/ink1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54.03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246 41 56,'18'-16'33,"-18"16"-1,-5-13-1,-9 2-18,-3 11-10,-9-3-1,-5 9-1,-2 2 0,2 2 0,-3 2-1,10 3 1,2-2 0,9 2 0,13-15 1,-13 27 0,12-14 0,5 8 1,-4-2 0,6 7 0,-5 3-1,4 5 1,-5 3-2,4 1 2,-4-2-2,1 4 1,-1-6-1,0-6 0,0-3 0,-1-6 0,1-1-2,0-18-2,-3 22-3,3-22-28,0 0-1,-8-26-2,16 12 0</inkml:trace>
  <inkml:trace contextRef="#ctx0" brushRef="#br0" timeOffset="359">189 312 65,'13'-13'32,"-13"13"-1,-13-2-1,-5 10-26,-5-1-8,-8-2-26,-3-4-1,1-4-2,-3-9 1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3:42.4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240 8 25,'15'-6'33,"-15"6"0,13-5 0,-13 5-11,0 0-9,0 0-1,0 0-4,0 0-3,-29 9-1,4-3-1,-5-5-1,-4 5 0,-1-3-1,3 0 0,1 0-1,8 0 1,7-2-1,16-1 0,-13 0 0,13 0 0,0 0 1,0 0 0,13 0 0,-13 0 0,0 0 1,12 23-1,-12-8 1,0 5 0,0 6-1,0 6 0,-2 3 0,4 6 1,-2 1-1,1 1 0,0-1 0,1 1 0,-2-6 0,1-5 0,-1-6 0,0-5-1,-1-7 0,1-14-1,-3 13 0,3-13-3,0 0-4,-13-17-32,13 17 2,13-28-1,-3 15 0</inkml:trace>
  <inkml:trace contextRef="#ctx0" brushRef="#br0" timeOffset="483">207 250 77,'-16'-4'38,"-2"2"-2,5 8 2,-10-5-33,0 5-2,-4-1-2,1-7-7,13 4-30,-6-10 0,19 8-1,0 0-1</inkml:trace>
  <inkml:trace contextRef="#ctx0" brushRef="#br0" timeOffset="858">366 392 65,'0'0'40,"0"0"-2,0 19 2,-18-12-19,20 21-15,-8 1-2,6 11-1,-2 2-1,2 3-2,3-1 0,0-6-3,8-1-3,-17-13-33,19-3-1,-13-21 1,19 2-3</inkml:trace>
</inkml:ink>
</file>

<file path=ppt/ink/ink1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6:59.0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98 32 69,'0'0'36,"-20"-21"-2,20 21 2,0 0-24,-18-11-4,18 11-1,5 20-2,5 5-1,0 5-1,7 8-1,-1 3-1,4 2 1,-1 2-2,3-2 1,-8-6-2,-4-12-1,-1-3-2,-9-22-5,0 0-17,0 0-12,1-16 3,-9-12-2,5 1 2</inkml:trace>
  <inkml:trace contextRef="#ctx0" brushRef="#br0" timeOffset="219">179 88 86,'1'-16'35,"-1"0"0,0 16-2,0 0-22,7 30-4,-10-9-2,5 11-1,-7 2-2,-2 2 0,-4 0-1,-5-6 0,-1-5-3,-6-9-1,7 3-6,-12-15-27,28-4-1,-18-5-1,18 5 0</inkml:trace>
  <inkml:trace contextRef="#ctx0" brushRef="#br0" timeOffset="437">255 110 83,'0'0'35,"-20"-10"-1,-2 7 0,-2 13-28,-8-4-6,-6-3-11,1 6-21,4-6-2,7 0-1,3-8 0</inkml:trace>
</inkml:ink>
</file>

<file path=ppt/ink/ink1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7:30.6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228 58 35,'18'1'30,"-18"-1"4,17 0-2,-17 0-10,26-3-10,-26 3 0,0 0-5,0 0 0,-17-10-2,-6 2-1,-3 2 0,-9-4-1,1 4 0,-4-4-1,7 7 0,1 0-1,8 4 0,5 2 0,17-3 0,-16 13-1,16-13 0,0 18 1,0-18-1,0 0 0,9 14 0,-9-14 1,0 0-1,0 15 1,0-15-1,3 17 1,-2-2 0,3 2 0,4 6 0,-3 3-1,4 5 1,0 1 0,-4 4 0,2 3 0,-2-1 0,-1 2-1,0-2 1,-2 0-1,1 0 1,1-7-1,-3 0 0,2-5 1,-3-4-1,0-2 0,2-7 0,-2-13-1,3 18 1,-3-18-3,0 0-1,0 0-7,-5-13-27,5 13 0,9-28-1,-9 28 0</inkml:trace>
  <inkml:trace contextRef="#ctx0" brushRef="#br0" timeOffset="546">263 355 60,'0'0'36,"13"-4"-1,-13 4 0,0 0-10,-26 10-19,26-10-1,-34 7-1,8-7-4,1 2-3,-6-14-11,13 8-22,-2-9 1,20 13-2,-21-24 1</inkml:trace>
  <inkml:trace contextRef="#ctx0" brushRef="#br0" timeOffset="998">384 470 88,'0'0'37,"0"0"0,0 0 2,-9 19-29,13 7-3,-8 0-1,4 7-2,-4 2-1,4 0-1,-3 0-1,6-3-1,-3-3 0,0-9-2,4 2-2,-4-22-6,13 17-28,-13-17-1,0 0 1,4-26-2</inkml:trace>
</inkml:ink>
</file>

<file path=ppt/ink/ink1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7:33.4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275 0 69,'0'0'37,"0"0"-1,0 0 2,0 0-25,0 0-3,-16 13-2,-4-13-3,0 8-2,-8-6-1,-3 1 0,-5-1-1,3-1-1,1-2-1,3-1-1,11 7-3,-2-11-8,20 6-25,0 0 1,26 16-1,-8-13 0</inkml:trace>
  <inkml:trace contextRef="#ctx0" brushRef="#br0" timeOffset="265">298 165 83,'0'0'37,"0"15"-1,0-15 1,-15 7-29,15-7-3,-36 16-1,13-9-2,-4-1-2,-4-4-4,10 6-9,-5-13-24,10-3 1,-1-9-1,11-2-1</inkml:trace>
</inkml:ink>
</file>

<file path=ppt/ink/ink1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7:34.3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161 226 59,'0'0'35,"0"-24"1,0 24-1,-6-31-16,6 31-8,-16-13-2,16 13-2,-30 7-1,15 6-2,-7 2-2,0 8 1,1 3-2,5 6 1,5 1-1,9 1 0,4 3-1,7 1 1,7 0-1,7-5 0,5 0-1,0-7 1,-1-1-2,-2-12-2,4 2-5,-16-26-21,11 7-9,-10-18 1,5 2-2</inkml:trace>
  <inkml:trace contextRef="#ctx0" brushRef="#br0" timeOffset="297">343 171 92,'0'0'36,"0"0"1,-7 32-7,1-7-22,10 18-2,-7 1-2,6 11-1,2-3-2,-5-4-1,4-2-3,-4-16-5,12 2-22,-12-32-8,0 0 2,0 0-2</inkml:trace>
  <inkml:trace contextRef="#ctx0" brushRef="#br0" timeOffset="484">325 138 78,'-1'-23'37,"1"23"-1,15-5-2,5 27-21,-7 1-5,10 16-2,-1 2-2,4 8-1,1-1-2,-9-2-1,3-1-4,-11-19-7,12 0-26,-22-26 1,25 8-2,-17-24 0</inkml:trace>
  <inkml:trace contextRef="#ctx0" brushRef="#br0" timeOffset="671">592 86 58,'-5'-34'37,"-3"2"-2,8 32 1,-11-20-11,16 46-15,-12 6-1,11 20-4,-6 8 0,7 15-2,-4 2-1,4 1 0,1-5-2,-4-8 0,3-9-1,-5-15-3,1-5-4,-1-36-29,0 0-1,0 0 0,3-35-1</inkml:trace>
  <inkml:trace contextRef="#ctx0" brushRef="#br0" timeOffset="1186">1072 165 87,'0'0'35,"0"0"0,1-20-2,-1 20-27,-20-4-2,-3 5-1,-8 1-1,1 1-1,-2-1 0,5 3-1,4-1 1,7-1-1,16-3 0,0 0 0,0 0 0,0 0 1,-4 14 0,4-14 1,6 21-1,-5-2 1,-4 1 0,0 5 0,-1 2-1,2 4 2,1 0-2,1 7 1,0-2 0,1 3-1,2-1 0,-1 0 0,-2-3 0,4-2-1,-7-4 0,2-7 0,1-4-2,0-18-2,-5 22-5,-8-28-27,13 6-3,13-23 1,5 6-1</inkml:trace>
  <inkml:trace contextRef="#ctx0" brushRef="#br0" timeOffset="1560">1052 380 57,'0'0'35,"17"-13"-2,-17 13 1,-13 13-10,-6-9-19,-9 8-4,-7 1-7,-13-7-27,6-4 0,3-4-2,4-4 0</inkml:trace>
</inkml:ink>
</file>

<file path=ppt/ink/ink1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7:37.5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160 53 70,'-9'-23'35,"9"23"1,-17-27 0,17 27-26,-26-3-2,16 17 0,-12 7-3,6 15 0,-1 3-1,5 13-1,-1 3 0,6 8-2,0-1 1,4 4-1,3-8 2,3 5-2,3-5-1,4 1 1,1-4 0,4-5-1,1 0 0,1-10 0,3-5-1,-2-11-2,2-1-5,-20-23-25,23 3-6,-10-18 0,4-1-1</inkml:trace>
  <inkml:trace contextRef="#ctx0" brushRef="#br0" timeOffset="343">407 156 101,'0'0'38,"0"0"0,-17 19-8,23 21-24,-11 6 0,7 12-2,-7 0-1,5 6-1,-3-7-1,2-7 0,-2-8-1,-1-8 0,1-8-2,3-26-4,-2 29-13,2-29-20,0-19 1,-1-7-1,7-2 0</inkml:trace>
  <inkml:trace contextRef="#ctx0" brushRef="#br0" timeOffset="577">299 180 65,'4'-16'35,"13"4"1,-4-5 0,13 11-18,-5-13-11,10 12-1,-5-12-1,9 13-2,-5 2 0,5 4-1,-6 4-1,-1 14-1,-7 2 3,-3 6-3,-10 6 2,-6 3-2,-8 4 1,-7-1-1,-9-1 0,-7-9-2,2 0-3,-12-17-3,13 9-18,-10-24-12,10 1 0,1-10 0,25 13 1</inkml:trace>
  <inkml:trace contextRef="#ctx0" brushRef="#br0" timeOffset="1030">815 543 80,'0'0'36,"0"0"0,-21-14-1,21 14-27,-27-11-3,10 11-2,-8-2 0,8 7-1,2-2 0,15-3 0,-21 17 0,21-17 0,-3 15 0,3-15 0,3 26 0,-2-7 0,-1 1 0,0 7 0,-1 1-1,-1 8 0,-1 2 0,2 0 1,-1-2-1,4-1 0,-2-2-1,1-5 1,1-2-1,-2-6 0,1 1-1,-1-21-1,-1 20-3,1-20-7,0 0-25,-9-22-3,15 9 1,-5-13-1</inkml:trace>
  <inkml:trace contextRef="#ctx0" brushRef="#br0" timeOffset="1373">779 765 70,'0'0'32,"0"0"-2,-32 4-2,4-1-45,-2 0-11,4 1-2,-2-7-1,7-1-1</inkml:trace>
</inkml:ink>
</file>

<file path=ppt/ink/ink1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7:41.50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651 182 56,'13'-3'35,"-13"3"-1,0 0 2,0 0-18,0 0-8,0 0-1,-34-1-3,13 7-1,-14-6-1,-3 1-1,-10-4 0,-3-1-1,-2-4 0,-4 1-1,-1-2 0,2 3-1,5 0 1,7 6-2,14 3 0,11 2-3,16 11-5,3-16-28,16 16-1,6-16 0,5 2-1</inkml:trace>
  <inkml:trace contextRef="#ctx0" brushRef="#br0" timeOffset="328">249 12 79,'0'0'36,"0"0"-1,0 0 1,-31 5-28,15 1-2,-13-3-1,5 7-1,-8-4 0,3 9-2,1-3 0,4 4-1,6-1 1,8 2-1,3-4-1,7-13 1,0 23 0,0-23-1,17 13 1,-1-4-1,3 0 0,7 3 0,5-2 0,-1 4 0,1-1-1,-5 2 1,0 0-2,-9-8-1,5 4-5,-22-11-25,0 0-5,9-21 0,-9 21-1</inkml:trace>
  <inkml:trace contextRef="#ctx0" brushRef="#br0" timeOffset="796">614-10 44,'0'0'33,"-15"1"2,15-1 0,0 0-11,0 0-11,29 20-3,-14-11-2,15 9-2,-6-3-2,7 5-1,-8 0-1,-7 5 0,-7 1-1,-11-1 0,-8 0-1,-9 2-2,-4-1-1,-11-7-4,13 9-25,-10-14-6,9 2 1,1-10-2</inkml:trace>
</inkml:ink>
</file>

<file path=ppt/ink/ink1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7: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219 24 67,'0'0'35,"-13"-19"1,-10 10 0,23 9-25,-29 3-3,14 13 0,-11-2-1,6 18-3,-3 4 1,3 11-2,2 2 0,5 7-2,0 2 2,9 2-2,1-1 1,4 0-1,5 1 0,6-3 0,1 0-1,1-6 0,4-7 1,0-2-1,1-8 0,-3-10-1,-1-2-1,-15-22-1,24 26-6,-24-26-27,0 0-3,13-26 0,0 13-1</inkml:trace>
  <inkml:trace contextRef="#ctx0" brushRef="#br0" timeOffset="437">462 236 81,'0'0'36,"0"-16"0,0 16 1,0 0-27,0 0-2,-1 26-2,1 5-1,-4 5-2,5 12-1,-4 2 1,3 10-2,3-2 0,1-3-1,-1-8 0,-1-8-2,2-2-2,-10-24-6,14 1-27,-8-14-2,-11-26 1,3-3-1</inkml:trace>
  <inkml:trace contextRef="#ctx0" brushRef="#br0" timeOffset="702">396 186 71,'14'-19'35,"4"-3"-1,11 9 0,-6-6-26,19 18-1,-9-5-1,14 19-1,-11 0 1,3 13-4,-12 5 2,-3 2-3,-16 0 1,-12 6-2,-13-7 3,-14-3-3,-4-4-1,-8-8-2,1 6-4,-10-14-27,17 1-4,4-10 1,14 1-2</inkml:trace>
  <inkml:trace contextRef="#ctx0" brushRef="#br0" timeOffset="2371">786 657 74,'-9'-18'37,"9"18"-2,-5 13 2,17 13-27,-12 1-3,10 19 0,-10 1-3,6 9 1,-3-2-4,0-2 1,1-6-2,-4-5 1,-1-8-3,-7-16-2,8 6-11,0-23-22,0 0 2,-13-17-3,15 1 1</inkml:trace>
  <inkml:trace contextRef="#ctx0" brushRef="#br0" timeOffset="2605">781 712 72,'12'-15'35,"-4"-6"-3,16 11 4,-4 0-26,12 22-2,-8-5-1,3 16-2,-10 0-1,-3 7-2,-11 2 0,-7 2-1,-16-4-1,-2-5 0,-7-4-2,-7-9-2,10 4-5,-15-12-28,22 0 1,3-8-1,16 4 0</inkml:trace>
  <inkml:trace contextRef="#ctx0" brushRef="#br0" timeOffset="2886">1027 775 85,'0'0'36,"0"0"1,0 13-1,14 10-29,-13 6-1,11 5-2,-7 4-1,5 0-1,-1-2-5,-3-16-5,10 3-29,-16-23 0,19 8 1,-12-21-2</inkml:trace>
  <inkml:trace contextRef="#ctx0" brushRef="#br0" timeOffset="3073">1167 630 97,'0'0'37,"-2"16"0,11 20-9,-16-6-22,7 15-1,-13 0-1,5 6-1,-2-5-1,1-3 0,-2-5-3,1-8 1,2-5-5,8-25-5,-10 16-25,10-16-3,3-13 1,2-7-3</inkml:trace>
  <inkml:trace contextRef="#ctx0" brushRef="#br0" timeOffset="3354">1375 743 82,'0'0'36,"0"0"0,0 0 0,0 0-28,-11 37-3,0-11-1,3 8-1,-4 0-1,6 6-1,2-3-1,5-2 0,7-5-1,2-7 0,7-5-1,2-8 0,4-9 1,3-8-1,0-4 1,0-13-1,-4-7 1,-3-8 0,-7-5 2,-8-2-1,-5 2 0,-11 5 1,-1 6 0,-4 10-1,-5 13 1,3 14 0,3 11 0,3 11 0,9 7 0,4 7 0,8 4 0,2 2 0,4-1-1,1 0 1,-2-2-1,1-5 0,-4-5-2,-3-10-4,12 5-29,-12-15 0,9-3-1,-16-10-1</inkml:trace>
  <inkml:trace contextRef="#ctx0" brushRef="#br0" timeOffset="5663">1898 494 38,'-14'-3'31,"1"3"3,-2-6-1,15 6-15,-19-4-1,19 4-5,0 0-2,0 0-3,0 13-1,15-4-2,-2-4-1,10 3 0,3-7 0,5 2-1,3-3-1,7-1 0,-1-2 0,4 3 0,-2-3 0,-1 1-1,-5 2 1,-6 0-2,-5 3-1,-25-3-1,20 2-4,-20-2-7,-13-15-25,-10 5 2,8 7-1,-8-10 0</inkml:trace>
  <inkml:trace contextRef="#ctx0" brushRef="#br0" timeOffset="5991">2131 374 73,'0'0'36,"15"-3"-2,-1 4 2,15 12-27,-7-7-2,10 13-1,-3-6-2,-3 6-1,-7-2-1,-5 2 0,-12 0-1,-8 0 0,-11 1-1,-8 0 0,-4 6-2,-6-3-3,8 12-8,-8-10-24,10 1 1,-1-9 0,7 0-2</inkml:trace>
</inkml:ink>
</file>

<file path=ppt/ink/ink1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7:51.5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127 44 67,'-7'-19'35,"7"19"2,-10-26-2,8 39-22,2-13-4,-1 32-2,1-3 0,1 14-4,-1 5 1,3 9-2,-3 1 0,-1-3 0,-4-4-2,4-3 1,-3-8-1,1-5 0,1-7 0,-2-10-1,4-3-2,0-15-2,1 13-5,-15-26-28,14 13 1,-3-36-1,6 14 0</inkml:trace>
  <inkml:trace contextRef="#ctx0" brushRef="#br0" timeOffset="297">0 158 70,'0'0'36,"0"0"-2,13-16 3,20 19-28,-14-9-1,16 9-3,-2-4-1,6 5-1,-3-1-1,3 4-1,-5 2 0,-3 1 0,-4 3-1,-7 6 0,-10 3 0,-10 3 0,-13 1 1,-9 0-1,-10 0 0,-10-7-2,3 4-3,-13-19-18,13 8-13,4-13-1,18 2-1,17-1 1</inkml:trace>
  <inkml:trace contextRef="#ctx0" brushRef="#br0" timeOffset="1903">299 717 60,'0'0'35,"0"-16"-1,0 16 2,0 0-22,11 22-4,-14-6-3,10 10-1,-10 1-2,6 11 0,-2-3-2,-1 6-1,-3-4 0,2-3-1,-2-4-3,-6-15-4,15 5-26,-6-20-4,0 0 0,-14-25-2</inkml:trace>
  <inkml:trace contextRef="#ctx0" brushRef="#br0" timeOffset="2153">317 679 59,'4'-14'34,"9"4"0,-13 10-1,32-11-20,-16 4-5,12 16-1,-8-5-2,2 12-1,-5 0-1,-3 6-1,-6 1-1,-5 3 0,-12-4-1,-9-3-1,-5 0-1,-11-11-3,5 8-8,-9-14-23,13 2 1,4-7-2,21 3 2</inkml:trace>
  <inkml:trace contextRef="#ctx0" brushRef="#br0" timeOffset="3307">580 753 62,'-14'-7'36,"14"7"-1,-13 22-1,13-22-20,-9 43-5,-1-15-3,4 14 0,-4-4-3,2 1 0,-1-7-2,3-6-1,0-4-1,6-22-2,-3 18-1,3-18-1,5-23-1,-5-3 0,8 0 1,-2-12-1,6-1 3,-2-4 0,1-1 4,3 6 3,-6 5 1,5 11 0,-7 8 0,-6 14 1,16 13-1,-6 14-1,-3 4-1,2 8 0,0 0-1,1 3-1,0-3-2,-3-12-3,11 6-21,-18-33-11,23 14-1,-23-14-2,23-17 3</inkml:trace>
  <inkml:trace contextRef="#ctx0" brushRef="#br0" timeOffset="3791">766 742 53,'0'0'34,"-13"1"-1,13-1 1,0 0-22,20-3-2,-20 3-3,26-6-2,-13 2-1,5 3-1,-1-2-1,0 4 0,-4 2-1,5 6 1,-18-9 0,22 26 0,-18-4-1,-3 2 1,2 2-1,-3 2 1,-4 0 0,0-2-1,-1-5 0,1-5-1,4-16-2,-7 15-4,7-15-24,0 0-8,24-12 2,-11-5-3</inkml:trace>
  <inkml:trace contextRef="#ctx0" brushRef="#br0" timeOffset="4165">1090 750 81,'0'0'37,"0"0"-1,0 0 1,0 15-29,5 11-2,-8 3-2,3 7-1,-2 5-1,2 2 0,-4-2-2,0-8-1,-1-4-5,5-29-6,-11 13-25,11-13-1,-5-23 2,5-3-3</inkml:trace>
  <inkml:trace contextRef="#ctx0" brushRef="#br0" timeOffset="4384">1090 718 68,'0'0'34,"18"-8"0,-18 8 1,39-3-26,-17-2-2,8 10-1,-8-5-2,4 7-1,-9-1-1,1 4-1,-11 3-1,-7 0 0,-12 3 0,-5-3-1,-2 0 0,-6 0 0,4-1 0,-1-1 0,9 1 0,13-12 0,-9 22 1,19-9 0,6 3 1,3 3 1,1 5-1,-1 3 1,2-3-1,-4 1-1,-3 1-5,-14-13-21,0-13-11,16 10 2,-16-10-4</inkml:trace>
  <inkml:trace contextRef="#ctx0" brushRef="#br0" timeOffset="6708">1525 110 60,'0'0'33,"-7"-17"0,5 2 1,2 15-23,0 0-1,26 8-2,-26-8-2,28 36-1,-12-10-1,6 13-2,-5 6 2,2 6-2,-3 3 0,-2 5-1,-5 5 0,-5-3 0,-5 1 0,-3-4 0,-7-5-1,-6-8 0,-3-8 1,-2-9-1,0-8-1,-1-8 0,3-3-3,-2-15-7,22 6-26,-14-18-1,14 18 1,5-30-3</inkml:trace>
  <inkml:trace contextRef="#ctx0" brushRef="#br0" timeOffset="7176">1824 74 65,'0'-17'35,"0"17"-1,0 0 3,15-24-28,9 29-1,-24-5-1,36 4-3,-16 6 2,2 6-4,0 5 2,-4 6-3,0 4 2,-1 8-3,-5 6 3,-6 6-2,-2 4-1,0 13 1,-7 2 0,0 2-1,-4 2 1,-3-6-1,-3-2-1,-3-10 1,-3-6-1,-2-16-2,-4-5-2,-6-17-6,10-5-27,-5-14 1,4-5 0,5-11-3</inkml:trace>
  <inkml:trace contextRef="#ctx0" brushRef="#br0" timeOffset="7785">2429 343 82,'0'0'38,"0"0"-1,0 0 1,0 0-29,0 0-5,0 0-1,-17 13-2,17-13-3,-18 11-8,-3-11-26,21 0-1,-26 6 0,26-6-2</inkml:trace>
  <inkml:trace contextRef="#ctx0" brushRef="#br0" timeOffset="7972">2348 602 60,'-1'16'38,"1"-16"-1,-15 26 1,15-26-11,-14 19-22,14-19-1,-21 13-6,14 0-14,-7-16-21,14 3 0,-19-14-2,19 14 1</inkml:trace>
</inkml:ink>
</file>

<file path=ppt/ink/ink1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09.2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190 31 65,'0'0'35,"-10"-17"0,-3 6 2,13 11-24,-22-7-3,22 7-2,-24 10-1,9 5-2,-5 2-1,2 14-2,0 3 0,2 8-1,1 5 0,5 5-1,4 6 1,3 7-1,3-2 1,8 2 0,2 3 0,3-3 0,4-2-1,1-5 1,3-6-1,4-9 0,-2-4-1,3-12-1,-3-7-2,-7-17-6,15 3-28,-14-18-2,3 0 2,-5-12-3</inkml:trace>
  <inkml:trace contextRef="#ctx0" brushRef="#br0" timeOffset="452">352 409 76,'-25'-5'37,"25"5"-1,-15-8 1,15 8-29,0 0-1,17-7-2,-17 7 0,32-9-2,-12 4-1,3 0 0,-3 2 0,2 2-1,-5-1 1,-2 7-1,-15-5 0,17 22 0,-14-4-1,-1 7 1,-2 3 0,-2 5-1,2 0 0,-3-4 0,0-1 0,-1-11-2,3-1-1,1-16-6,0 0-27,0 0-3,20-7 1,-14-10-2</inkml:trace>
  <inkml:trace contextRef="#ctx0" brushRef="#br0" timeOffset="873">730 244 88,'-3'-13'38,"3"13"-1,-13 16 2,17 13-31,-10-1-2,6 14-2,-5 3-1,3 4 0,-2-1-2,4 1 0,-2-3 0,1-6-1,1-6-1,-2-9-1,4-3-3,-2-22-5,0 0-28,0 0-1,17-16 1,-15-10-2</inkml:trace>
  <inkml:trace contextRef="#ctx0" brushRef="#br0" timeOffset="1138">639 159 78,'0'-24'36,"8"10"0,1-8-4,10 18-24,1-3-2,10 9 0,-2-2-1,9 8-1,-3-3 0,2 13-3,-4-1 1,1 6-2,-11 2 1,-5 6-1,-13-2 1,-11 2-2,-7 0 1,-12-8-1,-8 2-1,-6-11-3,10 12-15,-7-20-17,16 3-1,0-9 0,21 0 0</inkml:trace>
  <inkml:trace contextRef="#ctx0" brushRef="#br0" timeOffset="1653">1167 612 76,'0'0'35,"0"0"0,0 0 0,-16 8-28,-6-5-2,2 5-1,-8-6-1,5 3 0,0-2-1,6-1 0,1-2 0,16 0 1,-16 3-1,16-3 0,0 0 0,0 0 0,9 16 0,-7-3 0,0 3-1,1 4 0,-3 5 0,1 5 0,1 5-1,2 1 1,0-3 0,1 1-1,-2-2 0,-2 0 0,-1-6 0,-4-9-2,-1 0-1,-8-12-4,15 8-15,-2-13-17,-7-13 2,7-3-3,13 6 3</inkml:trace>
  <inkml:trace contextRef="#ctx0" brushRef="#br0" timeOffset="1996">1171 869 65,'0'0'34,"0"0"0,-19-6-1,0 12-15,-10-3-17,-7-5-22,7 8-10,2-4-3,8 1-1,6-1-1</inkml:trace>
</inkml:ink>
</file>

<file path=ppt/ink/ink1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12.7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 34 75,'0'0'36,"0"0"0,-17-16 2,23 32-28,-6-16-3,0 37 0,2-7-2,7 20-2,-3 6 0,7 6 0,-4 2-2,4 2 0,-5-8 0,2-4 0,-2-8-1,-4-12-1,3-7-2,-7-27-4,15 20-22,-12-33-9,8-3 0,-5-14-2</inkml:trace>
  <inkml:trace contextRef="#ctx0" brushRef="#br0" timeOffset="250">247 0 92,'9'-13'37,"-9"13"1,9 19 0,-11 12-29,5 21-5,-12 5 0,4 11-3,-7-3 1,-5-4-1,4-5-1,-8-7 0,2-9-1,2-11-1,4-2-3,-1-18-7,21 10-24,-7-19-3,16 13 1,-3-16-1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3:44.4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313 25 57,'11'-17'35,"-11"17"0,0 0 1,0 0-24,-26-8-4,10 13-2,-14-7-2,-1 4-1,-8-2-1,0 0-1,0-3 0,4 3 0,5 0-1,8-2 0,5 2 0,17 0 0,0 0 1,0 0-1,0 0 1,0 0 0,21 15 0,-21-15 1,16 28 0,-10-2-1,-2 3 1,-1 8-1,-1 6 0,1 5 0,-3-1 0,-2 1 0,-2-3-1,2-5 1,-2-4 0,0-6-1,2-5 1,-1-6-1,0-4 0,3-15 0,0 13-2,0-13-2,0 0-5,-2-13-30,13-1 1,-7-10-1,12 3-1</inkml:trace>
  <inkml:trace contextRef="#ctx0" brushRef="#br0" timeOffset="422">217 242 80,'0'0'37,"-13"-2"-2,-9-10-7,5 17-24,-9-2-3,-9-9-8,12 6-27,-3-6-1,10-1-1,3-6-1</inkml:trace>
  <inkml:trace contextRef="#ctx0" brushRef="#br0" timeOffset="1015">349 547 46,'-15'-12'33,"15"12"3,-21-20-2,21 20-16,-9-21-4,22 21-4,-13 0-3,28-4-2,-8 10 0,6 7-1,-3 3-1,-1 6-1,-6 5-1,-9-1 0,-10 3 0,-8-1-2,-7-3 2,-2 1-2,-2 0 1,5-4-1,5-5 1,9 0-1,9-3 2,9-7-1,5-3-2,4-11 0,8 5-4,-13-12-31,15 2-2,-7-9-1,6 0-1</inkml:trace>
</inkml:ink>
</file>

<file path=ppt/ink/ink1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13.7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47 286 62,'-28'3'38,"28"-3"-2,-21 0 3,21 0-18,0 0-13,0 0-2,20-9-2,-1 8-1,0-4 0,4 1-2,-2 1 0,0 0 0,-4 0 0,-2 8 1,-15-5-2,16 20 1,-14 0 0,0 8 0,-5 0-1,2 7 1,-2 0-1,0-2 0,1-3-2,1-11-3,7 8-20,-6-27-14,0 0 0,17-1-2,-1-9 1</inkml:trace>
  <inkml:trace contextRef="#ctx0" brushRef="#br0" timeOffset="1373">510 224 83,'0'0'38,"-13"-23"-2,13 23 2,-5-16-30,5 16-1,0 0-2,-15 35 0,11-8-2,2 13-1,1 11 1,-1 1-1,0 0-2,2 0 1,0-5 0,0-8-1,0-8 0,0-10-1,0-8 0,0-13-3,0 0-4,0 0-20,7-14-12,-6-9 2,11 8-2,-11-11 1</inkml:trace>
  <inkml:trace contextRef="#ctx0" brushRef="#br0" timeOffset="1669">373 59 83,'10'-17'36,"4"3"-1,13 5 0,-4-5-27,20 12-2,-7-1-1,8 10-1,-4 2-1,4 11-1,-9 5 0,-3 7-1,-12 2 0,-9 4-1,-9 1 1,-11-2-2,-8-5 1,-12-3-1,-4-5-2,-5-9-2,7 11-11,-6-20-21,12 1-1,2-9 0,10 4 0</inkml:trace>
  <inkml:trace contextRef="#ctx0" brushRef="#br0" timeOffset="3323">735 654 73,'0'0'37,"-17"-3"0,20 23-1,-19-1-26,23 18-3,-11-2-1,5 10-1,-7-2-2,5-1-1,-4-5-1,0-8-1,0-6-2,1-8-1,4-1-4,0-14-20,0 0-10,-9-16 0,9 16 0,9-30 0</inkml:trace>
  <inkml:trace contextRef="#ctx0" brushRef="#br0" timeOffset="3557">687 631 60,'13'-19'34,"8"13"0,-4 3 1,19 16-22,-14-5-5,13 18-1,-15-3-1,-1 4-2,-12 2-2,-10 1 0,-10-2-2,-9-7 0,-4-1-2,-6-9-4,8 7-5,-12-10-26,17-1 2,4-7-1,15 0 1</inkml:trace>
  <inkml:trace contextRef="#ctx0" brushRef="#br0" timeOffset="3853">905 684 77,'0'0'38,"0"0"-2,0 0 2,16 20-27,-3 11-6,-8-2 0,8 7-2,0-2-3,-1-1-1,3 5-5,-15-24-20,13 5-11,-13-19 0,24 3 0,-18-19-1</inkml:trace>
  <inkml:trace contextRef="#ctx0" brushRef="#br0" timeOffset="4056">1103 600 85,'-1'-13'35,"1"13"2,0 0-3,-2 35-26,-7-6-2,5 11-2,-7 1-1,3 4-1,-8-7-1,6 1 0,-3-5-2,0-11-2,6 1-6,-12-15-28,19-9 1,0 0-2,0 0 1</inkml:trace>
  <inkml:trace contextRef="#ctx0" brushRef="#br0" timeOffset="4337">1331 608 88,'0'0'35,"0"13"1,-9 1-4,18 16-25,-20 2-3,6 6 0,-6 2-2,7 3 0,0-2-2,8-7 0,0-5 0,8-6 0,3-5-1,2-11 1,5-7-1,-1-7 0,1-6 1,0-12-1,0-4 1,-6-10 0,-2-5 0,-7-1 0,-4 3 0,-6 6 0,-7 6 0,-4 9 0,-8 14 0,-3 12 0,-2 8 0,2 5 1,2 4-1,4 5 1,6 2-1,12 4 2,5 2-1,12 1 0,4 2 0,3-2 1,2-2-2,-2-3 0,-5 2-4,-11-20-19,3 1-13,-10-14-2,0 0 0,0 0 0</inkml:trace>
</inkml:ink>
</file>

<file path=ppt/ink/ink1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20.1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22 127 70,'-4'-22'36,"-5"-8"-1,9 10 2,-10-12-25,10 32-3,0-24-1,0 24-2,0 0-1,4 24-3,1 2 1,1 12-2,-2 6 1,3 7-2,-1 5 1,3 1-1,0-1 1,0-5-1,-3-5 0,2-11 0,-4-4-2,-2-12 0,2-2-4,-4-17-9,0 0-24,8-32 2,0 14-2,-2-11 1</inkml:trace>
  <inkml:trace contextRef="#ctx0" brushRef="#br0" timeOffset="281">252 42 92,'13'-6'37,"-13"6"-1,15 19-5,-28-9-22,13 22-3,-17-2 0,3 11-3,-7 3 0,1 4-2,-5-1 1,6-2-2,2-2 0,4-5-1,4 0-3,0-17-6,10 4-27,-1-25-1,-1 14-1,1-14-1</inkml:trace>
</inkml:ink>
</file>

<file path=ppt/ink/ink1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22.0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88 194 64,'0'0'37,"-3"-20"-1,3 20 1,4-21-17,-4 21-12,4 14 0,-2 12-2,-9 3-1,4 16-3,-3 3 1,0 10-1,-1 0-1,1 1-1,-1-4 1,4-10 0,-1-7-1,2-9-1,2-6-1,0-23-3,7 25-10,-7-25-23,0 0-1,19-26 0,-6 11-1</inkml:trace>
  <inkml:trace contextRef="#ctx0" brushRef="#br0" timeOffset="312">15 178 70,'-6'-14'34,"-1"-2"-1,13 3 2,-3-9-26,17 10-2,-7-7-1,13 9-1,0-3-1,10 4-1,-2 2 0,5 9-1,-4-1-1,-2 8 1,-1 5-1,-5 11 0,-8 1 0,-9 9-1,-8 1 1,-11 3-2,-9-2 2,-5-4-2,-6-1 0,-5-10-4,5 7-5,-12-16-26,18 0-1,0-10 1,10 3-3</inkml:trace>
  <inkml:trace contextRef="#ctx0" brushRef="#br0" timeOffset="1825">302 729 76,'-13'-20'37,"13"20"-1,0 0 1,4 32-27,-8-9-3,8 14-1,-7 5-2,6 5 0,-3 4-2,2-3-1,-2-4 0,-2-8-1,-1-7-2,-3-12-1,4-1-3,-12-19-9,14 3-22,0 0-1,-7-18 1,4-1 0</inkml:trace>
  <inkml:trace contextRef="#ctx0" brushRef="#br0" timeOffset="2074">286 741 60,'7'-25'34,"6"15"0,0-3 0,16 22-18,-12-8-6,11 17-2,-11 1-2,5 10-2,-13 1-1,-1 2-1,-12-3-1,-9-3-1,-4-3-1,-8-8-2,3 1-3,-10-18-7,19 11-23,-4-9 0,17 0-1,0 0 1</inkml:trace>
  <inkml:trace contextRef="#ctx0" brushRef="#br0" timeOffset="2355">578 716 89,'0'0'37,"2"31"0,-8-17-2,10 24-28,-11 3-2,3 7-2,-5-2-1,2-4-2,1-1-2,-7-15-6,13 0-25,0-26-5,-13 13 1,13-13-1</inkml:trace>
  <inkml:trace contextRef="#ctx0" brushRef="#br0" timeOffset="2558">561 673 85,'13'-6'36,"-13"6"0,21 38 1,-15-12-30,7 17-1,-8-2-2,8 5-1,-5-2-1,1-2 0,-3-6-2,-2-8-2,0-3-1,-4-25-6,9 16-28,-9-16 1,0 0-1,7-19-2</inkml:trace>
  <inkml:trace contextRef="#ctx0" brushRef="#br0" timeOffset="3104">866 792 89,'0'0'36,"-14"3"0,14-3 0,0 0-31,0 0 0,13 8-2,1-5-2,8 3 0,4-2 0,0 4 0,0-1-1,0 2 1,-4-2-1,-5 5 1,-7 2-1,-5 3 0,-5 4 1,-2 2-1,-2-1 0,-4 1 0,0 3 0,2-6-2,3-1-2,3-19-8,-6 15-25,6-15 1,0 0-1,10-23-1</inkml:trace>
  <inkml:trace contextRef="#ctx0" brushRef="#br0" timeOffset="3463">1164 827 81,'-3'-19'37,"3"19"0,0 0 0,9 23-27,-12-8-3,7 12-2,-4 2-2,3 6-1,-3 3-1,0-2 0,-3-1-2,-1-9-2,8 1-4,-20-18-23,16-9-7,0 0 0,0 0-1</inkml:trace>
  <inkml:trace contextRef="#ctx0" brushRef="#br0" timeOffset="3712">1145 751 72,'6'-13'34,"1"-4"0,12 15-7,0-11-13,11 20-8,-8 1 0,4 9-1,-10-1-2,-4 6 0,-11-2-2,-10 2-1,-5-2 0,-8-7-1,-4 5-1,0-8 1,9 3-1,2-1 1,11 1 0,8 0 1,9 0 0,6 4 1,1 1 1,4 3-1,-4-2 0,-1 1 0,-4 2-2,-6-3-4,6 10-18,-7-13-13,5-4 2,-13-12-4,22 1 3</inkml:trace>
  <inkml:trace contextRef="#ctx0" brushRef="#br0" timeOffset="5709">1504 36 76,'-9'-22'35,"9"22"1,5-16 0,12 18-27,-17-2-1,23 6-1,-23-6-2,34 29-1,-17-8-1,6 8-1,-3 2 0,2 9-1,-3 1 0,-3 3-1,-6 1 1,-6 4-1,1 5 1,-5 5-1,-3-2 0,-3 4 0,-1-2 1,-5-4-1,-4-4 0,-4-10 0,-2-8-1,-4-14 0,-3-2-2,-1-17-5,17 5-26,-4-14-5,17 9 1,8-16-2</inkml:trace>
</inkml:ink>
</file>

<file path=ppt/ink/ink1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28.3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141 11 69,'0'0'36,"-1"-25"0,1 25 0,0 0-19,-2 36-9,-11-8 0,6 19-4,-8 4 0,-1 8-3,-1 1 1,-1-4-3,1-1-2,0-17-2,9 5-21,-6-22-11,15-1-1,-1-20-1,0 0 2</inkml:trace>
  <inkml:trace contextRef="#ctx0" brushRef="#br0" timeOffset="265">103 1 54,'6'-15'36,"-6"15"0,0 0-1,13 33-7,-13-33-18,20 44-3,-9-14-1,6 16-2,-1 0 0,7 7-2,-1-1-1,0 0 1,-5-3-1,2-6-1,-3-4-1,-3-8-1,1 0-3,-14-31-9,18 28-23,-18-28-1,20 8-1,-20-8-1</inkml:trace>
</inkml:ink>
</file>

<file path=ppt/ink/ink1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29.9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163-14 73,'0'-15'36,"0"15"0,0 0 1,-2 16-27,-11 0-3,5 15-1,-14 3-1,5 14 0,-10 2-1,5 9-2,0 7 1,9 0-3,1 2 1,7-1 0,8-2-1,5 0 0,5-4 0,2-4 0,2-9 0,1-1 0,3-8 0,-2-4 0,3-5-1,-9-9-1,9-2-3,-22-19-9,31 7-24,-31-7 0,31-19 0,-19-3-2</inkml:trace>
  <inkml:trace contextRef="#ctx0" brushRef="#br0" timeOffset="359">357 270 65,'-9'-18'37,"9"18"1,-3 18 0,8 23-14,-7-1-16,8 21-3,-6 3-1,5 10-1,-2 1-1,0-1-2,-5-7 1,1-5 0,1-10-1,-2-9 0,-1-9-2,-6-20-2,5 0-4,-14-25-28,18-2-2,-6-22 0,8-1-2</inkml:trace>
  <inkml:trace contextRef="#ctx0" brushRef="#br0" timeOffset="624">348 350 76,'14'-14'37,"-4"0"-3,16 8 3,-1-11-28,12 20-3,-7-1 0,1 13-2,-5 1-1,1 9-2,-9 2 0,-14 7-1,-4 1 1,-13 1-2,-8-4 1,-10-5-1,-4-2-1,-8-10-2,6 9-9,-6-21-23,14-2-1,2-7 1,27 6-3</inkml:trace>
  <inkml:trace contextRef="#ctx0" brushRef="#br0" timeOffset="1076">696 754 72,'14'-5'36,"-14"5"-1,0 0 0,0 0-26,-26-1-3,6 7-2,-8-6-1,3 7 0,-3-1-1,7 6 0,6-2 0,7 7-1,2 0 1,6 3 0,1-1-1,2 8 1,-1 1-1,0 6 1,-2 3-1,-2 3 0,0 0-1,-1 3 1,-1-2-1,4-5 1,-3-4-1,3-5 0,-2-10-1,2-3 0,0-14-2,0 0-2,5 13-9,-8-26-25,3 13 2,13-34-1,3 15 0</inkml:trace>
  <inkml:trace contextRef="#ctx0" brushRef="#br0" timeOffset="1388">667 1094 52,'17'-23'34,"-17"23"0,-4-14-1,4 14-8,-31 2-20,13-1-5,1 10-11,-10-13-21,5 1-2,-2-7-1,4-7 0</inkml:trace>
</inkml:ink>
</file>

<file path=ppt/ink/ink1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32.9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 39 66,'-9'-13'34,"9"13"2,0 0 0,17 3-23,-17-3-4,9 33-3,-6-8 1,6 11-4,-1 0 1,7 8-3,-6-1 1,4 2-2,0-5 1,-3-5-2,2 0-3,-12-19-5,8 1-29,-8-17 2,0 0-2,0-29-1</inkml:trace>
  <inkml:trace contextRef="#ctx0" brushRef="#br0" timeOffset="234">244 7 94,'13'-7'36,"-10"22"1,-9 2-8,6 18-22,-13 4-1,4 13-2,-4 1-1,4 7-1,-2-3-1,5 0 0,-1-5-2,2-10 0,2-6-2,-4-16-3,10 5-19,-3-25-13,-4-14 1,1-13-2,6-3 1</inkml:trace>
  <inkml:trace contextRef="#ctx0" brushRef="#br0" timeOffset="655">502 81 56,'0'0'34,"2"-27"-4,-2 27 5,0-24-19,0 24-3,0 0-3,14 32-2,-17-7-2,8 15-2,-10 4-1,5 9-2,0 5 1,0 3-2,-4-3 0,1-10 0,2-6-3,-5-11-1,7 3-7,-1-34-26,-6 14 0,6-31 0,8-1-2</inkml:trace>
  <inkml:trace contextRef="#ctx0" brushRef="#br0" timeOffset="920">492 33 74,'0'0'36,"13"-21"-1,4 21 2,4-16-27,9 21-4,-4-5 0,8 11-3,-5-4 0,1 4-2,-6 2 0,-4 6 0,-8-1 0,-11 6-1,-10-1 0,-11-1-2,-9 3 1,-7-4-3,-1 4-3,-15-11-23,14 4-8,3-11 2,14 2-3</inkml:trace>
  <inkml:trace contextRef="#ctx0" brushRef="#br0" timeOffset="2418">685 631 71,'-7'-28'36,"7"28"0,-6-17-7,10 34-17,-8-2-4,8 23-2,-4 3-1,6 14-1,-3 0-2,1 8 0,-2-7-2,-2-7-1,-2-10-1,-6-20-6,8-6-29,0-13 1,-18-11 0,10-8-3</inkml:trace>
  <inkml:trace contextRef="#ctx0" brushRef="#br0" timeOffset="2667">737 589 73,'24'-6'36,"-3"-3"-1,10 28-7,-11-7-18,6 14-3,-20 0-1,-3 4-3,-17-1-1,-8-1-2,-9-1-2,-11-17-5,10 8-17,-8-23-11,12 4 1,6-12-3,22 13 1</inkml:trace>
  <inkml:trace contextRef="#ctx0" brushRef="#br0" timeOffset="2995">935 641 67,'0'0'37,"0"0"-2,13 16 1,-12-3-25,11 22-3,-9-3-2,7 12-2,-3 0-2,2-4-2,-2-1-2,-5-13-5,9 3-17,-11-29-13,0 0 2,18-4-3,-7-12 2</inkml:trace>
  <inkml:trace contextRef="#ctx0" brushRef="#br0" timeOffset="3182">1121 596 79,'4'-22'37,"-4"22"-1,0 0 0,9 38-27,-14-5-4,1 14 0,-3 5-3,0 3-1,-4-2-1,1-6-3,1-4-4,-11-21-23,16-5-6,4-17-1,0 0-1</inkml:trace>
  <inkml:trace contextRef="#ctx0" brushRef="#br0" timeOffset="3494">1336 605 56,'0'0'35,"0"0"1,8-18-5,-8 18-7,0 0-15,-10 22-3,-6-7-1,6 11-2,-6 1-1,6 6-2,1 2 0,6 1 0,10-2-1,7-4 1,4-8-1,6-9 0,3-6 0,1-8 0,-2-11 0,-3-5 0,-7-12 1,-7-5-1,-8 0 1,-6-1-1,-6 0 1,-2 6-1,-4 3 0,-1 13 1,5 7 0,13 6 1,-16 26 0,19 3 0,-1 8 1,8 9 0,-3 5-1,5 1 0,-3 0-1,-2-9-1,4 5-7,-15-21-28,14-2 1,-10-25-2,16 4-1</inkml:trace>
</inkml:ink>
</file>

<file path=ppt/ink/ink1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37.7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 57 41,'-3'-13'33,"-2"-2"1,5 15 0,-6-32-17,20 35-1,-14-3-4,21 0-3,-21 0-2,31 15-2,-9-5-1,4 9-1,-4 1 0,0 9-1,-4 3 0,3 12-1,-7 5 0,-2 11 0,-5 6-1,-6 9 0,-4 0 1,-7 5-1,-7-6-1,-2-7 0,-10-6-1,-10-20-5,15-2-27,-13-21-5,11-5-1,6-10-1</inkml:trace>
</inkml:ink>
</file>

<file path=ppt/ink/ink1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40.3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120 71 67,'-3'-15'37,"-6"-3"-1,9 18 1,-19-14-27,15 27-3,-9 0 1,4 17-3,-2 6 0,5 12-3,-6 4 1,8 6-3,-4 0 1,5-6 0,-2-4-1,-1-8 0,3-5-2,-2-13-1,3-1-2,2-21-10,0 0-23,0 0 1,4-24-1,0-6 0</inkml:trace>
  <inkml:trace contextRef="#ctx0" brushRef="#br0" timeOffset="281">111 0 79,'0'0'37,"5"25"-2,-8 0 1,19 17-29,-7 4 0,5 13-3,-1-1 1,3 4-3,-4-7-1,3-7 1,-7-6-2,-2-9-1,-1-8-2,-5-25-5,4 15-21,-4-15-9,3-25 1,1-2-1</inkml:trace>
</inkml:ink>
</file>

<file path=ppt/ink/ink1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41.1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193 39 73,'-4'-15'36,"4"15"0,-7-16 0,-11 8-27,18 8-2,-27 11-1,9 11 0,-5 7-2,3 15-1,1 5-1,2 9 0,-1 3 0,8 6-1,3 2 0,4-4 0,3-4 0,3-1-1,4-7 1,3-3-1,2-5-2,-2-12 0,5-1-5,-15-32-23,20 19-9,-20-19-1,27-25-1</inkml:trace>
  <inkml:trace contextRef="#ctx0" brushRef="#br0" timeOffset="1451">367 256 68,'-3'-22'37,"-7"-7"-1,10 13 2,-12-2-27,12 18-3,-10 22-2,11 14-1,-4 8-1,8 13-2,-2 4 0,-2 4-1,2-4 0,0-6-1,-3-7 0,-2-10 0,2-4-2,-4-14-2,6 0-3,-2-20-20,0 0-11,-13-20 0,15 1 0,-4-16 0</inkml:trace>
  <inkml:trace contextRef="#ctx0" brushRef="#br0" timeOffset="1716">313 250 68,'0'-21'36,"0"-3"-1,7 3 1,1-2-28,12 19-1,-3-5-1,14 12-1,-1 4-1,7 12-2,-3 3-1,0 7 0,-8 4 0,-7 5-1,-13-2 0,-12-1-1,-10-4 1,-10-6 0,-5-5-1,-9-8-3,6-1-1,-8-17-11,16 6-21,3-10 1,23 10-2,-21-20 2</inkml:trace>
  <inkml:trace contextRef="#ctx0" brushRef="#br0" timeOffset="2262">670 678 78,'0'0'36,"0"0"-1,-14-4-4,14 4-24,-29 10-2,10-2 0,-7-3-2,4 4 0,1-3-2,5 0 1,1-3-1,15-3 1,-13 7 0,13-7-1,-3 14 0,5-1 1,-1 3-1,-1 5 1,2 3-1,-1 3-1,-2 2 1,-1 1 0,1 1-1,-2-4 0,0 1 1,2 0-2,-2-4 2,1 0-2,2-3 1,0-3-2,0-2 0,0-16-2,5 26-6,-5-26-26,0 0-1,0-16-1,16 6 0</inkml:trace>
  <inkml:trace contextRef="#ctx0" brushRef="#br0" timeOffset="2605">627 950 71,'-7'-16'33,"-8"19"-2,-7-1 1,2 6-29,-7 4-9,-4-6-24,4-2-2,5-4-2,6-3 1</inkml:trace>
  <inkml:trace contextRef="#ctx0" brushRef="#br0" timeOffset="4118">936 312 49,'0'0'33,"-4"-26"2,4 26 1,-13-36-22,13 36-2,-7-32-3,7 32 0,-7-22-3,7 22-1,-3 13-1,4 12-2,3 8 0,4 14-1,-1 6 0,0 11-1,3 0 0,0 3 1,0-3-1,-1-10 0,0-3-1,-5-16-2,5-5-3,-9-30-11,0 0-21,4-13 1,5-7-2,-5-20 1</inkml:trace>
  <inkml:trace contextRef="#ctx0" brushRef="#br0" timeOffset="4383">1134 273 89,'3'-16'37,"-3"16"-1,0 0-7,2 26-21,-15 0-2,6 19-2,-5 6-1,0 3 0,-1 1-2,3 0 0,2-2-1,-1-7 0,2-5-3,-3-15-2,10 6-17,0-32-16,0 0 0,0 0-1,0 0 1</inkml:trace>
  <inkml:trace contextRef="#ctx0" brushRef="#br0" timeOffset="4851">1412 421 57,'-16'-4'36,"16"4"-1,-22-10 1,22 10-23,-2-13-3,2 13-2,11-16-2,5 10-2,-1-1 0,5 5-2,-1-2 0,1 5 0,-1 1-1,-4 3 0,-15-5 0,19 24 0,-14-5-1,-5 2 1,-3 4 0,0 4-1,-3 3 1,3 0-1,0-3 0,-1-6-2,4 1-1,0-24-6,4 24-28,-4-24-3,0 0 1,10-19-1</inkml:trace>
</inkml:ink>
</file>

<file path=ppt/ink/ink1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47.5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85 159 69,'-4'-17'38,"4"17"-2,-8-13 2,8 13-29,3 24-1,-3 5-2,-3 5-2,5 15-1,-5 2-1,3 4 0,-2 2-1,1-4 0,0-5-1,-1-4 0,-1-11 0,-1-8 0,4-9-2,0-16-1,0 16-4,-10-37-11,10 21-20,4-30 1,6 11-1,-7-10 0</inkml:trace>
  <inkml:trace contextRef="#ctx0" brushRef="#br0" timeOffset="296">16 152 41,'0'0'28,"-14"-26"2,14 26 1,2-22-21,-6 3-3,4 19 1,8-32 0,8 25 1,-7-12-1,13 12-2,-1-6-2,7 10 0,2 1 0,8 5-2,-3 2 0,-1 11-1,-5 0 0,-6 5-1,-7 4 1,-10-2-1,-6 6 0,-16 0 0,-3 0-1,-7-6 1,-3 2-2,-3-9-3,6 9-4,-13-15-27,18-3 0,-2-7-1,8 0 0</inkml:trace>
  <inkml:trace contextRef="#ctx0" brushRef="#br0" timeOffset="1856">328 716 38,'-6'-14'34,"-2"-4"2,8 18-1,-8-21-12,8 21-10,3 16-4,-1 10-1,-7 0-3,5 13-2,0-1-1,-3 2 0,2 2 0,2-5-2,-2-7 1,1-2-2,0-8-2,0-20-4,-1 26-14,1-26-17,0 0 1,-8-26-1,13 10 1</inkml:trace>
  <inkml:trace contextRef="#ctx0" brushRef="#br0" timeOffset="2137">293 671 59,'12'-13'34,"-5"-1"0,15 8-1,-5-6-23,15 21-2,-9-6-2,8 13-2,-11 0-1,-1 7 0,-11 0-2,-5 3-1,-10-4 0,-7-3 0,-7 1-2,-5-8-3,2 5-5,-11-9-26,13-3 2,3-7-3,19 2 3</inkml:trace>
  <inkml:trace contextRef="#ctx0" brushRef="#br0" timeOffset="2434">561 703 68,'0'0'37,"6"18"-1,-11-1 1,5 12-24,-7 0-7,6 10-2,-12-1-1,4 1-3,0-1-1,-2-15-5,9 12-9,2-35-23,-13 14 3,13-14-2,2-16 0</inkml:trace>
  <inkml:trace contextRef="#ctx0" brushRef="#br0" timeOffset="2621">554 683 73,'17'-2'37,"-17"2"-2,22 29 2,-13-10-29,8 16-3,-8 0 0,4 7-2,-5-4 0,4 0-3,-5-5 0,-3-8-3,8 8-11,-12-33-23,13 17 1,-13-17-3,23-13 2</inkml:trace>
  <inkml:trace contextRef="#ctx0" brushRef="#br0" timeOffset="2995">859 742 72,'-25'5'35,"25"-5"-2,0 0-6,0 0-18,2-16-3,12 14-1,-14 2-2,29-14-1,-11 8 0,2 2 0,-3-4-1,1 6 0,-2-1 0,-16 3 1,18 13-1,-13 3 0,-5 4 1,-3 3-1,-1 6 0,-1 3 1,1-1-1,-1-1 0,1-2-1,0-8-1,4-1-1,0-19-4,4 20-21,-4-20-11,0 0 2,13-23-3</inkml:trace>
  <inkml:trace contextRef="#ctx0" brushRef="#br0" timeOffset="3370">1107 741 77,'-5'-13'37,"5"13"0,-3 17-1,9 8-29,-10 0-2,7 9-1,-8 3 0,5 6-3,-4-2 0,1-5-3,0-2-1,-3-18-4,6 8-11,0-24-20,0 0 2,-4-22-2,13 2 2</inkml:trace>
  <inkml:trace contextRef="#ctx0" brushRef="#br0" timeOffset="3604">1134 679 69,'16'-11'35,"-5"-2"0,13 10 0,-6-2-28,8 13-1,-10-3-2,2 11-2,-8-2 0,-4 6-1,-6-2-1,-6-2 0,-3 1 0,-5-4-1,-2-1 1,0-3-1,3-4 0,-2-2 1,2 0-1,0-3 1,13 0-1,-17 2 0,17-2 0,0 0 1,1 21 0,11-5 0,5 6 1,2 1 0,1 1 0,2 0-1,-3-2-2,-19-22-18,17 19-14,-17-19-2,13 3 0,-13-3-1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3:47.8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247 85 59,'10'-18'36,"-10"18"-3,-5-13 2,5 13-22,-18-2-5,2 8-2,-10-3-2,-1 7-1,-4-2-1,2 2 0,-3 0-1,8-1 0,2-5-1,8 1 0,14-5 1,-13 4-1,13-4 0,0 0 1,0 0-1,14 10 1,-14-10 0,13 19 0,-7-1 0,-2 5 0,-2 6 0,1 9 0,-2 5 0,-1 3 0,0 1 0,0-3 0,-1-5 0,1-4-1,-2-9 0,-2-8 0,4-5-1,0-13-3,0 0-3,-18-4-32,18 4 1,9-24 0,4 14-1</inkml:trace>
  <inkml:trace contextRef="#ctx0" brushRef="#br0" timeOffset="390">199 343 73,'-16'-18'36,"2"21"-1,-18-6 0,9 9-32,-9-3-3,-3-4-26,12 7-7,3-8-2,20 2-2</inkml:trace>
  <inkml:trace contextRef="#ctx0" brushRef="#br0" timeOffset="686">272 387 81,'-12'19'38,"8"17"-1,-12-5 0,16 17-32,-9-1 0,5 7-3,0-3 1,-1-6-2,4-8 0,-2-7-2,1-9-1,2-21-6,0 0-28,2-21-1,9 1-1,-5-17-1</inkml:trace>
  <inkml:trace contextRef="#ctx0" brushRef="#br0" timeOffset="1045">593 45 76,'-13'-13'38,"13"13"-1,-23 26 1,19 11-31,-9-1-2,4 17-2,-2 2 0,-1 5-2,3-7-1,1-7 0,2-14-1,0-13 0,6-19 0,-10-19 0,8-8-1,7-19 1,1-6 1,2-8 0,4-3 0,4 5 1,-2 7 1,2 14-1,-1 10 1,1 18-1,-2 19 1,2 18 0,-4 13-1,1 19 0,0 4 0,0 7 0,0 1-1,0-11 1,0-2-2,-3-17 0,3-6-2,-13-36-8,20 13-27,-15-32-1,6-4 1,-5-21-2</inkml:trace>
  <inkml:trace contextRef="#ctx0" brushRef="#br0" timeOffset="1654">1287 6 50,'0'0'36,"0"0"-2,0 0 1,-17 6-11,-12-6-20,-6 5-1,-5-2-1,-2 5 0,1-6-1,11 4 0,4-1 0,26-5 1,-16 10-1,16-10 1,16 9 0,-16-9 1,18 14-1,-6-1 0,-6 2 1,-2 10-1,-1 3 0,-3 11-1,0 3 0,1 6 1,-1 4-1,0-1 0,0-5 0,0-3-1,-1-5 1,1-9-1,-1-6-1,-4-8 0,5-15-2,0 0-6,0 0-28,-4-21-3,15 4 2,-2-12-3</inkml:trace>
  <inkml:trace contextRef="#ctx0" brushRef="#br0" timeOffset="2028">1337 315 78,'-18'-7'37,"-14"7"-2,6 9 0,-11-1-33,-3-6-8,9 11-28,-3-9 0,17 4-2,17-8-1</inkml:trace>
  <inkml:trace contextRef="#ctx0" brushRef="#br0" timeOffset="2402">1338 471 79,'26'6'38,"-26"-6"-2,35 32-5,-21-17-22,12 11-2,-14 0-2,-3 7-2,-11-4 0,-2 1-2,-11-3 0,0 0-1,-3-5 1,4-1-1,5-8 0,10 1 0,-1-14 0,35 8 1,1-11-2,6-9 1,6 3-5,-7-15-25,11 10-8,-14-9-1,5 7-1</inkml:trace>
</inkml:ink>
</file>

<file path=ppt/ink/ink1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8:52.5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 60 20,'-3'-23'31,"-1"10"0,4 13 3,0-26-12,14 28-5,-14-2-2,26 4-3,-13-3-4,16 12-1,-6-4-2,6 7-1,-5 0-1,2 11-1,-8 3 1,-2 9-3,-5 6 2,-8 8-2,-3 5 1,-6 8-1,-2 4 0,-4-3 1,-1-2-2,-3-1 2,-1-8-1,-8-10-1,-1-6-1,-7-15-6,12-2-28,-10-17-3,11 4 1,3-13-3</inkml:trace>
</inkml:ink>
</file>

<file path=ppt/ink/ink1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9:00.6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72 57 55,'0'0'35,"-26"-19"0,26 19 1,-22-21-21,22 21-5,0 0-2,0 0-2,0 0-1,-1 31-1,9-7-2,5 6-1,5 3 0,0 6 0,4-5-2,0 4 1,0-7-2,-9-11-2,4-1-3,-17-19-12,0 0-18,4-28 0,1 8 0,-14-19 1</inkml:trace>
  <inkml:trace contextRef="#ctx0" brushRef="#br0" timeOffset="219">176 17 61,'-9'-20'37,"9"20"-1,0 0 1,-6 35-14,-5-13-15,7 17-3,-7-3-1,0 4-2,-2-2-1,0-4 0,4-2-3,-2-14-3,11 7-6,0-25-27,2 15 2,-2-15-2,37-15 1</inkml:trace>
  <inkml:trace contextRef="#ctx0" brushRef="#br0" timeOffset="406">267 181 64,'0'0'35,"0"0"0,-23-9 1,7 26-16,-11-11-16,-2 1-2,-6 1-4,-4-11-9,8 6-24,1-11 0,13 1-2,-5-11 0</inkml:trace>
</inkml:ink>
</file>

<file path=ppt/ink/ink1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9:08.7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296 3 67,'0'0'35,"0"0"-1,0 0 2,-16-6-27,16 6-2,-38 3-2,12 3-3,-7-6 0,-2 4 0,0 0-2,1 1 1,5 1-1,7 1 1,6 3-1,16-10 0,-12 13 1,12-13 0,0 0 1,0 0-1,16 9 1,-16-9 0,0 0 1,13 11-1,-13-11 0,5 28 0,-2-8 0,-2 9-1,2 0 0,-2 10 0,2 1-1,-1 0 1,-1 2-1,1-3 1,-2 1-1,3-4 0,-3-4 0,1-6 1,-4-6-2,3-5 1,0-15-2,-1 14 0,1-14-2,0 0-6,0 0-23,9-29-6,-9 29 1,14-32-1</inkml:trace>
  <inkml:trace contextRef="#ctx0" brushRef="#br0" timeOffset="437">208 267 69,'-6'-16'35,"6"16"-1,-22 7 0,9 5-27,-12-5-4,3 0-4,6 8-23,-7-18-9,8 0 0,0-4-3</inkml:trace>
  <inkml:trace contextRef="#ctx0" brushRef="#br0" timeOffset="983">274 531 64,'0'0'35,"0"0"0,0 0 1,34-3-25,-34 3-2,31 9-2,-17-5-1,4 9-2,-18-13 0,18 30-2,-18-11 0,-5 5-1,-5-3 1,-2 4-2,-5 1 1,3 2-2,1-4 2,0 1-1,9-5 1,4-2 0,8 0-1,6-9 1,3-2 0,1-2-1,4-4 0,0-5-3,4 4-4,-20-15-25,16 11-7,-13-12 0,7 7-3</inkml:trace>
  <inkml:trace contextRef="#ctx0" brushRef="#br0" timeOffset="1685">830 210 76,'13'0'37,"-13"0"-1,0 0-5,0 0-20,0 0-4,-25 15-1,-1-12-3,-1 8-1,-3-2 0,-1 3-1,0-2-1,3 0-2,8 2-2,-2-17-9,22 5-24,0 0 1,0 0-2,0 0 1</inkml:trace>
  <inkml:trace contextRef="#ctx0" brushRef="#br0" timeOffset="1935">826 363 93,'0'0'37,"-9"24"1,-16-27-7,25 3-25,-41 19-2,11-7-2,0-1-3,-6-15-13,14 16-23,2-15 0,20 3-2,-15-2-1</inkml:trace>
</inkml:ink>
</file>

<file path=ppt/ink/ink1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9:12.4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201 33 68,'1'-15'35,"-1"15"-1,0 0 2,-10-18-26,10 18-2,-20 4-2,5 6-1,-11 0-1,2 12-1,-4 1-1,4 10 1,0 5-2,7 4 1,6 5 0,9 0-1,4-2 0,8-1 0,3-5-1,8-3 1,4-5-2,4-10 1,3 0-1,-3-11-1,4 0-3,-12-17-6,14 7-27,-22-16 0,9 4 0,-14-8-1</inkml:trace>
  <inkml:trace contextRef="#ctx0" brushRef="#br0" timeOffset="343">339 113 79,'-17'-21'37,"17"21"0,-13 6-9,13 14-17,-4-2-5,8 15 0,-4-1-2,4 11-2,1-2-2,-1-3-1,2 4-6,-12-19-22,15 3-9,-9-26 1,0 0-1</inkml:trace>
  <inkml:trace contextRef="#ctx0" brushRef="#br0" timeOffset="546">332 86 74,'13'3'36,"-9"16"-1,12 16 1,-3 0-29,9 14-1,-5-1-2,6 1 0,-1-1-2,4-6-2,-1 0-3,-11-22-9,8 7-24,-22-27 0,24 4-1,-19-22-1</inkml:trace>
  <inkml:trace contextRef="#ctx0" brushRef="#br0" timeOffset="733">572 15 69,'0'0'37,"0"0"0,10 41 0,-23-13-20,17 15-12,-6 2-1,0 7-1,-1-1-2,3 1 1,-1-7-2,1-1 1,1-11-3,2-8 0,1-4-5,-4-21-30,0 0 0,0-13 0,9-4-2</inkml:trace>
  <inkml:trace contextRef="#ctx0" brushRef="#br0" timeOffset="1139">933 31 77,'0'0'36,"0"0"0,0 0-1,-13-7-29,-4 10-2,-9 0-1,3 4-1,-6-1-1,3 4 1,0 2-2,11 2 1,4 2 0,7 0 0,8 0 1,0 4 0,1 4 0,3 2 0,-2 3 0,1 4 0,-2 5-1,-1-2 0,-4 4 0,4-2 0,-4-2 0,3-4 0,-3-4-2,0-8 1,2-2-2,-2-18-1,0 14-3,-11-27-18,11 13-14,6-22 0,-6 22 0,18-35 0</inkml:trace>
  <inkml:trace contextRef="#ctx0" brushRef="#br0" timeOffset="1482">938 259 69,'0'0'33,"-22"-6"-1,0 9-1,2 3-29,-3 8-12,-7-12-20,-1-1-1,2-2-2,3-8 0</inkml:trace>
</inkml:ink>
</file>

<file path=ppt/ink/ink1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9:14.4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161 0 75,'0'0'36,"0"0"1,0 0-1,-32 17-28,16 8 0,-9-3-3,3 11 0,-2 3-2,6 10 0,2 4-1,11 12 0,2 2-1,7 4 1,5 1-2,4-1 1,-3-4 0,6-7-1,0-8 0,-2-12-1,2-5-1,-3-13-3,10 10-14,-10-25-20,12 4 1,-8-10-4,7-2 3</inkml:trace>
  <inkml:trace contextRef="#ctx0" brushRef="#br0" timeOffset="3370">536 137 70,'-15'-26'37,"15"26"-1,-14-8 1,14 8-27,1 21-2,4 7-1,-7 4-2,2 14-1,-1 3-1,1 11 0,-2-1-1,2 2-1,0-5 1,0-2-1,5-8 0,-1-7-1,0-8 0,-2-9-1,2-8-2,-4-14-4,0 0-20,0-22-13,3 1 2,-7-18-2,5 2 1</inkml:trace>
  <inkml:trace contextRef="#ctx0" brushRef="#br0" timeOffset="3698">466 116 63,'13'-18'34,"-13"18"0,31-13 0,-15 3-26,14 12-1,-7-8-1,11 13 0,-8-1-2,4 8 0,-7 4-1,0 5-1,-10 7 0,-4 5 0,-9 4-1,-7-3 0,-9-1-2,-7-7 0,-3-1-3,-9-12-4,16 5-27,-14-19-2,15 4 0,0-10-1</inkml:trace>
  <inkml:trace contextRef="#ctx0" brushRef="#br0" timeOffset="4150">789 614 69,'0'0'37,"0"0"-1,-7 19-4,6-5-15,11 20-10,-13 2 0,10 7-3,-5 2-1,0 3-1,3-5-1,-5-4-1,1-5 0,-2-8-3,2-6-2,-1-20-6,0 0-22,0 0-3,0 0-2,-10-38 1</inkml:trace>
  <inkml:trace contextRef="#ctx0" brushRef="#br0" timeOffset="4368">766 712 55,'0'-13'33,"0"13"1,9-26 0,11 23-19,-11-13-5,14 15-2,-7-5-3,11 12-1,-5 0-1,3 8-2,-8 2 0,-4 5 0,-8-1-1,-10 0 0,-4-1-2,-12-6 0,0 3-4,-10-16-7,10 10-23,-2-10 0,23 0 0,-20 4 0</inkml:trace>
  <inkml:trace contextRef="#ctx0" brushRef="#br0" timeOffset="4696">986 644 80,'0'0'38,"0"0"-2,18 31 2,-10-10-31,4 16-3,-6-1 1,8 6-3,-2-2 1,-3-2-4,1-3 0,-3-12-6,6 6-16,-13-29-14,14 3 0,-11-20-1,6-2 1</inkml:trace>
  <inkml:trace contextRef="#ctx0" brushRef="#br0" timeOffset="4883">1159 647 75,'0'0'37,"0"0"-1,-5 39-3,-2-23-22,7 23-6,-10-4 2,7 9-4,-6-8-1,2-1-3,1-2-1,-2-11-7,12 1-27,-4-23 0,-4 13-2,4-13 1</inkml:trace>
  <inkml:trace contextRef="#ctx0" brushRef="#br0" timeOffset="5226">1351 644 53,'0'0'36,"0"0"0,-13 0-1,13 24-10,-8-7-18,6 15-2,-11 3-1,6 4-2,-2 0 1,5 0-3,1-4 1,7-5-2,8-5 2,1-5-1,9-9 0,4-5 0,0-6 0,1-10-1,-1-4 0,-4-11 1,-6-5-2,-3-7 2,-6 0-3,-7 1 3,-2 4-3,-7 6 2,-1 11 0,-6 8 0,-2 7 1,-5 7 0,-1 3-1,5 5 2,1 2-1,7 8 1,6-2 1,14 7-1,3 4 1,11 5-1,3 0 2,0 4-3,0-4 0,-11-13-6,5 1-30,-20-27 0,6 18-1,-6-18-1</inkml:trace>
  <inkml:trace contextRef="#ctx0" brushRef="#br0" timeOffset="23931">2361 298 49,'13'2'33,"-13"-2"1,0 0 1,25 4-21,-25-4-3,0 0-2,0 0-3,-13 0 0,-3-3-1,1 5-2,-11-7 0,-3 5 0,-7-7-1,-3 3-1,-4-2 1,-1 1-1,-4 3-1,2 0 1,2 2 0,4-3-1,-2 2 0,6-1 1,-1-1-1,6-1 0,7 1 0,4 2 0,20 1 0,-19-5-2,19 5-1,0 0-6,13 6-29,-13-6 1,13-11-2,-13-4 0</inkml:trace>
  <inkml:trace contextRef="#ctx0" brushRef="#br0" timeOffset="24524">1856 97 57,'0'0'35,"0"0"-1,0 16 0,4-3-22,-24-7-5,5 7-1,-14-5-1,6 5-1,-10-4 0,5 3-2,-1-2 0,7 0 0,2-6-1,7 5 0,13-9 0,-16 10 0,16-10-1,0 0 1,10 19 0,2-6-1,2 4 1,7 2-1,0 3 1,3 3-1,2-2 0,-3 0 0,-1-3-1,-5-11-5,6 10-18,-23-19-13,22-3 0,-22 3-3,11-23 2</inkml:trace>
  <inkml:trace contextRef="#ctx0" brushRef="#br0" timeOffset="25132">2225 93 48,'-19'2'31,"19"-2"2,-16 6 0,16-6-22,0 0-2,-8 15 0,8-15-3,0 0 0,17 11-1,2-1-1,1-2 0,8 5 0,-2-3-2,3 6 1,-3-3 0,-5 6-1,-6-1-1,-6 9 1,-9-1-2,-6 1 1,-16 1 0,-4 4-1,-3-2 0,-9-5-2,4 2-5,-11-18-31,20 4 0,2-10-1,23-3-1</inkml:trace>
</inkml:ink>
</file>

<file path=ppt/ink/ink1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9:46.6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48 267 60,'-9'-18'37,"9"18"-1,-10-20 1,10 20-23,0 0-4,-7 24-2,2-6-2,5 13-2,-4 4 0,4 13-1,0 6-1,0 4 0,0 1-1,0 0 0,-4-2 0,4-8 0,-2-9-1,1-9 0,1-10 0,0-21-2,0 0-2,0 0-3,0 0-19,-2-35-14,10 5 2,-8-12-3,5-3 3</inkml:trace>
  <inkml:trace contextRef="#ctx0" brushRef="#br0" timeOffset="327">0 281 44,'0'-14'33,"0"14"1,7-27-1,-7 27-12,18-25-11,3 24-2,-8-11-2,13 12-1,-4 0-1,5 8-1,-2 0 0,1 10-1,-7 1 0,-2 6 0,-8 2-2,-9 4 1,-9-3 0,-4 1 0,-9-6-1,-5-2-1,-2-4 0,-1-8-1,4 3-4,-5-17-8,18 8-23,0-9 0,13 6-2,0 0 2</inkml:trace>
  <inkml:trace contextRef="#ctx0" brushRef="#br0" timeOffset="795">334 243 79,'0'0'37,"0"0"-1,4 21-1,-5-7-25,11 21-3,-3 0-1,7 18-3,-2 2-1,5 7 0,-2-5-1,2-3 0,-4-9-3,0-10 0,0-2-6,-13-33-26,9 18-4,-9-18-1,17-25 1</inkml:trace>
  <inkml:trace contextRef="#ctx0" brushRef="#br0" timeOffset="1014">598 226 66,'3'-22'38,"-3"22"-2,0 0 3,16 35-21,-22-13-12,3 17 0,-10 1-3,2 11 0,-10-3-1,3 4 0,-3-1-2,3-4 1,2 0-1,7-5 0,0-1-1,6-9 0,8-5-3,-7-14-3,15 7-21,-13-20-11,0 0 2,15-26-2</inkml:trace>
  <inkml:trace contextRef="#ctx0" brushRef="#br0" timeOffset="1482">950 272 75,'-4'-20'38,"4"20"-2,-9-20 2,9 20-29,0 0-2,-15 23-2,2-1-1,2 13-1,-2 1-2,2 11 1,1 1-2,4 0 1,6-1-2,0-3 1,7-9-1,3-7 1,3-6-1,5-14 0,3-6 0,4-10 0,-2-9 0,2-11 0,-2-7 1,-3-13-1,-6-7 1,-5-5 0,-6 1 0,-7 5 0,-7 6 1,-6 12-1,-5 11 0,-1 17 1,-3 16-1,2 12 1,2 8-1,2 8 1,5 4-1,8 4 1,7 1-1,9 2 1,10 1-1,2 0 1,5 2-1,5-2 1,-1-1-1,-4-4 1,-4 0-3,-9-13-2,0 8-18,-13-38-17,4 21 2,-4-21-4,-9-24 2</inkml:trace>
  <inkml:trace contextRef="#ctx0" brushRef="#br0" timeOffset="2589">1427 37 50,'-1'-20'35,"1"20"1,1-19-1,-1 19-7,0 0-20,25-6 0,-25 6-1,26 12-2,-8 1 0,7 13-3,1 9 0,1 6 0,-4 4-1,-1 12 0,-6 2 0,-3 9 1,-4 7-3,-5 2 2,-4 5 0,-1 0 0,-8 1 0,2-4-1,-8-6 1,-5-13-1,-6-8 0,-6-12-2,-4-7 0,-9-15-6,17 1-24,-13-18-8,17 5-1,5-10-1</inkml:trace>
</inkml:ink>
</file>

<file path=ppt/ink/ink1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3:59:57.1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224 52 51,'0'0'32,"-12"-22"2,12 22 0,-19-29-20,19 29-3,-23 0-3,23 0-1,-31 17-1,15 8-1,-6-1-1,6 11-1,-4 4 0,5 10-1,-1-1 0,8 8-1,-6-1 0,10-3 0,-3 2 0,5 1 0,4 0 0,1-2 0,1-2-1,5-3 1,4-1-1,3-2 0,3-5 1,0-5-2,3-6-1,-6-9-4,10 10-18,-13-23-15,9 6 1,-9-14-2,5-3 0</inkml:trace>
</inkml:ink>
</file>

<file path=ppt/ink/ink1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0:09.2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121 63 70,'-9'-16'35,"9"16"1,0 0 1,0 0-26,1-20-3,-1 20-1,0 0-1,-14-10-2,14 10-1,-19-9-1,19 9-1,-21-9 0,21 9-1,-13-7-1,13 7-5,0 0-23,0 0-9,0 0 0,26 6-2</inkml:trace>
  <inkml:trace contextRef="#ctx0" brushRef="#br0" timeOffset="561">140 387 85,'-15'-6'37,"15"6"0,-19 2 0,19-2-28,-13 6-3,13-6-2,-21 6-1,21-6-2,-25 3-1,8-9-3,17 6-11,-30-2-25,30 2 2,0 0-3,0 0 0</inkml:trace>
</inkml:ink>
</file>

<file path=ppt/ink/ink1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0:11.6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44 100 55,'0'0'35,"-26"12"-1,26-12 1,-18 10-19,22 3-6,-4-13-3,0 0-1,13 9-1,1-6-2,4-5-1,4 1 0,-1-1-1,1-3-1,0 2 1,-6-2 0,-3-1 0,-13 6 0,14-1 0,-14 1 0,3 25-1,-6-4 1,0 5 0,2 8 0,-3 3-1,-1 2 1,2-4-1,2-3 0,1-6 0,0-7-2,1-5-2,-1-14-11,0 0-23,12-20 0,1 11 0,-4-10-2</inkml:trace>
  <inkml:trace contextRef="#ctx0" brushRef="#br0" timeOffset="812">503 8 63,'0'0'37,"0"0"-1,0 0-1,0 0-19,11 19-7,-15 4-1,11 19-2,-10 5-2,6 14-1,-6 4 0,3 5-1,-3-1-1,2-4 0,1-5-1,-5-14 0,4-8-1,-3-15-2,4-6-5,-15-24-21,15 7-9,0-32-1,7 9 0</inkml:trace>
  <inkml:trace contextRef="#ctx0" brushRef="#br0" timeOffset="1077">414 37 65,'2'-13'36,"12"7"-1,-14 6 1,48-12-26,-26 6-3,12 8-1,-3-4-1,2 8-2,-2-3-1,-4 4-1,-5 4 0,-5 6 0,-7 3 0,-5 8-1,-14 2 0,-8 5 0,-7 1-1,-9-6-1,1 9-6,-18-15-29,19 0 1,-4-14-1,14-2-1</inkml:trace>
  <inkml:trace contextRef="#ctx0" brushRef="#br0" timeOffset="2730">781 656 61,'0'0'36,"-10"-26"-1,10 26 1,0 0-21,0 0-6,-9 19-1,10 10-4,-3 4 0,3 7-2,-2 2-1,-1 3-1,2-4 1,0-4-2,0-5 0,0-10-2,3-3-2,-3-19-10,0 0-23,0 0 2,-4-20-2,-1-5 1</inkml:trace>
  <inkml:trace contextRef="#ctx0" brushRef="#br0" timeOffset="2980">723 610 67,'17'-23'35,"5"23"0,-6-5 0,22 17-27,-18-5-1,6 12-2,-10 0-2,-2 7-1,-8-2 0,-7 7-2,-6-1 1,-9-5-3,-3 1 0,-7-8-5,8 7-8,-8-19-21,10 4 0,2-14 0,14 4 0</inkml:trace>
  <inkml:trace contextRef="#ctx0" brushRef="#br0" timeOffset="3261">901 643 65,'0'0'36,"7"13"1,-8 0 1,8 17-23,-3 1-9,7 11-2,-4 0-1,2 1-3,1-1-1,-4-9-4,7 6-6,-12-21-25,15-5 0,-16-13-1,22-9 0</inkml:trace>
  <inkml:trace contextRef="#ctx0" brushRef="#br0" timeOffset="3448">1072 679 65,'-1'-20'36,"1"20"0,0 0 1,-6 33-28,-4-7-2,7 16-2,-9-1-1,6 5-2,-1-3-1,-1-4-3,2 2-5,-10-24-22,16 4-6,0-21-1,0 0-2</inkml:trace>
  <inkml:trace contextRef="#ctx0" brushRef="#br0" timeOffset="3713">1282 669 54,'0'0'37,"-16"-3"-3,9 16 1,-7-3-15,8 19-14,-9-3-1,5 10-2,-1-1 0,2 3-3,5-5 1,4-1-1,2-3-1,7-9 1,6-7-1,5-6 0,3-7 0,6-10 0,0-3 1,2-11-1,-2-10 0,-5-6 2,-8-2-1,-10 0 1,-9 1-1,-11 7 1,-7 3-1,-5 12 2,-6 15-1,3 14-2,5 9 3,6 10-2,8 13 1,10 4-1,7 3 1,9 3-2,3 1 2,0-4-2,3-1-4,-15-25-18,10 3-13,-17-26 0,19 16-2,-19-16 0</inkml:trace>
  <inkml:trace contextRef="#ctx0" brushRef="#br0" timeOffset="5336">1450 54 56,'9'-13'35,"-9"13"-1,15 6 1,1 13-25,-11-6-1,13 17-1,-8 2-1,10 17-1,-4 3-1,4 10-2,-2-1-1,-2 3 0,-6-5-1,-1-7-1,-4-10 0,-5-13-2,-1-10-2,1-19-2,0 0-5,-17-36-21,22 10-4,-3-18-1,12 1 1</inkml:trace>
  <inkml:trace contextRef="#ctx0" brushRef="#br0" timeOffset="5570">1729 123 58,'6'-20'36,"-6"0"-1,0 20 1,7-13-18,3 30-8,-13 1-3,4 14-2,-6 5-1,2 14-1,-6 4-2,2 6 1,-5-4-2,4 0 1,-1-5-2,0-10-2,5 0-4,-14-25-31,18-2 1,0-15-1,0 0-2</inkml:trace>
</inkml:ink>
</file>

<file path=ppt/ink/ink1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0:17.6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 90 72,'0'0'37,"-2"-18"0,2 18 1,-6 18-29,8 9-1,-9 6-3,5 15-1,-2 5-1,2 10-1,0-2-1,3-1 0,-1-6-2,0-8-1,3-5-3,-7-27-11,11 1-22,-7-15 0,1-23-1,-4-11 0</inkml:trace>
  <inkml:trace contextRef="#ctx0" brushRef="#br0" timeOffset="234">2 3 68,'19'-6'37,"10"9"-2,-3-3 1,6 9-29,-6 0-2,3 8 0,-10 4-2,-6 7-1,-9 1-1,-5 5-1,-10 2 0,-7 1 0,-4-2-1,-5-7-3,5 7-7,-10-20-25,13-4 1,-1-9-3,20-2 1</inkml:trace>
  <inkml:trace contextRef="#ctx0" brushRef="#br0" timeOffset="593">377 141 74,'-6'-29'38,"6"29"-2,6-14 0,8 29-27,-7 3-3,11 18-1,-5 7-2,3 12-1,-2 5-1,0 3-1,-2-1-1,-5-9-2,5-2-4,-19-23-30,20-6 1,-13-22-2,17-6 0</inkml:trace>
  <inkml:trace contextRef="#ctx0" brushRef="#br0" timeOffset="811">674 66 89,'5'-19'37,"0"32"1,-6 5-6,2 26-24,-6 7-3,-3 13-1,-2 5-2,-1 3 0,-2-3-1,-2-6 0,-1-10-2,2-12-1,5-8-2,-4-18-4,18 3-29,-5-18-1,0 0 1,8-34-3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3:51.3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283 38 75,'-3'-23'37,"3"23"-2,-25-14 3,12 15-32,-16-2-1,1 12-2,-7-3 0,2 8-1,-1-2-1,5-1-1,4 0 1,9-4 0,3-4-1,13-5 1,0 0 0,0 0 0,0 0 0,0 0 0,16 2 0,-16-2 0,0 0 0,13 16 1,-13-16-1,0 29 0,-3-5 0,2 4 0,-2 3 0,3 8 1,-2 1-1,2 0 0,3-1 0,-3 3-1,2-7 1,-2-5-1,0-4 0,-2-7-1,-1-5-1,3-14-1,0 0-4,0 0-16,0-20-16,5-5-1,12 5 1,-4-7 0</inkml:trace>
  <inkml:trace contextRef="#ctx0" brushRef="#br0" timeOffset="390">178 297 79,'0'0'35,"-12"-14"0,-1 21-7,-9-12-21,2 14-4,-5-3-3,-1-7-12,7 14-23,4-9 1,15-4-3,0 0 1</inkml:trace>
  <inkml:trace contextRef="#ctx0" brushRef="#br0" timeOffset="640">301 388 86,'0'0'38,"-6"19"0,3 10 0,-13-9-33,10 15 0,-4-1-2,3 7 0,-2-2-1,4 0-1,1-2-1,1-6-2,6-4-2,-3-27-21,0 15-13,0-15-1,13-18 0,-4-6-1</inkml:trace>
</inkml:ink>
</file>

<file path=ppt/ink/ink1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0:19.1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46 206 68,'0'0'36,"0"0"1,0 0-1,-13 6-26,9 19-3,-5 2-2,1 14-1,-1 2-2,7 10 0,2-3-2,6 0 0,7-5 0,6-8 0,3-9 0,5-14 0,2-11-1,2-14 1,-2-16 0,-2-10-1,-2-17 1,-5-11 0,-8-8 0,-8 2-1,-10-1 1,-7 8 0,-6 16 0,-10 12-1,2 20 1,-6 19 0,6 17 0,1 15 0,10 11 0,6 7 1,10 5 0,6 4 0,10 2 0,4 0 0,3-6 0,6-2 0,-2-5 0,-3-5-1,-2-4 0,-5-8-2,-2-7-3,-15-27-11,6 20-21,-6-20-1,0 0 0,-6-31 0</inkml:trace>
  <inkml:trace contextRef="#ctx0" brushRef="#br0" timeOffset="655">614 18 61,'0'0'36,"-4"-21"0,4 21 1,14 0-24,9 19-3,-7-6-3,12 15-1,-5 4-2,4 7 0,-6 10-2,-3 6 1,-4 9-2,-7 9 1,-6 3-2,-4 4-1,-10 0 1,-6-2-3,-7-5-1,-13-15-6,7 0-28,-24-23-1,1-4 0,-12-13-1</inkml:trace>
  <inkml:trace contextRef="#ctx0" brushRef="#br0" timeOffset="2230">1083 167 44,'2'-13'34,"-2"13"3,0 0-5,0 0-8,-13 15-14,11 18-1,-14 2-2,7 17-1,-8 2-2,4 5-1,0 3-1,1-5-1,4-8 0,1-7-1,4-11-2,-2-18-3,11 0-5,-17-26-27,18 0 0,-4-22-1,10-3 0</inkml:trace>
  <inkml:trace contextRef="#ctx0" brushRef="#br0" timeOffset="2449">1090 128 72,'15'-9'36,"-15"9"1,22 29 0,-17 3-28,10 20-3,-8 5-1,5 8-2,-2-3-1,0 2 0,2-7-2,-4-11 0,1-4-5,-11-26-12,11 3-20,-9-19-1,10-17 0,-7-11-1</inkml:trace>
</inkml:ink>
</file>

<file path=ppt/ink/ink1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0:22.0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166 51 72,'0'-23'37,"0"23"0,-4-29-10,4 29-15,-22 4-4,10 18-1,-11 4-1,3 19-1,-4 5-2,2 15-1,4 6 0,3 14-1,9 1-1,5-1 1,7-3-1,4-4 0,1-4 1,10-8-2,-7-11 0,5-14-3,-3-6-2,-16-35-25,23 19-8,-23-19 0,31-19-3</inkml:trace>
  <inkml:trace contextRef="#ctx0" brushRef="#br0" timeOffset="1264">354 258 53,'0'0'35,"-8"-21"1,8 21 0,0 0-19,-3 15-7,-2 1-2,5 17-2,-6 5-2,4 16 0,-1 4-2,2 8 0,1-1-1,0-4 1,1-4-2,-1-12-1,0-4-1,-5-23-3,6 1-7,-14-24-26,13 5 0,-9-38-1,14 10 1</inkml:trace>
  <inkml:trace contextRef="#ctx0" brushRef="#br0" timeOffset="1529">297 197 65,'22'-6'35,"11"12"-1,-1-11-4,15 21-23,-11-7-1,6 8 0,-11-2-2,-4 5 0,-13 1-1,-9 6-1,-12-1-1,-9 4 1,-6-3-1,-8 4-1,-1-5-3,-5-7-3,15 1-28,-9-13-2,12-1-2,1-7 1</inkml:trace>
</inkml:ink>
</file>

<file path=ppt/ink/ink1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0:37.2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52 817 63,'0'0'36,"-13"-3"-1,13 3 1,-4 14-26,8 7-4,-11-4 0,5 9-3,-5 2 0,3 5-2,-2-1 1,1 5 0,1-1-2,3-3 1,-1-2-1,2-4 0,3-2-1,-1-10-1,2-1-2,-4-14-5,0 0-16,0 0-11,13-23-1,-15-2 0,10 1 0</inkml:trace>
  <inkml:trace contextRef="#ctx0" brushRef="#br0" timeOffset="312">0 837 50,'0'0'32,"13"-14"0,-13 14 1,22-21-24,-4 17-3,-6-9 2,10 7-4,-9 0 0,8 9 0,-3 3-1,-1 7-2,-4 4 2,-4 10-2,-8-1-1,-1 4 0,-7-2 0,-7-3-2,-4-2-1,-9-12-3,12 11-19,-11-20-9,13-1-1,-3-4-1,16 3 0</inkml:trace>
  <inkml:trace contextRef="#ctx0" brushRef="#br0" timeOffset="702">288 911 67,'0'0'38,"0"0"-3,-11 18 2,21 8-29,-7-3-3,7 12-1,-3 1-2,5 5-1,2-3-3,-7-12-4,8 12-11,-15-38-20,17 18 1,-17-18-1,18-17 0</inkml:trace>
  <inkml:trace contextRef="#ctx0" brushRef="#br0" timeOffset="874">445 926 70,'0'0'38,"0"0"-3,0 0-5,0 26-20,-7 2-3,4 11-3,-6 0-1,2 6-1,-1-4-1,1-5 0,-2-4-2,-1-12-4,7 11-13,3-31-19,0 0 0,-13-5-1,13 5 0</inkml:trace>
  <inkml:trace contextRef="#ctx0" brushRef="#br0" timeOffset="1264">630 914 58,'0'0'37,"0"0"-3,-4-17 2,4 17-25,-3 13-5,2 6 0,-8 1-3,2 9 0,1 0-2,0 7 1,3 1-2,5-2 0,3-8 1,6-2-1,2-8 0,4-11-1,2-7 1,1-11 0,2-8-1,-2-9 1,-2-15 0,-5-1 0,-6-6 0,-4 3 1,-8 5-1,-3 8 1,-10 4-1,-2 14 1,-3 13-1,-2 14-1,3 10 1,8 11-1,2 6 1,8 8 0,5 3 0,7 5 0,2-1 0,6-3 0,-2-5 0,-2-6-2,4-4-5,-18-13-30,15-1 1,-13-20-2,16 9 1</inkml:trace>
  <inkml:trace contextRef="#ctx0" brushRef="#br0" timeOffset="3729">901 242 43,'0'0'34,"-10"-25"2,10 25 0,-13-26-19,13 26-5,0 0-2,0 0-3,6 25-1,3 2-2,-5 8-2,5 7 1,-1 5-2,3 11 0,-1-5 0,0 3 0,-3-6-1,0-7 0,1-7-2,-3-13-2,6 2-8,-11-25-27,0 0 2,8-28-2,2 5 1</inkml:trace>
  <inkml:trace contextRef="#ctx0" brushRef="#br0" timeOffset="3994">1104 156 77,'8'15'37,"-16"-2"0,13 16 0,-13-2-32,3 12 0,-8 1-1,2 8-1,-2 1-2,2 2 1,-2 0-1,5-2-1,0-2 1,2-4-1,5-5 0,-7-9-2,11-3-3,-3-26-10,0 15-22,0-15-1,10-25 0,-5-3-1</inkml:trace>
  <inkml:trace contextRef="#ctx0" brushRef="#br0" timeOffset="4415">1284 364 53,'0'0'35,"0"0"-2,0 0 2,-13-16-24,13 16-1,0 0-2,20-9-2,-20 9-1,23-7-2,-7 5 1,2 4-2,-1-4 0,1 4 0,-18-2-1,18 7 1,-18-7-2,8 26 1,-11-8-1,1 8 1,-2 3-1,0 9 0,1-4 0,0 4 1,0-6-2,3-6 0,0 0-2,0-26-3,7 25-22,-7-25-11,9-17 2,-3-4-3</inkml:trace>
  <inkml:trace contextRef="#ctx0" brushRef="#br0" timeOffset="4836">1617 214 57,'0'0'37,"0"-16"0,0 16-1,0 0-17,5 38-12,-11-11-2,6 16-1,-3 5-1,3 11-1,-1 1-1,-1 1 0,1-3-1,2-7 1,-1-8-1,-1-8-1,4-5-3,-3-30-4,5 21-24,-9-34-5,13 0 0,-11-18-2</inkml:trace>
  <inkml:trace contextRef="#ctx0" brushRef="#br0" timeOffset="5101">1570 195 51,'-2'-19'36,"2"19"-1,15-19 1,6 21-17,-3-8-12,12 12-1,-4-5-1,9 10-2,-4-4-1,0 6-1,-2 3-1,-2 6 1,-7 4-1,-7 3 1,-9 4-1,-10-2 0,-8-2 0,-16-3-1,-5-3-3,-13-16-7,9 8-26,-12-12 1,15 3-3,5-5 1</inkml:trace>
  <inkml:trace contextRef="#ctx0" brushRef="#br0" timeOffset="6022">2054 6 64,'-3'18'36,"3"-18"1,14 7-1,-14-7-27,29-4-1,-16 5-2,9 9-1,-2 2-2,5 8 0,-3 5-3,0 8 2,-5 7-1,-1 8 0,-10 8-1,-6 5 2,-10 7-1,-9 5 0,-7 4 0,-5 0-2,-2 1 2,-3-6-3,-1-1-1,-2-19-5,17 2-29,-9-25-2,10-6 0,-3-20-2</inkml:trace>
  <inkml:trace contextRef="#ctx0" brushRef="#br0" timeOffset="7473">2594 287 63,'0'-21'37,"0"21"-1,0 0 2,0 0-29,-1 35-1,1 3-2,-10 6-2,1 6-1,-2 6-1,-2 0 0,-1-3-2,6-8 1,-4-8-2,4-3 0,3-8-4,5-26-5,-1 19-23,1-19-5,4-16 0,-4-10 1</inkml:trace>
  <inkml:trace contextRef="#ctx0" brushRef="#br0" timeOffset="7707">2590 245 65,'7'-18'37,"-5"4"-1,-2 14 1,10 16-28,3 17-1,-10-2-2,7 15-2,-4 5-2,1 8 0,0-1-1,2-1 0,-2-5-1,2-8 0,4-3 0,-3-12-3,3-3-3,-13-26-20,18 0-11,-10-23-1,7-4 0,-8-18-1</inkml:trace>
  <inkml:trace contextRef="#ctx0" brushRef="#br0" timeOffset="8128">3216 25 70,'-1'-17'35,"1"17"0,-13-9 1,13 9-28,-18 19-1,7 7-1,-8 2-2,5 15 0,-5 5-1,4 9 0,-2 2-2,5 8 1,2-3-3,6 2 3,2-1-2,4-1 1,3-3 0,4 0-2,6-9 2,-4-5-3,4-5 1,-2-15-3,3 5-4,-16-32-31,23 12 1,-9-22 0,8 4-2</inkml:trace>
  <inkml:trace contextRef="#ctx0" brushRef="#br0" timeOffset="9625">3331 277 36,'-9'-28'33,"12"9"3,-6-4-1,3 23-13,3-25-9,-3 25-3,0 0-2,13 0-2,-16 16-2,5 16 0,-8 6-1,4 16-1,-2 4 0,3 10 0,-1-3-1,-5-2-1,7-7 0,-9-13-1,6-4-2,-7-22-3,12 2-5,-21-25-28,19 6 2,0-27-3,4 5 3</inkml:trace>
  <inkml:trace contextRef="#ctx0" brushRef="#br0" timeOffset="9922">3325 149 64,'10'-19'35,"-4"-4"2,13 15-1,1 0-28,8 13-2,-8 1 0,8 16-2,-8 1-2,-3 11-1,-5 2-1,-9 3 1,-9-1-1,-7-2 0,-6-2-1,-10-7-1,-1 1-4,-11-19-13,12 9-17,0-12 0,10 4-2,0-7 1</inkml:trace>
  <inkml:trace contextRef="#ctx0" brushRef="#br0" timeOffset="14555">3483 885 58,'0'0'36,"-10"-16"-2,10 16 0,0 0-24,-2 16-4,-3-3 0,5 12-3,-5 0 0,4 7-1,-3-1 0,4 4 0,-3 0-1,1-4 1,1-2-2,1-3 1,0-1-2,-2-8-2,7 3-4,-5-20-9,0 0-21,0 0 1,0 0-1,-5-30 1</inkml:trace>
  <inkml:trace contextRef="#ctx0" brushRef="#br0" timeOffset="14851">3434 869 53,'0'0'35,"20"-7"-2,-3 11 2,1-17-24,4 22-3,-8-9-2,4 11-3,-18-11 1,24 28-3,-20-10 1,-2 3-2,-5 3 1,-4 0-1,-5-1 1,-1-5-2,-1-1-2,-8-9-4,12 5-25,-9-13-2,19 0-3,-22-2 1</inkml:trace>
  <inkml:trace contextRef="#ctx0" brushRef="#br0" timeOffset="15179">3625 913 72,'-9'-18'38,"9"18"-3,-7 18-1,12 8-28,-7-3-2,6 12-1,-1 0 0,2 4-1,0 2-4,-2-9-1,9 5-6,-15-16-27,15-1 0,-12-20-1,23 10 1</inkml:trace>
  <inkml:trace contextRef="#ctx0" brushRef="#br0" timeOffset="15382">3786 981 69,'0'-19'37,"0"19"-2,-17 15-2,17 15-25,-16-2-3,1 12 0,-4-2-3,6 1 1,0-2-2,3-4-2,6 3-4,-12-27-19,16 9-12,0-18 0,0 0-2,0-19 0</inkml:trace>
  <inkml:trace contextRef="#ctx0" brushRef="#br0" timeOffset="15772">3915 856 52,'0'0'34,"0"0"-1,-13 0 0,17 22-23,-12-11-1,8 16-4,-9-3 0,5 10-2,-5-2 0,7 5-2,-3-2 1,6-3-1,-1-4-1,6-2 1,4-3 0,3-8-1,4-4 0,2-8 0,5-7 0,-1-9 0,-2-10 0,0-8 0,-2-10-1,-8-5 2,-4-2-2,-5 0 2,-6 6-2,-4 6 2,-5 10-1,0 11 0,0 16 2,0 18-3,6 10 1,1 8-1,0 5 2,5 4-2,-1 2 2,4 0-2,1-1-1,1-10-1,11 7-17,-8-19-14,13-2-2,-7-11-1,5-5 0</inkml:trace>
  <inkml:trace contextRef="#ctx0" brushRef="#br0" timeOffset="17644">4193 197 64,'-1'-19'38,"1"19"-3,1-25 3,-1 25-30,0 0 0,0 0-3,9 23-1,-6 5-1,-2 2-1,1 11-1,1 4 0,0 6 0,0-3 0,-1-2-1,4-5 0,-1-6-1,-1-5-2,-4-15-4,13 10-13,-13-25-18,17-9 2,-11-11-3,9-1 2</inkml:trace>
  <inkml:trace contextRef="#ctx0" brushRef="#br0" timeOffset="17893">4393 160 72,'8'-32'38,"-8"32"-2,0 0-3,14 16-24,-23 18-2,5 18-2,-9 6-3,1 9 1,-2 0-2,2-2 1,-2-5-1,4-8-1,2-11-1,0-8-1,6 0-6,-11-22-30,19 2 2,-6-13-3,17-18 0</inkml:trace>
</inkml:ink>
</file>

<file path=ppt/ink/ink1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0:55.6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 30 49,'-16'-2'37,"16"2"0,0 0-2,0 0-12,0 0-17,0 0 1,0 0-3,30-6-1,-9 0-2,3 1 0,-2 0 0,-2 1-1,-3 1 1,-1 0-1,-16 3 1,14 10-1,-16 5 0,-2 7 1,-4 4-1,0 6 1,-1 1-1,-2 5 1,1-1 0,1-5-1,3-5-2,0-9 0,7 4-5,-15-22-30,14 0-1,13-13 0,2 0-1</inkml:trace>
</inkml:ink>
</file>

<file path=ppt/ink/ink1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0:56.0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51 177 76,'0'0'37,"0"-18"0,0 18-7,-3 13-23,1 11-1,-8-1-3,5 13 0,-7 6-2,3 5 0,2 3-1,6 0 1,1-2-1,7-6 0,7-5 0,7-11 0,5-7-1,4-9 1,3-10 0,-3-14 0,-1-12-1,-3-15 1,-7-6 0,-6-8 0,-6 0 0,-7 1-1,-8 1 2,-5 8-2,-8 7 2,-2 17-2,-1 15 2,1 10-1,1 11 0,5 8 1,4 14-1,8 7 1,5 9 0,10 5 0,3 1 0,5 5 0,-2 0 0,1-5 0,-1-4 0,-2-7-1,-4-5 0,-4-14-3,1 0-3,-7-29-19,2 13-12,-2-13-1,11-23-1,-9-6 1</inkml:trace>
  <inkml:trace contextRef="#ctx0" brushRef="#br0" timeOffset="639">631 0 69,'0'0'37,"0"0"-2,16 18-1,-16-18-23,36 32-5,-17-8 0,4 14-3,-2 1 0,1 13-1,-5 1 1,-4 11-2,-5 2-1,-11 8 1,-6 0-1,-8-2 1,-11-1-1,-8-5-2,-6 1 0,-15-25-13,3 4-22,-8-23-1,7-4-3,3-16 0</inkml:trace>
</inkml:ink>
</file>

<file path=ppt/ink/ink1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1:04.1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51 13 42,'0'0'32,"0"0"3,-20-13-2,20 13-16,0 0-8,0 0 1,0 0-3,0 0-2,-14 0-1,14 0 0,4 20-1,0-2-1,2 2 0,5 10 0,2 2-1,4 5-1,0 0 1,0 3-1,-2-4-1,0-10-2,0-1-3,-15-25-10,15 13-21,-15-13 1,13-20-1,-13 0 0</inkml:trace>
  <inkml:trace contextRef="#ctx0" brushRef="#br0" timeOffset="265">149 48 68,'-8'-14'35,"8"14"1,-13-3-3,8 20-21,-6-2-4,5 9-2,-6-3-1,-1 7-2,0-3-1,2 5 0,1-3-2,-2-2 0,7-2-2,-4-10-3,9 5-6,0-18-26,0 0 0,0 0-1,6-24 2</inkml:trace>
  <inkml:trace contextRef="#ctx0" brushRef="#br0" timeOffset="468">159 94 62,'0'0'34,"0"0"0,0 0-1,-18 10-22,-8-4-6,5 10 0,-5-1-5,-4-9-24,10 8-8,2-11-3,18-3-1</inkml:trace>
</inkml:ink>
</file>

<file path=ppt/ink/ink1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1:11.0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260 34 58,'0'0'35,"1"-16"0,-1 16 0,-3-18-21,3 18-6,-16-3-1,3 8-2,-7-2-1,-3 5-2,-6 1 0,-2 0-1,1 1 0,7-3 0,-2-1-1,6 0 1,3-3-1,16-3 0,-13 0 1,13 0-1,0 0 1,0 0 0,16-8-1,-16 8 1,0 0-1,15 0 1,-15 0 0,0 0-1,4 24 1,-4-7-1,0 5 1,4 7-1,1 6 1,-1 2 0,5 8-1,0 6 1,-1 3-1,2 4 1,2-5-1,-6-2 1,1-6-2,-6-7 1,2-9-1,-6-16-1,3-13-2,0 0-4,0 0-16,-1-19-14,11 5 0,-7-14-1,14 5 3</inkml:trace>
  <inkml:trace contextRef="#ctx0" brushRef="#br0" timeOffset="453">229 330 74,'-8'-15'35,"8"15"-1,-21 9 1,21-9-30,-30 8-1,11-3-3,-1 1-5,-11-17-22,17 10-7,-2-9-2,16 10-1</inkml:trace>
  <inkml:trace contextRef="#ctx0" brushRef="#br0" timeOffset="858">327 382 53,'0'0'32,"-13"-13"0,13 13 1,0 0-24,15-10-1,4 14 1,-19-4-3,31 12 0,-18-7-2,4 10 0,-17-15-1,18 27-1,-23-11 0,-3 3-2,-5-3 0,-8 2 0,2 0 0,-1-2 0,6 2-1,2-4 1,11-1 0,1-13 0,13 21 0,4-13 0,0 3 1,1 0 0,1 2 0,-2 6-1,-4 0 1,-1 6-1,-8 1 1,-8-2-1,-8 1 1,-2-3-2,-8-6 2,0-3-2,-4-6 2,4-3-2,0-1 0,1-4-1,21 1-4,-31-10-21,31 10-10,-8-19 1,8 19-2</inkml:trace>
</inkml:ink>
</file>

<file path=ppt/ink/ink1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1:12.6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219 0 83,'0'0'36,"0"0"-1,0 0 1,-30 7-30,8-4-3,-7 3-2,1-3-3,3 5-3,-10-6-28,22 9-1,13-11-2,0 18-1</inkml:trace>
  <inkml:trace contextRef="#ctx0" brushRef="#br0" timeOffset="172">242 192 87,'0'0'35,"-12"16"1,-10-26-6,5 17-24,-14-1-3,3 3-1,-1 2-4,-6-15-17,8 14-16,5-10-1,22 0-1,-19 6 0</inkml:trace>
</inkml:ink>
</file>

<file path=ppt/ink/ink1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1:13.3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169 14 65,'-7'-13'37,"7"13"-1,-19-4 1,19 4-20,-29 13-10,12 6-1,-6 1-2,3 11 0,-1 0-2,5 10 0,3 1 0,9 3-1,4 0 0,10-2 0,3-3-1,7 0 0,5-7 0,-2-9-2,8-3-1,-7-18-7,15 2-26,-13-19-2,10 1 0,-11-13-1</inkml:trace>
  <inkml:trace contextRef="#ctx0" brushRef="#br0" timeOffset="281">359 84 69,'-10'-20'38,"10"20"-1,0 0 1,-3 16-19,-2 5-13,8 14-1,-6 4-2,5 9-2,-1 0-2,-2-7-3,8 7-10,-14-26-23,14-5 0,-7-17 0,0 0-1</inkml:trace>
  <inkml:trace contextRef="#ctx0" brushRef="#br0" timeOffset="468">323 32 83,'0'0'37,"23"26"-1,-17 0 1,23 17-30,-8 2-3,5 9-1,-1-4-1,-3 0-3,-4-9-2,-7-20-7,7-1-26,-18-20 0,15-10 0,-12-15-2</inkml:trace>
  <inkml:trace contextRef="#ctx0" brushRef="#br0" timeOffset="655">566-3 90,'0'0'36,"-15"10"1,15 18-3,-4-2-27,2 14-2,0 4-1,3 3-1,-1 3-2,1-1 0,2-3-2,-1-10-3,1 3-5,-15-23-28,19 0 0,-7-16 0,0 0-3</inkml:trace>
  <inkml:trace contextRef="#ctx0" brushRef="#br0" timeOffset="1077">951 58 82,'0'0'36,"0"0"-2,-10-16 2,10 16-30,-40 3-3,10-3-1,-3 1-1,-1 1-1,4-1 0,6 1 0,6 2 0,18-4 0,0 0 0,-7 14 0,7-14 0,10 15 1,-10-15 0,7 24 0,-7-9 1,0 8 0,-3 0 0,2 9 0,1 0 0,3 3 0,-3-1-1,3 3 0,0-3 0,-2 0 0,-1-4-2,0-7 0,-1-1-1,1-22-4,-2 33-13,2-33-19,0 0 1,0 0-1,0 0 1</inkml:trace>
  <inkml:trace contextRef="#ctx0" brushRef="#br0" timeOffset="1451">909 299 76,'7'-14'35,"-7"14"-2,-30 4 1,9 4-30,-9-1-4,-6-12-16,2 10-16,0-11-1,9-1-3,6-5 0</inkml:trace>
</inkml:ink>
</file>

<file path=ppt/ink/ink1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1:17.9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160 21 72,'0'0'36,"-13"-25"-1,13 25-6,-19-1-17,12 17-5,-12-1-1,3 11-1,-5 3-1,0 11-1,2 2-1,6 9 0,3 2-1,9 7 0,4 0 0,5 7 0,7-1 0,2-2 0,4-4-1,-3-5 0,0-6 0,-2-10 0,-2-4-2,-1-11-1,5-1-5,-18-23-27,21 12-2,-21-12-1,26-13-1</inkml:trace>
  <inkml:trace contextRef="#ctx0" brushRef="#br0" timeOffset="359">347 173 79,'0'0'38,"-12"37"-2,4-9 2,12 17-30,-5 0-3,3 12 0,-4-4-2,2 1-1,-3-1 0,1-7-1,-1-2-1,2-10-1,1-1-1,-3-19-4,13 9-18,-10-23-14,0-23 1,-3-10-1,5 4 0</inkml:trace>
  <inkml:trace contextRef="#ctx0" brushRef="#br0" timeOffset="609">299 128 73,'13'-6'36,"-13"6"-1,35-4 1,-18 4-28,14 11-1,-10-2-2,10 9-2,-9-1 0,-5 7 0,-3-2-2,-5 5 0,-6 3 0,-7 0-1,-5 2-1,-7-5-2,2 2-3,-18-17-13,7 8-18,-4-14 1,7 0-2,-5-12 1</inkml:trace>
  <inkml:trace contextRef="#ctx0" brushRef="#br0" timeOffset="1061">564 613 81,'0'0'37,"0"0"-1,-1 18-7,1-18-19,1 38-3,-5-5-2,5 7-1,-2 2-3,-1 5 1,-1-3-3,1-6 0,2-3-2,-6-16-5,13 1-23,-7-20-5,0 0 1,-3-22-3</inkml:trace>
  <inkml:trace contextRef="#ctx0" brushRef="#br0" timeOffset="1280">553 523 72,'8'-19'35,"8"17"-4,-3-4 4,15 21-26,-15-5-2,6 16-2,-11-2-1,-2 9-1,-6 3-2,-9-4-2,-2 1-1,-11-15-5,9 10-25,-12-21-3,11 5 0,-2-14-2</inkml:trace>
  <inkml:trace contextRef="#ctx0" brushRef="#br0" timeOffset="1545">806 679 81,'-7'15'37,"5"11"-2,-12-1 1,17 14-30,-9-2-2,4 2-3,1 4-6,-11-14-31,14-1 2,-2-28-2,-2 17 0</inkml:trace>
  <inkml:trace contextRef="#ctx0" brushRef="#br0" timeOffset="1732">832 594 78,'0'0'36,"0"0"0,26 27 1,-23-4-29,7 18-1,-6-3-2,4 6-2,-3 1-1,3 3 0,-3-2-1,1-8-1,-1-3-2,-3-12-1,3-3-6,-5-20-28,0 0 1,3-14-2,8-5-1</inkml:trace>
  <inkml:trace contextRef="#ctx0" brushRef="#br0" timeOffset="2184">1081 670 75,'0'0'35,"6"18"-1,-6-18 1,16 3-29,-16-3-1,21-9-1,-21 9-1,25-13 0,-25 13-1,22-12 0,-22 12 0,14 0 0,-14 0 0,3 19-1,-4 0 1,-4 2-1,1 3-1,0 3 1,-1-1-1,1-1 0,3-3-1,-2-8-3,7 5-5,-4-19-28,0 0 1,0 0-2,0 0 0</inkml:trace>
  <inkml:trace contextRef="#ctx0" brushRef="#br0" timeOffset="2606">1321 590 72,'0'0'36,"0"0"0,0 0 1,0 0-26,-8 31-4,-2-10-1,10 15-1,-9 0-2,2 4-1,2-2-1,2 0 0,2-3-2,-3-13-2,4 2-2,0-24-12,0 0-21,0 0 1,-5-17-1,7-7 1</inkml:trace>
  <inkml:trace contextRef="#ctx0" brushRef="#br0" timeOffset="2871">1285 545 54,'0'0'32,"6"-15"0,-6 15 1,20-7-22,-20 7-2,22-9-2,-22 9-2,30 3 0,-30-3-2,31 11 0,-17 0-1,2 2 0,-6 3-1,-2 3 0,-7 3-1,-5 0 0,-6 1-1,-8-1 0,-2-3 0,-2-1 0,3-4 0,5-4 1,14-10-1,-10 22 1,10-22 1,17 27-1,0-10 1,4 7 0,-2-1-1,-2 5 1,-3-3-1,-3-3-1,-1 2-4,-10-24-27,3 25-2,-3-25-2,0 0 0</inkml:trace>
  <inkml:trace contextRef="#ctx0" brushRef="#br0" timeOffset="12496">2210 428 50,'0'0'36,"0"0"-1,22-11 0,-26-2-12,4 13-13,-13-3-2,0 6-2,-18-4-2,1 4 0,-9-2-2,-6 3 0,-1 1-1,-2-1 1,-1 1-1,1-1-1,1-1 0,3-3 0,4-1-1,7-1 0,7 4-2,4-8-3,22 6-7,-14 6-25,14-6 1,22 7-1,-1-1 1</inkml:trace>
  <inkml:trace contextRef="#ctx0" brushRef="#br0" timeOffset="12808">1854 335 61,'0'0'35,"-6"-14"-2,-7 8 2,13 6-25,-24 6-3,6 7 1,-5-7-3,-1 3-1,0-1-2,0 0 0,2-5-1,5 1-1,-1-3 1,18-1-1,-14 5 1,14-5-1,0 0 1,0 0-1,0 0 1,19 14 0,-19-14 0,26 18 0,-9-5 0,5 2 0,0 4-1,-1-2 0,1 4-3,-9-12-5,13 4-28,-26-13-1,0 0 0,9-28-2</inkml:trace>
  <inkml:trace contextRef="#ctx0" brushRef="#br0" timeOffset="13260">2115 230 46,'-13'5'31,"13"-5"4,-2 14-1,2-14-17,15 22-3,-15-22-4,30 28-4,-14-13-1,7 4-1,-5-3-2,-1 4 0,-8-4 0,-5 6-1,-8-3-1,-5 3 0,-8 1-1,-6-6-2,2 16-14,-2-18-20,9 5 1,-4-8-3,10 3 2</inkml:trace>
  <inkml:trace contextRef="#ctx0" brushRef="#br0" timeOffset="13682">2517 192 79,'0'0'37,"-2"-19"1,2 19-1,2 13-29,1 11-1,-7 2-2,4 11-1,-3 2-1,0 9-1,-1 3-1,-1-4 1,1-1-2,0-5 0,-1-5 0,0-7-2,2-5 0,3-24-3,-5 14-6,5-14-28,0-23 1,3-8 0,6 2-1</inkml:trace>
  <inkml:trace contextRef="#ctx0" brushRef="#br0" timeOffset="13962">2425 162 73,'-5'-18'35,"5"18"-1,5-26 1,8 18-29,1-5-2,9 6 0,2 0-2,7 7 1,0 0-1,2 5-1,-2 1 0,0 5 0,-7 6 1,-8 6-2,-8 1 1,-12 2 0,-7 2 0,-10-2-2,-6 1 1,-8-3-3,4 1-5,-11-16-28,17 3 0,-1-12 0,12 4-2</inkml:trace>
  <inkml:trace contextRef="#ctx0" brushRef="#br0" timeOffset="14352">2806 232 87,'0'0'37,"0"0"0,0 0 1,-16 25-32,10 10 0,-3 6-3,3 10-1,-1 3-1,1-3-1,-1-9-2,-2-5-1,8-8-2,1-29-4,-12 18-7,-2-37-22,15-6 1,-6-15 0,15 8 13,-15-22 10,21 7 9,-6-4 7,1-3 9,13 16 23,-14 2 2,9 15-1,-15-4-9,20 34-9,-24-9-6,20 32-4,-13-3-2,3 11-2,-3 5 0,4 6-1,-3 1-2,1-6 1,-3-3-3,-2-13-2,3 7-12,-7-37-22,11 15 0,-11-15-2,17-31 1</inkml:trace>
  <inkml:trace contextRef="#ctx0" brushRef="#br0" timeOffset="14930">3127 267 61,'-19'1'36,"19"-1"0,-13-1 2,13 1-23,0 0-5,0 0-2,0 0-3,26 0-1,-11-2-2,5 2-1,0 0 0,0 2-1,-1-5 0,-3 4 0,-16-1 0,16 13 0,-16 1 0,-1 5 1,-4 3-1,1 7 0,0 4 1,1 3-1,0-3 0,0-7 0,2 1-2,1-10-2,2-1-4,-2-16-24,0 0-7,-2-24 1,13 7-1</inkml:trace>
  <inkml:trace contextRef="#ctx0" brushRef="#br0" timeOffset="15273">3417 230 81,'5'-20'39,"-5"20"-2,0 0 1,9 32-29,-12-12-3,6 14-1,-4 1-3,-1 10-1,1-1 0,-1 2 0,-2-3-2,-2-10-1,3-1-3,-5-16-5,15 3-28,-7-19 1,0 0-1,6-25-1</inkml:trace>
  <inkml:trace contextRef="#ctx0" brushRef="#br0" timeOffset="15507">3409 224 62,'3'-16'35,"-3"-6"0,0 22-6,22-29-10,3 25-11,-7-6-3,13 10-1,-1 0-1,5 7-1,0 3 0,-2 9 0,-4 0-1,-4 4 0,-14 1 0,-6 1 0,-17-2-1,-8-1 1,-9 0-2,-6-6 1,-1-1 0,1-2-1,7 0 1,8-1 0,20-12 0,-11 20 0,11-20 0,23 19 1,-6-9-1,5 5 0,-2 1 1,0 3-1,-1 4 1,-4 4-1,-4-2-1,-2-1 0,-2 0-1,-7-11-3,8 9-11,-8-22-21,0 0 0,2-23-1,7 1 1</inkml:trace>
  <inkml:trace contextRef="#ctx0" brushRef="#br0" timeOffset="16006">3845 50 66,'0'0'35,"22"-1"1,-22 1 0,38 1-25,-38-1-2,30 14-2,-16-4-2,7 12-1,-8 4 0,4 14-2,-7 6 0,0 11 0,-7 2 0,-6 4-1,-7 1 0,-4 3-1,-5-4 0,-7-4 0,-3-5-2,-7-13-2,5 10-8,-11-26-27,15 2 1,-6-19-2,9-3 0</inkml:trace>
  <inkml:trace contextRef="#ctx0" brushRef="#br0" timeOffset="17379">4246 319 91,'0'0'38,"0"0"0,0 0 0,0 0-31,0 0-4,0 0-1,0 0-3,-10 15-3,10-15-15,-13 3-20,13-3 2,0 0-3,2 17 2</inkml:trace>
  <inkml:trace contextRef="#ctx0" brushRef="#br0" timeOffset="17582">4267 545 83,'-5'16'38,"5"-16"-1,-16 30-6,2-24-21,14-6-5,-22 16-1,22-16-3,-22 9-4,1-19-31,21 10-3,-8-27-1,14 10-2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3:52.4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10-1 61,'0'0'37,"-9"-17"1,9 17 0,0 0-19,7 34-12,-5-9-1,8 17-2,-1 5-2,5 12 0,-2 3-1,3 2-1,0-7-1,-4-9-2,4-4-4,-15-26-26,0-18-6,17-8 1,-4-14 0</inkml:trace>
  <inkml:trace contextRef="#ctx0" brushRef="#br0" timeOffset="203">223 47 81,'10'-22'38,"-10"3"0,0 19 0,3 19-31,-4 12-1,-12 2-2,0 14 0,-3 6-2,2 8 1,2-4-3,0-2 0,5-3-2,-1-18-5,13 1-31,-9-22-2,4-13 1,0 0-2</inkml:trace>
  <inkml:trace contextRef="#ctx0" brushRef="#br0" timeOffset="718">781 24 73,'19'1'36,"-19"-1"-1,16 3 1,-33-7-29,17 4-3,-39 9-1,4-1-2,-2-3 1,-2 4-1,3-5 0,2 5 0,7-5 0,10 1 0,17-5 0,-16-2 0,16 2 0,0 0 1,0 0-1,7-16 1,-7 16-1,0 0 0,0 0 0,0 0 1,4 27-1,-2-4 0,-2 7 1,1 7-1,-1 4 0,2 6 0,-1 1 0,1-1 0,-4-4 0,-1-5-1,2-7 0,-5-6-1,2-4-1,4-21-2,-6 21-7,6-21-28,-4-17 0,8-8 0,15 6-1</inkml:trace>
  <inkml:trace contextRef="#ctx0" brushRef="#br0" timeOffset="1092">747 244 60,'0'0'33,"0"0"0,-35 1 0,9 8-25,-4 4-8,-8 1-24,7-1-7,5 0-2,5 1 0</inkml:trace>
  <inkml:trace contextRef="#ctx0" brushRef="#br0" timeOffset="1467">758 431 79,'13'-6'38,"7"14"0,-20-8 0,29 18-31,-13-7-2,1 11-1,-7 2-1,-4 3-1,-10 1-1,-6 0 0,-6 0-1,0-2 1,-1-3-1,4-3 1,6-2-1,11-5 1,12 1-1,10-9 0,10-2 1,7-7-2,7 0-3,-12-14-29,12 2-6,-8-8-1,-1 2 0</inkml:trace>
</inkml:ink>
</file>

<file path=ppt/ink/ink1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1:45.3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199 39 52,'-5'-18'35,"5"18"-2,0 0 3,-17-22-21,17 22-5,0 0-2,-17 6-1,0-3-2,4 7 0,-9 2-2,5 5 0,-5 4-2,5 3 1,3 6 0,2 4-1,1-2-1,5 6 1,-1-4 0,5 2-1,2-2 1,2 1-1,2 1 0,5-1 1,-1 3-1,4 2 0,5 1 1,2 6-1,-1-1 0,4-2 0,-2 0 0,-1-10 0,-2 0-3,-7-17-8,12 1-25,-22-18-4,29-2 1,-11-19-2</inkml:trace>
</inkml:ink>
</file>

<file path=ppt/ink/ink1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2:04.1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24 189 55,'0'0'32,"-13"-7"-2,13 7-6,0 0-14,-13-13-1,13 13-3,0 0-1,0 0-2,0 0 0,0 0-2,0 0 1,0 0 0,0 0-1,-4 13 1,4-13 0,0 0-1,17-5 1,-17 5 0,22-13 0,-4 7-1,-1-2 1,5 3 0,-5-3-1,5 5 0,-3-2 1,1 5-1,-8 0 0,-12 0 0,13 5 0,-13-5 0,-3 22 0,-1-5 0,-1 5 0,2 1 0,-1 3 0,3 1-1,1-2 0,1-5 1,3 1-3,-4-8 0,8 1-5,-8-14-26,0 0-5,8-13 1,-8 13-3</inkml:trace>
  <inkml:trace contextRef="#ctx0" brushRef="#br0" timeOffset="780">464 114 70,'-8'-22'35,"8"22"0,0 0 0,0 0-25,0 0-2,0 0-3,-5 27 1,5 1-3,-4 4 0,4 11 0,-4 4-1,1 10-1,-2-3 0,4 3 0,-1-2-1,0-5 1,-1-6-2,0-14 0,1-10-1,2-20-1,0 0-2,-7-17-6,20 6-22,-13-23-4,12 2 0,-8-7 0</inkml:trace>
  <inkml:trace contextRef="#ctx0" brushRef="#br0" timeOffset="1092">415 170 55,'-4'-19'32,"1"0"-1,-2-5 0,14 6-24,-5-11-2,12 12 1,-4-3 0,13 8-2,-2 1-1,6 11 1,-1 0-1,2 8-1,-2 7 0,-1 5 0,-5 3-1,-6 8 0,-7-2 0,-8 2-1,-10-3 1,-4-2-1,-11-1 0,-8-11-1,1 2-3,-8-14-9,13 5-22,0-9 0,26 2-1,-21 2 1</inkml:trace>
  <inkml:trace contextRef="#ctx0" brushRef="#br0" timeOffset="3260">689 606 58,'-7'-25'34,"7"25"-1,-9-14 1,9 14-22,0 0-2,0 0-3,-13 0-1,11 19-2,-4 3 0,3 8-2,0 5 0,3 4 0,0 4-2,1-4 1,1-2-1,-1-10-1,1-4-1,-2-23-3,3 23-10,-3-23-22,-5-17 2,-2-3-3,8 2 2</inkml:trace>
  <inkml:trace contextRef="#ctx0" brushRef="#br0" timeOffset="3572">601 503 53,'27'0'32,"-9"5"-6,2-10 5,9 7-22,-13-10-1,10 13-2,-10-5 0,5 10-1,-21-10-2,23 25 0,-22-7-2,-4 7 1,-7 0-1,-6-2-1,-4 0-3,-8-13-6,10 7-24,-10-12-1,13 4 0,15-9 0</inkml:trace>
  <inkml:trace contextRef="#ctx0" brushRef="#br0" timeOffset="3962">914 555 53,'5'-17'35,"-5"17"1,-5 19-2,5 14-9,-7-10-18,3 15-2,-5-2-1,2 8-2,0-2-1,-1-6-2,3-4-2,-4-16-2,10 4-7,-15-23-20,14 3-2,-3-19-3,7 2 3</inkml:trace>
  <inkml:trace contextRef="#ctx0" brushRef="#br0" timeOffset="4134">884 621 49,'12'-28'32,"-8"-1"3,-4 29-1,13-22-16,0 37-5,-13 4-5,10 14-2,-7 2-3,3 7 0,-3 1-1,0 1-1,1-4-2,-4-9-1,6-2-6,-6-29-28,0 20 2,0-20-2,14-18-1</inkml:trace>
  <inkml:trace contextRef="#ctx0" brushRef="#br0" timeOffset="4462">1105 561 67,'0'0'34,"0"0"-1,0 0 0,17-13-25,-17 13-2,23-10-2,-10 7-1,3 3-1,-16 0 0,24 13-1,-17 2 0,-3 5 0,-2 3 0,-5 5 0,-3-1-1,-1 4 0,-1-4 0,0-7-1,3 4-2,5-24-10,0 0-22,0 0 0,0 0-1,8-24 0</inkml:trace>
  <inkml:trace contextRef="#ctx0" brushRef="#br0" timeOffset="4789">1381 529 77,'0'0'36,"-9"22"-1,12 14 1,-5-4-28,4 14-3,-7-1-1,4 2-2,-2-1-1,-1-7-1,1-6-1,-3-9-2,5-8-3,1-16-6,0 0-24,-6-24 1,14 7-1,-6-10 0</inkml:trace>
  <inkml:trace contextRef="#ctx0" brushRef="#br0" timeOffset="5023">1367 555 57,'3'-17'33,"-3"17"0,18-33-5,4 24-8,-8-4-14,11 9-1,-6 1-1,5 10-1,-5 5-1,2 11 0,-8 7 0,-8 2-1,-6 0-1,-8-3-1,-7-2 1,-4-5-1,-5-5-1,1-6 1,3-3-1,5-3 1,16-5 0,-11 13 0,11-13 1,21 20 0,-3-6 1,1 7 0,0-1-1,1 3-1,-3 5-3,-11-15-23,7 4-5,-13-17-3,0 0 0</inkml:trace>
  <inkml:trace contextRef="#ctx0" brushRef="#br0" timeOffset="7847">1791 179 41,'0'0'33,"-14"-28"3,14 28-2,-9-24-16,9 24-3,0 0-5,0 0-3,0 0-1,6 29-2,-3-6-1,7 12 0,0 5 0,3 9 0,0 3-3,3 4 1,-3-6 0,2-6-2,-6-8-1,-5-13-1,5-6-4,-9-17-11,0 0-19,0-34 0,14 13-2,-7-15 3</inkml:trace>
  <inkml:trace contextRef="#ctx0" brushRef="#br0" timeOffset="8096">2047 170 57,'4'-33'35,"5"14"0,-10-1-5,1 20-8,0 0-12,-11 26-2,-3-2-1,2 15-3,-5 2 1,1 13-3,-4-1 1,4 4-1,-2-5-2,7 0 1,-3-4-1,7-8-1,1-6-2,-5-21-7,18 0-27,-7-13-3,4-16 1,5-16-3</inkml:trace>
</inkml:ink>
</file>

<file path=ppt/ink/ink1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2:38.6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131 220 53,'0'0'33,"-12"-28"1,12 28-1,-10-24-21,10 24-3,0 0-1,0 0-2,0 0-2,-13 17 0,9-4-2,1 7 0,0 4 0,-2 6 0,3 3-1,0 8 1,4 1-1,-2 3 0,0-2-1,0 0 1,0-6 0,0-6-1,-2-7 0,-1-11 0,3-13-2,0 0-1,0 0-2,-13-25-11,13 25-21,3-38 1,7 24-2,-5-11 1</inkml:trace>
  <inkml:trace contextRef="#ctx0" brushRef="#br0" timeOffset="406">0 127 61,'0'0'33,"15"-4"0,1 1 0,11 7-26,-9-5 0,11 5-3,-8-4-1,8 5-1,-6-5-1,6 1 1,-4 1-1,1 3 0,-3 3 0,-1 5-1,-6 3 2,-6 7-2,-6 3 1,-4 1 0,-10 2-1,-6-1 0,-8-2-1,-8-10-1,-2 2-4,-9-12-28,13 0 0,4-9-2,8 2 1</inkml:trace>
  <inkml:trace contextRef="#ctx0" brushRef="#br0" timeOffset="889">443 56 28,'0'0'32,"-4"-20"0,4 20 2,10-26-14,10 23-6,-20 3-1,36-7-4,-10 8-2,14 12-1,-3 0-1,4 11-1,-7-3 0,1 10-1,-12-1 0,-7 9-2,-11 0 1,-11 8-2,-12 5 1,-3 4 0,-7 6-1,-4-1 0,-1 0-1,-9-9-1,2 1-6,-15-22-29,20-2-1,-7-22-2,10-6 0</inkml:trace>
</inkml:ink>
</file>

<file path=ppt/ink/ink1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2:41.7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147 19 45,'0'0'34,"-4"-23"2,4 23-1,0 0-10,-9 23-18,0-5-2,2 11-1,-6 0 0,1 9-1,-4-2-2,2 3 1,-1-8-1,2 2 0,0-5-1,3-4 0,2-5-1,4-6-1,7 4-5,-3-17-29,0 0 1,17-8-1,2 1-2</inkml:trace>
  <inkml:trace contextRef="#ctx0" brushRef="#br0" timeOffset="265">156 16 74,'0'0'35,"10"21"0,-1 2-2,-5 1-28,8 7 0,-4 2-1,6 1-1,-1-2-1,1 0 1,-2-2-2,2-2 0,-3-5-1,0-5-1,-2-1-1,-9-17-9,15 8-25,-15-8 0,11-20-1,-14-5 0</inkml:trace>
</inkml:ink>
</file>

<file path=ppt/ink/ink1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2:42.6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183 71 46,'2'-19'32,"-2"19"2,4-30-1,-4 30-21,-1-23 1,1 23-5,0 0 0,-21 5-2,3 10-1,2 8-1,-8 3-1,0 14-1,1-1 1,2 9-2,4 1 1,1 3-1,9 2 0,5 3-1,8-2 1,6 3 0,3-3-1,3-2 0,-1-4 0,1-4 0,1-6-2,-3-11-2,5 7-9,-21-35-25,35 20 0,-22-27-2,5-8 0</inkml:trace>
  <inkml:trace contextRef="#ctx0" brushRef="#br0" timeOffset="1997">186 333 59,'0'0'35,"-27"-15"0,27 15-2,-18-14-21,18 14-6,15-5-1,2 8-1,1-4-2,6 2 0,-2-1 0,0 3-1,0-4 1,-5 2-1,-17-1 1,22 0-1,-22 0 1,0 0-1,0 15 0,0-15 0,-12 23-1,6-9 1,-2 2-1,3-1-1,1 0-1,4-15-3,9 29-22,-9-29-10,17 11-1,-17-11-1</inkml:trace>
  <inkml:trace contextRef="#ctx0" brushRef="#br0" timeOffset="2543">559 221 75,'0'0'36,"0"0"-1,-1 25-4,-6-9-24,7 14-2,-5 2 0,1 10-2,-5 2 0,5 2-1,-3-1-1,2-3 1,1-4-2,2-1 0,1-10-1,0-8-2,5-3-2,-4-16-18,0 0-14,4-22 1,8 8-2,-8-12 1</inkml:trace>
  <inkml:trace contextRef="#ctx0" brushRef="#br0" timeOffset="2886">517 189 48,'0'0'34,"0"0"-1,24-6 1,-10-1-23,19 16-3,-9-8-1,10 9-2,-4 2-1,0 4-2,-7 0 1,-5 3-3,-11 0 2,-10 4-2,-10-3 1,-7 0-1,-8-1 0,-2-4-4,3 11-11,-3-16-20,5 5 0,2-9-2,23-6 1</inkml:trace>
  <inkml:trace contextRef="#ctx0" brushRef="#br0" timeOffset="4524">732 713 72,'0'0'35,"0"0"-7,0 0-4,-9 18-15,12 11-1,-8-2-3,3 10-1,-1-2-2,3 2 0,-4-2-1,4-7-2,0-5-1,0-23-6,3 20-26,-3-20-1,0-13-1,0-7 0</inkml:trace>
  <inkml:trace contextRef="#ctx0" brushRef="#br0" timeOffset="4774">664 620 63,'17'-18'34,"1"16"-1,-18 2-1,37-7-27,-21 4 0,3 9-3,-4-2 0,-1 8 0,-3 1-1,-4 7-1,-4 5 0,-5 2 1,-2 2-1,-6-2 0,-5-3-1,-5-5-1,1 3-7,-13-19-24,16 1 0,2-10-2,14 6 1</inkml:trace>
  <inkml:trace contextRef="#ctx0" brushRef="#br0" timeOffset="5102">927 721 65,'0'0'35,"-6"23"0,9 2 0,-18-4-30,11 14 0,-6-3-3,2 3-1,0 0-3,-2-10-2,10 1-7,-14-23-10,14-3-12,0 0-2,0 0 7,-5-41 13,16 19 7,-5-13 6,3-4 8,10 9 12,-8-7 14,5 10 2,-4-5-5,11 27-13,-23 5-4,23 3-5,-17 12-2,4 17-1,-5 3-2,-1 4 0,-1 3-2,0-7 0,-2-2-3,-2-12-5,11-3-27,-10-18 0,16 5-1,-7-18-1</inkml:trace>
  <inkml:trace contextRef="#ctx0" brushRef="#br0" timeOffset="5554">1102 742 54,'0'0'33,"0"0"-1,25-4 0,-12-3-27,7 7-1,-7-7 0,6 7 0,-19 0 0,28-8-1,-28 8 0,19 0-1,-19 0 0,7 21 0,-7-5 0,-3 7 0,-3 3-1,0 3 1,1 6-2,-3-6 1,4 0-2,-3-7-2,7 1-5,-13-17-28,13-6 2,0 0-3,11-19 1</inkml:trace>
  <inkml:trace contextRef="#ctx0" brushRef="#br0" timeOffset="5928">1361 674 64,'8'-14'36,"-8"14"-1,0 17 1,16 6-28,-19 2-2,5 10-2,-7 3-1,0 4-2,-3 1 0,-2-2-2,0-5-1,-2-12-1,8-3-5,-15-25-16,19 4-10,-8-16-2,13-1 1,-3-11 0</inkml:trace>
  <inkml:trace contextRef="#ctx0" brushRef="#br0" timeOffset="6162">1365 575 52,'13'-1'34,"-13"1"0,33 6-1,-18-3-22,13 18-3,-11-6-3,2 7-1,-10-2-2,-5 0 0,-11-1-2,-6-7 0,-9-5-1,-3 0 0,0 2 0,2-2 0,7 7 0,8 0 1,9 6-1,8 8 2,7 1-1,5 6 1,1-3-1,1-2 1,-2-3-3,-7-12-5,4 4-27,-18-19 0,21 9-1,-21-9-1</inkml:trace>
  <inkml:trace contextRef="#ctx0" brushRef="#br0" timeOffset="8206">1644 285 56,'-3'-20'36,"3"20"-2,-2-19 1,18 19-26,-16 0-3,13 3 0,-13-3-2,16 31 0,-7-4-1,3 9-1,-4 3 0,5 8 0,-2-5-1,-3 3 0,1-6-2,-2-8-1,2-4-2,-9-27-6,13 13-27,-13-29 1,10 0-2,-7-16 2</inkml:trace>
  <inkml:trace contextRef="#ctx0" brushRef="#br0" timeOffset="8424">1890 259 65,'8'-24'37,"-8"24"-2,0 0 2,17 16-28,-27 2-3,4 18-2,-10-1 0,3 12-2,-4-2-1,4 4 0,0-3-1,-1-2 0,6-3-4,-4-17-6,12 3-28,0-27 2,-1 13-3,1-13 1</inkml:trace>
</inkml:ink>
</file>

<file path=ppt/ink/ink1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2:51.4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58 122 73,'13'-23'37,"-13"23"-1,3-13-7,2 29-19,-13-3-4,7 18-1,-9 5 0,4 11-3,-6 2 1,4 8-2,-1-2-2,0-3 2,5-5-3,0-12 0,-1-3-3,5-32-8,0 17-25,-4-30 1,10 0-1,-8-19 1</inkml:trace>
  <inkml:trace contextRef="#ctx0" brushRef="#br0" timeOffset="265">11 114 72,'7'-21'34,"-7"21"-5,16-10-4,3 13-18,-19-3-1,27 0-2,-27 0-1,26 0-2,-26 0 1,25-7-1,-12 1-1,1 3 0,1 2 0,1 1 0,0 1 1,0 2-1,-2 3 1,-14-6-1,17 29 1,-15-9-2,-8 2 2,-5 4-1,-5 2 0,-10-2-2,-1 3-3,-13-14-25,11 2-5,-1-15-1,8-1 0</inkml:trace>
  <inkml:trace contextRef="#ctx0" brushRef="#br0" timeOffset="983">155 557 56,'0'0'36,"-13"-10"-1,9-3-6,4 13-13,13-13-9,0 10-2,-13 3-2,31 0 0,-18 4-1,4 1-1,-4 0-1,0 6 1,-13-11 0,13 26-1,-9-12 1,-2 7 0,-4-2 0,-1 5 0,1 2-1,-1-2 1,1-1-2,-2-6-1,4 4-3,0-21-16,0 0-16,0 0 0,0 0-1,3-22 0</inkml:trace>
  <inkml:trace contextRef="#ctx0" brushRef="#br0" timeOffset="1326">373 515 78,'0'0'37,"0"0"-1,0 0-9,13 20-21,-18 1-1,5 9-1,-3-1-2,6 9 0,-7-3-1,5 3 0,-2 0-1,1-12-1,0-4-3,0-22-2,1 23-12,-8-36-19,7 13 1,-1-40-2,8 14 2</inkml:trace>
  <inkml:trace contextRef="#ctx0" brushRef="#br0" timeOffset="1544">399 479 39,'0'-18'33,"0"18"2,13-29 0,11 33-21,-24-4-2,35 2-3,-18 4-4,7 10-1,-10 0-2,2 4-1,-7 0 0,-8 2 0,-5 0-2,-9-5 1,-2-1-2,-6-2 1,-1-3 0,0 1 0,5 2 0,5-1 0,6 2 0,11 4 1,1 4 0,9 0 1,4 1-1,2-3-1,-1-2 1,0-6-3,2 8-9,-22-21-23,29 7 1,-29-7-3,23-6 2</inkml:trace>
  <inkml:trace contextRef="#ctx0" brushRef="#br0" timeOffset="2621">898 3 54,'9'-13'36,"-9"13"-2,17 0 1,-17 0-24,28 18-3,-15-5-2,11 11-2,-3 4 0,0 7-1,-3 4 0,-5 3-1,-4 3 0,-7 8 0,-6 1 0,-6 4-1,-5 0 0,-5 3 0,-2-2-1,1 1 1,-4-8-1,-1-4 0,-4-5-2,-7-13-2,4 4-11,-12-27-23,12-3-1,-3-11-2,10 0 1</inkml:trace>
  <inkml:trace contextRef="#ctx0" brushRef="#br0" timeOffset="5288">1312 172 42,'0'-16'33,"0"16"3,6-25-2,-6 25-19,0 0-4,0 0-3,-4 18-2,-3 8-2,-5 6 0,2 13-2,-6 3 1,3 7 0,1-3-2,2 1 0,0-7-1,1-8-1,5-9-1,-2-16-2,6-13-2,0 0-8,0 0-21,2-38-2,11 11-1,-6-17 3</inkml:trace>
  <inkml:trace contextRef="#ctx0" brushRef="#br0" timeOffset="5522">1318 189 46,'13'-13'34,"-13"13"2,18-4-2,-18 4-13,24 38-14,-17-9 0,6 16-3,-1 1-1,4 4 0,-5-1-1,1-8-2,-2-3-1,-5-15-4,10 6-26,-15-29-6,15 6 0,-6-22-2</inkml:trace>
</inkml:ink>
</file>

<file path=ppt/ink/ink1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2:57.4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197 19 58,'0'0'36,"-4"-23"-2,4 23 2,-17-1-26,8 14-3,-13-3-2,5 12-1,-8 1 1,2 11-3,-2 4 2,7 7-2,2 5 1,4 8-2,6 3 1,3 4 0,5 3-1,2 4 0,5-6-1,0-2 1,5-6-1,2-8 0,-2-5-2,2-14-2,3-1-5,-19-30-30,22 14 0,-22-14-2,33-28 1</inkml:trace>
  <inkml:trace contextRef="#ctx0" brushRef="#br0" timeOffset="1716">295 244 51,'0'-13'36,"-5"-6"-1,5 19 0,-9-23-24,9 23-2,0 0-2,6 33-2,-7-3-2,1 12 0,-2 8-1,-1 4 0,-1 1-1,1-1 0,-1-9 0,1-5-1,2-8-1,-4-13-1,5-6-2,0-13-8,0 0-25,-3-31 0,12 17-1,-8-13 0</inkml:trace>
  <inkml:trace contextRef="#ctx0" brushRef="#br0" timeOffset="1997">268 193 61,'12'-14'35,"-3"-1"0,21 13 0,-7-3-27,8 10-3,-7 1-1,7 9-1,-8 2-1,-1 7-1,-8 1 0,-9 1 0,-5 0-1,-6-1 0,-9-2-1,-5-1-1,-3-1-1,-8-13-4,11 9-24,-12-19-4,12 5-2,-3-13 1</inkml:trace>
  <inkml:trace contextRef="#ctx0" brushRef="#br0" timeOffset="2449">479 644 59,'0'0'37,"0"0"-2,5 13 1,-5-13-26,-1 34-4,-3-8-2,5 9-1,-5 0-1,1 3 0,1-1-2,-1-5 0,0-6-3,-1-13-3,10 5-24,-6-18-7,0 0 1,0-31-1</inkml:trace>
  <inkml:trace contextRef="#ctx0" brushRef="#br0" timeOffset="2668">480 628 43,'0'0'35,"17"-19"0,1 22 0,-7-13-15,13 16-12,-11-5-3,8 8-2,-8 0-2,-3 4 0,-5 3 0,-5 2-1,-6 1-1,-7 0 0,-3 1-1,-6-5-2,8 5-5,-17-11-27,31-9 2,-20 3-3,20-3 2</inkml:trace>
  <inkml:trace contextRef="#ctx0" brushRef="#br0" timeOffset="3073">725 668 74,'0'0'36,"0"0"0,0 0-8,-4 36-23,-5-9-2,4 5-1,-3 1 0,-1 2 0,0-3-2,2-4-1,1-6 0,6-22-1,0 0-1,0 0 0,-8-15 0,9-14 0,6-4-1,2-10 2,1-1 2,5 7 0,-1-1 2,2 8 2,-3 7-1,2 19-1,-15 4 2,21 26-1,-16 3-1,2 11 0,-6 0-1,4 7 1,-5-2-2,0-10 0,4-2-2,-8-14-2,14 0-19,-10-19-13,0 0 1,20-30-3,-2 14 2</inkml:trace>
  <inkml:trace contextRef="#ctx0" brushRef="#br0" timeOffset="3526">951 678 47,'0'0'33,"0"0"1,0 0-1,4-22-24,9 22-3,-13 0-1,22-9 0,-22 9-2,20 2-1,-20-2 0,9 19-1,-12-5 0,2 5 0,-7 2 0,4 5-1,-5 0 1,4-5-3,0 4-2,-8-17-22,15 8-8,-2-16-2,0 0 1</inkml:trace>
  <inkml:trace contextRef="#ctx0" brushRef="#br0" timeOffset="3853">1171 728 70,'0'0'36,"6"27"-1,-6-27-6,3 38-22,-6-13-3,3 6-1,-4 1-1,4-1 0,-5-4-3,1-3-1,1-2-3,3-22-18,0 0-11,-15-12-1,20-3-1,-8-12 0</inkml:trace>
  <inkml:trace contextRef="#ctx0" brushRef="#br0" timeOffset="4056">1187 637 61,'0'0'36,"12"-19"-1,4 19-1,-16 0-25,21-7-5,-21 7-1,25 4-1,-12 2-1,-13-6 0,20 20-1,-20-20 0,10 27 0,-10-27-1,-4 26 1,4-26-1,-16 20 0,16-20 1,-22 21-1,22-21 1,-16 25 1,15-11 0,2 2 0,8 3 1,0-1-1,2 4 1,0-2-1,2 2 0,-3 0-2,-3-3-1,-3 3-5,-4-22-25,0 26-3,0-26-3,22 6 2</inkml:trace>
  <inkml:trace contextRef="#ctx0" brushRef="#br0" timeOffset="5897">1507 285 61,'-4'-23'36,"4"23"-1,-3-15 1,3 15-27,0 0-3,0 0 0,0 0-1,7 19-1,-7 4-1,0 10 0,3 3-1,0 8 0,1 3-1,2-1 1,0-6-2,0-7-2,0-2 0,-4-16-4,12 10-11,-14-25-22,15-2 2,-10-15-3,11 2 2</inkml:trace>
  <inkml:trace contextRef="#ctx0" brushRef="#br0" timeOffset="6147">1732 195 76,'1'-16'37,"-1"16"-1,0 0 0,0 14-31,-13 4 0,5 11-2,-8 2 0,1 11 0,-7 3-1,5 3 0,0 5-1,5 2 0,2-4 0,1-4-2,6-3-3,-7-16-4,13-2-29,-3-26-2,-14-7-1,8-18 0</inkml:trace>
  <inkml:trace contextRef="#ctx0" brushRef="#br0" timeOffset="8019">1946 370 52,'-20'-7'35,"20"7"1,-13-5-5,7-9-18,6 14-5,0 0-1,18-3-2,-18 3-2,21-9 0,-5 3-1,-1 3 0,2-4-1,-4 5 1,-13 2-2,22-7 1,-22 7 0,0 0-1,7 20 1,-10-2-1,-1 4 0,-5 4 1,1 2-1,-1 6 0,0-5 0,0-3 0,4-3-2,-4-7-2,10 3-7,-1-19-26,0 0 0,0 0-2,25-8 1</inkml:trace>
  <inkml:trace contextRef="#ctx0" brushRef="#br0" timeOffset="8377">2197 263 74,'1'-22'37,"-1"22"-1,0 0-4,0 25-27,-4-2-2,0 10 1,-1 3-1,1 9-1,-5 2 0,4-2 0,-3-4-2,2-4 0,2-5-2,1-12-2,5 7-9,-2-27-24,0 0 0,0 0-1,16-13 0</inkml:trace>
  <inkml:trace contextRef="#ctx0" brushRef="#br0" timeOffset="8643">2146 289 44,'0'0'31,"-10"-14"1,10 14 0,0 0-23,-4-13-4,4 13 0,8-15-1,-8 15 0,15-23 1,-1 10-1,1-5-1,10 4 1,-4-1-2,10 3 1,-2 3-2,1 8 2,-1 4-2,0 10-1,-6 8 1,-7 8-1,-4 3 1,-12 4-2,-6 4 2,-10-1-2,-6-2 1,-8-11-2,-5 0-3,-11-23-23,14 7-8,1-14 0,14 1-2</inkml:trace>
  <inkml:trace contextRef="#ctx0" brushRef="#br0" timeOffset="9282">2681 241 67,'-6'-19'37,"6"19"-2,0 0 2,6 21-30,-6-2-2,4 14-1,-1 1-1,3 11-1,-5 5-2,4-1 1,-1 1-3,-1-10-1,1 0-6,-12-21-27,22-4 0,-14-15-2,20-13 1</inkml:trace>
  <inkml:trace contextRef="#ctx0" brushRef="#br0" timeOffset="9469">2911 218 47,'8'-32'35,"3"17"1,-11 15 1,7 21-13,-20 8-17,12 18-3,-11 5 0,2 9-1,-7 4-1,1 0-1,-2-3-3,-6-15-5,17 4-30,-14-24 0,15 3-2,1-14 0</inkml:trace>
  <inkml:trace contextRef="#ctx0" brushRef="#br0" timeOffset="11560">2655 547 33,'-16'-2'31,"16"2"2,0 0-1,0 0-17,0 0-5,13 6-2,-13-6-3,0 0 0,16 20-2,-7 1-1,-1-2-1,4 7 0,-3-1 0,-1 3 0,1-4-2,-5-3-3,9 7-18,-13-28-12,18 20 0,-18-20-2,21 3 0</inkml:trace>
</inkml:ink>
</file>

<file path=ppt/ink/ink1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3:10.8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13 175 50,'-15'4'33,"15"-4"2,0 0-1,0 0-25,0 0 1,-6-13-2,6 13-2,18-10-1,-2 5-1,-2-2-1,4 1-1,-1-3 1,2 5-1,-3 1-1,-3 6 1,-13-3-1,15 17-1,-15 1 1,-4 7 0,-1 1-1,-2 2 0,-2 5 0,0-5 1,1 0-2,3-8 0,1 1-3,4-21-5,6 20-29,-6-20 1,16-1-3,-16 1 1</inkml:trace>
  <inkml:trace contextRef="#ctx0" brushRef="#br0" timeOffset="421">320 96 71,'0'0'36,"-1"-13"0,1 13 1,4 14-31,-4 10-1,-7 2-1,4 13-1,-4 4-2,2 3 2,-1 4-2,4 1 0,-3-6 0,2-4-1,3-6-1,-1-10-1,2 0-3,-1-25-5,8 18-27,-8-18 0,5-21-1,-5-5 0</inkml:trace>
  <inkml:trace contextRef="#ctx0" brushRef="#br0" timeOffset="670">265 99 54,'1'-19'36,"12"8"-1,-5-6 0,15 8-17,-3-4-13,13 10 0,-6-7-2,4 10 0,-3-3-1,-1 6 0,1 1 0,-3 11-3,-5 4 2,-1 4-2,-7 6 2,-5 5-2,-7 2 1,-6-2 0,-11-2-2,-11-7 1,-7-5-2,-12-15-6,17 5-28,-11-14 1,15 2-2,-3-5 0</inkml:trace>
  <inkml:trace contextRef="#ctx0" brushRef="#br0" timeOffset="1232">485 709 46,'0'0'34,"0"0"0,10-13 0,-5-7-20,14 15-6,-9-9-1,9 9-2,-6-5-1,6 6-1,-6-2 0,2 4-1,-15 2-1,14 8 0,-14-8 0,-1 17 0,-4-4-1,-1 5 1,-2 2-1,0 2 1,1 1-2,-2-2-1,6 2-2,3-23-16,-11 22-16,11-22-1,0 0-1,0 0 0</inkml:trace>
  <inkml:trace contextRef="#ctx0" brushRef="#br0" timeOffset="1575">765 659 68,'0'0'36,"0"0"1,0 0-3,0 17-26,-1-1-3,-1 11-2,1 3 0,-2 3-2,-2 1 1,1 2-3,-2-1 1,2-6-3,-1-1 0,5-28-9,-4 25-25,4-25 1,0 0-2,0 0 1</inkml:trace>
  <inkml:trace contextRef="#ctx0" brushRef="#br0" timeOffset="1809">740 667 58,'-1'-19'35,"5"6"0,-4-6-2,19 10-24,-10-7-4,7 10 0,1-4-2,1 8 0,-1 1-2,1 1 0,-1 1 0,-4 5-1,-13-6 1,18 15-1,-17-2-1,-2 0 0,-2 5 0,-4-4 0,-1 4 0,-2-2 0,2-2 0,8-14 0,-14 19 1,14-19 0,-8 13 1,8-13-1,3 15 0,-1-2 1,1 5-1,2 1 0,-1 7 0,2 0 0,1 5 0,-1-2-1,-2 0-2,-4-29-20,12 30-11,-12-30 0,22-2-4,-13-12 2</inkml:trace>
  <inkml:trace contextRef="#ctx0" brushRef="#br0" timeOffset="2605">1189 5 64,'-7'-13'34,"7"13"1,0 0-2,29 6-25,-29-6-2,32 9-2,-14-5 1,7 9-2,-4-1 1,6 5-2,-5 4 1,-2 7-2,-3-1 1,-1 5-1,-4 6 1,-5 6-2,-2 3 0,-7 3 1,-5 1-1,-5 4 0,-5 2 1,-8 2-1,0-5-1,-8 0 0,-4 0-1,-5-8-5,13 10-24,-12-25-7,13-1-1,-5-15-3</inkml:trace>
</inkml:ink>
</file>

<file path=ppt/ink/ink1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3:20.3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33 52,'-17'-8'33,"17"8"1,0 0-1,-18-9-18,18 9-7,0 0-3,11 20-1,-11-20-2,16 32 1,-8-9-1,6 5 0,-1 2-1,4 3 1,1-1-1,-2-3-1,-2-2-2,-3-10-1,3 5-8,-14-22-25,0 0 1,7-21-1,-1 5 1</inkml:trace>
  <inkml:trace contextRef="#ctx0" brushRef="#br0" timeOffset="234">144 22 72,'0'-24'36,"0"24"-2,-5 14 3,5 17-29,-11-4-3,2 16-1,-6 2-2,-2 2 0,-1-3-1,1-5-2,4-1-2,-2-14-3,14 10-14,1-34-16,-2 18 0,2-18-2,24-9 3</inkml:trace>
  <inkml:trace contextRef="#ctx0" brushRef="#br0" timeOffset="421">227 196 68,'19'-9'35,"-19"9"-2,0 0 1,0 0-28,-22 0-4,-6 10-4,-20-8-31,10 5 0,-5-8-2,7-2 0</inkml:trace>
</inkml:ink>
</file>

<file path=ppt/ink/ink1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3:24.8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217 25 74,'0'0'34,"0"0"0,0 0-1,-15-15-27,2 17-2,-12-8-1,6 5-1,-5 1 0,2-2-1,0 1-1,4 1 1,1 1-1,17-1 0,-18 6 1,18-6-1,0 0 1,-13 10 0,13-10 1,0 0-1,-8 15 1,6-2 0,2-13 0,0 29-1,0-10 1,2 1-1,-2 3 0,0 3 0,0 0-1,0 4 1,0-1-1,4 7 1,-1 3-1,4 6 1,2 2-1,0 0 1,-4 1-1,3-4 1,-4-5-1,-2-8 1,-1-7-2,-4-6 1,3-18-1,0 0-2,0 0-2,-16-18-6,16 18-26,2-40-1,3 18 1,-8-10-1</inkml:trace>
  <inkml:trace contextRef="#ctx0" brushRef="#br0" timeOffset="452">167 357 69,'15'-18'34,"-15"18"0,0 0-3,0 0-22,-28 2-5,6 4-2,-4-1-1,-2-7-5,9 15-23,-5-19-6,24 6-1,-19-4-1</inkml:trace>
  <inkml:trace contextRef="#ctx0" brushRef="#br0" timeOffset="811">309 366 75,'0'0'35,"0"0"-1,-7-14 1,7 14-26,0 0-3,-2 19-1,2-19-1,-7 27-1,1-8-1,2 9 0,-5-2-1,4 4 0,1-4-1,0-1 1,-4-3-1,5-3 0,-2-5 0,5-14 0,4 23 1,-4-23-1,6 16 0,-6-16 0,12 15 1,-12-15-1,14 10 0,-14-10-1,15-1-1,-15 1-1,20-12-3,-15-11-9,16 13-22,-10-17 1,9 14 0,-10-11 0</inkml:trace>
  <inkml:trace contextRef="#ctx0" brushRef="#br0" timeOffset="1123">415 452 76,'0'0'36,"-14"-3"-1,12 17 2,-14-2-27,16 20-3,-7 1-2,7 14 0,-2-1-2,4 5-1,-2-3 0,1-3-3,2-6-1,-6-14-1,5 0-8,-17-28-27,15 3 1,-4-28-1,8 6-1</inkml:trace>
  <inkml:trace contextRef="#ctx0" brushRef="#br0" timeOffset="1700">873 222 87,'0'0'35,"0"0"0,0 13 1,-17-13-31,-1 5-2,-8-5-2,-5 0-2,4 4-3,-11-14-13,20 17-19,1-10 2,21 16-3,-4-13 2</inkml:trace>
  <inkml:trace contextRef="#ctx0" brushRef="#br0" timeOffset="1856">869 392 76,'0'0'35,"0"18"-1,-16-17 0,6 14-27,-12-12-4,-4 2-1,-8-3 0,-1 1-1,1-2-2,2-7-5,16 11-28,-3-8 0,19 3-2,0 0 0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3:56.6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0 76,'0'0'36,"0"0"0,0 0 0,-22 3-31,-1 7 0,-10-4-3,-1 3 1,-5-2-1,3 2-1,3-2 0,7 1 0,7-6 0,19-2 0,-13 2-1,13-2 1,0 0 0,13-7 0,-13 7 0,0 0 0,16-5 0,-16 5 0,4 24 0,-4-4 1,-1 7-1,1 12 0,-4 1 1,4 8-1,-3 4 0,-2 2 0,1-1 0,3-6 0,-2-3 0,-2-6-1,2-3 0,2-9 1,-2-5-2,3-21 0,0 24-2,0-24-2,0 0-20,0 0-15,22-15 2,-11-7-3,8 3 3</inkml:trace>
  <inkml:trace contextRef="#ctx0" brushRef="#br0" timeOffset="406">240 359 89,'6'-17'36,"-6"17"0,-35 3-3,9 4-29,-6-4-3,-5 1-7,11 4-29,-6-8-1,15 6 0,4-8-2</inkml:trace>
  <inkml:trace contextRef="#ctx0" brushRef="#br0" timeOffset="718">305 440 76,'0'0'38,"-13"13"0,13-13 0,-16 52-26,11-25-5,2 16-1,-2 3-3,3 6-1,0 0 1,2-2-3,-3-9 1,3-8-3,2-5-1,-2-28-17,0 0-18,-3-14 0,14-7-3,-2-19 2</inkml:trace>
  <inkml:trace contextRef="#ctx0" brushRef="#br0" timeOffset="1123">540 304 68,'0'0'35,"-13"7"0,13-7 2,0 0-25,0 0-4,0 0-1,14 12-2,5-5-1,7-7-1,9 6 0,4-5-1,7 2-1,0-4 1,2-2-1,-6 0 0,-4-1-1,-11 1 0,-8 3-1,-19 0-2,0 0-5,13 7-29,-26-9-3,13 2 2,-22 8-2</inkml:trace>
  <inkml:trace contextRef="#ctx0" brushRef="#br0" timeOffset="1420">810 233 75,'0'0'37,"19"-6"-1,-19 6 1,39 16-28,-20-7-3,6 10-1,-7-3-1,-2 5-2,-10 4 0,-7 1-1,-9 2-2,-12-1-2,-1 6-6,-16-14-28,8 2 0,-1-9-1,8-3-1</inkml:trace>
</inkml:ink>
</file>

<file path=ppt/ink/ink1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3:27.7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180 30 72,'3'-14'35,"-12"-2"-1,9 16-4,0 0-15,-14 5-10,-4 6 1,2 7-3,-6 4 1,1 10-2,-4 0 0,3 5-1,4-1 1,5 4-1,9-2-1,4 2 2,4 1-2,9-3 1,5-2-1,4-4 1,0-1-1,2-6 0,2-6-2,-4-12-3,5 2-6,-20-25-26,15 4 1,-17-15-1,9 0-2</inkml:trace>
  <inkml:trace contextRef="#ctx0" brushRef="#br0" timeOffset="281">279 133 74,'0'0'35,"4"-20"1,2 33-1,-10 0-27,8 21 0,-7-3-4,7 10 0,-2 1-2,5 4 0,-1-4-3,-1-11-2,0 1-7,-5-32-25,0 17-1,0-17 0,3-19-1</inkml:trace>
  <inkml:trace contextRef="#ctx0" brushRef="#br0" timeOffset="468">320 135 51,'0'0'35,"9"-19"1,4 35-1,-13-16-10,25 40-16,-12-8-4,9 12-1,-1 2-2,1 4-1,-2-3-3,-8-18-5,10 1-28,-22-30 0,14 5 0,-19-25-2</inkml:trace>
  <inkml:trace contextRef="#ctx0" brushRef="#br0" timeOffset="655">514 43 58,'9'-24'36,"-9"2"-1,0 22 1,0 0-12,17 27-16,-19 5-2,3 15-3,-4 4 1,5 13-3,-5-2 1,3 1-1,1-5-2,-2-9-1,5-5-3,-11-28-14,14 6-17,-7-22-1,0 0-2,0-33 1</inkml:trace>
  <inkml:trace contextRef="#ctx0" brushRef="#br0" timeOffset="1092">946 122 81,'9'-13'34,"-9"13"-1,0 0 1,-37-15-30,20 16-1,-8-2-1,1 2 0,1 2-1,2 0 0,5 2 0,16-5 0,-18 10 1,18-10-1,0 0 0,-3 22 1,3-22 0,2 26 0,-2-4 0,3 9 0,-6-2 0,6 9 0,-6 2-1,6 5 1,-5-1-1,2-3-1,0-1 1,-1-7-1,-2-4-1,1-8 0,-1-2-2,3-19-3,-1 18-9,-8-32-22,9 14 0,6-36-1,6 17 1</inkml:trace>
  <inkml:trace contextRef="#ctx0" brushRef="#br0" timeOffset="1435">908 297 76,'0'0'33,"0"0"-2,0 0 1,-28 15-29,3-8-5,3 9-19,-12-14-10,11-1-1,-7-9-1,13-3-1</inkml:trace>
</inkml:ink>
</file>

<file path=ppt/ink/ink1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3:29.9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200 36 68,'0'0'35,"-6"-23"-1,6 23 2,-15-13-25,15 13-3,-28 14-2,12 2-1,-7 5-1,3 10-1,-3 2 0,4 12-2,-1 2 1,7 5-1,3 4 1,5 1-2,4 2 1,4 1 0,5-2-1,5-5 1,5-1-2,-1-5 0,5-5-2,-9-21-9,14 3-26,-10-22 0,8-2-1,-8-25-3</inkml:trace>
  <inkml:trace contextRef="#ctx0" brushRef="#br0" timeOffset="2138">502 141 67,'-10'-23'35,"10"23"0,-14-25-1,14 25-22,0 0-4,0 0-2,-2 25-1,4 3-2,-5 5 0,3 14-1,-2 4 1,2 6-2,-2-1 1,2 0-1,-2-5 0,4-4 0,-2-10-1,1-9 0,-1-8-1,0-20-1,0 0-3,-10-16-7,14-4-25,-11-18 0,10 8-1,-13-19-1</inkml:trace>
  <inkml:trace contextRef="#ctx0" brushRef="#br0" timeOffset="2481">423 111 63,'-5'-13'33,"5"13"-1,0 0 0,26 5-22,-26-5-3,29-4-2,-14 1-1,11 3 0,-4-6-1,6 5-1,1-1 1,2 7-1,-4 2 0,-2 9-1,-9 4 0,-8 2-1,-8 9 1,-10 1-1,-6 1 0,-11-3-2,-1 0 0,-8-18-8,15 7-25,-14-18 0,13 1-3,-4-10 2</inkml:trace>
  <inkml:trace contextRef="#ctx0" brushRef="#br0" timeOffset="4446">744 599 36,'0'0'31,"-21"-3"2,21 3 0,-17-9-10,17 9-13,0 0 0,0 0-4,0 0-1,0 0-2,17-7 0,-1 10-1,3-5 0,1 1-1,-1-2 1,1 3-1,-5-1 0,-2 1 1,-13 0-1,0 0 1,7 17-1,-11 3 1,-3 2-1,-2 5 1,0 3-1,1 4 0,2 1 0,0-3-1,2-5-1,-1-8-1,8 0-3,-3-19-16,0 0-16,0-19-1,13 8 0,-7-13 0</inkml:trace>
  <inkml:trace contextRef="#ctx0" brushRef="#br0" timeOffset="4836">953 584 70,'0'0'36,"0"0"-1,0 0-2,0 0-21,-5 18-5,9 8-2,-4 5-1,4 11-1,-4 2-1,2 5-1,-2 1 0,-5-7-2,5-3 0,-4-11-2,4-3-4,-16-29-17,16 3-12,-1-13-1,6-1 0,-5-16 1</inkml:trace>
  <inkml:trace contextRef="#ctx0" brushRef="#br0" timeOffset="5102">961 532 68,'0'0'34,"18"-22"0,7 21 0,-8-5-28,8 9-1,-6 1-1,4 8-2,-6-1 0,0 5-1,-8 2 0,-5 1 0,-5-2-1,-11-1-1,-1-3 1,-8-2 0,-1-4-1,0 3 0,5-1 1,3-2 0,14-7 0,-12 26 0,19-10 1,6 8-1,5 0 1,2 4 0,0 1 0,-1-1-1,-2-2-1,-5-5-3,5 6-17,-17-27-13,17 9 0,-17-9-3,13-17 2</inkml:trace>
  <inkml:trace contextRef="#ctx0" brushRef="#br0" timeOffset="7098">1796 309 50,'27'3'33,"-27"-3"3,16 0-3,-16 0-11,0 0-14,-31-12-2,6 16-1,-10-4-1,-2 3 0,-10-1-2,3 2 1,-1-2-2,3 1 1,-1-3-1,8 1 0,2-1 0,4-1-2,6 2 0,2-2-3,21 1-3,-27 5-29,27-5-1,0 0 0,26 3-1</inkml:trace>
  <inkml:trace contextRef="#ctx0" brushRef="#br0" timeOffset="7426">1461 100 61,'-18'-8'34,"18"8"0,-23 16 0,19 1-22,-16-5-5,7 13-1,-6-11-3,1 5-1,0-6 0,0 0-2,1-5 1,3-2-1,14-6 0,-18 7 0,18-7 2,0 13-2,0-13 2,13 20-1,-4-7 0,4 5-1,1-3 1,1 1-1,-1 1 0,2-4 0,3 2-1,0-4 0,-1 1-2,-3-18-8,10 12-25,-12-19 1,5 4-2,-10-10 0</inkml:trace>
  <inkml:trace contextRef="#ctx0" brushRef="#br0" timeOffset="7894">1715 114 50,'-16'-6'32,"16"6"2,0 0-1,0 0-19,0 0-1,36 10-5,-17-6-2,11 9-2,-1-1 0,6 3-1,-8 1-1,-3 1-1,-13 5 2,-8-2-3,-12 4 1,-9-2-2,-10 2 0,-7-3-5,7 12-11,-9-18-19,16 5-2,-4-9 0,15 3-1</inkml:trace>
</inkml:ink>
</file>

<file path=ppt/ink/ink1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3:39.5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18 246 63,'0'0'35,"0"0"-1,0 0 1,-19 4-25,19-4-4,0 0-1,14-5-1,-14 5-1,26-8-1,-10 4 0,3 3-1,1-4 1,-1 5 0,-3 2-1,1 2 1,-17-4-1,14 20-1,-11-5 3,-6 2-3,-1 0 2,-2 5-2,-1 1 2,1 3-3,2-1 2,3-3-1,2-2-2,0-3-1,10 5-8,-11-22-27,0 0-1,18 0 0,-5-10 0</inkml:trace>
  <inkml:trace contextRef="#ctx0" brushRef="#br0" timeOffset="421">355 180 90,'-1'-13'36,"1"13"2,0 0-8,-5 31-25,3-3 1,4 14-3,-3 0 0,0 10-2,-1 1 1,1-1-2,-1-4 0,-1-6 0,2-6-2,-2-14-2,3-2-2,-13-24-21,13 4-12,-4-25 1,5 3-2</inkml:trace>
  <inkml:trace contextRef="#ctx0" brushRef="#br0" timeOffset="671">325 155 80,'16'-19'36,"-6"-1"-1,14 17-8,-2-10-20,14 15-2,-3 2-1,-1 9-2,-2 7 0,-5 6-2,-11 6 2,-6 4-2,-13 0 1,-8-3-2,-11-1 2,-4-7-3,-5-5 2,1-7-1,5-3 1,4-5-1,8-1 0,15-4 1,0 0-1,2 17 1,-2-17 0,27 29 0,-9-9 0,0 3 1,0 5-2,1 1 2,-2-3-1,-1 0-1,0-3-1,-16-23-5,26 25-25,-26-25-3,18-11-2,-12-9 0</inkml:trace>
  <inkml:trace contextRef="#ctx0" brushRef="#br0" timeOffset="1154">716 16 67,'15'-5'36,"-15"5"-1,26-12 0,-26 12-26,34 4-2,-18 1-1,6 12-1,-5 2-1,2 7 0,-2 7-2,-1 5-1,-4 2 2,-5 11-2,-3 2 0,-7 5-1,-1 4 0,-2 0 0,-5 2 0,-4-3 1,2-5-2,-6-10 1,1-7-1,-7-13-2,1-9 0,-8-17-3,10 8-10,-10-29-23,18 6 1,-3-10-1,14 3 1</inkml:trace>
  <inkml:trace contextRef="#ctx0" brushRef="#br0" timeOffset="1700">1229 253 67,'0'0'36,"0"0"1,0 0-2,0 0-24,0 0-10,-25 9-2,25-9-11,-23 7-24,23-7 2,-13 0-4,13 0 3</inkml:trace>
  <inkml:trace contextRef="#ctx0" brushRef="#br0" timeOffset="1919">1224 511 74,'0'0'37,"-17"18"-2,-8-12 0,12 0-33,0 7-8,-1-13-28,14 0-1,0 0-1,0 0-1</inkml:trace>
</inkml:ink>
</file>

<file path=ppt/ink/ink1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3:43.6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226 62 49,'-6'-29'36,"6"11"-1,-10 0 0,10 18-19,-16-5-5,10 23-3,-11 2-1,2 19-3,-8 3 0,1 12-1,-2 1-1,1 1-1,1 4 1,4 2-1,2-1 0,9 1-1,6-1 1,9 4 0,6 0 0,3 4-1,3-7 0,3-3 1,1-7-2,-7-10-1,2-7-3,-19-35-12,20 15-22,-10-28 0,7 3-2,1-20 0</inkml:trace>
  <inkml:trace contextRef="#ctx0" brushRef="#br0" timeOffset="1654">239 352 43,'-13'-4'34,"0"-2"1,13 6 0,-13-10-17,13 10-7,0 0-4,0 0-1,13 7-2,0-4-1,3-4 0,1-1-2,-3-2 1,7 1-1,-7 0 0,-1 2 1,-13 1-1,21 6 1,-21-6-1,5 18 0,-5-2 0,0 6 0,0 1 0,0 3-1,0 1 1,0-2-3,2 1 1,-2-12-6,13 12-22,-13-26-9,13 6-1,-13-6 0</inkml:trace>
  <inkml:trace contextRef="#ctx0" brushRef="#br0" timeOffset="2044">651 263 75,'0'0'39,"-4"24"-2,8 8 1,-12-3-30,8 14-4,-9 3 1,9 5-2,-7-3-1,2 2-1,4-5 0,-3-6-1,4-5-3,-3-9-1,6-5-5,-3-20-29,0 0 0,-12-24 0,19 2 0</inkml:trace>
  <inkml:trace contextRef="#ctx0" brushRef="#br0" timeOffset="2293">578 303 43,'0'0'33,"-9"-27"2,9 27-1,0-26-15,0 26-8,0 0-3,22 0-4,-22 0-1,0 0-1,16-13 0,-16 13-1,13-23 1,-2 8 0,2-2-1,6 1 1,3 0 0,5 9-1,2 4 0,0 9 0,0 8-1,-4 8 1,-8 8-1,-8 5 1,-13 2-1,-12 0-1,-8-4 0,-6-6-2,-3 2-3,-11-19-29,18 3-2,0-10-1,26-3 0</inkml:trace>
  <inkml:trace contextRef="#ctx0" brushRef="#br0" timeOffset="2933">786 704 65,'0'0'37,"0"0"-4,2-20 4,22 22-27,-24-2-3,32-6-2,-16 4-2,3 1-1,-5-2-1,-1 3 1,-13 0-1,16 0 0,-16 0 0,0 16 0,-3 1 0,-1 8 0,3 5 0,-5 5 0,0 4-1,-1 4 0,4-3-2,-1-6-2,4 2-5,0-36-29,-9 23 1,9-23-2,17-13 1</inkml:trace>
  <inkml:trace contextRef="#ctx0" brushRef="#br0" timeOffset="3229">1045 722 70,'0'18'37,"3"8"-2,-11-4 2,13 16-29,-9-2-3,5 10 0,-3-1-2,2-1-2,-2-5-1,-1-10-2,3 1-6,-14-18-28,14-12 1,0 0-3,6-23 1</inkml:trace>
  <inkml:trace contextRef="#ctx0" brushRef="#br0" timeOffset="3448">1070 743 69,'17'-5'36,"1"-3"-1,9 10 0,-6-2-29,0 11-2,-6-1-1,-2 2-1,-9 2-1,-2-1 0,-10 0-1,-5-1-1,-3 0 0,-2-7 0,-1 1 0,1 1-1,18-7 1,-19 15 0,19-15 1,8 26 0,2-13 1,4 7-1,2 4 1,0 7 0,-1-2 0,-2 1-1,-5 2-3,-8-32-10,0 31-22,0-31 0,0 0-1,0 0 0</inkml:trace>
</inkml:ink>
</file>

<file path=ppt/ink/ink1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3:48.7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9 297 66,'0'-15'37,"-6"-4"-2,6 19 2,-3-17-28,3 17-2,11 24-1,-4 3-2,0 5 0,3 8-3,-1 5 1,4 8-1,-4-3-1,-1-6-3,1-2-2,-13-27-13,12 4-20,-8-19 2,5-15-3,-5-14 2</inkml:trace>
  <inkml:trace contextRef="#ctx0" brushRef="#br0" timeOffset="218">222 137 79,'14'-29'36,"-8"7"0,-6 22-9,0 20-17,3 19-3,-16 4-1,3 13-3,-6 5 1,2 8-2,-5-4-1,3-4 0,1-9-2,2-8-1,10-6-1,-5-15-4,16 6-19,-8-29-11,0 0-1,18-22 0,-1 0 0</inkml:trace>
  <inkml:trace contextRef="#ctx0" brushRef="#br0" timeOffset="593">443 289 72,'0'0'37,"-7"19"-3,16-4 2,-9-15-30,16 13-1,-16-13-2,30 6 0,-11-11-1,0-1-1,-2-1 0,1-2 0,-4-1 1,-1 3-1,-13 7 1,15-6-1,-15 6 1,3 19-1,-6 0 0,-2 4 0,1 5-1,0 4 0,-1 0 1,1-2-3,2-1 1,-2-10-5,8 9-17,-4-28-15,0 0 2,0 0-3,22-10 0</inkml:trace>
  <inkml:trace contextRef="#ctx0" brushRef="#br0" timeOffset="936">750 201 75,'-4'17'37,"6"17"-1,-14-4 1,15 14-31,-6 4 0,2 10-3,-4-2 1,5 1-3,-1-6 1,-2-7-3,3-5 0,-2-13-4,4 3-7,-2-29-24,0 0-1,-13-29 0,16 3 1</inkml:trace>
  <inkml:trace contextRef="#ctx0" brushRef="#br0" timeOffset="1154">749 301 65,'12'-15'34,"-4"-8"-5,11 10 5,-6-9-23,13 19-4,-6-4-2,7 13-2,-7 4-1,-1 15 0,-6 5-1,-6 5 0,-9 3-1,-8-3 0,-7-2 1,-11-7-1,-2-4-1,0-9 0,2-5 1,6-4-1,8 0 2,14-4-2,0 0 1,22 21-1,-1-10 3,4 8-2,-2-3 0,-1 7 1,0-1-1,-5 4 1,-4-1-2,-1 0 1,-4-2-3,-8-23-9,9 23-23,-9-23 1,0 0-2,4-20 0</inkml:trace>
  <inkml:trace contextRef="#ctx0" brushRef="#br0" timeOffset="1576">1073 18 72,'18'-19'36,"-1"25"-1,-2-4 1,19 22-28,-5-3-3,2 16 0,-5 2-1,-2 13-1,-6 5-1,-5 5 0,-4 7 1,-7-1-2,-7 5 1,-8-2-1,-5-3 0,-5-4-2,-3-9 1,-6-4-3,0-4-2,-11-24-12,15 6-21,-6-14 1,10-1-3,1-8 1</inkml:trace>
</inkml:ink>
</file>

<file path=ppt/ink/ink1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3:51.5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88 72 60,'6'-16'36,"-6"-4"-1,0 20-1,3-15-20,-1 34-6,-13 0-2,6 19-1,-8 5-1,1 9-2,-3 6 2,4 1-2,1 0-1,3-7-1,2-4-1,4-9-3,5 0-3,-13-19-29,18-3-1,-9-17 0,0 0-2</inkml:trace>
  <inkml:trace contextRef="#ctx0" brushRef="#br0" timeOffset="265">84 0 76,'0'0'36,"4"29"0,9 20 0,-8-2-30,6 20-1,1 2-1,2 6-2,-1-5 1,3-10-3,0-3 0,-4-15-4,2-3-5,-14-24-27,13-9-1,-13-6 0,13-26-1</inkml:trace>
</inkml:ink>
</file>

<file path=ppt/ink/ink1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3:52.2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187 0 70,'0'0'36,"-4"-15"-1,4 15 2,-13 6-29,0 19-2,-9 3-1,-2 16-1,-4 7 0,2 10-1,0 7-1,10 5-1,3 3 2,10 4-2,6-3 0,3-2-1,7-5 1,0-2 0,1-5-1,4-10-1,-4-5-3,-2-19-2,10 4-21,-22-33-11,26 10 0,-18-25-2,10-7 0</inkml:trace>
  <inkml:trace contextRef="#ctx0" brushRef="#br0" timeOffset="1669">422 262 57,'6'-16'36,"-6"16"-2,4-13 0,-5-1-22,1 14-4,-5 14-1,2 8-2,-5 6 0,3 13-2,-3 5 0,0 9-1,0 6 1,2-1-2,3-2 1,0-9-2,2-6 0,-1-11-3,4-5 0,-2-27-7,0 0-27,-6-22 0,10-3 0,-9-16-1</inkml:trace>
  <inkml:trace contextRef="#ctx0" brushRef="#br0" timeOffset="1950">303 112 61,'-7'-27'34,"7"27"-1,0-17 0,16 20-27,-16-3 0,32 3-1,-15 2-2,9 8 0,0-4-1,5 4 0,-2-1 0,1 4-1,-2 1 1,2 4-1,-8 2 0,-5 7 0,-11 3-1,-8 4 1,-11 0-1,-11-2 0,-2-1-1,-9-8-1,2 2-5,-11-15-26,20-1-1,2-11-3,22-1 1</inkml:trace>
  <inkml:trace contextRef="#ctx0" brushRef="#br0" timeOffset="3619">578 733 40,'-13'-12'33,"13"12"-2,-17-15 3,17 15-20,0 0-2,0 0-1,0 0-4,20 2-1,-20-2-3,34 1 1,-16-4-1,7 3-1,-5-6 0,1 5-1,-7-5 0,-14 6 0,17 7 0,-17-7 1,0 33-1,-5-10 0,-3 9-1,1 4 1,1 8 0,1-5 0,0-2-2,2-6-1,3-4-2,0-27-5,6 19-26,-6-19-2,9-20 0,-6-5-2</inkml:trace>
  <inkml:trace contextRef="#ctx0" brushRef="#br0" timeOffset="3978">825 727 72,'0'0'36,"17"0"-1,-17 0 2,7 38-29,-10-7-2,9 14-2,-10 1-1,4 9-1,0-2-1,-5-3 0,1-6-3,-3-15-1,5 1-3,-15-30-24,17 0-6,-3-17 0,10 3-1</inkml:trace>
  <inkml:trace contextRef="#ctx0" brushRef="#br0" timeOffset="4212">846 678 63,'15'-16'34,"-5"-3"1,12 15-1,-4-14-25,8 18-4,-7 6-1,3 10-1,-3 3-1,-2 8-1,-5 2-1,-5 3 1,-7 2-2,-7-8 1,-6-5-1,-5-5 1,-3-4-1,-1-6 1,5-3-1,2 1 1,15-4 0,-16 7 0,16-7 0,16 25 0,-1-6 1,2 9-1,6 4 0,-3 4 0,2 0-1,-7-7-3,5 10-18,-20-39-12,13 13-1,-13-13-1,6-27 0</inkml:trace>
  <inkml:trace contextRef="#ctx0" brushRef="#br0" timeOffset="4758">1247 93 61,'0'0'35,"9"-17"0,0 30-4,-9-13-17,16 35-7,-15 2-2,8 14-1,-6 5-1,2 7-1,0-2-1,-2-2-1,1-9 0,-3-13-3,5-5-3,-14-19-27,8-13-2,13-1-1,-3-13-1</inkml:trace>
  <inkml:trace contextRef="#ctx0" brushRef="#br0" timeOffset="4976">1425 124 73,'0'0'37,"5"18"-1,-10 7-1,8 25-27,-11 4-3,0 13-1,-5-1-1,3 0-1,-1-6-1,-1-7-2,5-6-1,-2-21-6,13 4-27,-4-30 0,0 0-3,0 0 0</inkml:trace>
</inkml:ink>
</file>

<file path=ppt/ink/ink1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3:58.5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43 208 39,'9'-13'35,"-9"-3"0,0 16 1,0 0-11,20 3-16,-23 15-3,3 18 0,-6 3-3,2 12 1,-6 2-2,1 3 0,-1-1 0,3-8-2,1-7 1,-1-9-2,4-7 0,-3-11-4,12 2-3,-6-15-24,0 0-5,0 0 1,27-16-2</inkml:trace>
  <inkml:trace contextRef="#ctx0" brushRef="#br0" timeOffset="296">26 236 59,'0'-19'34,"-5"-9"0,8 13-8,-3-22-15,15 21-4,-8-10-1,10 11-2,0-1 0,8 3-1,-1 1-1,5 8 0,-1 4-1,1 7 0,-1 7 1,-2 8-2,-5 8 1,-7 5-1,-7 6 0,-7 4 0,-13-2 0,-5-3 0,-11-6 0,-10-4 0,1-7 0,4-5 0,3-4 0,8-4 0,10-1-1,13-9 1,-4 14-1,4-14 0,27 16 0,-14-10-2,7 4-4,-20-10-27,15 3 0,-15-3-3,13-9 2</inkml:trace>
  <inkml:trace contextRef="#ctx0" brushRef="#br0" timeOffset="967">117 449 57,'0'0'33,"1"13"2,-1-13-1,30 40-25,-14-17 1,6 10-5,-3 5-1,1-2-2,-4 0-2,-6-20-8,3 0-26,-13-16-1,0 0-2,-5-30 0</inkml:trace>
  <inkml:trace contextRef="#ctx0" brushRef="#br0" timeOffset="1638">564 90 33,'-5'-21'33,"1"5"1,4 16-4,-4-31-8,4 31-10,0-22-1,0 22-3,0 0-1,20 9-1,-20-9-2,27 39 0,-8-15-2,4 15 1,-3 0-2,-1 11 1,-6 2-1,-4 7 0,-9 3-1,-4 3 0,-8 11 1,-2-5 0,-7 1 0,-2-10-2,0-3 1,-9-11-3,4-6-3,-16-19-26,18-7-7,-5-16 0,6-3-3</inkml:trace>
</inkml:ink>
</file>

<file path=ppt/ink/ink1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07.7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93 173 35,'0'0'31,"-3"-25"2,4 12 0,-7-15-16,6 28-5,-3-29-1,3 29-3,-1-14-2,1 14-2,0 0 1,4 26-2,-4-6 0,3 14-1,-1 4 0,2 12 0,-2-1-1,0 7 0,3-3 0,-2-2 0,1-4-1,-3-8 1,4-7-2,-5-10 0,3-9-1,-3-13-2,0 0-4,-13-22-30,16 3 1,-6-16-2,10 9 1</inkml:trace>
  <inkml:trace contextRef="#ctx0" brushRef="#br0" timeOffset="374">0 11 58,'0'0'33,"13"-9"0,-13 9-1,27 0-26,-9-4-1,8 8 1,-3-7-2,10 6-1,-1-1 0,8 6-1,-3 4 0,2 6-1,-4 5 1,-4 8-1,-11 2 0,-10 4-1,-11-2 1,-14 0-1,-10-6 0,-9-5 0,-3-5-2,-3-9-1,8 3-4,-9-13-26,22 3-2,4-9-1,15 6 0</inkml:trace>
  <inkml:trace contextRef="#ctx0" brushRef="#br0" timeOffset="1029">512 517 61,'16'-13'35,"-16"13"-1,0 0-5,-11-18-12,11 18-12,-27-7-1,5 8-1,-7-1-1,3 2-1,-3-1 0,4 2 1,5-3-1,6 3 1,14-3-1,-16 6 1,16-6 0,0 0 0,1 22-1,2-3 1,0 4-1,0 8 0,0 1-1,0 8 1,-1-2-1,0 0 1,-2 0-1,1-6 1,-1-3-1,3-2 0,-1-4 0,-2-1 0,4-5-1,-4-1-1,4-2-2,-4-14-3,0 0-20,0 0-11,13-11 1,-13-9-2</inkml:trace>
  <inkml:trace contextRef="#ctx0" brushRef="#br0" timeOffset="1419">513 669 40,'-10'-18'32,"10"18"2,-29 6-3,6 10-13,2-7-41,-8-2-7,6-1-2,1-1-1</inkml:trace>
  <inkml:trace contextRef="#ctx0" brushRef="#br0" timeOffset="3026">865 87 60,'-3'-22'35,"3"22"0,-7-22-5,7 22-17,-14 13-6,6 12-1,-8-1-1,6 15-2,-4 1 0,4 9-1,1-2-1,3 1 0,0-4-1,3-9-1,1-6 0,-3-9-2,5-3-1,0-17-4,0 0-11,0 0-16,13-10-1,-11-17 1,14 8 1</inkml:trace>
  <inkml:trace contextRef="#ctx0" brushRef="#br0" timeOffset="3260">870 115 65,'13'-13'35,"-9"-2"0,9 28 1,-13-13-25,10 44-4,-7-6-1,6 13-2,-5 0 0,5 6-2,-3-4 0,1-6-2,2-6-2,-4-13-2,11 7-9,-16-35-24,19 23 0,-19-23-1,26-16 0</inkml:trace>
  <inkml:trace contextRef="#ctx0" brushRef="#br0" timeOffset="5647">1554 39 72,'0'0'33,"0"0"1,-10-22-10,10 22-15,-39 4-4,8-2-2,-11-1-1,4 4 0,-4-5-1,6 2 0,6 0-1,9 2 1,21-4 0,0 0 0,0 0 1,0 0-1,16 12 1,-1-6 0,-15-6-1,22 14 1,-18 0 0,0 6-1,-5 6 1,2 8 0,-2 3-1,-2 8 1,0-1-1,0 4 0,2-3 0,2-2 0,1-7-1,-4-5 0,2-8-2,0-8 0,0-15-2,0 0-2,0 0-9,-9-16-22,20 1 0,-8-15 0,14 8 0</inkml:trace>
  <inkml:trace contextRef="#ctx0" brushRef="#br0" timeOffset="6021">1490 239 47,'2'-16'33,"-2"16"0,-22 3 0,7 13-13,-14-12-16,6 5-7,6 9-14,-11-15-14,11 2-1,-3-6-1,20 1-1</inkml:trace>
  <inkml:trace contextRef="#ctx0" brushRef="#br0" timeOffset="6287">1595 412 60,'0'0'37,"0"0"0,7 13 1,-7-13-19,-2 35-13,-5-4-2,4 12 0,-4 4-1,3 3-1,-4 0-1,5-3 0,1-4-1,2-9-1,0-5-2,-2-13 0,2-16-6,0 0-28,0 0 1,9-44-2,1 17 0</inkml:trace>
</inkml:ink>
</file>

<file path=ppt/ink/ink1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14.5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143 61 53,'0'0'34,"0"0"2,0 0-2,-4 41-13,-13-10-14,10 16-3,-8 3-1,4 8 0,-4-2-2,0-4-1,2-8-1,-2-13 1,5-9-2,10-22 1,-19 4-1,15-20 0,5-6 1,5-10-1,4-5 1,5-9 0,4-1 1,3-3 0,2 0 1,-1 1 0,-2 3 0,-2 9 1,-3 3 0,-3 12 0,-13 22 0,18-9 0,-14 23 1,0 14-1,-2 9 0,5 8 0,-2 8-1,3 6 1,3 2-1,3-2-1,1-5 0,-2-11-1,1-6-1,-9-16-4,14 1-13,-19-22-18,15-21 0,-13-10-1,11 3 0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3:58.9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249 15 50,'0'0'36,"20"-14"-2,-20 14 1,0 0-9,-31 6-22,10 1 0,-14-1-1,-3 2-1,-1-2 0,3 4-1,5-4-1,6 0 1,11-4 0,14-2 0,0 0 0,0 0 1,0 0 0,22 13 0,-22-13 0,17 22 1,-13-4-1,-1 10 0,-3 4 0,-1 9 0,-1 3-1,1 5 1,1-1-1,0 1 1,0-6-1,0-3 0,0-7 0,1-5-1,-1-5 0,0-8 0,0-15-2,0 0-2,0 14-4,-8-31-21,8 17-10,13-34 1,0 14-2,-1-14 2</inkml:trace>
  <inkml:trace contextRef="#ctx0" brushRef="#br0" timeOffset="375">217 292 79,'8'-20'35,"-8"20"-2,-24 4 1,9 6-30,-9-1-5,-11-9-18,6 4-14,3-5 0,7 1-3,19 0 1</inkml:trace>
  <inkml:trace contextRef="#ctx0" brushRef="#br0" timeOffset="687">250 486 73,'0'0'36,"19"9"-1,-2 13-4,-1-15-18,9 16-7,-12-1-1,3 7-2,-12-1 0,-5 3-2,-6-4 1,-11 5-1,1-5 1,-3-1-2,1-4 2,7-5-1,11-2 0,1-15 1,27 13-2,4-19 1,5-4-2,3-8-1,9 10-19,-12-17-16,8 4-2,-11 0-1,-2 5 0</inkml:trace>
</inkml:ink>
</file>

<file path=ppt/ink/ink1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15.2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249 39 72,'8'-16'32,"-8"16"0,-26-10-1,9 6-27,-9-1-2,-5 4 0,1-2 0,1 3-1,1 3 0,11 1 0,17-4 1,-18 16-1,18-16 1,4 21 0,-4-21 1,9 31-1,-7-9 1,2 6-1,-5 5 1,1 6-1,-2 2-1,-1 7 1,0-4-1,2 1 0,-1-2 0,-1-2 0,2-6-1,0-6 0,-2-6-1,0-10-1,3-13-3,0 0-7,0 0-25,-9-30 1,18 12-1,-8-12 1</inkml:trace>
  <inkml:trace contextRef="#ctx0" brushRef="#br0" timeOffset="327">159 319 50,'11'-14'31,"-11"14"2,-14-4-2,-5-1-15,1 8-14,-3 4-5,-10-5-16,9 4-11,0-6-1,22 0-1,-23 5 1</inkml:trace>
  <inkml:trace contextRef="#ctx0" brushRef="#br0" timeOffset="608">176 444 47,'12'-13'35,"2"16"0,-14-3-1,26 6-10,-26-6-16,29 16-2,-18-1-1,0 8-2,-6 0 0,-5 3-1,-8 0 0,-2 2-1,-9-1 0,-4 2-1,1-4 0,5 0 0,1-3 0,10 1 1,9-3-1,11-4 0,14 2 0,7-5 1,6-3-2,-2-4-2,7 7-5,-22-21-29,10 11 2,-16-14-3,-1 9-1</inkml:trace>
</inkml:ink>
</file>

<file path=ppt/ink/ink1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16.8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129 101 77,'-10'-24'35,"10"24"0,-12-13-5,12 13-21,0 20-4,-4 7-1,-5 5 0,4 11-3,-7 6 1,2 6-1,3 2-1,-2-4 1,0-8-1,2-12 0,-2-13-1,9-20 0,-14-3 0,8-18 1,2-14-1,2-8 0,10-5 1,0-8-1,10-2 1,2 0 1,-1 6-1,1 7 0,2 8 0,-8 9 1,2 14-1,-16 14 1,17 14 1,-8 17-1,-5 8 1,5 10-1,-3 4 0,3 8 0,-2-8 0,3-1 0,-1-8-1,-4-8-1,3-9-2,-8-27-2,13 22-6,-19-35-26,6 13 1,16-44-2,1 20 1</inkml:trace>
  <inkml:trace contextRef="#ctx0" brushRef="#br0" timeOffset="562">785 51 83,'0'0'35,"0"0"-1,-19 1 0,-3 3-32,-17-2 0,0-1-1,-3-1 0,6 0 0,1 0 0,10 2 0,11 2 1,14-4 0,-3 22 0,10-4 0,-2 4 0,3 10 0,-3 0 0,-1 7 0,-7 0 0,2 8-1,-1 1 0,-2-1-1,0 3 1,-1-4 0,1-6-1,1-7 0,-1-1 0,-1-13-2,2 0-1,3-19-3,0 0-11,-11-18-21,20 2 1,-9-21-1,17 7 0</inkml:trace>
  <inkml:trace contextRef="#ctx0" brushRef="#br0" timeOffset="889">706 287 67,'0'0'35,"0"0"-3,-21 6 0,6 3-23,-6 2-9,-8-5-9,5 3-22,-6-11-1,13 4-2,-5-11 0</inkml:trace>
  <inkml:trace contextRef="#ctx0" brushRef="#br0" timeOffset="1217">754 462 52,'0'0'31,"-8"-13"3,22 10-2,-5-11-16,17 15-8,-6-8-2,10 13-1,-4-2-1,3 8-1,-7-2 0,-5 7-1,-11 2-1,-4 1 0,-12-1-1,-11 0 0,-2-4 0,-3 0-1,1-4 0,7-1 1,18-10-1,-12 18 1,12-18-1,22 20 1,-5-6 1,3 7-1,-2-1 0,-5 4 1,-3 1-1,-10 4 1,-9-2-1,-5-4 0,-8-2 0,-4-13 0,-4-2-1,-2-12-1,4 0-2,-5-15-20,20 9-10,0-14-1,19 12-2,-2-11 0</inkml:trace>
</inkml:ink>
</file>

<file path=ppt/ink/ink1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18.68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119 50 56,'0'0'35,"1"-21"-2,-1 21 1,0 0-15,5 27-11,-14-2-2,4 17-2,-9 3-1,1 10 0,-1 2-2,0-3 0,2-5-1,-1-9-1,1-10 1,1-16-1,11-14 0,0 0-1,-12-32 2,15-2-1,5-6 1,2-10 0,9-7-1,0 1 2,0-3 0,1 9 0,-3 5 0,2 16 0,-5 13 1,-14 16 0,18 21 0,-8 19-1,-6 11 1,3 9 0,0 4-1,0 0 0,2-4 0,-3-9-2,0-8-2,-4-11-2,7-1-13,-9-31-19,0 0-1,-1-15-2,8-1 0</inkml:trace>
</inkml:ink>
</file>

<file path=ppt/ink/ink1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19.5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276 1 57,'22'-1'35,"-22"1"-1,0 0 1,0 0-14,0 0-18,-31 0-1,3 4 0,-8-5-1,1 1 0,-4-2-1,8 7 1,4-4-1,14 3 0,13-4 1,-4 16 1,4-16-1,17 23 0,-17-23 1,15 26 0,-12-7 0,2 3 0,-10 3 0,1 9-1,-1 5 1,2 5 0,-3 1-1,2 1 0,-2-3 0,2-2 0,-1-8-1,2-5 0,-1-8-1,4-20-1,-9 19-1,9-19-4,0 0-18,-4-29-13,12 16 0,-3-16 0,10 10 0</inkml:trace>
  <inkml:trace contextRef="#ctx0" brushRef="#br0" timeOffset="390">219 250 75,'0'0'35,"-19"2"-1,6 6 0,-9 2-32,-5-1-2,0 7-6,-13-10-27,14 0-1,-1-9 0,9-2-2</inkml:trace>
  <inkml:trace contextRef="#ctx0" brushRef="#br0" timeOffset="702">322 424 59,'8'-13'36,"-8"13"-1,0 0-5,14 0-8,-14 0-15,3 13-1,-3-13-2,-6 30-1,0-10-1,0 5 1,-4 0-2,4 4 1,-3-3-2,1 0 1,4 0-1,0-2 1,2-3-1,4-6 0,-2-15 0,5 24 0,-5-24 0,0 0 1,20 13-1,-20-13 0,26 0 0,-8 0 0,4 0-1,3 0 0,4 0-2,-7-12-2,0 9-3,-15-23-4,10 16-4,-23-28 1,12 17 3,-20-14 6,7 6 3,-3 7 4,-1 1 3,11 21 6,0 0 3,0 0 2,-19 17-4,20 15-4,-8-5-2,4 18-2,-3 0-1,3 6 0,0-1-2,0-2-1,3-3-4,-13-21-20,14 2-12,-1-26-1,0 0-1,0 0-1</inkml:trace>
</inkml:ink>
</file>

<file path=ppt/ink/ink1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32.8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0 52,'0'0'37,"0"0"-2,0 0-1,0 0-16,0 0-31,17 16-20,-17-16-1,13 9-1,-13-9-1</inkml:trace>
</inkml:ink>
</file>

<file path=ppt/ink/ink1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31.0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22 218 56,'0'0'35,"-9"-15"0,9 15-1,0 0-20,0 0-5,0 21-3,5-2-2,-5 2-1,0 9-1,0-1 0,-3 3-1,1-2 0,2-3-2,0-3-1,-4-10-5,11 6-22,-7-20-6,0 0-2,-4-31 0</inkml:trace>
  <inkml:trace contextRef="#ctx0" brushRef="#br0" timeOffset="219">-3 47 80,'0'-26'35,"0"26"0,3-25-6,-3 25-26,16 3-7,-16-3-29,0 0 0,0 0-3,0 0 1</inkml:trace>
  <inkml:trace contextRef="#ctx0" brushRef="#br0" timeOffset="453">220 91 70,'0'0'36,"0"0"-2,-5 16 1,-5-3-30,1 10-4,1 1 1,3 3-1,1 1 1,4-2-2,6-1 2,5-1-1,4 0 1,5 0 0,-7-1-1,0 2 0,-5-2 0,-10-1 0,-5-2-1,-8-1 0,-2-3-1,-5-1-2,6 7-3,-8-15-30,16 6 0,8-13-1,0 0 0</inkml:trace>
</inkml:ink>
</file>

<file path=ppt/ink/ink1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32.2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44 39 66,'-6'-18'36,"6"18"0,-10-23-4,10 23-23,-2 23-2,3 11-2,-7 3 0,6 15-2,-4 1-1,4 8-1,-1-3-1,-2-7-3,3-5-3,-12-30-27,15-1-4,-3-15 0,9-18-1</inkml:trace>
  <inkml:trace contextRef="#ctx0" brushRef="#br0" timeOffset="234">133 113 72,'0'24'37,"1"7"-2,-5-11-6,16 21-23,-12-7-3,4 3-1,-3-6-1,2-7-2,-1-8 0,-2-16 0,0 0-1,-12-25 0,9-2 1,0-6-1,6-7 2,2-1 1,3-1 0,9 7 2,-2-1-2,6 14 2,-1 1-1,-1 11 1,-3 10-1,-2 13 0,-3 9 1,-2 11-2,-5 5 1,1 7 0,-5 1-1,0-3-1,1 0-1,-5-16-2,7 4-15,-3-31-19,0 0 0,-9-15-2,12-4 1</inkml:trace>
</inkml:ink>
</file>

<file path=ppt/ink/ink1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33.1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202 88 70,'-12'-18'37,"-2"5"-1,14 13-1,-26-10-27,10 17-2,-10 0-1,4 17-1,-4 3 0,8 14-2,0 6 0,6 8-1,3 0 1,6 2-2,6-4 0,6 3 1,4-8-1,1-7 0,8-3-1,0-13-2,7 3-1,-4-21-3,9 8-21,-13-28-11,8-2 1,-14-14-1</inkml:trace>
  <inkml:trace contextRef="#ctx0" brushRef="#br0" timeOffset="265">286 180 70,'0'0'38,"0"0"-3,8 13 3,-12 12-31,4 14-2,-3 8-1,6 9-1,-3 4-2,2 2-1,0-7-2,-7-17-5,12 2-24,-7-40-5,0 0-1,0 0-1</inkml:trace>
  <inkml:trace contextRef="#ctx0" brushRef="#br0" timeOffset="468">276 148 73,'0'0'36,"0"0"0,14 26-4,12 14-25,-8 5-2,8 14-1,-5-2 0,2 6-3,-1-5-1,-4-11-3,-2 0-8,-15-28-26,-1-19 0,14-4-1,-5-12 1</inkml:trace>
  <inkml:trace contextRef="#ctx0" brushRef="#br0" timeOffset="655">516 58 72,'4'-25'38,"-8"9"-3,7 31-8,-6 1-17,7 31-3,-8 7-2,0 15-2,-1 7 0,1 3-1,0-1-2,-4-9-1,0-9-2,-5-21-6,16-2-27,-3-37-1,0 0-2,-13-16 2</inkml:trace>
  <inkml:trace contextRef="#ctx0" brushRef="#br0" timeOffset="998">832 17 51,'10'-22'35,"-10"22"1,0 0-2,0 0-12,-4 18-19,-9-4-1,-9 3 0,0 0-1,0-1 0,-1 5-1,3-4 1,7 1 0,0-3 0,9 1 1,-1-2 0,8 5-1,-3-1 1,3 7 0,-3 1 0,0 8 0,0 3 0,0 5 0,0 4-1,3 5 1,-3-3-1,0 2-1,0-8 0,-2-2 0,2-8-2,-4-13-1,4-3-5,-13-23-26,13 7-4,4-34 0,11 9-2</inkml:trace>
  <inkml:trace contextRef="#ctx0" brushRef="#br0" timeOffset="1342">859 429 57,'0'0'34,"-29"1"0,3 14-1,-17-3-25,2-3-26,2 8-14,-3-7-1,3-2-1,4-7-1</inkml:trace>
</inkml:ink>
</file>

<file path=ppt/ink/ink1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36.4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164 390 43,'5'-26'34,"-5"26"1,1-29 0,-1 29-20,3-23-4,-3 23-4,-13-19-2,13 19-1,-30-9-1,11 8-1,-6 2 0,5 9 0,-3 8-1,6 11 0,4 5-1,4 10 0,5 3 0,8 6 0,5-3-1,2-5 0,4-10 0,-1-9 0,0-12 0,2-8 0,-1-13 1,-2-9-1,1-7 1,-1-9 0,0-4 1,-3-2-1,2 2 1,-6 4 0,1 5 0,-1 6 0,-6 21 0,0 0 0,0 0 0,8 28 0,-5 4-1,-3 4 0,3 6-1,-1-3-1,3 1-3,-5-21-9,16 7-23,-16-26 0,23 12-1,-23-12 1</inkml:trace>
  <inkml:trace contextRef="#ctx0" brushRef="#br0" timeOffset="422">325 407 63,'0'0'35,"0"0"-1,0 0-4,14 38-20,-14-5-6,7 15-1,-4 0-1,1 1 0,-1-4-2,-1-11-1,-1-9 0,-1-25 0,0 0 0,-14-9 0,8-18 0,2-12 0,1-5 1,4-1 0,4-1 1,5 6 0,3 1 1,4 8 0,0 5 0,4 13 0,-4 7 1,-3 14-1,-1 9 0,-1 9-1,-4 9 0,-2 4 0,1 1 0,-4 2-1,2-4-2,-5-9-1,7 4-8,-7-33-25,7 16 0,-7-16-2,22-12 2</inkml:trace>
  <inkml:trace contextRef="#ctx0" brushRef="#br0" timeOffset="812">725 439 70,'11'-28'36,"-14"-5"0,8 19-7,-20-15-21,15 29-2,-16-23-2,16 23 0,-27 13-2,9 10-1,3 4-1,0 12 0,2 2-2,6 2 1,5-2-2,1-5 2,5-9-1,2-8 0,-6-19 0,26 6 1,-10-17 1,4-11 1,0-11-1,2-11 1,0-8 1,-5-10-1,0-9 1,-5-1 0,-6-1 0,2 8 1,-8 9-1,2 14 1,-5 17-2,3 25 2,-4 25-1,1 18-1,3 14 0,0 19-1,4 8 1,0 3-1,5-3 0,0-9-2,7-13 0,-2-20-3,13-3-11,-9-37-21,12-9-1,-7-22-2,8-2 1</inkml:trace>
</inkml:ink>
</file>

<file path=ppt/ink/ink1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38.2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39 642 54,'0'0'32,"0"14"-1,0-14 1,13-10-26,-7-7 0,10 4-1,-6-10 2,10 1-2,-7-7 0,6 1-1,-6-2-1,0 4 0,-10-2-1,1 5 0,-10 4-1,6 19 1,-28-13-1,10 19 0,-4 7 1,-1 7-1,2 9 0,2 6 0,1-2-1,8 4 1,6-3-1,5 1 0,8-1 0,7-7-2,6 1-2,-2-12-3,16 11-20,-11-27-9,9 5 0,-10-21-2,8 4 1</inkml:trace>
  <inkml:trace contextRef="#ctx0" brushRef="#br0" timeOffset="328">349 450 70,'11'-23'35,"-11"1"0,0 22-4,0 0-24,-13 6-2,-4 13-2,0 7 0,-1 7-2,-2 7-1,3 2-2,4-3 1,4-1-2,3-9 1,10-6 0,-4-23-1,18 17 1,-18-17 1,26-23 1,-13-2 0,4-5 1,1-5 0,-5-3 2,0 4-1,-8 0 2,4 7 0,-7 2 1,-2 25-1,1-13 1,-1 13-1,-3 32-1,2 4 0,-7 8-1,7 14-1,-3 10 0,4 10 0,1 5-1,3 4 0,5 0 0,-2-3-1,2-8 0,0-12-2,-1-11-1,-6-27-7,14 2-23,-16-28-4,9-16 1,-5-14-3</inkml:trace>
  <inkml:trace contextRef="#ctx0" brushRef="#br0" timeOffset="827">512 397 62,'-4'14'34,"-5"2"1,9 20-2,-11-2-20,18 12-10,-6-1-1,8 0-1,3-6 0,1-10-1,-2-10 0,2-13 0,0-9 0,-2-14 0,2-11 0,-3-8 0,1-8 0,2-4 0,-4 1 2,0 4-1,-2 6 1,-1 14 0,-2 9 1,-4 14 0,0 28-1,3 8 1,-2 11-2,1 9 0,1-1-1,1 2 0,2-10-1,1-10 0,2-12-1,-9-25-1,16 6 1,-10-27-1,1-5 1,-1-16 0,2-1 1,2-5 0,2 6 1,1 3 0,0 11 1,0 15 0,0 11 0,0 18 1,-4 15-1,1 11 0,-3 9 0,-1 5-1,3 2-2,-6-7-2,7 4-13,-13-33-18,11-6 1,-8-16-2,3-29 1</inkml:trace>
  <inkml:trace contextRef="#ctx0" brushRef="#br0" timeOffset="1311">870 296 61,'9'-49'36,"-9"1"0,10 28-1,-9 7-18,-1 13-12,16 26-2,-13-3-4,3 15-14,-12-24-21,8 7 1,-2-21-3,0 0 1</inkml:trace>
  <inkml:trace contextRef="#ctx0" brushRef="#br0" timeOffset="1950">1164 492 45,'0'0'33,"-20"-21"1,20 21-1,-28-2-12,24 15-15,-12 0-2,6 11-1,-3-3-1,5 1 0,7 0-1,5 0 1,2-6-1,10 2 2,1-3-1,1 4 0,-5 0 0,-3 1 0,-1 2-1,-9 2 0,-8 3 0,-6-3 0,-8-2-1,-4-9-1,0-3-1,-3-10-3,10 12-12,-5-25-19,24 13 0,-12-32-2,22 19 1</inkml:trace>
  <inkml:trace contextRef="#ctx0" brushRef="#br0" timeOffset="2309">1335 501 82,'0'0'36,"0"0"-1,0 0-2,-22 15-31,5 3 0,-5 4-1,0 6-1,5 2-2,2-2 1,8 2-1,6-5 0,5-5 0,-4-20 0,23 16 1,-7-20 0,-1-9 1,0-7 0,0-8 0,-2-2 0,-4-4 1,2 7 1,-6 0 1,3 13 0,-8 14 1,0 0-1,15 20 0,-4 14 0,-2 8-1,0 6 0,2 0-3,-2-1-1,0-6-2,-11-26-15,12 2-17,-10-17 0,9-23-1,-8-14 0</inkml:trace>
  <inkml:trace contextRef="#ctx0" brushRef="#br0" timeOffset="2668">1556 0 80,'10'21'37,"-13"12"-2,16 28 0,-10-1-30,0 11-1,-9-3-1,6 3-1,-8-7 0,3-3-1,-3-3 0,-1-6-1,2-4 0,5-2 0,4-2-2,-5-11 0,12 1-4,-9-34-24,4 19-5,-4-19-1,12-15-2</inkml:trace>
  <inkml:trace contextRef="#ctx0" brushRef="#br0" timeOffset="2902">1659 488 58,'-16'-9'32,"-3"18"-3,-11 0-1,1-3-36,3 5-20,3-6-2,1-1 1,9-4-1</inkml:trace>
  <inkml:trace contextRef="#ctx0" brushRef="#br0" timeOffset="3105">1724 511 70,'0'0'37,"0"0"0,6 32-1,-16-6-25,14 8-8,-4 2-2,-4-3-3,8 8-10,-14-25-24,13 0 1,-3-16-2,-6-17 0</inkml:trace>
  <inkml:trace contextRef="#ctx0" brushRef="#br0" timeOffset="3276">1715 256 77,'3'-50'36,"7"24"-2,-8-1-8,-2 27-20,14 4-5,-14-4-7,5 32-26,-11-17-1,12 8-2,-5-9 1</inkml:trace>
  <inkml:trace contextRef="#ctx0" brushRef="#br0" timeOffset="3432">1950 417 69,'-4'16'34,"-11"-9"0,15 15 0,-13-8-29,6 11-1,-2-2-1,9 6 0,3 2-1,7-1-1,3-1 0,0 0 0,0-4-1,-7-3 1,-3-5-1,-3-17 0,-19 18-2,-3-18 0,1 3-2,-8-17-9,13 14-22,-3-13 1,19 13-2,-13-23 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00.6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256 17 64,'0'0'35,"0"0"-1,0 0 0,0-19-22,0 19-6,-34 3-1,11 4-2,-10-2 0,2 3-1,-5-3-1,6 5 1,4-6-1,6 2 0,4-2 0,16-4 0,0 0 0,0 0 1,0 0-1,0 0 0,4 13 1,-4-13-1,9 27 1,-6-6-1,-2 8 0,-1 9 1,-4 4-2,2 6 2,-2 0-2,0 1 1,-1-2 0,3-3-1,-1-5 1,3-4-1,3-6 0,-2-8 0,2-2-2,-3-19-2,8 21-7,-8-21-28,5-19 2,1-6-2,6 3 0</inkml:trace>
  <inkml:trace contextRef="#ctx0" brushRef="#br0" timeOffset="374">161 322 83,'-3'-16'35,"3"16"-1,-28 1-3,8 7-29,-3-4-1,-5-3-6,10 7-28,-8-10 0,14 4-2,12-2 0</inkml:trace>
  <inkml:trace contextRef="#ctx0" brushRef="#br0" timeOffset="873">343 509 87,'0'0'36,"0"0"1,-16 18-3,19 9-28,-11 1 0,3 11-3,-3 2 0,2 2-2,0-4 1,0-4-3,4-4-1,-3-15-6,15 0-30,-10-16 1,8-13 0,-4-9-2</inkml:trace>
</inkml:ink>
</file>

<file path=ppt/ink/ink1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42.3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187 163 43,'17'-16'34,"-9"-7"-1,-1 3 0,-14-11-13,7 10-13,-16-2-3,-2 11 0,-8 0 0,6 14-1,1 1-1,6 13 1,3 5-1,7 13 1,3 5 0,3 9-2,0 4 2,1 6-2,-2 1 1,1-1-1,-5 1 1,-1-5-2,-3-2 2,2-2-1,-2-5-1,5-3 0,-3-4 1,2-2-1,1-6 0,1-4 0,0-4-2,0-22 0,1 19-3,-7-32-10,6 13-22,6-31 0,6 8-2,-9-17 2</inkml:trace>
  <inkml:trace contextRef="#ctx0" brushRef="#br0" timeOffset="343">196 503 64,'0'0'34,"-21"-8"-1,8 18-2,-14-13-26,1 9-5,-3 5-3,-7-7-27,11 7-2,6-10-1,19-1 0</inkml:trace>
  <inkml:trace contextRef="#ctx0" brushRef="#br0" timeOffset="546">230 463 80,'18'19'36,"-14"-1"0,6 23-6,-3-4-25,1 10-2,-5 1-4,-11-9-6,14 4-27,-16-21 0,10-1-3,0-21 2</inkml:trace>
  <inkml:trace contextRef="#ctx0" brushRef="#br0" timeOffset="702">264 309 54,'8'-29'33,"-8"6"-2,0 23-2,0 0-24,0 26-31,0 2-3,0-5-3,8 9 1</inkml:trace>
  <inkml:trace contextRef="#ctx0" brushRef="#br0" timeOffset="858">517 500 52,'0'0'36,"17"-11"-2,-17 11 1,0 0-14,-20-3-16,3 16-1,-5 3-1,-1 7-1,-2 6-2,2 4 0,4 0-1,9 1 0,6-7-1,4-5 1,8-8-1,-8-14 1,28 0 0,-11-13 0,4-7 2,-4-4-1,0-7 0,1 1 1,-5-2 1,3 4-1,-6 2 1,-2 9 1,-8 17-1,13-10 1,-13 10-1,9 38 1,-5-8-2,4 10 1,-1 5-3,2 0-1,4 4-6,-12-18-24,22-2-3,-10-24-2,13 0-1</inkml:trace>
  <inkml:trace contextRef="#ctx0" brushRef="#br0" timeOffset="1248">863 69 50,'11'-24'36,"-11"24"-1,10 20-1,-15 16-11,5 33-19,-6 12-1,0 12-1,-1 3-1,-5-8-2,2-11 0,-2-17-1,5-13 0,-3-23-1,10-24 0,-13 0 0,10-20 1,2-10-1,7-5 3,5-3 0,5 1 2,7 5 0,3 3 1,5 10 0,-1 7-1,3 17 1,-10 3-1,-1 20 1,-13 7-2,-2 11 1,-13 2-2,-2-2 1,-11-4-1,-6-12-1,-4-9-1,-3-20-3,8 2-8,-8-29-22,18 0 1,0-13-1,20 1 0</inkml:trace>
  <inkml:trace contextRef="#ctx0" brushRef="#br0" timeOffset="1638">1093 0 71,'0'0'35,"16"49"0,-21-14-1,8 22-30,-9 7 0,5 10-1,-6-2 0,1 2-2,-3-7 0,3-5-2,2-7-1,-3-19-9,11 3-23,-4-26 0,10 0-2,-10-13 1</inkml:trace>
  <inkml:trace contextRef="#ctx0" brushRef="#br0" timeOffset="1872">1216 518 46,'14'-16'34,"15"4"1,-6-8-1,16 14-11,-4-16-17,4 9-1,-6-5-2,-1 5 1,-10 0-2,-9 4 1,-13 9-1,0 0-1,-28 1 1,0 12-2,-3 5 0,-4 8 0,5 1 1,3 11-1,6 1 1,13 4-1,8-2 0,13-1 0,4-6 0,9-11-1,6-7 0,1-12-1,2-7-2,-9-20-10,9 9-22,-14-15 0,-2 8-2,-12-6 0</inkml:trace>
</inkml:ink>
</file>

<file path=ppt/ink/ink1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45.3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105 80 62,'9'-23'36,"-7"-7"-1,-2 30 0,13-27-26,-13 27-3,-2 23 0,2 11-1,-9 11-1,7 12 0,-5 10-1,6 7-1,-7 2 1,3-1-2,2-5 0,-3-5 0,2-6 0,-4-8 0,3-6-2,-4-8 0,6-5-2,-1-15-2,6 7-10,-2-24-23,0 0 0,5-31-1,8 8 0</inkml:trace>
  <inkml:trace contextRef="#ctx0" brushRef="#br0" timeOffset="266">237 438 70,'-15'-17'35,"-2"20"-2,-15-5-3,2 10-27,-4 2-1,-4-7-10,12 11-22,-1-8-2,9 7-2,18-13 0</inkml:trace>
  <inkml:trace contextRef="#ctx0" brushRef="#br0" timeOffset="468">227 511 79,'3'13'36,"1"18"-2,-8-11-5,6 21-24,-4 0-2,3 4-1,2-3-1,1-5 0,5-8-1,4-10 0,0-12 0,5-11 0,-1-12 0,2-10 0,-2-11 0,-1-4 0,-7-7 0,-11 0 0,-2 6 1,-8 10-2,-5 13 0,-9 10-1,0 24-10,-13-1-23,13 18-1,-6 0-1,7 12 0</inkml:trace>
</inkml:ink>
</file>

<file path=ppt/ink/ink1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4:50.8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315-1 69,'0'0'36,"0"0"0,0 0-11,-32 3-17,12 10-3,-14-6-1,-1 2-2,-4-3 0,3 0-1,1-3-1,6-2 0,7 2 1,7 3-1,15-6 0,-9 21 0,9-21 1,8 27 0,-8-27 0,14 25 0,-14-25 0,13 28 1,-8-15 0,-4 5-1,-2 1 1,-2 8-1,-2 1 1,0 9-1,-1 1 0,0 4 0,2-1 0,-1 1-1,2-5 0,2 0 0,-2-5 0,1-5-1,2-5-1,0-22-2,0 25-4,0-25-17,0 0-12,-7-23-1,7 23-1,13-23 2</inkml:trace>
  <inkml:trace contextRef="#ctx0" brushRef="#br0" timeOffset="437">219 342 63,'0'0'34,"0"0"0,-12 4-1,-14 4-31,-4 1-2,-2 5-12,-6-12-20,7-1-2,3-5-1,8-2-1</inkml:trace>
</inkml:ink>
</file>

<file path=ppt/ink/ink1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5:46.3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87 13 72,'0'0'37,"0"0"-2,-19 13 1,19-13-28,0 0-7,-26 5-6,26-5-29,-21-9 0,21 9-3,-21-23 1</inkml:trace>
</inkml:ink>
</file>

<file path=ppt/ink/ink1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5:43.7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233 66 21,'0'-22'29,"0"22"2,-6-22 1,6 22-12,-25-17-9,25 17-1,-32-2-1,15 11-2,-12-5-2,6 8-2,-3 0 0,4 1-1,3-2 1,5 2-1,14-13 0,-10 27-1,13-13 0,10 1 0,4 2 0,3-1-1,5 5 0,0 5 0,-2 3 0,-2 4 0,-2 5 0,-7 1 1,-8 2 0,-3 0 0,-8-3 0,-6-5 0,-4-8 0,-3-3 0,-2-11 0,-1-2-1,3-5 0,-1-2-1,5-2-1,1-6-2,15 6-8,-16-6-24,16 6 0,-3-22 0,3 22 0</inkml:trace>
  <inkml:trace contextRef="#ctx0" brushRef="#br0" timeOffset="499">390 19 62,'0'0'35,"-11"-17"-2,11 17-8,0 0-12,0 0-5,0 0-2,-5 33-1,5-8 1,9 13-3,-5 2 0,2 17-1,1-3 1,-2 6-2,-1-1 1,-3-2-1,2-5-1,-6-6 0,2-6-1,-2-11 0,3 0-2,-1-14-3,5 8-13,-4-23-19,0 0 2,14-10-1,2 0 1</inkml:trace>
  <inkml:trace contextRef="#ctx0" brushRef="#br0" timeOffset="780">530 304 60,'-26'-20'33,"5"23"-2,-11-3 1,4 9-28,-8 2-2,2-3-7,9 5-24,2-6-1,23-7-3,-9 13 1</inkml:trace>
  <inkml:trace contextRef="#ctx0" brushRef="#br0" timeOffset="1030">582 422 61,'0'0'33,"31"2"0,-31-2-1,30-18-26,-18-1 1,1 2-3,-7-6 1,-2-1-2,-4 4 0,-4 4-1,-5 0 0,9 16 0,-26-7 0,11 14-1,-6 6 0,0 7 1,0 2-2,3 7 1,5 3 0,9 3 0,8 3-1,5-2-1,13-1-2,-1-10-5,18 4-27,-11-16-1,14 0 0,-12-16 0</inkml:trace>
  <inkml:trace contextRef="#ctx0" brushRef="#br0" timeOffset="1311">841 344 75,'0'-16'36,"-11"-2"0,11 18-5,-9 21-21,13 11-4,-7 5-1,8 14-1,-5 5-1,3 6 0,1-1-3,2-1 1,-2-3-1,1-9-1,-1-5 0,0-11-1,3-3-2,-9-16-4,15 8-18,-13-21-11,0 0 1,-2-34 0,8 14 0</inkml:trace>
  <inkml:trace contextRef="#ctx0" brushRef="#br0" timeOffset="1529">882 367 71,'6'-47'36,"9"24"-4,-3 3 3,17 21-26,-13 4-3,6 19-2,-8 4-2,0 11-1,-6 5 0,-10 2-1,-8-3-1,-10-7 0,-5-4-3,-14-15-4,16 7-26,-14-24-1,15 1-1,-1-15 1</inkml:trace>
  <inkml:trace contextRef="#ctx0" brushRef="#br0" timeOffset="1966">1274 153 53,'-15'-12'33,"15"12"-1,-7-21 0,6 0-22,14 11-3,-9-9-1,9 6-2,-4-6-1,6 6 0,1 0 0,6 6-1,-3 2 0,1 8-1,-3 9 2,-4 13-2,-4 4 1,-9 10-1,-4 10 1,-9 4-2,-5 1 2,1-2-2,-5-1 0,5-5 1,1-6-1,6-5 1,3-6-1,8-7 1,5-5 0,3-2 0,4-2 0,4-5 1,3 3-1,3-6 0,3-2 0,-1 2-1,-2 0 1,-1-2-1,-2 2-1,-5-7-2,-15 2-1,15-6-6,-1 12-23,-17-23-4,3 17-1,4-32 0</inkml:trace>
</inkml:ink>
</file>

<file path=ppt/ink/ink1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5:46.1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 2 87,'0'0'36,"0"0"-1,0 0-4,0 0-29,-19-8-3,11 25-11,8-17-22,-15 12-1,15-12-1,0 24-1</inkml:trace>
</inkml:ink>
</file>

<file path=ppt/ink/ink1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5:49.5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109 130 35,'-1'-17'30,"1"1"3,-7-5 0,7 21-13,-9-33-9,9 33-1,-4-19-5,4 19 1,0 0-1,0 32-1,-2-6 0,6 12-2,-4 4 1,6 15-1,-1 1 1,-3 2-2,0-4-1,1-1 1,0-6-1,-3-6 1,0-8-2,0-11 0,0-6-2,0-18-2,1 19-9,-5-32-24,4 13 2,6-34-2,1 18 2</inkml:trace>
  <inkml:trace contextRef="#ctx0" brushRef="#br0" timeOffset="375">0 92 58,'0'0'34,"10"-19"-2,10 19 1,-6-8-27,14 8 1,-8-5-2,10 8-1,-4-1-1,3 9-1,-6 4 1,2 10-1,-4 4 0,1 12-1,-5 4 1,-6 9-1,-4 1 1,-6 3-1,-4-2-1,-5-1 1,-11-5 0,-3-7 0,-4-6-1,0-8 0,-1-4-1,-1-12-1,7 0-1,-4-13-1,25 0-6,-35-12-24,35 12-1,-10-41-1,16 20 1</inkml:trace>
  <inkml:trace contextRef="#ctx0" brushRef="#br0" timeOffset="765">291 464 61,'13'-6'34,"10"6"-2,-4-14 2,13 5-25,-12-12-2,8 2-2,-11-5-1,-1 2-1,-8-1-1,-8 2 0,-7 2-1,7 19 0,-27-17 1,9 20-1,-3 7 0,1 12 1,2 5-1,5 5 0,3 3 0,7 6 0,5 0-1,3-3 0,7-3-2,0-10-1,8 1-4,-20-26-15,37 19-15,-15-24 0,10 5 1,-6-14 0</inkml:trace>
  <inkml:trace contextRef="#ctx0" brushRef="#br0" timeOffset="1092">713 304 74,'0'0'36,"0"0"-2,0 0 1,-16 27-30,2 2 0,-8 2-3,2 7 1,4 1-3,-1-1-1,11-3-2,1-9-1,16 1-2,4-19-2,13 3-1,-6-22 2,11-2 0,-12-13 4,1-8 1,0 1 4,-11-6 2,-1 12 3,-7 0 0,-3 27 2,0 0-1,15 7-2,-15 13-1,8 18-1,0 2-1,2 8-1,1-3 0,2-4-3,2-3-1,-7-14-4,14 5-20,-22-29-10,13-8 0,-13-23-2,0-4 1</inkml:trace>
  <inkml:trace contextRef="#ctx0" brushRef="#br0" timeOffset="1451">837 22 74,'-1'-29'33,"1"29"-1,0 0-11,0 0-51,18 19-1,-12 0-2,6 7 0</inkml:trace>
  <inkml:trace contextRef="#ctx0" brushRef="#br0" timeOffset="1638">1178 404 64,'0'0'36,"7"-20"-1,-7 20 0,-14-22-24,14 22-7,-29 0-1,12 13-1,-5 3 0,2 15-1,1 4-2,3 5-1,9 8-2,2-8 0,13-4 0,-4-12 0,9-5 0,4-18 1,1-14 3,2-12 1,-4-14 3,0-9-1,-6-15 2,1-3-1,-9-9-1,-2 3 1,-3 4-2,0 8 1,-3 8-2,2 15 2,-2 15-2,6 22 1,-4 30 1,5 12-2,1 13 1,2 12-1,3 6 1,3 9-3,2-2 0,-2-10-3,7-2-5,-11-27-23,16-3-5,-6-24-1,7-3-1</inkml:trace>
  <inkml:trace contextRef="#ctx0" brushRef="#br0" timeOffset="2075">1314 492 58,'0'0'33,"19"11"1,-19-11-7,34-7-11,-18-6-8,7 0-2,-8-11-1,3 5 0,-9-8-2,-3-2 0,-10 1-1,-8 3 0,-5 9 0,-5 10 0,-7 12-1,3 16 0,0 7 0,7 15 0,6 4 0,10 4-1,6 1 0,10-2 0,8-10-1,5-12 1,2-7-3,4-15 1,3-4-3,-8-28-9,17 11-23,-17-17 0,9 6-1,-11-7 0</inkml:trace>
</inkml:ink>
</file>

<file path=ppt/ink/ink1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5:54.0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140 353 55,'0'0'34,"0"0"-1,-24-17 0,17 30-20,-10-10-6,2 8-3,-6 0-1,2 5 0,1-3-1,7 5-1,5-2 0,3 0 0,7-3 0,9 0 0,5-1-1,4-2 1,-1-3 0,-2 5-1,-1-1 0,-4 4 1,-4 5-1,-6 5 1,-4 2-1,-4 7 0,-5 2 0,-4-4 0,0-3-1,-4-6 1,0-4-2,-2-14-1,6 3-3,-12-20-28,25 12 0,-6-32-2,15 13 0</inkml:trace>
  <inkml:trace contextRef="#ctx0" brushRef="#br0" timeOffset="374">384 491 53,'0'-17'36,"-13"-4"-1,13 21-1,-34-24-10,13 28-21,-6 9-1,2 10 1,1 8-1,3 8-1,5 4-2,6-1-1,7 0-1,3-11-1,13-5 0,0-13 1,9-9 0,-2-13 1,2-10 1,-3-5 2,-6-12 1,1-2 1,-6-5 0,-2 6 0,-6 3 0,1 9 0,-4 8 0,3 17-1,0 0 0,-6 30 0,8 2-1,2 10 0,2 3 0,3 3-1,2-1-3,-1-10-3,16 3-24,-11-25-6,9-2 0,-8-22-1</inkml:trace>
  <inkml:trace contextRef="#ctx0" brushRef="#br0" timeOffset="749">522 116 74,'-9'-32'36,"9"32"-1,0 0-1,-1 17-29,5 11 1,5 12-3,-3 4 1,5 11-2,-3 1 1,-3 5-2,1-4 1,-1-5-2,-5-4 0,0-5 1,-2 0-1,2-9 0,2-1-2,-5-7 0,4 2-3,-1-28-5,9 29-27,-9-29 0,0 0 0,17-26 0</inkml:trace>
  <inkml:trace contextRef="#ctx0" brushRef="#br0" timeOffset="998">642 426 62,'-20'-12'33,"1"12"-2,-8 0 0,-4 3-31,11 9-24,-10-5-5,12-1-3,18-6 1</inkml:trace>
  <inkml:trace contextRef="#ctx0" brushRef="#br0" timeOffset="1185">755 421 70,'-8'25'37,"8"16"-1,-5-4 0,11 18-29,-4-4-4,0 1-2,1-4-2,-6-13-8,12-5-26,-9-30 0,-4 13-1,-5-33 1</inkml:trace>
  <inkml:trace contextRef="#ctx0" brushRef="#br0" timeOffset="1341">681 204 70,'0'-52'34,"-7"10"-1,17 23-2,-10 19-33,0 0-29,-3 31-1,8-8-2,8 9-1</inkml:trace>
  <inkml:trace contextRef="#ctx0" brushRef="#br0" timeOffset="1513">1047 440 55,'0'0'36,"-9"26"-1,-4-13 0,4 15-11,0-9-23,-2 7 0,2 1 0,8 5 0,2 0 0,6 0-1,2-3 0,0 3 1,-1-3-2,-6-6 1,-4 1-1,-6-11-2,-2 2-4,-18-19-28,14 5 1,-7-13-2,21 12 1</inkml:trace>
  <inkml:trace contextRef="#ctx0" brushRef="#br0" timeOffset="1903">1357 181 69,'-5'-23'35,"-14"-2"-1,19 25-1,-36-29-27,20 32 0,-8 2-1,5 10-1,1 6 0,7 6-2,2 4 0,6 0 0,3 1 0,6 2-1,-2-5 0,8 0 0,-6-3-1,0-3 1,1 1-1,-3 2 0,-4 2 0,4 0 1,-1 0-1,-1 4 0,1 0 0,1 0 0,0 1 0,-1-5 0,2 1-2,-5-6-1,3 0-2,-3-23-5,7 22-22,-7-22-5,0 0 0,10-31 1</inkml:trace>
  <inkml:trace contextRef="#ctx0" brushRef="#br0" timeOffset="2231">1342 458 57,'-19'-11'31,"-7"10"-1,4 10-1,-8 8-35,1-2-21,2-4-2,6-2-2,21-9 0</inkml:trace>
  <inkml:trace contextRef="#ctx0" brushRef="#br0" timeOffset="2433">1483 430 79,'0'0'37,"8"23"-1,1 5 1,-15-2-32,9 14-2,-4 5-2,1 5-1,1 2-3,-13-21-16,17 9-18,-11-26 1,6-14-1,0 0 1</inkml:trace>
  <inkml:trace contextRef="#ctx0" brushRef="#br0" timeOffset="2589">1446 198 71,'-7'-36'33,"9"22"-2,-2 14-5,-15 14-55,21 11-1,-3-1-4,11 8 1</inkml:trace>
  <inkml:trace contextRef="#ctx0" brushRef="#br0" timeOffset="2761">1740 465 65,'0'0'35,"2"-13"0,-2 13 1,-22 7-21,11 9-12,-7 3-1,1 11-1,-2 4 0,3 5-2,4 6-1,5-6-1,10-3-1,3-13 1,7-4-2,1-19 2,7-5-1,-4-15 3,1-12 1,-4-7 1,-5-7 3,1 7-1,-9 0 1,5 7 0,-7 7 0,1 25-1,0 0-1,3 18 1,-3 13-2,2 11 1,0 6-2,2 6 0,1-1-1,-3-9-3,14 2-17,-10-27-15,12-9 0,-7-26-1,9-8 0</inkml:trace>
  <inkml:trace contextRef="#ctx0" brushRef="#br0" timeOffset="3120">1893 62 56,'4'-30'36,"-7"17"-1,7 37 0,-8 7-12,17 30-18,-9 10-2,-2 11-1,-2 7 0,3-4-2,-3-8-1,-2-15 0,1-11-2,-2-17 1,4-13-1,-1-21 0,0 0 1,0-21 0,5 3 0,2-7 2,3-3 0,3 5 1,3 0 1,3 6 0,0 2 0,1 11 0,-3 5 0,1 15 0,-7 6-1,-5 8 0,-7 7 0,-8 2 0,-5 0-1,-8-7-1,-3-6-1,-10-16-2,9 1-11,-7-28-21,14-2 1,-2-13-2,16 6 1</inkml:trace>
  <inkml:trace contextRef="#ctx0" brushRef="#br0" timeOffset="3541">2139 407 74,'0'0'36,"13"42"-1,-10-15 0,10 15-29,-7-1-3,1 8-1,-3 2-4,-7-13-7,11 1-26,-13-22 1,12-4-2,-7-13 0</inkml:trace>
  <inkml:trace contextRef="#ctx0" brushRef="#br0" timeOffset="3713">2133 84 76,'-1'-36'36,"-4"1"-2,5 35 1,-4-14-31,4 14-8,4 27-28,-8-12-3,8 5 0,-2-4-1</inkml:trace>
  <inkml:trace contextRef="#ctx0" brushRef="#br0" timeOffset="3915">2342 117 76,'-5'-30'36,"5"30"1,-1-19-2,1 19-29,0 0-2,4 29 0,-8 4-1,4 15-1,-4 9 0,1 11-1,-2 0 0,4 6-2,2-3 0,-1-12-4,9 6-10,-5-30-22,14-6 0,-18-29-1,36 8 1</inkml:trace>
  <inkml:trace contextRef="#ctx0" brushRef="#br0" timeOffset="4134">2503 456 57,'0'-14'36,"7"30"-1,-10 1 0,12 28-12,-11-10-20,8 8 0,-3 1-2,1-2 0,-1-5-3,-3-14-2,7 3-9,-7-26-22,-8-18 0,-1-20 0,12-4 0</inkml:trace>
  <inkml:trace contextRef="#ctx0" brushRef="#br0" timeOffset="4290">2503 174 62,'-3'-51'33,"8"24"-1,-6 6-1,14 21-25,-4 19-27,-11-6-11,7 7 0,-5-7-3</inkml:trace>
  <inkml:trace contextRef="#ctx0" brushRef="#br0" timeOffset="4508">2789 43 54,'-16'-13'35,"16"13"1,0 0-2,-4 34-9,7-14-21,-2 12-1,-6 1 1,5 11-2,-5 2 1,7 6-1,-1 0 0,1-1-1,-2-5 0,1-2 0,1-5 0,-2-2-1,-2-3-1,-4-7-1,3 1-1,-5-9-1,5 1-3,-9-19-9,12 12-21,0-13 1,0 0 0,9-29 1</inkml:trace>
  <inkml:trace contextRef="#ctx0" brushRef="#br0" timeOffset="4758">2847 452 61,'2'-26'32,"-12"1"-1,-6 18-4,-15-5-20,2 20-2,-11 0-4,-4 2-8,7 9-23,3-6-1,15 6-3,19-19 1</inkml:trace>
  <inkml:trace contextRef="#ctx0" brushRef="#br0" timeOffset="4945">2952 337 61,'10'38'33,"-12"-9"0,4 13-1,-14-4-21,11 7-9,-1-2-1,2 0 1,3-9-1,6-8 0,1-12 0,6-8 0,1-12 0,4-5 0,-1-11 0,-1-4 0,-3-7 0,0 1 0,-5 1 1,-1 5-1,-2 9 0,-3 4 0,-5 13 1,0 0-1,9 14 1,-6 11 0,0 5 0,1 9 0,1 9 0,2 6 0,0 1 0,0 6 0,-2-2-1,-1 2 0,0-2 0,1-4-1,-2-4 1,-1-6-1,-4-6 1,-3-6-2,1-4 2,-8-10-2,-2-6 0,-11-6-1,-1-5 0,-4-2 0,2-2 0,-1-5 0,6-2 1,6-1-1,8-3 1,9-3 0,9 0-2,2-13-8,17 8-24,-11-13 0,5 7-3,-9-6 1</inkml:trace>
</inkml:ink>
</file>

<file path=ppt/ink/ink1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00.1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51 541 56,'-13'-7'35,"13"7"-1,-20 2 0,14 17-17,-5-3-12,15 18-1,-5 0-2,6 9-1,4 3-1,3-4 0,6-4-1,4-8 0,1-4 0,-3-14 1,2-12 0,-5-12 0,-1-8 1,-6-9 0,-6-6 0,-4-4 0,-4-1 0,-5 3-1,-4 4 1,-4 6-1,-5 10 0,4 6-1,0 16-5,-10-5-28,28 0 0,-13 11-2,13-11 0</inkml:trace>
  <inkml:trace contextRef="#ctx0" brushRef="#br0" timeOffset="359">506 139 53,'-9'-42'34,"0"12"0,-8-1-1,4 13-20,-8 1-4,3 19-2,-12 2-2,9 16-2,-5 4 0,4 11-1,5 6 0,4 5 0,10 1 0,7 5-1,5-4 1,4 2 0,0-2 0,0 0-1,-5-3 1,0-4-1,-7-1 0,-2 0 0,-4-2-1,1-1 1,0-4-1,-1-3 0,4-2 0,-2-5-1,6 2 0,-6-11-2,7 3-1,-4-17-4,0 20-12,0-20-18,0-13 1,0-7-1,12 2 2</inkml:trace>
  <inkml:trace contextRef="#ctx0" brushRef="#br0" timeOffset="687">464 572 68,'-1'-14'32,"-17"2"0,-2 15-2,-14 4-29,-12 1-7,0 7-24,-5-6-1,4-2-2,6-5 0</inkml:trace>
</inkml:ink>
</file>

<file path=ppt/ink/ink1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02.8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306 261 68,'0'0'32,"0"0"1,-37-22-1,20 21-26,-17-5-2,-3 9-2,-4-2 1,3 8-1,1-4 0,9 5-1,3-3 0,12 0 0,13-7 1,0 0-1,-6 15 1,6-15 0,13 6 0,-13-6-1,15 24 2,-6-5-1,-5 5 0,1 8-1,-3 4 1,0 6-1,-4 0 0,4 4 0,-6-3 0,4 2 0,-3-2-1,1-6 1,-1 0-1,3-8 0,-1-4 0,-2-8-1,1-2-2,2-15-2,-1 13-10,-5-28-23,6 15 1,15-32-1,2 15 0</inkml:trace>
  <inkml:trace contextRef="#ctx0" brushRef="#br0" timeOffset="390">206 568 75,'0'0'34,"0"0"0,-6 32-5,-14-22-26,-7 2-4,1 3-7,-14-12-22,9 1-2,-3-8-2,12-1-1</inkml:trace>
  <inkml:trace contextRef="#ctx0" brushRef="#br0" timeOffset="2386">522 63 68,'7'-19'36,"-10"-1"-2,3 20 1,3-25-27,-3 25-3,0 18-1,-3 2-3,-1 6-1,-5 0-5,13 9-29,-17-14-1,7-1-2,-7-17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39.80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37 131 71,'0'0'37,"0"-25"0,0 25 0,0 0-28,-8 18-1,3 6-3,2 17 0,-3 4-2,5 14 0,-2 5-1,1 3-1,1-3 0,2-6 0,-1-9-1,2-9 0,-2-13-1,-2-13 1,2-14-1,-1-15 0,2-14 0,-1-8-1,5-9 1,0-11 0,7-4 1,1-8 0,1 1 0,5 1 0,2 1 2,0 10-1,-3 6 1,-1 15-1,-4 16 2,0 18-2,0 15 1,-4 21-1,-3 18 0,1 17 0,-1 8-1,6 13 0,-5-7 0,0-5 0,-3-8-1,2-17 0,-4-21 0,-2-33-1,0 0 0,-10-32 0,4-11 0,-3-8 1,3-6-1,-2 5 0,-1 6 1,-3 11-2,-1 16 1,-6 8-3,2 15-3,-22-8-13,14 15-16,-10-8 0,12 6-1,-5-12 2</inkml:trace>
  <inkml:trace contextRef="#ctx0" brushRef="#br0" timeOffset="702">476 346 76,'0'0'36,"0"0"0,-24-16-7,18 35-18,-11-8-6,3 12 0,-7 7-2,0 8-2,3 6-1,2 1-1,11 3-1,4-7 0,8-2-1,5-13 0,8-8 1,2-14 0,4-9 2,-2-10 0,-5-11 2,0-6 0,-4-9 1,-4-3-1,-8 3 2,2 8 0,-5-1-1,4 10 0,-8 6 0,4 18 0,0 0-1,0 38 0,0-6-1,4 9-1,3 6-2,-4-2-2,12 6-6,-12-25-14,14 4-15,-3-22 0,10-4-1,-10-18 2</inkml:trace>
  <inkml:trace contextRef="#ctx0" brushRef="#br0" timeOffset="1061">709 435 78,'0'0'37,"0"19"-1,7 13 1,-10 0-31,7 12-1,-1 0-2,0-1-1,-3-8 0,-1-8-1,-2-11-1,3-16 1,-13-11-1,5-11 0,3-8 0,3-6 0,5-7 1,1 2-1,9 4 0,5 5 0,-1 5-2,1 7-2,3 17-5,-12-10-23,10 17-4,-19-4-1,31 0 0,-31 0 27,20-4 6,-20 4 4,22-16 6,-5 16 23,-17 0 7,0 0 0,0 0 1,15 38-26,-21-12-5,1 12-1,1 3-2,0 5 0,5-3-2,3-7 0,4-8-1,3-11 1,4-10-1,1-12 0,3-10 0,-2-10-1,-2-8 1,-8-8 0,-1 0 0,-8 3-1,-2 3 0,-14 3-2,1 10-1,-13-5-11,17 19-23,-9 0 1,22 8-1,-18 0 0</inkml:trace>
  <inkml:trace contextRef="#ctx0" brushRef="#br0" timeOffset="1607">1074 453 87,'3'20'37,"10"12"0,-13-6-4,13 9-27,-11-6-2,5-1-1,-7-7-2,-3-8-1,3-13-1,-14-3 0,8-10 0,0-11 0,9-2 0,3-6 1,5-1 1,11 3 0,4 0 2,9 9 0,0 7-1,3 12 1,-7 11-1,0 13 0,-9 6-1,-2 12 0,-10 4-1,-4 1 0,-3 2-2,-9-9-4,10 3-10,-14-24-23,19-4 0,-9-13-3,29-12 2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03.7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269 1 68,'0'0'35,"-17"-5"-1,-1 3 0,18 2-27,-34 10-3,8-2 0,-5-5 0,5 5-1,0-3 0,4 2 0,4-7 0,18 0 1,-21 0-1,21 0 0,0 0-1,0 0 1,8 19-2,-4-4 1,-2 4-2,1 7 1,-3 4-1,-3 4 1,-2 0-1,-1 5 0,1-1 1,-1-1 0,0-1-1,1-2 1,4-4-1,1-1 1,1-5-1,2-4 0,-1-4 0,-2-3 0,0-13-1,0 17-1,0-17-1,0 0-3,0 0-4,-22 4-29,22-4 1,3-15 0,-3 15-1</inkml:trace>
  <inkml:trace contextRef="#ctx0" brushRef="#br0" timeOffset="405">184 345 82,'-3'-18'35,"3"18"-1,-30 7-3,11 2-31,-5 4-6,-8-7-28,6-2 2,-2-4-4,7-1 1</inkml:trace>
  <inkml:trace contextRef="#ctx0" brushRef="#br0" timeOffset="811">225 499 68,'9'-16'36,"-9"16"0,18-10-9,1 16-11,-6-12-8,9 15 0,-6-5-3,2 11-1,-8-1-1,-1 10-2,-9-1 1,-6 3-2,-6 4 2,-6 2-3,1-3 1,-1-4 0,1-3 0,-1-3 0,11-5 1,10-1 0,-3-13 0,35 11-1,-4-16 1,7 2-1,7-3-3,-1-14-7,13 10-28,-8-11-1,3 2 0,0-1-4</inkml:trace>
</inkml:ink>
</file>

<file path=ppt/ink/ink1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25.10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34 0 51,'-18'7'28,"2"-2"-27,16-5 0,0 0-14,0 0-21</inkml:trace>
</inkml:ink>
</file>

<file path=ppt/ink/ink1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18.00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121 148 42,'-6'-18'32,"6"18"1,-2-16 1,-3 2-17,5 14-7,0 0-1,0 0-3,0 0 0,0 0-2,5 20-1,-7 8 0,-5 7 1,5 9-1,-2 4 0,1 7-1,0-1 0,3-1 0,3-4-1,-1-8 0,1-7-1,1-7 1,0-7-2,-4-20 0,7 23-2,-7-23-2,0 0-11,0 0-22,24-23 1,-23 0-2,11 4 2</inkml:trace>
  <inkml:trace contextRef="#ctx0" brushRef="#br0" timeOffset="421">20 108 45,'-12'-23'31,"6"10"0,6 13 1,-2-28-23,2 28-1,15-22 0,4 16-1,2-4-2,6 8-1,4-2 0,8 7-1,0 1-1,0 8 0,0 3-1,-8 5 0,-8 5 0,-6 2-1,-10 3 1,-11 3-1,-9 0 1,-9-3 0,0-3 0,-1 0-1,3-5 1,3-5-1,6 2 1,11-19-2,6 18 1,7-15 0,8 1-1,0-1 1,1 2 0,4 0 0,-3 4 1,-2 6-1,-4 5 0,-3 2 1,-9 6 0,-2 1-1,-11-1 1,-7 0 0,-9-9 0,-6-6 0,-8-7-1,-2-4 1,-2-8 0,3-1-2,7-2 0,6-7-3,26 16-7,-29-21-25,29 21 0,11-26-1,8 15 0</inkml:trace>
  <inkml:trace contextRef="#ctx0" brushRef="#br0" timeOffset="951">460 369 45,'0'-19'34,"0"19"1,0 0 0,0 0-11,-13 18-16,13 5-3,-4 2-2,7 7 0,1 3-2,5 2-1,5 1-1,4-10 0,5-6 0,5-10 0,0-8 0,1-13 1,-2-11 0,-4-8 1,-7-7 1,-6-5-1,-9-2 1,-7 7-1,-8 2 0,-6 13 0,-6 5-1,-3 14 0,-3 8-1,-2 6-2,10 15-8,-4-9-23,17 3-1,2-9 0,13 5 0</inkml:trace>
  <inkml:trace contextRef="#ctx0" brushRef="#br0" timeOffset="1326">731 327 77,'0'0'36,"0"0"-2,-18 20 2,16 7-32,-5 0-1,5 12-1,2-3-1,8 1-1,3-2-1,4-10 0,5-9 1,2-12-1,-1-9 1,-2-13 0,-4-8 0,-5-7 1,-4-6 0,-6 4-1,-9 1 1,-3 6-1,-4 5-1,-5 7-3,5 17-21,-9-8-10,11 10 0,-1-3-1,15 0 0</inkml:trace>
  <inkml:trace contextRef="#ctx0" brushRef="#br0" timeOffset="1653">995 25 62,'0'0'37,"-7"-23"0,7 23 0,4 13-17,9 13-14,-7 11-3,3 11 1,-3 6-1,-1 6-1,-3 3 0,-4-1-1,-1-5 0,-2-6-1,2-5 0,-2-13-3,7-5-1,-2-28-8,9 25-26,-9-25 1,20-10-1,-9-9 1</inkml:trace>
  <inkml:trace contextRef="#ctx0" brushRef="#br0" timeOffset="1981">1178 462 62,'27'0'33,"-11"-8"0,6 1 0,-8-14-24,8 10-2,-13-11-2,4 6-1,-13-3-1,-4 5-1,-10 1-1,1 7 1,-8 6-1,-1 11 0,0 3 0,0 8 0,5 6 1,7 6-1,6 1 0,6-1-1,10-1-2,4-6-2,13 5-16,-3-20-15,12-4-1,-6-12 0,7 0 0</inkml:trace>
  <inkml:trace contextRef="#ctx0" brushRef="#br0" timeOffset="2246">1525 284 72,'-13'-25'35,"13"25"0,-34-7 1,22 26-30,-5 5-1,1 15-2,1 4 0,2 5-3,9 6-1,-1-8-2,13-1-1,2-16 0,10-5 0,-2-18 0,6-9 1,-1-12 1,1-11 2,-3-10 2,-6-8 0,-2-1 1,-10-2-1,4 8 2,-10 1-1,3 14 1,-9 4 1,9 20-1,0 0-1,-10 36 0,6-1 1,5 9-2,1 6-1,1-2-2,5 5-6,-9-19-16,18 1-14,-17-35 0,31 19-2,-20-34 2</inkml:trace>
  <inkml:trace contextRef="#ctx0" brushRef="#br0" timeOffset="2605">1705 384 74,'0'0'35,"13"31"-1,-10-5 1,7 19-30,-5-11-2,0 0-2,-2-3-1,-3-9 0,-4-5 0,4-17-1,0 0 0,-16-22 0,15 0 1,1-10 0,0-2 1,8-4 1,1 3-1,8 3 2,1 2-1,8 10 1,-4 2-1,4 8 0,-2 7 0,-1 6-1,-4 10 1,0 8 0,-6 10-1,-3 4 0,-2 7-1,-7 1 1,2 1-2,-2-5-1,1-4-2,-2-35-15,3 24-19,-3-24 2,17-24-4,-4-8 3</inkml:trace>
</inkml:ink>
</file>

<file path=ppt/ink/ink1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21.62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204 246 47,'-3'-21'33,"-3"-5"2,6 11 0,-9-11-18,9 26-5,0 0-4,-21-4-2,3 12-2,-2 13 0,-7 5-1,1 6 0,0 12-1,4 7 0,5 3 0,9 4 0,7-4-1,8 3 0,10-4 1,4-3-2,5-9-1,3-12-1,2-2-4,-4-21-9,15 6-23,-16-27 1,8 2-2,-12-22 2</inkml:trace>
  <inkml:trace contextRef="#ctx0" brushRef="#br0" timeOffset="265">279 425 72,'-14'-6'35,"2"21"-1,-2-3-9,14 18-17,-5 2-4,10 11-1,-1-1 0,7 0-2,7-4-1,2-6-1,5-10 1,1-13-1,0-12 2,-3-11-1,-4-13 2,-3-8-1,-8-7 1,0-2 0,-8 0-2,-5 9 1,-8 5-1,-4 11 1,-5 7-2,-7 10 0,2 16-5,-8-1-28,10 7 0,7-7-1,9 6 1</inkml:trace>
  <inkml:trace contextRef="#ctx0" brushRef="#br0" timeOffset="593">490 470 78,'19'24'36,"-15"-5"-1,12 16 0,-7-2-30,0 8-2,-5-4-2,-2-2 0,-4-7-1,-5-11-1,7-17-1,-19 4 1,7-17-1,2-12 1,5-7 0,2-6 1,4-4 0,8 0 1,5-2 0,5 7 1,3 4-1,4 8 1,-2 6-1,0 12 1,-3 10-1,4 14 1,-8 8 1,-2 7-2,-7 5 1,1 5-1,-5-1 0,-4-2-1,-1-4 0,-2-8-4,3-1-2,0-26-19,-4 16-12,4-16 0,13-10-1,-5-8 2</inkml:trace>
  <inkml:trace contextRef="#ctx0" brushRef="#br0" timeOffset="1014">936 438 76,'0'0'34,"0"0"0,-14 9-10,14-9-21,-22 22 0,13-5-1,-1-2 1,9 3 0,3-1-2,11 5 1,3-2-1,0 4 0,-1-1 0,-7 3 0,-3-4 0,-10 2-1,-6-4-1,-8-7-1,-1 5-4,-12-17-28,15-2 0,4-14-1,8-2 0</inkml:trace>
  <inkml:trace contextRef="#ctx0" brushRef="#br0" timeOffset="1326">1098 0 74,'7'16'37,"-7"5"-2,9 20 2,-10-3-31,9 13-2,-6 1-1,3 7 1,-3 0 0,-1 1-2,1-3 1,-2-3-2,-2-5 1,1-1-2,-2-4 1,0-8-3,3-2-2,-9-18-7,18 0-27,-9-16 1,0 0-1,13-34 1</inkml:trace>
  <inkml:trace contextRef="#ctx0" brushRef="#br0" timeOffset="1560">1204 405 46,'-28'16'31,"-4"0"1,-1-2-7,-3-3-49,1 0-1,-2-12-1,13-1-5</inkml:trace>
  <inkml:trace contextRef="#ctx0" brushRef="#br0" timeOffset="1856">1247 392 67,'-4'19'34,"5"2"1,-5-2 0,4 16-27,0-5-4,3 6-1,-2-5 1,2 1-3,-3-9 0,2-7 0,-2-16-1,0 0 0,0 0 1,1-14-1,0-10 1,4-2 0,-1-6-1,8-2 1,-1 1-2,4 4 1,2 7-3,-2-2-5,15 13-28,-10 0 1,12 11-2,-9-2 1</inkml:trace>
  <inkml:trace contextRef="#ctx0" brushRef="#br0" timeOffset="2121">1589 408 68,'0'0'35,"0"0"-2,-13 4 3,-8 3-28,10 15-5,-8 2 1,2 6-3,-4 4 2,4 2-3,4-1 1,6-4-2,7-5 0,4-11 0,-4-15-1,29 6 1,-10-16 1,2-9 1,0-9-1,-2-7 2,-2-2-2,-3 4 2,-5 3 0,3 6 0,-8 3 0,-4 21 0,0 0 1,0 0 0,4 32 0,-4-3-2,0 5 1,0 4-2,3 3-1,-3-9-5,15 13-14,-7-30-17,14-3-1,-7-20 0,8-2 0</inkml:trace>
  <inkml:trace contextRef="#ctx0" brushRef="#br0" timeOffset="2465">1793 381 57,'0'0'35,"0"0"1,-13 27 0,23 12-14,-7 0-18,-2 11-1,2 6-2,-3-7-4,7 10-14,-10-27-18,11-6-1,-8-26-1,17 7 1</inkml:trace>
  <inkml:trace contextRef="#ctx0" brushRef="#br0" timeOffset="2652">1903 494 52,'0'0'35,"0"0"-1,15 19 1,-15-19-11,18 39-21,-14-5-1,-2 4-2,1-2 0,-8-5-2,5-6-2,0-25 0,-14 14 0,2-27 0,9-4 1,-1-11 2,7-4 2,1-2 0,0-5 2,17 5 2,-7 1-1,11 8 1,-6-2-2,2 14 1,0 3-2,2 17 1,-6 7 0,0 12-1,-5 7 0,-2 8-1,-6 3-1,-4-2-1,0 4-1,-7-17-6,10 7-24,-3-36-3,0 0-1,-13-13-1</inkml:trace>
  <inkml:trace contextRef="#ctx0" brushRef="#br0" timeOffset="3026">2237 159 61,'14'-8'37,"-14"8"-2,23-6 0,-23 6-15,13 3-16,-13-3 0,19 20 0,-10-4-1,3 5 0,-5 2-1,1 6-1,-2 5 0,3 1 0,-3 7 1,-3 1-2,-3-6 1,-2 3 0,1-4 0,-1 1 0,5-5 0,-6-6-1,8-1 0,3-4-1,1-1-1,3-5-1,5 1-4,-17-16-14,22-3-18,-8-13 2,5 0-2,-6-14 2</inkml:trace>
  <inkml:trace contextRef="#ctx0" brushRef="#br0" timeOffset="3307">2499 405 68,'-22'-13'33,"-1"13"0,-13 0-4,-5 4-33,-2-1-26,-9-3-2,2-2-1,4-1 0</inkml:trace>
</inkml:ink>
</file>

<file path=ppt/ink/ink1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25.85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65 199 75,'0'0'36,"-7"-18"-1,10 31-5,-3-13-21,1 32-2,-1-5-3,5 17 0,-2-2 0,-2 10-2,2-2 1,-1 2-1,0-5-1,0-4-1,1-4 0,-3-7-2,3-5-3,-3-27-10,1 22-23,-1-22 1,2-14-2,-7-14 2</inkml:trace>
  <inkml:trace contextRef="#ctx0" brushRef="#br0" timeOffset="266">0 180 68,'9'-20'35,"4"14"-1,3-6 0,11 11-28,-1-4-1,8 8-1,-2 2-1,5 6-2,-2 9 0,-5 5 0,-4 5-1,-8 5 0,-12 0 0,-8 2 0,-11 1-1,-11-3 0,-7-9 0,-11-10-3,6 4-6,-10-19-26,11 1 3,4-10-4,17 6 3</inkml:trace>
  <inkml:trace contextRef="#ctx0" brushRef="#br0" timeOffset="593">320 389 71,'0'0'36,"6"21"-3,7 3 2,-16 1-29,12 9-3,-2 3 1,2 5-2,-5 1 1,2-3-2,-2-6 0,1-8 0,-4-9-2,-1-17 1,0 0-1,-10-17 0,8-5 1,0-8-1,2 1 0,2-9 0,7-1 0,1 3 1,6 3-2,0 2 1,2 8-4,-8-1-2,11 15-10,-21 9-17,25-7 1,-25 7-3,17 0 4</inkml:trace>
  <inkml:trace contextRef="#ctx0" brushRef="#br0" timeOffset="905">529 402 50,'0'0'35,"0"0"-3,0 0 2,0 0-14,-8 35-14,7-12 0,2 6-4,2 3 0,2-2-1,1 2 0,7-6-1,0-9 0,4-8 0,0-9 0,5-7 0,-2-9 0,-2-11 0,-4-7-1,-5-3 2,-5-2-1,-10 3 0,-2 2-1,-8 8 2,-6 9-3,-4 10 0,0 20-6,-13-3-27,20 13 1,-3-3-2,15 6 1</inkml:trace>
  <inkml:trace contextRef="#ctx0" brushRef="#br0" timeOffset="1264">760 405 81,'0'0'38,"9"22"-1,1 11-3,-17-2-28,16 15-2,-9 6 0,5 9-2,-5 7 0,0-1-1,-2-1-1,0-9-1,2-5-2,-4-11 0,7-5-1,-3-36-5,0 20-19,-10-40-9,10-2 2,-11-21-2</inkml:trace>
  <inkml:trace contextRef="#ctx0" brushRef="#br0" timeOffset="1467">818 479 69,'23'-22'36,"-7"2"-3,10 22 3,-10-1-29,6 15-2,-10 7-1,-4 4-3,-6 4 1,-8-4-3,-6 4 1,-14-17-7,5 2-28,-14-20 1,5-2-2,-5-16-1</inkml:trace>
  <inkml:trace contextRef="#ctx0" brushRef="#br0" timeOffset="1857">1102 417 57,'0'0'35,"0"0"-2,0 0 1,-22 0-17,14 19-14,-10 1 1,1 7-3,-2 2 1,2 4-2,4 5 0,4-9-2,9 0 1,3-13-1,-3-16 0,25 10 0,-8-17 1,2-11 1,-2-11 1,2-5 1,-6-5-1,0 3 2,-4 1-1,-2 9 1,-4 3-1,-3 23 0,7-13-1,-3 26 1,-1 6 0,3 8-1,0 5 0,0 1-3,4 5 0,-7-17-16,11 7-18,-14-28 1,28 16-3,-15-26 1</inkml:trace>
  <inkml:trace contextRef="#ctx0" brushRef="#br0" timeOffset="4930">1503 515 50,'-3'-23'32,"6"7"3,-10-6-2,7 22-18,-10-30-6,10 30-3,-22-14-1,6 15-1,-6 5-1,4 11-1,-7 5 1,8 4-2,-4 4 1,5 1-1,6-1-1,2-3-1,6-3 2,2-24-3,15 15 1,-2-19 0,6-5 1,-1-6-1,3-9 1,-1 0 0,0-1-1,-4 4 3,-3 0-3,-4 7 2,-9 14 0,0 0 0,13 0 1,-9 19-1,-2 4 1,2 10 0,0 5 0,1 11-1,-1 3 0,2 3 0,-2-2-1,-4-1 1,0-5-1,-1-7 0,-5-4 0,0-10 0,-5-7 0,-2-9-1,-5-4 0,1-8-1,-5 0-1,0-14-3,22 16-9,-32-22-23,28 0 1,-3-4-1,11 6 1</inkml:trace>
  <inkml:trace contextRef="#ctx0" brushRef="#br0" timeOffset="5523">1744 560 74,'0'0'35,"2"-20"-1,-2 20 0,0 0-30,-24-8-1,2 13-1,0 6 0,-1 4-1,-3 4-1,4 4 0,9 0 0,5 0-2,5-4 1,9-2 0,-6-17-1,26 18 1,-9-20-1,6-4 2,-1-5 0,0-7 1,-3-2 0,-4-3 1,0 1-1,-3 1 1,-4 3 1,-3 4-1,-5 14 0,0 0 1,0 0-2,8 19 1,-3 7-2,-1 0 0,0 1-3,6 12-9,-5-19-24,11-2 0,-3-21-1,8-4 0</inkml:trace>
  <inkml:trace contextRef="#ctx0" brushRef="#br0" timeOffset="5913">1946 32 80,'-8'-14'36,"8"14"-1,-9 19 1,16 10-32,-7 7 0,3 4-1,-1 5 0,-1 6-1,0-7 0,-1-3-1,-1-2 0,1 0 0,0-4 0,-4-1 0,2 0 0,-1-1-1,3-1 1,0-1-1,-3-2-1,2-10-2,2 1-1,-1-20-8,0 0-26,0 0 2,21-10-3,-13-11 3</inkml:trace>
  <inkml:trace contextRef="#ctx0" brushRef="#br0" timeOffset="6178">2039 375 60,'-25'6'31,"-4"8"0,-10 5-2,5-5-31,6 10-26,-1-4-1,10-4-1,19-16-1</inkml:trace>
  <inkml:trace contextRef="#ctx0" brushRef="#br0" timeOffset="6365">2137 375 59,'0'0'38,"5"20"-3,1 12 3,-11-12-16,17 19-18,-12 0 0,1 5-1,-2-5-2,-1-5-2,-1-5-1,3-29-4,-8 22-12,-5-37-19,8-3 2,-3-26-2,6-2 2</inkml:trace>
  <inkml:trace contextRef="#ctx0" brushRef="#br0" timeOffset="6521">2072 81 87,'-6'-46'34,"11"27"0,-8 2-5,17 24-25,-5 16-10,-10-2-29,11 6 1,-3-2-3,10 9 1</inkml:trace>
  <inkml:trace contextRef="#ctx0" brushRef="#br0" timeOffset="6708">2375 379 83,'-4'18'34,"4"-3"0,-11 1-6,9 8-26,-1 2 1,4 4-2,2 0 1,7-1-1,2-4 0,5-6-1,3-9 1,4-10-1,-3-9 0,-2-8 1,-3-9-2,-9-6 2,-4-1-2,-6 1 2,-7 3-2,-6 3 0,-3 13-3,-13 0-10,9 17-21,-6-7 0,13 12 0,0-5-1</inkml:trace>
  <inkml:trace contextRef="#ctx0" brushRef="#br0" timeOffset="6989">2527 391 79,'0'0'35,"22"35"-1,-17-17-6,14 16-24,-13-4 1,0 5-3,-5-5 0,-1-4-2,-3-7 1,3-19-2,-14 6 0,14-6 0,-15-32 0,13 4 1,3-2-1,5 0 2,5-5-1,11 6 2,1 1-1,8 7 1,-4 9-1,2 8 1,-3 5 0,-3 11 0,-5 10 0,-7 9-1,-3 4 1,-6 4-1,-2 2 0,-1-2-1,-2-2-1,-1-8-1,7-1-6,-3-28-28,0 0-1,0 0-2,24-19 1</inkml:trace>
</inkml:ink>
</file>

<file path=ppt/ink/ink1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34.32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217 19 66,'-7'-23'35,"7"23"-1,0 0-4,0 0-20,-27 16-4,16 19-1,-12 1 0,2 12-2,-5 2 0,0 8 0,-2 1-1,8 1 0,1 3 0,13-2 0,3-1 0,8 1 0,6-4 0,4 1-2,4-1 2,1-7-1,3-6-1,-1-7 0,-2-8-2,-1-10-2,7 7-9,-13-23-25,17-3 0,-13-19-2,12 0 1</inkml:trace>
  <inkml:trace contextRef="#ctx0" brushRef="#br0" timeOffset="328">316 306 59,'0'0'37,"0"0"-1,0 0 0,-13 16-15,23 11-16,-10 7-2,4 12-1,-4 3 1,3 3-1,-3-3-1,0-5-3,4-3 0,-10-15-6,21 3-28,-15-29 1,4 15-2,-4-15 0</inkml:trace>
  <inkml:trace contextRef="#ctx0" brushRef="#br0" timeOffset="562">311 205 63,'12'-14'34,"9"9"0,0 0 0,12 12-22,-3 0-8,6 13 0,-8 2-1,-2 7-1,-6 2-1,-11 1 0,-11 0-1,-11-4 0,-8-5-2,-8-6 1,0-1-1,-2-5 0,5-4 0,6-3 0,20-4 0,0 0 0,0 0 1,0 0 1,25 8 0,-4-4 1,0 0 0,0 4 0,-5 2 1,-3 9-1,-4 3 2,-3 5-2,-8 1 2,-5 4-2,-6-3 1,-1 2-1,-4-4 1,-3-8-2,-4-3-1,-2-8 0,2-4-3,-2-16-9,11 5-23,-2-18 1,18 2-1,-4-9 1</inkml:trace>
  <inkml:trace contextRef="#ctx0" brushRef="#br0" timeOffset="1045">853 325 61,'-6'-22'33,"2"4"1,-10-1-1,-1 17-24,-8-6-4,1 16 1,-5 2-2,2 16 0,-1 3-1,8 10 0,-1 1-2,10 6 1,5-1 0,8-2-1,6-6 1,6-2-1,6-4 0,7-6-2,1-6 1,0-9-4,8 3-2,-16-17-17,12 6-14,-11-13 1,5 4-2,-12-17 2</inkml:trace>
  <inkml:trace contextRef="#ctx0" brushRef="#br0" timeOffset="1342">1024 300 53,'0'0'36,"0"0"-2,0 0 2,5 16-12,4 16-18,-10 3-2,5 13-1,-3 3 1,4 6-3,-4-1 0,-1-3-2,3-4-1,-4-12-4,6 6-10,-7-28-20,2-15-1,0 0 1,2-15-1</inkml:trace>
  <inkml:trace contextRef="#ctx0" brushRef="#br0" timeOffset="1591">1051 224 76,'22'3'34,"8"16"0,-4-3-6,9 10-24,-5 3-2,-8 8 1,-9-7-2,-9 4 0,-8-7 0,-9 3-1,-9-6-1,-8-2-1,0 4-2,-9-15-10,8 8-20,1-17 0,12 1 0,3-10-1</inkml:trace>
  <inkml:trace contextRef="#ctx0" brushRef="#br0" timeOffset="1888">1376 162 65,'19'10'34,"0"3"-1,-19-13-1,33 12-25,-16-5-2,9 13 0,-5-4-1,6 8 0,-5-3-1,2 8-1,-3 2 0,-4 5 0,-5-1-1,-4 9 0,-6 1 0,-5 2 0,-6-1 1,-8 5-2,-6-4 2,-11-1-2,1 0-1,-7-7-1,1 3-4,-18-21-20,15 5-12,-5-19 1,8 0-2</inkml:trace>
</inkml:ink>
</file>

<file path=ppt/ink/ink1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44.96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95-2 80,'-13'-5'36,"13"5"0,0 0-1,0 0-30,0 0-2,0 0-2,-15 6 0,15-6-3,0 0-5,-24 3-29,24-3 1,-14 0-2,14 0 0</inkml:trace>
  <inkml:trace contextRef="#ctx0" brushRef="#br0" timeOffset="344">102 280 71,'0'0'35,"-6"16"-1,2-1 0,4-15-25,-22 8-6,7-2 0,0 1-3,4 7-11,-5-14-23,16 0-1,-13-6-2,13 6 0</inkml:trace>
</inkml:ink>
</file>

<file path=ppt/ink/ink1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51.4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39 104 51,'-11'-18'32,"7"4"4,-6-4-3,10 18-18,-2-21-3,2 21-3,-3-14-2,3 14-2,0 0-1,-4 13 0,1 6 0,3 8-2,-1 8 1,1 12-1,-2 5 0,4 8-1,-2 1 0,1 0-1,1-6 0,-1-3 0,3-5 0,1-14-1,-1-4 0,-2-7-2,6-7-3,-8-15-11,0 0-22,9-28 2,3 15-2,-8-13 0</inkml:trace>
  <inkml:trace contextRef="#ctx0" brushRef="#br0" timeOffset="484">327 149 60,'3'-24'34,"1"-1"0,-8-1-1,1 7-14,-7-7-14,3 13 0,-10-2 0,3 14-1,-5 1-1,3 7 0,-2 5 0,3 8-1,2 3 1,4 6-2,2 2 2,4 5-2,2 1 0,2 2 0,1-3 0,1 0 0,-2-2-1,1-1 0,-1-1 1,2 0-1,1-4 0,-2 0-1,2 1-1,-2-9-1,2 6-5,-4-26-19,-3 18-11,3-18 0,0 0 0,9-18 0</inkml:trace>
  <inkml:trace contextRef="#ctx0" brushRef="#br0" timeOffset="827">283 286 74,'-22'-6'32,"5"14"-3,-7-3-4,1 4-25,1 4-29,-6-6-1,5-4-1,2-4 1</inkml:trace>
</inkml:ink>
</file>

<file path=ppt/ink/ink1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52.7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159 48 67,'0'0'35,"-22"-29"0,22 29 0,-21-19-24,21 19-5,-31 15-1,14 2-2,-5 5-1,5 7-1,4 1-1,1 2-1,9 0 0,5-6 0,8-6-1,-10-20 0,30 18 1,-11-26 0,-2-5 0,2-8 1,-3-10 0,-3 1 1,-4-5 0,-3 6 0,-2 5 1,-1 8 0,-3 16 0,0 0 0,0 0 0,0 29 0,4 0-1,6 8 1,2 4-1,2-1 0,4 1-3,-2-11-2,8 6-15,-11-30-18,6-3 1,-9-16-2,5-4 0</inkml:trace>
</inkml:ink>
</file>

<file path=ppt/ink/ink1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53.3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145 357 71,'-7'-21'37,"7"21"-2,-17-12 1,17 12-25,-26 9-6,13 10 0,-10-2-1,7 9-1,-2 3-1,5 6-1,3-2 0,7 1 1,6-7-2,7 4 1,3-9-1,9-5-2,1-1-1,-1-15-5,15 5-29,-15-13 0,10 5 0,-8-15-1</inkml:trace>
  <inkml:trace contextRef="#ctx0" brushRef="#br0" timeOffset="281">316 76 67,'-8'-31'37,"-3"2"-2,11 29 2,-30-17-19,27 30-12,-5 6-2,7 14 0,1 7 0,1 7-2,-2 7 0,5 3-1,-1 1 0,2-5 0,-1 0 0,-3-10-1,2-2-1,-1-8-1,1-1 0,-2-12-2,8 5-5,-9-25-27,7 15-1,-7-15 0,27-6-1</inkml:trace>
  <inkml:trace contextRef="#ctx0" brushRef="#br0" timeOffset="546">463 397 83,'0'-22'36,"0"22"-2,-9-31-4,9 31-23,-14 5-3,-1 11-1,-5 4-1,0 10-1,1 5-2,3 0 0,9 4-2,4-7-1,9 2 0,3-17 1,9-2-1,3-13 1,2-9 1,-2-9 2,1-8 1,-2-8 1,-7-12 1,-3 5 0,-7-2 2,3 9-1,-10-2 0,2 19 0,2 15 0,0 0-1,-17 10-1,15 16 1,1 8-2,1 3 0,4 4-3,1-2-1,8 6-6,-13-19-28,24 0 0,-4-20 0,6 0-2</inkml:trace>
  <inkml:trace contextRef="#ctx0" brushRef="#br0" timeOffset="921">687 327 90,'0'0'35,"-16"3"-1,16-3-5,-9 36-25,8-4-2,2 10-1,3-4 0,4 1-2,3-4-1,1-10 0,4-7 0,-2-13-1,5-11 1,-2-10 1,-1-9 1,-2-5 1,-2-9 1,1 4 0,-6-4 1,2 7 1,-8 3-1,4 11 0,-5 18 0,0 0 0,0 0-1,-12 40 0,11-6-1,2 10 1,2 5-1,3 1-2,4 0-1,0-11-1,7 4-9,-12-26-25,15-7 0,-7-19 0,7-4-2</inkml:trace>
  <inkml:trace contextRef="#ctx0" brushRef="#br0" timeOffset="1295">1035 288 59,'0'0'36,"0"0"-1,-9 22-1,-7-8-9,7 18-22,-5 1-1,5 7 0,2-1-1,6-2 0,5-3 0,10-2-1,4-5 0,2-2 0,2-5 0,-7-1 0,-7-6 0,-8-13 0,-13 19-2,-10-22-1,-2 9-7,-14-18-25,15 1 1,-1-15-2,13 4 1</inkml:trace>
  <inkml:trace contextRef="#ctx0" brushRef="#br0" timeOffset="1576">1149 431 59,'24'0'33,"2"-2"1,5 0-4,-5-21-18,4 17-4,-14-13-2,-2 5-1,-14-5-1,0 19-2,-22-22-1,4 21 1,-7 5-1,-1 12 0,2 9 0,5 9 0,2 7-1,8 3 2,9-2-2,6 0 1,10-7-1,4-9 0,6-7-2,0-17-4,14 0-27,-12-21-2,3-1-2,-5-12-1</inkml:trace>
</inkml:ink>
</file>

<file path=ppt/ink/ink1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6:55.8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94 366 63,'0'0'36,"-12"-18"0,12 18 0,-20-7-20,13 20-11,-9 5-1,5 12 0,-2 7-2,5 9-1,2 2-1,6 0-1,7 0-1,3-12-1,8-8 0,-1-19 0,8-8 0,-7-16 1,4-8 1,-4-10 1,-4-11 1,-1-1 1,-7 3 1,-2 6-1,-5 1 1,1 12-2,-3 8 1,3 15-1,0 0-1,-5 35 0,10-2-1,2 5 1,6 4-2,3-1 1,6-6-1,-1-9 1,7-7 0,-4-15 1,-2-12 0,-4-10 1,-5-10 0,-6-5-1,-7-5 2,-6 2-2,-8-2 1,-7 8-1,-3 5 0,-5 6-2,1 13-3,-9-4-21,16 16-9,5-3 0,16-3-2</inkml:trace>
  <inkml:trace contextRef="#ctx0" brushRef="#br0" timeOffset="500">409 392 86,'20'20'33,"-12"1"1,5 15-10,-2-4-21,-1 0-2,-4 1-1,-3-6-1,-3-6 0,-6-8 0,6-13-1,-17-5 1,7-11 0,1-10 0,2-5 3,7 2-1,1-7 2,12 5 0,0-2 0,12 11 1,-2 2 0,7 9 0,-1 7-1,2 13-1,-1 4 0,-4 13 0,-4 6-1,-3 4-1,-3 5 0,-8 0-2,1 1-2,-16-18-10,12 8-23,-9-18 1,4-14-2,0 0 2</inkml:trace>
  <inkml:trace contextRef="#ctx0" brushRef="#br0" timeOffset="874">856 0 79,'0'0'37,"0"0"-1,17 10 1,-14 7-32,3 14-1,-7 1 0,2 10-1,-5 7 1,-1 5-2,1 3 0,-2-1-1,1 1 0,0-3-1,4-2 1,-4-7-2,7-6-1,1-11-2,1 1-3,-4-29-21,0 0-10,17 0 1,5-13-2</inkml:trace>
  <inkml:trace contextRef="#ctx0" brushRef="#br0" timeOffset="1124">985 354 75,'-25'-6'32,"-7"4"0,-1 3-6,-6 6-30,-6-2-25,6-2-2,9-1-1,10-2-1</inkml:trace>
  <inkml:trace contextRef="#ctx0" brushRef="#br0" timeOffset="1389">1151 398 51,'0'0'35,"-14"-20"1,14 20-1,-29-21-9,14 24-21,-6 4-1,0 12-1,0 9-1,3 11-2,5 5 0,3 1-2,10 1 0,2-7 0,11-5 0,0-18 0,4-6 0,0-19 1,1-7 0,-2-11 2,-2-10 0,-1-2 0,-4-4 0,-2 5 1,-5-1 0,2 10 0,-7 7 1,3 22-1,0 0 0,0 0-1,-1 35 1,3 1-1,0 6-1,2 3 0,4 3-3,-4-15-6,19 7-27,-14-27 0,14-2-1,-6-21 1</inkml:trace>
  <inkml:trace contextRef="#ctx0" brushRef="#br0" timeOffset="1748">1358 375 76,'-6'-18'37,"6"18"-3,-14 7 2,17 20-30,-6 5-2,4 8-2,-2 8-3,0-7-7,6 11-28,0-18 1,5-5-2,-3-16 2</inkml:trace>
  <inkml:trace contextRef="#ctx0" brushRef="#br0" timeOffset="1935">1494 425 53,'0'0'35,"15"-13"-1,-15 13-1,13 13-11,6 11-19,-12 2-2,-4 7 0,0-1-2,-6-4-1,0-3 0,3-25-2,-18 18-1,5-28 2,6-4 0,0-9 2,5-5 1,7 0 1,-4-8 2,14 10 2,-5-3 0,13 10 0,-9-4 0,13 10 0,-9 2-1,5 8-1,-1 8 0,0 12-1,-2 5-1,-1 10 0,-3 4-1,-3 4 0,-4 0-1,-5-5-1,-3-1-2,-12-18-16,4 0-17,-6-24 1,13 8-2,-19-40 1</inkml:trace>
  <inkml:trace contextRef="#ctx0" brushRef="#br0" timeOffset="2340">1934 386 71,'0'0'34,"0"0"-1,-4 21 0,-14-10-29,5 8-1,-4 1-2,3 2 0,1 4 0,10-1 0,8 0-1,11-2 0,6 0 1,6-4 0,-4-4 0,-2 4 0,-8-6 0,-14-13-1,-5 20-1,-19-17-3,1 16-14,-13-12-16,4 2 0,-3-15-1,7 3 0</inkml:trace>
  <inkml:trace contextRef="#ctx0" brushRef="#br0" timeOffset="2668">1389 104 80,'0'0'37,"-26"2"-3,26-2-4,-18-3-63,18 3-1,-6-18-2,9 5-1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5:11.4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358 38 58,'21'-10'35,"-21"10"-1,0 0 2,5-22-21,-5 22-5,0 0-3,-13-6-2,-6 5-1,-2 4-1,-8 0 0,-3 3-1,-6-1-1,3 3 0,0-5-1,9 2 0,2 1 0,7-1-1,17-5-1,0 0 0,0 0 0,0 0 0,23-8 1,-7 1 1,-1 0 0,-2 0 0,-13 7 2,22-9-1,-22 9 1,0 0 0,11 22 0,-9-2 0,-4 3-1,-1 3 1,-1 6 0,1 2 0,-3 2-1,2 0 1,-3 2-1,5-3 0,-2-3 0,0-3 0,1-2 0,0-3-1,0-6 0,0-2 0,3-16-1,-4 15-1,4-15-6,0 0-30,0 0-2,10-28-1,9 2-1</inkml:trace>
  <inkml:trace contextRef="#ctx0" brushRef="#br0" timeOffset="1794">171 912 47,'0'0'32,"3"-23"2,-3 23-1,1-20-18,-1 20-2,9-15-3,-9 15-3,4-13 0,-4 13-2,0 0-1,0 0-1,0 0 0,0 0 0,0 0-1,7 22-1,-10-2 0,3 5 0,0 5-1,-4 2 0,0 2 1,-1 2-1,1-3 0,0-7 0,1-1 0,1-6 0,-1-3-1,3-16 0,-1 20-2,1-20 0,0 0-2,0 0-1,0 0 0,13-1 0,0-1 1,-13 2 1,26-11 1,-8 6 2,1 0 2,1 5 0,-3-3 2,2 7 0,-19-4 0,21 12 1,-21-12-1,-5 21 0,-8-10-1,-9 2 0,-11-3 0,-3-3 0,-5-3 0,0-2-2,2 1-3,-6-15-16,17 11-17,3-7-1,25 8-1,0 0-2</inkml:trace>
</inkml:ink>
</file>

<file path=ppt/ink/ink1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00.15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54 56 63,'-12'-16'35,"12"16"-1,-14-16-5,11 29-15,3-13-5,-10 29-3,1-4-3,8 11-1,-2 4-1,1 3-1,4-2-1,6-8 0,4-7 0,3-13 0,2-10-1,3-14 2,-1-10-1,-2-9 1,-1-7 1,-7-5-1,-8 0 1,-5 8-1,-9 0 0,-4 11 0,-5 10-1,-3 3-2,8 21-13,-6-5-19,23-6 1,-15 20-1,15-20-1</inkml:trace>
  <inkml:trace contextRef="#ctx0" brushRef="#br0" timeOffset="327">194 0 80,'22'26'35,"-13"-3"1,11 18-4,-11-2-29,1 7 0,-6-2-2,2-2 0,-6-4-2,-3-11 1,-1-8-2,4-19 1,-19-6-1,7-14 1,7-3 0,0-12 0,2-1 2,9-6-1,4 1 2,8 8 0,1-1-1,7 10 2,-3 3-1,6 14 0,-5 7 1,0 13-1,-4 7 0,-3 12-1,-1 9 1,-4 5-2,-2 4 1,-6-4-2,-1-1-2,-6-16-6,13 4-28,-12-20 0,2-13-1,0 0 1</inkml:trace>
  <inkml:trace contextRef="#ctx0" brushRef="#br0" timeOffset="717">565 225 62,'15'-2'35,"9"1"-1,-9-8 1,21 2-23,-17-14-5,6 5-1,-12-7-2,-2 6-1,-8-1-1,-6 5-1,3 13 0,-24-10 0,6 17-1,-4 8 0,-1 7 1,0 7-1,1 3 0,5 4 0,5-1 1,9-2-1,9-2-1,12-11-1,15 2-3,-4-24-18,19 7-14,-2-18 0,9 1-1,-8-14 2</inkml:trace>
</inkml:ink>
</file>

<file path=ppt/ink/ink1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01.3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28 127 53,'-1'-16'37,"-7"-2"-1,8 18 0,-4-15-9,8 32-21,-5 9-1,2 15-1,-2 10 0,1 11-1,-2 4-1,1 4 0,-2-2-2,-1-12-3,4-2 0,-5-28-12,11 1-24,-6-27 2,16 8-2,-6-24 1</inkml:trace>
  <inkml:trace contextRef="#ctx0" brushRef="#br0" timeOffset="219">133 369 77,'0'0'37,"12"29"-1,-12-3 1,14 16-29,-5 1-4,0 6-2,-5-5-1,-1-5-4,1 0-8,-11-25-25,7-14 0,0 0-2,4-17 2</inkml:trace>
  <inkml:trace contextRef="#ctx0" brushRef="#br0" timeOffset="390">231 216 72,'-2'-32'33,"2"14"0,0 18-4,-8-16-39,8 16-21,0 0-1,0 0-2,13 12-1</inkml:trace>
  <inkml:trace contextRef="#ctx0" brushRef="#br0" timeOffset="593">471 0 90,'0'0'37,"-3"23"-1,16 7-5,-10 1-28,1 9 1,-5 4-1,2 8 0,-4 1 0,5 4-2,-5-4 1,0-2-2,0-3 1,-1-5-1,1-4-1,-1-5-2,2-3-4,-11-22-11,15 8-21,-2-17 2,0 0-1,16-26 1</inkml:trace>
  <inkml:trace contextRef="#ctx0" brushRef="#br0" timeOffset="827">559 398 62,'-16'-7'30,"-4"7"0,1-3-4,-1 7-49,-4-1-5,0-3-3,7-1 2</inkml:trace>
  <inkml:trace contextRef="#ctx0" brushRef="#br0" timeOffset="1092">605 466 64,'0'0'35,"0"0"-1,0 0 0,0 0-25,13-3-2,-6-10-1,8 6-2,-4-6 0,2 0-2,-5-2 0,-4 2-2,-5 0 0,1 13 0,-18-9 0,4 14 0,-2 8-1,-1 7 1,1 10 0,4 5 0,2 9 0,4-1-1,5-1-1,4-7-1,10 4-4,-6-23-20,17 4-8,0-20 0,10-1 0</inkml:trace>
  <inkml:trace contextRef="#ctx0" brushRef="#br0" timeOffset="1357">832 501 71,'4'-18'34,"-7"4"0,3 14 1,0 0-28,8 20-2,-8 0-1,5 9-2,-2 0 0,0 3-1,-1-6-1,-2-6 0,0-20 1,0 0-1,0 0 0,-13-16 0,10-8 0,0-4 1,6-2-1,4-2 0,3 6 1,3 4-1,4 5-2,-2 4-3,11 13-20,-12-9-9,11 8-1,-8-6-1,6 5-1</inkml:trace>
  <inkml:trace contextRef="#ctx0" brushRef="#br0" timeOffset="1654">1177 408 78,'0'-26'34,"0"26"0,-25-25-1,25 25-29,-32 2-1,11 12-1,-5 8-1,4 8-1,6 9 1,3 0-2,8 5 1,6-9-1,6-2-1,5-16 0,5-4 1,2-11 0,0-12 2,-1-12 0,-2-7 1,-3-6 0,-4-8-1,0 4 2,-7-2-1,3 9 1,-8 5-1,6 11 1,-3 16-1,0 0 0,-3 29 1,7 4-3,1 8 1,-3 2-3,7 3 0,-3-8-6,17 1-20,-10-24-10,10-7 1,-1-21 0</inkml:trace>
  <inkml:trace contextRef="#ctx0" brushRef="#br0" timeOffset="2013">1424 169 78,'-5'-43'36,"7"15"-1,-10-2-6,8 30-21,0 0-2,0 22-1,-2 14-1,2 14 0,0 13 0,0 5-2,0 7 1,1-3-2,2-7 1,1-5-1,2-10 1,3-15-2,-1-5-2,1-14 0,5-3-3,-14-13-10,23-13-23,-12-1 0,4 1-3,-4-7 2</inkml:trace>
</inkml:ink>
</file>

<file path=ppt/ink/ink1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06.3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93 670 46,'-19'-5'32,"19"5"2,-14-6 0,8-9-19,6 15-5,-3-13-2,3 13-2,1-19-2,2 6-1,-3-8 0,6-7-2,-2-10-1,5-7 1,-2-10-1,3-8 1,-1-3-1,0 0 1,-3-1-1,-2 10 1,-5 10 0,-4 16 0,-5 16 0,10 15-1,-25 25 1,12 7-1,-4 11 0,0 4 1,1 7 0,7-1-1,2-5 2,7 4-1,7-7 1,9 2-1,7-4 1,8 1-1,2-5 0,2-4-1,-3-4-2,-5-15-2,2 8-13,-13-33-21,6-1-1,-6-15 0,6-3-1</inkml:trace>
</inkml:ink>
</file>

<file path=ppt/ink/ink1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30.4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 27 77,'0'0'37,"-9"-29"-2,9 29 1,-22-8-27,22 8-9,0 0-2,0 0-15,0 0-17,-12 18-2,12-18 0,27 21-1</inkml:trace>
</inkml:ink>
</file>

<file path=ppt/ink/ink1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14.6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87 0 72,'0'0'35,"0"0"1,0 0 0,0 0-29,-9 31-1,1-6-2,7 13 0,-6-1-3,0 5 0,0 0-2,-3-8-2,3 3-7,-7-22-27,14-15 2,-17 3-3,17-3 2</inkml:trace>
</inkml:ink>
</file>

<file path=ppt/ink/ink1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15.0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-2 37 77,'0'0'37,"-3"27"-2,2-8-9,16 14-20,-12 5-2,2 6-1,-5-1 1,4-4-3,-4-10 0,0-5 1,0-24-1,0 0 0,0 0 1,-6-31 0,3 1 0,8-7-1,-2-5 0,2-1-1,6 4 0,2 5-1,1 8-1,2 4-1,6 18-6,-22 4-28,26 3 0,-13 4 0,6 8 0</inkml:trace>
  <inkml:trace contextRef="#ctx0" brushRef="#br0" timeOffset="374">291 106 72,'10'-16'33,"4"6"0,-6-10 1,6 7-26,-12-9-4,-2 22-1,-8-26-1,8 26 0,-20 0 0,7 13 0,-3 6 1,0 7-2,0 6 2,3 3-3,3 2 1,3 0-2,8 0-2,1-13-2,14 6-5,-16-30-3,39 22-4,-39-22 1,42-13 1,-32-9 5,12-1 6,-9-8 3,-3-9 7,6 15 4,-19-14 4,17 23 1,-18-4-1,18 23-1,-14-3-5,14 26-2,-10 1-2,6 9-2,-4 2 0,0-2-2,-1-5 1,-5-6-3,-1-9 0,1-16 0,0 0 0,-20-15 0,12-8 1,3-8-1,2-1 2,4-5 0,4-1-1,6 8 3,4 3-2,5 14 2,2 6-1,2 13 1,0 7-1,-3 12 0,0 5 2,-3 5-3,-3-3 1,-5 0-1,-3-6-1,-4-6-1,0-7 1,-3-13-1,0 0 0,-7-17 1,8-2 0,2-7 0,4-3 2,4 1-1,2-4 2,3 11 1,1 0-1,3 11 0,-2 9 0,1 11 0,-2 6 0,-1 10-1,-2 10-1,-2 0 0,-5 5-1,-4-6-2,1 4-5,-18-20-25,17-3-3,-3-16-1,0 0-1</inkml:trace>
  <inkml:trace contextRef="#ctx0" brushRef="#br0" timeOffset="1139">982 18 73,'-17'6'36,"10"14"-1,-12 3 0,14 10-32,-3 1 2,3 9-3,1-2 0,5-2-2,7-7 0,3-6 0,7-10-1,2-6 1,5-10 0,-4-10 0,1-9 1,-5-10 0,-3-4 0,-10-9-1,-4 1 0,-9 6 1,-7 1-2,-6 7 0,-4 10-1,-5 5-4,9 20-26,-12-4-2,20 5-1,-2-2 1</inkml:trace>
  <inkml:trace contextRef="#ctx0" brushRef="#br0" timeOffset="1466">1104 8 70,'9'23'37,"-1"3"-2,-3 3 0,6 13-29,-1-1-3,1 4 0,0-3-1,-1-7-1,2-8 0,-2-9-1,-10-18 0,25 1 0,-17-18 0,1-11 0,0-7 1,0-7-1,-8-1-2,0 2 1,-1 9-3,-11-4-13,5 14-18,-6 2 0,12 20-1,-8-16 0</inkml:trace>
  <inkml:trace contextRef="#ctx0" brushRef="#br0" timeOffset="1778">1416 140 76,'21'-2'35,"-6"-11"-1,7 12-5,-12-17-21,6 7-2,-10-4-4,-6 15 1,-3-20-3,3 20 1,-29-4-2,11 12 1,-5 5 2,-2 8-1,4 5 0,3 4 0,5 4 0,13 0 0,7-3-1,8-2 0,11-6-1,2-7 0,9-6-4,-9-14-14,7-1-17,-6-10 1,1 0-2,-8-5 1</inkml:trace>
</inkml:ink>
</file>

<file path=ppt/ink/ink1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19.5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146 334 52,'-3'-20'34,"1"6"0,-9-2-1,11 16-20,-13-19-4,13 19-3,-23 3-1,10 12-1,-5 4-1,1 9-1,2 3 0,1 4-1,4 1 0,3-5-1,7-1 1,1-8-2,6-7 1,-7-15-1,21 4 1,-10-14-1,5-10 1,-3-5 0,0-4-1,0-1 1,-3 4 0,-1 2 2,-3 2-2,-6 22 2,0 0-2,13 4 2,-9 18 1,2 11-1,-2 7-1,6 6-1,2 1 0,0-1-4,8 6-9,-7-30-24,10 0 0,-7-22-1,6-9 0</inkml:trace>
  <inkml:trace contextRef="#ctx0" brushRef="#br0" timeOffset="405">340 1 79,'0'-14'37,"0"14"-2,0 0 1,-8 28-32,8 7 0,-1 5-1,1 13 0,0 8-1,3 9 0,3-1 0,-1-4-4,4-1-1,-3-21-9,8 0-24,-5-24-1,8-9 0,-6-23 0</inkml:trace>
  <inkml:trace contextRef="#ctx0" brushRef="#br0" timeOffset="608">522 30 87,'0'0'36,"0"0"0,20 31-4,-18 1-28,2 16 0,-3 3-1,4 11 0,-7-1 1,4 1-2,-2-4 0,0-5 0,-3-7-1,3-7-2,0-7 0,-2-13-4,14 8-14,-12-27-19,13-4 0,-7-13-1,8-2-1</inkml:trace>
</inkml:ink>
</file>

<file path=ppt/ink/ink1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21.0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88 434 57,'0'0'34,"0"0"1,-15-19-2,15 19-18,0 0-7,-13 2-3,0 2 0,4 11-2,-4 5 1,3 8-2,1 2 1,5 5-1,1 0 0,7 0-1,5 1-1,0-7-2,15 3-7,-8-15-28,18-3 1,-4-17-1,6-2-2</inkml:trace>
  <inkml:trace contextRef="#ctx0" brushRef="#br0" timeOffset="250">301 0 78,'0'0'37,"0"0"-2,-13 33 1,-2 2-32,8 13-1,-2 3 0,2 8 1,-3 1-2,7 1 0,-3-3 1,3-4-1,3-5 0,3-2-1,3-5 2,0-1-3,-1-8 1,0-5-3,2-5-2,-7-23-4,17 23-26,-17-23-2,16-9-2,-8-8 0</inkml:trace>
  <inkml:trace contextRef="#ctx0" brushRef="#br0" timeOffset="546">498 481 73,'10'-13'35,"-10"13"-1,0 0-2,-26 7-26,11 10-2,-4 1-1,-1 4-1,0 4 0,0 4-2,4 4-1,3-10-2,11 4 0,5-14 0,12-1 0,0-8 0,6-5 2,1-13 0,-1-5 1,1-6 1,-6-14 1,0 2 0,-9-2 0,0 6 1,-4 0-1,0 12 2,-7 6-2,4 14 2,0 19 0,0 10-1,-3 6 1,4 6-2,-1 4-1,2-1-3,7 3-3,-12-20-21,21 5-12,-3-22 1,13-3-1</inkml:trace>
  <inkml:trace contextRef="#ctx0" brushRef="#br0" timeOffset="921">725 380 77,'-11'18'34,"6"12"0,-2 2-3,14 10-27,-7 2-1,0 4-2,3-3-1,-1-10-4,9-2-4,-11-33-2,22 21 0,-22-21 2,28-25 3,-15-3 3,1-9 1,2-4 5,-7-10 2,8 18 4,-15-9-1,9 17 0,-11-3-3,0 28-1,0 0-1,0 0 0,0 28 1,0 7-3,-4 2 1,4 8 0,-3 1-2,3-1-1,4 0-3,-5-22-11,18 7-23,-4-21 1,8-2-3,-5-15 2</inkml:trace>
  <inkml:trace contextRef="#ctx0" brushRef="#br0" timeOffset="1326">1118 353 81,'0'0'35,"0"0"-2,-14 36-3,4-11-28,-2 7-1,0 3 2,8 1-1,0-1 1,8-3-2,5 0 1,1-3-2,1-3 1,-2-3-1,-3-1-1,-6-6-1,-2 3-1,-15-10-6,17-9-25,-25 13 0,25-13-2,-18-9 2</inkml:trace>
  <inkml:trace contextRef="#ctx0" brushRef="#br0" timeOffset="1607">1240 619 72,'26'-2'35,"0"-5"0,12 4-1,-12-11-28,4 0-1,-11-3-2,-3 0-1,-9-2-2,-8 4 1,-9 2-3,-3 3 2,-6 8 0,-4 13 1,-1 3 1,3 8-1,-1 4 1,6 3-1,3 2 1,7 1-2,8-2-1,2-5-2,18 4-7,-12-15-26,23-1 1,-5-13-1,9 3 0</inkml:trace>
  <inkml:trace contextRef="#ctx0" brushRef="#br0" timeOffset="1919">1650 466 80,'-7'-17'33,"7"17"1,-15-9-8,15 9-23,-23 20 0,13-1 0,0 2 0,7 5-1,3 0 0,9 4-1,4-2 1,1-2-1,2-6 0,-3-1 0,-7 0-1,-7-1-1,-8-4 0,-7-2-3,-1 5-5,-18-7-26,13-2 0,-8-11 0,6 0-1</inkml:trace>
</inkml:ink>
</file>

<file path=ppt/ink/ink1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27.8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146 488 59,'0'0'35,"-13"-16"-2,13 16 1,-30-10-23,30 10-4,-31 16-1,17 5-1,-5 3-1,6 7-1,-1 3-1,5 3-1,6-1 0,6-3-1,9-1-1,5-11-2,8-2 0,-2-12-1,7-1 2,-5-14-1,4-5 2,-6-9 0,-3-4 1,-3-3 1,-11 3 0,1 3 0,-4 7 1,-3 16 0,0 0 0,0 0-1,-7 26 0,11 0-1,2 6 2,6-4-2,2-4-1,7-5 1,0-9 0,1-7 1,0-14 0,-1-7 0,-3-12 0,-5-3 0,-4-5-1,-5 3 0,-8 3-1,-7 4 1,-9 8-2,-6 7 1,-6 12-2,-10 1-6,15 14-27,-7-4 2,13 8-1,3-5 0</inkml:trace>
  <inkml:trace contextRef="#ctx0" brushRef="#br0" timeOffset="531">484 533 68,'0'0'35,"4"31"0,-4-9-1,6 8-25,-3 3-7,-2 4-2,2-1 0,-6-4-2,3-7 0,0-25-2,-7 16 1,7-16-1,-6-27 3,3 6 1,6-13 0,4 1 3,-1-9-1,14 7 2,-5-4-1,11 10 1,-9 0-1,8 11 1,-6 8-1,4 19 0,-4 8-1,-3 12 0,-2 9 1,-4 4-3,2 6 1,-8-3-2,0 1 0,-7-15-6,9-1-27,-6-30-1,-4 18-1,4-18-1</inkml:trace>
  <inkml:trace contextRef="#ctx0" brushRef="#br0" timeOffset="936">828 178 82,'0'0'36,"-22"-3"-1,22 3 1,0 0-32,9 23 1,-9-23-1,1 32-1,2-9-1,-1 8 0,1 4-1,-2 2-1,2 2 1,-1 1-1,-2 3 0,-2-1 1,2 0 0,-1-1 0,-1 0 0,1 1 0,1-6 0,0 0-1,4-4-1,-5-9-2,5 2-3,-4-25-8,0 0-24,0 0 2,14-12-2,-9-15 3</inkml:trace>
  <inkml:trace contextRef="#ctx0" brushRef="#br0" timeOffset="1202">938 507 59,'-7'-16'28,"-11"13"0,-6 2-6,-7 8-23,4 0-25,-6 4-4,2-3 3,11 1-2</inkml:trace>
  <inkml:trace contextRef="#ctx0" brushRef="#br0" timeOffset="1498">1158 499 60,'-13'-5'35,"-9"-2"-3,5 13 2,-9-5-20,7 17-10,-6 2 0,4 6-3,2 6 0,3-3-1,7 3-1,5-7 0,7-2 0,-3-23 0,19 14-1,-2-17 2,0-5 0,2-7 1,-1-8 0,0 1 1,-4-5-1,1 3 2,-7 3-1,0 5 1,-5 0-2,-3 16 3,0 0-2,9 14 1,-9 8 0,3 8-1,0 5 0,4 3-3,3 10-2,-7-18-13,16 12-19,-5-23-2,12-1-1,-7-21 1</inkml:trace>
  <inkml:trace contextRef="#ctx0" brushRef="#br0" timeOffset="1841">1368 529 56,'-1'-13'34,"1"13"1,0 23 0,1 11-15,-7-3-14,6 12-4,0 0 1,-1 2-4,1 4-2,-10-20-31,8-2 0,2-27 0,0 0-2</inkml:trace>
  <inkml:trace contextRef="#ctx0" brushRef="#br0" timeOffset="2028">1436 588 54,'0'0'35,"0"0"-1,17 25 1,-17-25-10,9 42-21,-6-7-1,0 4-1,-3 3-1,0-7-2,0-7 0,-4-7-2,4-7 0,0-14 0,0 0 0,-3-25 1,7 2 1,0-5 1,6-4 2,5 0 0,-5-4 1,9 10 1,-9-2 0,7 8 0,-1 5-1,2 11 0,-18 4 0,23 16-1,-12 6 0,-2 7-1,1 6 0,-3 4-1,-2 4-1,-5-5-3,4 6-7,-13-20-25,15-5 0,-6-19 0,0 0-1</inkml:trace>
  <inkml:trace contextRef="#ctx0" brushRef="#br0" timeOffset="2418">1782 612 86,'-4'16'35,"4"-16"0,1 42-8,-4-19-20,10 13-3,-5-1-2,4 6-1,-2-1-2,-4-11-6,10 0-23,-10-29-4,0 0-1,0 0 0</inkml:trace>
  <inkml:trace contextRef="#ctx0" brushRef="#br0" timeOffset="2840">1996 648 54,'0'0'34,"0"0"-1,5 19 0,6 7-9,-9-1-19,6 7-3,-5 2-3,-1-2-1,-2 3-1,-9-13-2,9 1-4,-13-23 1,13 0-1,-13-22 1,14-1 3,-6-10 3,6-6 4,6-1 2,-7-6 3,20 15 2,-9-6 0,15 21 2,-9-5-5,9 17 0,-7 4-3,4 18 0,-4 2 0,-3 10-2,-3 4 0,-7 3 0,-2 4-1,-5-5-3,2 4-5,-14-13-27,17-2 1,-4-25-2,13 14 0</inkml:trace>
  <inkml:trace contextRef="#ctx0" brushRef="#br0" timeOffset="3198">2445 629 72,'10'-23'34,"-3"8"-1,-7 15-1,-18-1-26,-3 14-2,-5 9-3,-3 10 0,0 4-2,2 6 1,2 2-1,14-2 0,5-5-1,10-5 0,5-14 0,11-11 1,-1-10 1,6-13 0,-2-9 1,-3-8 1,-3-3 1,-4-2 0,0 9 0,-7 1 1,1 13-1,-7 15 0,0 0 0,0 0-1,3 33 0,-6-6 0,3 11 0,-2 1 0,2 8 0,0 2 0,4 5 0,-4 0 0,1 1-1,1-2 0,-2 0-1,1-3 0,-2-6 0,-2-3 0,-1-11-1,-2-4-1,-7-10-1,0-4-2,-13-20-7,8 1-25,-19-22 0,5 0-1,-19-23 0</inkml:trace>
  <inkml:trace contextRef="#ctx0" brushRef="#br0" timeOffset="3682">1193 14 74,'-45'-15'38,"25"21"-2,4-7 0,22 18-26,8 6-25,-14-23-19,25 12-2,-11-14-1,8 2 0</inkml:trace>
</inkml:ink>
</file>

<file path=ppt/ink/ink1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35.1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31 668 40,'-17'6'31,"17"-6"1,-15 5 0,15-5-12,0 0-9,0 0-1,0 0-3,15 2-2,-9-18-1,5 0-1,-2-11 0,4-8-1,-2-7 0,4-11 0,-2-9-1,-2-5 0,-2-8 0,-2 4 1,-6 4-2,1 9 0,-8 10 1,-3 17 0,-2 18-1,-3 20 1,-2 17-1,1 15 1,1 11-1,2 5 1,-1 3 0,9 2 0,1-2 0,8-6 0,5-2 1,4-9-1,3-5 0,2-5-1,4-5-1,-1-6-1,1-2-2,-7-15-6,12 8-22,-15-14-7,7 5 1,-20-2-1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5:15.9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218 79 61,'2'-13'35,"-7"-6"0,5 19 0,-1-29-22,1 29-5,0-19 0,0 19-3,0 0 0,0 0-2,0 0 0,0 0-1,-9 16 0,9 6-1,-5 3 0,2 6 0,2 5-1,-4 2 1,2 2-1,-1-2 0,-1-1 0,1-5 1,0-1-1,-1-5 0,2-3 0,2-4-1,-1-2 2,1-4-3,2 0 1,-1-13-3,6 15 1,-6-15-3,0 0-3,9-14-4,9 17-5,-17-17 0,20 14 4,-11-13 5,10 8 4,-4 1 5,-1-2 4,6 10 6,-21-4 3,22-1 4,-22 1-3,0 0-5,0 0 0,-24 22-5,3-15 1,1 3-3,-11-1 2,-2-2-4,-4-4 1,-2-6-5,11 5-23,-11-14-10,14 5-1,0-5-1</inkml:trace>
  <inkml:trace contextRef="#ctx0" brushRef="#br0" timeOffset="1435">285 935 31,'0'0'31,"0"0"3,13-16-1,-13 16-12,0 0-5,18-4-2,-18 4-5,0 0-2,0 0-2,-13-3-1,-5 4-1,-4 1-1,-10 2 0,1-1 0,-4-2-1,-1 2 0,5 0 0,0 0-3,10 0 0,3 2-3,18-5-3,-22 7-15,22-7-15,0 0 2,12 23-1,-12-23 1</inkml:trace>
  <inkml:trace contextRef="#ctx0" brushRef="#br0" timeOffset="1700">126 919 53,'0'0'34,"0"0"-1,0 0 1,12-18-17,-12 18-7,0 0 0,0 0-3,9 14-2,-5-1 0,-8 0-2,4 10 0,-5 4-1,2 8 0,-4 5-2,1 8 1,-3-1 0,3 3-1,0-4 1,3-5-1,0-7-1,2-10-1,1-4-2,0-20-14,0 0-20,-2-15 0,14 1-2,-1-20-1</inkml:trace>
</inkml:ink>
</file>

<file path=ppt/ink/ink1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51.6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217 504 55,'-3'-14'34,"-6"-5"0,5 3 0,-6-12-19,6 15-7,-12-12 0,4 12-3,-10-4 0,4 11-1,-5 3-1,2 16 0,0 5-1,3 12 0,2 8-1,5 4 0,4 3-1,5-2-1,8-3 0,1-6 0,8-11 0,-1-11-1,5-6 1,0-12 0,1-6 0,-1-8 1,-5-8 0,1-10 0,-8-1 1,3 2 0,-4 3 1,-1 9 0,-2 9 0,-3 16-1,13 8 1,-4 17-1,-2 12 0,3 8-1,0 6-1,1-3 0,0-2-3,-4-14-9,14 2-24,-10-17 0,9-3 0,-5-23-2</inkml:trace>
  <inkml:trace contextRef="#ctx0" brushRef="#br0" timeOffset="406">338 510 74,'0'0'34,"0"0"0,7 20-1,5 10-27,-9-1-3,1 0-2,-1 4-2,-3-11-2,0 1-1,0-23-1,0 0-1,-16-4 1,13-10 1,0-14 2,5-7 2,-1 3 2,4-13 3,5 11 1,0-4 1,9 17 0,-6-1-1,14 16 0,-5 7-2,5 17 0,-2 5-2,-1 11 0,-5 2-1,-3 5 0,-6 0-1,-7-5-2,-3-3-1,-13-18-14,9 7-20,4-22 1,-9 13-1,9-13 0</inkml:trace>
  <inkml:trace contextRef="#ctx0" brushRef="#br0" timeOffset="796">727 398 86,'8'-17'35,"-12"-4"1,4 21-2,0 0-29,-13-4 0,-4 14-2,2 13-1,-1 6 0,3 9-2,5 4-1,3 2-1,7 4-1,5-8-1,7-4 0,1-11 0,9-11 0,-6-14 1,2-10 1,-3-12 1,-2-16 3,-2-8 0,-9-18 1,3-9 0,-13-13 1,4 3 0,-7-3 1,5 13-2,-6 11 1,2 22-1,1 18 0,6 38 0,1 21-1,7 28 0,3 14-1,2 10 0,2 3-1,5 1 0,5-9-1,2-14-1,0-9-3,-11-29-11,15-3-21,-10-24-2,2-10 1,-9-16-3</inkml:trace>
</inkml:ink>
</file>

<file path=ppt/ink/ink1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7:53.1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62 79,'0'0'36,"-11"26"-1,17 6 1,-2-4-30,5 15-2,-4-5-2,4 9 0,0-8 0,2-6-1,-5-7 1,-6-26-2,0 0 1,0 0-1,-17-19 0,8-14 0,0-9 0,5-4 0,4-5 0,-1 9-1,9 3 0,4 5-1,5 15-4,-8-4-25,13 20-5,-6-1 0,2 13-2</inkml:trace>
  <inkml:trace contextRef="#ctx0" brushRef="#br0" timeOffset="296">234 148 54,'13'-2'36,"-13"2"-2,22-17 1,-10-8-11,1 11-19,-12-6 0,-2 1-2,-9 0 0,10 19-2,-28-10 1,9 14-1,-4 13 0,4 11 1,2 10-2,5 7 1,5 4-2,1 0 1,9-4-2,4-7 1,8-9-1,5-12-1,3-11 1,2-12-1,0-7 1,1-13 1,-3-4-1,-4-9 2,-5-2 0,-2 6 1,-5 2 1,-2 11 0,-4 8 0,-1 14 0,0 0 0,14 29 0,-11 0-1,3 4 0,-3 2-1,0-5-1,-3-4 0,-3-8 0,3-18 0,0 0 0,-17-3-1,9-16 1,6-6 0,2-4 1,4-4 0,7 0 1,5 2 0,6 8 0,0 8 1,5 13 0,-2 9 0,0 13-1,-4 8 0,-3 7 0,-5 4-1,-7-3 0,-2-3-2,-7-10 0,3-4-2,0-19 0,0 0 0,-13-16-1,16-1 2,-3-13-1,9-2 2,1-8 2,1 0 1,7 4 1,-5 2 2,6 10-1,-3 3 1,3 18 0,-4 11 0,0 13-2,-2 10 0,0 7 0,-6 5-1,-2 5-1,-2-3 0,-6-7-4,6 1-4,-15-25-29,12-14 2,0 0-3,0 0 2</inkml:trace>
  <inkml:trace contextRef="#ctx0" brushRef="#br0" timeOffset="1045">843 115 73,'-4'-13'36,"4"13"-1,-13 11 0,13 17-28,-4 1-3,2 13-1,1 0-2,6 3-1,6-5 0,6-6-1,5-10 1,2-13-1,2-14 1,1-10-1,-4-13 2,-6-6-1,-4-13 1,-7-3 0,-7-2-1,-11 8 1,-7 8 0,-7 7 0,-2 14-2,-5 6-2,7 26-16,-4-6-16,8 7 0,4-1-2,18 2 1</inkml:trace>
  <inkml:trace contextRef="#ctx0" brushRef="#br0" timeOffset="1388">1065 168 56,'0'0'36,"0"0"-2,0 21 1,0-5-16,13 17-14,-7 2-1,10 5-2,-2-3-1,4-4 0,-1-13 0,3-14-1,-5-9 0,-2-14-1,-1-17 2,-7-9-1,-2-12-1,-6-5 1,1 4-1,-7 5 0,2 13-2,-11 3-13,14 18-19,4 17 1,0 0-2,0 0 0</inkml:trace>
  <inkml:trace contextRef="#ctx0" brushRef="#br0" timeOffset="1716">1399 220 65,'21'-10'36,"-8"-7"-2,11 4 2,-20-10-25,-4 23-4,4-26-2,-4 26-2,-32-6-1,9 16-1,-4 7 0,0 9 0,6 5 0,6 4-1,8 5 0,16-2 0,8-3 1,9-8-2,9-9 1,0-12-3,5-4-3,-11-15-28,10-5-1,-8-9-2,-1 3-1</inkml:trace>
</inkml:ink>
</file>

<file path=ppt/ink/ink1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8:00.0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10 454 57,'0'0'34,"-22"-7"0,22 7 1,0 0-25,0 0-3,0 0-2,26-7-1,-13 1-1,5 0 0,-2-2-1,0-3 1,-2-2-1,0 3 0,-14 10 1,21-16 0,-21 16-1,0 0 0,-3 15 1,-3 4-2,-4 4 1,1 6-1,-1 3 0,-1 1 0,8-1 0,-1 4-1,3-6 1,2-4-1,3-3-1,-4-23-3,9 17-3,-16-31-16,7 14-16,9-35 0,3 10-2,-5-8 2</inkml:trace>
  <inkml:trace contextRef="#ctx0" brushRef="#br0" timeOffset="531">326 665 52,'14'0'33,"0"-1"0,0-11 1,14 8-22,-13-18-2,10 7-3,-9-12-2,6-7 0,-12-15-1,3-6 0,-7-11-1,0-5 0,-6-6 0,0 10 0,-9 2-1,-1 13 0,-10 15-1,0 23 0,-5 18 0,3 30 0,5 11 0,4 16 0,4 14-1,10 5 0,8 3 0,9 0 1,1-11-1,4-8 0,-2-9 0,1-12-1,-3-12 0,-3-10-3,5-5-1,-21-16-14,26-16-21,-13-7 2,8-1-2,-6-9 1</inkml:trace>
</inkml:ink>
</file>

<file path=ppt/ink/ink1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8:06.0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 90 61,'-13'-29'36,"4"12"-2,-1-2 2,10 19-24,0 0-4,7 35-2,-7-3-1,9 18-1,-6 3-2,4 11 0,-4 1-1,-2-1 0,-1-3-1,0-9 1,0-5-1,0-11 0,-1-10 0,-3-10-1,4-16 0,0 0 0,0 0 0,-12-20 0,12-2 0,3-11 0,3-2-1,2-6 2,5 1 0,2 2 0,5 6 0,2 11 1,4 11 0,0 18 0,-1 10-1,-1 16 1,-5 7 0,-9 2-1,-7 1 1,-10-2-1,-12-10 1,-7-9-1,-7-10-1,-2-7-1,0-4-1,0-13-4,22 13-19,-6-20-11,19 18 0,0-27-1,14 15 2</inkml:trace>
  <inkml:trace contextRef="#ctx0" brushRef="#br0" timeOffset="515">425 403 66,'0'-22'35,"-5"-1"-1,5 23-6,-12-21-18,12 21-5,-23 18 0,13 8-1,-5 6-3,5 4 0,0 5-2,0-3-1,7-4 0,1-9 0,7-6 0,-5-19 0,20 3 0,-8-18 1,1-8 2,1-10-1,-4-11 2,2-1 0,-6-4 1,1 7 0,-6 2 0,4 16 1,-7 9-1,2 15 0,3 22 0,3 11-1,-3 11 0,6 5 0,-2 2-2,3-1-1,0-1-2,-7-21-6,19 4-28,-22-32 0,20 11-1,-20-11 0</inkml:trace>
  <inkml:trace contextRef="#ctx0" brushRef="#br0" timeOffset="920">680 269 73,'0'0'36,"-21"-3"-1,8 16 1,-5-9-29,7 24-3,-2-2 0,7 6-2,3 0-1,9 2 0,2-1 0,7-1-1,2 1 0,-2-5 1,-5 0-1,-7-4-1,-6 0 1,-9-14-2,-2 4-3,-15-20-14,9 5-17,-1-13 0,13 0 0,0-10 0</inkml:trace>
  <inkml:trace contextRef="#ctx0" brushRef="#br0" timeOffset="1232">825 384 71,'29'-9'35,"-10"-6"0,3 5-4,-19-16-22,10 12-4,-16-8 0,3 22-1,-17-18-1,2 23-1,-7 6 0,2 14-1,1 8 0,2 7 0,2 6 0,4 1-2,6 4-2,4-11-1,13 8-8,-5-23-26,20 0 3,-5-17-3,11-3 2</inkml:trace>
  <inkml:trace contextRef="#ctx0" brushRef="#br0" timeOffset="1482">1133 480 71,'4'-28'36,"-7"-3"-1,0 10 2,-8 2-30,11 19-1,-28 0-3,12 14 0,-4 8-2,1 9-1,6 5-2,1-4-2,15 10-1,-7-16-1,17 5 0,-13-31 0,25 20 0,-8-26 4,2-8 1,0-15 3,-3-19 2,1-5 1,-13-24 1,9 3 0,-10-9 0,2 12-2,-10-1 1,4 18-1,-5 13-1,5 28 1,1 13-1,-8 49-1,8 5-1,3 17 1,3 8-2,1 4 1,3-3-2,3-8 1,5-8-2,-8-20-3,10-3-11,-20-41-23,26 11 1,-17-27-2,6-6 2</inkml:trace>
</inkml:ink>
</file>

<file path=ppt/ink/ink1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8:08.14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71 35 78,'-26'3'36,"18"15"-2,-9 0 1,18 15-29,-4 0-3,9 7-2,0-1 0,9-3 0,4-9-2,2-9 1,5-12 0,0-10 0,-2-13 0,-5-11 0,-9-7 1,-9-5-1,-10-1 1,-11 1-1,-5 4 0,-4 4-1,-2 16-1,-5-2-9,16 18-24,-1-3 0,21 3-1,0 0 1</inkml:trace>
  <inkml:trace contextRef="#ctx0" brushRef="#br0" timeOffset="280">260 71 60,'15'31'35,"-5"4"-1,3 8-1,-9-11-16,8 8-13,-11-7-2,1-10 0,-2-23-1,0 0-1,-17 1 0,12-20-1,1-8 1,4-5 0,7-7 1,5 0-1,3 2 2,8 4-1,-1 3 1,3 12 0,-1 3 1,2 16-1,-9 8 1,2 17-1,-9 2 0,-2 11-1,-2 3 0,-3 3-1,-3-1-1,-1-10-2,3 7-5,-13-20-29,17-5 1,-6-16-2,14 2 0</inkml:trace>
</inkml:ink>
</file>

<file path=ppt/ink/ink1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8:10.1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88 69 64,'0'-17'35,"-4"-4"0,4 8 1,-13-6-24,13 19-4,0 0-1,-2 13-1,-2 8-2,6 15 0,-4 11-1,5 14 0,-3 6-2,4 7 1,-2 2-1,4 1 0,-2-5 0,0-11-1,-1-9-1,-1-13-2,0-6-1,-2-33-11,0 13-23,-2-26-1,10-2 1,-3-17-2</inkml:trace>
  <inkml:trace contextRef="#ctx0" brushRef="#br0" timeOffset="249">224 327 50,'0'0'32,"-29"-7"1,6 21-1,-10-9-13,10 12-20,-11 9-18,0-5-12,3-7-1,14-5 0,17-9 0</inkml:trace>
  <inkml:trace contextRef="#ctx0" brushRef="#br0" timeOffset="421">270 56 85,'9'-13'36,"-3"32"0,-9 1-8,14 30-20,-9 5-3,4 14 0,-5 0-2,5 6 0,-5-5-1,2-3-1,-1-11-1,-4-15-1,2-12 0,-3-15-2,3-14 0,0 0 0,-10-27 0,10-6 0,5-4-1,3-8 2,10 0 1,-1 1 1,3 4 1,2 9 1,-1 8 0,4 17 1,-8 10 0,2 20 0,-6 8-1,-3 10 0,-5 4 0,0 7-2,-2-5 0,-3-10-3,2 1-3,-12-20-31,11-4 1,-1-15-1,0 0-1</inkml:trace>
  <inkml:trace contextRef="#ctx0" brushRef="#br0" timeOffset="842">585 510 55,'16'-2'34,"3"-3"0,3-8 0,11 7-24,-19-14 1,11 11-3,-15-10-3,-10 19-1,9-20 0,-9 20-3,-22 3 1,2 8-1,-3 10 0,-3 5-1,3 6 0,2 3 1,7 3-1,10-3 0,8 0 0,10-8 0,5-6-1,6-11-3,7 6-13,-4-25-20,7 1 1,-9-17-2,4-4 0</inkml:trace>
</inkml:ink>
</file>

<file path=ppt/ink/ink1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8:12.4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15 435 70,'-7'-14'36,"7"14"0,0 0-7,-6 30-16,3-5-7,8 14-1,-3 5-3,4 5 0,1 1-1,2-8 0,1-6-2,3-11 1,-1-10-1,1-15 1,1-14 0,1-9-1,-4-10 1,-2-12 0,0-6 0,-2 1 1,-3-1 0,1 11 0,-4 8 0,4 17 1,-5 15 0,7 15-1,-7 15 0,4 11 1,-4 7-2,6 4 0,0 4-2,-5-13-3,11 8-8,-9-25-25,13-7 2,-16-19-2,23-3 1</inkml:trace>
  <inkml:trace contextRef="#ctx0" brushRef="#br0" timeOffset="359">254 475 79,'6'24'34,"3"14"0,-7-6-1,12 17-28,-9-3-3,1-3 0,-4-9-1,-4-11-1,2-23 0,0 0-1,-19-3 1,13-20-1,4-9 0,2-5 1,2-5 0,7 2 0,9-3 2,-1 4-1,8 6 2,2 11-1,-1 7 2,5 15-1,-5 12 0,-2 16 0,-6 6-1,-4 13 0,-5 4 0,-5 0-1,-7 1-2,-3-10-1,2 0-1,-9-20-7,17-1-26,-4-21-2,0 0 1,0 0-2</inkml:trace>
  <inkml:trace contextRef="#ctx0" brushRef="#br0" timeOffset="718">652 549 85,'0'0'36,"21"13"0,-21-13-2,11 43-27,-12-9-2,5 7-2,-5-4-3,-2-5-3,10 6-20,-7-38-14,-1 18 0,-1-31-1,5-8 1</inkml:trace>
  <inkml:trace contextRef="#ctx0" brushRef="#br0" timeOffset="889">648 113 66,'0'-59'37,"4"24"-3,-1 14 2,-3 21-21,13 19-20,-13 2-28,2 6-1,-1-1-1,6 4-1</inkml:trace>
  <inkml:trace contextRef="#ctx0" brushRef="#br0" timeOffset="1092">910 156 75,'0'0'37,"0"0"1,18 5-1,-18-5-24,10 29-7,-12-3-2,4 10 0,-5 3-1,1 9-1,-2 0-1,1 0 1,-3-1-2,5-1 1,1-1 0,1-2-1,4-3 0,3-2 1,1-4-1,0-5-1,2-3-1,-1-7-1,3-3-4,-13-16-9,27-3-23,-19-16 1,10 0-1,-7-14 1</inkml:trace>
  <inkml:trace contextRef="#ctx0" brushRef="#br0" timeOffset="1357">1023 533 66,'-30'10'31,"-5"7"-3,-11-11-29,2-6-27,4-1-3,-2-12 0</inkml:trace>
</inkml:ink>
</file>

<file path=ppt/ink/ink1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8:15.5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39 615 69,'-6'22'34,"7"1"-1,5 3 1,-4 3-29,3 9-1,-5-9-1,3 2-1,-7-14 0,4-17 0,-16 3 0,6-18-1,0-12 2,4-8-1,2-7 0,5-3-1,2 1 1,8 5-1,5 4-1,6 9 0,1 7-1,-2 6-2,2 20-7,-23-7-27,26 3 1,-26-3-1,16 17 1</inkml:trace>
  <inkml:trace contextRef="#ctx0" brushRef="#br0" timeOffset="328">289 661 70,'17'-5'36,"4"-3"-2,-4-12-3,13 1-22,-20-9-2,3 5-2,-10-4-1,-6 6-1,-5 5-1,8 16 0,-23 5-1,10 16 0,0 10 1,1 8-1,3 6-1,4 6 1,3-4-1,2-2 0,4-6-1,4-10-1,3-1-2,-11-28-10,26 23-22,-11-23-1,6 0 0,-3-7 0</inkml:trace>
  <inkml:trace contextRef="#ctx0" brushRef="#br0" timeOffset="640">586 516 66,'0'0'35,"0"0"0,-16 4 1,14 18-22,-5 1-10,7 9 0,0 5-2,4-1 1,2 2-2,7 1 0,2-3-1,-1-6 1,-4-3-1,-3-4 0,-11-4-1,-9-10 0,-3 0-3,-11-15-5,9 4-27,-6-9 1,9-1-1,4-7 0</inkml:trace>
  <inkml:trace contextRef="#ctx0" brushRef="#br0" timeOffset="905">764 611 56,'0'0'35,"0"0"-1,4 20 0,-8-4-15,6 14-14,-2 2-3,5 6 0,2-3-1,3-4 0,3-5-1,3-12 0,1-7-1,1-12 1,-4-10 0,-2-8 0,-3-9 0,-8-4 0,-2-1 0,-7 2 0,-3 8 0,-5 6-1,1 17-4,-14 3-30,12 11 2,0 0-3,4 6 2</inkml:trace>
  <inkml:trace contextRef="#ctx0" brushRef="#br0" timeOffset="1280">999 111 87,'-23'20'38,"23"5"0,-3-9-9,18 23-21,-12 4-3,7 17 0,-4 0-2,2 8-1,-3 0-1,0 3-1,3-7-1,-4-7 0,2-8-2,-5-14-5,15 2-21,-16-37-9,22 21 0,-22-21 0</inkml:trace>
  <inkml:trace contextRef="#ctx0" brushRef="#br0" timeOffset="1498">1166 605 56,'3'-19'37,"-3"19"-2,0 0 1,0 0-12,11 29-18,-9 3-2,2 10-1,-1-1-3,3-1 1,1-5-3,-1-11 1,7-11-1,-13-13 0,24-11 0,-11-9 1,2-9 0,-2-6 1,-2-6 1,1-2 0,-3 4 1,-2 10-1,-1 4 2,-6 25-1,0 0 0,0 0 0,13 41 0,-9-1 0,-1 4-2,1 1 0,5-3-1,-5-6-3,14-1-8,-14-19-26,13-9 2,-1-18-2,8-5 1</inkml:trace>
  <inkml:trace contextRef="#ctx0" brushRef="#br0" timeOffset="1872">1555 96 55,'0'0'37,"-1"20"-1,5 9 1,-7-8-14,10 21-16,-5 2-2,-1 11 1,-2-3-3,1 8 0,-5-2-1,4 1-2,0-3 1,-1-1-1,2-7 1,0-5-1,2-2 0,-1-12-2,5 2-1,-5-14-2,9 6-7,-10-23-26,0 0 1,12-16-1,-1-4 2</inkml:trace>
  <inkml:trace contextRef="#ctx0" brushRef="#br0" timeOffset="2106">1632 535 64,'-18'-13'32,"-6"10"-1,-5 4-1,-6 8-28,-3-2-30,8 1-2,10-3-2,20-5 1</inkml:trace>
  <inkml:trace contextRef="#ctx0" brushRef="#br0" timeOffset="2278">1690 551 76,'3'28'37,"-2"5"-1,-2 0 1,9 14-29,-6-6-4,3 4-2,-2-5-2,-1-14-3,5 2-16,-7-28-18,3-14 1,-2-18-1,5-12 1</inkml:trace>
  <inkml:trace contextRef="#ctx0" brushRef="#br0" timeOffset="2450">1734 58 72,'0'-42'36,"5"23"-3,-5 19 0,10 15-26,-3 25-32,-10 0-7,9 6-2,-3 2 0</inkml:trace>
  <inkml:trace contextRef="#ctx0" brushRef="#br0" timeOffset="2621">1862 648 71,'-6'26'34,"3"4"-1,-8-7 0,16 4-29,0-3-1,6-5-1,1-6-1,7-5 0,1-8 0,4-5 0,-2-7-1,-2-10 1,-4-8 0,-7-4 0,-9-2-1,-10 2 1,-9 4-1,-7 4 0,-3 7-1,-7 4-4,10 20-20,-3-10-8,10 7-1,19-2-1</inkml:trace>
  <inkml:trace contextRef="#ctx0" brushRef="#br0" timeOffset="2902">2056 577 74,'21'32'36,"-13"-13"-2,0 13 1,-2-6-29,0 9-2,-6-3-3,-3-6-1,-3-7 0,6-19-1,-17 3-1,7-16 1,4-6-1,3-7 1,7-3 1,5-2 0,7-1 1,6 3 1,1 3 0,6 6-1,1 2 1,1 8 0,-3 4 1,-1 9-1,-9 7 0,0 11 0,-7 5-1,-5 7 1,-4 2-1,-4 3 0,-5-2-1,1-4-2,-1-3-2,-8-20-14,15-9-18,0 0-1,0 0-1,5-29 1</inkml:trace>
  <inkml:trace contextRef="#ctx0" brushRef="#br0" timeOffset="3620">2658 580 86,'-19'10'37,"19"-10"-1,0 0 1,0 0-33,-15 15-2,15-15-4,-13 24-13,13-24-21,-10 19 0,10-19-2,5 29 0</inkml:trace>
  <inkml:trace contextRef="#ctx0" brushRef="#br0" timeOffset="3807">2619 882 90,'-18'5'37,"5"8"-1,-16-16-2,18 10-33,-4 2-4,-7-9-29,22 0-3,0 0-2,0 0-1</inkml:trace>
</inkml:ink>
</file>

<file path=ppt/ink/ink1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8:41.2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292 608 42,'-4'15'31,"4"-15"1,0 0-1,0 0-20,0 0-2,0 0 0,0 0-2,21 2-2,-21-2-1,19-15-1,-10 0 1,7-3-1,-3-8 0,7-3 0,-3-13-1,1-1 1,-2-11 0,1-4-1,-5-7 1,-2 6-1,-6 0 0,-1 8-1,-6 8 1,-1 11-1,-6 16-1,-5 14 1,-4 10 0,-2 12-1,-2 4 0,-2 7 1,-1 5-1,3 2 0,5 4 0,8 1 1,10 5-1,9 2 0,8 4 0,5-2 1,7 0-2,0-1 1,0-5 0,0-7-1,-6-7 0,-9-13-3,5 3-8,-19-22-27,16-8 2,-9-9-3,8-3 1</inkml:trace>
  <inkml:trace contextRef="#ctx0" brushRef="#br0" timeOffset="2777">2154 353 44,'-16'0'31,"16"0"0,-23-3 2,23 3-21,0 0-2,0 0 0,-14 10-3,14-10-1,0 0-2,7 19 0,-7-19 0,0 0-1,0 0 0,0 0-1,17-6 0,-17 6 0,26-14 0,-8 6 0,-1 0-1,8 2 0,-7 0 0,3 0 0,-4 5 0,-17 1 0,22 1-1,-22-1 1,10 19-1,-10 0 1,0 1 0,0 3-1,-3 6 1,2 0-1,-2 2 0,1-5 0,2 0 0,-1-7 0,2-3-2,-1-16-2,6 23-3,-6-23-14,3-13-18,4-5 0,8 10 0,-2-11 0</inkml:trace>
  <inkml:trace contextRef="#ctx0" brushRef="#br0" timeOffset="3370">2525 574 55,'13'-7'33,"-13"7"0,17-22 0,-2 12-20,-4-19-4,6 2-3,-5-14-1,2-4-1,-5-7 0,0-4-1,-8-5 0,2 6-1,-4 3 0,-2 9-1,-4 4 1,-1 17-1,8 22 0,-17-9 0,7 27 0,3 13 0,-2 10-1,3 11 1,0 4-1,6 7 1,0-3-1,5-3 1,3-7-1,1-8 1,1-7-2,3-10 0,3-5-3,-16-20-3,35 20-20,-18-28-11,5-3 0,-5-9-2,5 0 2</inkml:trace>
  <inkml:trace contextRef="#ctx0" brushRef="#br0" timeOffset="4010">3015 234 82,'-11'-24'36,"11"24"0,0 0-6,0 14-23,-2 8-1,4 11-2,-4 3-1,2 8 0,0 1-1,0-1-1,0-2 0,0-8-1,0-4-1,0-5-2,3-5-2,-3-20-16,0 0-17,0 0 1,19-7-1,-8-17 0</inkml:trace>
  <inkml:trace contextRef="#ctx0" brushRef="#br0" timeOffset="4259">3183 71 79,'0'0'37,"0"0"-2,0 0 1,-6 39-31,2-12-1,2 14 0,-6-1-1,2 7-1,-4-3-1,0-2 1,0-4-2,-2-5 0,0-2 1,1-5-1,4-3 0,-2-6 1,5-1-1,-1-3-1,5 0 0,0-13-2,5 18-4,-5-18-21,0 0-9,8-29 0,4 11-1</inkml:trace>
  <inkml:trace contextRef="#ctx0" brushRef="#br0" timeOffset="5242">3679 307 55,'0'-26'34,"0"26"-1,0-28 2,0 28-21,8-26-5,-8 26-3,-5-23-1,5 23-1,-16-23 0,16 23-1,-27-23 0,11 12-1,-1 4 0,2 4 0,-2 3 0,1 9 0,3 8-1,0 5 0,3 7-1,2 6 1,-3 1-1,2 4 1,0-1-1,5-4 0,-2 1 0,5-2 0,-1-3 0,5-2 1,2 2-1,0-5 0,4 0 1,3-4-1,1-4 0,1 0 0,4-8 1,2 0-1,3-9 1,2-3-1,2-7-1,1-4 1,-2 0 0,-2-2-1,-4 5-2,-8-4-2,2 17-9,-14-3-25,0 0 0,0 0-2,0 0 1</inkml:trace>
  <inkml:trace contextRef="#ctx0" brushRef="#br0" timeOffset="6818">3906 1141 35,'0'0'29,"0"0"0,0 0 2,0 0-20,-18-17-2,5 17-1,-13-10-1,5 11-1,-9-6 1,7 9-3,-12-3 0,5 2-1,-14-1 0,1 1 0,-14-5-1,-3-1 0,-14-5 0,-6 0-1,-5-2 0,-2 2 1,-3-4-1,5 2 0,-3 0 1,5 1-1,4 3 0,5-1 0,2 3 1,1-1-1,1 1 0,1 3 0,-1-1-1,1-1 1,-1 0-1,1-1 1,0-2-1,-1 3 0,3-2 0,4 2 1,-1 0-1,3 1 0,4 1 1,-4-1-1,6 4 0,1-2 1,2-2-1,0 1 0,0-2 0,0 3 0,1-3 0,3 0 0,2 3 1,3-3-1,1 5 0,1-1 0,1 2 1,-1 0-1,1-3 0,-1 2 1,-1-4-1,-1-1 0,-2 2 0,2-4 0,2 3 1,2-1-1,4 0 0,1 3 0,-1 1-1,0 1 2,-1 1-1,-2-5 0,2 4 0,-1-4 0,-3-1 0,6 3 0,3-1 0,5-1 0,5 1 0,-1-1 0,5 4 1,-1-1-1,1 1-1,-1-1 2,1 1-1,0-1-1,4 2 0,-3-4-2,16 1-6,-15-6-18,15 6-13,31-28 1,3-8-3</inkml:trace>
</inkml:ink>
</file>

<file path=ppt/ink/ink1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8:51.0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283 89 44,'13'-7'31,"-13"7"4,0 0-2,15-12-19,-15 12-4,-4-16 0,-5 3-4,9 13-1,-18-17 0,18 17-2,-30-16 1,13 10-1,-5 4 0,0 7-1,-1-2 0,1 7 0,-2 3 0,2 2-1,0-2 0,5 6 0,0 0 0,4 3 0,0-2 0,5 5-1,3 0 1,2 1 0,3-3 0,3 8-1,2-5 1,3 0-1,3 1 1,4-1-1,2-1 0,2 1 0,4-4 1,2 0-1,-1-6 0,2-2 0,2-5 0,-4-5 0,2-2 0,-1-8 0,-2 2 0,-4-7-1,0 6-1,-19 5-6,32-2-12,-32 2-19,27-9-1,-27 9 0,28-17-1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43.6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280 70 41,'-6'-13'32,"6"13"3,-10-24-1,10 24-18,-6-20-1,6 20-4,-1-14-3,1 14 0,0 0-3,0 0 0,0 0-2,0 0 0,1 19-1,-1 2 0,0 7-1,-1 5 0,-1 6-1,-1 3 1,2 3-1,-1 2 1,-1-4-1,0-5 0,0-6-1,2-6-1,2-5-1,-1-21-1,-3 16-5,-6-29-15,9 13-15,5-20 1,8 14 5,-10-13 21,18 11 6,-5-1 4,4-1 6,8 16 16,-13-8 15,1 9 1,-16-7-5,12 16-19,-27-8-5,2 5-2,-14-6-1,-4 3-2,-9-6-1,-2 1 0,-3-2-4,-4-11-9,11 8-24,2-5-2,12 3-1,7-4 0</inkml:trace>
  <inkml:trace contextRef="#ctx0" brushRef="#br0" timeOffset="2138">416 849 69,'0'0'36,"0"0"-1,17-5 2,-17 5-26,0 0-4,-34 1-1,10 9-2,-10 2 0,-3 2-1,-3 2-1,4 3-1,-2 1-1,10-4-1,11 3-2,4-7 0,13-12-1,0 0 1,15 10-1,-15-10 1,28-23 1,-10 7 2,0-3 1,-1 1 1,-6 4 1,2 8 1,-13 6 0,13 9 0,-13 5 0,0 14 0,-5 4-1,0 8-1,-4 4 1,0 2-1,-3 1-1,3-1 1,1-4-2,3-7 0,-1-6-1,2-10-1,2-2-5,-13-21-32,15 4-1,8-26-1,1-6-2</inkml:trace>
</inkml:ink>
</file>

<file path=ppt/ink/ink1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9:08.74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125 164 49,'-8'-18'33,"-2"-1"2,10 19 0,-16-32-16,16 32-6,0 0-3,0 0-3,1 25-1,4 3-2,-4 3-1,3 11 0,-4 4-1,2 7 0,1-1-1,-2 6-1,2-3 1,-3-5-1,1-4 0,-1-8 0,0-9-1,0-8-1,5-2-2,-5-19-9,0 0-25,8-27 1,1 11 0,-6-13-2</inkml:trace>
  <inkml:trace contextRef="#ctx0" brushRef="#br0" timeOffset="358">0 79 63,'6'-13'33,"4"-2"-1,1-1 1,9 7-27,-4-7 2,10 12-2,-3-7 0,11 16-1,-7-2-1,8 14-1,-8 2 0,4 15 0,-11-2 0,-6 9-1,-9 3-1,-13 2 1,-9-6-2,-7-5 1,-8-3-1,-6-10-1,2-4-1,-2-11-3,15 8-12,2-15-20,21 0 2,0 0-3,0 0 2</inkml:trace>
  <inkml:trace contextRef="#ctx0" brushRef="#br0" timeOffset="702">300 368 97,'0'0'34,"-10"28"1,10-28-8,-1 37-23,2-4-1,8 5-2,0-2 0,4-5-1,0-8 0,0-11 0,4-6-1,0-15 0,-4-9 1,2-8 0,-2-7 0,-5-6 2,0-2 0,-3 7-1,-5 0 2,3 11-1,-4 8 1,1 15 0,0 0-1,0 32 0,1-1 0,4 12-2,0 5 1,4-2-1,1-2-1,0-8-2,8 1-2,-10-24-10,14 5-23,-7-27 1,6-3 0,-8-14-1</inkml:trace>
  <inkml:trace contextRef="#ctx0" brushRef="#br0" timeOffset="1045">587 309 88,'-12'15'35,"13"17"0,-2 2 0,13 19-30,-7-3-1,5 0-1,-2-6-2,-3-6 0,-2-16-1,-3-22 0,0 0-2,-8-13 1,6-14-2,-2-12-3,7 5-5,-12-12-24,13 7 1,-1-5-2,3 13 3</inkml:trace>
  <inkml:trace contextRef="#ctx0" brushRef="#br0" timeOffset="1294">694 421 88,'20'12'36,"-1"-8"0,7 6-7,-8-23-18,11 10-5,-11-12 0,0 5-2,-9-9 0,0 1-2,-9-1 0,-2 5-1,2 14 0,-17-15 0,2 22 0,1 10-1,-2 10 0,2 6 1,2 12 0,2 2-2,6 3 1,2-3 0,5-3 0,6-9-2,4-8 1,1-11-2,8-6-2,-8-25-9,17 8-24,-12-22 0,4 2 1,-9-14-2</inkml:trace>
</inkml:ink>
</file>

<file path=ppt/ink/ink1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9:10.57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55 79 63,'-5'-15'38,"-2"-1"-2,7 16 3,0 0-15,0 0-15,-6 29-3,8 17 0,-4 5-2,2 12-1,-4 6-2,4 4 1,-6-3-2,2-2 0,-3-10 1,1-8-2,0-9 2,3-7-2,3-8 1,2-4-1,2-4 1,-4-18 1,16 20-1,-3-16 0,3-1-1,4-3 1,2 0-1,5-3-2,0 5-3,-12-25-18,14 15-15,-15-12 1,6 1-1,-12-11 1</inkml:trace>
  <inkml:trace contextRef="#ctx0" brushRef="#br0" timeOffset="296">232 458 74,'-4'-19'37,"4"19"1,0 0 0,0 0-15,13 21-16,-5 12-3,-3 8 0,-1 8-2,2 2-1,1-1-3,-1-2-1,-5-16-4,8 6-16,-9-38-14,0 0-2,-2-17 1,5-14 1</inkml:trace>
  <inkml:trace contextRef="#ctx0" brushRef="#br0" timeOffset="499">264 186 88,'0'-37'33,"0"17"-2,0 20-18,-2 13-41,8 6-3,-2 4-3,8 2-1</inkml:trace>
  <inkml:trace contextRef="#ctx0" brushRef="#br0" timeOffset="671">534 41 97,'0'0'37,"-3"14"2,3-14-2,-9 41-29,5-7-3,4 11-1,-2 7-2,0 6 0,2 4-2,0-1 1,0 2-1,0 0-1,0-4 1,1-6-1,-1-2 1,4-4 0,-1-9-1,2-8 0,-3-3 0,-3-14-2,1-13-3,0 0-13,0 0-20,-4-32 1,15 5 1,-5-8-1</inkml:trace>
  <inkml:trace contextRef="#ctx0" brushRef="#br0" timeOffset="920">643 530 54,'-4'-15'33,"4"15"0,-26-16 0,0 12-9,0 7-18,-7 1-5,1-4-6,6 4-27,0-4 1,6-4-3,7-2 0</inkml:trace>
  <inkml:trace contextRef="#ctx0" brushRef="#br0" timeOffset="1232">743 584 65,'17'-3'34,"1"-3"1,-8-8-2,6 2-18,-18-14-6,8 8-1,-15-5-2,5 5-2,-13 5-1,-2 7-1,-6 10 0,2 11 0,3 8-1,3 8 0,8 12 1,5 5-3,12 0 0,1-2-2,13-1 0,-1-14-3,11-2-2,-12-22-10,11-1-19,-13-22 1,4 6 8,-15-30 14,11 11 6,-13-9 6,1-3 4,4 12 12,-10-2 20,7 13-1,-7-2-7,15 27-10,-15-7-7,7 22-3,-5 3-2,5 6-4,-1-3 1,-5-1-1,2-5-1,-6-5 0,3-17 0,0 0 0,-13-21-1,7-5 3,5-7-2,2 0 1,6 2-1,4-1 0,4 11 0,-2 1-4,10 20-7,-7-6-22,6 6 1,-3 0-2,7 4 3</inkml:trace>
  <inkml:trace contextRef="#ctx0" brushRef="#br0" timeOffset="1716">1167 477 85,'13'-19'34,"-13"19"1,0 0 0,0 0-28,-17 7-2,4 17-2,-1 2-1,-2 14-2,1 2-1,2 2-2,10-3 1,2-4-1,7-8 0,2-13 0,8-11 1,2-17 3,-1-12 0,-3-9 2,-1-10-1,-1-2 2,-6-8 0,1 6 1,-10 8-1,2 15-1,1 11 0,0 13 0,5 28-1,2 13-1,-1 9-1,6 8-1,-2 2 0,-1-7-3,6-5-1,-13-20-10,18-6-23,-20-22 1,28-29 0,-15-12 0</inkml:trace>
  <inkml:trace contextRef="#ctx0" brushRef="#br0" timeOffset="2106">1457 0 86,'0'0'37,"15"30"-1,-15 1 1,16 12-31,-18 7-1,4 12 0,-4 1-2,1 6 0,-4 0-1,5-4-2,2-5 1,4 1-1,-2-7 1,5-7-2,-2-3-1,-6-10-3,15 5-12,-14-23-21,11-1 0,-13-15-1,20-13-1</inkml:trace>
</inkml:ink>
</file>

<file path=ppt/ink/ink1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9:14.31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163 252 74,'-8'-29'36,"5"10"0,-7 1 1,10 18-28,0 0-1,14 31-1,-11 1-1,3 17-2,0 3-2,-2 9 1,-4 1-1,1-1-1,-4-8 0,1 1-1,-4-11 1,3-4-2,-1-4 1,-1-9-2,2-3 0,-1-10-5,8 2-3,-4-15-28,-4-21 1,7-2-1,6-1 0</inkml:trace>
  <inkml:trace contextRef="#ctx0" brushRef="#br0" timeOffset="327">-6 147 53,'0'-17'32,"1"3"1,-1 14-4,29-22-9,3 19-12,-6-3-1,16 16-1,-6-3-1,6 17 0,-5 3-2,0 11 0,-13-1-1,-4 8 0,-16 0-1,-4 0 0,-11-2-1,-7-8 0,-3-3-1,-8-10-1,1-2-3,-10-22-8,11 5-22,-2-11-1,10 0-1,4-2 0</inkml:trace>
  <inkml:trace contextRef="#ctx0" brushRef="#br0" timeOffset="671">371 474 81,'0'0'36,"0"0"1,-2 18 0,5 11-29,-6-3-3,5 11 0,-5 1-1,4 8-3,-2-5 0,2-4-2,-1-5 1,-1-12-1,1-20 0,0 0 1,0 0-1,-12-36 1,11 2 0,1-7 1,4-4-1,6 0 1,3 9-1,5 6 0,5 7-3,-3 4-2,14 20-10,-17-5-21,10 8 0,-6-4-1,1 6 1</inkml:trace>
  <inkml:trace contextRef="#ctx0" brushRef="#br0" timeOffset="936">594 477 59,'-13'18'34,"14"2"2,-5 0-2,4 19-8,0-10-22,7 9-1,-4-1 1,9 1-3,-1-5 0,7-2-2,-1-11 0,6-11 0,-1-9 1,0-11 1,-5-12-1,-5-8 2,-8-10-2,-4-4 2,-4-1-1,-9 7 0,-7 5 0,1 7-1,-7 10-1,-3 5-1,2 19-5,-9-1-29,14 9 1,5-4-1,10 6-1</inkml:trace>
  <inkml:trace contextRef="#ctx0" brushRef="#br0" timeOffset="1341">868 499 83,'0'0'38,"0"0"-1,13 33 1,-16-7-29,10 29-2,-7 3-2,5 12-3,-1 6 0,2 4-1,-2-3-1,-1-9-1,0-8-1,-1-15-1,2 0-7,-16-26-28,14-2 1,-2-17-1,-2-23-2</inkml:trace>
  <inkml:trace contextRef="#ctx0" brushRef="#br0" timeOffset="1575">907 668 62,'26'-3'38,"0"0"-2,6 9 2,-3-10-13,6 18-19,-9-1-2,-4 13-2,-16-1 0,-6 4-3,-6 1-1,-16-1-3,3 2 0,-15-18-8,6 7-24,-7-21 1,9-1-2,-1-15 3</inkml:trace>
  <inkml:trace contextRef="#ctx0" brushRef="#br0" timeOffset="1965">1290 566 76,'-6'-15'35,"6"15"1,-16-13 0,16 13-25,-26 15-6,13 9 0,-4 2-3,1 13-3,3 3 0,3 2-2,10 0 0,4-7-1,5-7 1,4-13-1,6-8 2,1-21 2,-3-9 0,-4-11 2,-3-9 0,-2-3 1,-5-7 0,-2 10 2,-1 2-2,0 19 1,-1 7-1,1 13 0,0 20 0,5 9-3,-2 13 2,3 0-3,3 7 0,-3-10-5,11 9-7,-10-23-25,15-4 0,-5-13 2,7-7-4</inkml:trace>
  <inkml:trace contextRef="#ctx0" brushRef="#br0" timeOffset="2355">1577 518 80,'-4'-13'36,"-9"4"-2,0 15 2,-11 5-30,4 20-2,-6 2-2,4 8-2,5 5 0,4-1-3,13-3 0,4-13 0,14-6 0,3-14 1,5-12 0,1-10 3,-1-13-2,-2-8 4,-9-11-1,-2 3 2,-6-7-1,-1 16 0,-8 5 1,2 28-1,0 0 0,0 0 1,-15 40-2,15 12 0,0 7 0,4 10-2,0 4 1,5 2 0,0-3-1,1-5 0,-3-6 0,2-9 1,-6-10-1,-5-10-1,-2-9-2,4-23-2,-20 26-12,1-35-21,19 9 1,-19-35-1,14 14 0</inkml:trace>
  <inkml:trace contextRef="#ctx0" brushRef="#br0" timeOffset="2886">1837 592 80,'-8'-22'35,"3"9"1,-6 0 0,6 26-27,-8-6-3,4 18-2,-4 2-3,3 6-2,2 9 0,0-4-3,8-2 1,3-14-1,7-6 2,-10-16-1,26-5 2,-13-12 2,0-13-1,0-8 3,-4-4-1,-5 6 2,-1-2-1,0 12 0,-5 8 0,2 18 0,0 0 0,8 27-1,-2 6 0,2 12-3,1 3 1,3-3-4,2 1-2,-10-21-22,14-1-10,2-21 1,3-6-1</inkml:trace>
  <inkml:trace contextRef="#ctx0" brushRef="#br0" timeOffset="3276">2051 0 100,'-8'21'36,"0"8"2,13 23-10,-5-4-23,3 17 0,-8-1-1,5 1-1,-3-1-1,3-3-1,0-4 0,0-6 0,2-6 0,2-6 0,-1-4-1,1-5-2,2-7 2,-4-5-6,2 5-2,-4-23-29,0 0-1,0 0 0,20-10 0</inkml:trace>
  <inkml:trace contextRef="#ctx0" brushRef="#br0" timeOffset="3510">2124 505 44,'-13'-9'29,"-15"6"1,2 12-2,-7 4-14,14-3-33,-3 4-8,6-5-1,16-9-1</inkml:trace>
  <inkml:trace contextRef="#ctx0" brushRef="#br0" timeOffset="3681">2190 458 99,'3'25'38,"3"11"0,-7-1-4,9 11-28,-6-2-1,1 6-4,-2-8-2,-2-8-3,2-4-2,-1-30-6,0 0-12,-8-13-15,5-19 2,-6-23 1,5-3 10,-9-27 12,15 5 9,-4 2 7,-3-3 15,7 15 13,3 12 0,0 15-2,9 19-23,2 21-24,-16-1-6,22 20-5,-9 2-1</inkml:trace>
  <inkml:trace contextRef="#ctx0" brushRef="#br0" timeOffset="3993">2388 499 63,'1'23'35,"-1"9"-1,-4-3-1,5 13-12,-9-12-18,8 5-1,-2-9-1,6-3-1,4-7 0,5-9 0,0-7 1,3-7-1,0-12 1,0-8-1,-8-9 2,-3-3-1,-13-3 1,-3 4 0,-7 0-1,-3 8-1,-4 10-3,-8-3-12,9 21-20,4-2 0,20 4-2,0 0 1</inkml:trace>
  <inkml:trace contextRef="#ctx0" brushRef="#br0" timeOffset="4274">2560 554 73,'12'29'34,"-2"1"-1,-6 1 1,2-5-26,-7-5-4,1 0-2,0-21 0,-13 13-1,13-13-1,-15-22 1,12 2-1,3-5-1,6-7 2,6 3-1,2-4 2,9 4-1,-1 3 2,6 9 0,-2 1 0,-3 10 0,-6 3 0,2 12-1,-9 7 0,-2 10 0,-4 4 0,-1 8-1,-5 1 0,2 3-2,2-6 2,-2 2-4,3 1-5,-12-25-28,9-14-2,19 4 0,-3-15-1</inkml:trace>
</inkml:ink>
</file>

<file path=ppt/ink/ink1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9:20.43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250 36 51,'-6'-15'35,"6"15"0,-20-18 1,5 22-10,-9-11-18,3 17-1,-12-2 0,10 15-1,-6 6-1,6 16-2,-2 7 0,12 13 0,0 1-2,9 7 1,4-1-1,4-3 0,-3-8 0,7-7 0,-3-11-1,11-2 0,0-7 0,6-3-2,4-4 0,0-5-4,10 4-4,-18-14-28,15-2-1,-10-19 0,5-1 0</inkml:trace>
  <inkml:trace contextRef="#ctx0" brushRef="#br0" timeOffset="328">312 280 85,'-7'-15'36,"7"15"0,-13 36 1,22 12-29,-11-2-3,8 18 0,-6 1-3,9 6-1,-1-4 0,-3-12-3,3-6-2,-12-26-8,8 0-25,-4-23 0,0 0 1,-4-33-1</inkml:trace>
  <inkml:trace contextRef="#ctx0" brushRef="#br0" timeOffset="546">275 235 86,'24'-8'36,"-1"0"0,19 12 1,-8-4-30,5 17-1,-10 1-2,0 11 0,-10 3-2,-11 5 0,-12 1-1,-10-2-1,-13-1-1,-7-8-2,-1 2-4,-16-17-24,19 2-7,6-11 0,26-3 0</inkml:trace>
  <inkml:trace contextRef="#ctx0" brushRef="#br0" timeOffset="811">734 375 61,'0'0'37,"0"-13"0,0 13 1,0 0-14,0 0-16,0 26-2,4 2-1,-4 3-2,2 6-1,-7 5 0,4 1-1,-3-1-1,-4-6 1,4-4-1,-2-5 0,3-6 0,3 3 1,6-11-2,6 2 1,5-8 0,1 2 0,8-8 0,0 1 0,3-2-1,-2-6 0,-1 4-2,-5-14-6,6 11-27,-14-17-3,0 9 2,-8-7-3</inkml:trace>
  <inkml:trace contextRef="#ctx0" brushRef="#br0" timeOffset="1279">1104 320 76,'2'-25'36,"-2"25"0,2-17-3,5 34-21,-7-17-4,9 42-1,-8-10-2,5 16-1,-6 3-1,6 7-1,-2 1 0,2-4-1,-2-7-1,-2-8-1,2-4-2,-4-23-7,13 0-26,-13-13-3,0 0 2,12-30-3</inkml:trace>
  <inkml:trace contextRef="#ctx0" brushRef="#br0" timeOffset="1544">1106 251 73,'9'-16'35,"9"6"-1,-2-6 1,15 14-27,-7-4-1,7 14-2,-4-1 0,2 12-1,-9 4-2,-3 6 0,-8 4-1,-6 3 0,-9 2-1,-8-3-1,-5-1-2,-13-9-2,6 5-11,-12-22-21,12-8 2,0-12-3,10-4 2</inkml:trace>
  <inkml:trace contextRef="#ctx0" brushRef="#br0" timeOffset="1888">1514 142 77,'17'3'36,"1"0"0,8 6-1,-5-7-25,10 16-3,-14-5-1,6 6-1,-5 1-2,-1 10 0,-4-2-2,-1 11 1,-3 0 0,-4 12-1,0 2 0,-7 5-1,-2 0 1,-6 4-1,-8-1 0,-3-8-1,-13-2 1,-8-8-4,0-1-4,-22-17-29,15-2-2,-3-17 1,8-2-3</inkml:trace>
</inkml:ink>
</file>

<file path=ppt/ink/ink1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9:23.39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73 30 95,'0'0'37,"10"-29"1,5 26-1,-15 3-31,0 0-1,0 0-3,-18 20-3,8-1-4,-15-14-16,14 12-17,11-17 2,-16 28-3,14-9 1</inkml:trace>
  <inkml:trace contextRef="#ctx0" brushRef="#br0" timeOffset="187">63 315 94,'15'11'36,"-15"-11"1,0 0-1,0 0-32,3 18-6,-30-17-29,10-1-4,-5-6-2,7 2-1</inkml:trace>
</inkml:ink>
</file>

<file path=ppt/ink/ink1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9:27.6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18 174 79,'-9'-17'38,"9"17"-2,-9-22-1,22 29-25,-13-7-4,-5 25 0,0-3-2,5 8 0,-1 9-3,1 6 2,-2 2-3,1 3 1,1-3 0,1-2-1,-1-3 1,2-4-1,-2-8 0,1-7 0,2-2-1,-3-21-2,9 19-3,-14-35-16,5 16-16,11-26-1,0 10 0,-6-11 1</inkml:trace>
  <inkml:trace contextRef="#ctx0" brushRef="#br0" timeOffset="421">355 109 72,'2'-26'37,"-1"7"-1,-11-3 1,6 6-23,-11 0-9,15 16 0,-32-12-1,16 17 0,-7 4-2,7 5 1,2 5-1,3 7-1,4 2 0,6 4 0,2 1 0,3 3-1,5 0 1,0 2 0,0 0-1,1 1 1,-3-3-1,-2 1 1,-2-1-1,-2-1 1,-1-2-1,0-1 0,-1-6-1,-2-5-1,0-3-1,3-18-4,-3 24-13,3-24-19,-9-18 1,6-1-2,12 6 3</inkml:trace>
  <inkml:trace contextRef="#ctx0" brushRef="#br0" timeOffset="764">355 353 63,'0'0'33,"-10"-16"0,-3 21-7,-9-12-5,-2 13-19,-9 3-6,-11-4-27,1-3-1,-1-2-2,3-4-1</inkml:trace>
</inkml:ink>
</file>

<file path=ppt/ink/ink1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9:33.7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220 234 81,'-13'-26'37,"5"10"-1,-2-11-7,10 27-18,-12-29-4,12 29 0,0 0-2,0 0-1,-13 8-1,13 13-1,-5 4 0,5 11-1,-4 4 1,4 6-2,-4 3 1,5 7 0,-4-9-2,-1-2 2,3-7 0,-1-4-1,1-8 0,1-7 0,-2-5 0,2-14-1,0 0-2,0 0-2,0 0-4,-1-20-24,1 20-6,14-32 0,1 17-1</inkml:trace>
  <inkml:trace contextRef="#ctx0" brushRef="#br0" timeOffset="422">0 45 59,'0'0'32,"0"0"-1,23-12 2,-23 12-25,24-7 0,-11-2-1,10 6-1,-3-4-1,11 6 0,-4-5-2,10 7 1,-1 1-1,7 5 0,-1 5 0,-4 4-2,-6 1 1,-4 8-1,-7 1 1,-10 6-2,-11 1 1,-10 1-1,-12-2 1,-3-3-1,-10-2 0,1-2-1,4-2-4,-9-11-5,23 2-28,-2-9 2,18-5-2,-21 4-1</inkml:trace>
</inkml:ink>
</file>

<file path=ppt/ink/ink1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9:49.1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80 177 62,'-9'-23'34,"0"10"1,9 13 0,-17-26-23,17 26-3,0 0-2,-13 0-1,13 0-2,-13 27-1,8-6-1,5 6-1,2 6 0,5-2-1,2 2 0,8-6 0,-2-8 0,2-5 0,3-11 0,-1-9 0,-1-9 0,-4-11-1,-4-2 1,-5-5 0,-5 0 1,-6 2-1,-2 7 0,-6 5 0,-2 7 0,-1 4 0,-2 13-2,-3-2-2,6 12-6,-7-12-27,23-3 1,-25 7-1,25-7-1</inkml:trace>
  <inkml:trace contextRef="#ctx0" brushRef="#br0" timeOffset="500">417 42 74,'0'0'36,"-16"5"-1,-5-4 1,16 13-27,-9-8-4,6 14 1,-9-2-2,8 6-1,1 6 0,3 4-1,4 1-2,2 1 1,4-2 0,6-1-1,4-3 1,7-6-2,4-5-1,-5-13-3,13 6-16,-11-26-16,3 3 0,-9-15-1,5 2 0</inkml:trace>
  <inkml:trace contextRef="#ctx0" brushRef="#br0" timeOffset="765">578-4 87,'0'0'35,"-14"-3"2,6 19-3,-8 1-28,8 10-1,-7 1-2,7 8-1,-1-2-1,4 2 0,5-8-2,6 1 1,6-4-2,1-11-4,10 9-15,-7-23-16,10-1 1,-7-11-1,1 3 0</inkml:trace>
  <inkml:trace contextRef="#ctx0" brushRef="#br0" timeOffset="999">664 97 53,'-8'-22'37,"8"22"-2,0 0 1,-13 12-9,13-12-19,-10 36-3,6-12 0,5 7-2,1 0-2,5-2 0,3-2-2,-1-8 0,8-6-2,1-8 0,3-4 0,-3-12 0,2-4 0,-6-11 0,0-2 1,-6-7 1,-2-2 2,0 3 1,-9-1 2,3 10-1,-4 3 2,4 22 0,0 0-1,4 22-1,-1 9 0,4 10-1,0 5-1,5 6 0,-2-2-2,-1-10 0,2-1-2,-5-20-2,12 4-11,-18-23-22,13-20 1,-9-5-2,6 1 1</inkml:trace>
  <inkml:trace contextRef="#ctx0" brushRef="#br0" timeOffset="1436">939 99 90,'0'24'36,"3"-8"0,14 10 0,-5-4-32,2 8 0,-4-6-3,1-5 0,-3-5-1,-8-14 0,0 0 0,0 0 0,-3-29-1,1 5 0,-3-7 1,2 1 0,2-1 0,4-1 0,3 6 0,-1 3-2,8 14-5,-16-9-28,18 8 0,-15 10-1,29-14-1</inkml:trace>
  <inkml:trace contextRef="#ctx0" brushRef="#br0" timeOffset="1685">1236 9 82,'20'-1'36,"-20"1"0,0 0 0,0 0-30,-10 33-2,0-11 1,6 8-3,1 1 0,9 5 1,1-5-2,6 2 1,1-4-1,-1-4 0,-7-6 0,-9-4-1,-10 2-2,-11-10-3,5 11-18,-15-15-15,13 6 1,-2-7-3,9 4 2</inkml:trace>
</inkml:ink>
</file>

<file path=ppt/ink/ink1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9:53.3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64 338 68,'-13'-13'35,"13"13"1,-16-3 0,-3 1-26,18 17-2,-9 0-3,10 11-1,-2 5-1,8 5-1,4 1-2,6 0 1,3-5-1,3-10 0,2-9 0,1-11 0,-3-12 0,-2-12 1,-7-9-1,-7-5 1,-6-8 0,-6 8-1,-10 1 1,-4 7-2,-5 7 0,-5 5-3,5 18-7,-8-13-25,18 19 0,-2-8-1,17 0-2</inkml:trace>
  <inkml:trace contextRef="#ctx0" brushRef="#br0" timeOffset="343">263 309 87,'8'20'35,"8"11"-1,-14-12-6,15 19-24,-8-6-2,1 2 0,-3-6-1,-5-6-2,-2-9 0,0-13-1,-15-4 1,6-12 0,4-9 0,3-5 1,1-2 1,8-3 1,2-3 0,10 5 2,1 4-1,3 7 0,-1 7 1,2 11-2,-5 8 0,1 17 0,-5 4 0,-4 7-2,-5 5 0,-3 1-2,2 2-4,-17-20-12,10 8-19,2-28 0,-8 15-1,8-15 1</inkml:trace>
  <inkml:trace contextRef="#ctx0" brushRef="#br0" timeOffset="686">538 5 81,'1'-18'36,"-1"18"1,12 24 1,-2 12-30,-7 3-1,3 13-3,-2 6 0,0 2-2,1-2 0,-1-3-2,2-7 0,1-5-2,-1-7-1,-3-15-4,10 7-21,-13-28-9,0 0-1,13-8-1</inkml:trace>
  <inkml:trace contextRef="#ctx0" brushRef="#br0" timeOffset="920">713 311 79,'13'21'34,"-11"2"-2,6 13 1,-5-7-31,3 8 1,1-9-3,3-5 1,3-8 0,3-9 0,-1-12 1,2-7-1,1-8 1,2-5 1,-6-2 0,2 1 0,-7-1 0,0 11 0,-9 17 0,0 0-1,0 0 0,1 17 0,-2 8 0,-2 11-1,1 6 0,2 4 0,2 6 0,1 6 1,-2 0-2,3 1 1,-2 1-1,-1-3 1,-4-4-1,-1-3 1,-2-5-2,-4-12 0,1-4-1,-6-11-2,2 1-5,-19-25-23,17 6-6,-11-18-1,6 4 0</inkml:trace>
</inkml:ink>
</file>

<file path=ppt/ink/ink1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09:55.2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69 586 50,'-4'-19'37,"4"19"-1,-7-17 1,7 17-11,-11 17-17,13 15-2,-4 8-2,4 12-1,-7 11-1,5 10 0,0 0-3,2 1 1,-1-5 0,-1-8-1,0-13-1,0-13-1,2-7-3,-2-28-6,0 0-26,-7-16-1,7-8 1,-8-17-2</inkml:trace>
  <inkml:trace contextRef="#ctx0" brushRef="#br0" timeOffset="250">0 572 52,'5'-21'36,"13"11"-1,-5 1 2,13 14-12,-9-5-18,12 14-1,-7 2-2,-2 9 0,-10 1-3,-4 5 1,-7 0-2,-11-1-1,-2-1-2,-11-14-4,8 8-18,-11-18-12,12-4 1,-1-11-2,17 10 1</inkml:trace>
  <inkml:trace contextRef="#ctx0" brushRef="#br0" timeOffset="578">280 490 85,'-14'6'35,"14"13"0,-3-4-2,4 14-29,-2-2-1,5 7-1,4-1-1,0 0 0,1-9-2,4-3 1,4-11 0,1-10 0,-1-9 0,-5-10 0,-2-8 1,-4-7-1,-6-8 0,-5 1 1,-3 3-1,-7 4 1,-2 10-1,-5 9-3,6 17-4,-13 2-28,13 13 0,3 2-1,6 6-1</inkml:trace>
  <inkml:trace contextRef="#ctx0" brushRef="#br0" timeOffset="968">497 410 86,'0'0'37,"8"13"-1,-8-13 0,-11 31-30,1-11-3,5 8 0,-3-3-1,8 1-1,3-1-1,9-4 1,-1 0-1,4-2 1,-5-2-1,-4-1 0,-8 0 0,2-16-1,-21 24-2,-1-21-4,7 13-14,-5-19-16,20 3 1,-14-12-2,14 12 2</inkml:trace>
  <inkml:trace contextRef="#ctx0" brushRef="#br0" timeOffset="1264">680 455 87,'0'0'36,"13"-1"1,-7 27-6,-8-6-21,11 21-4,-12-1-2,4 5-2,-2-2-2,-2-10-3,3 0-5,-16-23-29,16-10 0,-6-17 0,5-8-2</inkml:trace>
  <inkml:trace contextRef="#ctx0" brushRef="#br0" timeOffset="1404">657 16 90,'4'-21'35,"-4"21"-2,0 0-6,14 17-59,-11-1-2,2 7 0,-1 1-3</inkml:trace>
  <inkml:trace contextRef="#ctx0" brushRef="#br0" timeOffset="1607">917 161 69,'0'0'38,"0"0"0,-9 17 1,14 14-18,-4-6-15,5 15-1,-12 4-1,3 9-2,-3-1 0,1 1-1,-3-1 0,3-1-1,0-6 0,2-5 1,3-8-2,-3-6 0,5-4-2,-2-22-2,7 25-9,-7-25-24,6-16-1,0-8 1,10 2-2</inkml:trace>
  <inkml:trace contextRef="#ctx0" brushRef="#br0" timeOffset="1841">995 442 76,'-23'2'34,"-10"0"-4,-9 12-14,6-10-46,-3 0-1,10-1-2,3-7 0</inkml:trace>
  <inkml:trace contextRef="#ctx0" brushRef="#br0" timeOffset="2262">1099 457 86,'0'0'37,"-13"7"-1,13-7-5,6 42-24,-4-8-1,6 9-3,-2 1-2,1 0-1,3 0-5,-11-22-7,8-2-25,-7-20 1,0 0-1,-14-38 0</inkml:trace>
  <inkml:trace contextRef="#ctx0" brushRef="#br0" timeOffset="2434">1069 231 82,'4'-25'37,"1"9"-3,-5 16 1,14 0-33,-14 0-9,-1 28-26,-4-12-2,7 5-1,1-3 0</inkml:trace>
  <inkml:trace contextRef="#ctx0" brushRef="#br0" timeOffset="2621">1243 492 75,'-2'29'35,"2"-10"0,3 13 1,1-7-30,6 14-2,-2-10-1,5 2 0,0-7-1,3-6-1,0-11 0,0-7 0,-3-14 0,0-10 0,-3-8 1,0-10-1,-4 0 0,-2-1 1,-6 7-2,0 4-1,0 12-6,-14 1-29,16 19 1,0 0-2,0 0-1</inkml:trace>
  <inkml:trace contextRef="#ctx0" brushRef="#br0" timeOffset="2918">1520 559 58,'15'6'35,"9"1"0,-2-9 1,9 10-21,-14-21-5,9 7-2,-16-13-3,2 6-1,-15-6-1,-3 6-1,-10 1 0,-6 7-1,-4 7 0,-1 7 0,-4 8 0,5 9 0,2 4-1,5 3 0,10 2 0,12-3 0,9-4 0,8-8 0,10-2-2,4-12-1,9-2-4,-15-17-24,18 0-7,-8-11 0,3-2-2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48.0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342 35 56,'0'0'36,"7"-15"-1,-7 15 1,-3-13-18,3 13-8,0 0-2,-21 9-3,-3-5 0,-2 5-2,-9-1-1,0 4 0,-4-2-2,4 2 0,2-4-2,5 0-1,12 0-1,16-8 0,0 0-1,0 0 0,16-13 1,1-3 1,7 2 2,0-1 1,0-1 3,-2 6 0,-6-1 1,-3 12 0,-13-1 1,13 26 0,-13-1-1,0 11-1,-8 2 0,7 7 0,-6 1-2,1-4 1,-1-1-2,1-9-1,1-5-1,0-12-2,8 5-14,-3-20-22,0 0 1,2-25-3,9 1 1</inkml:trace>
  <inkml:trace contextRef="#ctx0" brushRef="#br0" timeOffset="1389">297 881 69,'12'-19'37,"-12"19"-1,0 0 1,14-8-28,-14 8-1,-22 4-2,0 5-1,-1 4-2,-12 0 0,-3 3-1,-2 1 0,2-1-2,3 0 0,4-1-1,7-8-1,9-3-1,15-4 0,0 0 0,0 0 1,28-17-1,-4 8 2,3-7 1,-6 3 0,6 3 1,-6 1 1,0 6 1,-21 3-1,19 13 1,-16 3 0,-2 15 0,-4 2-1,2 12 0,-4 6 0,3 7 0,0 3-1,-1-2 0,3-4-1,3-7 0,0-7-2,-4-15-3,9 4-19,-8-30-15,-1-26-1,-1-25-3,1-23 0</inkml:trace>
</inkml:ink>
</file>

<file path=ppt/ink/ink1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00.9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153 11 73,'0'0'38,"-26"-20"-3,26 20 3,-26 16-26,20 13-4,-11 3-2,4 16-1,-3 2-2,5 5-1,-5 3-1,7 2 0,0 3 0,5-2-1,6-3 0,9-5 1,-1-7-1,10-2 0,2-3-1,4-11-2,6-2-4,-16-22-23,14-2-9,-11-14 0,6 0 0</inkml:trace>
  <inkml:trace contextRef="#ctx0" brushRef="#br0" timeOffset="328">302 300 59,'0'0'38,"0"0"-1,2 17 2,5 17-16,-6-9-16,8 15-2,-5-2-2,1 4-1,-1-2 0,5-8-2,-1-7 0,-8-25 0,19 13-1,-19-13 1,20-31-1,-11 2 1,3-6 0,-2 0 0,-2 0 1,1 6-1,0 7 0,-5 9 0,-4 13 0,0 0 0,13 16 0,-9 4 0,1 2 0,2 0 0,-1-4-1,5-4 1,-11-14 0,23 9 0,-23-9 0,21-15 0,-16 1 1,0-1-1,-1-5 0,-4 1-1,0-2 0,3 0 0,1 0-1,1 2 1,3 3-1,3 2 1,2 2 0,1 5 0,2 5 1,-2 7 0,-14-5 3,22 26-2,-15-7 2,3 7-1,-2 2 0,0 2 1,-2-2-2,6 1 1,-4-3-2,0-4-1,2 0-3,-10-22-8,13 13-24,-13-13-1,0-22-2,-5-5 0</inkml:trace>
  <inkml:trace contextRef="#ctx0" brushRef="#br0" timeOffset="889">674 38 91,'-5'-22'35,"5"22"1,2-16 0,-2 16-33,0 0-8,-5 23-30,5-10 1,0-13-2,6 32-1</inkml:trace>
  <inkml:trace contextRef="#ctx0" brushRef="#br0" timeOffset="1092">889 25 71,'-4'-28'38,"4"28"1,0 0-1,14 16-14,-15-3-17,5 18-2,-8 2-2,2 12-1,-2 6-1,3 3 0,-5 3-1,3 0 0,0-2 0,3-3 0,1-3-2,-1-12 0,5 1-4,-5-38-14,7 25-19,-7-25 1,19-13-2,-11-15 1</inkml:trace>
  <inkml:trace contextRef="#ctx0" brushRef="#br0" timeOffset="1310">993 304 47,'-11'-23'31,"-11"13"1,-7 5-2,-4 8-13,5 0-33,-6 7-13,9 1-1,8-6 0,17-5-1</inkml:trace>
  <inkml:trace contextRef="#ctx0" brushRef="#br0" timeOffset="1482">1019 6 77,'10'-13'36,"6"15"1,-16-2 0,28 44-26,-20-7-3,7 16-2,-8 4-2,2 9-1,-8-4-2,1 0-1,-7-13-1,-2-7-1,1-8-1,-2-20-1,8-14-1,0 0 1,-12-17 0,12-6 0,9-4 2,4-6 2,1-2 0,6 6 3,-1-2 0,7 12 1,-4 2 0,2 12 0,-3 7 0,-5 8-2,-3 9 0,-3 7 0,-7 5-1,-5 4-1,-4 3-1,-7-6-2,2 1-3,-12-17-15,15 3-17,8-19 1,0 0-2,-5-16 3</inkml:trace>
  <inkml:trace contextRef="#ctx0" brushRef="#br0" timeOffset="1825">1339 313 71,'0'0'35,"5"-15"-3,-5 15-7,-2 24-13,-3-4-8,7 12-2,-4 0-1,4 3 0,2-4-1,3-5 2,2-7 0,5-8 0,1-11 1,2-5 0,-1-10 1,3-2-1,-6-7 0,1 1-1,-5 1 0,-5-1-1,-7 1 0,-8 5-1,-6 6-1,-8 3-2,2 10-3,-15-7-27,18 6-3,1-4 0,19 3-2</inkml:trace>
  <inkml:trace contextRef="#ctx0" brushRef="#br0" timeOffset="2168">1551 276 91,'0'0'37,"-10"21"0,9 11-5,-4-3-26,8 10-2,-4 2-2,8 0-2,0-3-1,3-12 0,3-7-1,2-12 0,1-10 1,1-8 0,0-14 0,-2-3 0,-4-5 1,1-7 1,-3 3 0,-4 7 1,0 3-1,-4 6 1,-1 21 0,0 0 0,-1 15-1,4 18-1,-2 8 1,3 12-2,2 1 0,0-1-2,7-2-5,-14-26-20,15-10-9,-14-15 1,26-27-1</inkml:trace>
  <inkml:trace contextRef="#ctx0" brushRef="#br0" timeOffset="2574">1926 45 85,'0'0'36,"8"29"0,-8-29 0,6 32-28,-6-12-2,7 10-1,-7 0 0,5 11-2,-5-3-1,1 6 0,0-4-1,-2 3 0,-3-4 0,-1-3-1,1-2 0,0-7-1,2-2-2,2-25-5,7 31-21,-7-31-10,19-10 1,-7-9-2</inkml:trace>
  <inkml:trace contextRef="#ctx0" brushRef="#br0" timeOffset="2808">2080 311 73,'-13'-10'35,"-10"6"-1,-9 5 0,-7 1-33,-11 7-32,5-7 0,1-3-3,3-8 2</inkml:trace>
</inkml:ink>
</file>

<file path=ppt/ink/ink1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04.5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23 440 54,'-5'-22'35,"5"22"1,0 0-2,5 28-8,-2-9-18,2 15-4,-5 1 0,6 4-3,-7-1 0,1-6-1,-5-10 0,3-8 0,2-14-1,-13-4 0,7-11 1,1-9 0,1-5-1,4-5 2,0 1-1,7-2 1,2 0 0,5 8 0,2 4 1,3 10 0,-1 7 0,3 9 0,-3 10-1,-1 11 0,-1 7 0,-6 7 0,-1 1 0,-1 1-2,-3-1 0,-5-7-3,4 3-5,-13-18-28,9-17 0,0 0 0,19-1-3</inkml:trace>
  <inkml:trace contextRef="#ctx0" brushRef="#br0" timeOffset="437">286 443 57,'6'23'35,"-6"-23"-1,29 25 0,-11-28-13,13 10-14,-14-11-1,8-2-1,-12-9-1,-3 2-1,-7-5 0,-8 4-1,-5 0 0,-4 4-1,-5 4 1,-1 9-2,-3 9 1,1 8-1,5 6 0,1 6 0,7 4 0,5-1-1,8 1-1,0-7-4,18 9-13,0-24-18,12 1 0,1-15 0,11 0-1</inkml:trace>
  <inkml:trace contextRef="#ctx0" brushRef="#br0" timeOffset="702">704 466 82,'10'-30'37,"-13"2"-1,3 28-1,-20-20-27,2 31-2,-11 10-1,5 12-3,-1 5-1,-1 4-2,9 3-1,2-5-1,13-4 1,0-14-2,12-7 1,-10-15 0,26-9 2,-8-8 2,3-11-2,0-1 3,-7-7 0,6 7 1,-5-2 0,-1 11 0,-4 7 0,-10 13-1,15 13 2,-8 13-2,-6 9 0,2 11 0,-6 8-1,-1 13 0,-2 4 0,3 5 0,-1 0 0,1 1-1,-1-6 0,2-10 0,1-5-3,-3-24-1,8 1-10,-18-33-24,14 0 0,-3-39-1,7 6-1</inkml:trace>
  <inkml:trace contextRef="#ctx0" brushRef="#br0" timeOffset="1217">1013 494 85,'0'0'36,"-16"-26"1,16 26-4,-33-8-24,14 16-4,-10 3 0,5 14-3,1 4-1,1 7-1,9 3-2,4-4-2,12 3 0,1-11 0,14-7-1,1-11 1,5-6 0,-1-13 2,2-9 2,-2-3 2,-6-15-1,2 2 2,-7-4 1,-2 7 0,-7 0 0,3 13 0,-6 19-1,0 0-2,8 19 2,-1 14-2,1 6 0,-1 6-3,3 6-1,-1-16-5,9 8-20,-9-28-9,8-9 0,-5-21-1</inkml:trace>
  <inkml:trace contextRef="#ctx0" brushRef="#br0" timeOffset="1576">1268 52 67,'0'-41'36,"4"27"0,-4 14 1,0 0-21,-9 31-9,11 14-1,-8 2-1,3 14-1,-3 1-2,2 3 1,0 0-1,1-5-2,1-5 1,1-4-1,1-5 0,1-3-1,1-6-1,-2-6-1,3 0-5,-3-31-15,2 22-15,-2-22 1,18-6-2,-12-12 2</inkml:trace>
  <inkml:trace contextRef="#ctx0" brushRef="#br0" timeOffset="1826">1328 459 61,'-17'-13'32,"-6"8"-4,-5 8-7,7-6-42,-1 9-6,-3-6-1,11 6-2</inkml:trace>
  <inkml:trace contextRef="#ctx0" brushRef="#br0" timeOffset="1997">1392 424 59,'16'1'38,"-16"-1"-2,1 38 2,-4-16-13,24 21-19,-20 1 0,8 7-3,-5-4-1,0-5-3,1-5-3,-10-24-4,5-13-24,0 0-4,6-26-1,-12-19-1</inkml:trace>
  <inkml:trace contextRef="#ctx0" brushRef="#br0" timeOffset="2169">1437 211 61,'4'-20'28,"-4"4"-13,0 16-16,26 24-25,-16-2-2,6 13-2</inkml:trace>
  <inkml:trace contextRef="#ctx0" brushRef="#br0" timeOffset="2309">1591 439 67,'3'15'36,"-8"7"-2,5 9 0,-9-4-21,12 9-11,-2-4 1,6 2-2,4-5 0,3-6-1,5-13 0,1-10 0,2-7 1,-1-14 1,-3-6-1,-5-5 1,-7-7-1,-8 0 1,-9 0-1,-8 7 0,-7 6-2,-6 7-3,6 17-10,-3-5-22,13 10 2,16-3-3,0 0 2</inkml:trace>
  <inkml:trace contextRef="#ctx0" brushRef="#br0" timeOffset="2606">1811 502 77,'9'19'34,"0"6"-1,-2-3 0,1 2-31,-5-1-1,-4-2-2,-3-7 0,4-14-1,-22-3 0,10-14 0,1-2 0,5-9 0,6-1 4,4 0 0,9-2 0,9 9 2,3-1 1,4 15-1,1 0 0,0 8 0,-4 3-1,-4 7 0,-8 6-1,-2 7-1,-11 4 0,-1 7-1,-1 1 1,-5-1-2,0 3 0,-2-8-4,8 4-10,0-33-21,0 0-1,0 0-1,20-28 0</inkml:trace>
  <inkml:trace contextRef="#ctx0" brushRef="#br0" timeOffset="3074">2231 56 73,'15'-16'37,"6"16"-2,-1 1 2,12 14-29,-8 4-2,8 14 1,-6 0-2,3 12-1,-7 5-1,-1 5 0,-8 3-2,0 4 1,-8 2-1,-10 4 0,-3 1-1,-10 2 0,-11-1-1,-17-13-3,-3 6-7,-20-26-26,9-7-3,-6-18 0,-2-11-2</inkml:trace>
</inkml:ink>
</file>

<file path=ppt/ink/ink1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09.8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207 365 65,'-19'-13'35,"2"12"-2,1 10 1,-16-6-26,14 12-3,-8-2 0,7 8-2,0-5 0,10 4 0,5-4-2,13 3-1,4-1 2,9 0-1,4-1 1,0 5-1,0-1 1,-4 2-1,-10 1 0,-8-3 0,-11-1 0,-6-2 0,-9-5-1,-4-7-1,-3-1-1,-3-9-3,11 7-5,-7-12-26,28 9-1,-11-16 0,11 16-1</inkml:trace>
  <inkml:trace contextRef="#ctx0" brushRef="#br0" timeOffset="359">264 522 63,'13'-2'35,"0"-4"-1,14 2 0,-11-10-24,10 8-3,-16-17-2,8 10-1,-11-9 0,-4 3 0,-9 2-2,-1 4 0,7 13 0,-24 1 0,8 14-1,0 12-1,0 5 0,3 7-1,0 3 1,4 0-1,5-3 0,2-6-2,8-1-2,3-18-3,17 5-23,-4-19-5,10 0 0,-3-14-1</inkml:trace>
  <inkml:trace contextRef="#ctx0" brushRef="#br0" timeOffset="655">575 32 96,'0'-19'37,"-9"6"2,10 27-11,-2 5-22,1 19-1,-3 4-1,3 10-1,-1 4-1,1 2 0,1 2-1,0-3-1,1-4 0,-2-5 1,1-5-1,1-2 0,-2-7 0,-3-3-1,3-4-1,-2-9-2,4-3-5,-2-15-23,0 0-7,0 0 1,17-15-2</inkml:trace>
  <inkml:trace contextRef="#ctx0" brushRef="#br0" timeOffset="905">655 480 49,'-7'-15'32,"7"15"1,-28-3-1,6 6-13,0 6-45,-3-3-3,3-3-4,2-6 2</inkml:trace>
</inkml:ink>
</file>

<file path=ppt/ink/ink1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11.1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17 432 85,'5'24'37,"-13"-7"0,7 10 1,-6-1-29,8 13-4,-5-4-2,2 0-3,4 2-3,-7-17-10,11-1-26,-6-19 1,0 0-1,12-19 1</inkml:trace>
  <inkml:trace contextRef="#ctx0" brushRef="#br0" timeOffset="171">49 72 94,'4'-42'36,"5"23"0,-9 6-5,0 13-29,3 29-13,-10-11-25,2 7 0,3-3-1,9 3 0</inkml:trace>
  <inkml:trace contextRef="#ctx0" brushRef="#br0" timeOffset="343">310 20 60,'0'0'38,"-5"-14"1,5 14 0,-8 24-16,12 11-15,-13 2-2,9 14-1,-7 7-2,3 2-1,-1-1-1,4 1-1,-4-3 0,4-6 0,0-4 0,2-4-1,2-3 1,-2-2-1,2-7 0,0-8-1,1-2-3,-4-21-9,0 0-24,14 0 0,1-10-1,-7-18 0</inkml:trace>
  <inkml:trace contextRef="#ctx0" brushRef="#br0" timeOffset="593">418 404 66,'-13'-17'32,"-4"12"0,-18 5-2,2 8-32,-6 2-26,-3 5-2,5-5-2,7 2 0</inkml:trace>
</inkml:ink>
</file>

<file path=ppt/ink/ink1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12.0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51-4 74,'13'0'38,"-13"0"-2,23 0 2,-23 0-27,11 18-3,-14-2-2,2 17-1,-3 5-2,1 5-1,-3 10 0,3 5-2,-1 2 1,4-1-1,0-1 0,1-5-1,-1-6 0,-3-7-1,2-4-2,-5-20-6,13 2-26,-7-18-3,0 0 0,10-21-1</inkml:trace>
  <inkml:trace contextRef="#ctx0" brushRef="#br0" timeOffset="234">212 296 74,'-19'-13'33,"-5"11"1,-11 2-5,6 8-26,-7 3-5,-2-3-24,13 7-5,25-15-2,-8 22 0</inkml:trace>
  <inkml:trace contextRef="#ctx0" brushRef="#br0" timeOffset="390">237 349 78,'5'22'35,"-5"3"0,-3-2-5,14 11-22,-5-3-3,6 6-2,-1-5-1,5-4-2,1-13 1,5-9-1,-2-8 1,0-11 0,-6-9-1,-1-5 2,-11-2-1,-4 1 0,-11 4-1,-7 3 0,-3 17-6,-20-5-30,17 13 0,-7 4-1,12 4-2</inkml:trace>
</inkml:ink>
</file>

<file path=ppt/ink/ink1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16.9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370 17 73,'0'0'36,"12"-19"0,-12 19 0,0 0-28,-15 4-3,-12 0 0,-3 4-3,-13-4 1,-1 2-2,-6-6 0,2-1 0,7-1-1,3-1-1,11 9-2,8-6-4,21 19-9,-2-19-21,13 27 1,2-14-1,8 1 1</inkml:trace>
  <inkml:trace contextRef="#ctx0" brushRef="#br0" timeOffset="188">131 89 67,'6'-19'35,"-6"19"0,4-13 2,-4 13-26,0 0-3,13 11-1,-13-11-2,0 27-1,-3-5-1,5 9 0,-4 5-1,1 7-1,-1 1 1,-2 3-1,0-4 0,-1 1-1,1-5 1,-4-2-2,3-3 2,-3-6-1,2-3 0,2-4-1,0-4 0,4-17-4,-3 20-12,3-20-21,7-22-2,6 1 0,11-4-2</inkml:trace>
</inkml:ink>
</file>

<file path=ppt/ink/ink1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23.4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33 112 50,'-7'-17'35,"7"17"0,-11-18 1,11 18-16,0 0-10,0 13-2,0-13-2,0 30-1,-4-9-2,1 12 0,-1 4-1,2 10 0,-1 6-1,5 4 1,1 2-2,3 0 1,2-4 0,4-4-2,-3-4 1,1-14-1,-3-8 1,-5-10-3,-2-15-1,0 0-7,0 0-26,6-24 0,4 7-1,-9-8 0</inkml:trace>
  <inkml:trace contextRef="#ctx0" brushRef="#br0" timeOffset="515">349 82 73,'-3'-22'36,"6"7"-1,-8-5 2,5 20-29,-11-24-2,11 24 0,-24 2-2,11 14 0,-5 3-1,5 10 0,0 5-1,4 3 0,-2 1-1,6 5 1,4 0-1,1 0 0,1-1-1,2 0 1,2-2 0,-1-1-1,0-1 0,2-3 1,0-4-1,0-4 0,-2 1 0,2-4-1,-1-3 1,0 1-1,-2-4 1,0-5-3,0 2 0,-3-15-7,0 0-25,0 0-4,15-12 1,-12-9-1</inkml:trace>
  <inkml:trace contextRef="#ctx0" brushRef="#br0" timeOffset="858">414 405 72,'-17'-11'35,"-4"17"-2,-2 5 1,-8-6-30,-4 1-8,5 4-27,-4-9-1,6 1-2,6-7 0</inkml:trace>
</inkml:ink>
</file>

<file path=ppt/ink/ink1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28.4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77 158 61,'-21'-27'36,"21"27"-1,-4-16 3,4 16-24,0 0-4,18 24-2,-18-5-3,4 12 0,-5 7-2,2 7 0,-1 7-1,-3 5-1,3 0 0,0-1 0,2-4-1,2-5 1,1-8-1,-1-8 0,2-10-1,-1-7-1,-5-14-2,0 0-5,12-16-27,-21-14-3,10-2 1,-8-7-2</inkml:trace>
  <inkml:trace contextRef="#ctx0" brushRef="#br0" timeOffset="327">-6 59 61,'-5'-14'34,"5"14"1,0 0-3,17-21-17,2 15-9,-1-5-1,12 9 0,-2-5-1,8 10-1,3 3 0,6 7-1,-5 3-1,0 9 1,-7 4-1,-6 4 0,-10 4-1,-16-1 1,-10 1-1,-15-1 1,-10-4-1,-6 2-1,-8-2-1,-3-9-3,17 12-16,-4-19-16,17 4-1,2-12-1,19-8 1</inkml:trace>
</inkml:ink>
</file>

<file path=ppt/ink/ink1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33.7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61 135 68,'-20'-28'34,"20"28"0,-19-10-7,17 25-16,2-15-6,-13 26 0,6-6-3,7 8 0,3 2-1,3 4 0,2-2-1,5-2 0,2-2 0,2-5 0,1-8 0,2-9 0,-3-11 0,1-8 1,-4-13 1,-2-6 0,-8-10 0,0 0 0,-8-11 0,0 10 0,-12-1-1,0 8 0,-3 7 0,-3 14-1,2 11 0,-2 10-3,9 23-9,-5-10-25,10 7 0,1-3-1,7 3 0</inkml:trace>
  <inkml:trace contextRef="#ctx0" brushRef="#br0" timeOffset="452">463 48 75,'-16'-2'36,"2"13"-1,-12-9 1,10 16-29,-7-4-2,4 15 0,1-1-1,5 8-2,3 4 0,9-1 0,5 2-2,6-5 1,8-3 0,3-6-1,5-7-2,-4-11-2,10 5-6,-12-20-28,8 1 2,-10-13-2,4 4 1</inkml:trace>
  <inkml:trace contextRef="#ctx0" brushRef="#br0" timeOffset="717">583 77 78,'-14'-26'37,"14"26"-1,-31 1 1,26 18-30,-10 3-1,8 11-2,-2 5-2,5 4 0,1 0-1,6-1-2,5 0-2,-2-15-2,15 0-4,-21-26-19,31 12-7,-13-24-2,6 0 1,-5-14 0</inkml:trace>
  <inkml:trace contextRef="#ctx0" brushRef="#br0" timeOffset="905">679 94 66,'-9'-14'35,"9"14"0,0 0 2,-3 35-25,-3-14-4,9 19-2,-4-4-2,5 6-2,2-1-2,5-6 0,4-5-3,-2-14-2,9-3-1,-6-18-4,10 5-5,-18-28-6,15 10-6,-20-18-6,6 7 6,-16-17 16,8 8 8,-4 6 8,-8-7 5,14 23 9,-15-12 10,12 28 6,-6-16-5,18 31-14,-12-15-6,-2 36-3,2-7-3,3 10-2,0 5 0,3 2 0,0 1-1,2-4-1,4-3 0,-2-13-2,3-5-2,-13-22-8,35 4-24,-26-20-2,8 3 1,-8-10-3</inkml:trace>
  <inkml:trace contextRef="#ctx0" brushRef="#br0" timeOffset="1529">929 86 87,'0'0'37,"-6"18"0,22 9 0,-13-1-32,9 15-1,-2-2-2,1 1-1,-2-2-1,1-9 0,-6-8 0,-4-21 0,0 0-1,0 0 0,-10-34 0,3 5-1,7 2 0,-1-5-2,9 2 0,0 1 0,9 9 0,0 1 1,8 6 0,-2-1 1,0 2 2,0 5 2,-5-5 1,0 12 1,-18 0 1,21 6 0,-21-6-1,8 33 0,-5-7-1,2 8-1,-1 2-1,0-1 0,-2-1-1,-4-7 1,-3-1-1,-6-8 0,-4-8-1,-3-6 0,-5-1-1,1-9-3,9 11-6,-10-15-27,23 10 2,-13-15-3,13 15 2</inkml:trace>
</inkml:ink>
</file>

<file path=ppt/ink/ink1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35.8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25 371 77,'-6'13'37,"-7"1"-3,18 12 2,-11 3-30,6 13-2,0-1-2,7 2-1,2-5-1,7-7 0,3-11-1,1-11 1,3-15-1,-1-12 2,-4-12-1,-4-5 1,-8-10 0,-8 2-1,-8 1 1,-9 4 0,-7 6-1,-3 10-1,2 9 0,-2 4-1,11 11-1,18-2 0,0 0 1,0 0-1,20 16 0,7-13 2,5 1 0,2 5 1,1-2 0,0 9 1,-4 7 1,-2 6 0,-8 3-1,-5 3 1,-5-3-1,-4-5 0,-6-2 0,-2-13-1,1-12 0,0 0 0,-16-19 0,14-4-1,4-5 1,4-5 0,7-2 0,7 0 1,2-1 1,8 8 0,-2 1 0,5 14 1,-6 7 0,0 16 0,-7 12-1,-2 14 0,-5 10-1,-4 7 0,-5 3-1,-5-5-2,-1-3-2,-7-19-6,17-3-25,-8-26-2,-6-13 1,2-21-3</inkml:trace>
  <inkml:trace contextRef="#ctx0" brushRef="#br0" timeOffset="577">573 75 72,'0'-42'38,"9"21"-2,-9 8 3,13 22-27,-10 7-6,2 25-1,0 4-2,-1 11-1,0 9-1,1 5 0,1-3-1,1-5 0,-1-4-1,1-10-2,2-2-4,-9-23-21,13 1-9,-13-24 0,21 1-2</inkml:trace>
  <inkml:trace contextRef="#ctx0" brushRef="#br0" timeOffset="795">765 468 73,'0'0'34,"-3"16"-1,14 7 1,-5 2-30,7 6-1,-1 0-1,5-1-1,1-4 0,-1-11-1,2-14 1,0-8-1,-5-16 1,4-6 0,-8-10 1,2 4 0,-4-3 0,1 11 1,-8 4 0,-1 23 0,0 0 0,12 31 0,-8 7-1,2 14 0,1 9 0,2 10-1,1 8 1,1 3-2,-1-2 2,0-2-2,-4-8 1,-2-3-1,-7-11 1,-1-14-1,-3-7 0,-5-13 0,-4-6-1,-4-9 0,-1-3-2,-2-11-4,23 7-15,-29-7-17,29 7 1,-25-28-1,21 11-1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55.9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352 9 60,'0'0'35,"15"-1"1,-15 1-1,0 0-20,-17-7-5,17 7-2,-34 3-2,12 4-1,-12-3-1,1 5-1,-1-3-2,1 1 0,4 1-2,5-5 0,7 0-1,4-7-1,13 4 0,0-13 0,0 13 0,21-17 0,-6 9 2,1 1 0,-1 6 1,1 2 2,-16-1 0,20 20 1,-16-2 1,-1 3-1,-6 5 1,1 7 0,-2 5-1,0 2 1,-4 3-1,8 3-1,-4-3 1,-1 1-1,2-6-1,2-4 0,-1-7-1,1-8-1,-1-4-3,2-15-11,0 0-26,2-33-1,8 5 0,4-23-2</inkml:trace>
  <inkml:trace contextRef="#ctx0" brushRef="#br0" timeOffset="1467">261 926 55,'0'0'36,"22"-5"-1,-5 7 1,-17-2-21,18-5-3,-18 5-3,0 0-1,-20 10-2,2 0-2,-10 0 0,-3 6-2,-8-2 1,1 1-2,1-3 0,3 0-1,2-2 0,10-6-2,4 2-1,18-6 0,0 0-2,-8-16-1,21 8 1,0-10 0,9 5 1,-4-4 1,8 3 3,-3 2 1,-5 2 2,3 12 0,-21-2 2,24 17 0,-20-3 0,-1 11-1,-7 1 0,-1 8-1,-2 2-1,-2-1 0,0-1 0,1-1-2,0-4 1,2-4-3,1-5 0,5-20-6,0 14-30,0-14-2,2-17 0,5-6-2</inkml:trace>
  <inkml:trace contextRef="#ctx0" brushRef="#br0" timeOffset="2871">184 1086 45,'-2'-14'32,"2"14"1,-2-13 0,2 13-18,0 0-3,-2-15-3,2 15-2,0 0 0,0 0-2,-4 19-1,1-3 0,-2 1-1,1 8 0,-1 1-1,1 2-1,-1 4 1,4 1-2,-2-6 0,0-5-2,3-3 0,0-19-5,3 20-24,-3-20-7,0 0 0,-5-27-1</inkml:trace>
</inkml:ink>
</file>

<file path=ppt/ink/ink1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37.6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27 417 73,'-9'-14'37,"9"14"-2,-6 26 1,15 10-28,-8 2-3,5 13-1,-3 0-2,-2 0 0,-1-3-2,0-13 0,-4-11 0,4-24 0,-13 8-1,4-27 1,5-9-1,0-5 1,8-6 0,0-5-1,5-1 2,7-2-1,-3 5 1,4 6-1,-1 5 2,0 8-1,-3 6 1,-13 17-1,20 10 1,-11 13-1,-5 10 0,2 11 0,-1 4 0,-1 4 0,0-2-1,1-7-1,-1-5-2,-4-19-4,10 6-18,-10-25-13,9-13 1,-6-13-2,5 1 1</inkml:trace>
  <inkml:trace contextRef="#ctx0" brushRef="#br0" timeOffset="437">288 521 70,'28'-3'36,"-14"-5"-1,10 3 0,-10-10-27,8 6-2,-14-8-2,-8 17-1,6-25 0,-6 25-1,-19-14-1,3 17 0,-4 7 0,0 12 0,1 8-1,5 9 1,4 8 0,8 4 0,6 0-1,5-2 1,8-2-2,2-12-3,10 1-4,-14-23-29,15-6 1,-4-14-1,7 0 0</inkml:trace>
  <inkml:trace contextRef="#ctx0" brushRef="#br0" timeOffset="702">640 535 76,'-3'-39'36,"-1"19"0,-12-7-2,1 27-26,-6 9-3,0 19-1,-2 5 0,4 12-3,3 0-1,5 0-2,7-2 0,5-14-1,11-8 0,1-16 0,5-8 1,0-16 0,3-9 1,0-6 1,-1-7 1,-1 0 1,-8 2 0,-1 8 1,-4 9 0,-6 22 0,0 0 0,16 21 0,-16 11 0,2 10-1,-2 7 0,1 11 0,2-2 0,0 8-1,1-4 1,3 4-2,5-7 1,-3-2-1,-1-6 0,1-10-2,-2-7-1,-8-16-2,2-2-5,-21-25-28,20 9 0,-26-41 0,10 11-1</inkml:trace>
  <inkml:trace contextRef="#ctx0" brushRef="#br0" timeOffset="1264">868 473 77,'0'0'37,"-11"-26"-2,11 26 1,-20-3-30,7 16-1,-8 6-2,7 8-1,1 5-2,0 5-1,7 3-3,2-9 0,8-1-1,2-12 0,7-4-1,-13-14 2,29-10-1,-15-10 4,2-9 2,0-3 2,-4-8 2,1 7-1,-10-6 1,5 11 1,-8 2-1,0 26-1,0 0 0,12 13-1,-8 15-1,5 11 0,-1 3-1,4 6-1,0-3-1,-2-11-4,10 8-13,-20-42-19,25 14 0,-17-28-1,4-11 0</inkml:trace>
  <inkml:trace contextRef="#ctx0" brushRef="#br0" timeOffset="1638">1062 7 85,'0'0'36,"0"13"1,7 18 0,-7 1-31,0 15-2,-2 1 0,2 8-1,-3 2-1,3 6 0,-3-7-2,3 1 1,3-5 0,0-1-1,1-6 0,2-8-2,2-4-2,-5-14-5,16 0-24,-19-20-5,22 3 1,-14-20-2</inkml:trace>
  <inkml:trace contextRef="#ctx0" brushRef="#br0" timeOffset="1872">1175 431 43,'-16'-6'31,"-3"13"1,-5 8-4,1 5-20,4 5-36,-4-7 1,8 3-4,6-8 1</inkml:trace>
  <inkml:trace contextRef="#ctx0" brushRef="#br0" timeOffset="2028">1241 380 85,'0'21'37,"9"25"0,-10 1 0,17 16-30,-11-3-3,7 1-1,-8-5-3,-1-12-3,3-5-6,-19-26-29,13-13 2,-10-26-1,6-10-1</inkml:trace>
  <inkml:trace contextRef="#ctx0" brushRef="#br0" timeOffset="2200">1230 45 74,'0'-35'34,"4"22"-1,-4 13 1,6 26-33,6 8-33,-8 5 0,5 2-3,-1-5 0</inkml:trace>
  <inkml:trace contextRef="#ctx0" brushRef="#br0" timeOffset="2371">1414 522 82,'5'44'36,"-2"-4"-2,13 14-4,-6-13-26,5 0-1,-1-14-1,4-5 0,-3-18-1,1-9 0,-3-14 0,0-15-1,-2-9 1,-1-10-1,-3-2 0,-1-3 0,-3 7 0,-6 10-1,0 15-2,-9 6-6,12 20-26,-13 7 0,9 12-1,-2-2 1</inkml:trace>
  <inkml:trace contextRef="#ctx0" brushRef="#br0" timeOffset="2637">1652 576 64,'15'3'36,"5"4"-1,-4-13 1,20 3-24,-22-11-4,8 5-2,-12-8-1,-1 1-2,-9-2-1,0 18-1,-17-16 0,-1 19 0,-2 10-1,1 8 0,2 11 0,1 8 1,6 4-1,7-3 0,7-1 0,8-6 0,7-8 0,7-13 0,4-7-2,2-13-1,4 5-6,-13-15-28,10-2 0,-8-7 0,0 4-2</inkml:trace>
</inkml:ink>
</file>

<file path=ppt/ink/ink1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43.1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90 416 64,'0'0'35,"0"-18"0,0 18 1,-14 0-26,9 17-3,-12-6-2,5 12-2,-5-4 0,4 6-1,1-4-1,11 4 0,1-3 0,13-3 0,1 1-1,8 0 1,3 1 0,-4 1 0,-2 0 0,-6-1-1,-5-2 1,-13-1 0,-6-5-1,-5-4-1,-5-1-1,-5-13-3,13 13-20,-9-17-12,22 9 0,-17-17-1,17 17 1</inkml:trace>
  <inkml:trace contextRef="#ctx0" brushRef="#br0" timeOffset="390">250 527 61,'14'12'34,"-14"-12"-1,18 7 0,-18-7-24,26-4-2,-18-9-1,10 1-1,-11-8 0,2 3-1,-12-4 0,3 3-1,-9 1 0,-4 8-1,-6 6 0,-1 12-1,1 8 0,-1 10 0,2 8-1,5 7 1,6 5-1,6 4 0,5-3-1,5-6-1,11-2-3,-3-21-8,17 5-24,-5-24-1,10-3 0,-6-18 0</inkml:trace>
  <inkml:trace contextRef="#ctx0" brushRef="#br0" timeOffset="702">569 48 83,'-3'-37'39,"5"22"-1,-2 15-1,0 0-29,0 0-1,-16 44-2,8-4-1,3 9-2,-3 9 1,2 5-2,1 1 0,2 3-1,1-5 0,2-6 0,2-6 0,1-2 1,2-4-1,3-3 0,2-2 0,-1-7-1,4 0-1,-8-12-3,10 7-6,-15-27-28,0 0 0,10-25 0,-1 1-2</inkml:trace>
  <inkml:trace contextRef="#ctx0" brushRef="#br0" timeOffset="967">652 440 69,'-22'-8'32,"3"25"0,-6 2-1,-5-7-40,2 5-22,4-2 1,2-10-3,9-2 1</inkml:trace>
</inkml:ink>
</file>

<file path=ppt/ink/ink1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44.8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29 391 77,'-6'-19'37,"6"19"0,-10-23 1,10 23-29,0 0-1,0 0-2,-12 31-2,11 1-1,-1 4-1,6 13 0,-2 4-2,2 0 1,1-5-3,-2-11-1,2-3-4,-5-34-16,0 0-15,0 0 0,-4-39-2,3-9 2</inkml:trace>
  <inkml:trace contextRef="#ctx0" brushRef="#br0" timeOffset="203">27 104 57,'0'-48'36,"5"14"-1,-4 8 0,-1 26-12,0 0-18,0 0-10,-4 25-27,1-12-2,3 7-1,-2-2-1</inkml:trace>
  <inkml:trace contextRef="#ctx0" brushRef="#br0" timeOffset="406">245 2 54,'0'0'38,"0"0"-2,0 0 1,-8 14-9,15 13-19,-10 2-2,7 11-2,-5 2-1,2 8-1,-2-2-1,-1 4 0,1-3-2,1 1 1,-3-1 0,2-1-1,-1-3 1,4 0-1,3-4 0,1-2 1,3-3-1,4-8 0,2-2-2,-2-8-1,4-1-4,-17-17-19,25-10-13,-15-9 0,6-1-1,-4-21 1</inkml:trace>
  <inkml:trace contextRef="#ctx0" brushRef="#br0" timeOffset="687">405 394 54,'-17'-7'35,"-2"13"-1,-7-1-1,2 17-9,-3-9-24,-5-1-23,6-3-8,2-5-2,7-4-3,4-9 1</inkml:trace>
</inkml:ink>
</file>

<file path=ppt/ink/ink1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45.9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138 76 46,'-5'-23'37,"10"5"-1,-10 1 2,5 17-10,0-19-16,0 19-4,0 19-2,-2 6 0,-4 5-3,3 10 0,-1 8-2,-1 11 1,0 4-2,5 2 2,-2 1-2,4-1 1,-1-5-1,2-5 0,1-11-2,-1-7 0,3-5-2,-6-32-6,8 20-23,-8-20-7,5-20 2,-2-6-2</inkml:trace>
  <inkml:trace contextRef="#ctx0" brushRef="#br0" timeOffset="281">206 278 70,'0'0'33,"-24"-3"0,6 9-1,-10 3-28,-5 1-6,5 8-17,-5-11-12,8 2-2,8-6-1,17-3 1</inkml:trace>
  <inkml:trace contextRef="#ctx0" brushRef="#br0" timeOffset="484">208 382 78,'4'31'37,"-2"1"-2,3 10 1,-6-8-31,7 10-2,-2-3-1,5-2 0,-1-9-1,9-13-1,-1-8 0,3-10 0,-1-10 0,1-11 0,-3-13 1,-3-4-1,-6-7 0,-4 5 0,-5 5 1,-8 10-1,-4 15-2,-9 13-4,7 23-29,-14 4 0,3 12-1,-5 3-3</inkml:trace>
</inkml:ink>
</file>

<file path=ppt/ink/ink1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0:54.5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233 78 28,'0'0'30,"-4"-20"3,4 20 0,-6-25-13,6 25-5,-3-17-2,3 17-3,0 0-3,0 0-1,0-17 0,0 17-2,0 0 0,0 0-1,0 0-1,0 17 0,0 0 0,0 8-1,3 10 0,-2 7-1,-1 7 1,3 7-1,-1 2 1,-2 0-1,0 1 0,0-4 0,1-3 0,-1-8 1,0-4-1,4-8 0,-2-4 0,1-10 0,-2-3 0,-1-15-1,5 16 1,-5-16-2,0 0-2,0 0-3,27-2-10,-27 2-22,19-8 1,-19 8-1,22-5 2</inkml:trace>
  <inkml:trace contextRef="#ctx0" brushRef="#br0" timeOffset="624">434 632 71,'0'0'37,"13"-1"0,-13 1-3,-11 13-20,-7-12-7,2 8-1,-16-5-1,-2 1-2,-8-1 0,-2-1-1,-3 0-1,0 1 0,4-1 0,4 3-1,10 2-4,1-10-8,28 2-26,-13 10 0,13-10-1,22 10-2</inkml:trace>
</inkml:ink>
</file>

<file path=ppt/ink/ink1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1:41.0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188 199 33,'-6'-13'30,"6"13"2,-7-24-1,7 24-14,-1-14-5,1 14-3,0 0-1,0 0-3,0 0 1,0 0-2,1 23 0,-1 1-1,-3 3 1,5 9-2,-4 3 1,1 8-1,-1-2 0,2-1-1,-1-4 0,-1-2-1,-2-9 1,1-2-1,0-4 0,0-7 0,3-1 0,3 0 0,3 1-1,-6-16-2,17 28-4,-17-28-21,0 0-9,0 0 0,21-12-2</inkml:trace>
  <inkml:trace contextRef="#ctx0" brushRef="#br0" timeOffset="452">42 202 42,'-10'-15'30,"0"1"0,-2-4 1,12 18-19,-10-38-5,16 25 1,-7-11-3,14 12 1,-3-7-1,11 11-1,0-3 0,5 7-2,4-3 1,5 7-1,-1 1-1,3 6 0,-1 4-1,1 6 1,-3 5 0,-3 8 0,-5 3 1,-4 8-1,-6 3 1,-7 6-1,-9 1 2,-8 1-2,-2-4 1,-10 2-1,-3-5 0,-3-1 0,-3-8-1,-3-6 1,-1-8-1,-2-4 0,1-5 1,0-7-1,4-2-1,1-5-2,9 4-2,-5-21-14,25 18-18,-17-13 0,17 13-2,14-18 2</inkml:trace>
  <inkml:trace contextRef="#ctx0" brushRef="#br0" timeOffset="1076">677 419 73,'0'0'35,"0"0"-1,-7-25 1,7 25-29,-19 9-2,6 10 1,-4 0-2,1 12 0,-2 1-2,5 7-1,8 2-1,0-4 1,10-2-2,0-8 0,11-4 1,2-13-1,0-5 1,3-10 0,-3-12 1,-2-8 0,2-4 1,-8-10 0,-6-3 0,-1 2 0,-3 1 1,3 7 1,-6 4-1,6 14 1,-3 14-1,0 0 0,0 24 0,1 7 0,7 2-2,-3 8 1,4-1-2,0 0-1,5-2-3,-7-19-6,15 4-26,-22-23 0,28-3-1,-17-19 1</inkml:trace>
  <inkml:trace contextRef="#ctx0" brushRef="#br0" timeOffset="1482">845 331 64,'0'0'36,"0"22"-1,0 1 1,10 17-22,-1-2-9,4 10-1,-2-2-1,4-1-1,-7-11 0,5-5-2,-4-13 1,-9-16-1,19 0 1,-8-16-1,-5-13 1,1-6-1,-1-6 0,1-3 0,-5 4 0,2 5-1,1 12-2,-11 1-5,6 22-28,0 0 0,17 19-2,-20-5 2</inkml:trace>
  <inkml:trace contextRef="#ctx0" brushRef="#br0" timeOffset="1762">1124 395 78,'11'-14'37,"0"27"-1,-11-13-2,18 39-27,-13-5-2,3 12-1,-2 1-1,0 2-1,-3-2-4,-3-9-2,4-1-4,-17-25-22,13-12-6,0 0 0,-6-32-2</inkml:trace>
  <inkml:trace contextRef="#ctx0" brushRef="#br0" timeOffset="1934">1146 255 65,'2'-37'32,"-3"8"-1,4 13-2,-3 16-31,0 0-27,13 2-1,-13-2-3,19 28 0</inkml:trace>
  <inkml:trace contextRef="#ctx0" brushRef="#br0" timeOffset="2137">1417 407 92,'0'0'37,"3"26"-2,-3-26-6,-18 25-27,5-8-1,-3 2 0,1-2 0,5 1-1,9-1 0,6 1 0,10 1 0,8 2 0,3-1 0,1 1 0,1-1 0,-8 1 0,-7-1 0,-13-5 0,-7 1-3,-15-10-2,1 11-6,-17-15-25,6 1 2,-7-11-3,10 4 2</inkml:trace>
  <inkml:trace contextRef="#ctx0" brushRef="#br0" timeOffset="3790">1799 599 77,'0'0'36,"0"0"-1,0 0 1,0 0-29,-19-6-3,4 8-2,-7 2-2,0-8-4,9 11-31,-9-11-1,22 4 0,0 0-2</inkml:trace>
  <inkml:trace contextRef="#ctx0" brushRef="#br0" timeOffset="4180">2097 136 63,'0'0'37,"-11"-25"-3,11 25 4,-6-18-28,6 18-3,0 0-2,1 27 0,-4-2-1,3 14-1,-3 11-1,6 9 0,-3 10 0,5 7-1,-1 0 1,0-4-2,2-6 0,-1-13-1,-1-11-1,-4-17-1,1-9-4,-9-33-11,11 2-20,-11-20 0,16-2 0,-14-17 2</inkml:trace>
  <inkml:trace contextRef="#ctx0" brushRef="#br0" timeOffset="4477">2002 67 60,'0'0'35,"6"-16"-2,9 16-5,1-13-14,15 13-9,-4-6 0,8 7-1,1 2-2,5 6 0,0 6 0,1 11-1,-7 3 1,-4 8-2,-14 6 2,-8 3-2,-12 3 2,-15-4-2,-8 1 0,-11-11-2,-1-1-2,-10-20-7,18 5-26,-6-17 2,11 1-2,6-15 1</inkml:trace>
  <inkml:trace contextRef="#ctx0" brushRef="#br0" timeOffset="4929">2362 435 66,'-13'-2'36,"10"22"-1,-10-4 0,20 16-26,-8-1-4,11 14 0,-6-4-3,9-3 0,3-4-2,-1-8 0,2-11 0,0-11 0,1-14 0,-2-12-1,-2-7 2,-2-9-1,-7-8 0,3 1 1,-6 2 0,0 8 0,-4 7 0,2 28 1,0 0-1,0 0 0,-1 34 0,5 9 0,5 5-1,1 5 0,3 1-2,-1-10-3,11 6-9,-12-25-24,14-6 2,-9-25-2,4-3 1</inkml:trace>
  <inkml:trace contextRef="#ctx0" brushRef="#br0" timeOffset="5288">2706 8 49,'-6'-19'36,"6"19"0,-4 24-1,8 18-10,-2-4-18,5 18-2,-7 0 0,4 10-1,-2-2-1,1-1-1,-3-1 0,1-4-1,1-3-1,0-5 1,-2-9-1,2-8-1,-1-5-1,-2-10-2,5-1-7,-4-17-26,0 0-1,-1-38 0,14 10 0</inkml:trace>
  <inkml:trace contextRef="#ctx0" brushRef="#br0" timeOffset="5522">2813 334 48,'0'0'32,"-25"-19"2,5 25-1,-12-6-13,9 8-19,-10 10-8,-3-14-23,4-1-2,5-6-1,8-4-2</inkml:trace>
  <inkml:trace contextRef="#ctx0" brushRef="#br0" timeOffset="5834">2888 436 63,'0'0'35,"-13"9"-1,12 21-6,-5-10-13,12 25-10,-8 1-1,10 8 0,-6 2-3,3-2 0,-1-10-1,-1-9 0,-3-14-1,0-21 1,0 0-1,-6-32 0,6-2 1,2-4-1,4-9 2,2-2-1,4-2 2,4 6-1,0 4 1,2 10 0,0 9 1,2 13-2,-6 11 1,2 14 0,-7 10-1,1 12 0,-6 5-1,-1 4 0,-3-2-1,-4-5-1,3-2-3,-8-21-9,12 5-23,-3-22 0,13-4 0,-2-17 0</inkml:trace>
  <inkml:trace contextRef="#ctx0" brushRef="#br0" timeOffset="6208">3259 483 71,'-21'-29'35,"21"29"0,-30-15 0,30 15-30,-30 22-1,12 3 0,-2 7-2,7 8-1,4 4-2,8 0 0,2 0-2,6-12 1,8-7 0,2-13 0,5-9 0,0-16 1,-2-9 1,-1-9 1,-3-15 1,-6 1 0,-3-2 2,-3 6-1,-4 4 0,0 12 0,-1 9 0,1 16-1,-7 21 0,7 13 0,3 8-1,-1 6-1,3 5-1,-1 0-2,9 0-5,-14-24-24,18 3-4,-17-32-1,28 5 0</inkml:trace>
  <inkml:trace contextRef="#ctx0" brushRef="#br0" timeOffset="6552">3397 505 77,'10'-17'35,"2"34"-1,-8-1-8,18 23-20,-16 5-2,1 4-2,-5-1-1,-4-8-2,-2-8 0,-8-16-2,12-15-1,-19-9 1,12-16 0,3-10 0,4-9 3,8-2 1,1-2 3,11 6-1,-2 5 1,5 16 0,-1 8 0,-2 18-1,-3 6 0,1 16-1,-5 4-1,0 5-1,-8 1 0,0-3 0,-1-7-1,-4-9 0,0-18-1,0 0 1,0 0-1,3-23 1,1-7 1,2-5 0,4-6 1,3 1 1,3 1 0,6 12 1,-2 7 0,3 14-1,-5 15 0,0 16 0,-5 11-1,-1 13 0,-6 5-1,-3 2 0,-3-3 0,-3-8-2,0-5-1,-7-20-4,17 2-18,-7-22-12,-3-20 0,4-13-2,11 7 2</inkml:trace>
  <inkml:trace contextRef="#ctx0" brushRef="#br0" timeOffset="7082">4003 599 81,'0'0'36,"0"0"-2,-36-1-3,14-2-32,-1 16-15,-13-16-17,10 7-1,0-1-3,12 0 1</inkml:trace>
</inkml:ink>
</file>

<file path=ppt/ink/ink1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1:49.8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68 118 57,'0'0'34,"-13"-31"0,13 31 1,-9-24-27,9 24 1,0 0-2,0 0-2,0 22 0,4 2-2,-1 2 0,-1 7-1,-2 6 1,-2 8-2,-4 5 1,0-4-1,-2 2-1,-1 2 0,0-5 0,5-3 1,-3-6-1,3-8 0,4-5 0,0-5 1,2-5-1,-2-15 0,11 18 0,-11-18 1,20 8-1,-7-5 0,1-1 0,4-2 1,2 0-1,-1 0-1,5 4 0,-6-2-2,3 4-3,-21-6-13,32-6-19,-32 6 0,25-18 0,-24-3 1</inkml:trace>
  <inkml:trace contextRef="#ctx0" brushRef="#br0" timeOffset="390">254 397 72,'-4'-24'37,"4"24"-2,-6-19 1,6 19-30,2 24-1,-2 2-1,0 7-2,2 6-1,4 5 0,3-2-1,2-3 0,8-5 0,3-9 0,0-12 0,4-11 0,-2-12 0,-2-11 0,-3-8 1,-3-13 0,-10-3-1,-6-1 1,-5 4-1,-9 5 1,-8 9-1,-4 9 0,0 13 0,-4 15-2,-4 7-2,11 18-5,-12-8-28,24 8 1,-2-8-1,17 1 0</inkml:trace>
  <inkml:trace contextRef="#ctx0" brushRef="#br0" timeOffset="827">613 493 60,'6'-31'34,"-5"16"0,-11-10-1,14 12-23,-18-9-4,14 22-1,-29-15-1,12 22-1,-4 5-1,7 13 0,0 6 0,3 6-2,6-1 0,5 0 0,4-5-1,5-9 0,4-9 0,3-10 0,1-7 0,0-13 0,1-6 1,0-7 0,-2-3 1,-1 2 0,-5 3 0,-1 6 1,-4 3 0,-5 19-1,0 0 1,12 23 0,-9 8-1,3 15 1,-1 5-1,3 9 0,-4 4 0,2-4 0,-2 0 0,-2-4-1,-4-10 0,-5-7 0,1-5 0,-5-9-1,2-6-3,-4-11-3,13 5-18,-13-26-13,13 13 1,3-31-2,7 7 1</inkml:trace>
  <inkml:trace contextRef="#ctx0" brushRef="#br0" timeOffset="1373">808 647 59,'22'-13'34,"-22"13"-1,23-15 1,-13-3-27,9 11 0,-7-11-2,1 5 0,-7-4-2,-2 3-1,-4-2 0,0 16-2,-13-23 1,13 23 0,-28-6-1,11 12 1,-2 7 0,2 7 1,2 1-1,5 7 0,2 0 0,5-2-1,6 1-1,4-5-3,13 6-6,-5-22-26,16 0 0,-6-12-2,11 3 1</inkml:trace>
  <inkml:trace contextRef="#ctx0" brushRef="#br0" timeOffset="1669">1062 507 61,'-6'-20'36,"6"20"0,-3-17-1,3 17-19,11 18-11,0 7-1,-4 3-2,2 6-1,-2 6-2,0-2-1,0 2-1,-5-14-2,1-1 0,-3-25-1,0 0-1,-15-22 2,12-6 2,-1-6 3,2-5 2,7-1 1,-4-6 4,14 15-1,-7-1 0,10 14 0,-4 4-2,6 12-1,-2 7 0,4 11-2,-4 6 0,-2 4 0,-1 2-1,-4 3 0,-5-4 0,-2-8-1,-1-3 0,-3-16 0,0 0-1,-17-3 0,13-12 1,4-8 0,4-8 0,0-3 2,5 2 0,1-1 0,3 7 1,3 10-1,1 5 1,1 17-1,-5 10 0,4 12 0,-4 6-1,0 7 0,-4 2 0,0 1 0,-8-1-1,-2-11-2,2 2-4,-15-27-19,14 7-10,0-14-1,4-14-1,0-9 1</inkml:trace>
  <inkml:trace contextRef="#ctx0" brushRef="#br0" timeOffset="2246">1659 463 65,'0'0'35,"-3"-23"-2,3 23 1,-17-18-29,17 18-2,-26 18 0,9 4-1,-2 4-1,1 8 0,2 4-2,3-2-1,9-3-1,4-6 1,9-5-1,-9-22 0,30 12 1,-13-21 1,5-9 1,-4-8 1,-3-11 3,0 2-1,-11-4 1,5 8 0,-9 2 0,4 13 0,-4 16-1,0 0 0,0 23-1,5 11 0,-2 5-2,1 3 0,2 5-2,-6-10-4,17 9-18,-13-27-12,12-3 0,-16-16-2,28-16 2</inkml:trace>
  <inkml:trace contextRef="#ctx0" brushRef="#br0" timeOffset="2605">1795 406 55,'0'0'35,"0"0"-1,0 17 1,10 20-15,-1-3-17,-2 10 0,-4-1-2,-1-1-1,0-6-1,-2-10-1,-2-4-2,2-22 0,0 0 0,-18-20 0,17-1 1,-2-8 2,7-7 2,5 1 2,0-5 2,9 11 0,0-3 0,2 12-1,-1 3 0,3 12-1,-5 10 0,0 11-1,-4 9-1,-3 13-1,-1 2 1,-3 3-2,-3 1-1,-5-6-2,4-1-5,-17-21-27,15-16 1,0 0-3,0-13 2</inkml:trace>
  <inkml:trace contextRef="#ctx0" brushRef="#br0" timeOffset="2948">2066 416 69,'13'-9'35,"-13"9"0,16 27 0,-13-5-29,7 12-3,-3 2-1,0 7 0,-4-2-1,-1-1-1,-4-6-2,-4-14-1,2-5-2,4-15-1,-15-15-1,5-11 1,10-1 2,-3-9 1,8-3 3,5 1 1,0-5 4,16 17 0,-6-3 3,11 12-2,-8-2 0,6 15-1,-9 4-1,3 12-2,-7 7 0,-4 6-1,-5 7 0,-3 2 0,-2 4-1,-1-2 1,1-3-2,-1-5 1,2-4-4,-3-24-12,7 13-20,-7-13 0,16-21-3,-10-1 1</inkml:trace>
  <inkml:trace contextRef="#ctx0" brushRef="#br0" timeOffset="4134">2707 459 74,'0'0'37,"0"0"-1,-23 4 0,23-4-31,-29 22 0,7-9-2,-7-1-2,-1-2-3,8 14-25,-6-17-9,15-1-1,13-6-3</inkml:trace>
  <inkml:trace contextRef="#ctx0" brushRef="#br0" timeOffset="5928">2982 116 55,'0'-18'35,"-5"-2"0,5 20-1,5-18-17,-5 18-10,0 0-2,10 13 0,-10 4-2,1 6 0,-4 8-1,2 7-1,-5 5 1,0 8-1,-1 2 1,-2-4-1,2-1-1,1-1 1,-1-4-1,3-3 1,2-8-1,-1-5 0,3-5 0,3-3 1,-1-4-1,-2-15 1,13 20-1,-13-20 1,22 9 0,-5-6-1,3 0 0,6-2 0,0 4 0,-3-5-3,6 1-2,-19-18-19,12 14-14,-10-18 0,2 9-1,-18-13 1</inkml:trace>
  <inkml:trace contextRef="#ctx0" brushRef="#br0" timeOffset="6302">3187 420 54,'0'0'37,"6"-29"-1,-6 29-1,-3-15-11,3 15-19,-1 24-1,-1-1-1,-1 4-2,2 7 0,1 2 0,3 4-1,4-3 0,5-6-1,2-9 1,3-9 0,1-8-1,-1-13 1,0-9 0,-4-11 0,-4-8 1,-6-8-1,-7 2 0,-5-1 0,-3 6 1,-6 11-1,-10 8-1,1 11-1,1 21-6,-12 0-28,18 12 0,-3-5-2,11 4 1</inkml:trace>
  <inkml:trace contextRef="#ctx0" brushRef="#br0" timeOffset="6724">3380 331 69,'0'0'34,"-16"26"0,20 4 0,-7-4-28,9 17-1,-5-6-2,8 7 1,-3-5-3,4-3 1,2-8-1,2-5 0,0-7 0,2-8 0,0-7 0,-1-10 0,-5-5-1,-3-11 1,-1-12 0,-5-4-1,-2-5 0,-1 0-1,1 5-1,-6 0-4,13 21-18,-12-10-11,6 30-1,13-18-1,1 21 0</inkml:trace>
  <inkml:trace contextRef="#ctx0" brushRef="#br0" timeOffset="7082">3594 462 58,'14'6'34,"-14"-6"1,32-2-3,-17-19-19,11 16-6,-13-15 0,7 6-2,-14-5-1,1 2-2,-7 3 0,0 14-1,-16-15 0,1 17 0,-6 3-1,-1 12 0,-3 5 0,2 6 0,2 4 1,6 5-1,6-1 0,9 3 0,11-4-1,6-4 1,9-2-2,1-14-2,10 7-6,-17-25-26,16-1 0,-11-17-1,4 4 1</inkml:trace>
  <inkml:trace contextRef="#ctx0" brushRef="#br0" timeOffset="7472">3877 4 59,'-8'-17'36,"8"17"1,-5 25-1,10 25-13,-1-3-18,0 16-2,-4 8 0,2 8 0,-1 0-1,-1 1-1,0-14 0,-1-6 0,2-8-1,-1-17-1,2-7 0,-4-9-3,7-1-3,-5-18-27,0 0-3,1-21 0,11 8-1</inkml:trace>
  <inkml:trace contextRef="#ctx0" brushRef="#br0" timeOffset="7753">4116 493 78,'0'0'35,"-4"-24"-1,4 24-3,-26-6-26,10 15-2,-10 3 0,3 8-2,-2 5-1,-1 5-1,10 5-2,3-4 0,12 3-2,1-15 0,13 0-1,0-16 2,8-7 2,2-13 0,-1-9 3,0-8 1,-6-10 2,0 6 2,-8-5-1,3 11 0,-11 1 0,2 16-1,-2 15 0,0 0-1,-7 32-1,7 2 0,0 6-1,0 4 0,3 3-3,-6-7-3,16 7-15,-11-29-17,14-2 1,-16-16-2,26-21 1</inkml:trace>
  <inkml:trace contextRef="#ctx0" brushRef="#br0" timeOffset="8112">4225 423 74,'1'20'35,"8"18"-2,-14-6-2,14 12-28,-5 2-2,1-5-1,-7-6-1,-5-11-1,-2-8 0,9-16-2,-17-15 1,5-8 2,5-11 1,4-4 1,6-5 2,7 0 2,-1-1 0,13 10 1,-8-1-1,11 9 0,-5 4-1,5 8-1,-4 4-1,3 13-1,-4 9 0,-3 10 0,-1 9-1,-4 11 0,-2 5-2,-7 4 0,0 4-2,-11-10-4,14 5-20,-15-25-8,14-5 0,-5-20-2</inkml:trace>
  <inkml:trace contextRef="#ctx0" brushRef="#br0" timeOffset="8502">4698 476 68,'6'-33'35,"-5"19"-2,-13-11 2,12 25-30,-24-26-1,9 24 0,-6 7-2,-1 11 0,-1 7-2,0 13-1,7 8-2,0 0 0,11 6-2,0-12 1,12-1-1,-1-16 1,13-11 2,2-13 1,2-15 3,3-10 1,-5-14 3,5-7-2,-12-14 2,6 0-1,-11-11-1,1 4 1,-5 2-2,3 12 1,-8 8-2,5 17 1,-5 31-2,8 13 1,-3 32-1,0 20-1,3 13 1,-3 9-1,4 4 1,0-4-1,0-15-1,-1-16-1,5-12-5,-13-44-23,22 7-9,-6-32 1,13-6-3</inkml:trace>
</inkml:ink>
</file>

<file path=ppt/ink/ink1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1:59.5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207 130 71,'-15'-34'34,"4"10"1,-8-16-9,7 24-17,-8 0-3,1 17 0,-2 7-1,3 13-1,-3 13-1,9 13-1,-1 9 1,3 9-2,1 1 1,5 8-1,0-6 0,6 0-1,3-7 1,5-1 0,4-8-1,7-5 1,2-5-2,1-8 0,7-2-2,-8-15-6,17 3-27,-17-24-1,13 2-1,-10-15-1</inkml:trace>
  <inkml:trace contextRef="#ctx0" brushRef="#br0" timeOffset="327">426 206 86,'0'0'36,"0"0"1,2 18-8,-4 17-23,2 22-2,-6 4-1,5 11 0,-2 2-1,0-2-1,0-7-3,-1-12-1,5-4-5,-14-29-24,16-5-4,-3-15-1,-3-21-1</inkml:trace>
  <inkml:trace contextRef="#ctx0" brushRef="#br0" timeOffset="561">270 259 61,'0'0'33,"25"2"1,-25-2-1,30-3-27,-13-3-1,9 5-1,-3-4 0,9 7 0,-3-2-1,7 5-1,-3 6 0,5 6 0,-3 3 0,-5 11-1,-4 3 0,-9 10-1,-7 2 1,-10 5-1,-10 1 0,-10 0 1,-4-3-1,-10-2 1,-5-8-1,-1-10 0,-6-9-1,-6-11-1,8-5-2,-3-20-7,12 7-25,3-18 0,12 8-2,3-7 2</inkml:trace>
  <inkml:trace contextRef="#ctx0" brushRef="#br0" timeOffset="1029">781 316 62,'0'-21'36,"0"21"0,0 0-2,0 0-21,0 0-7,21 25-1,-17 3 0,2 14-3,1 7 1,-1 7-2,1 7 0,-1 0 1,-2-3-2,-2-10-1,-2-5-1,-3-14-3,6 1-8,-3-32-24,0 0 0,-12-15-1,15-7 1</inkml:trace>
  <inkml:trace contextRef="#ctx0" brushRef="#br0" timeOffset="1294">810 240 78,'0'0'35,"35"3"0,-18-13-10,18 17-21,-6-2 1,3 9-3,-3 1 2,1 5-2,-7 2 0,-1 4-3,-9 4 2,-9 5-1,-8 1 0,-14 2 0,-8-1-1,-11-8-2,1 5-3,-15-23-17,15 8-12,1-20 1,17-4-3,3-11 1</inkml:trace>
  <inkml:trace contextRef="#ctx0" brushRef="#br0" timeOffset="1638">1231 242 74,'0'0'37,"0"0"-2,20 3 2,-20-3-30,1 27-3,-4 1 1,1 11-3,-1 4 1,-3 8-1,-1 5-1,-2 2 0,3-4 0,-1-5-1,3-10 1,1-5-1,6-10 1,5-3 0,10-11-1,3-3 1,5-6 0,5-2-1,0-2 0,0-1-1,-1-1 0,-8-3-4,2 11-8,-22-21-25,12 7 0,-12-14-1,9 6 0</inkml:trace>
  <inkml:trace contextRef="#ctx0" brushRef="#br0" timeOffset="1981">1612 210 52,'-4'-17'38,"4"17"-1,0 0-2,0 0-12,8 13-18,-1 11-1,-7 7 0,2 8-2,-6 6 0,-1 11-1,-5 2 1,0-3-2,-3-6 1,1-4-1,1-9 0,7-2 1,-1-8-1,10-4 1,-5-22-1,21 21 1,-3-16-1,8-5 0,-2-2 0,4-1-1,0 0 0,-3-4-3,2 11-3,-27-4-22,26-11-8,-26 11-1,18-16-1</inkml:trace>
  <inkml:trace contextRef="#ctx0" brushRef="#br0" timeOffset="2386">1937 165 42,'-13'-14'34,"13"14"2,20-8-2,-1 16-9,-19-8-19,37 2-1,-15 1 0,6 10-1,-7 0 0,5 6-2,-4 2 1,2 5-1,-5 1 0,-1 9 0,-5 6 0,0 10-1,-5 5 0,-6 7 0,-8 5-1,-7 2 1,-12 3-2,-12-3 0,-11-3-2,-17-17-4,6 11-19,-19-32-12,9-1-1,-8-20-1,12-3 1</inkml:trace>
</inkml:ink>
</file>

<file path=ppt/ink/ink1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2:04.2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69 287 54,'-5'-24'35,"10"7"-1,-12-4 0,20 9-23,-16-4-3,3 16-1,0 0-2,3 35-1,-9-4-1,2 14-1,-3 9-1,-2 4 0,-1 3 1,-2-4-2,5-7 0,-1-11 1,3-8-1,-1-11 0,6-20 0,0 0 0,0 0 0,-4-27 0,8-1 0,2-7 0,6-7 0,2-8 0,4-3 0,2-5 0,3 0-1,-1 4 1,0 1 0,-2 9 1,-4 8-2,0 8 1,-6 12 1,-10 16-1,17 8 1,-10 12-1,-1 9 1,1 11 0,-2 8 0,1 6-1,-2 5 1,2 4 0,0-2 0,-1-1-1,3-7 0,-4-7 0,0-9-1,-1-12 1,-1-12-1,-2-13 0,-9-19 0,0-7-1,-1-8 2,-4-2-2,-2-2 2,-7-2-2,-1 8-1,-5 2-1,6 16-6,-14-6-25,21 13-1,-6-8-1,22 15 0</inkml:trace>
  <inkml:trace contextRef="#ctx0" brushRef="#br0" timeOffset="624">429 121 50,'-2'-15'38,"-5"1"-3,7 14 1,0 0-12,9 28-18,-6-1-1,-2 16-2,-1-1 0,1 12-1,-2 3-1,1 1 0,-1-2 1,-2-5-2,0-8 0,3-5 1,-2-4-2,1-9-1,2-1-3,-1-24-9,2 15-23,-2-15 0,0 0-1,11-16 1</inkml:trace>
  <inkml:trace contextRef="#ctx0" brushRef="#br0" timeOffset="905">611 459 64,'0'-19'35,"0"19"0,0-24-1,0 24-22,0 0-8,-20-3-2,2 13 0,1 9-1,-3 7-1,0 5 0,2 2-2,8 1 0,7 1 0,6-10 0,7-8-1,3-11 2,7-10-1,4-9 2,-3-14 2,3-3 0,-9-11 1,4 4 0,-7 1 1,1 8-1,-7 3 0,-6 25 0,0 0-1,0 0-1,11 32 1,-11 9-1,-3 10-1,3 9 1,-2 4-1,-1 8 1,-2-2-1,2-2 1,-2-5-1,0-7-1,-1-2-2,-7-17-2,11 3-5,-17-27-28,19-13 2,0 0-3,-5-19 2</inkml:trace>
  <inkml:trace contextRef="#ctx0" brushRef="#br0" timeOffset="1357">794 518 52,'0'0'35,"0"-16"0,0 32-1,0-16-13,-9 41-17,2-8-2,2 11 1,0-3-2,6 0 0,2-5 0,6-11-1,5-9 0,3-15-1,4-12 2,0-11-1,0-12 0,-2-8 1,-6-5-1,-9 1 1,-4 2-1,-13 5 0,-4 9-1,-8 6-2,-3 19-5,-15-1-27,13 12 0,-4-4-1,15 9-1</inkml:trace>
  <inkml:trace contextRef="#ctx0" brushRef="#br0" timeOffset="1763">949 391 69,'0'0'36,"4"22"-3,-7-6 2,16 14-30,-9 4-2,5 7-1,-3 3 0,1-2-1,-3-4 0,1-10-1,-5-11 0,0-17 0,0 0 0,-9-20 0,9-7 0,2-5 0,2-4 1,6-1-1,3 1 1,2 7 0,5-2 0,-1 12-1,-2 5-1,2 5 0,0 10-2,-6 2-2,6 12-2,-19-15-2,21 26 2,-21-26 1,16 25 2,-16-25 3,9 23 1,-3-10 4,-6-13 2,4 25 1,-4-25 2,3 29-3,-6-14 0,6 5-2,-6-4-1,6 0-2,-3 2-1,0-18-5,4 26-18,-4-26-11,0 0-2,0-35-1,5 7 1</inkml:trace>
  <inkml:trace contextRef="#ctx0" brushRef="#br0" timeOffset="2215">1228 41 78,'9'-21'37,"-5"1"-2,-4 20 1,0 0-34,0 0-2,4 28-7,-21-17-28,13 8 1,-3-6-3,12 5 1</inkml:trace>
  <inkml:trace contextRef="#ctx0" brushRef="#br0" timeOffset="2449">1360 120 56,'-2'-27'37,"2"27"-1,0-13-1,0 13-14,6 15-16,-1 7-1,-7 2 0,4 10-2,-4 4 1,2 7-2,-3 6 1,2 5-1,-2-2 0,3-2 0,-3-1-1,3-3 0,-3-4-2,-1-6-1,7 1-4,-15-21-19,16 7-11,-4-25 0,13 16-1,-13-16 1</inkml:trace>
  <inkml:trace contextRef="#ctx0" brushRef="#br0" timeOffset="2699">1429 426 61,'-16'-21'32,"1"16"-3,-13 5-1,-1-6-44,4 10-14,2-4 0,7 0-1,16 0 0</inkml:trace>
  <inkml:trace contextRef="#ctx0" brushRef="#br0" timeOffset="2870">1561-3 73,'0'0'37,"3"23"-2,13 12 0,-9 3-29,-1 21-2,-2 0-1,-2 19 0,-1-4-1,-2 2-1,-3-9-1,-1-11-1,-1-8-1,-2-15 1,2-11-2,6-22 1,-13-1 0,9-17 0,1-5 0,3-8 1,1-5 1,6-1 1,2-1 1,5 9 0,1-3 1,4 12-1,-2 4 1,5 11-1,-3 13 0,1 8 0,-4 10-2,-3 6 1,-4 4-1,-4 8 0,-3-2-1,-5-5-1,0-1-2,-8-17-5,16 2-21,-5-21-6,0 0 0,-7-26-1</inkml:trace>
  <inkml:trace contextRef="#ctx0" brushRef="#br0" timeOffset="3245">1783 442 76,'0'0'35,"0"0"-1,24 10 1,-18 6-31,4 15 0,-5 1-2,-2 3-1,-2 3-1,-2-5 0,-2-5-2,-5-12 1,8-16-1,-15 2 1,10-15-1,4-9 1,2-5 1,6-2 0,4-3 1,3 3 1,3 4 0,5 5 0,-3 4 0,3 10 0,-5 7-1,0 10 0,-5 6-1,-3 2 1,-5 6-2,-2-3 1,-2 0-1,-5-6 1,1-3-1,4-13 1,0 0-1,-3-15 0,10-4 1,2-4 0,7-2 1,1-1 0,5-2 1,-3 6-1,1 3 0,-3 9 1,-1 7-1,-1 13 0,-2 12-1,-6 7 1,-1 5-1,-2 5 0,1 2 0,-4-2 0,-1-3-2,-1-12-1,-1 4-5,-15-22-23,17-6-5,0 0-1,0 0-3</inkml:trace>
</inkml:ink>
</file>

<file path=ppt/ink/ink1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2:23.1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81 33 46,'0'0'33,"-18"-15"1,18 15 0,-10-20-16,10 20-9,0 0-2,0 0-2,17 21-1,-6 6-1,2 0 0,3 10-1,6 2 0,0 4 0,-4 2-1,0-2 0,-1-3-1,-2-11-2,1-2-3,-16-27-16,0 0-16,0 0 2,-7-14-2,-2-11 2</inkml:trace>
  <inkml:trace contextRef="#ctx0" brushRef="#br0" timeOffset="249">198 30 74,'0'-18'33,"3"34"2,-10-1 1,11 16-30,-12-2 0,-1 8-2,-7-4-1,1 0-2,-6-2 0,-1-13-4,12 7-7,-8-19-26,18-6 1,0 0-1,0 0 0</inkml:trace>
  <inkml:trace contextRef="#ctx0" brushRef="#br0" timeOffset="452">251 144 81,'-13'11'34,"-9"-8"-3,-6 13-9,-6-14-18,-5-4-8,8 10-16,-8-10-11,13 2 0,7 0-3,19 0 1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5:02.0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308 59 68,'3'-25'37,"-3"25"-1,1-20 2,-1 20-28,2-15-2,-2 15-1,0 0-2,0 0-1,0 0 0,-13 9-1,7 7-1,1 12 0,0 5 0,0 10-1,-1 6 0,5 1-1,-2 5 1,1-6-1,0-3 1,4-6-1,0-7 0,-1-9-1,2-6 1,-3-18-2,2 15-1,-2-15-2,0 0-2,0-17-1,0 17-2,9-22 1,4 14 0,-6-5 1,10 10 5,1-1 1,-1 4 4,5 1 3,-9-1 2,6 12 0,-19-12-1,16 16 1,-16-16-2,-13 19-1,-4-12 0,-8 4-2,-7-10 0,-3 2 0,-4-6-1,1-1-2,1-1-2,2-11-7,13 13-29,1-7 0,21 10-1,-5-13-1</inkml:trace>
  <inkml:trace contextRef="#ctx0" brushRef="#br0" timeOffset="4899">293 949 69,'16'-13'36,"-16"13"0,19-14-9,-4 15-15,-15-1-3,0 0-3,0 0-1,-19 7-1,-2-4-1,-5 0 0,-9 0-1,-1 6 0,-6-8-1,1 5 0,1 0 0,5-3-1,8 3-1,5-3-1,22-3-1,0 0 0,0 0-1,0 0 0,32-12 1,-9 0 0,5 1 1,-2-1 1,-1-1 2,-3 3 1,-8 7 1,1 6 0,-15-3 1,12 20-1,-14-1 1,-1 9-1,-3 4 0,2 6-1,-3 0 0,2 3 0,1-1-1,3-2 0,-2-3-1,1-8-1,2-3 0,-3-10-3,8 2-8,-5-16-28,4-14 1,0-5-2,12-4-2</inkml:trace>
</inkml:ink>
</file>

<file path=ppt/ink/ink1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2:23.9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168 155 70,'0'0'36,"-12"-26"-1,12 26-9,0 0-10,0 0-9,0 0 0,-10 35-2,7-5-2,5 14 0,-2 4 1,0 7-2,0 0 1,1-5-2,1 2 0,-2-11-2,3-4-1,-6-16-7,14 5-28,-11-26-1,0 0 0,13-12-1</inkml:trace>
  <inkml:trace contextRef="#ctx0" brushRef="#br0" timeOffset="312">0 131 62,'0'0'33,"14"-12"-6,-1 1 6,21 9-24,-17-7 0,16 12-3,-6-1-2,7 5 0,-2 6-1,3 7-1,-6 8 0,-4 2 0,-5 5-2,-5 8 1,-11 1 1,-7 2-1,-7-4 1,-6 3-2,-7-6 2,-3-3-2,-5-3 1,-4-11-1,3-3-2,-2-13-3,9 7-13,-4-23-17,14-2-1,-1-11-2,15 0 2</inkml:trace>
  <inkml:trace contextRef="#ctx0" brushRef="#br0" timeOffset="718">354 440 41,'23'-18'31,"-4"12"4,-4-10-3,12 10-9,-9-17-12,9 11-3,-15-11-1,2 6-2,-11-3-2,-3 4-1,-8 3 0,-7 4-1,-5 9 0,-4 7 0,-2 6-1,3 12 1,1 1 1,2 6-1,5 1 1,7 0-2,8 2 0,7-8-4,15 7-4,-8-21-28,30 6 0,-5-19-1,13 4-1</inkml:trace>
  <inkml:trace contextRef="#ctx0" brushRef="#br0" timeOffset="1014">765 307 74,'-13'-20'35,"13"20"0,-29-1-1,23 21-27,-10 1-1,6 13-3,-2 3 0,5 7-4,9 4-2,-5-17-15,16 10-17,1-21 1,14-2-3,-5-18 3</inkml:trace>
  <inkml:trace contextRef="#ctx0" brushRef="#br0" timeOffset="1170">861 388 68,'1'-30'34,"-6"-2"0,5 19 2,-8 0-27,13 32-1,-7 4-1,7 12-3,-4 5 0,6 7-2,2 0 0,-3-3-4,5-2-2,-11-26-20,9 1-13,-9-17 1,2-20-1,-8-19 1</inkml:trace>
  <inkml:trace contextRef="#ctx0" brushRef="#br0" timeOffset="1357">843 106 74,'-4'-33'33,"4"15"-4,0 18-21,0 0-38,0 0-3,16 24 0</inkml:trace>
  <inkml:trace contextRef="#ctx0" brushRef="#br0" timeOffset="1529">1160 317 47,'13'-5'35,"-13"5"0,0 0 0,0 0-14,-13-3-15,0 10-2,1 13-1,-2 6-1,-2 6-3,3 9-2,-5-10-14,18 16-14,0-17 2,18 8 12,-18-38 6,26 19 5,-10-30 3,3-10 5,7-8 13,-14-18 14,2-3-1,-14-23-11,13 14-6,-19-13-5,11 11 0,-11-1-2,4 15-1,-3 6 1,0 14-1,5 27 0,0 0-1,-19 25 0,16 17-1,1 10 0,6 13 1,-1 6 0,3 3-1,2-2-1,1-7-2,7 1-5,-15-26-29,21-2 0,-13-24-1,13-2-3</inkml:trace>
  <inkml:trace contextRef="#ctx0" brushRef="#br0" timeOffset="1966">1291 432 51,'0'0'32,"11"-15"0,11 12 0,-10-10-24,23 9 0,-12-11 1,12 8-3,-16-10 0,2 7-2,-21 10-1,9-18-1,-9 18-1,-26 3 0,3 9 0,-3 8-1,-1 5 2,3 7 0,3-1 0,8 4-1,3-5 0,7-2-3,12-2-2,-9-26-26,26 23-5,-4-26-1,13 3-2</inkml:trace>
  <inkml:trace contextRef="#ctx0" brushRef="#br0" timeOffset="2262">1628 355 70,'-3'-22'34,"3"22"0,-22-7-1,22 7-28,-13 13-2,4 3 0,-4 1 0,7 8-1,3 0 0,8 1-1,3-2 1,4-1-2,0-4 2,-4-3-1,0-3-1,-8-13 0,-6 20 0,-9-12 0,-5 0-2,-10-5-3,8 10-24,-15-16-5,13 8-1,-4-10-1</inkml:trace>
</inkml:ink>
</file>

<file path=ppt/ink/ink1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2:27.2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221 427 74,'0'0'36,"-28"-2"-3,28 2 3,-30 19-33,8-5-1,-7 0 0,9 1 0,-2 1 0,12 0-1,6-1 0,12 4 0,5-2 2,9 2-2,4 0 1,-3 1-1,-2-1 1,-8 1-2,-9-1 2,-13-3-2,-7-2 0,-7-1-1,-6-1 0,-3-6-2,5 4-4,-8-14-23,22 4-6,13 0 0,-3-15-1</inkml:trace>
  <inkml:trace contextRef="#ctx0" brushRef="#br0" timeOffset="296">460 476 60,'-2'-20'35,"2"20"1,-14-22-1,1 31-15,-3-4-17,-5 11-1,-6 6 0,2 8 0,-1 4-1,0 1-2,13 1-1,2-9-2,9-1 1,6-11-2,9-5 2,3-16-1,8-4 1,0-9 2,-1-14 1,-1 0 2,-9-11 0,-1 5 3,-8-3-1,2 10 0,-6 2-1,-2 15 1,2 15 0,0 0-1,-3 31 0,12 3 0,0 8 0,2 5-1,0 2-1,2-4-2,4-2-3,-13-21-18,14 1-15,-18-23-1,30-1 0,-17-22-1</inkml:trace>
  <inkml:trace contextRef="#ctx0" brushRef="#br0" timeOffset="686">645 19 74,'-7'-21'38,"7"21"-2,0 16 1,8 23-29,-5 6-4,2 13 0,-3 5-1,1 6 0,-1-3-2,-1-4 0,-1-4 0,0-5-1,0-10 2,0-5-2,0-5 0,-1-5-2,1-2 0,0-26-7,-2 24-28,2-24-1,0 0 0,0-24-2</inkml:trace>
  <inkml:trace contextRef="#ctx0" brushRef="#br0" timeOffset="936">736 419 58,'-25'-16'33,"7"22"0,-11 0-2,4 4-23,-1 5-31,-3-7-8,9 1-1,20-9-1</inkml:trace>
  <inkml:trace contextRef="#ctx0" brushRef="#br0" timeOffset="1107">835 448 73,'0'32'38,"-3"2"-2,6 8 1,-9-5-30,12 2-5,-5-4 0,-1-9-6,9 2-24,-9-28-8,0 0 2,-12-28-4</inkml:trace>
  <inkml:trace contextRef="#ctx0" brushRef="#br0" timeOffset="1263">830 57 81,'-1'-30'35,"1"30"-1,0 0-4,0 0-36,-9 39-28,3-15 0,6 13-1,2-4-1</inkml:trace>
  <inkml:trace contextRef="#ctx0" brushRef="#br0" timeOffset="1435">1050 451 58,'0'0'35,"0"0"1,-4 16-2,-2 7-15,6-23-16,-26 24-2,9-9 1,4 1-1,1 3 1,11 6-1,3-5 1,9 5-2,2-3 2,-3 1-2,0 0 1,-6-3-2,-5-1 0,-14-10-5,8 7-20,-16-18-8,6 2-2,-2-11 1,9-2-2</inkml:trace>
  <inkml:trace contextRef="#ctx0" brushRef="#br0" timeOffset="1809">1350 209 57,'-6'-27'35,"2"6"-1,-9-2 0,8 10-22,-11 0-7,16 13 0,-30 5-1,17 8 0,-1 5-1,5 10-1,-3-2 0,8 6 1,-3 0-2,5 5 1,2-2 0,0 0-1,5-2 0,-1 1 0,2-4 0,1 0 0,-1 1-1,1-1 1,-3 2 0,1-3 0,-7-1 0,-1-2-2,-1 0-1,-6-7-2,7 1-7,-19-14-26,22-6-1,0 0-1,0-25 2</inkml:trace>
  <inkml:trace contextRef="#ctx0" brushRef="#br0" timeOffset="2121">1346 421 40,'0'0'30,"0"0"3,-31-7-3,5 27-11,-4-4-23,-5-3-25,0 0 0,11-2-3,8-2 1</inkml:trace>
  <inkml:trace contextRef="#ctx0" brushRef="#br0" timeOffset="2340">1398 383 83,'4'36'38,"-4"-10"-3,10 19 1,-6-6-33,-1 5-1,-3-1-1,-4-8-4,8 3-6,-12-25-27,8-13 2,0 0-3,0-33 0</inkml:trace>
  <inkml:trace contextRef="#ctx0" brushRef="#br0" timeOffset="2496">1372 118 54,'-9'-39'35,"9"21"-2,0 18-2,0 0-19,-9 29-42,14-2-2,3 7-3,4 3 1</inkml:trace>
  <inkml:trace contextRef="#ctx0" brushRef="#br0" timeOffset="2652">1641 428 54,'13'-12'36,"-13"12"-2,0 0 1,-22-4-13,22 4-19,-27 25-1,6-4-1,0 7-1,0 4-2,8 6 0,3-5-2,10 2 1,2-15-1,14-3 0,-2-14 1,11-9 1,-4-11 2,1-10 0,-2-7 4,-7-8 0,0 4 0,-11-2 0,7 9 1,-11 3-2,2 10 1,0 18-1,0 0 0,-11 20-2,11 14 1,0 9-1,2 6-1,0 7-1,2-7-4,9 9-19,-8-29-12,12-8 1,-17-21-4,33-20 3</inkml:trace>
  <inkml:trace contextRef="#ctx0" brushRef="#br0" timeOffset="3026">1807 96 75,'0'0'37,"-4"18"-1,8 15 0,-7 9-32,12 13-1,-5 9 0,4 4-1,-1 1-1,-3 0-3,1-9 0,-11-19-4,3-6 1,-12-28-2,15-7-1,-20-10 2,16-12 1,0-7 3,8-4 1,7 4 4,4-5 1,10 16 2,-5-3 1,12 14-2,-9 4 0,4 12-1,-8 8-2,-3 8 0,-6 5-2,-8 8 1,-11-3 0,-6 1-1,-6-8-1,-13-11-4,8 5-14,-8-28-16,8-4 1,4-13-3,13 2 1</inkml:trace>
  <inkml:trace contextRef="#ctx0" brushRef="#br0" timeOffset="3416">2011 363 91,'15'36'36,"-17"-8"-1,11 19-9,-3-3-22,-3 2-3,-3 1 0,-2-10-6,10 4-21,-8-41-10,-2 13 1,-1-33-2</inkml:trace>
  <inkml:trace contextRef="#ctx0" brushRef="#br0" timeOffset="3572">2007 90 55,'-6'-26'36,"6"26"-2,0 0-1,6 31-13,-4-4-47,-5-2-7,8 2-1,3-3-1</inkml:trace>
</inkml:ink>
</file>

<file path=ppt/ink/ink1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2:31.03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0 121 74,'0'0'37,"0"0"-1,6 14 1,11 13-29,-13 7-5,2 13 0,-4 2-1,0 8 0,-2 5-1,0-1 0,-2-4-1,-3-9-2,5-1-3,-11-24-19,12 1-13,-1-24 0,0 0 0,13-18 0</inkml:trace>
  <inkml:trace contextRef="#ctx0" brushRef="#br0" timeOffset="203">126 417 72,'0'0'36,"0"0"-2,3 25 2,-6 3-32,7 9-1,-4 3-1,0-1-2,0 3-3,-6-19-19,11 0-12,-5-23-1,0 0 0,7-43 0</inkml:trace>
  <inkml:trace contextRef="#ctx0" brushRef="#br0" timeOffset="374">160 25 80,'0'-30'35,"0"30"-2,0 0-2,0 0-42,-7 17-22,1 0-1,11 10-2,1-4 0</inkml:trace>
  <inkml:trace contextRef="#ctx0" brushRef="#br0" timeOffset="561">356 92 53,'-6'-19'37,"6"19"-2,0 0 1,6 36-13,-6-20-19,4 16 0,-4 2-1,4 6 0,-4 7-1,5 5 0,-5 0-2,0-2 1,-3-4 0,1 1 0,2-7 0,-4-5-3,7-1 0,-7-15-6,14 1-28,-10-20-1,0 0 1,17-25-3</inkml:trace>
  <inkml:trace contextRef="#ctx0" brushRef="#br0" timeOffset="795">461 359 46,'-21'2'29,"-11"3"2,-7 7-4,-3-6-28,1 5-27,7 1-2,8-2 1,26-10-1</inkml:trace>
  <inkml:trace contextRef="#ctx0" brushRef="#br0" timeOffset="967">512 382 68,'-4'29'35,"-1"-8"-1,5 9 1,-7-6-31,6 9-2,1 3 0,5-1-1,7-4 1,5-11-2,5-13 1,1-5-1,3-11 1,3-4-1,-6-12 0,2-1 1,-12-6 0,0 6 0,-1 4 0,-4 5 0,-8 17 1,0 0-1,0 0 1,0 26-1,-4 4 1,4 5 0,-3 6 1,4 8 0,2 1 0,6 5-1,0-1 1,4 1-2,-3-3 1,0 0-2,-6-1 0,-4-1 0,-5-5 0,-8-6-1,-9 0 0,-9-10 0,-2 0-3,-9-19-6,15 6-27,-15-21-2,11 0 1,1-14-3</inkml:trace>
</inkml:ink>
</file>

<file path=ppt/ink/ink1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2:33.2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123 430 73,'0'0'36,"-15"24"-2,15-1 1,-1 3-32,1 6-1,0 0 2,4 0-3,2-6 1,3-6-2,1-7 2,4-13-2,1-13 0,2-9 1,-1-7-1,-1-7 1,-5-6-2,-4-2 2,-9 5-1,-4 5 0,-9 7 1,-6 10-1,-6 7 0,-2 10 0,-2 12-1,0 1-2,10 13-6,-8-8-27,21 6 1,9-24-1,7 24 1</inkml:trace>
  <inkml:trace contextRef="#ctx0" brushRef="#br0" timeOffset="359">556 39 80,'3'-22'37,"-15"2"-2,12 20 1,-18 6-32,1 8-1,-9 4 0,7 9-1,-6 1 0,6 5 1,-1 1-1,11-3 0,1 1-1,8 0 1,-3 0-1,6-3 1,-3-1-1,4-1-1,-4-1 1,0 0 0,0-1-1,2 1 0,-2 2 1,1 2-1,-1-1 1,1 0-1,-1 1 1,0-5-2,-1-2 0,-2-4-2,2 0-2,-14-19-16,15 0-19,0 0 2,0 0-2,2-31 1</inkml:trace>
  <inkml:trace contextRef="#ctx0" brushRef="#br0" timeOffset="686">499 441 57,'-16'-16'33,"-3"19"-1,-14-1-1,-4 7-25,3 0-31,-14-8-6,4-1-1,3-1-1</inkml:trace>
</inkml:ink>
</file>

<file path=ppt/ink/ink1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2:39.6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191 95 73,'-12'-29'37,"11"16"-1,-12-8 1,13 21-30,-5-23-1,5 23 0,0 0-2,-11 29-1,5-1 0,3 6-1,-4 10 0,1 2-1,0 6 0,0-1 0,-1-5 0,5 0-1,-5-11 1,2-3-2,5-7 1,-4-7-3,4-3 0,0-15-13,0 0-23,-4-32 1,12 19-2,-8-16 1</inkml:trace>
  <inkml:trace contextRef="#ctx0" brushRef="#br0" timeOffset="374">-5 35 71,'0'0'33,"4"-23"-6,-4 23 6,21-11-25,2 13-2,-2-4-1,8 10 0,3-2-1,6 6-1,-1-1 0,1 2-1,-6 3 0,-2 3 0,-11 1-1,-8 6-1,-11 2 0,-10 2 0,-6-1 0,-10 1-1,-2-1-1,-7-7-1,7 3-8,-7-21-26,16 5 1,1-18-2,18 9 1</inkml:trace>
  <inkml:trace contextRef="#ctx0" brushRef="#br0" timeOffset="733">461 24 78,'0'0'37,"0"0"0,18 14 1,-24 2-30,10 12-3,-10 3-2,0 9-1,-2 1-1,-1 3 1,-4 1-2,1-3 1,0-6-1,2 0 0,0-10 1,2-3 0,2-4 0,2-2 0,4-17 1,6 21-2,-6-21 2,25 4-1,0-4-1,3 0 1,8 0-1,2 0 0,3 1-1,-5 1-1,-3 5-2,-11-17-6,3 11-28,-22-16-1,-3 15 0,-9-35-2</inkml:trace>
</inkml:ink>
</file>

<file path=ppt/ink/ink1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2:41.0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305 183 70,'-4'-23'35,"1"3"0,-13-5 0,9 5-29,-11-6-1,4 8-1,-8-2 0,3 8-1,-2 2-1,2 7 0,0 3 0,4 6-1,2 4 0,5 8 1,-1 0-1,3 8 0,2 3 0,4 2 1,-1 1-1,1 5 0,1 1-1,-1-3 1,4 4 0,-4-3 0,3-1-1,-4 4 0,-1-1 1,2-3-1,-4-5 1,0-4-3,4-1 1,-8-8-4,11 3-4,-3-20-30,0 0 1,0 0 0,6-18-2</inkml:trace>
  <inkml:trace contextRef="#ctx0" brushRef="#br0" timeOffset="374">221 311 72,'-25'1'33,"-1"9"-1,-13-6-4,5 1-34,2 2-24,1-7-1,10 0-1,8-4-2</inkml:trace>
  <inkml:trace contextRef="#ctx0" brushRef="#br0" timeOffset="561">288 319 60,'-13'2'37,"13"-2"-3,-18 30 1,1-13-16,12 10-16,-3-1-1,8 6-1,4-1 1,8-3-3,4-3 2,5-8-1,5-8 1,-1-8-1,4-5 0,-6-15 0,-7-4 0,-3-8 0,-7-3 0,-11-1 1,-6 4-2,-5 7 1,-4 3-1,-6 5-2,7 21-19,-10-8-13,14 13 1,0-3-4,15 8 3</inkml:trace>
  <inkml:trace contextRef="#ctx0" brushRef="#br0" timeOffset="889">455 370 75,'3'20'35,"9"14"-1,-9-3 0,10 6-31,-8-4 0,0-3-1,-2-9 0,-3-21-1,0 0-1,0 0 1,-13-35-1,10 6 1,3-4-1,4-2 1,0 0-2,1 6-1,6 9-4,-12-3-29,13 10 1,-5-2-2,6 9 1</inkml:trace>
  <inkml:trace contextRef="#ctx0" brushRef="#br0" timeOffset="1123">629 283 77,'13'10'36,"-2"10"-1,-13-1 0,12 12-29,-9-4-3,2 7 0,-4-3-2,-2 3 0,-2-11-1,-5-9-1,10-14-1,-19 5 0,19-5 0,-10-31 0,9 8 1,2-7 0,4-4 0,5 4 2,4 0 1,4 6 0,-4 0 1,3 12-1,1 6 0,1 15-1,-4 6 0,-3 9 0,-2 8-1,-3 3 0,1 5-1,-5-3-1,-2-4 0,-5-14-1,4-5-2,0-14 1,0 0-1,-8-21 1,13-4 2,-1-8 0,5-4 2,2 4 2,2-2 2,6 9 1,-4 0-1,5 14 0,-4 11 0,1 10-1,-4 10-1,0 12-1,-4 3 0,-2 8-2,-1 3-1,-6-8-3,7 8-9,-11-24-23,10-3 3,-6-18-4,0 0 3</inkml:trace>
  <inkml:trace contextRef="#ctx0" brushRef="#br0" timeOffset="1638">1042 347 74,'0'0'36,"0"0"-2,19-2 1,-16 15-30,6 13 0,-9 5-3,4 8-1,2 3 0,1-3-1,5-4 0,2-10-2,6-8 2,-2-17-2,2-6 1,-3-14-1,2-8 0,-3-8 2,-3-4-1,-3-1 2,-2 0 0,0 11 0,-6 0 1,2 14 0,-4 16 0,0 0 0,-6 13 0,6 16 0,-3 10-1,6 9 0,-3 1 0,5-3-4,3 3-3,-12-21-29,20-3-1,-16-25-2,30-13 2</inkml:trace>
  <inkml:trace contextRef="#ctx0" brushRef="#br0" timeOffset="1981">1390 42 59,'2'-34'37,"11"26"0,-13 8 0,21 24-12,-10 5-20,-2 15-1,-5 7-2,-2 6 1,-2 4-1,0-1 0,-5 1-2,5-10 1,-4-6 0,1-7-2,6-5 0,-3-13-3,6 6-5,-6-26-29,7 13 3,2-26-4,5 0 0</inkml:trace>
  <inkml:trace contextRef="#ctx0" brushRef="#br0" timeOffset="2215">1621 383 75,'16'-16'35,"-12"-4"-2,-4 20-8,-4-23-18,4 23-2,-30-2-2,5 14-1,-1 4 0,0 10-1,0 6-2,8 1 0,7 3-1,5-5 1,10-5 0,5-13 0,6-6-1,2-8 1,8-10 2,-1-5-1,-2-8 2,-3-2 0,-2-3 0,-1 7 1,-7 0 0,1 8 0,-10 14 0,0 0 0,0 0-1,16 17-1,-12 5 1,2 7-2,1 4 1,-1 1-4,7-1-1,-13-19-23,13 5-11,-13-19 1,30-1-1</inkml:trace>
  <inkml:trace contextRef="#ctx0" brushRef="#br0" timeOffset="2667">1825 434 49,'-2'13'33,"2"-13"0,13 3 1,-13-3-21,31-10-4,-17-2-3,14 3-1,-5-5-1,3 1 0,-7-3-1,-2 1-2,-8-1 1,-9 16-1,-9-19 0,-8 19-2,-6 6 1,-6 6 0,0 5 0,1 6 0,7 5 0,10 7 1,9 1 1,10 2-2,10-4 1,8-5-2,4-1-1,-8-22-24,12 4-11,-8-19 0,8-5-3</inkml:trace>
</inkml:ink>
</file>

<file path=ppt/ink/ink1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2:46.5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-1 451 82,'0'0'37,"0"0"-2,2 14-8,-2-14-21,-2 35-1,0-11-2,6 8-1,-4-2 0,0 2-2,0 0-1,-2-10-5,7 9-19,-5-31-11,0 0 1,0 0-2,0 0 1</inkml:trace>
  <inkml:trace contextRef="#ctx0" brushRef="#br0" timeOffset="203">80 458 83,'15'1'36,"-8"13"-3,6 22-6,-3-5-24,2 10-1,-4-1 1,1 1-2,-3-6 0,-5-8-2,1-7 1,-2-20-2,0 0 1,-15-9-1,12-11-2,1-8 3,2-4-2,7-4 3,2-3 0,8 2 2,-1 2 1,7 10 0,-1-2 1,7 10-1,-7 9 0,4 16 0,-7 6-1,-1 13 0,-5 5-2,-2 8 0,-5 4 1,-2-4-2,1 1-1,-14-18-10,9 1-24,0-24-1,-16-3 1,6-19-2</inkml:trace>
  <inkml:trace contextRef="#ctx0" brushRef="#br0" timeOffset="562">231 42 65,'-1'-22'38,"-5"5"-2,6 17-1,0 0-20,4-17-27,-4 17-23,0 0 0,21 9-2,-21-9 1</inkml:trace>
</inkml:ink>
</file>

<file path=ppt/ink/ink1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2:47.3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213 51 67,'-4'-18'35,"4"18"0,-17-21 1,17 21-26,-26 3-5,10 12-1,-7 2-1,-2 11 0,-1 4-1,3 7 1,-1 1-2,8 4 1,6-1-1,7-2 0,7-3 0,5-4 0,5-2-1,4-1 0,5-4 1,-2-5-4,5 1-3,-11-17-32,16 6 0,-6-20 0,10 2 0</inkml:trace>
  <inkml:trace contextRef="#ctx0" brushRef="#br0" timeOffset="297">372 70 74,'-11'-13'36,"11"13"0,-18 23 1,18 6-31,-3 9-2,6 13 0,-7 1-2,4 9 0,0 1-2,-3-11-5,9 4-9,-9-30-24,6-6 3,-3-19-3,0 0 2</inkml:trace>
  <inkml:trace contextRef="#ctx0" brushRef="#br0" timeOffset="484">356 69 71,'0'0'36,"19"14"0,-7 10 0,9 16-27,-2 5-6,3 9 1,-1 5-2,4-1-1,-6-4-2,-6-12-6,13-5-29,-19-22 0,9-8-1,-16-7 0</inkml:trace>
  <inkml:trace contextRef="#ctx0" brushRef="#br0" timeOffset="671">573 24 89,'0'0'36,"0"-25"0,5 41-5,-3 2-26,1 14-1,-5 7-2,2 7 1,-1 6-1,2 6-1,-4-1 0,6-4-1,-3-3 0,-3-13-4,11 1-3,-21-23-31,13-15 1,0 0-1,16-8 0</inkml:trace>
  <inkml:trace contextRef="#ctx0" brushRef="#br0" timeOffset="1155">1066 53 73,'0'0'34,"0"0"-2,0 0 1,-19-7-31,-12 12-1,-7 3 0,1 3-1,1-2 1,2 3 0,4-5 1,11 2 0,5-8 1,14-1 0,0 0 1,0 0-1,0 0 0,0 0-1,13 15 0,-13-15-1,3 20 0,-3-3 0,-2 5-1,1 4 2,-1 4-2,2 5 2,0 3-1,2-2 0,1 2-1,1 1 1,-4-4 1,4-5-2,-4-5 1,2-5-2,1-2 0,-3-18-3,0 21-3,-13-34-25,13 13-7,0-24 1,10 9-1</inkml:trace>
  <inkml:trace contextRef="#ctx0" brushRef="#br0" timeOffset="1529">1016 304 62,'0'0'34,"0"0"-2,0 0 0,-29 16-27,4-3-5,-6 6-19,-8-12-12,1-6-1,1-7-2,3-11-1</inkml:trace>
</inkml:ink>
</file>

<file path=ppt/ink/ink1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2:58.05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185 157 70,'0'0'36,"-14"-30"-2,14 30-6,-9-22-15,9 22-4,0 0-2,0 0-1,-6 14-2,11 8-1,-7 7-1,1 10 1,-1 3-1,4 8 0,-5-1-1,0 2 0,0 0 0,-4-5 0,2-4 0,-1-7-1,2-7-1,-2-10-1,9 0-2,-3-18-7,0 0-27,13-12 0,0 2 0,-10-12-1</inkml:trace>
  <inkml:trace contextRef="#ctx0" brushRef="#br0" timeOffset="390">8 105 68,'-15'-19'34,"15"19"-1,-1-15-1,1 15-25,16-15-2,-3 7-1,-1-5 0,7 6-1,4-5 1,4 5-1,4 0 0,4 8 0,1 2 0,2 9-1,0 7 0,-3 7-1,-9 10 0,-9 6 0,-1 7 0,-7 10 0,-8-3-1,-5 5 1,-5 0 0,-1-1-1,-5-7 1,2-5-1,-1-9 0,-5-10 0,-1-10-1,-6-12 0,-4-7-1,-3-8-1,5 0-2,-5-16-5,17 12-27,-9-8 1,18 7-1,3-2 0</inkml:trace>
  <inkml:trace contextRef="#ctx0" brushRef="#br0" timeOffset="889">519 395 78,'15'-25'36,"1"9"-2,-7-11 2,4 7-29,-18-7-1,5 10-2,-11 3-1,-2 9 0,-6 11-1,-2 10 1,0 7-1,2 6-1,1 7 1,5 5 0,6-2-1,8-4 0,5 0-1,6-5 0,8-1-3,2-13-2,14 13-12,-8-23-21,8 1 0,-7-12-1,8 2 1</inkml:trace>
  <inkml:trace contextRef="#ctx0" brushRef="#br0" timeOffset="1186">811 288 82,'-5'-13'36,"-14"7"0,19 6 2,-9 26-31,0 9-3,-1 4 0,3 9-1,2 1-2,4 2-2,10-6-1,-5-13-5,18 7-10,-9-27-20,9-5 1,-8-20-1,8-7 1</inkml:trace>
  <inkml:trace contextRef="#ctx0" brushRef="#br0" timeOffset="1342">893 309 79,'-8'-27'36,"8"27"0,0 0 0,5 19-25,-5 8-4,9 20-1,-5 4-2,9 7-1,0 1-1,-3-10-3,2 1-4,-8-26-8,5 3-25,-9-27 1,10-13 0,-11-24-2</inkml:trace>
  <inkml:trace contextRef="#ctx0" brushRef="#br0" timeOffset="1544">910 0 81,'0'0'34,"0"0"1,-13 13-1,23 11-32,-1 8-20,-5-8-15,9 1 0,-4-11-3,7-1 0</inkml:trace>
  <inkml:trace contextRef="#ctx0" brushRef="#br0" timeOffset="1778">1192 240 80,'-1'14'37,"-20"-11"-2,4 16 1,-11-6-32,12 9 0,3 3-1,9 2 0,7 4-1,7 2-1,12-1 0,4-4 0,-4-4-1,-6-1 0,-11-7 1,-10 0-2,-11-4 0,-11-6-3,6 11-13,-7-21-20,8 2 2,4-11-2,16 13 0</inkml:trace>
  <inkml:trace contextRef="#ctx0" brushRef="#br0" timeOffset="2059">1292 324 88,'9'39'37,"-5"-1"-1,14 16 2,-5-9-33,-2 4-1,-5-6-5,-1-8-4,8-7-31,-13-28 0,0 0-1,-2-19-1</inkml:trace>
  <inkml:trace contextRef="#ctx0" brushRef="#br0" timeOffset="2200">1329 108 69,'1'-28'38,"-2"8"-3,1 20 2,0 0-21,17 7-13,-16 11-6,-1-18-24,-11 31-8,11-13-1,9 2 0</inkml:trace>
  <inkml:trace contextRef="#ctx0" brushRef="#br0" timeOffset="2371">1493 283 54,'3'22'37,"-3"-4"-2,1 12 1,-2-13-12,9 23-18,-5-3-2,6 11-1,0-10-1,4-5-1,1-7-1,5-5 1,3-15-1,1-9 0,0-13 0,-2-9 0,-5-13 1,-3-10-2,-10 1 2,-6-3-2,-9 5 1,-7 10 0,-10 6-1,-3 12-1,0 18-4,-14 7-26,21 9-3,5-1 0,14 6-2</inkml:trace>
  <inkml:trace contextRef="#ctx0" brushRef="#br0" timeOffset="2668">1698 328 81,'11'15'35,"4"15"2,-5-5-2,0 14-28,2-5-4,-8 0 0,-4-5-2,-3-10-1,-1-6-1,4-13 0,-15-10 0,9-6-1,5-7 1,4-7 1,4-1 0,5-1 0,5-1 1,6 2 0,-1 5 1,4 7 0,-4 5 0,1 14 0,-2 3 1,-2 13-1,-6 8 0,3 14 0,-8 3-1,3 7 0,-7-2 0,0-4-1,-2-1-1,-2-9-1,3 0-5,-3-32-21,-2 23-10,2-23 0,22-19-2</inkml:trace>
</inkml:ink>
</file>

<file path=ppt/ink/ink1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3:07.45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104 475 78,'0'0'35,"-9"-23"-4,9 23 5,-6-19-27,6 19-1,0 0-2,-11 32-1,11-2-1,1 18-1,-2 7-1,5 13 0,-3 5-1,7 1 1,-5-2-2,1-8 0,-1-12 1,-3-7-1,1-13 0,-2-7 0,1-12 0,0-13-3,0 0-2,-9-18-16,8 4-18,-2-18 1,4 0-2,-4-9 1</inkml:trace>
  <inkml:trace contextRef="#ctx0" brushRef="#br0" timeOffset="343">-1 340 63,'5'-14'35,"11"5"-1,-16 9-2,36-9-23,-10 3-3,7 17-1,-5 2-1,7 13 0,-6 1-2,-2 11 0,-9 1 0,-7 2-1,-14-1 0,-5-3 0,-14-6-1,-9-7-1,1-4-2,-12-17-6,16 1-27,-5-10 1,18 3-2,13 3 1</inkml:trace>
  <inkml:trace contextRef="#ctx0" brushRef="#br0" timeOffset="655">325 474 87,'9'29'35,"-5"-5"0,4 15-5,-7-5-25,6 9-2,-7-5-1,2-2 0,-2-10-2,-3-13 1,3-13-1,0 0 0,-15-39 0,11 6 0,4-11 1,0-6-2,4-1 2,5 4-2,0 5 1,4 10-2,4 12-4,-8 1-25,11 18-4,-5-2-1,4 13-2</inkml:trace>
  <inkml:trace contextRef="#ctx0" brushRef="#br0" timeOffset="936">566 460 77,'0'0'35,"-10"32"-1,1-16-5,9 16-23,-6-1-3,6 3 0,2 0-2,2-7-1,8-2 0,-2-11-1,7-9 1,-1-12-1,-1-14 1,-2-6 0,0-11 1,-9-4 0,-1-3 0,-3 4-1,-6 4 1,-3 11-1,-5 7 0,-2 12 0,-1 8-4,-15 1-19,7 11-12,2-3 1,6 3-2,2-5 1</inkml:trace>
  <inkml:trace contextRef="#ctx0" brushRef="#br0" timeOffset="1341">838 433 78,'-23'0'36,"10"6"-1,-10-11-4,4 18-24,-6-1-2,7 14 0,-1-1-1,7 8-2,6 0 0,11 1-1,6-2 0,13 0-1,3-5-2,2-8-3,13 1-22,-13-21-10,9 1-1,-9-13 1</inkml:trace>
  <inkml:trace contextRef="#ctx0" brushRef="#br0" timeOffset="1607">967 489 57,'0'0'34,"0"0"-2,0 0 0,28-1-21,-18-12-4,7 3-1,-11-8-1,1 4-1,-7-8 0,-1 8-1,-8-1-1,9 15 1,-26-10-1,12 17 0,-5 6 0,4 11-1,1 6 0,2 3 1,6 6-2,4 1 1,6-1-1,5-4-1,7-2-2,-2-13-4,19 8-22,-9-24-9,10 2 1,-3-15-1</inkml:trace>
  <inkml:trace contextRef="#ctx0" brushRef="#br0" timeOffset="1903">1261 442 69,'-4'-26'36,"-9"-2"0,13 28 0,-23-17-26,23 17-4,-32 21-2,15 7-1,-2 10-2,3 7-2,6 7-2,2-10-2,14 4-1,-1-15 0,12-5 0,-3-19 2,10-9 0,-4-15 3,0-13 2,-1-11 3,-7-15 1,2-7-1,-11-11 1,6 0 0,-9-7-1,1 9 0,-2 1 0,1 13 0,-5 11-1,5 26 0,0 21 1,-5 21-2,2 18-1,3 24 1,-3 11-1,3 13 0,3 7-1,1-3 1,5-5-3,-2-12 1,7-6-5,-5-35-10,16 0-24,-9-27 2,13-6-2,-8-24 1</inkml:trace>
  <inkml:trace contextRef="#ctx0" brushRef="#br0" timeOffset="2324">1416 387 77,'-4'17'37,"-5"9"-4,15 19 1,-7 1-30,9 8-1,5 0-3,2-8-1,4-4-1,-3-16-1,4-11 0,-7-24 0,2-13 0,-4-11 2,-2-12 1,-5-7 0,1-8 2,-4 10 1,-2-1 1,1 20 0,-5 8 1,5 23-1,0 0 0,-4 32 0,4 7-2,0 12 1,4 1-1,1 0-1,3 1-3,1-11-2,8 5-15,-4-31-18,11-1-1,-9-25-1,12-6 1</inkml:trace>
  <inkml:trace contextRef="#ctx0" brushRef="#br0" timeOffset="2683">1702 426 87,'0'29'35,"10"17"1,-6-7-7,14 13-25,-12-8-1,2-1-1,-1-11-2,-2-16 1,-5-16-1,-5-16 0,1-16 0,0-5-1,1-10 1,6-5 0,-3 0-1,7 7 0,3 10-1,2 3-4,11 21-25,-11-2-5,2 13 0,-14 0 0</inkml:trace>
  <inkml:trace contextRef="#ctx0" brushRef="#br0" timeOffset="3011">1947 501 65,'17'-9'36,"9"5"-2,-4-19-3,11 17-20,-14-13-4,0 11-2,-15-10-1,-4 18-1,-10-13-1,-6 22-1,-3 5 0,-7 15 0,0 7 0,3 9 0,3 8-1,5-3 1,7 0-1,12-8 0,10-8 0,12-15 0,9-11-2,1-17-3,14 3-25,-14-26-6,3 0-2,-8-11 0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0.7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75 31,'0'0'33,"-3"-26"2,3 26 0,1-34-15,-1 34-9,5-16 0,-5 16-3,0 0-2,0 0-2,0 0 0,-2 16-2,-5 0 1,2 7-1,1 8-1,-4 5 0,4 5 1,-1 4-1,4 0 0,-4 0 0,4-5-1,-1-2 0,2-9 0,-1-6 0,1-6-1,0-17-1,4 16-2,-4-16-3,14-5-21,-14-10-11,15 4 1,-6-4 0</inkml:trace>
</inkml:ink>
</file>

<file path=ppt/ink/ink1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3:13.26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104 162 51,'-1'-15'35,"1"15"1,1-24-1,-1 24-18,5-15-7,-5 15-2,3 13-1,1 12-2,-4 8-2,6 17 1,-5 3-2,5 11 1,-3 4-1,3 4-1,-2-9 0,0-6 0,1-12 0,-4-12-2,4-5-1,-5-17-2,0-11-5,0 0-30,4-13 1,-5-16-1,5 0-1</inkml:trace>
  <inkml:trace contextRef="#ctx0" brushRef="#br0" timeOffset="296">-2 121 65,'0'0'34,"-4"-20"-2,4 20-9,9-29-14,8 25-4,-4-11 2,13 11-2,0-6 0,14 8 0,-5 2-1,12 15-1,-3 4 0,4 12 0,-4 10-1,-2 16 0,-6 4-1,-10 8 0,-8 5 0,-10-3 0,-12-4-1,-13-9 1,-8-7 0,-17-16-1,-9-11 0,-6-11 0,-1-5 0,3-11-1,7 0-1,4-9-4,20 11-12,3-15-20,26 1 0,2-6 0,15 0 0</inkml:trace>
  <inkml:trace contextRef="#ctx0" brushRef="#br0" timeOffset="796">568 108 70,'0'0'38,"0"0"-3,0 0 3,10 22-29,3 16-2,-10 1-1,6 18-2,-3 2-1,2 8 0,-2-1-2,-1-2 0,-3-7-1,0-16-2,1-2-2,-6-25-5,15 1-29,-12-15 1,8-23-1,-3-8 0</inkml:trace>
  <inkml:trace contextRef="#ctx0" brushRef="#br0" timeOffset="1014">569 63 44,'-1'-27'34,"7"8"2,7 0-1,9 23-9,1-11-18,15 22-2,-8 1-1,8 14-1,-6 2-2,-3 7 1,-10 3-3,-7 2 1,-11 1-1,-11-3 1,-10-3-2,-11-4 0,0-2-3,-8-17-4,13 9-26,-7-22-1,14 1-2,6-11-2</inkml:trace>
  <inkml:trace contextRef="#ctx0" brushRef="#br0" timeOffset="1420">984 75 80,'0'0'38,"0"0"-1,8 16 0,-9 11-30,5 20-2,-8 5-1,1 12 0,-1 4-2,-1 0 0,1-2-1,2-7 1,-2-14-1,1-7 0,3-11-1,5-6 1,-1-8-1,-4-13 1,17 13-1,1-13 0,2-2 0,6-2 0,2-2 0,1-1 0,-1 1 0,1 2 0,-6-1-1,-3 0-2,-2 6-2,-18-17-9,0 16-25,4-23 1,-1 10-3,-10-12 3</inkml:trace>
  <inkml:trace contextRef="#ctx0" brushRef="#br0" timeOffset="1794">1369 33 77,'0'0'38,"13"4"-2,-3 18 2,-11 4-31,6 18-2,-9 3-2,3 10 1,-7 1-2,3 2 1,-3-4-2,1-4 1,0-7-1,-1-5 0,4-10 0,3-7-1,-1-4 0,5-6 0,-3-13 0,9 13 0,-9-13 0,23 3 0,-5-4 0,3-2 0,3 1 0,2 2-1,1 0 0,-5-1-2,0 14-7,-22-13-28,15 1 0,-15-1-1,0 0-3</inkml:trace>
</inkml:ink>
</file>

<file path=ppt/ink/ink1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3:17.33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51 14 74,'0'0'37,"0"0"1,4-17-2,-4 17-27,0 0-5,0 0-1,0 0-2,0 15-3,0-15-3,-22 16-30,15-1 0,7-15-3,-10 30 0</inkml:trace>
  <inkml:trace contextRef="#ctx0" brushRef="#br0" timeOffset="202">65 345 63,'0'0'39,"-3"19"-2,3-19 1,-3 29-19,-1-16-13,0 5-4,-5-4-1,-4-6-5,9 8-27,-11-19-6,15 3-1,-10-13-1</inkml:trace>
</inkml:ink>
</file>

<file path=ppt/ink/ink1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3:20.2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170 121 66,'-3'-16'36,"-3"-2"-1,6 18 1,-15-20-26,15 20-3,-21 19-2,10 1 0,-8 9-2,0 9 0,-3 8-1,3 9 1,2 1-2,5 2 1,5 2 0,11 3-1,5-8 0,7-4-1,3-12 1,3-6-1,-4-12-1,3-10 0,-4-11 0,-5-15 1,-6-10-1,-2-11 1,-1-7-1,-2-7 0,-1 1 1,0 5-1,5 4 1,3 8 0,0 12 0,5 9 0,0 17 1,3 13 1,-2 6-1,2 10 1,-3 5-1,2 9 0,-5 1 0,-1-4-1,-1 2-2,-5-13-3,3 5-6,-12-24-27,6-16 0,0 0 0,19-12-2</inkml:trace>
  <inkml:trace contextRef="#ctx0" brushRef="#br0" timeOffset="468">419 352 90,'0'0'39,"0"0"-3,13 44-6,-10-13-22,7 15-2,-4 3-1,4 5-2,-5-1-2,1-10-3,3 4-6,-21-22-27,17-7-4,-5-18 1,4-16-2</inkml:trace>
  <inkml:trace contextRef="#ctx0" brushRef="#br0" timeOffset="655">410 78 88,'-5'-44'37,"-3"6"-1,8 38-7,0 0-24,0 0-4,0 0-6,-3 19-30,7 2-1,-1-4-2,10 10 2</inkml:trace>
  <inkml:trace contextRef="#ctx0" brushRef="#br0" timeOffset="826">562 378 73,'8'31'37,"3"11"-1,-1-2 0,8 8-29,-4-1-2,4 3-1,-7-14-2,2-3 0,-4-13-1,-9-20-1,16 0 1,-10-20-1,0-14 0,1-8-1,2-8 2,-2-3-2,-3 6 0,1 6-2,-1 11-2,-11-4-19,5 21-12,2 13-1,0 0 0,-11-13 0</inkml:trace>
  <inkml:trace contextRef="#ctx0" brushRef="#br0" timeOffset="1092">822 497 63,'15'3'36,"7"4"-1,-5-13 1,6 6-23,-7-19-6,5 5-1,-16-8-3,0 3 0,-8 1-1,-4 5-1,-8 7-1,-1 9 1,-3 12 1,0 9-1,5 7 1,2 10-1,2 0 0,6 4-1,5 2-2,6-13-2,12 4-4,-19-38-10,35 26-20,-16-30 1,7-5-1,-10-14 2</inkml:trace>
  <inkml:trace contextRef="#ctx0" brushRef="#br0" timeOffset="1326">1026 523 72,'1'-16'36,"-1"16"-1,13 7 2,2 23-27,-14-4-4,8 15-3,-5-2-1,1 2 0,-4-3-2,-1-10 0,-4-7-1,4-21 0,-13-2 0,4-20 0,2-7 0,2-6 0,7-6 1,4-3-1,4 5 2,7 3 0,3 6 1,8 9-1,1 4 1,2 9 1,-4 5-1,2 12 1,-7 6-1,-3 11 0,-3 5-1,-7 8 1,-5 2-1,-1 3-1,-3-3 0,-4-4-1,2-3-1,-5-20-6,16 4-24,-9-18-7,11-24 1,4-5-3</inkml:trace>
</inkml:ink>
</file>

<file path=ppt/ink/ink1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3:25.1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297 27 70,'0'0'36,"3"-14"-1,-3 14 1,-19-15-27,4 18-4,-16-3-1,0 4-1,-4 4-1,1 2 0,-2-3-1,10 3 0,1-1 0,25-9 0,-21 9 1,21-9-1,0 0 1,0 0-1,0 0 1,15-13-1,-15 13 1,0 0-1,11 14 0,-11 2 0,0 7-1,1 11 2,-2 5-1,-1 6 0,1 3 0,-1 4 1,-1 1-1,5 0 0,-7-3 0,5-4-1,0-6 1,0-7-1,0-1 0,0-7 0,0-4 0,0-7 1,0-14-2,-3 13-1,3-13 0,-14-9-4,14 9-7,-11-31-25,19 11-3,-3-12 3,10 7-2</inkml:trace>
  <inkml:trace contextRef="#ctx0" brushRef="#br0" timeOffset="437">266 360 85,'0'0'34,"0"0"2,11 17-1,-30-9-31,-10-1-2,-14 0-3,-8-13-19,6 6-16,3-8 1,11-3-3,10-6 1</inkml:trace>
</inkml:ink>
</file>

<file path=ppt/ink/ink1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3:28.8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-12 33 82,'-8'-44'37,"8"44"0,0 0-1,0 0-34,37 25-10,-37-25-27,0 0 0,0 0-3,32 22 1</inkml:trace>
</inkml:ink>
</file>

<file path=ppt/ink/ink1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3:28.28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 50 75,'-7'-26'37,"7"26"0,0 0 1,0 0-28,0 17-3,3 9-2,-3 4-1,0 8 0,-3 6-3,1 1 0,-1-3-1,0-6-3,6 2-4,-10-22-22,14 3-10,-7-19 2,18-2-3</inkml:trace>
  <inkml:trace contextRef="#ctx0" brushRef="#br0" timeOffset="218">104 92 85,'15'11'36,"-2"12"-1,-7 2-4,10 11-26,-10-2-1,2 1-2,-5-7-1,-6-5 0,3-23-1,-17 9-1,17-9 0,-20-33 0,11 3-1,2-8 1,7 0 1,6-4-2,5 2 2,7 8 1,-1 1-1,6 12 2,-1 8-1,2 11 2,-5 4-1,1 16 2,-7 4-1,3 7-1,-7 2 0,1 8 0,-6-4 0,0-1-2,-4-1 0,-2-5-2,0-1-2,2-29-6,-4 18-28,4-18 1,-12-25-1,7-6-1</inkml:trace>
</inkml:ink>
</file>

<file path=ppt/ink/ink1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3:29.18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175 3 74,'0'0'37,"0"0"-1,0 0 1,-21-9-26,13 22-6,-11-2 0,0 8-2,-4 6 0,-1 8 0,0 3-1,6 6 0,4 3 0,8 4 0,10-1-1,8 0 0,7-3-1,5-5 0,8-6-2,3-11-1,4-2-3,-8-22-8,8-4-25,-13-16 1,3-3-1,-14-20 2</inkml:trace>
  <inkml:trace contextRef="#ctx0" brushRef="#br0" timeOffset="249">321 31 79,'0'0'37,"0"0"1,-11 20-1,16 15-29,-5 5-3,3 15 0,-3 4-2,2 2-1,-1 1-2,-4-9-4,6 1-5,-16-25-29,13-11 0,0-18 1,0-17-2</inkml:trace>
  <inkml:trace contextRef="#ctx0" brushRef="#br0" timeOffset="452">317 3 83,'1'-20'37,"-1"20"-1,0 0-5,16 26-23,5 14-1,-7 7-3,6 12-1,1 3-1,-1 0 0,0-2-4,-5-13-3,7 4-22,-12-31-11,7-11 0,-17-9 0</inkml:trace>
  <inkml:trace contextRef="#ctx0" brushRef="#br0" timeOffset="639">565 7 57,'0'0'37,"0"0"0,-9 14 0,-8 2-11,21 30-20,-11 2 0,8 12-2,-3 1 0,3 3-2,-1-6 0,-1-5-2,3-8-2,-4-21-4,6 8-15,-4-32-17,0 0-1,6-25 0,5 3 0</inkml:trace>
  <inkml:trace contextRef="#ctx0" brushRef="#br0" timeOffset="1092">974 30 76,'0'0'35,"0"0"0,-13-5-1,0 11-29,-14-3-2,-4 5-1,-2-2 0,-2 3-1,4-1 0,7 2 0,6-1 0,18-9 0,-5 15 0,5-15 0,10 18 0,-10-18 0,16 21 0,-11-1 0,-2 0 1,-3 7 0,-4 4-1,1 7 1,-1 4 0,4 8 0,-3-2 0,4-1-1,2-3 0,0-3-1,3-4 0,-3-8-1,0-2-1,-3-12-3,6 9-6,-6-24-27,0 0 0,0 0 1,17-22-2</inkml:trace>
  <inkml:trace contextRef="#ctx0" brushRef="#br0" timeOffset="1450">954 303 75,'0'0'36,"-19"-2"-2,19 2 1,-33 18-33,-2-12-17,-1 4-17,-2-6-1,2-4-3,5-9 0</inkml:trace>
</inkml:ink>
</file>

<file path=ppt/ink/ink1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3:52.1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146 57 55,'-7'-14'36,"-5"-2"-1,12 16 0,-14-30-19,14 30-7,0 0-1,0 0-2,-13 19-1,16 2-2,-5 5 0,5 8 0,-1 8-1,2 4 1,0 5-1,-1 2 1,-1-1-1,-2 1 0,1-5 0,2-7-1,-6-11 0,3-8-1,-1-9-2,1-13-1,0 0-5,-18-19-29,18 0-4,0-10 2,6 3-1</inkml:trace>
  <inkml:trace contextRef="#ctx0" brushRef="#br0" timeOffset="374">-8 86 62,'0'0'34,"2"-13"0,-2 13-1,14-4-22,-14 4-5,26-6 0,-10 5-2,10 2 0,-1-1-1,9 6 0,1 0-1,2 4 0,1 4-1,1 7 1,-5 4-1,-4 8 0,-6 4 1,-11 6 0,-6 1 0,-11 3-1,-8-1 0,-7-4 1,-6-4-1,-10-7 0,-2-9-1,-7-9 0,0-4 0,4-6-1,0-5-1,7-8-2,14 7-5,-3-10-29,22 13 0,6-25 1,12 13-2</inkml:trace>
  <inkml:trace contextRef="#ctx0" brushRef="#br0" timeOffset="1030">619 79 69,'0'0'37,"-3"-13"0,3 13 1,0 0-26,-4 20-5,9 8-1,-3 10-2,1 10-1,0 4 1,1 8-2,0-2 0,-1 1-1,-1-8 0,-2-9 0,0-10-1,-5-14-4,5-2-5,-13-22-26,13 6-4,-1-35 1,7 7-2</inkml:trace>
  <inkml:trace contextRef="#ctx0" brushRef="#br0" timeOffset="1279">569 66 68,'15'-19'35,"4"16"0,-2 0 0,21 10-27,-9-5-1,6 8-3,-4-1-1,-2 7 0,-8-2-2,-5 5 0,-10 3 0,-7 2-1,-9-1 0,-8 5 0,-9-2 0,-8-3-2,3 2-1,-6-15-8,18 3-25,-4-13 0,24 0 0,-13-13-1</inkml:trace>
  <inkml:trace contextRef="#ctx0" brushRef="#br0" timeOffset="1654">891 27 74,'0'0'36,"0"0"0,0 0 1,0 0-27,0 0-3,13 33-1,-12-8-3,2 8 0,-4 2 0,1 11-1,-2-1 0,-2 1 0,-3-2 0,1-2-1,-3-4 1,5-6-1,1-4 0,1-9-1,5-5 0,-3-14 1,21 14-1,-5-13 0,4-4 0,0 0 0,4-1 0,0-1-1,2 2 0,-2 1-2,-1 4-1,-10-10-9,10 8-27,-23 0 2,18-15-1,-17-1 0</inkml:trace>
  <inkml:trace contextRef="#ctx0" brushRef="#br0" timeOffset="2059">1224 79 81,'11'-17'37,"-11"17"0,0 0-4,26 7-24,-26-7-2,5 23-1,-10-2-3,3 5 0,-4 1-1,1 8 0,-3 3 0,-1 3-1,2-3 0,-1-2 0,3-5 0,2-2 0,3-6-1,4-5 1,-4-18-1,22 20 0,-9-17 0,6-3 0,4-3 0,0 0 0,5 1 0,-2 0 0,0 2-1,-2-1 0,-1 4-3,-23-3-10,24-2-26,-24 2 1,0 0-1,6-22 0</inkml:trace>
</inkml:ink>
</file>

<file path=ppt/ink/ink1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3:56.6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220 24 74,'0'0'35,"6"-15"0,-6 15-2,0 0-24,-25-10-4,11 16-1,-10-6 0,4 6-1,-5-3-1,3 3-1,2-3 0,4 3 0,16-6 0,-19 7 0,19-7 0,0 0 1,0 0-1,-9 13 1,9-13 0,-3 24 1,0-9-1,2 6 0,-2 4-1,0 3 0,-2 6 0,1 2 1,0-2-1,2 4 0,-1-3 0,3 0 0,-3-1 0,6-1 0,-3-8-1,0-3 0,2-2 0,-2-6 0,0-14-2,-2 17 0,2-17-1,0 0-5,0 0-10,5-19-22,-5 19 1,17-35-1,1 15 1</inkml:trace>
  <inkml:trace contextRef="#ctx0" brushRef="#br0" timeOffset="421">229 239 86,'0'0'35,"4"16"2,-17-10-1,13-6-32,-39 12-1,7-6-4,-2 6-10,-1-10-25,9 3 1,8-6-3,18 1 1</inkml:trace>
</inkml:ink>
</file>

<file path=ppt/ink/ink1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3:58.7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245 14 79,'0'0'38,"0"0"-3,0 0 3,1-14-28,-1 14-3,-20 0-1,4 3-3,-12-1-1,1 2 0,-6-1-1,0 1 0,1-1-2,4 3 0,6-1-3,0-7-2,22 2-11,0 0-23,0 0 3,0 0-2,17 5 2</inkml:trace>
  <inkml:trace contextRef="#ctx0" brushRef="#br0" timeOffset="281">235 135 79,'8'21'36,"-8"-21"1,-20 10-4,20-10-24,-37 12-2,12-3-2,-6-6-1,2 3-1,1-3-2,1 0-3,8 7-9,-3-13-26,22 3 0,-14-12-1,14 12 0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1.0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321 21 69,'0'0'36,"0"0"0,-15 19 1,-14-16-31,6 7-2,-9-7 0,-1 3-2,-3-5-1,-2-2-2,6 0-2,-5-15-15,16 10-19,3-9 1,18 15-1,-9-24-1</inkml:trace>
</inkml:ink>
</file>

<file path=ppt/ink/ink1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28.9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 5 91,'-28'-12'37,"28"12"0,-9 19-2,9-19-40,19 32-29,-19-32-2,16 17 0,-16-17-3</inkml:trace>
</inkml:ink>
</file>

<file path=ppt/ink/ink1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14.1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36 57,'-8'-15'34,"8"15"1,-4-23 0,4 23-22,0 0-3,0 0-2,0 0-3,0 17 0,0 7-2,3 10 0,-3 4-1,3 13 0,0 4 0,-2-1 0,2-1-1,-6-3 1,3-7-1,-1-5 0,1-6 0,-3-8 0,1-7-2,1-3 1,1-14-1,0 0-2,4 14-2,-8-28-7,4 14-26,12-28 1,-4 14-1,-3-8 1</inkml:trace>
  <inkml:trace contextRef="#ctx0" brushRef="#br0" timeOffset="406">126 370 64,'17'3'34,"-17"-3"-4,15-9 3,0 1-24,-9-9-3,10 4 0,-12-7-2,5 4 1,-9-6-2,0 6 0,-7 0 0,7 16 0,-15-10 0,15 10-1,-24 17-1,14 5 1,-3 6 0,8 6 0,1 3 0,4 2-1,6 0 1,5 2-1,7-9 0,-1-7-2,6-4-1,-1-12-3,7 2-5,-12-18-27,9-5-1,-3-14 2,3-4-2</inkml:trace>
  <inkml:trace contextRef="#ctx0" brushRef="#br0" timeOffset="718">458 21 53,'0'-16'36,"0"16"-1,0 0 1,0 0-11,4 22-19,1 2 0,-10-2-1,8 9-1,-4-1-1,4 9 0,-3-3 0,1 6 0,-1-3-1,3 2 1,-3-2-1,1 0 0,2-2-1,-1-8 1,2-1-2,-4-8-2,4-3-1,-4-17-6,13 10-24,-13-23-6,13 0 1,-7-12-3</inkml:trace>
  <inkml:trace contextRef="#ctx0" brushRef="#br0" timeOffset="967">581 277 69,'0'0'32,"-18"0"1,0 4-1,-7 13-25,-1-6-8,-4 3-31,2-9 2,4-6-4,2-9 1</inkml:trace>
</inkml:ink>
</file>

<file path=ppt/ink/ink1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15.5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-2 114 69,'0'0'35,"0"13"0,0-13-6,9 31-18,-12-11-2,10 13-3,-7-2 0,5 4-3,-4-8 1,0 2-2,-3-16 1,2-13-2,0 0 1,0 0-2,-14-36 0,14 8 0,2-9-1,2-2 0,4-4 0,2 1 1,3 5-2,-2 5 2,4 8-1,-2 8 0,3 11-4,-16 5-14,16-5-18,-16 5 0,22 15-1,-22-15-1</inkml:trace>
  <inkml:trace contextRef="#ctx0" brushRef="#br0" timeOffset="405">191 181 50,'19'9'31,"-19"-9"-1,26-15 3,-17-5-23,12 15-1,-13-18 1,8 13-3,-12-12-1,-4 22 0,6-23-2,-6 23-1,-15-15 1,2 18-2,-9 2 0,2 8 0,-3 4-1,6 9 2,1 3-1,7 2 0,6 4-1,7-5 1,8 1-1,4-5 0,3-4-1,1-9-3,3 0-2,-7-15-7,13 8-26,-13-12 1,7 3-1,-7-7 0</inkml:trace>
  <inkml:trace contextRef="#ctx0" brushRef="#br0" timeOffset="780">581 108 70,'0'0'38,"-29"-24"-2,29 24 2,-30-24-30,15 24-1,-9 2-1,6 12-2,-2 10-2,7 9 1,3 3-2,7 6 1,1 0-1,7-1 0,2-6 1,6-6-1,4-10 0,5-9-1,3-4-1,2-9-2,8 3-4,-13-10-22,13 1-10,-8-4 2,2 0-3</inkml:trace>
  <inkml:trace contextRef="#ctx0" brushRef="#br0" timeOffset="3338">652 1097 71,'-4'-19'37,"4"19"0,-9-24-4,9 24-19,0 0-4,4 14-2,-5 2-1,2 16-3,-1 9 0,0 9-3,0 10 2,2 5-2,2 4 0,1-3 0,0-5-1,0-5 1,2-11-2,-6-12 0,5-8-4,-6-25-7,0 0-26,9-15-2,1-1 1,0-11-1</inkml:trace>
  <inkml:trace contextRef="#ctx0" brushRef="#br0" timeOffset="3697">806 1469 56,'0'0'33,"30"19"-1,-1-13 1,-1-11-16,10 7-10,-15-15 0,7 4-1,-9-14-1,-7 2 0,-10-5-1,-4 1-1,-8 1 0,-2 8-1,-8 4 0,1 12 0,-5 7-1,5 11 0,-1 8 0,5 6 0,6 3 0,7 8 0,4-3-1,9 0 1,5-2-1,3-5 0,4-11-1,1-4-2,5-4-4,-18-18-27,17-2-4,-8-13 0,6 2 0</inkml:trace>
  <inkml:trace contextRef="#ctx0" brushRef="#br0" timeOffset="4024">1232 1099 83,'-3'-24'38,"3"24"0,-3-20 0,3 20-28,0 0-4,3 20-1,-7-1 1,5 12-3,-3 2 1,4 8-3,-3 4 2,2 7-2,-1 0 0,0-4 0,0-1-1,0-1 1,3-1-2,-1-7 1,-1-2-2,2-11-2,2 1-4,-5-26-20,0 0-12,0 0 1,18-23-1,-10-11 1</inkml:trace>
  <inkml:trace contextRef="#ctx0" brushRef="#br0" timeOffset="4290">1318 1321 66,'-13'-5'32,"-9"10"-1,-6 3 0,2 6-28,-7-1-23,1 0-8,2-10-2,8-1-2</inkml:trace>
</inkml:ink>
</file>

<file path=ppt/ink/ink1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20.2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240 74 78,'0'0'37,"-18"-6"-3,5 11 2,-17 0-31,-1 8-1,-4-5-1,0 0 0,4-2-2,5-1 0,9-2 0,17-3 1,0 0-1,0 0 0,0 0 1,0 0 0,11 21 0,-6-3 0,-5 5 1,0 6-1,-5 3 0,2 9 0,0 2 1,2-2-2,-1 0 0,1 1 0,1-7 0,-1 3 0,1-11-1,0 0 0,-2-6-1,-1-5-1,2-3-2,1-13-8,0 0-25,4-17-3,-4 17 2,19-35-2</inkml:trace>
  <inkml:trace contextRef="#ctx0" brushRef="#br0" timeOffset="343">184 362 60,'0'0'35,"0"0"0,-24-10-1,-1 1-10,4 13-20,-8 4-6,-7-5-31,10-3-1,5-2 0,21 2-2</inkml:trace>
  <inkml:trace contextRef="#ctx0" brushRef="#br0" timeOffset="639">476 0 99,'0'0'38,"0"0"0,-4 41-8,-12-12-23,-2 7-9,8 9-29,-7-6-6,9 1 1,5-11-4</inkml:trace>
</inkml:ink>
</file>

<file path=ppt/ink/ink1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22.8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269 19 88,'0'0'37,"0"0"1,-7-16-1,7 16-28,0 0-2,-28-4-3,-1 7-1,-3 0-1,-6 4-2,1-1-1,4 2-3,0-6-6,33-2-28,-20 10-1,20-10 1,20 13-1</inkml:trace>
  <inkml:trace contextRef="#ctx0" brushRef="#br0" timeOffset="203">236 135 89,'3'14'37,"-3"-14"0,-30 2 0,14 3-30,-13-4-4,-2 7 1,-4-6-3,3 3-4,9 9-17,-4-14-17,27 0 0,-16 3-1,16-3 0</inkml:trace>
</inkml:ink>
</file>

<file path=ppt/ink/ink1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23.4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92 19 93,'0'0'39,"-13"-19"-1,13 37-6,0-18-23,-8 46-3,1-5 1,6 14-4,-1 2 1,2 5-3,0 1 1,3-7-1,-3-5-1,2-12-2,-1-7 0,-1-32-5,3 28-8,-3-28-24,0-26-1,-3-6 1,10-2-1</inkml:trace>
  <inkml:trace contextRef="#ctx0" brushRef="#br0" timeOffset="266">8 95 75,'-5'-15'36,"4"-1"-3,8 3 4,-1-7-29,23 13-1,-6-9-4,13 13 1,-2-3-2,5 18-1,-3 2 3,-3 8-3,-5 3 2,-9 5-3,-11-1 3,-11 0-3,-11-3 2,-11-5-3,-7-7 1,-2-2-1,2-4 0,3-3 0,10-1 0,19-4-1,0 0 1,0 0 0,26-1 1,2-1 0,1 2 0,-3 2 1,0 4 0,-3 7 0,-7 4 0,-3 11 1,-7-1-1,-2 7 0,-8 3 0,-2-2-1,-10-6 1,-3-3-1,-7-11 0,-3-8 1,-3-2-1,-1-10 0,4-2-1,1-5-1,11 5-3,-5-15-15,22 22-17,-10-24-1,10 24-1,15-29 1</inkml:trace>
  <inkml:trace contextRef="#ctx0" brushRef="#br0" timeOffset="890">629 53 76,'-4'-21'36,"4"21"0,-16-21-1,16 21-25,-29 13-1,11 10-4,-12 2 1,5 9-4,1 4 2,8 4-3,6 2 1,10-1-1,5-2 0,8-2 0,9-2-1,6-5 1,2-6-1,1-3-1,-4-7 0,-1-12-2,5 6-4,-17-20-20,14 6-12,-10-14 1,4 3-1,-12-13 2</inkml:trace>
  <inkml:trace contextRef="#ctx0" brushRef="#br0" timeOffset="1170">830 57 80,'0'0'38,"0"0"-1,0 0 2,15 35-27,-15-5-4,6 18-3,-6 5 0,2 6-3,0-2 0,-1-1-1,1-6-2,-2-10-1,1-3-3,-1-37-6,5 19-27,-5-19-1,7-25 0,-6-8 0</inkml:trace>
  <inkml:trace contextRef="#ctx0" brushRef="#br0" timeOffset="1404">840 24 85,'0'0'35,"25"-19"0,-2 22-3,2-5-26,10 15-1,-5 0 1,9 6-4,-8 0 2,-1 6-3,-13 1 2,-4 2-3,-16-2 2,-8-2-1,-14 0-2,-12-3-1,-7 4-3,-12-16-11,8 5-22,-3-8 2,14 1-3,2-7 1</inkml:trace>
</inkml:ink>
</file>

<file path=ppt/ink/ink1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27.3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223 8 72,'0'0'35,"22"-11"0,-22 11 1,14 5-27,-27-7-2,-3 11-2,-13-3-2,-3 2-1,-5-1 0,2 4-3,0-4 3,8-1-2,6-3 1,21-3-1,-14 10 2,14-10-2,0 0 3,0 0-2,17 15 1,-17-15-1,10 14 1,-10-14-1,5 26 1,-5-6-1,0 4 0,4 5 0,-4 0 0,2 3 0,1 3-1,1 0 1,-4 0-1,4-1 1,-2-2-1,1-2 0,-2-6-1,-1-6 0,1-3-3,-1-15-5,0 0-17,0 0-13,13-25 1,-7-5-1,16 1 1</inkml:trace>
  <inkml:trace contextRef="#ctx0" brushRef="#br0" timeOffset="375">236 244 85,'-18'-13'34,"-8"10"2,2 5-1,-15-2-31,0 5-4,4 12-14,5-7-20,11-4-1,19-6-1,0 0-1</inkml:trace>
</inkml:ink>
</file>

<file path=ppt/ink/ink1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28.3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 22 83,'-6'-26'38,"6"26"-1,0 0 1,2 18-29,-5-1-3,7 11-1,-4 1-3,3 7 0,-2 2-1,2-3-2,0 0-3,-6-15-5,16 2-28,-13-22-1,0 0 0,14-10 0</inkml:trace>
  <inkml:trace contextRef="#ctx0" brushRef="#br0" timeOffset="187">96 54 53,'2'-15'36,"-2"15"-1,0 0 1,15 17-10,-14-4-18,7 16-2,-10-1-2,5 5-1,-4-1-2,1-4-1,-3-5-2,3-23-1,-9 16-1,9-16-1,-4-21 1,-1-5-1,10 3 1,1-9 1,5 0 3,4 3 1,1 0 3,6 9 0,-3-1 0,6 15 1,-8 0 0,5 18-1,-7 3 0,4 13-1,-8 4-1,0 9 0,-6 0-1,0 0 0,-4-3-1,-4-7-1,0-7-2,3-24-3,-8 31-14,8-31-18,0 0 1,-2-25-1,11 12 0</inkml:trace>
</inkml:ink>
</file>

<file path=ppt/ink/ink1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32.8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 96 65,'-8'-14'36,"8"14"0,0 0-3,0 0-12,-5 16-13,-3-3-1,8 16-1,-5 0-2,3 12-1,-3 4-1,4 3 0,-2 3-1,3-1 0,3-3 0,-2-3-2,4-11 1,-3-7-2,4-5 0,-6-21-4,6 17-19,-6-17-14,-3-25 2,-4 2-1,10 0-1</inkml:trace>
  <inkml:trace contextRef="#ctx0" brushRef="#br0" timeOffset="343">137 343 60,'0'0'34,"23"8"-1,-3-7 1,-20-1-24,30-10-1,-20-5-1,10 10 0,-16-13-2,1 5-1,-10-4-2,5 17 0,-21-21-1,7 23-1,-7 5 0,4 12 0,-3 7-1,6 6 1,5 9 0,6 1-1,7 3 1,8-1-2,1-7 0,8-6-2,2-3-1,-1-21-5,15 9-22,-15-25-7,8-4 1,-11-16 0</inkml:trace>
  <inkml:trace contextRef="#ctx0" brushRef="#br0" timeOffset="655">396 0 99,'0'0'37,"0"0"1,0 18-6,-6 8-25,7 22-2,-5 3-1,4 5-1,-4 4-1,4 0-1,0-5 0,4-6 1,-3-5-2,2-11 1,2-5-2,-5-8 0,4-1-4,-4-19-10,0 0-22,0 0-3,17-19 2,-8-1-2</inkml:trace>
  <inkml:trace contextRef="#ctx0" brushRef="#br0" timeOffset="874">506 355 82,'-24'-4'33,"7"9"-1,-11 3-5,-9-2-58,7-11 0,1-2-2,3-9 1</inkml:trace>
</inkml:ink>
</file>

<file path=ppt/ink/ink1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34.1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212 343 82,'0'0'36,"0"0"0,-2-23 0,2 23-27,-33 9-4,9 0-1,-9-4-1,1 4-2,2-2 0,5 1 0,7 0 0,18-8 0,-15 18 0,15-18 1,12 22 0,-4-9 0,1 1 0,0 5 0,-6 3-1,-1 3 1,-2 2-1,-2 7 0,-1 4 0,0 2-1,-2 5 0,1 0-1,4-4 2,0-2-2,0-2 0,0-11-2,2-3-2,-2-23-5,0 0-22,0 0-6,20-23 0,-12-9-1</inkml:trace>
  <inkml:trace contextRef="#ctx0" brushRef="#br0" timeOffset="343">174 585 78,'-4'-13'35,"4"13"0,-23 0 0,7 8-26,-7 0-7,2 2-4,3 1-28,-3-8-4,8-1 0,13-2-3</inkml:trace>
  <inkml:trace contextRef="#ctx0" brushRef="#br0" timeOffset="624">423 0 100,'-7'18'37,"-2"1"2,11 8-8,-7 0-27,1 5-4,3 2-6,-9-9-29,14 0-2,-4-25 1,17 13-3</inkml:trace>
  <inkml:trace contextRef="#ctx0" brushRef="#br0" timeOffset="765">495 9 85,'0'0'36,"0"0"0,0 0 1,2 31-29,-2-7-5,-3 7-3,6 8-10,-6-11-26,10-4 0,-3-9-1,6-2-1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1.6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73 34 60,'5'-23'35,"-5"23"0,8-16 0,8 16-26,-16 0-2,0 0-1,0 0-2,0 0 0,0 0-1,-12 26 0,2-5 0,1 10-1,-5 1 0,4 14 0,0 1-1,0 1 0,5 2 1,-2-4-2,-2-3 1,6-7-1,1-6-1,-3-10-1,10-4-3,-5-16-7,0 0-28,17-14 2,7 5-1,-3-10 1</inkml:trace>
</inkml:ink>
</file>

<file path=ppt/ink/ink1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35.5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230-5 79,'21'3'38,"-21"-3"-2,0 0 2,0 0-24,0 0-7,-13 12-2,-9-5-3,-8 1-3,-1-2-2,4 7-5,-13-10-29,23 4-1,2-7 1,15 0-1</inkml:trace>
  <inkml:trace contextRef="#ctx0" brushRef="#br0" timeOffset="188">229 122 86,'9'18'35,"-9"-18"0,-18 19 1,-4-13-30,0 6-3,-9-3-2,-8-8-10,7 8-25,1-9-2,7 0 1,5-6-3</inkml:trace>
</inkml:ink>
</file>

<file path=ppt/ink/ink1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37.9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145 221 85,'-9'-21'37,"5"5"1,-5-3-5,9 19-21,0 0-4,5 18-1,-7 4-3,2 10-1,-4 6-1,1 6 0,-6 2-1,5-2 0,-3-2-1,1-2 0,-3-11 0,5 0-1,-1-8 0,5-2-3,2-3-1,-2-16-16,3-18-18,-2-8 1,11 3 0,-11-15-2</inkml:trace>
  <inkml:trace contextRef="#ctx0" brushRef="#br0" timeOffset="312">0 4 81,'0'0'36,"23"2"-1,-23-2 2,48 6-31,-19-7 0,7 8-1,-2-3-1,2 4 0,-4-4-2,-3 6 0,-5 4 0,-5 6-1,-4 8 0,-8 4 0,-4 1-1,-11 5 0,-9-1 1,-5-4-1,-4-1-1,-6-11-1,3-1-5,-11-21-21,18 4-10,2-12 0,20 9-1,-4-26 1</inkml:trace>
  <inkml:trace contextRef="#ctx0" brushRef="#br0" timeOffset="670">448 82 64,'0'0'37,"0"0"0,8-14 1,-3 27-14,-5-13-16,0 23-1,-10-1-2,7 13-1,-10 4-1,2 7-1,1 2-1,0 0 0,1 0 0,1-7-1,5-6 0,3-6 1,0-7-1,6-6 0,-6-16 1,11 19-1,-11-19 0,26 4 0,-8-5 0,1-5 0,7 5 0,3-4 0,1 5 0,-4 0-1,-1 0 0,-6 0-2,-2 6-4,-17-19-17,0 13-15,0-19 0,0 6-1,-6-9 1</inkml:trace>
  <inkml:trace contextRef="#ctx0" brushRef="#br0" timeOffset="1138">853 126 74,'5'-25'38,"-5"25"-1,1-13 1,-1 13-21,0 0-9,6 23-2,-11 1-1,5 11-2,-2 9 0,2 5-1,-2 4-1,1 5 0,2-4-1,-1-10 0,0-5-1,-3-11-1,3-5-2,0-23-5,3 16-21,-6-29-10,10 0 2,-7-16-2</inkml:trace>
  <inkml:trace contextRef="#ctx0" brushRef="#br0" timeOffset="1404">782 74 75,'0'0'34,"12"-27"1,4 20 0,-2-12-27,11 15-2,-8-8 0,12 11 0,-4-4-2,7 8 0,-5 1-1,2 11-1,-4 3 0,-4 8-1,-6 6 0,-8 7 0,-13-1 0,-11-3-2,-9-1 0,-12-8-1,-2-1-4,-14-22-14,12 3-18,-1-12 0,11-3-1,4-6 1</inkml:trace>
</inkml:ink>
</file>

<file path=ppt/ink/ink1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49.3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282 15 83,'-10'-18'36,"10"18"-1,-22 0 2,22 0-30,-38 9-2,12-3-2,-6-5 0,-3 5-1,2-3-1,6 2 0,9-1 0,4 2 0,14-6-1,0 0 1,2 16 0,-2-16 1,16 1-1,-16-1 0,13 0 0,-13 0 1,0 0-1,0 0 0,0 22 0,0-2 1,-4 2-1,1 9 0,0 1 0,0 4 0,-3 8 0,3-3 0,-1 4-1,-1 0 1,4-7-1,1-3-1,0-3 1,0-9-4,4-3 0,-4-20-10,0 0-23,11-23-3,-1 7 3,-4-16-3</inkml:trace>
  <inkml:trace contextRef="#ctx0" brushRef="#br0" timeOffset="375">208 294 96,'0'0'35,"20"-7"1,-20 7-4,-14 4-26,-9-1-3,-7 5-2,-3 0-5,-12-9-25,13 4-7,1-10 0,11-2-2</inkml:trace>
</inkml:ink>
</file>

<file path=ppt/ink/ink1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51.0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1 373 82,'0'0'37,"3"-16"0,-3 16 1,0 0-26,5 38-4,-9-12-2,5 14-2,-2 4-1,1 2-1,-3 2-2,2-5-2,5-3-3,-7-19-6,18 2-26,-15-23-2,15 4 1,-7-18-1</inkml:trace>
  <inkml:trace contextRef="#ctx0" brushRef="#br0" timeOffset="187">126 450 82,'0'0'37,"9"-16"-3,-9 16 3,7 25-30,-1 5-1,-6 1-2,4 5-2,-4-1-1,0-2-2,2-5-1,-4-14-1,2-14-2,0 0 0,0 0-1,-7-29 1,11 5 0,-1-13 2,2-1 2,3-1 2,4 1 2,2 9 1,-1 0 2,9 15 0,-9 1 0,11 18-1,-9 4-1,6 16 0,-8 3-1,3 6-1,-7 6-1,-3 0 0,-2 0 0,-4-6-1,-3-2-2,-3-11 0,2 0-5,-12-21-17,16 0-13,-10-13 0,10-3-1,-3-14 1</inkml:trace>
  <inkml:trace contextRef="#ctx0" brushRef="#br0" timeOffset="609">133 14 79,'0'0'38,"-13"6"0,13-6-1,0 0-20,-20-5-34,20 5-19,-13 3 1,13-3-5,0-22 2</inkml:trace>
</inkml:ink>
</file>

<file path=ppt/ink/ink1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4:58.1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131 11 60,'0'0'34,"0"0"0,-13-14 1,13 14-18,0 0-7,0 0-2,0 0-2,0 0-1,0 0-1,-17 23-1,5-7-1,-1 7 1,-4 1-2,4 10 1,-3 0-1,3 1-1,3 0-2,1-15-6,15 0-29,-6-20-1,0 0 0,11-15-3</inkml:trace>
</inkml:ink>
</file>

<file path=ppt/ink/ink1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02.4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 25 96,'0'0'38,"0"0"0,0 0-2,-15-5-41,15 5-30,0 0-1,-10-20-2,10 20-2</inkml:trace>
</inkml:ink>
</file>

<file path=ppt/ink/ink1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01.5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27 311 55,'0'0'34,"-16"-3"1,16 3 0,-1 15-13,1-15-12,0 30-3,-4-9-2,4 10-1,0 4 0,0 5-2,-3-1 0,1 3-1,2-5 0,0-3 0,0-4-1,2-6 0,2-4-2,-4-20-3,9 18-8,-9-18-25,7-18 0,-7-2 1,9 4-2</inkml:trace>
  <inkml:trace contextRef="#ctx0" brushRef="#br0" timeOffset="406">276 157 70,'-5'-28'36,"5"3"-1,-13-4 1,20 8-25,-18-7-2,11 28-2,-19-26-2,19 26-1,-20 9-1,11 6-1,0 11 0,3 7 0,-1 3-1,3 2 0,2 4-1,-1-3 0,3 0 1,2 1-1,1-2 1,-3 0-1,1 0 0,4-1 0,-2-1 1,1 1-1,0-2 0,2-4 1,-2 2-1,1-6 0,-1-2 0,-1-4 0,-2-4-1,-1-17 0,3 23-3,-3-23-3,0 0-13,0 0-18,5-18-1,-5-2 0,10 5 1</inkml:trace>
  <inkml:trace contextRef="#ctx0" brushRef="#br0" timeOffset="780">303 446 64,'-14'-2'31,"-7"5"-10,-2-1 6,-7 4-51,-1-8-3,11 1-1,-3-4-1</inkml:trace>
</inkml:ink>
</file>

<file path=ppt/ink/ink1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04.7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218 251 78,'13'-9'36,"-13"9"-2,-15-1 0,-5-7-28,-3 8-2,-11-1 0,2-1-2,-3-2 0,6 3-1,3 1 1,10 3-1,16-3 1,-8 16 0,8-16 0,13 26 0,-5-11 0,-1 1 0,-4 2 0,0 2-1,-6-1 1,1 8-1,0-1 0,0 5 0,-1-1 0,3 4 0,0-2-1,0 2 1,3-5-1,-1-8 0,-4-2-1,2-19 0,-4 18-2,4-18-4,0 0-20,-8-16-12,8 16 1,12-34-2,6 20 2</inkml:trace>
  <inkml:trace contextRef="#ctx0" brushRef="#br0" timeOffset="359">189 460 72,'-3'-22'37,"3"22"-2,-28-6 2,12 10-26,-9 2-8,-2 3-3,5 9-11,-2-15-23,8 4-2,2-13 0,14 6 0</inkml:trace>
  <inkml:trace contextRef="#ctx0" brushRef="#br0" timeOffset="655">439 8 97,'-20'-12'37,"20"12"2,-18 15-7,17 6-26,-9 1-2,3 7-3,1 4-3,-3-10-5,19 5-25,-10-28-7,9 18 3,-9-18-3</inkml:trace>
  <inkml:trace contextRef="#ctx0" brushRef="#br0" timeOffset="811">480 8 83,'10'-14'36,"-5"27"0,-8 0 0,7 18-28,-11-3-3,3 7-3,-4 1-5,-8-13-24,16 2-9,0-25-1,0 15-1</inkml:trace>
  <inkml:trace contextRef="#ctx0" brushRef="#br0" timeOffset="1388">938 397 93,'0'0'37,"0"0"0,0 0 1,-13-6-32,-5 7-2,-14 4-1,-1 2-3,-4 2 0,-2-2-4,11 11-6,-1-9-28,20 7 0,9-16 0,12 21-2</inkml:trace>
  <inkml:trace contextRef="#ctx0" brushRef="#br0" timeOffset="1591">923 526 85,'11'22'37,"-11"-22"0,-6 24-1,-13-17-30,-3 2-2,-12-5-3,-5-5-2,4 11-12,-3-19-23,8 7-1,3-6-1,14 5-1</inkml:trace>
</inkml:ink>
</file>

<file path=ppt/ink/ink1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08.2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238 11 75,'20'-6'36,"-20"6"0,0 0 0,0 0-26,-29 1-4,3 4-2,-11-7-2,-1 6 0,-2-1-3,2-1 0,11 2-1,4-3-1,23-1 1,0 0 0,0 0 0,18 13 1,0-10 1,1 0 2,-5-3 1,-1 9 0,-13-9 1,19 34-1,-19-8 2,1 10-2,1 7 0,-2 3-1,-3 0-1,1-1 0,-1-5 0,3-4 0,-1-9-2,1-8 0,1-2-2,-1-17-5,14 13-24,-14-13-6,20-17-1,-8-5-1</inkml:trace>
</inkml:ink>
</file>

<file path=ppt/ink/ink1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08.9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131 0 94,'-12'-13'38,"12"13"1,-17 24-2,19 19-30,-6 4-1,4 13-2,-9 6-1,8 12-1,-3-4-1,-4-5-1,5-3 1,-1-10-1,0-7 0,-1-9-1,4-7 0,-2-11 0,3-6-1,0-16-4,0 0-9,0 0-24,12-28-1,-7-5 1,13-1-1</inkml:trace>
  <inkml:trace contextRef="#ctx0" brushRef="#br0" timeOffset="250">214 321 82,'0'0'35,"-19"0"1,-6 7-1,3 5-28,-8 4-8,-10-5-9,5 1-24,9-5-1,9-2 0,17-5-1</inkml:trace>
  <inkml:trace contextRef="#ctx0" brushRef="#br0" timeOffset="422">272 37 92,'0'0'38,"17"45"0,-22-12 0,12 22-31,-13 2-2,5 10-1,-4 0-2,1-2-1,-5-6 0,5-10-2,-1-9 0,-2-10-2,6-11 0,1-19 0,0 0-1,0 0 1,0-28-1,8 0 2,3-5 0,3-2 2,4-2 0,3 4 3,1 0-1,4 13 2,-2 3 0,-1 16-1,-3 10 1,1 13-1,-8 9-1,0 8-1,-4 2 0,-5 4-1,-4-2 0,-4-6-1,1-1-3,-10-20-5,17 9-20,-4-25-10,0 0 0,-13-27-1</inkml:trace>
  <inkml:trace contextRef="#ctx0" brushRef="#br0" timeOffset="858">589 521 58,'21'0'35,"6"-3"-2,2-10 2,11 8-22,-19-15-2,13 8-1,-15-9-3,1 6-1,-17-1-1,-3 16-2,-17-18 1,-2 19-3,-10 2 0,-2 12 0,1 7-1,3 7 1,6 0-1,7 8-1,14-1 0,3-3-3,15 2-2,-8-21-16,21 3-16,-5-18 0,9-2-1,-9-13 2</inkml:trace>
  <inkml:trace contextRef="#ctx0" brushRef="#br0" timeOffset="1108">886 474 83,'0'0'36,"0"0"1,0 0-7,16 14-18,-6 13-6,-5 0-2,3 4-2,-3 0-1,-2-6-2,-6-2 0,3-23-2,-9 17 0,9-17 1,-17-23-1,8-1 1,9-6 0,3-4 3,3-1 1,8 2 1,4 0-1,11 10 2,-2 2 0,7 7 0,-5 7 0,3 11-1,-7 7 0,-3 10-1,-6 2 0,-5 14-1,-5-1-1,-3 9 1,-4-5-1,-2 0-1,-2-8-2,1-9-1,7 8-13,-3-31-22,0 0 0,6-21-1,11 2-2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42.18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50 209 49,'-7'-27'38,"12"11"-1,-13-4 1,8 20-11,0 0-17,0 0-3,-5 33-1,5 16-1,-6 6-2,6 13 0,-2 2-2,4 6 1,-2-9-2,-2-10 0,4-16-2,-10-16-2,8-8-4,-13-31-14,13 14-17,8-40-1,3 14 0,-9-16 0</inkml:trace>
  <inkml:trace contextRef="#ctx0" brushRef="#br0" timeOffset="281">16 145 65,'-12'-18'36,"12"18"-1,-6-25 2,22 21-27,-4-9-2,12 10-3,0 0 0,9 7-2,-3-1 0,4 12 0,-7-1-2,-4 8 1,-8 3-1,-11 1-1,-12 0 0,-11 1-1,-7-5 0,-11-4-1,4 4 0,0-9 0,12-1-1,8 0 1,13-12 0,12 19 1,8-12 0,9 2 1,3-2 1,0 5 1,-7 5-1,-2 5 1,-10 6 0,-7 7-1,-6 0 1,-6 3-1,-7-2 0,-3-2 0,-4-10-1,1-9 1,-6-6-1,2-12-2,-3-5-2,-3-13-7,29 21-21,-32-28-6,32 28 1,-14-26-3</inkml:trace>
  <inkml:trace contextRef="#ctx0" brushRef="#br0" timeOffset="749">268 375 89,'0'0'38,"0"0"-1,8 35-4,-5-12-26,3 16-1,-6 1-3,6 3 0,-5-3-2,1-7 0,-4-11-1,2-22 0,0 0 0,-16-10 0,8-19 0,3-5 0,5-4 0,8 1 0,2-1-1,7 6 1,6 7 0,5 7-1,2 12-1,-4 2-3,8 19-10,-34-15-23,39 14 0,-25-8-1,2 6 0</inkml:trace>
  <inkml:trace contextRef="#ctx0" brushRef="#br0" timeOffset="1029">591 423 75,'11'-15'35,"-11"15"0,0 0-7,0 0-16,-17 21-7,-2 1-2,3 12 0,-3 6-3,3 2 0,3 5-1,8-8-1,5-2-1,5-11 0,4-6 1,4-15 0,5-10 0,-1-11 2,-1-10 1,1-5 1,-7-8 0,6 0 2,-8-1 0,3 8 1,-7 2 0,5 14-1,-9 16 1,15 2-2,-10 20 1,3 13-2,-1 3 0,0 7-2,2 2-2,-5-6-2,6 1-8,-14-27-17,17-2-10,-13-13-1,30-9 0</inkml:trace>
  <inkml:trace contextRef="#ctx0" brushRef="#br0" timeOffset="1404">925 439 87,'-8'-26'37,"8"26"1,-19-27-7,19 27-24,-26 14-2,8 12-1,0 4-3,-1 7-1,1 8-2,4-6-2,8 5 0,2-15-2,10 0 1,-6-29-1,24 15 2,-6-25 2,3-8 1,-2-12 2,-2-13 2,2-5 1,-7-13 1,0-5 0,-7-14 0,3 6-1,-8-2 1,2 14-1,-3 6 0,2 18-1,-5 19 0,4 19 0,0 34-1,2 15 0,0 14-2,1 17 1,2 9-1,3 6 1,1-8-3,1-8 2,2-6-3,-4-22-1,6-5-7,-14-46-11,20 8-18,-10-30 0,12-4 0,-6-22 0</inkml:trace>
  <inkml:trace contextRef="#ctx0" brushRef="#br0" timeOffset="1841">1185 44 82,'0'-39'39,"4"21"-1,-4 18 2,0 18-31,-4 17-2,8 24-3,-7 11-1,3 18-1,-4 4 0,-1-1-2,1-9-2,-2-15-1,3-7-3,-8-33-11,17-3-22,-6-24-1,7-13 0,-1-14 0</inkml:trace>
  <inkml:trace contextRef="#ctx0" brushRef="#br0" timeOffset="2059">1263 455 65,'0'0'36,"23"17"-1,-8-15 1,8 5-24,-2-14-5,7 5-2,-8-8 0,2 1-1,-10-4-1,-4 0-1,-8 13 0,-13-16-1,-4 16-1,-6 10 1,-2 6-1,-1 8 1,3 11-1,4 4 1,9 2-2,4 0 0,10 4-4,-2-23-9,25 5-23,-5-19-1,11-4-1,-7-17 1</inkml:trace>
  <inkml:trace contextRef="#ctx0" brushRef="#br0" timeOffset="2340">1547 429 91,'-2'-16'37,"7"32"-1,-11 1-5,12 18-27,-5 3-1,8 4-1,1 1-2,7-4 0,1-9 0,1-9 0,2-18-1,-2-13 0,0-9 1,-5-12 0,-2-7 1,-3 0 0,-2-3 0,-3 8 1,-1 4 1,2 13-1,-5 16 1,10 16 0,-4 13-1,1 19 1,-3 7-1,2 17 0,-3 5 0,-5 6-1,-2-3 1,-2-5-1,-5-10 0,1-5-1,-2-9 1,-1-10-1,0-6-2,-3-11-2,3 0-4,-15-30-10,28 6-23,-42-13 0,16-5-2,-14-15 2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1.9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347 0 68,'0'0'36,"0"0"-1,-24 16 1,-5-13-30,-1 10-2,-14-6-1,2-1-4,2 10-15,-4-19-19,9 3-1,1-11-1,9-3 0</inkml:trace>
</inkml:ink>
</file>

<file path=ppt/ink/ink1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11.0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137 48 86,'-3'-21'36,"3"21"2,3-29-3,-3 29-25,0 0-3,9 31-1,-14-7-1,2 17-1,-1 6-1,0 9-1,-5 1-1,2 4 0,0-1 0,-1-8-1,3-3 0,-1-5 0,1-6 0,4-6-1,1-6-1,0-12-1,6-1-3,-6-13-15,-2-17-19,5-5 1,9 0-2,-5-13 3</inkml:trace>
  <inkml:trace contextRef="#ctx0" brushRef="#br0" timeOffset="266">212 305 92,'0'0'36,"-24"10"-1,6 3-1,-5-6-30,-6 8-2,-1-2-2,-5-6-5,18 5-30,-5-11-1,22-1 1,-14-3-3</inkml:trace>
  <inkml:trace contextRef="#ctx0" brushRef="#br0" timeOffset="546">260 383 79,'0'0'36,"6"19"-6,-1 3 6,-6-2-26,11 17-2,-10-5-2,4 8-2,-4-2-1,0-3-1,-1-7-2,-1-11 1,2-17 0,0 0 0,-14-13-1,13-10 0,1-9-1,5-3 2,4-4-1,4 2 0,3 2 0,1 6-1,4 8-1,-6 3-1,6 18-7,-21 0-28,20 2 2,-20-2-1,16 16-1</inkml:trace>
  <inkml:trace contextRef="#ctx0" brushRef="#br0" timeOffset="843">451 376 90,'0'0'37,"0"22"0,8 3 0,-12 4-32,5 10-1,-1-1-1,5 4-2,-1-7 0,3-3-2,5-11-1,-12-21 1,26 9 0,-13-22 0,1-7 0,1-12 1,1-3-1,-2-1 2,-1-2 0,3 3 0,-6 4 1,2 10 0,-4 5 0,-8 16 0,0 0 1,9 21-2,-12 6 1,2 7-1,2 6 0,-1 2-1,2 1-1,1-6-2,4 0-4,-10-23-21,19-3-11,-3-15 0,11-5-1</inkml:trace>
  <inkml:trace contextRef="#ctx0" brushRef="#br0" timeOffset="1280">829 468 66,'0'21'33,"6"-6"-1,-6-15 2,38 16-22,-25-18-2,14 8-4,-6-14-2,5-1 2,-9-7-2,-3 0 0,-6-4-1,-8 1 1,-5 3-2,5 16 0,-29-15 1,8 22-3,-2 8 1,-2 5-1,3 9 0,5 6 0,7 1 0,10 2-1,6 0 1,14-6 0,6-4 0,6-8-1,4-6-1,-2-11-4,13 5-17,-14-26-15,6-4-1,-7-20-1,1-6 1</inkml:trace>
</inkml:ink>
</file>

<file path=ppt/ink/ink1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15.3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97 438 70,'-4'16'33,"4"-16"1,0 0-10,13-8-15,3 0-1,-15-12-1,11 0-2,-12-9 0,3 1 0,-6-4-2,3 6 1,-4 1-1,-1 11-1,5 14 0,-18-9 0,2 19-1,3 9 0,-5 6-1,-3 7 1,3 3-1,5-1 0,4 4 0,9-2 0,11 1 0,6-8-1,12-2-1,1-8-2,9 4-6,-13-23-27,13 2 0,-11-21 0,5 0-2</inkml:trace>
  <inkml:trace contextRef="#ctx0" brushRef="#br0" timeOffset="296">345 75 63,'-3'-39'38,"7"19"-1,-14 4 2,19 29-15,-9-13-18,-10 38-2,2-8 0,10 15-1,-5 5-1,7 6-1,1 4-1,2 2 1,3-4 0,-1-6-1,4 1 0,-7-14-2,2-4-3,-8-35-7,16 20-26,-16-20-1,13-22 1,-13-2-1</inkml:trace>
  <inkml:trace contextRef="#ctx0" brushRef="#br0" timeOffset="593">556 269 81,'0'0'37,"0"0"-1,-13 20 0,13-20-29,-17 33-3,4-8 0,8 2-2,1 0 0,4 6-1,9-5-1,4-1 0,4 1 0,0-7 1,1 4-1,-1-5 0,-8 1 0,-5-7 0,-8-1 0,-9-2-1,-5-4-3,-10-13-5,15 7-27,-11-15-1,24 14 1,-26-28-2</inkml:trace>
  <inkml:trace contextRef="#ctx0" brushRef="#br0" timeOffset="905">686 428 62,'31'-16'37,"3"6"-2,-5-12 2,2 8-18,-14-12-13,-2 8-1,-17-2-2,2 20 0,-29-15-1,10 23-1,-7 6 0,2 8 0,2 10 0,5 6-1,8 2 1,9 1-1,9-2 1,8-6-1,9-4 0,0-8-1,7-7-3,-9-24-6,10 3-27,-16-18 0,3 6-1,-12-10-1</inkml:trace>
</inkml:ink>
</file>

<file path=ppt/ink/ink1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16.6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-2 382 89,'0'0'37,"0"0"0,2 32-2,-2-14-27,12 21-3,-9 3-2,6 5-1,-3 4-3,-5-11-3,11 7-9,-16-27-25,10-5 1,-6-15-1,-5-28 0</inkml:trace>
  <inkml:trace contextRef="#ctx0" brushRef="#br0" timeOffset="187">0 48 89,'6'-30'36,"-5"10"-1,-1 20-3,12 14-35,-16 1-31,8 5 1,-1-1-3,11 7-1</inkml:trace>
  <inkml:trace contextRef="#ctx0" brushRef="#br0" timeOffset="359">394 122 77,'-6'-32'37,"3"12"0,-12-5 1,15 25-30,-25-10-2,12 20-2,-5 6 1,3 12-3,0 1 0,5 6-1,-1 1 0,7 2 0,1-3 0,3 1 0,1-4-1,1-3 2,-1 2-1,1-2 0,-1 0 0,-1-2 0,-1 4 0,1-1-1,-2 2 1,5 2-1,-3-2 0,0 0-1,3-6 1,-3-1-2,2-4-1,-2-21-2,4 22-8,-4-22-26,-4-19 1,2-8 0,11 5-1</inkml:trace>
  <inkml:trace contextRef="#ctx0" brushRef="#br0" timeOffset="686">402 406 73,'4'-13'34,"-4"13"-1,-24-2-5,-13 8-22,1 4-8,-4 2-29,-6-1-1,6-5-2,3-6 0</inkml:trace>
</inkml:ink>
</file>

<file path=ppt/ink/ink1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19.4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269 186 72,'0'0'36,"-9"-24"1,9 24 0,-26 0-28,8 11-4,-12-11-2,-5 7-1,-3-7-1,6 3 0,-2-5 0,7-3-1,6-1 2,21 6-1,0 0 1,0 0-1,0 0 1,13 25 0,-4-9-1,1 11 2,-4 2-3,-1 4 2,-4 4-1,0 6 0,-1-1 0,-1 1 0,1-2 0,0 3 0,1-3 0,1-7-1,-2-3 0,0-9-1,1-1-1,-1-21-2,3 25-10,-3-25-26,0-13 1,0-7 0,10 2-1</inkml:trace>
  <inkml:trace contextRef="#ctx0" brushRef="#br0" timeOffset="375">225 438 78,'0'0'37,"0"0"-2,0 0 1,-26 7-32,-2 4-1,-2-5-3,-4 2-4,-5-9-25,13 2-5,4-11-1,9 3-2</inkml:trace>
  <inkml:trace contextRef="#ctx0" brushRef="#br0" timeOffset="734">431-10 64,'0'0'37,"13"3"1,-13-3 0,4 43-12,-8-15-20,-1 8-3,-2 1-3,-3-7-5,11 11-19,-7-20-14,12-5 0,-6-16 0,18 2-1</inkml:trace>
  <inkml:trace contextRef="#ctx0" brushRef="#br0" timeOffset="905">552 39 79,'0'0'37,"18"3"-1,-26 12 0,16 19-29,-12-3-2,0 3-6,8 9-19,-13-18-16,9-2-1,0-23 0,0 13-2</inkml:trace>
  <inkml:trace contextRef="#ctx0" brushRef="#br0" timeOffset="1342">842 352 93,'17'12'37,"-17"-12"0,-7 19-9,-6-16-21,-5 6-3,-10-3-3,-2-2-3,1 7-4,-8-16-19,24 14-12,13-9 0,0 0-1,15 16 2</inkml:trace>
  <inkml:trace contextRef="#ctx0" brushRef="#br0" timeOffset="1482">859 494 68,'0'0'36,"0"0"0,-26 12 1,4-6-21,-4-6-12,-1 6-1,3 0-4,-3-11-12,27 5-23,-20 6 0,20-6-1,0 0-1</inkml:trace>
</inkml:ink>
</file>

<file path=ppt/ink/ink1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21.2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170 0 91,'0'0'37,"0"0"2,4 26 0,-8-2-33,4 12-2,-5 3 0,4 10-2,-2 2 0,-2 5-1,-3-2-1,3-5 0,1-6 1,0 0-1,1-10 0,1-4-1,2-5 0,-3-10-1,6 2-2,-3-16-4,9 19-15,-9-19-16,0 0 1,10-14-1,-10 14 2</inkml:trace>
  <inkml:trace contextRef="#ctx0" brushRef="#br0" timeOffset="265">335 582 89,'0'0'36,"-4"19"-4,-14-22 4,5 17-29,-17-6-2,1 3-1,-8-2-2,0-4-3,0 3-4,-12-14-26,19 6-7,-1-10 0,11 4 0</inkml:trace>
</inkml:ink>
</file>

<file path=ppt/ink/ink1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23.1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73 129 78,'1'-34'39,"3"15"-2,-11-4 1,7 23-28,0 0-2,0 0-3,-3 31 1,2 6-3,-5 5 0,2 12-1,-1 4-1,1 2 0,1 0 0,-1 1 0,2-14-2,-2 2 2,0-8-1,-2-6-1,0-8 0,2-11-2,4-16-3,-13-3-9,13 3-25,0-37 1,9 9-1,-5-17 0</inkml:trace>
  <inkml:trace contextRef="#ctx0" brushRef="#br0" timeOffset="265">133 267 73,'0'0'34,"-26"11"-1,9 2 0,-5 4-33,-8-3-24,7 4-8,6-7 0,17-11-2</inkml:trace>
  <inkml:trace contextRef="#ctx0" brushRef="#br0" timeOffset="437">217 0 86,'13'6'37,"-6"12"0,-13 3 2,14 21-33,-11 1-1,6 15-1,-3 4-1,0 5-2,-2-1 0,1-4-1,-1-7-2,-1-13 2,-1-10-2,-2-13 0,6-19-1,0 0 0,-16-12 0,16-12 0,5-2 1,2-9 0,5 2 1,2-3 0,5 1 2,1 9 1,-1 4 0,2 11 1,-3 6 0,1 14 0,-8 5 0,1 12-1,-5 6 0,0 6 0,-3-2-2,-1 3 1,-1-3-1,-7-4-1,5-4-3,0-28-10,0 13-25,0-13 1,0 0 0,18-32-2</inkml:trace>
  <inkml:trace contextRef="#ctx0" brushRef="#br0" timeOffset="905">529 461 69,'0'0'36,"27"-13"-1,-16-4 2,9 10-27,-17-11-1,-3 18-2,10-21-1,-10 21-2,0 0 0,-18 4-1,3 8-1,-1 5 0,-3 6-1,0 5 0,2 3 0,7 4-1,5 3-1,7-4-1,9 3-3,-1-17-2,15 6-4,-25-26-16,36 0-11,-19-20 0,9 8 12,-14-27 13,7 4 8,-5 1 5,-5-7 6,11 27 16,-11-7 14,4 20-1,-13 1-10,26 20-13,-21 2-4,8 15-3,-5-2-2,0 1-1,-8-4-2,-1-10-1,-6-9-1,7-13 0,-18-4 0,10-14 0,3-3 0,1-8 0,8-3 2,6-2 0,6 1 2,6 4 0,-2-1 0,8 7 1,-5 2 0,3 10 0,-6 4 0,0 14-1,-4 7 0,-3 12 0,-3 8-1,-3 12 0,-1 3-1,-1 0 1,-3 1-1,0-8-1,-1-8-3,-1-34-7,8 22-27,-7-37-1,6-5 0,3-9-2</inkml:trace>
</inkml:ink>
</file>

<file path=ppt/ink/ink1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25.2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175 131 89,'13'-28'35,"-13"28"2,9-37-8,-9 37-22,-10-29-1,10 29-2,-35-25-1,10 17 0,-1 4-1,0 8 0,3 8 0,5 10-2,7 6 3,3 9-2,7 4-1,2 3 1,2 0 0,3 1-1,-1 0 1,0 1 0,-3 1-2,-1-2 2,-1 3-1,2 2 1,1-1-1,0 2 1,-1-6-1,1-5 0,-1-5 0,-2-14-2,0-3-1,0-18-3,0 0-8,-12-15-25,21-4 0,-5-13 1,12-1-2</inkml:trace>
  <inkml:trace contextRef="#ctx0" brushRef="#br0" timeOffset="327">171 415 51,'0'-22'34,"0"22"-1,-15-11 1,1 27-10,-7-8-19,-2 7-4,-3 4-4,-9-13-15,13 10-15,7-9 0,15-7-2,0 0 1</inkml:trace>
  <inkml:trace contextRef="#ctx0" brushRef="#br0" timeOffset="546">367 400 89,'-18'-5'37,"18"5"-1,-39 19-1,22 7-31,-8 0-1,2 9-1,1 4-2,5-1-2,8 3-1,2-11 0,9 0 0,1-14-1,-3-16 1,24 1 0,-8-14 1,-2-12 2,-1-8 1,-1-7 0,-2-6 2,4 6-1,-9 0 3,6 11-2,-6 2 2,-5 27-1,14-1-1,-2 26 1,-6 7-2,4 14 0,0 5-1,-1 5-1,1-3-1,-4-7-2,5-6-4,-14-24-20,3-16-11,19-3 0,-3-14-2,-6-25 2</inkml:trace>
  <inkml:trace contextRef="#ctx0" brushRef="#br0" timeOffset="904">571 57 90,'0'-26'38,"0"26"-1,-4 26-6,8 23-23,-10 10-2,5 15-2,-5 2 0,2 5-2,-1-2-1,2-2 0,2-16-2,1-10 1,0-10-1,0-15-1,3-1-4,-3-25-5,0 0-27,10-26 1,2 7-1,-8-9-1</inkml:trace>
  <inkml:trace contextRef="#ctx0" brushRef="#br0" timeOffset="1170">754 371 74,'8'-14'37,"-8"14"-1,-17 1 1,8 21-29,-8-6-3,5 12-1,-1 2 0,13 8-2,8 0 0,5 3-1,8-5-1,1 2 1,-2-6-1,-5-7 1,-6-2 0,-12-4-1,-9-7 0,-10-5-1,-2 0-2,-8-13-4,14 14-19,-9-21-11,27 13 0,-25-31 0,31 14 0</inkml:trace>
  <inkml:trace contextRef="#ctx0" brushRef="#br0" timeOffset="1466">876 532 54,'30'0'37,"1"-9"0,3 4-1,-8-14-10,11 8-18,-20-8-3,-5 4 0,-15 1-3,3 14 0,-32-16-1,6 22 0,-5 8-1,1 11 1,4 4-1,4 9 1,6 3-1,15-1 0,8 0 0,12-8 1,8-7-2,7-9 1,5-11-2,0-12-2,9 3-8,-13-25-26,10-3 0,-6-9-2,4 3 1</inkml:trace>
</inkml:ink>
</file>

<file path=ppt/ink/ink1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30.9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41 479 59,'0'0'34,"0"0"-2,-3 18 1,3-18-25,0 0-1,13-5-2,-13 5 0,22-12-1,-6 1-1,-6-8 0,6-2 0,-7-6 0,-1 0 0,-3-5 0,-5 4-1,-5 2 0,-3 8 0,-5 7 0,-2 14-1,-5 7 0,2 12 0,1 7 0,-1 6 0,5 3-1,5 0 1,5 0-1,10-4 0,8-3-1,6-7 1,8 0-2,5-10-1,6 1-4,-12-19-17,11 4-13,-13-18 0,3-1-1,-11-15 0</inkml:trace>
  <inkml:trace contextRef="#ctx0" brushRef="#br0" timeOffset="328">311 106 53,'-4'-51'37,"4"22"-1,-5-1 1,5 30-11,0 0-16,2 19-4,-5 9 0,4 16-3,-1 6 0,0 10-1,0 0-1,3 0 0,-1-3-1,2-5 0,0-8-2,1-12-1,0-1-4,-5-31-24,9 16-6,-9-16-1,20-7-1</inkml:trace>
  <inkml:trace contextRef="#ctx0" brushRef="#br0" timeOffset="640">511 216 80,'0'0'36,"0"0"0,0 0 0,-6 26-30,-5-8-1,5 11-1,-3 0-1,6 5 0,6 1-1,3 0 0,6 2 0,1-2-1,-3-2 0,3-1 1,-9-5-2,-7-2 1,-2-5-2,-8-8-2,13-12-3,-38 1-16,38-1-16,-23-16 0,23 16 1,0-36-1</inkml:trace>
  <inkml:trace contextRef="#ctx0" brushRef="#br0" timeOffset="921">616 429 75,'24'-1'36,"11"5"0,-9-10 0,19 6-27,-11-16-2,-2 8-2,-11-13-1,-5 5-1,-14-2-1,-2 18-1,-18-17 0,0 20-1,-9 8 0,1 14 1,2 6-1,2 4 0,7 6 1,11-4-1,5-2 0,10-5 1,9-6-2,6-11 1,6-4-3,1-14-4,11 1-22,-14-14-10,7-2 2,-4-14-4</inkml:trace>
  <inkml:trace contextRef="#ctx0" brushRef="#br0" timeOffset="3042">626 1228 81,'0'0'38,"0"0"-2,0 0 1,1 13-29,1 20-2,-7 1-1,4 10-2,-5 3 0,0 7-1,1-1 0,0-4-2,1 1 1,2-8 0,1-2-1,1-8 0,0-3-1,0-13-1,0-16-3,0 0-4,19 5-29,-19-29 0,11 5 0,-6-14-1</inkml:trace>
  <inkml:trace contextRef="#ctx0" brushRef="#br0" timeOffset="3339">710 1463 65,'25'22'34,"-9"-12"-2,10 5-8,-4-14-8,8 4-10,-12-13-2,2 1 1,-9-10-2,-2 0 1,-10-2-1,-1 5 0,-6-2 0,8 16-1,-24-3 0,11 15-1,0 8 1,2 12-1,-1 6-1,6 5 0,-1 2 0,8-1-1,4-5 1,6-4-2,2-1-1,6-22-2,7 4-6,-5-24-25,11 0 0,-3-22-1,6 3 2</inkml:trace>
  <inkml:trace contextRef="#ctx0" brushRef="#br0" timeOffset="3651">1108 1042 103,'0'0'38,"0"0"0,6 22-10,-6 19-22,1 17-2,-2 5-1,2 6-1,-2 1 0,-1 2-1,1-8 0,2-2 0,2-7-1,1-2 0,1-8 0,3-4 0,-2-9-1,0-10-1,-2-4-1,-4-18-3,0 0-11,8-13-21,0-5 0,-8-22-1,16 5 2</inkml:trace>
  <inkml:trace contextRef="#ctx0" brushRef="#br0" timeOffset="3885">1238 1447 88,'-13'-19'34,"0"18"1,-14-4-8,2 17-21,-10 2-4,-4-2-17,3 7-18,-1-10-2,14-2-1,0-8-2</inkml:trace>
</inkml:ink>
</file>

<file path=ppt/ink/ink1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36.4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147 124 70,'-6'-27'37,"8"10"-1,-10-9 1,8 26-25,0 0-3,0 13-2,-4 8-1,2 17-2,0 5-1,0 10 0,1 7-1,4 6-1,-1-3 0,1-5-1,-1-7 0,2-7 0,-4-9 0,0-11-2,0-8-1,0-16-1,0 0-4,-20-37-18,20 12-13,-9-14 1,13 6-1,-8-9 1</inkml:trace>
  <inkml:trace contextRef="#ctx0" brushRef="#br0" timeOffset="296">0 31 78,'0'0'37,"0"0"-2,17-12 1,-17 12-31,31-9 0,-16 4 0,6 2-2,4 1 0,1 2-1,2 0 0,5 10 0,-2 0 0,5 15-1,-8 1 0,-2 9 0,-10-1 0,-7 8-1,-9 0 1,-9-3-1,-8-5 0,-10-6-1,0-4 0,-8-8-3,9 4-5,-12-18-29,20 4 1,0-12-1,18 6-1</inkml:trace>
  <inkml:trace contextRef="#ctx0" brushRef="#br0" timeOffset="904">752 263 75,'0'0'37,"0"0"1,2 13-1,-8 0-21,-12-6-10,-2 6-3,-9-4-2,-3-2-2,3 3-5,-8-14-19,17 9-12,3-6 0,17 1-1,0 0 0</inkml:trace>
  <inkml:trace contextRef="#ctx0" brushRef="#br0" timeOffset="1060">685 401 82,'0'0'35,"-3"18"1,3-18 0,-20 15-31,7-2-1,-3 2-2,-5 1-2,-2-12-7,10 2-28,-7-9 0,7 3-2,-2-7-1</inkml:trace>
</inkml:ink>
</file>

<file path=ppt/ink/ink1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38.2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136 562 50,'0'-15'38,"-7"-5"-2,7 20 1,-13-29-11,13 29-17,0 0-2,-22 3-1,2 10-2,5 9-1,-4 5 0,2 9-2,4 2 0,6 2-1,4 2 0,7-2-1,6-3 0,8-8-2,5-2-2,2-20-4,16 5-26,-12-22-3,8-7-1,-10-14 0</inkml:trace>
  <inkml:trace contextRef="#ctx0" brushRef="#br0" timeOffset="265">259 11 75,'-1'-29'39,"1"29"-1,0 0 0,-12 40-24,16 15-9,-5 10-2,2 15 0,-1 3-1,0 8-2,2-8 1,1-5-2,-2-11 1,1-12-2,1-11 1,-2-14 0,0-11 0,-1-19 0,0 0 0,-1-18 0,2-6 1,2-5 0,3-7 0,1 1 1,2-5-1,5 12 1,1-1 0,2 10 0,4 9 0,-3 11 1,0 11-1,-1 15 0,-1 4 1,-6 12-2,-2 4 0,-3 4 0,-5-6-1,-4-7-2,3-1-4,-18-26-21,17 3-12,2-14 2,-1-17-2,2-9 2</inkml:trace>
  <inkml:trace contextRef="#ctx0" brushRef="#br0" timeOffset="655">537 550 79,'0'0'36,"0"0"-1,-12 25 1,15 10-31,-7 1-1,7 7-2,0-2 0,6-1-2,2-9 0,9-5 0,1-12 0,3-14 1,-1-11 0,-1-7 0,-3-12 1,-3-7 0,-6 0-1,-7-3 1,-7 3-1,-7 5 0,-4 12-1,-9 7 0,-2 12-4,-13-8-17,10 19-16,-3-1-1,12 6 0,1-8-1</inkml:trace>
  <inkml:trace contextRef="#ctx0" brushRef="#br0" timeOffset="1060">821 453 78,'-6'20'37,"-3"0"-1,-7 0 0,8 12-30,-2 1-2,1 13-3,5 0 0,8 1-1,5-3 0,7-5 0,4-8 0,3-10 0,-1-9 0,-1-15 1,-5-12 1,-1-10-1,-9-11 1,-1-4 0,-5-3 0,-1 3 0,-6 2-1,-2 7 1,-1 7-2,-7 8 0,-1 10-2,-6 0-6,24 6-26,-35 10-5,20-1 2,2-4-3</inkml:trace>
  <inkml:trace contextRef="#ctx0" brushRef="#br0" timeOffset="1419">1089 382 64,'0'0'38,"0"0"0,-26 9 0,17 24-18,-7-4-15,6 10-1,-6 2-1,12-1-2,4-1 0,7-2-2,3-3 1,6-6-1,-3-4 1,-3-6-1,-3-4 0,-7-14 1,-8 20-1,-10-17 0,2 0-3,-7-12-3,23 9-18,-32-6-12,32 6 0,-16-25-1,25 10 1</inkml:trace>
  <inkml:trace contextRef="#ctx0" brushRef="#br0" timeOffset="1716">1193 565 83,'26'-11'40,"-9"-8"-2,10 11 1,-12-8-31,-2 10-3,-13 6-1,0 0-1,-30 0-1,5 18 0,-1 6-2,0 5 0,5 7 1,8 7-2,8-2 1,14-1-1,8-6 0,6-5-2,12-4 0,-4-18-5,15-1-26,-16-22-6,5-4 2,-9-11-3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2.9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203 70 45,'-6'-20'35,"6"20"3,-8-33-2,8 33-18,-12-17-7,12 17-3,0 0-1,-4 15-3,-3 2 0,1 12-2,-1 6 0,1 10 0,0 6 0,1 6-1,3-3 0,1-2-1,-1-5 0,2-7-1,2-6 1,-1-9-2,3-6-1,-4-19-1,0 0-2,0 0-1,9-15-1,-5-2 0,12 3 2,-4-2-1,8 3 5,-2 3 1,1 1 4,-1 11 1,-18-2 1,18 3 1,-18-3-1,-10 14-1,-12-6-2,-4-1 0,-5 2-2,-5-1 1,-1-2-1,0-4-3,7 6-8,-1-13-25,19 6 0,12-1-2,0 0-1</inkml:trace>
</inkml:ink>
</file>

<file path=ppt/ink/ink1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58.0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-3 17 71,'-15'-33'39,"15"33"0,0 0-1,0 0-23,0 0-13,0 0-11,28 41-27,-28-41-1,0 0-2,0 0-1</inkml:trace>
</inkml:ink>
</file>

<file path=ppt/ink/ink1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51.8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85 48,'0'0'34,"-13"-26"0,10 13 1,-14-10-19,17 23-3,-13-24-2,13 24-3,0 0-1,0 0-1,-2 31-2,8-2-2,-2 4 1,10 5-2,-6 4 1,5-2-3,0-1 1,-2-8-1,0 0-1,-6-13-3,5 2-5,-10-20-28,3 13-1,-3-13 0,14-18 0</inkml:trace>
  <inkml:trace contextRef="#ctx0" brushRef="#br0" timeOffset="266">181 30 85,'0'0'38,"0"0"-1,5 16 1,-10 3-30,2 16-4,-6-2 1,3 10-3,-5 0-1,6-3-1,-4-2 0,5-4-2,1-3-2,-3-16-7,17 4-29,-11-19 3,0 0-2,20-17 0</inkml:trace>
  <inkml:trace contextRef="#ctx0" brushRef="#br0" timeOffset="640">395 48 74,'0'0'37,"-14"-28"-1,14 28 2,-26-4-30,15 18-1,-8 5-2,6 14-2,-3 3 0,7 9-3,0 1 0,8-4-1,2-5 0,4-10-1,0-3 1,-5-24-1,18 8 0,-7-21 1,3-7 0,0-10 1,1-5 0,2-2 1,-2-2 1,2 6 0,-4 1 1,-1 9 0,-6 6 0,-6 17 0,0 0 0,13 29-2,-13-2 1,0 9-1,3 4 0,1 2-1,2 0-2,-2-11-3,9 5-10,-16-23-24,3-13 0,22 3 0,-7-13-1</inkml:trace>
  <inkml:trace contextRef="#ctx0" brushRef="#br0" timeOffset="1030">569 118 72,'7'23'34,"-4"6"1,8 11-3,-3-7-26,5 9-3,-5-6 0,2-4-2,-6-8 1,1-9-1,-5-15-1,0 0 0,-13-30 2,8 4-1,1-5 1,2-6 0,-1 0-1,11 2 1,-2 2 0,7 7 0,-3 9-2,3 2-1,1 8-2,-9-6-14,9 13-18,-14 0-1,22-7-1,-22 7 1</inkml:trace>
  <inkml:trace contextRef="#ctx0" brushRef="#br0" timeOffset="1311">847 13 80,'0'0'36,"0"0"0,-30 15 1,24 6-31,-6-1-1,9 9-1,5 0 0,4 7-2,7-4 0,3 4-1,-2-8 0,-2 1 0,-8-7 0,-8-4-1,-8-5-1,-10-4 0,3 0-3,-5-14-2,11 18-16,-1-16-15,14 3-1,0 0-1,0 0 0</inkml:trace>
</inkml:ink>
</file>

<file path=ppt/ink/ink1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55.0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180 130 77,'-11'-41'38,"10"20"-1,-21 4 2,22 17-31,-21 10 0,8 16-2,-5 9-1,2 16-2,-2 4-1,2 4 0,-2 0-1,7-2-1,-1-2 1,8 2-1,4-3 0,8-2 0,4-4-1,5 3 1,4-3 0,3-4 0,-1-5 0,3-8-1,-1-5-1,-8-13-2,7 2-7,-24-15-26,21-16-3,-14-8 1,11 1-2</inkml:trace>
  <inkml:trace contextRef="#ctx0" brushRef="#br0" timeOffset="453">651 167 98,'0'0'37,"0"0"0,-17 9-9,0 7-24,-14-4-1,-6 4-1,-5-5 0,1-2-2,4 3 1,3-3-1,11-4 0,10 3 0,13-8 0,0 0 1,0 0-1,17 16 1,-17-16 0,19 13 1,-19-13 0,7 26-1,-8-6 1,2 8-1,-3 4 1,0 4-1,1 6 1,2 2-2,1 1 1,0-1-1,3-3 0,-1-4 1,0-3-2,-4-7 0,2-3-1,-4-11-2,2 0-2,0-13-14,0 0-20,-4-29 2,13 16-2,-2-15 2</inkml:trace>
  <inkml:trace contextRef="#ctx0" brushRef="#br0" timeOffset="812">586 537 76,'0'0'36,"0"0"-1,0 0 0,-21-3-30,-6 9-1,-4 0-3,0 2-9,-6-11-27,12 3 1,-1-10-3,26 10 2</inkml:trace>
  <inkml:trace contextRef="#ctx0" brushRef="#br0" timeOffset="1170">845 93 88,'0'0'38,"0"19"-2,-13-1 2,13 12-33,-7 1-2,1 2-3,2 5-4,-6-18-11,13 9-22,-3-15 0,0-14 0,17 2 0</inkml:trace>
  <inkml:trace contextRef="#ctx0" brushRef="#br0" timeOffset="1326">903 180 88,'7'-26'36,"-7"26"1,0 0-7,9 15-21,-13 5-3,4 12-2,1 5-3,-1-4-1,2 3-3,-5-14-14,10 9-21,-7-31 1,16 22-1,-16-22-1</inkml:trace>
  <inkml:trace contextRef="#ctx0" brushRef="#br0" timeOffset="1607">1256 0 77,'6'22'37,"-6"-22"0,9 29 1,-9-29-29,21 38-3,-12-9-1,5 15-1,-2 1-1,1 9-1,-4 2-1,-2 2 1,-6 4-1,-2 2 0,-5-3 0,-4-3-1,-3-6 0,-3-2 0,-6-7 0,-1-6-1,-7-5-2,-2-13-2,7 8-13,-11-22-21,15 5 0,-8-13-2,14-1 1</inkml:trace>
</inkml:ink>
</file>

<file path=ppt/ink/ink1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5:57.4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 7 81,'-7'-21'37,"7"21"0,0 0-6,-1 22-22,-3 3-3,5 11-2,-1 0 0,0 8-3,0 3 0,1-9-2,2-4-2,-4-13-5,9 2-20,-8-23-10,0 0 1,6-19-1</inkml:trace>
  <inkml:trace contextRef="#ctx0" brushRef="#br0" timeOffset="187">87 24 77,'14'-5'37,"-14"5"-1,22 17 0,-11 4-28,-1 13-3,-3 2-1,-1 8-1,0-9-1,-2 1-2,-1-11 0,-7-10-1,4-15 0,-13 2 0,4-16-1,2-11 1,3 0 0,4-10-1,4 2 1,6 1 1,4-1 0,11 8 1,1 3 0,1 4 0,2 6 1,-4 9-1,-3 3 1,-1 9 0,-8 7 0,-3 4-1,-5 7 0,-4 4 0,-4 2-1,-1 0 0,-2 1-1,-1-9-1,4 4-5,-11-25-19,14-4-12,0 0 0,0 0-1,4-37 1</inkml:trace>
</inkml:ink>
</file>

<file path=ppt/ink/ink1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6:02.3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189 40 57,'-1'-17'34,"1"17"0,-1-25-4,1 25-11,0 0-10,0 0-1,-27 6-1,16 13-3,-8 0 1,3 7-2,-7 3 0,1 9-1,0 3 0,4 6-1,2 4 0,7 6 0,5 4-1,4 5 1,8 0-1,2-3 1,6-2-1,3-2 1,1-8-1,2-9 0,0-4 0,0-12-1,-3-1-1,-2-14-1,6 3-6,-23-14-26,28-10-3,-18-6-1,7 4-1</inkml:trace>
  <inkml:trace contextRef="#ctx0" brushRef="#br0" timeOffset="951">514 214 76,'0'-14'37,"-7"-7"0,7 21-8,0 0-16,0 0-5,-12 15-1,9 11-2,-2 5-1,3 11-1,-2 9-1,5 8 0,-2 1-2,2 0 2,-1-1-2,3-4 0,-1-9-1,-2-15-2,-3-8-2,3-23-7,0 0-26,-23-43 0,23 12-1,-11-16 0</inkml:trace>
  <inkml:trace contextRef="#ctx0" brushRef="#br0" timeOffset="1248">317 143 71,'0'0'34,"0"0"1,13 0-2,-13 0-25,22 1-2,-22-1-1,35 6-1,-15-3-1,6 4 0,0-1-1,6 7 0,0 3-1,6 8 1,-2 2-1,-3 9 1,-5 3-2,-8 9 1,-7 4 0,-10 1 0,-10-3-1,-11 2 1,-5-3-1,-6-6 1,-1-8-1,-1-6 0,-4-8-1,1-7-1,8-4-3,-5-19-4,18 10-28,-4-23 0,12 8 0,1-10-2</inkml:trace>
  <inkml:trace contextRef="#ctx0" brushRef="#br0" timeOffset="1669">924 297 61,'15'-24'38,"-15"24"0,0 0 1,9 14-18,-9 1-15,2 18 0,-6 3-2,6 10-1,-7 5-2,8 6 0,-1-1-1,-2-5-1,1-6-2,-7-15-3,8 2-11,-17-37-21,15 5 1,-13-39-2,9 5 1</inkml:trace>
  <inkml:trace contextRef="#ctx0" brushRef="#br0" timeOffset="1887">843 140 88,'5'-25'36,"12"16"2,-4-10-8,13 16-21,-4 2-3,7 9-3,-3 6 1,0 7-2,-6 6-1,-5 2-1,-8 2 1,-4 2-2,-9-3 1,-10-4-1,-4-1-2,-6-8-2,7 10-8,-13-23-24,22 9-1,-3-14-1,13 1 1</inkml:trace>
  <inkml:trace contextRef="#ctx0" brushRef="#br0" timeOffset="2199">1123 141 56,'0'0'38,"13"-9"-1,0 17-1,-13-8-13,26 24-15,-20 3-2,0 9-3,-5 4 1,-2 7-2,-5-1-1,-1 7 0,-2-2 0,3-3 0,-1-4-1,3-4 1,4-7-1,4-5 0,0-6 0,-4-22 1,22 13-1,-5-13 0,1-4 0,5 1 0,0-3-1,3 2 0,-2 4-2,-7-8-4,12 18-19,-29-10-13,27-14 1,-27-5-1,0 19 0</inkml:trace>
  <inkml:trace contextRef="#ctx0" brushRef="#br0" timeOffset="2542">1462 213 68,'10'-25'39,"-10"25"-3,0 0 3,12 20-22,-14-7-12,5 12 0,-6-3-2,2 10 0,-3 1-1,1 2-1,-2 3 0,1 3 0,0 2-1,-1-3 1,-3-4-1,3-2 0,-3-6 0,6-6 0,-1-9 0,3-13 0,13 12 0,3-11 0,3-1 0,6-1 0,-2 1-1,3-2 0,0 5-1,-4-4-4,4 15-17,-26-14-16,26-12 0,-22-1-2,-4 13 1</inkml:trace>
</inkml:ink>
</file>

<file path=ppt/ink/ink1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6:06.9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263 147 47,'0'0'38,"9"-13"-2,-9 13 1,-15-7-11,15 7-18,-38-1-3,11 4-1,-12-6-1,-1 4-1,3-4-2,5 3 1,6 0 0,12 8-1,14-8 2,-7 27-2,16-9 2,3 3-1,-1 4 2,-1 3-2,-4 1 0,-2-2 1,-4 5-1,-1 2 0,-2 0 0,0 7 0,2-2-1,2 3 1,1-1 0,2-2 0,0-4-1,-1-4 1,-1-8-2,-2-8 0,0-15-2,0 0-5,0 0-14,-5-27-19,10 6 2,-10-16-2,17 10 2</inkml:trace>
  <inkml:trace contextRef="#ctx0" brushRef="#br0" timeOffset="359">153 394 56,'0'0'37,"13"-7"0,-13 7-1,0 0-12,0 0-20,-19 18-1,-2-16-4,3 10-9,-11-15-26,11-1 0,-2-9-2,8 0 1</inkml:trace>
  <inkml:trace contextRef="#ctx0" brushRef="#br0" timeOffset="733">423 44 57,'4'-20'38,"-4"20"0,0 0 0,2 26-13,-8-8-18,2 8-4,-1 6 0,-2-2-4,5 4-4,-11-13-27,16 3-6,-3-24 0,0 0-2</inkml:trace>
  <inkml:trace contextRef="#ctx0" brushRef="#br0" timeOffset="921">519 43 78,'0'0'38,"13"13"-1,-26 4 0,17 15-31,-7 0-1,2 3-5,1 7-4,-13-16-33,16-1 1,-3-25-2,5 20-2</inkml:trace>
  <inkml:trace contextRef="#ctx0" brushRef="#br0" timeOffset="4431">956 91 39,'-1'-22'34,"4"3"1,-8-4 0,5 23-10,-8-29-14,8 29-3,-22-3-1,6 13-3,-5 5 0,3 6-1,-4 4-1,1 3-1,7-1 2,1-2-3,8-3 2,5-2-2,5-7 2,8 0-2,0-1 1,4-2 0,-4 3 0,5 5 0,-9-2-1,-5 2 1,-4 1-1,-7 2 0,-5-4 0,-4-2 0,-4-2-1,1-7 1,1-1 0,4-2 0,14-3 0,-15 3 0,15-3-1,0 0 2,15 2-2,-15-2 1,25 13 0,-12 0 0,-2 1 0,1 11 0,-2 7 0,-3 7 0,-1 3 0,-1 8 0,-5 3 0,0 1 0,-2 1 0,-1-4 0,3-7 0,0-1 0,5-8 0,3-4 1,1-10-1,5-3 0,4-11 0,-2-8-1,1-7-2,-6-12-2,9 11-12,-20-21-23,17 8 2,-9-7-3,6 7 2</inkml:trace>
  <inkml:trace contextRef="#ctx0" brushRef="#br0" timeOffset="5179">1216 200 86,'0'0'38,"-11"-26"0,11 26-7,-15-2-23,15 15-1,-9 8-3,6 15 0,2 7-1,0 14-2,-1 3 0,2 1 1,2 0-3,-4-5 2,2-11-2,-1-8 1,1-11-2,0-26-2,0 23-3,-8-39-18,8 16-15,12-30 1,0 12-2,-11-9 2</inkml:trace>
  <inkml:trace contextRef="#ctx0" brushRef="#br0" timeOffset="5476">1061 181 78,'7'-22'37,"6"19"-1,-3-10-9,19 12-19,-7-5-4,6 7 1,-4-4-2,7 3 0,-5-1-1,5 4-1,-4 0 1,2 7-2,-7 4 2,-4 7-2,-5 9 2,-9 2-2,-11 2 0,-8 1-1,-10-5 1,-11-7-4,4 5-7,-13-19-27,16-4 0,1-10-1,14 0 0</inkml:trace>
  <inkml:trace contextRef="#ctx0" brushRef="#br0" timeOffset="6022">1481 416 66,'-26'-1'37,"26"1"-1,-18 4 2,18-4-28,0 0-2,3 13-2,-3-13-1,15 3-1,-2-3-1,11 3 0,7-3-1,8 1 0,5 2 0,4-1-1,2-1 0,-6 2 0,-3 2-1,-11-5-1,-5 7-1,-25-7-4,13 8-9,-30-15-25,17 7 0,-35-11-1,17 5 1</inkml:trace>
  <inkml:trace contextRef="#ctx0" brushRef="#br0" timeOffset="6287">1706 329 66,'0'0'38,"33"10"-2,-18-7 2,23 13-27,-15-12-4,12 14-1,-9-5-2,0 4-1,-10-1-1,-7 5-1,-12-2 0,-9 1-1,-10 2-3,-10-11-5,11 11-31,-16-15 1,11 8-1,-1-17-2</inkml:trace>
</inkml:ink>
</file>

<file path=ppt/ink/ink1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6:15.2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240 70 70,'0'0'36,"16"0"0,-16 0 0,0 0-29,-33 3-2,11 3-1,-13 0-2,3-1-1,-5 1 0,6 3-2,4-2 1,7-2-2,20-5 0,-18 1 1,18-1 0,0 0 1,18-13-1,-5 9 3,-13 4-1,26-11 3,-26 11-1,17 6-1,-17-6 3,7 35-3,-8-6 1,-1 9-1,-2 2 1,1 8-2,2 0 1,-4 0-1,5-3-1,0-9 1,2-4-1,-2-6 0,3-6-2,-3-20-1,5 19-6,-15-35-22,10 16-9,15-28 0,-2 7-2</inkml:trace>
  <inkml:trace contextRef="#ctx0" brushRef="#br0" timeOffset="998">519 51 39,'0'0'32,"-23"-24"2,23 24 1,-14-23-17,14 23-4,0 0-5,18-5-2,-18 5-2,21 0 0,-8 0-2,6 7 1,-4-1-1,6 9-1,-8-1 0,3 9-1,-8 1 2,-6 5-3,-4 2 2,-9 4-3,-4 1 2,-5 1-1,3-4 0,-4 0 1,7-4-2,5-1 1,5-2 0,10-7 0,10-3 1,1-5-1,3-5 0,2 0 0,-3-3 0,-3 0 0,-3 2 1,-13-5-1,14 21-1,-12-3 2,-2 6-1,-3 5 0,0 4 1,-2 2 0,1-2-1,-2 3 1,-1-3-1,0 4 1,-2-5-1,-1-5 1,-4-1-1,-1-1 0,-4-5 0,2-4 0,0-3-1,-2-7-1,6 3-4,-7-21-10,20 12-23,0-15-1,8 2-1,-3-18-1</inkml:trace>
</inkml:ink>
</file>

<file path=ppt/ink/ink1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6:17.2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 51 74,'-12'-24'37,"12"24"0,-9-29 0,9 29-28,0 0-1,3 22-2,-3 6 0,4 11-3,-2 7 0,2 8-2,5 6 0,0 2 1,3-4-2,0-1 0,-2-7 0,2-8-1,0-5-1,-5-15-1,5-3-3,-12-19-13,0 0-20,6-41 1,4 15-2,-7-20 2</inkml:trace>
  <inkml:trace contextRef="#ctx0" brushRef="#br0" timeOffset="250">238 120 50,'12'-41'36,"3"13"1,-13 1-1,-2 27-11,0 0-16,0 17-2,-13 6 0,0 15-3,-5 2 0,1 8-2,-4 0 0,3 5 0,5-3-2,4-3 0,5-2-2,-1-5-2,11 5-9,-15-25-26,18-3 0,-9-17-2,0 0 0</inkml:trace>
</inkml:ink>
</file>

<file path=ppt/ink/ink1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6:19.3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166 104 52,'-9'-28'36,"9"12"0,-8-3-1,8 19-16,0 0-9,0 0-2,10 22 1,-4 11-4,-9 6-1,3 12-1,-5 1 0,5 8-2,-4-4 1,1-1-1,2-4-2,-1-9 2,2-7-2,-1-9 0,1-7-1,0-19-3,0 0-5,0 0-29,1-23 1,-2-8 0,7 4-2</inkml:trace>
  <inkml:trace contextRef="#ctx0" brushRef="#br0" timeOffset="312">18 56 55,'-14'-19'34,"14"19"0,-6-15-2,6 15-15,0 0-9,19-10-2,-19 10-1,27-8-1,-6 3-1,6 7-1,4-1 0,5 6 0,0 3 0,5 8-1,-5 7 1,-3 9-1,-7 10 1,-10 7-2,-10 4 1,-10 4-1,-5 2 0,-13-5 1,-4-3-2,-6-10 2,-2-10-2,-6-11 1,3-9 0,-1-11-1,3-7-2,1-11-4,18 13-17,-3-21-14,19 9 1,3-8-2,14 7 1</inkml:trace>
  <inkml:trace contextRef="#ctx0" brushRef="#br0" timeOffset="749">598 18 73,'0'0'38,"0"0"0,-22 7 0,22 25-28,-7 3-3,7 16-2,-6 4-1,8 7-2,-2 2-1,1-3 0,1-6-2,0-9 1,0-8-2,-4-16-3,7 2-5,-5-24-28,0 0 2,-13-30-2,14 8-1</inkml:trace>
  <inkml:trace contextRef="#ctx0" brushRef="#br0" timeOffset="983">502 37 77,'8'-16'36,"12"13"1,-20 3-1,39-7-30,-17 11 1,2 9-4,0 0 2,-3 8-4,-3 2 1,-5 4-1,-6 4 0,-6 1-1,-8-3 0,-7-6-1,-7 0-2,-6-10-4,5 10-15,-11-23-15,15 6 0,0-12-1,18 6 0</inkml:trace>
  <inkml:trace contextRef="#ctx0" brushRef="#br0" timeOffset="1279">779 67 77,'0'0'39,"12"-17"-2,-12 17 1,16 9-29,-5 12-4,-11 4 0,2 10-3,-7 4 1,2 6-2,-4 1 0,1 2-1,-5-3 0,6-6 0,-3-3 1,3-4-1,3-3 0,2-3 0,0-5 0,4-3 1,3-3-1,-7-15 0,22 17 0,-8-12 0,7-4 0,0-2 0,5 1 0,-4-8-1,-3 8 0,-3-7-2,1 7-5,-17-20-18,0 20-12,11-36 0,-4 17-2,-12-13 1</inkml:trace>
  <inkml:trace contextRef="#ctx0" brushRef="#br0" timeOffset="1654">1082 31 79,'16'-1'38,"-16"1"-2,29 8 2,-18 7-29,4 15-4,-12 2 0,0 10-2,-9 0 0,-3 5-2,-4-2 1,-4-1-2,-1-7 0,5-5 0,2-5 0,9-5 0,7-3 0,9-6 0,8-6 0,7-6 0,6 2 0,0-3 0,-1 2-1,-3-2-2,-1 3-5,-30-3-19,28-3-11,-28 3-2,13-6-1,-15-7 0</inkml:trace>
</inkml:ink>
</file>

<file path=ppt/ink/ink1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6:22.2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239 34 72,'28'-11'37,"-28"11"-2,17-3 1,-17 3-30,-22 11-1,-4-8-2,-6 2-1,-4 1 0,-3 0-1,-1-2-1,7 1 0,6-1 1,9 2-1,18-6 2,-12 20-1,15-7 0,6 6 0,-2 0 2,1 2-2,-3 2 2,-3 8-2,-4 1 0,-2 2 0,0 0 1,-1 5-1,0-1-1,2 1 1,1-2-1,1-5 0,1-2 1,-3-2-1,4-2 0,-1-4 0,0-3 0,-1-3 0,1-3 0,0-13 0,0 15-1,0-15 0,0 0-2,0-24-4,0 24-7,1-30-24,12 11 0,-7-12-2,9 10 2</inkml:trace>
  <inkml:trace contextRef="#ctx0" brushRef="#br0" timeOffset="436">207 329 68,'19'-9'37,"-19"9"-1,0 0 0,-20 16-23,8-1-11,-10-6-2,-7-5-4,9 9-24,-11-19-7,14 6-1,0-13-1</inkml:trace>
  <inkml:trace contextRef="#ctx0" brushRef="#br0" timeOffset="748">579 23 52,'5'-13'39,"-6"0"-2,1 13 0,0 0-12,-9 28-18,0 0 0,2 8-4,-3 0 0,0 5-5,4 3-5,-11-21-30,20 5 1,-3-28-1,14 8-3</inkml:trace>
  <inkml:trace contextRef="#ctx0" brushRef="#br0" timeOffset="904">648 90 72,'13'-17'37,"-13"17"-1,5 16 1,-1 10-28,-7-4-3,0 14-2,-4-5-2,0 4-3,-1-2-5,-9-12-31,14-2 1,3-19-2,0 0-4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3.8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341 8 66,'18'-12'37,"-18"12"-2,0 0 2,0 0-30,-21 14-2,-10-11-1,-9 4-1,-9-3-1,-1 6 0,-4-5-1,5-2 0,11 1-2,11-1-1,27-3-1,0 0 0,0 0-1,20 6 0,6-8 0,-2-5 2,7 1 1,-4 0 2,-5-1 2,0 9 0,-22-2 1,22 8 1,-22 8-1,2 12 1,-7 5-1,-1 11 0,-4 0-1,0 4 0,-1-3 0,2 2-2,1-8 2,3-7-3,1-9 1,2-7-4,2-16 0,0 0-13,0 0-23,9-21-1,4-3-2,-1-19 1</inkml:trace>
</inkml:ink>
</file>

<file path=ppt/ink/ink1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6:24.1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123 47 63,'-4'-25'35,"4"25"1,-13-24-2,13 24-23,0 0-4,-25 18-2,8-3-1,4 11-1,-3 0 0,6 2-2,1 0 0,6-4 0,6-2 0,6-3 0,2 0-1,2-2 1,-1-1 0,-1 2-1,-3 1 2,-4 4-2,-4 0 2,-7 8-2,-2-6 1,-4 1-2,0-3 2,-2-3-1,2-9-1,13-11 1,-14 10-1,14-10 0,0 0 1,10-19 0,-10 19 0,22-9 0,-22 9 0,19 18 0,-12 2 1,-4 8-1,-3 6 0,-5 10 0,3 4 0,-6 2 1,4 2-1,0 3 1,2-3-1,4-1 1,-1-7-1,6-6 0,1-8 1,2-5-1,3-10 0,0-10-1,1-5 1,-1-10-2,3 3-2,-7-16-5,14 17-18,-16-20-11,12 13 0,-10-6-2,7 6 2</inkml:trace>
  <inkml:trace contextRef="#ctx0" brushRef="#br0" timeOffset="1607">493 267 56,'-8'-28'36,"8"28"0,-9-17 0,9 17-21,0 17-5,1 11-3,-5 9-1,5 16-3,-3 5 1,2 7-3,-2 4 1,-1-2-1,-1-8 0,2-8 0,0-13-2,-3-9 1,4-11-2,1-18-2,0 0-2,-12-31-11,19 12-21,-10-17 0,12 4-1,-9-12 2</inkml:trace>
  <inkml:trace contextRef="#ctx0" brushRef="#br0" timeOffset="1872">419 192 65,'-2'-16'35,"2"16"0,20-10 0,6 18-27,-9-4-2,11 9-1,-4-4-2,4 8 0,-4-2-2,-2 2 1,-5 5-1,-4 1-1,-8 3 1,-8 8-1,-9 2 1,-7-1-2,-2 1-1,-8-5-4,7 7-19,-7-18-10,13 2-2,-1-16-1,17-6 0</inkml:trace>
  <inkml:trace contextRef="#ctx0" brushRef="#br0" timeOffset="2293">791 482 61,'-4'13'36,"4"-13"0,-6 13-1,6-13-24,0 0-2,13 10-2,3-8-2,3-10-1,5 1-1,4-2-1,5-1 0,-1 0 0,1 6-1,-1-5 0,-6 7-2,-4 5 0,-9 2-2,-13-5-5,0 0-18,0 0-13,-18-6 1,18 6-2</inkml:trace>
  <inkml:trace contextRef="#ctx0" brushRef="#br0" timeOffset="2527">971 344 56,'13'-3'37,"-13"3"-1,26 0-2,-13-3-18,14 22-7,-8-3-2,4 16-2,-7 0-1,-4 6-3,-10-2 1,-7-1-2,-10-6-1,-9-9-4,2 4-6,-14-23-26,17 5 0,-4-13-1,23 7-1</inkml:trace>
  <inkml:trace contextRef="#ctx0" brushRef="#br0" timeOffset="2870">1452 204 76,'9'-13'40,"-11"-4"-3,2 17 2,0 0-32,11 30-2,-11-2-1,-3 8-1,-2 12-1,4 6 0,-3 0-1,-1 4-1,2-4 1,-1-2 0,1-4-1,-1-6 0,2-10-1,-1-7-1,3-3-1,0-22-3,5 17-3,-5-17-2,0 0-2,7-17-1,7 15 4,-14 2 4,24-19 4,-10 16 3,-14 3 5,26-5 2,-26 5 3,15 1 1,-15-1-3,0 0-2,-25 9-3,6 0-2,-5-1 0,-3 0-1,0-1-1,-3-1-4,9 8-13,-5-18-21,13 7 1,-4-13-3,17 10 1</inkml:trace>
  <inkml:trace contextRef="#ctx0" brushRef="#br0" timeOffset="3853">1804 128 54,'-10'-29'35,"8"9"0,-2-6 0,17 16-24,-9-5-2,12 15-2,-3 3-2,6 9-1,-5 2-1,1 8-1,-7 3 0,-3 4 0,-7 4-1,-5 4 0,-2-1 1,-4 5-1,-4 1 1,4 4-2,4-3 1,2-1-1,6-3 1,6-6 0,4-6-1,4-4 0,3-6-1,1-5 1,1-3 1,-2-1-1,-2 1 0,-14-9 1,19 28-1,-16-6 1,-3 5-1,-3 7 1,0-1-1,-4 8 1,1 0-1,-6 1 1,4-7-1,-2 0 0,-3-6 0,-3-3 0,4-7-1,-2-6-1,14-13-2,-29 9-7,32 4-19,-3-13-10,0 0 0,-18-28-3</inkml:trace>
  <inkml:trace contextRef="#ctx0" brushRef="#br0" timeOffset="5476">2281 76 41,'0'0'33,"0"0"0,-16-17 1,30 25-20,-14-8-4,0 0 1,0 0-4,21 24-1,-11-11-1,4 9-1,4 2 0,-1 7-2,0 4 0,1 1-1,-1 2 2,-1 8-3,-4 1 2,-5 4-1,-3 3 0,-5 4 0,-8 4 0,-3 7 0,-6-1 0,-4 6 0,-4-4 0,0 1-1,-4-5 0,1-10-1,0-5-2,-2-23-10,21 1-26,-7-25-2,17-4-1,-15-20-1</inkml:trace>
</inkml:ink>
</file>

<file path=ppt/ink/ink1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4:34.4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 8 25,'-4'-15'27,"4"15"1,0 0-7,0 0-6,0 0-4,0 0-3,0 0-1,0 0-2,0 0 0,0 0 0,0 0-1,0 0 1,0 0 0,0 0-2,2 24 0,-2-24 0,-2 24-1,2-24 0,-2 29 0,2-29-1,-3 28 1,2-11-1,0 2 0,-1-1 0,2 1 0,-1-6 0,1-13-1,0 21 0,0-21 0,0 0 0,0 0 0,0 0 0,0 0-1,0 0 0,0 0 0,0 0 0,0 0-1,-3 18 1,3-18-2,2 20 0,-2-20-5,0 0-27,0 0 1,18 7-2,-18-7 0</inkml:trace>
</inkml:ink>
</file>

<file path=ppt/ink/ink1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4:36.0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 0 24,'0'0'24,"0"0"3,0 0-9,0 0-5,0 0-4,0 0 0,0 0-1,0 0-2,0 0-1,0 0 0,0 0-1,0 0 1,0 0-1,0 0 0,-7 13-1,7-13 1,0 0-1,0 23-1,0-23 1,2 25-1,-4-10 0,2 6-1,2 4 0,2-1 0,-1 2 1,3 0-1,-1-5 0,2 1 0,1-2-1,-8-20 1,10 21 0,-10-21-1,0 0 0,0 0-1,0 0 0,0 0-4,0 0-9,-12-14-21,12 14 0,-11-30-2,11 30 0</inkml:trace>
</inkml:ink>
</file>

<file path=ppt/ink/ink1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6:47.4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222 1 53,'0'0'35,"0"0"-2,0 0 1,-14-9-21,14 9-5,-26 13-2,5 0-1,-2-1-2,0 2 0,-3-2-1,3-2 0,3-1-1,2-5 0,5-2-1,13-2 1,0 0 0,0 0 0,0 0 0,0 0 0,0 0 0,0 0 0,0 0 0,0 0 0,-7 25 1,6-6-1,-1 3 0,1 5 0,-1 4 0,1 4-1,1 0 1,0 0-1,0-3 0,0 2 0,0-4 1,1 0-1,-1-3 0,0 0 1,0-6-1,2 6 0,-1-7 1,1-1-1,0-3 0,3-3 1,-5-13-1,11 19 0,-11-19 1,13 8-1,-13-8 0,16 5 0,-16-5 0,23 0 0,-11 0 0,4 0 0,3 2-1,-2-2-1,3 1-3,-20-1-7,37-13-25,-32-6 0,8 9-1,-11-18-2</inkml:trace>
  <inkml:trace contextRef="#ctx0" brushRef="#br0" timeOffset="546">199 304 78,'0'0'36,"-30"-6"-2,22 21-1,-15-6-30,0 2-3,3 5-6,-3-8-28,23-8 1,-22 14-2,22-14-1</inkml:trace>
  <inkml:trace contextRef="#ctx0" brushRef="#br0" timeOffset="796">294 260 83,'0'0'38,"-2"18"-3,2-3-2,13 15-27,0 5-2,8 12-1,4 2-2,-3 1 0,5-2-2,-7-10-3,2 0-2,-22-38-13,17 22-17,-17-22 0,5-26-1,-10-9 2</inkml:trace>
  <inkml:trace contextRef="#ctx0" brushRef="#br0" timeOffset="983">425 255 71,'-18'-9'35,"10"23"-1,-14 7 3,15 17-30,-12 0-2,6 11 0,-5-3-2,4 3-1,0-8-1,-1-6-3,6-1-2,-5-24-15,11 9-17,3-19 0,0 0-1,7-15 0</inkml:trace>
  <inkml:trace contextRef="#ctx0" brushRef="#br0" timeOffset="1311">689 379 75,'0'0'36,"0"-19"-1,0 19-3,-17 3-25,4 4-3,-9 0 0,5 12-1,-5 3-1,9 10-1,4 8-1,5-1-1,6 0-2,5-5 1,10-2-2,-4-14 1,9-10-1,-5-11 1,5-11 1,-9-11 1,1-9 2,-2-2 0,-3-8 2,-1 6 1,-3 0 0,-1 9 0,-4 6 0,0 23-1,0-16 1,0 16-2,0 33 0,4-2-1,-1 5-1,2 5-2,5 10-5,-10-17-20,16 7-10,-8-19 0,10-2-2</inkml:trace>
  <inkml:trace contextRef="#ctx0" brushRef="#br0" timeOffset="1670">889 411 51,'4'-16'34,"-4"16"-1,12 8 1,-1 22-14,-6-1-15,3 9-3,-3-3-1,-1 0 0,-4-7-1,-9-10-1,9-18 0,-21 6 0,8-19 0,0-13 0,4-3 1,5-8 1,4-2 1,8 1 1,5 0 1,6 13-1,-2 5 1,8 14 0,-5 9-2,2 14 0,-3 11 0,-2 11-1,-1 5-1,-3 1 0,-3 1-1,-4-7-1,0-5 0,-8-17-2,2-17 0,0 0 0,-3-14 0,2-17 1,4-3 1,3-4 1,1-2 2,7 2 2,-2 3 1,5 11 0,-2 7 0,4 17 0,-4 4-1,3 14-1,-5 6 0,0 11 0,-3 5-2,-1-2 0,-1 6-2,-6-12-4,8 14-14,-12-28-17,13 2 1,-11-20-2,14-4 1</inkml:trace>
  <inkml:trace contextRef="#ctx0" brushRef="#br0" timeOffset="2169">1386 452 56,'13'-21'37,"-10"1"-1,-3 20 1,13 7-12,-4 25-19,-8 8-1,7 14-1,-5 5-2,2 10 0,0 2 0,-1-2-2,-1-5 0,-2-8-1,1-8-1,-5-15-4,7 4-7,-17-28-24,13-9 0,0 0-2,-10-27 2</inkml:trace>
  <inkml:trace contextRef="#ctx0" brushRef="#br0" timeOffset="2387">1428 469 81,'25'-39'36,"-5"2"0,15 30-7,-15-5-21,16 25-3,-5 11-1,-2 19-2,-12 7 0,-4 6-1,-14 0-2,-11-3 0,-10-5-3,-14-20-5,6-6-27,-17-28 0,14-3-1,-2-23 0</inkml:trace>
  <inkml:trace contextRef="#ctx0" brushRef="#br0" timeOffset="2699">1749 36 50,'0'0'37,"22"1"0,-22-1 0,20 53-11,-11-18-20,1 17-2,-5 5 0,3 10 0,-3-1-1,-5 3-2,0-7 0,0-5 0,-5-6-2,1-11-1,5-5-4,-1-35-12,-1 22-19,1-22-1,10-16 0,-7-11 0</inkml:trace>
  <inkml:trace contextRef="#ctx0" brushRef="#br0" timeOffset="2964">1888 465 69,'18'4'35,"-2"-1"-1,-3-16-6,14 13-19,-5-13-3,7 4-1,-10-7 0,5 1-2,-9-2-1,-7 1 0,-8 0-1,0 16 0,-21-10-1,-3 18 1,-2 8-1,0 11 1,-3 5-1,8 7 1,3 2 0,11 0-1,7 1 1,12-8-1,9-5-1,5-6 0,6-4-2,-1-19-7,15 3-27,-16-19 0,8 0-1,-12-19 0</inkml:trace>
  <inkml:trace contextRef="#ctx0" brushRef="#br0" timeOffset="7566">2447 326 82,'0'0'38,"0"0"-1,-22-15 0,22 15-34,0 0-1,-13-1-3,13 1-4,-23 0-30,23 0-1,-13 6-1,11 7-1</inkml:trace>
  <inkml:trace contextRef="#ctx0" brushRef="#br0" timeOffset="7754">2441 536 53,'-2'24'37,"2"-24"-1,-7 29 0,-6-26-14,15 10-17,-15-6-3,0-3-2,4 13-10,9-17-26,0 0 1,-17-5-2,17 5-1</inkml:trace>
</inkml:ink>
</file>

<file path=ppt/ink/ink1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6:56.9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285-2 66,'22'0'35,"-22"0"-1,0 0 1,-13 3-28,-8 3-3,-14-5 0,-4 2-2,-5 2 0,3-5 0,1 2-2,7 0 1,7-1-1,11 2 1,15-3 0,0 0-1,0 0 2,15 19-1,-15-19 1,21 21-1,-12-8 2,-1 9-2,-7 3 2,-1 4-2,3 7 1,-6 7 0,3 3 0,0 3-1,0 0-1,0-2 1,-3-3-1,2-2 0,1-7 1,-5-4-1,5-8 0,-3-4 0,2-4-1,1-15-1,0 0-1,0 0-4,0 0-12,-5-18-20,19 2 2,-10-11-2,18 3 2</inkml:trace>
  <inkml:trace contextRef="#ctx0" brushRef="#br0" timeOffset="390">254 344 76,'0'0'35,"2"-13"0,-2 13-6,-27 13-23,4 0-3,-11-2-1,-1 0-2,0 4-5,-7-14-29,16 4 0,2-13-2,24 8 0</inkml:trace>
</inkml:ink>
</file>

<file path=ppt/ink/ink1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6:57.7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91 10 56,'-15'-9'38,"1"6"0,14 3 0,-18 2-14,18-2-19,-12 22-2,12-22-3,-16 30-4,-3-27-24,18 13-9,1-16 0,0 19-2</inkml:trace>
  <inkml:trace contextRef="#ctx0" brushRef="#br0" timeOffset="172">105 264 80,'-15'23'38,"-2"-18"-2,12 11 0,-11-10-32,16-6-3,-22 17-7,4-20-30,18 3 1,0 0-3,7-13 0</inkml:trace>
</inkml:ink>
</file>

<file path=ppt/ink/ink1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6:59.7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166 31 62,'3'-16'36,"-14"0"-1,11 16 2,-23-10-29,10 29-1,-10 6-1,5 20-1,-3 8-1,3 13 0,1 6-2,5 7 0,2 0 0,7 0-1,6-6 0,1-4 0,5-7-1,4-6 1,3-7-1,3-6 0,3-8-1,-3-10-1,4-5-2,-9-17-7,17 3-27,-17-19 0,8 1-1,-10-14 1</inkml:trace>
  <inkml:trace contextRef="#ctx0" brushRef="#br0" timeOffset="343">228 406 71,'-22'3'36,"22"-3"-1,-16 5 1,16-5-31,0 0 0,25-6-1,-10 2-2,2 2 0,5-4-1,0-1 0,-1 2 0,-3 4 0,-2-2 0,-16 3 0,19 6 0,-15 7 0,-4 5 0,-1 8 0,-2 5 0,-2 3 1,1 4-1,1 3 0,-1-8-1,2 1 1,2-2-2,0-11 0,2-1-5,-2-20-19,0 0-13,0 0 0,27-17-2,-14-14 2</inkml:trace>
  <inkml:trace contextRef="#ctx0" brushRef="#br0" timeOffset="686">575 254 90,'-3'-18'37,"3"18"0,0 0-7,3 24-25,-4-1 0,4 13-3,-3 7 1,1 4-2,-1 8 1,3 3-1,-3-2-2,2-3 1,-2-9-1,0-6-2,4-5-4,-4-33-17,-1 21-14,1-21 1,0-26-2,-8-8 2</inkml:trace>
  <inkml:trace contextRef="#ctx0" brushRef="#br0" timeOffset="936">514 212 70,'6'-24'35,"14"12"0,-8-5 1,20 14-30,-4-2-1,5 16-2,0-1 1,2 12-3,-4 4 0,-8 10 0,-8 5-1,-12 3 0,-14-1 1,-8-3-3,-10-2-1,-11-13-4,6 9-20,-11-27-8,16 0-1,2-15-1</inkml:trace>
  <inkml:trace contextRef="#ctx0" brushRef="#br0" timeOffset="1310">1005 251 82,'0'0'36,"-8"-16"0,12 34-6,-4-18-24,9 35-1,-3-3 0,4 15-3,0 7 0,3 8 0,-1 1-1,-1-2-2,1-4-1,-6-13-3,10 5-12,-15-36-21,11-1 2,-5-26-3,9 0 2</inkml:trace>
  <inkml:trace contextRef="#ctx0" brushRef="#br0" timeOffset="1513">1241 264 53,'-5'-44'37,"10"19"0,-14 2-1,10 41-8,-1-18-21,-5 42-3,-4 1 0,5 9-2,-5 10 0,0 4-1,0 3 0,-2-8-3,2-4-3,-8-23-12,14 7-21,-6-23-1,15-1 0,-6-17-1</inkml:trace>
</inkml:ink>
</file>

<file path=ppt/ink/ink1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7:03.0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50 77 53,'0'0'34,"0"0"0,-4-13 0,4 13-23,-4 16-2,4 3-3,-13-1-1,8 14-1,-3 3 0,3 7-2,-4 2-1,9 3 1,0-3-2,5-2 1,5-5-1,3-7 0,7-9-1,2-10 1,1-9-1,6-14 1,-2-7-1,-3-14 1,-2-11 0,-8-9 0,-5-4 0,-10 0 0,-11 3 0,-5 7 0,-7 8 0,-5 12-1,-1 13 1,2 14 0,4 9 1,6 11-1,8 2 1,7 9 0,11 1 0,2 4 0,7 2 0,5 2 0,4 2 0,0-1 0,-4 0-1,3 1 1,-5-2-2,0-5 0,-2 0-2,-5-16-5,10 7-24,-23-26-5,26 6 0,-19-19-2</inkml:trace>
  <inkml:trace contextRef="#ctx0" brushRef="#br0" timeOffset="640">471 35 72,'-16'-19'37,"16"19"-1,0 0 1,0 0-29,5 13-3,8 15-1,-3 8-2,4 8 0,2 9 0,0 8-1,2 0-2,-4-2 1,-1-5-3,-5-16-1,5 1-9,-13-39-25,11 19 2,-8-36-2,9-4 2</inkml:trace>
  <inkml:trace contextRef="#ctx0" brushRef="#br0" timeOffset="843">674 49 68,'6'-27'36,"-9"3"1,3 24-1,-1 18-23,4 15-9,-8 11 1,4 9-2,-3 4-1,-1 6 0,-1-2-1,-2-4-2,2-4-3,-6-21-4,15 4-29,-10-23 0,7-13-2,0 0 1</inkml:trace>
</inkml:ink>
</file>

<file path=ppt/ink/ink1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7:04.1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61 297 90,'-15'-24'37,"15"24"-1,0 0-9,0 0-22,-17 11 0,14 18-2,-1 5-1,2 11 0,-1 5-1,0 7 0,0-1-1,3 0 0,0-6-2,0-10 0,5-4-4,-5-36-18,0 25-14,0-25 1,11-23-1,-11-9 1</inkml:trace>
  <inkml:trace contextRef="#ctx0" brushRef="#br0" timeOffset="250">3 255 70,'-5'-26'35,"5"26"-1,11-14 0,6 13-28,0-4-2,9 10-1,2-1-1,2 6-1,1 4 0,-4 5-1,-2 2 0,-11 3 0,-9 2 0,-14 0-1,-9 0 0,-8-4-1,-4-2 0,-5-8-1,5 4 1,4-9 0,13 2 1,13-9 1,9 18 1,12-3 2,5-3 0,9 8 0,-5-1 0,2 4-1,-3-2-2,-7-2-3,0 13-15,-22-32-17,26 23-1,-26-23-1,17 2 0</inkml:trace>
  <inkml:trace contextRef="#ctx0" brushRef="#br0" timeOffset="2075">415 40 52,'0'0'36,"-11"-19"-2,11 19 1,4-23-20,10 26-6,-1-6-2,12 12-1,3-2-2,5 10-1,0 3 0,0 14-2,-1 6 1,-6 11-1,-6 10 0,-8 5 0,-8 7-1,-6 2 1,-7 0-1,-3-3 0,-5-6 0,-2-7 0,-4-8 0,0-11-1,-2-8-1,2-12-2,6-1-6,-14-18-28,31-1 1,-13-14-2,13 14 1</inkml:trace>
  <inkml:trace contextRef="#ctx0" brushRef="#br0" timeOffset="2496">978 284 73,'-1'-15'37,"1"15"-2,-15 13 2,17 13-30,-11 3-2,6 12 0,-4 4-2,0 7 0,-2-1-2,0-3-1,3-5-1,-1-12-2,6-5-1,1-26-4,3 13-2,-6-32 0,14 6-1,-6-25 3,9 5 3,-4-16 2,3-3 5,2 5 3,-7-5 4,8 18 2,-13-6-2,9 25-1,-11 2-1,-1 13-1,10 24-3,-2 8 0,-3 7-1,4 7-1,0 5 0,2 3 0,1-1-2,-3-11-1,2 3-5,-17-31-23,18 2-8,-12-16 0,19-17-3</inkml:trace>
</inkml:ink>
</file>

<file path=ppt/ink/ink1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7:07.2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157 60 49,'-10'-25'36,"7"12"0,-10-4-1,13 17-10,-22-5-19,12 18 0,-7 11-1,1 16-1,-1 9 0,4 12-2,-1 7 1,2 6-2,3 0 1,9-1-2,2-8 1,5-7 0,2-3-2,2-10 0,4-5-1,-5-11-4,11 5-14,-6-27-18,6 0-1,-6-20-1,6 0 1</inkml:trace>
  <inkml:trace contextRef="#ctx0" brushRef="#br0" timeOffset="1622">239 373 60,'-26'-12'34,"26"12"0,-22-9 1,22 9-24,0 0-3,0 0-1,0-14-1,16 10-2,-1-4-1,2 4 0,3-3-2,2 1 1,-1 0-1,-5 5-1,1 2 1,-17-1-1,20 20 1,-17-2-1,-1 5 0,-2 3 0,-2 3 1,-1 0-1,-1 0 0,0-3 0,2-3-1,-1-8-2,3-1-3,0-14-21,0 0-11,5-26 1,8 13-3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5.4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242 39 56,'17'-21'36,"-17"21"1,1-19-1,-1 19-23,-19 6-6,1 2-1,-14-5-2,1 9-1,-5-1-1,0 4-1,0 1-1,9-6-2,9 7-4,0-21-13,18 4-19,0 0 0,27-2 0,-9-12 0</inkml:trace>
</inkml:ink>
</file>

<file path=ppt/ink/ink1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7:09.3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112 140 85,'-14'-23'36,"14"23"0,-21-6-9,24 23-21,-19 5-1,3 11-1,-3 1-1,2 10-1,-1 3-1,9-1 0,8-1-1,9-5-1,8-5 1,10-9-1,9-7 1,3-15-1,3-8 1,-2-9 0,-5-13-1,-8-17 1,-6-5 1,-13-10-1,-13-1-1,-9-1 1,-9 4 0,-7 10 0,-5 6-1,-3 13 1,-2 14 0,2 11 0,5 14 1,7 10-1,5 7 2,7 7-2,12 9 2,8 7-1,9 4 0,9 1 0,3 1 0,4-3 0,2-2-1,-4-5 0,-4-6 0,-5-7-2,-3-4-1,-12-13-4,7 8-16,-14-26-15,0 0 1,-1-20-2,5 2 1</inkml:trace>
  <inkml:trace contextRef="#ctx0" brushRef="#br0" timeOffset="562">526 94 77,'0'0'37,"5"18"-1,8 13 1,-9-1-33,6 12 0,-5 2-1,2 5-1,-1 0-1,1-3 0,-1-2-3,-3-11-3,10 6-14,-13-39-18,21 20 1,-21-20-1,26-19 0</inkml:trace>
  <inkml:trace contextRef="#ctx0" brushRef="#br0" timeOffset="749">729 72 72,'-7'-32'36,"7"32"1,0 0 0,-13 30-29,0 5-2,3 20-2,-6 2 1,7 8-2,-2 0-1,5-2-2,-2-5-1,3-13-4,6 6-10,-7-31-22,12 0-1,-6-20-1,0 0 1</inkml:trace>
  <inkml:trace contextRef="#ctx0" brushRef="#br0" timeOffset="1077">993 185 87,'-4'-18'37,"4"18"-2,0 0-7,0 0-22,5 35-2,-5 4-1,-1 5 0,-1 9-1,1 2-1,-2 3-1,3 0-1,-4-15-1,8 2-4,-13-27-11,14 3-20,-5-21 0,0 0-1,4-33 1</inkml:trace>
  <inkml:trace contextRef="#ctx0" brushRef="#br0" timeOffset="1295">944 191 49,'4'-13'34,"-4"-5"1,17 12 0,-7-10-12,19 14-17,-2 0-1,4 8-2,1 1 1,-1 6-3,-5 3 1,-7 3-2,-6 1 1,-13 2-1,-9 0 0,-8-4-1,-7 0 0,0-1 1,-1 0-1,6-2 0,6-2 1,9 1 0,8 2-1,9 5 1,6-3 0,3 6 0,0 0 0,-1 4 1,-5-4-2,-1 1 1,-7-3-3,-8-22-3,9 34-16,-9-34-13,0 0 1,4-26-3,5 12 2</inkml:trace>
  <inkml:trace contextRef="#ctx0" brushRef="#br0" timeOffset="1685">1280 0 70,'17'8'38,"-4"-2"-3,18 14 2,-13-7-31,17 10-2,-4-1 1,2 4-1,-6-3-1,2 3-1,-7-1 1,-4 5-3,-5 4 2,-5 9-1,-5 2-1,-4 6 0,-7 4 0,-2 4 0,-8-1 0,-6-3-1,-3-3-1,-9-12-4,5 8-16,-12-25-16,4 0 0,-5-15-2,5-4 1</inkml:trace>
</inkml:ink>
</file>

<file path=ppt/ink/ink1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7:13.3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78 10 76,'0'0'36,"2"-14"0,-2 14 0,0 0-30,4 35-2,-13-7-1,1 13 0,-1 5-2,-2 8 1,1 2-1,-1 0-1,2-4-2,3-14-2,11 2-4,-18-24-26,20 0-2,-7-16-2,8-18 2</inkml:trace>
  <inkml:trace contextRef="#ctx0" brushRef="#br0" timeOffset="203">54 80 69,'9'-34'35,"-9"1"1,0 33 0,15-14-27,4 34-3,-7 5-1,8 14-2,-3 2-1,2 6 0,1 0-1,-2-1 0,-1-7-1,-7-5-1,2-6-1,-12-28-6,17 31-26,-17-31-2,12-10-1,-7-9-2</inkml:trace>
</inkml:ink>
</file>

<file path=ppt/ink/ink1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7:13.9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103 39 81,'0'0'37,"4"-23"-1,-4 23-9,1-17-20,-1 17-2,0 0-1,0 0-1,-23 7-1,10 19 0,-4 6 1,1 9-2,3 10 1,0 6-1,3 8 0,7 3 0,4-2 0,4-1 0,3-4-1,1-4 0,3-5 0,-1-8-1,5-8-3,-6-12-3,16 6-24,-10-22-8,10-1 1,-7-13-3</inkml:trace>
  <inkml:trace contextRef="#ctx0" brushRef="#br0" timeOffset="1904">204 296 43,'-13'0'33,"13"0"0,-22 1 2,22-1-20,0 0-4,0 0-2,0 0-3,0 0 0,0 0-2,19-6-1,-19 6-1,28-14-1,-12 7 1,1-1-1,-3 3 1,-1 2-1,-13 3 0,22 7 0,-15 7 0,-1 5 0,-4 4 0,0 6-1,-2 0 0,-1 4 1,0-1-1,-1-6-1,-1-6 0,0-7-1,6 3-4,-3-16-17,0 0-15,15-25 0,6 15-2,-2-11 2</inkml:trace>
  <inkml:trace contextRef="#ctx0" brushRef="#br0" timeOffset="2294">692 250 78,'-5'-15'36,"5"15"0,-15-4 1,15 4-32,-15 20-1,6 2 0,-7 4-2,8 8 0,-5 4 0,4 5-1,2 0-1,5-4 0,8-3-1,3-6 0,7-8 0,3-9 0,5-7 0,2-14 0,0-7 1,5-11-1,-5-16 1,-2-11 0,-9-7 0,-2-4 1,-10-1-1,-9 3 0,-4 8 0,-9 14 0,-4 13 0,-5 14 1,1 13-1,-1 13 1,5 7 0,6 9 0,2 4 0,8 6 0,7 3 0,4 5 0,10 2 0,-1-1 0,5 1-1,3 1 1,0 1-1,1-5 0,-5-2-1,4-6 0,-5-2-2,-6-10-3,7 7-10,-17-33-22,0 0 1,0 0-3,3-20 2</inkml:trace>
  <inkml:trace contextRef="#ctx0" brushRef="#br0" timeOffset="4088">1052 175 65,'0'0'35,"0"0"1,15 10-1,-9 4-28,7 24-2,-5 2 0,5 12-2,-4 4 1,3-1-2,-2-5 0,0-2-1,-4-6-1,-2-12-3,5-1-3,-9-29-27,0 0-3,0 0 0,13-32-2</inkml:trace>
  <inkml:trace contextRef="#ctx0" brushRef="#br0" timeOffset="4290">1282 162 65,'6'-34'36,"7"17"-1,-11 4 1,11 26-24,-15 6-7,-2 15-1,-9 5-1,0 13 0,-6 3 0,2 8-1,1 1 0,-2-1-1,8-6-2,-1-8-1,6-2-4,-8-25-16,13 2-16,0-24 1,0 0-2,13-20 1</inkml:trace>
  <inkml:trace contextRef="#ctx0" brushRef="#br0" timeOffset="4758">1553 372 65,'-14'3'36,"14"-3"0,0 0-1,0 0-24,0 0-6,0 0 0,0 0-1,18-10-1,-3 7-1,-2 0 0,3-1-1,-16 4 0,22-6 0,-22 6 0,13 1-1,-13-1 0,4 18 1,-4-1-1,-1 3 0,-2 2 0,1 4 0,1 3-1,-4-6-2,5 4-3,0-27-18,-4 14-14,4-14 0,16-13-1,-6-7 1</inkml:trace>
  <inkml:trace contextRef="#ctx0" brushRef="#br0" timeOffset="5102">1840 147 70,'6'-30'36,"-6"30"0,0 0 0,15 3-30,-13 10 1,4 13-3,-6 5-1,-3 10-1,1 9-1,-1 6 0,-4 6 0,1-2 0,-1-9-2,3-6 0,1-3-3,-4-18-2,12 10-20,-5-34-10,0 0 0,6-13-2,4-2 1</inkml:trace>
  <inkml:trace contextRef="#ctx0" brushRef="#br0" timeOffset="5367">1792 268 74,'0'-29'35,"0"29"-1,17-30-10,18 20-16,-13-3-4,13 6 0,-5 1 0,5 10-2,-5 5 1,0 8-2,-5 2 0,-6 7-1,-10 1 1,-11 4-1,-9-1 1,-11-3-2,0-1 0,-7-5-1,3-3 1,3-6 0,3-1-1,20-11 1,-15 13 0,15-13 1,18 0 1,-5 0 0,1 2 0,2 3 0,-3 3 1,2 6-1,-4 3 0,-1 5-1,-1 4 0,-5-3-1,3 3-2,-7-26-6,14 25-27,-14-25 1,0 0-2,17-34 1</inkml:trace>
  <inkml:trace contextRef="#ctx0" brushRef="#br0" timeOffset="5835">2270 53 64,'0'0'35,"34"6"0,-34-6-2,38 6-24,-22-6-2,9 7-2,-7-1-1,4 10-1,-2 0-1,-1 8-1,1 4 2,-2 5-2,-5 3 1,-3 8-1,-4 5 0,-6 6 0,-3 3 0,-7 1-1,-8 2-1,-8-4-1,-7 2-2,-15-18-7,6-2-26,-20-18 0,3-5-2,-11-16 0</inkml:trace>
</inkml:ink>
</file>

<file path=ppt/ink/ink1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7:24.7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104 13 87,'0'0'36,"-4"-27"0,4 27-8,0 0-22,0 0-1,-4 33 1,-1 2-4,-3 5 0,1 12-1,-3 2 1,-3 1-2,0-3 1,1-11-2,2-7-1,0-10 0,5-8-3,5-16-2,0 0-3,-4-26-3,17 11-1,-10-24 4,12 2 2,-5-13 4,3-5 3,4 4 5,-8-4 3,12 21 5,-17-7 0,13 27-1,-17 14-3,17 3-2,-9 20 0,4 14-2,-2 3-1,2 10-2,-3 1 2,4-1-3,-3-2 0,-2-11-3,8 6-7,-22-20-27,22 0-1,-16-23 0,22 16-2</inkml:trace>
</inkml:ink>
</file>

<file path=ppt/ink/ink1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7:25.4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209 46 51,'-7'-20'36,"7"20"0,-4-27-1,4 27-13,-19-8-16,19 8-1,-31 21-1,11 3 0,-2 7-1,1 11-1,-4 1 1,5 11-1,1 1 0,8 5-1,3-4 1,7 2-2,2-5 2,7-4-2,-3-4 0,8-2 0,3-5-1,-1-7-1,6 1-3,-8-21-13,13 11-20,-4-12 0,9 5-1,-14-15-1</inkml:trace>
  <inkml:trace contextRef="#ctx0" brushRef="#br0" timeOffset="1514">334 197 72,'-11'-20'36,"11"20"0,-8-20-3,8 20-26,0 0-1,1 24-1,-7-3 0,6 12-2,-2 5 0,2 5-1,-3 7-1,0 0 0,3-2 1,-2-7-3,1-3 0,-3-12-2,5 0-3,-1-26-20,0 0-12,0 0 1,0 0-2,-10-23 2</inkml:trace>
  <inkml:trace contextRef="#ctx0" brushRef="#br0" timeOffset="1794">185 152 39,'0'0'34,"8"-23"0,5 19 1,-3-11-12,19 10-15,-7-3-3,10 5 1,-3-1-2,8 4 0,-5 1-2,6 7 0,-8 3 0,-2 11-1,-8 4 0,-8 6 0,-12 3 0,-11 3-1,-6-2 0,-13-4-1,-4-3-1,-8-13-5,12 7-20,-10-27-8,16 7-2,0-18-1</inkml:trace>
  <inkml:trace contextRef="#ctx0" brushRef="#br0" timeOffset="2247">720 165 54,'0'0'37,"-6"-16"-1,6 16 0,0 0-13,0 0-17,3 19 1,6 13-4,-5 5 1,2 9-2,3 6-1,-4 5 0,3-2-1,-4-6-2,5-2-4,-12-26-16,14 6-15,-11-27 0,21 8-2,-14-27 2</inkml:trace>
  <inkml:trace contextRef="#ctx0" brushRef="#br0" timeOffset="2465">917 126 82,'0'-30'37,"0"30"0,0 0-2,7 29-29,-11 9-1,1 14-3,-4 6 1,-2 7-1,-1 3-1,0-4-1,-1-9 0,3-8-2,2-4-5,-10-21-24,19-3-7,-3-19 1,0 0-3</inkml:trace>
  <inkml:trace contextRef="#ctx0" brushRef="#br0" timeOffset="2886">1103 306 71,'0'0'36,"8"13"-1,-8-13 1,21 2-30,-6-5-1,7 4-1,-4-5-2,4 2 1,-3 2 0,-2-4-1,-2 1-2,-2 0 1,-13 3 1,16 8-1,-16-8 1,3 29-2,-6-11 0,-3 9 1,1-1 0,0 7-1,0-1 0,-2-6 0,3 0-3,-1-13-3,13 13-20,-8-26-12,0 0 1,10-17-3,6 4 1</inkml:trace>
</inkml:ink>
</file>

<file path=ppt/ink/ink1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7:28.9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116 76 69,'0'0'37,"2"-13"-3,-2 13 3,0 0-26,-11 28-7,-5-5 0,3 9-1,-6 7-1,3 11 0,-2-1 0,5 3-1,4 1 0,8-11-1,5-3-1,9-11 1,9-7-1,5-11 1,5-10 0,-1-11-1,1-12 2,-6-12-1,-3-18-1,-7-8 1,-7-4-1,-9-3 1,-9 4-1,-4 6 1,-6 13-1,-5 13 0,-2 17 2,-2 17-2,2 12 1,5 17 1,5 6 0,12 11 0,5 5 1,12 6-1,6 4 0,4 1-1,4-2 1,1-4-2,-1-3-1,-5-11-3,7 10-11,-14-28-21,13 2 1,-9-17-3,5-1 1</inkml:trace>
</inkml:ink>
</file>

<file path=ppt/ink/ink1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7:31.2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97 59,'2'-15'36,"-10"-10"-1,8 25 1,-6-29-17,6 29-13,0 0 0,3 17-1,-4 6-1,1 12-2,-2 5 0,4 9-1,-2 4 1,3 3-1,0-1-1,-3-10-1,3-4-1,-3-8-3,9 1-9,-9-34-23,0 0 1,13-6-2,5-9 1</inkml:trace>
  <inkml:trace contextRef="#ctx0" brushRef="#br0" timeOffset="218">188 63 86,'4'-38'35,"10"21"1,-17-1-6,3 18-23,1 24-2,-5 8-1,-10 7 0,3 10-2,-6 4 0,3 10 0,-1-4-1,-1-1 0,2-9-1,4-9-3,4-5-3,-9-21-9,15 5-23,0-19 1,0 0-2,6-28 1</inkml:trace>
</inkml:ink>
</file>

<file path=ppt/ink/ink1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7:32.0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34 388 60,'0'0'34,"-21"0"1,21 0-1,-15-9-21,15 9-3,0 0-2,4-16-2,-4 16-3,17-17 1,-4 8-3,6 2 1,-3-3-2,1 6 1,2-1-1,-3 4 1,-3 2 0,-13-1 0,19 18 0,-15-4-1,-1 6 1,-3 1-1,-5 2 1,3 0-1,-3 2 0,4-4 0,-5 1-2,3-9-1,7 9-7,-4-22-27,0 0-1,0 0 0,22 4-2</inkml:trace>
  <inkml:trace contextRef="#ctx0" brushRef="#br0" timeOffset="422">396 185 52,'0'0'37,"0"0"-2,0 0 1,4-19-9,-4 19-21,3 29-1,-6 2-1,-3 4 0,2 9-2,-3 6 0,-1 3-1,3 0 0,-1-1 0,2-12-1,-1-2 0,5-9-3,-4-12-3,8 9-13,-4-26-17,0 0-2,6-13 0,-6 13 0</inkml:trace>
  <inkml:trace contextRef="#ctx0" brushRef="#br0" timeOffset="687">331 208 40,'-9'-23'32,"9"23"3,3-16-2,-3 16-10,14-5-16,4 5-2,-1-3 0,13 3-1,-4-2-1,9 4 0,1 2-1,1 3-1,-3 3 0,-3 3 0,-5 8-1,-8 3 1,-7 2 0,-14 0-1,-10 5 0,-5-4 0,-7-3 0,-1-4-1,0-4 1,4-6-1,1 0 1,8-4-1,13-6 1,0 0 0,0 0-1,9 19 2,-9-19-1,27 26 0,-7-7 0,-1 7 0,1 4 0,2-4-2,1 9-4,-13-15-22,12 1-6,-22-21-1,27 13-2</inkml:trace>
  <inkml:trace contextRef="#ctx0" brushRef="#br0" timeOffset="1264">932-3 75,'13'1'37,"-13"-1"-3,39-1 2,-16 4-30,7 11 0,-2 1-2,4 7 0,-4 2-2,0 8 0,-5 7-1,-4 9 1,-5 3-1,-5 7 0,-6 4 0,-6 6-1,-3 4 1,-7 7 0,-3-13-1,-10-2 0,-7-7-1,-10-13-2,-2-7-3,-24-29-19,14 5-13,-11-18 0,8 2-3,2-10 1</inkml:trace>
</inkml:ink>
</file>

<file path=ppt/ink/ink1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8:50.0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48 34 46,'-18'-7'31,"5"-2"4,13 9-1,-19-20-16,19 20-6,0 0-3,0 0-2,0 0-2,19 23-1,-8-1-2,7 9 0,0 4-1,1 7 0,3 3 0,-2 3 0,0-2-1,-1-5-1,-1-5-1,-7-11-1,4 0-5,-15-25-25,0 0-3,-2-13 0,4-5-1</inkml:trace>
  <inkml:trace contextRef="#ctx0" brushRef="#br0" timeOffset="249">170 62 77,'0'0'36,"0"0"-1,16 22 1,-19-3-28,7 14-3,-9 1 0,2 8-2,-9 1 0,-1-1-2,-3-4-1,0-6-1,2 0-2,-4-14-5,20 1-28,-2-19 0,0 0 0,0 0-2</inkml:trace>
  <inkml:trace contextRef="#ctx0" brushRef="#br0" timeOffset="468">242 171 56,'0'0'35,"0"0"0,-18 0-1,-3 0-11,2 9-20,-5 0-2,-7-2-3,8 11-21,-10-17-10,13 5-1,-2-7-1,9-4-1</inkml:trace>
</inkml:ink>
</file>

<file path=ppt/ink/ink1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8:51.1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79 36 77,'-13'-18'37,"13"18"0,0 0 0,-6 25-30,2 0-1,8 18-1,-7 2-2,3 13 0,0 4-1,2 4-1,1-3-1,-3-8 0,1-6 0,-1-14-1,2-4-1,-4-18-4,9 4-12,-7-17-20,5-22 2,-4-5-3,8 2 2</inkml:trace>
  <inkml:trace contextRef="#ctx0" brushRef="#br0" timeOffset="312">0 52 62,'0'0'32,"14"-18"-1,2 13 0,4-4-24,14 9 0,-7-5-1,11 13-1,-5-5-1,2 13 0,-9-3-1,-2 9 0,-13 3-2,-10 3 1,-8-2-1,-13 2-1,-7-3 0,-2-5 0,1-2-1,1-4 0,6-3 0,9-4-1,12-7 1,15 9 0,3-6 0,9 0 1,3-1 1,-1 7 0,-2-1 1,-2 11 0,-10 4-1,-7 12 2,-5-1-2,-7 7 1,-8 1-2,-5-2 1,-8-2 0,-2-10 0,-8-11-1,0-5 1,0-9-1,2-9-2,8-1-1,-1-18-7,19 10-24,-3-11-3,14 5 1,1-4-2</inkml:trace>
  <inkml:trace contextRef="#ctx0" brushRef="#br0" timeOffset="827">402 329 55,'0'0'37,"0"0"-1,0 0-1,-9 13-10,14 12-19,-5 1-2,4 12 0,-4 0-2,3-3 0,-2-1-2,2-3 1,-3-12-1,0-19 1,0 0-1,0 0 0,-8-37 0,8 8 0,1-3 0,6-6 0,2 4 0,6 2 0,2 5-2,2 5-2,7 12-2,-12-9-16,14 18-14,-8-5 0,6 7-1,-9-4 1</inkml:trace>
  <inkml:trace contextRef="#ctx0" brushRef="#br0" timeOffset="1107">698 280 49,'1'-13'34,"-1"13"1,-3-20 0,3 20-9,-13-12-17,13 12-4,-27 25-1,11 4-1,-3 5-1,3 10-2,3 3-1,1-2-1,12 2-1,5-12 0,10-4 0,0-14 0,5-14 0,-2-12 2,3-10 0,0-14 2,-5-7 2,-1-5-1,-6-6 2,1 4 0,-5 1 0,0 17 0,-6 6-1,1 23 0,0 0 0,6 35-1,-5 1-1,5 14 1,-3 3-2,1 1 0,2-4-2,-3-12-3,6 3-6,-9-41-24,3 17-1,-1-31-2,11-2 0</inkml:trace>
  <inkml:trace contextRef="#ctx0" brushRef="#br0" timeOffset="1482">858 314 61,'0'0'35,"0"0"0,18 40-1,-13-14-15,10 19-14,-8-1-2,5 5-1,-5-7-1,-4-7-2,-2-11-2,-1-24 1,0 0-1,-19-2 0,15-20 1,0-10 1,4-6 1,6-2 1,1-2 2,9 5 0,1 2 2,6 9-1,-5 5 0,5 14-1,-7 8 0,3 14 0,-8 7-2,1 12 0,-6 4-1,1 1 0,-6 2-1,-5-7-2,5 4-6,-17-22-28,16-16 0,0 0 0,0 0-2</inkml:trace>
  <inkml:trace contextRef="#ctx0" brushRef="#br0" timeOffset="2012">1371 326 79,'0'0'36,"-4"-21"-1,4 21 1,-21-7-30,21 7-1,-30 20-2,15 4 0,-2 5-1,4 9 0,3 3-2,7 5 1,4-5-1,10 0 0,3-5 0,5-11-2,7-3-2,-4-19-5,15 1-27,-11-17-1,9 0 0,-9-18 0</inkml:trace>
  <inkml:trace contextRef="#ctx0" brushRef="#br0" timeOffset="2262">1550 2 89,'-4'-13'37,"4"13"1,6 25-7,4 13-26,-9 7 1,2 17-3,0 7 0,-1 4-1,-2 3-2,-3-7 0,1-9-1,-2-12-1,1-8 0,-1-17-1,4-23 0,0 0 0,0 0-1,3-38 1,2 4 1,3-5 1,2-2 2,6-3 0,-3 3 1,7 12 1,-3 4 0,2 14-1,2 14 1,0 11 0,-2 9-2,-6 9 0,0 6 0,-4 2-1,-5 1-2,-5-10-2,2 2-6,-18-20-27,17-13 0,0 0-1,9-13 1</inkml:trace>
  <inkml:trace contextRef="#ctx0" brushRef="#br0" timeOffset="2636">1866 258 59,'0'0'37,"0"0"0,19 49 0,-22-19-13,13 23-19,-5 3-2,-1 4 0,0-2-3,-5-8-3,1-6-4,-13-28-20,13-16-8,-13-6-2,10-19 1,-3-23 0</inkml:trace>
  <inkml:trace contextRef="#ctx0" brushRef="#br0" timeOffset="2808">1872 108 75,'4'-41'34,"-2"11"-1,-2 30-1,0 0-33,8 12-30,-3 10-2,-1 1-2,6 7 0</inkml:trace>
  <inkml:trace contextRef="#ctx0" brushRef="#br0" timeOffset="2979">2067 335 75,'0'24'36,"8"16"-1,-7-3 0,14 6-29,-14-2-4,2 0-1,-3-5-1,-3-10-1,0-7-1,3-19-1,0 0 0,-19-15 1,15-7-1,0-8 2,4-7 0,4-1 2,2-5 2,7 11 0,-2-4 1,10 12 1,-4 4-1,5 14 0,-5 6-1,3 15-1,-5 8 0,-1 6-1,-5 8-1,-3-1 0,-3 4-1,-5-6-1,2 2-3,0-36-10,-13 28-21,13-28 0,0 0-2,-1-26 1</inkml:trace>
  <inkml:trace contextRef="#ctx0" brushRef="#br0" timeOffset="3338">2473 333 83,'13'-6'36,"-13"6"-2,0 0 0,0 0-32,-9 32 0,-11-5-1,-2 6-1,0 0-2,1 0 1,3 1-3,5-8 1,12-2-1,1-24 1,20 11-1,-2-21 1,5-6 1,0-7 3,-6-4 2,5 1 1,-9-2 1,2 8-1,-11-1 1,-4 21 0,7-13 0,-7 13-2,4 19 0,-1 3 0,-3 3-1,5 11 0,-4 4 0,5 10-1,-2 4 0,6 6 1,-2 0-1,-3 6 0,0-3 1,-4-2-2,-2-5 1,-6-5-1,-2-5 1,-7-11-1,0-7 0,-4-9 0,-2-9-1,3-4 0,-1-5 0,5-10-4,15 9-6,-26-17-26,31 4-1,-8-11-1,10 2-2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5.6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87 0 56,'0'0'37,"0"0"-1,-11 26 1,-7-13-23,14 22-6,-11-3-1,6 11-2,-4-1 1,4 4-3,5-4 0,0 1-2,1-1 1,3-1-2,4-4 1,-1-4 0,-2-4-2,2-4 1,-3-5-2,0-20 1,2 16-3,-2-16-4,9-16-32,-9-9 1,11 2-3,0-13 2</inkml:trace>
</inkml:ink>
</file>

<file path=ppt/ink/ink1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8:55.5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82 57 74,'-13'-3'35,"13"3"0,-23 15-2,20 5-26,-10-1-2,9 11-1,-5 0-1,8 3-1,2 4-1,8-6-1,1-1 0,6-10 1,1-6-2,5-11 1,0-14 0,-2-10 0,-5-7 1,-7-8 0,-3-3 0,-10-1-1,-3 7 1,-7 5 0,-5 7 0,-3 13-1,-2 5-2,-1 3-3,9 17-8,-5-16-24,22-1 1,0 0-1,0 0 1</inkml:trace>
  <inkml:trace contextRef="#ctx0" brushRef="#br0" timeOffset="296">196-4 76,'21'1'35,"-21"-1"0,29 22-4,-20-7-24,5 17-2,-9 2 0,4 7-2,-5 1-1,0-2 0,-4-8-2,-1-6 1,-6-9-1,7-17 0,-15-6 0,8-14 0,1-3 0,3-6 0,3-5 0,9-1 0,4-2 1,4 6-1,5 4 1,3 7 1,-1 4-1,1 9 0,-6 10 0,0 9 0,-8 11-1,-4 9 1,-2 7-1,-4 2 0,-2 3 1,-1-2-1,1-5-1,-2-8-1,7 3-6,-4-32-21,0 0-10,15-12 0,4-11-1</inkml:trace>
</inkml:ink>
</file>

<file path=ppt/ink/ink1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8:58.8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172 81 58,'-18'-26'36,"18"26"-2,-16-25 2,16 25-23,0 0-5,0 0-2,-21-3-1,12 17-1,-8 0-1,-1 14-1,1 9-1,0 7 0,-1 5 0,7 6 0,5 5-1,3 0 1,6-3-2,6-5 1,5-10 0,9-10 0,8-7-1,5-18 1,4-9 0,2-12 0,-1-15 0,1-6 1,-8-16-1,-3-8 0,-15-8 1,-8-1-1,-12 0 1,-8 3-2,-6 11 0,-10 6 1,-5 18-1,-2 17 1,-2 14 0,2 8 0,4 14 0,5 5 1,9 5 0,7 6 0,7 6 0,12 2 0,1 3 0,10 7-1,-1 2 1,5 2 0,-2-1-1,-3-2 0,1-6 0,-2-6 1,-7-10-2,1-4 1,-4-9 0,-3-7-1,-5-16-1,0 0-2,0 0-4,3-17-15,8-2-15,-9-13-1,11 5 0,-8-11 0</inkml:trace>
</inkml:ink>
</file>

<file path=ppt/ink/ink1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02.4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127 55 68,'-13'-18'37,"13"18"-1,-14-19 2,14 19-28,0 0-3,-13-10-2,13 10-1,-15 0-2,15 0-1,-17-5-2,17 5-2,-23-6-6,23 6-28,0 0 0,0 0-2,3 15 1</inkml:trace>
  <inkml:trace contextRef="#ctx0" brushRef="#br0" timeOffset="328">122 276 76,'0'0'37,"-11"15"0,-2-12 0,13-3-30,-13 14-2,13-14-1,-24 12-1,11-7-2,0-4-2,-5-8-4,18 7-20,-17-9-13,17 9 0,0-30-1,12 13-1</inkml:trace>
</inkml:ink>
</file>

<file path=ppt/ink/ink1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10.2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0 85,'0'0'36,"0"0"-1,0 0-1,0 0-36,0 0-26,-8 21-6,8-21-1,2 26-2</inkml:trace>
</inkml:ink>
</file>

<file path=ppt/ink/ink1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06.9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120 125 66,'-9'-14'34,"9"14"2,-5-20 0,5 20-25,0 0-3,0 0-2,-22 17-1,11 8-2,-4 9 0,4 13-1,2 5 0,5 5-1,4 3 0,6-1-1,5-7 0,6-10 0,6-13 0,2-15 0,-2-14-1,1-13 1,-6-13 0,1-13 0,-9-13 0,-1-13-1,-9-7 1,-8 0 0,-2 1 1,-4 9-2,-6 8 1,-3 21 1,-1 13-1,-2 20 0,0 19 0,1 4-4,7 24-11,-3-13-22,20 2 0,-2-7-1,13 4 0</inkml:trace>
  <inkml:trace contextRef="#ctx0" brushRef="#br0" timeOffset="406">293 245 67,'-13'2'36,"16"18"0,-6 0 0,12 18-23,-2-3-9,1 11 0,-2-3-1,1-2-1,-1-10-1,-6-10-1,0-21-1,0 0 0,0 0 0,-4-22 0,7-4 1,2-6-1,4-4 1,4 0 0,3 1 1,2 8 0,2 5 1,-1 11 0,-1 8 1,2 11 0,-7 13-1,3 10 1,-6 8-2,-1 6 1,-2-2-1,-3-1 0,-2-3-3,-4-11-1,4 1-5,-15-29-27,13 0-4,4-25 2,7 1-3</inkml:trace>
</inkml:ink>
</file>

<file path=ppt/ink/ink1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07.9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111 7 70,'0'0'39,"0"0"-2,3 15 1,-7-1-17,11 26-17,-4 5-1,-2 13 0,-1 4-1,0 2 0,-3-6-1,-1 1 1,0-5-1,1-6 0,1-4-1,1-11 0,1-5-2,-3-10-2,9 2-4,-6-20-21,0 0-10,4-28 1,12 7-2</inkml:trace>
  <inkml:trace contextRef="#ctx0" brushRef="#br0" timeOffset="250">209 264 78,'-23'3'34,"-10"3"-3,-3 3-8,6 1-51,-8-4-3,8-3 0,11-3-1</inkml:trace>
  <inkml:trace contextRef="#ctx0" brushRef="#br0" timeOffset="406">312 0 85,'0'0'36,"3"22"1,-19 4 0,20 19-30,-8 2-2,2 14-1,-1 5-1,6 0-1,-3-6-1,0-6-1,-1-8-1,-1-11 0,1-10-1,1-25 0,0 0-1,-12-13 0,12-13 1,0-8 0,5-4 0,5-1 2,3 1 0,6 3 1,2 4 1,5 11 0,-4 8 0,4 13 0,-8 11 1,0 13-1,-7 9 0,-1 9 0,-2 4-1,-8 3-1,0-3 0,-5-7-2,4-3-3,1-37-11,-6 25-22,6-25 1,2-22-2,-1-7 1</inkml:trace>
  <inkml:trace contextRef="#ctx0" brushRef="#br0" timeOffset="827">587 397 46,'26'9'32,"-9"-12"1,14 4 1,-5-15-19,8 15-4,-14-18-1,6 12-3,-13-11-1,-13 16-2,6-17 0,-6 17-2,-34-2-1,6 14 0,-1 5 0,-1 10 0,5 5 0,8 4 0,11 4 0,11-2 0,9-3 0,15-3-1,6-9 0,-1-8 0,5-6-3,-9-15-5,11 4-28,-17-18-1,4 1-1,-12-10-1</inkml:trace>
</inkml:ink>
</file>

<file path=ppt/ink/ink1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09.5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213 109 81,'-6'-20'36,"6"20"-1,-27-22-2,9 12-29,-11-5 0,1 8 0,-3-3 0,7 11-1,0 5 0,11 15-1,6 10 0,10 13-1,1 4 0,7 7 1,-4 3-2,-1 1 2,-2-4-1,-3-1 0,-2-5 0,-2-1 0,0-3 0,2 0 0,-1-5 0,2-2-1,0-5-1,2-8 0,-2-3-2,0-22-4,8 18-15,-8-35-17,9 0 1,-5-18-1,11 4 0</inkml:trace>
  <inkml:trace contextRef="#ctx0" brushRef="#br0" timeOffset="312">146 434 51,'0'0'35,"-20"-16"-3,1 24 2,-5-3-14,2 5-19,2 10-20,-3-13-13,8 5 1,15-12-4,-1 14 2</inkml:trace>
  <inkml:trace contextRef="#ctx0" brushRef="#br0" timeOffset="514">233 464 88,'0'0'37,"5"19"2,-4-3-1,15 13-31,-9 11-3,2 11-1,-2 4 0,-1 2-2,-3-7-1,-3-5-1,-3-12-2,-7-18-1,10-15-5,-31-16-19,24-12-11,-4-25 0,11-1 2</inkml:trace>
  <inkml:trace contextRef="#ctx0" brushRef="#br0" timeOffset="873">404 413 52,'4'19'37,"6"14"-1,-5-2 0,8 17-10,-15-15-19,14 8-3,-9-10 0,-1-6-2,-2-12 0,0-13-1,0 0-1,-18-25 1,10-2-1,6-8 0,0-3 0,5 1 0,4 6 0,5 4-1,5 7-2,-1 1-5,14 17-24,-12-3-5,9 7 1,-7-4-2</inkml:trace>
  <inkml:trace contextRef="#ctx0" brushRef="#br0" timeOffset="1123">703 384 91,'0'0'37,"0"0"-1,-4 25-6,-1-11-26,0 15 0,-4-1-1,9 5 0,1 2-1,4 1 0,2-1-1,4-3 1,-3-5-2,-4-2 0,-5-8 1,1-17-2,-24 22 0,1-23-4,3 8-7,-13-20-25,17 0-1,0-13 1,15 1-2</inkml:trace>
  <inkml:trace contextRef="#ctx0" brushRef="#br0" timeOffset="1419">931 0 89,'0'0'37,"13"45"1,-18-20-1,10 18-31,-9 2-2,4 7-1,-6 4 0,3-1-2,-1-3 1,0 0-1,1-6 0,6 1 0,-2-5 0,6-2 0,-2 2 0,3-7-1,3-8-1,-4-2-1,1-5-2,-8-20-4,19 18-10,-16-34-21,12-2 1,-7-18-2,10 3 4</inkml:trace>
  <inkml:trace contextRef="#ctx0" brushRef="#br0" timeOffset="1669">1062 449 55,'-19'-10'31,"-6"10"-4,-7 3 1,-1 4-55,0 7-1,-3-6 0,10-1-3</inkml:trace>
</inkml:ink>
</file>

<file path=ppt/ink/ink1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11.7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72 51 70,'-8'-26'37,"6"13"1,-8-1 0,10 14-27,-6 17-5,8 22 0,-7 9-2,8 23-1,-3 7-1,3 7 0,-3 5-2,-3-9 0,2-10 0,-4-13 0,-2-13 0,3-18-1,-5-14-1,9-13 1,0 0 0,-13-36 0,13 7 0,4-7-1,5-8 2,3 0-1,4 3 0,5 5 1,5 10 0,5 13 1,-1 11 0,-4 15 0,-1 15 0,-6 9 0,-11 5 0,-9 5 1,-9-5-2,-11-5 1,-5-11-1,-5-10-1,-3-6 0,0-17-4,9 6-3,-8-24-21,21 9-10,3-8 2,14 3-2</inkml:trace>
  <inkml:trace contextRef="#ctx0" brushRef="#br0" timeOffset="452">296 369 77,'12'25'39,"-9"-5"-3,7 22-2,-6-6-26,7 15-2,-9-2-2,1 6 0,-3-7-3,0-7 0,-3-12-1,-1-14 0,4-15 0,-9-13 0,7-13 0,2-7-1,4-5 1,3-4-1,6 5 0,3 1-2,9 13 0,-5-1-4,12 19-2,-15-11-5,15 20-1,-20-16 3,12 14 3,-24-2 4,22-25 4,-22 25 4,11-30 4,-11 30 5,5-22 1,-5 22 0,0 0-4,0 33-2,-10-8-3,-1 11-1,-2 3-2,2 3-1,1-1-1,3-9 0,5-3-1,5-16 0,-3-13 0,22 0 0,-6-13 1,1-11 0,2-7 2,-3-8-1,-3-3 2,0 4-1,-6 3 1,0 9 1,-2 6 0,-5 20 0,0 0 0,11 26 0,-8 7 0,6 12-1,-2 3-2,2 1-1,1 7-8,-13-25-20,19 2-10,-16-33 1,23 18-2</inkml:trace>
  <inkml:trace contextRef="#ctx0" brushRef="#br0" timeOffset="1029">819 466 73,'0'0'37,"22"22"0,-25 1-1,16 16-30,-9-5-1,-1 8-3,-3-8-1,-3-9-2,-6-9-2,-4-16 0,13 0 0,-24-35 0,16 6 1,6-11 1,4-4 2,11 4 0,5-1 2,12 15 0,-2 0 1,9 16 0,-9 3 0,1 20 0,-8 6-1,1 11 0,-12 6-1,-2 8 0,-8-1-1,-3 2-1,-2-3 0,0-10-2,0-1-3,5-31-5,-3 29-16,3-29-13,8-21 2,-7-5-2,11 2 2</inkml:trace>
  <inkml:trace contextRef="#ctx0" brushRef="#br0" timeOffset="1419">1249 475 76,'-5'-20'37,"5"20"0,-8-32-3,8 32-28,-15-3-2,4 22 1,-8 4-1,3 10-2,3 6 0,0 6-1,8 0-1,5 0-1,6-4-1,6-17-3,9 2-3,-3-27-9,14-1-20,-8-19 1,7-5-1,-7-22 1</inkml:trace>
  <inkml:trace contextRef="#ctx0" brushRef="#br0" timeOffset="1622">1393 167 72,'6'-48'38,"-10"0"-3,8 27 3,-4 21-26,0 0-4,0 42-3,3 4-2,-3 10-1,3 15 0,-3 6-1,3 4 0,-2-6-1,2-10 0,-1-11-1,-4-14 0,2-14 0,0-26-2,0 0 1,-7-20 0,10-9 0,-2-8 0,11-4 0,2 1 2,4 5 0,11 10 1,-2 9 1,2 18 0,0 8 0,-6 16 0,-3 7 0,-8 6 0,-3 2-1,-5 1-1,-4-6 0,-2-11-4,11 8-13,-9-33-22,19 0 1,1-20-2,6-6-1</inkml:trace>
  <inkml:trace contextRef="#ctx0" brushRef="#br0" timeOffset="4103">1965 769 85,'0'0'37,"-13"42"0,-2-20 1,15 17-32,-11-2-1,5 7-2,-3-2-2,2-8-2,3 1-4,4-35-16,-13 19-17,13-19 0,5-18-1,4-8 1</inkml:trace>
</inkml:ink>
</file>

<file path=ppt/ink/ink1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16.3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 21 71,'-8'-25'37,"8"25"-1,0 0 1,0 0-27,-11 17-3,14 14-1,-5-2-2,5 13-1,0 2-1,3 1-2,3-2 0,1-5-1,1-7 0,2-12 0,3-10 0,-1-14 0,-1-9-1,1-6 2,-2-5-1,-1-1 2,-4 1-1,1 7 0,-9 18 0,18-7 0,-18 7 0,18 28 0,-3-7 0,-2 4 0,1-8 0,1-4 0,1-10 0,0-7 1,-3-11 0,-1-10-1,-4-7 1,-2-5-1,1 2 0,-7-3-4,5 14-4,-18-5-30,17 10 3,-8-2-3,4 21-1</inkml:trace>
  <inkml:trace contextRef="#ctx0" brushRef="#br0" timeOffset="468">445 97 64,'17'3'36,"-4"-9"0,6 5 1,-3-23-22,3 18-7,-10-10-2,-9 16-2,4-25-1,-4 25-1,-22-13-1,0 13-1,-1 4 1,-3 8 0,-2 4-1,9 11 1,2 2-1,10 5 1,10 2-1,7 0 0,10-1-2,2-9-1,10 2-5,-16-26-22,19-1-9,-12-13 1,6-4-1</inkml:trace>
</inkml:ink>
</file>

<file path=ppt/ink/ink1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17.2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 0 83,'0'0'38,"0"0"-1,-17 19-2,21 11-29,-5 9-2,4 18 0,-2 11-2,2 9 0,-1 6-1,-2 2-1,-2-6 0,1-16 0,-1-9 0,-4-18-1,2-15-1,4-21 1,0 0 0,-12-32 0,17 0 1,-1-6-1,9-5 2,0-4-2,6 1 3,6 7-2,-2 4 1,2 9 0,-2 8 0,0 12 0,-1 15 0,-3 14 1,-5 9-1,-2 10 0,-5 8 0,-1-4-1,-6 3-1,-3-11-4,5 6-7,-17-28-26,18 0 1,-3-16-1,10-13-2</inkml:trace>
  <inkml:trace contextRef="#ctx0" brushRef="#br0" timeOffset="421">445 384 75,'-6'-22'36,"6"22"-1,-16-17 1,16 17-29,-23 29-2,8 2-1,-2 8-2,2 10-1,2 5-2,3-5-1,8-3-1,2-11 0,11-4-1,-1-18 1,9-12 0,-2-12 1,2-11 1,-3-13 1,-6-10 2,2-4-1,-8-5 1,2 9 1,-6-1 1,4 12 0,-4 10 0,0 24 0,0 0 0,16 39-1,-9 1-1,5 13 0,-2 3-1,2-1-2,2 2-4,-11-29-13,10 3-21,-13-31 2,24 11-2,-19-33 1</inkml:trace>
  <inkml:trace contextRef="#ctx0" brushRef="#br0" timeOffset="795">623 341 68,'0'0'36,"13"23"1,-11 3-1,8 20-27,-4-1-4,7 12 0,-6-8-2,3 2-1,-1-12-1,3-11-1,-2-12 1,-10-16-1,21-23 0,-9-11 0,-2-5 1,-2-6-2,-3-1 1,-5-1-4,3 15-3,-16-3-28,9 14-1,-3 2-2,7 19 2</inkml:trace>
  <inkml:trace contextRef="#ctx0" brushRef="#br0" timeOffset="1092">892 505 67,'19'10'35,"-2"-7"-1,-17-3 1,39-9-28,-21-7-2,2 6 0,-10-8-1,-10 18-2,8-26 1,-8 26-2,-22-13 0,0 18-1,0 3 1,-2 10-1,2 5 0,3 5 0,3 2 0,10 2 1,3-2-1,12-1 0,4-2-1,7-10 0,8 2-1,-3-16-4,12 11-21,-9-22-7,7-3-2,-9-7-1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6.5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55 34 46,'-5'-14'35,"5"14"2,-5-22-3,5 22-13,0 0-12,0 0-1,-5 13-3,5 10 0,-5 0-2,0 16 0,0 2-1,0 11 0,1 2 0,-1 4-2,5-6 2,-5-4-2,5-3 1,0-6-2,0-7 1,0-12-1,0-2-1,0-18-2,0 0-3,-8-19-8,8 19-24,13-34 1,6 18-1,-4-4 1</inkml:trace>
</inkml:ink>
</file>

<file path=ppt/ink/ink1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18.8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66-9 83,'0'0'40,"-13"-1"-1,13 1 0,0 0-30,0 0-7,-10 23-2,3-7-5,-14-13-23,21-3-10,-12 15 1,12-2-3</inkml:trace>
  <inkml:trace contextRef="#ctx0" brushRef="#br0" timeOffset="172">49 215 70,'0'0'34,"-8"20"0,8-20-1,-13 15-30,0-13-22,13-2-12,-14-2-1,14 2-4,0 0 1</inkml:trace>
</inkml:ink>
</file>

<file path=ppt/ink/ink1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30.3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324 211 75,'0'0'36,"0"0"0,-9-20 1,9 20-30,-29-2-1,3 1-3,-8-5 0,-3 2-1,-4-1 0,6 2-1,0 0 0,13 5-1,5 1 1,17-3 0,-4 19 0,4-19 0,13 25 0,-2-12 0,-5 0 0,-2 0 1,-1 6-1,-3 2 0,-4 4 0,1 2 1,0 7-2,3 6 2,0-1 0,4 1 0,-1-1-1,2-2 1,-2-4-1,-1-2 1,0-6-1,-2-10-1,0-15 0,-4 16-1,4-16-1,0 0-5,0 0-9,-6-32-24,17 14 0,-2-11 0,8 4-1</inkml:trace>
  <inkml:trace contextRef="#ctx0" brushRef="#br0" timeOffset="390">239 424 96,'0'0'36,"-13"4"2,-8-3-10,3 5-23,-8-1-4,-9-7-3,4 8-15,1-18-20,4-1 1,0-4-3,13-2 1</inkml:trace>
  <inkml:trace contextRef="#ctx0" brushRef="#br0" timeOffset="858">783 11 75,'4'-15'37,"-4"15"-1,-14-6 1,14 6-29,-24 7-2,9 5-2,-10-2 0,6 6 0,-1 5-2,4 1 0,7 3-2,6-2 1,6-1 0,3 0-1,1-3 1,2-1-1,-3-2 0,0-1 1,-2-1 0,-1 1 0,-3 1-1,-3 2 0,-3-2 1,-3 0-1,-4-3 0,-4 0 0,-2-3 0,-1-1 0,1-6 1,6-1-2,13-2 1,0 0 0,0 0 0,19-12 0,3 13 0,-1-1 0,4 6 0,-6 7 0,-2 2 0,-5 10 1,-7 4 0,-2 5 1,-6 4-1,-1 3 1,-5 1-2,1-1 2,3 0-1,-2-3-1,6-2 0,2-1 0,6-5 0,2-2 1,6-6-1,2-3 0,-1-4 0,3-9-1,1-3-1,-7-14-3,9 11-9,-22-22-21,17 8-4,-11-11 0,5 3-1</inkml:trace>
</inkml:ink>
</file>

<file path=ppt/ink/ink1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32.3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 87 66,'0'0'36,"0"0"0,3 19 0,6 8-25,-15-4-5,6 9-1,-6 5-2,6 4-1,-3 0 0,5-3-1,4-4 1,4 0-1,7-9 0,6-4 0,8-10 0,2-11-1,0-11 1,1-9-2,-7-9 1,-5-11 0,-8-8-1,-6-3 1,-16-8 1,-5 5 0,-6 5 0,-2 6-1,-8 10 1,1 9 0,-1 12 0,6 17 0,1 7 0,9 8-1,3 10 1,9 5 0,7 6 0,7 3 1,5 1-1,7 5 1,3-1 0,-4-1 0,-1-4 0,-5 0-1,-7-5 0,-2-4 0,-5-7-1,-5-6-1,-1-5-3,2-17-4,5 18-16,-5-18-15,11-19-1,-3-3 0,6 0 1</inkml:trace>
  <inkml:trace contextRef="#ctx0" brushRef="#br0" timeOffset="749">546 219 30,'-24'6'32,"9"-6"2,15 0 1,-34-3-16,34 16-1,-18-14-3,18 1-6,7 18-1,11-10-2,-1-2-1,14 0-1,2-3-1,13 0 0,-1-3-1,7 0 0,-1 0 0,-3 0-1,-9-2 0,-7 5-2,-8-1 0,-24-2-1,0 0-3,0 0-6,-13-2-16,-13-9-13,9 5 1,-5-7-1,9 5 2</inkml:trace>
  <inkml:trace contextRef="#ctx0" brushRef="#br0" timeOffset="1014">775 178 63,'15'-15'37,"-15"15"0,30-4 1,-12 1-24,15 19-4,-14-3-3,5 11-1,-11 2-3,-5 4 0,-14-2-3,-10-2 0,-7-1-2,-12-12-3,5 14-9,-10-21-25,16-2 2,1-6-3,23 2 3</inkml:trace>
</inkml:ink>
</file>

<file path=ppt/ink/ink1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33.8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298 118 64,'0'0'37,"0"0"0,-14-13 0,-2 22-17,-20-6-15,-4 7-2,-6 0-2,0-1-1,4 2-1,6-6-2,14 1-1,22-6 1,0 0-1,0 0 2,29-3 1,-6 2 1,2-2 1,-3 7 2,-9-1 1,-3 12 1,-10 1-1,-3 11 0,-6 2-1,5 14 1,-3 0 0,5 3 0,-1 0-2,3-2 1,5-6-1,-5-7-2,4-6 0,-4-25-3,4 18-7,-14-31-27,16-5-3,-2-11-1,9-5 0</inkml:trace>
  <inkml:trace contextRef="#ctx0" brushRef="#br0" timeOffset="983">601 7 51,'0'0'35,"-19"-11"-1,19 11-1,0 0-16,0 0-8,0 0-1,0 0-1,22 11-2,-5 1-1,2-1-1,3 0 0,-5-2-2,4 4 1,-21-13 0,14 23-1,-14-6 0,-6 0 0,-2 6 0,-8 1-1,1 7 1,-2-2-1,2 5 1,4-1-1,2-7 0,5 1 1,5-5-1,6-4 0,5-2 0,5-3 1,2-2-1,3-2 0,-2 1 0,-1 3 1,-4 2 0,-5 1 0,-4 5 0,-6 0 0,-2 4 0,-4 0 0,-2 1 1,-1-1-2,0-1 0,-4-2 1,2 0-1,-5-1 0,3-3-1,-5-1 0,1 0-1,-1-8-4,10 10-8,-14-22-24,22 3-2,-13-2 1,13 2-2</inkml:trace>
  <inkml:trace contextRef="#ctx0" brushRef="#br0" timeOffset="2746">1127 238 94,'0'0'40,"-13"10"0,17 8-3,-4-18-31,-13 26-2,1-11-2,12-15-2,-17 25-6,-2-29-17,19 4-16,-15 3-1,15-3 0,0 0 0</inkml:trace>
  <inkml:trace contextRef="#ctx0" brushRef="#br0" timeOffset="2933">1111 416 63,'0'0'39,"1"25"-1,-1-25 1,-6 33-14,6-33-20,-23 12-7,10 1-10,-9-16-25,9 0 0,0-6-2,13 9 1</inkml:trace>
</inkml:ink>
</file>

<file path=ppt/ink/ink1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43.0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181 9 69,'0'0'38,"0"0"-1,0 0 2,-10-22-27,10 22-4,-16 21-1,6 1-1,-9 3-2,0 10-1,-4 2-1,4 9 0,-2 0-1,2 1 0,4 4 0,10 2 0,0 1 0,12-1 0,4 4-1,10-4 1,-1-4-1,6-3 1,2-6-2,-5-12 0,3-7-3,-6-15-3,8 7-14,-15-26-19,11 1 0,-8-12 0,7-1-1</inkml:trace>
  <inkml:trace contextRef="#ctx0" brushRef="#br0" timeOffset="374">435 207 79,'0'0'38,"0"0"0,-6 16 0,13 15-29,-10-2-4,6 9 0,-4 2-2,2 8 0,-2-4-1,-2-2-1,0-6-1,-1-7 0,4-6-3,0-23-5,-2 19-21,-5-37-11,10-3 3,-8-8-4</inkml:trace>
  <inkml:trace contextRef="#ctx0" brushRef="#br0" timeOffset="593">407 128 76,'13'-12'37,"13"12"0,0 0 1,10 21-28,2-12-4,2 9-1,-5-2-2,-2 6 0,-7 4-2,-13-3 0,-7 1-1,-11-3 1,-8 0-2,-7-3 1,-6 1-1,-4-7 1,4-2-1,1-2 0,7-4 0,2-2 1,16-2-1,0 0 1,0 0 0,0 0 0,14 1 1,1 6-1,2 4 1,5 10 0,-2 5 0,0 6 0,0 2-1,-1 1 0,-2-1-3,-8-10-5,13 6-18,-22-30-12,21 9 0,-12-26-2,5-3 3</inkml:trace>
  <inkml:trace contextRef="#ctx0" brushRef="#br0" timeOffset="1030">818 66 85,'18'-18'36,"-5"18"0,4-3-7,9 13-19,-4-4-3,8 12-1,-4-1-1,7 9-1,-5 1-1,-2 6 0,-5 1-2,-3 6 1,-8 6-1,-6 3 1,-10 3-1,-7-2 0,-8-4-2,-11-3 1,-3-4-3,-4-12-2,7 5-12,-12-29-23,18 0 0,3-13 1,13-3 0</inkml:trace>
</inkml:ink>
</file>

<file path=ppt/ink/ink1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44.5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78 14 67,'3'-20'37,"-3"20"0,0 0 1,0 0-21,3 31-8,-5 12-2,-8 5-3,4 14 0,-5 3-2,-2 0 0,4-10-2,-3-5 0,4-13-1,2-13-1,6-24 0,0 0-2,-9-15 1,9-15 0,4-10 0,1-9 1,4-8 1,-1-3 1,2-4 2,5 10 0,-1 6 1,4 14 0,-1 14 0,5 23 0,-3 19 0,1 17-1,-2 13 0,2 14 0,-5 7-1,2-3 0,-5-7-2,-4-12 0,2-6-7,-14-29-18,4-16-15,18 0 0,-5-22 1,0-11-2</inkml:trace>
</inkml:ink>
</file>

<file path=ppt/ink/ink1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46.5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189 48 81,'0'0'38,"-6"-22"-1,6 22 1,-18-13-30,5 24-2,-13 0 0,5 14-1,-10 4-1,8 14-1,-2 4-1,11 10 0,4 4-2,8 4 2,7-3-2,8-2 1,4-1-1,8-8 0,1-8-1,0-5 0,0-9-1,-3-17-5,8 4-10,-18-27-22,8-8-1,-8-20 0,3-5 0</inkml:trace>
  <inkml:trace contextRef="#ctx0" brushRef="#br0" timeOffset="343">276 228 60,'0'0'35,"-15"15"-2,15-15 2,0 0-17,16-1-12,-16 1 1,23-14-2,-10 6 0,13 2-1,-4-2-1,4 7 0,-4-3-1,0 8 0,-8 5 0,-2 8 0,-9-1-1,-8 9 0,-3 0 0,-1 3 0,0 1 0,1-1-1,-1-6 0,0-6-1,6-1-2,3-15-10,0 0-24,-1-16-2,8 2 0,-3-8-2</inkml:trace>
  <inkml:trace contextRef="#ctx0" brushRef="#br0" timeOffset="748">744 176 97,'0'0'39,"-22"-12"0,22 24-2,0-12-31,-12 39-1,7-7-2,2 14 0,0 6-2,1 3 0,-1 2-1,3-5 0,-1-3-1,-2-10 0,2-8-2,1-31-3,-6 22-6,-9-41-21,14-5-5,-4-15-1,7-2 0</inkml:trace>
  <inkml:trace contextRef="#ctx0" brushRef="#br0" timeOffset="967">665 161 79,'6'-19'36,"10"10"1,-3-5 0,16 11-29,-7-8 0,8 11-3,-2-2-1,2 7-1,-4 1-1,0 3-1,-8 9 0,-5 1-1,-9 1 0,-8 2 0,-11 1 0,-5-2-1,-9-1 0,-3-2 0,3-2 0,3-3 0,9 3 0,7-1 1,11 0-1,12-2 1,7 0 0,6 2 1,2-2 0,2 6 0,-1 3 0,-4 7 0,-5-1-1,-4 4 1,-4-1-2,-8-2-1,2 2-3,-6-31-11,-4 14-22,4-14 1,3-22-3,-1-8 2</inkml:trace>
  <inkml:trace contextRef="#ctx0" brushRef="#br0" timeOffset="1404">1149 0 80,'22'2'38,"7"9"-1,-10-3 1,19 11-29,-15-6-1,10 13-2,-8-2-2,1 8-1,-6 4-1,-3 5-1,-3 5 0,-3 6 0,-5 7-1,-6 1 1,-9 1-1,-7-2 0,-7-4-1,-12-9-2,-2 2-6,-23-32-22,8-1-9,-10-21 1,2-9-3</inkml:trace>
</inkml:ink>
</file>

<file path=ppt/ink/ink1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57.5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153 0 95,'0'0'37,"0"0"2,-10 30-10,-3-8-21,5 16-3,-9 2 0,3 9-2,-6-1-1,1 4-1,0-9-1,4-3 1,3-5-2,6-10-1,4-4-2,2-21-2,0 0-4,0 0-4,24-21-2,-22-19 0,17 7 4,-10-19 5,8 1 4,0 0 4,-7-2 6,15 23 5,-13-6 4,13 35-2,-25 1-1,30 27-4,-19 2-2,6 21-1,-5-1-4,1 3 1,-3-4-1,1-5-2,-2-6-1,-5-10-2,2 0-7,-6-27-27,0 0-3,-2-26 0,7-2 1</inkml:trace>
</inkml:ink>
</file>

<file path=ppt/ink/ink1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19:58.1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225 32 93,'-5'-17'37,"-8"-1"1,13 18-6,-26 10-23,15 18-1,-12 4-3,4 18-1,-7 6-1,0 10 0,-1 5-2,7 3 0,3-3-1,7 0 1,7-4-1,9-7 1,5-1-2,7-5 1,3-7 0,4-8-1,0-7-1,-2-14-2,7 0-5,-30-18-17,39-19-14,-20-11 0,6 2-1,-8-17 1</inkml:trace>
  <inkml:trace contextRef="#ctx0" brushRef="#br0" timeOffset="405">423 230 82,'-8'-18'39,"8"18"-1,0 0 1,0 0-29,0 25-2,4 6-2,-7 7-3,7 9 0,-4 8-2,2 6 0,1-3-1,-3-4 0,0-5-1,-3-11 0,1-8-2,-3-15-2,5-15-4,0 0-18,-11-25-11,9-6-1,9 2 1,-4-12 0</inkml:trace>
  <inkml:trace contextRef="#ctx0" brushRef="#br0" timeOffset="670">407 177 75,'19'6'37,"-1"-2"-1,10 17-2,0-26-22,8 20-5,-8-6-1,5 7-2,-10-3 0,0 6-2,-10 3 0,-7 5-1,-10 3-1,-9 0 1,-12 0-1,-11 1-2,1 0-4,-17-19-13,14 7-19,1-15 0,11-1-1,4-9-1</inkml:trace>
  <inkml:trace contextRef="#ctx0" brushRef="#br0" timeOffset="2121">974 362 72,'-8'-28'38,"-3"-6"0,12 11 0,-18-4-26,17 27-4,0 0 0,0 18-3,3 11-2,4 11-1,0 5 0,1 9-1,-3 5-1,3-6 1,-4-4-2,0-6 1,-1-6-1,-1-10 0,1-3-3,-3-24-2,8 23-13,-8-23-20,6-16 1,3-9-2,4 0 3</inkml:trace>
  <inkml:trace contextRef="#ctx0" brushRef="#br0" timeOffset="2386">1166 263 89,'12'-14'37,"-12"14"1,13 9-2,-22 10-28,5 20-2,-13 5-1,2 15-2,-5 2-1,1 1-1,2-1-1,-2-4 0,3-5-2,3-10-1,13-1-6,-18-26-23,23-2-8,-5-13 1,13-16-1</inkml:trace>
  <inkml:trace contextRef="#ctx0" brushRef="#br0" timeOffset="2808">1426 419 76,'0'0'37,"0"0"-2,0 0 3,5-13-30,11 13-1,-16 0-2,32-12-1,-13 5 0,7 2-2,-6-1 0,2 2 0,-4 2-1,-4 7 0,-14-5 0,15 20 0,-18-1 0,-3 2-1,0 5 1,-1 5-1,-2 0 1,0-1-1,4 0 0,-3-7-2,7-2-3,1-21-11,0 0-22,0-13-1,13-1 0,-3-9-2</inkml:trace>
  <inkml:trace contextRef="#ctx0" brushRef="#br0" timeOffset="3151">1888 321 62,'0'0'39,"0"0"-1,0 0 1,0 0-14,-7 13-17,7 9-1,-5 1-3,5 11-1,-4 2-1,4 13-1,-3 1 0,1-4-1,1-2 0,-2-5-1,0-7-1,-3-12-2,5-1-4,-16-33-20,17 14-11,-9-40 0,10 11 0,-6-12 0</inkml:trace>
  <inkml:trace contextRef="#ctx0" brushRef="#br0" timeOffset="3400">1815 252 75,'3'-27'35,"7"14"1,-1-7-5,17 14-20,-6-1-4,12 7-2,-1 1 0,8 6-2,-7 5-1,-2 1-1,-5 6 0,-8 3 0,-8 3-1,-9 1 0,-13 2 0,-9-1-1,-4-2 1,-7-3-1,2-3 0,1-5 1,8-1-1,8-2 1,14-11 0,5 19 0,13-6 0,9-1 1,2 4-1,2 1 0,-1 5 1,-1 3-1,-6 2 0,-2-4-1,-4 2-1,-11-9-3,7 9-11,-13-25-22,0 0 2,0 0-2,16-31 2</inkml:trace>
  <inkml:trace contextRef="#ctx0" brushRef="#br0" timeOffset="3868">2364 53 46,'0'-15'35,"0"15"1,15 3 0,-15-3-10,42 13-17,-22-4-2,11 13-1,-7-3-1,5 12-1,-4 1-1,-1 9 0,0 6-2,-8 1 2,-3 6-2,-5 5 1,-3 5-1,-5 2 0,-9-1 0,-7-7 0,-10-2-1,-9-5-2,-5 0-5,-24-23-19,13-4-14,-10-14 0,5-4-2,-2-12 0</inkml:trace>
</inkml:ink>
</file>

<file path=ppt/ink/ink1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10.0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39 119 74,'-5'-19'37,"5"19"-1,0 0 2,0 0-26,0 0-3,5 13-1,-8 12-3,4 8-1,-5 6-2,4 9 1,-5 4-2,5 7-1,-1-3 1,-1-2-1,2-9 1,0-6-2,3-7 0,-1-13-2,4 0-3,-11-35-18,5 16-15,11-41 1,-2 14-1,-8-17 0</inkml:trace>
  <inkml:trace contextRef="#ctx0" brushRef="#br0" timeOffset="327">-6 66 72,'0'0'34,"-3"-17"0,3 17 1,14-17-26,11 14-3,-4-10 0,10 7-1,-5-2-1,7 7 0,-2 4-1,-2 9 0,-4 5-1,-7 8 0,-6 8-1,-8 5 1,-8 1-2,-9 0 1,-14-2-2,-1-7 1,0-7-1,0-1 0,4-9-1,24-13 1,-15 13 0,15-13 0,25 3 1,2-1 0,0 1 0,2-2 1,-4 8-1,-4 7 1,-6 3-1,-8 4 1,-2 6 0,-8 4-2,-6-1 2,-6-3-2,-10-8 1,0-4-1,-5-8 1,1-12-3,4 6-3,-8-25-18,17 8-13,4-11 1,19 6-1,2-4 0</inkml:trace>
  <inkml:trace contextRef="#ctx0" brushRef="#br0" timeOffset="795">328 326 93,'0'0'37,"-4"14"0,-8-3-1,18 18-29,-5-1-3,10 4-1,-1 4-2,5-4-1,0-9-2,5-10 2,2-8-1,2-13 1,-3-7 1,-1-9-1,-3-12 0,-2-3 2,-4-1 0,-5 7 0,-3 5 0,-1 15-1,-2 13 1,0 0 0,1 28-1,1 13 0,-4 10-1,2 8 1,2 5-1,-4 1 0,-1 2 1,0-3-1,-1-6 0,-2-7 0,0-7 0,-3-11-2,6-4-2,3-29-5,-3 26-21,2-39-9,7 0 0,-2-20-1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6.7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431 0 71,'0'0'38,"-13"20"-3,-5-23 0,5 18-27,-20-11-2,1 12-2,-10-13-1,-2 6-1,-1-8-1,-1-10-3,3 8-3,-7-13-29,24 8-4,0-11 0,26 17-2</inkml:trace>
</inkml:ink>
</file>

<file path=ppt/ink/ink1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11.4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38 455 82,'-12'-21'37,"12"21"0,-17 7 1,19 15-26,-10-2-5,8 18-1,-5 1-2,10 9-3,-1 0 0,6-3-2,3-5 1,1-13-2,2-13 0,-2-14 1,2-11 0,-4-12 0,-1-13 1,-2-5 0,-1-9 1,-4 2 0,-3 6 2,2 7-1,-7 9-1,4 26 1,0 0 0,0 0 0,-4 42-1,4-3-1,4 11 0,0-1-3,5 2-2,-5-17-8,15 4-25,-7-25-2,10-6 1,-9-16 0</inkml:trace>
  <inkml:trace contextRef="#ctx0" brushRef="#br0" timeOffset="359">262 498 58,'0'0'34,"0"0"1,3 26 0,3 17-9,1-10-20,3 10-3,-7-5-1,2-2-2,-5-8 0,-5-12-2,5-16 1,0 0-1,-17-17 0,10-12 2,5-5 1,6-4 0,1-5 1,8 5 2,-3 0 0,12 9-1,-2 2 1,7 16 0,-6 2 0,1 16-1,-1 9-1,-4 14 0,-7 6-1,-2 9-1,-7 2 0,-5-1-2,-1-2-1,-8-14-6,13 8-17,0-38-12,0 0 1,0 0-2,9-21 2</inkml:trace>
  <inkml:trace contextRef="#ctx0" brushRef="#br0" timeOffset="702">605 499 91,'0'0'37,"0"0"-1,8 32 3,-12-7-31,10 20-2,-8-1-4,2-1-4,2 4-5,-15-19-30,14-7-1,-1-21 0,0 0 0</inkml:trace>
  <inkml:trace contextRef="#ctx0" brushRef="#br0" timeOffset="858">580 122 69,'0'-61'38,"6"24"-2,-2 11 1,-4 26-16,18 22-20,-21-5-33,8 7-3,1-4-1,9 2-3</inkml:trace>
  <inkml:trace contextRef="#ctx0" brushRef="#br0" timeOffset="1045">832 81 80,'-6'-23'40,"6"23"-1,0 0 0,9 26-20,-9-3-13,3 18-1,-6 3-1,3 13-1,-2 2-2,1 5 1,-2 0-1,-1-2 0,-1-6 0,5-5-2,0-6 2,0-4-1,0-4-1,3-8-2,2-4 1,-5-25-5,14 20-4,-14-33-20,21 1-9,-7-21 2,11 4-1,-15-18 29,16 11 3,-8-2 6,-2-3 4,0 18 22,-19 2 8,-9 13-1,-14 3 1,0 11-29,-9 7-24,-10-7-11,1 1 0,5-7-4,1-7 1</inkml:trace>
</inkml:ink>
</file>

<file path=ppt/ink/ink1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13.3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46 457 80,'0'0'37,"-16"0"-1,19 12 1,-13 1-30,9 19-1,-7 3 0,13 17-3,-4 0 0,5 6-3,0-8 1,-1-7-2,0-14 1,-8-16-1,3-13 0,-19-31 3,9-7-2,4-8 2,2-8-1,4 1 0,4-3 0,8 7 0,2 8-1,1 7-2,2 16-5,-17-6-25,16 15-6,-16 9 0,19-6 0</inkml:trace>
  <inkml:trace contextRef="#ctx0" brushRef="#br0" timeOffset="312">194 498 56,'21'-1'35,"-5"1"0,0-7 0,9 7-12,-6-13-15,8 8 0,-15-12-2,3 7-2,-12-6 0,-3 16-2,-13-17-1,-5 20 1,-4 5-1,-3 13 0,5 6 0,-2 9 0,9 4 0,8 4-1,3-4 1,6 1-1,5-7 0,4-3-2,4-7 0,-1-11-4,9 2-3,-25-15-24,33-3-6,-13-10 2,8 3-1</inkml:trace>
  <inkml:trace contextRef="#ctx0" brushRef="#br0" timeOffset="655">581 461 87,'-7'-13'36,"7"13"2,-20 0-1,14 14-30,-7 5-3,7 10 1,0 1-2,11 3-1,2 4-1,6-4-2,1-2 2,-1-3-2,-4-8 1,-8-5-2,-1-15 2,-26 13-3,6-9-2,-13-13-6,17 8-28,-7-14 3,23 15 0,-17-20-2</inkml:trace>
  <inkml:trace contextRef="#ctx0" brushRef="#br0" timeOffset="920">721 477 97,'0'0'37,"-5"13"1,2 11-5,-4-1-26,4 12-3,-5 1 0,10 7-4,5-4 0,6-5-1,9-11 0,2-9-1,5-12 2,2-11-1,-2-10 0,-5-14 2,-7-6-1,-8-4 1,-10 4-1,-11 5 1,-5 11-2,-12 7-3,1 21-7,-15-2-26,10 14 0,4 3-1,9 5 0</inkml:trace>
  <inkml:trace contextRef="#ctx0" brushRef="#br0" timeOffset="1357">1105 52 102,'-5'15'38,"2"8"1,11 23-7,-7 5-26,3 18-2,-1 4-1,3 7-1,-2-4-1,2-5-2,1-7 0,-2-18-4,3-1-4,-12-28-26,4-17-3,17 3-1,-17-3 1</inkml:trace>
  <inkml:trace contextRef="#ctx0" brushRef="#br0" timeOffset="1528">1193 471 90,'0'0'36,"0"20"1,0 8-3,10 12-27,-7 0-2,7 11-3,1-6-1,2-2-2,5-8 0,-1-12-1,5-10 0,-3-15 1,2-8-1,-5-17 2,2-8-1,-8-11 1,1-3 1,-2 1 1,-6 6 0,1 11 0,-2 7 1,-2 24 0,0 0 0,11 29-1,-9 7 0,3 9-1,-2 4-1,3-1-1,-2-3-1,-1-15-5,10 6-18,-13-36-13,19 6 0,-10-29 0,7-5 0</inkml:trace>
  <inkml:trace contextRef="#ctx0" brushRef="#br0" timeOffset="1918">1627 0 66,'0'0'38,"0"0"0,7 19 1,-9-4-11,10 25-21,-10 2-2,4 17-1,-5 2-2,3 9 0,-2-2-1,2 2 1,3-4-2,-1-4 0,2-7 0,-1-6-1,0-7 0,-3-10-2,3-5-2,-3-27-5,5 17-22,-5-17-6,12-24 0,-3-4-1</inkml:trace>
  <inkml:trace contextRef="#ctx0" brushRef="#br0" timeOffset="2152">1783 526 64,'-13'-7'32,"-18"4"0,0 6-2,-11-3-26,11 1-32,-3 6-2,2-4-2,14 0 1</inkml:trace>
  <inkml:trace contextRef="#ctx0" brushRef="#br0" timeOffset="2386">1869 481 105,'5'35'38,"-10"-9"0,13 17-10,-4-1-22,0 8-4,-2 1-3,-2-9-5,7 3-6,-19-31-26,12-14 2,0 0 0,-4-40-2</inkml:trace>
  <inkml:trace contextRef="#ctx0" brushRef="#br0" timeOffset="2527">1838 366 54,'0'-67'33,"-2"9"-1,2 14-2,3 16-17,-3 28-39,0 0-3,12 19-4,-7 8 0</inkml:trace>
  <inkml:trace contextRef="#ctx0" brushRef="#br0" timeOffset="2698">2027 537 82,'1'32'37,"-3"-2"-3,2 9 1,0-10-28,4 12-5,-1-7 1,3-5-3,5-4 1,2-11-1,5-11-1,0-10 3,7-6-2,-2-15 2,-6-5-1,-5-3 1,-8 1-1,-5 1 1,-9 11 0,-6 5-2,-9 13-2,-5 3-3,10 20-18,-6-13-14,13 7 1,13-12-1,-13 17 1</inkml:trace>
  <inkml:trace contextRef="#ctx0" brushRef="#br0" timeOffset="2995">2216 575 87,'24'22'36,"-17"-7"-1,3 23-6,-4-21-19,5 19-6,-9-5-1,-1-10-3,-2-3-1,1-18-1,0 0-1,-21-12 0,17-5 0,0-14 2,5 0 0,4 2 2,3 0 0,7 2 1,2-1 1,6 12 1,-1 0 0,2 12-1,-5 4 0,0 13 0,-6 3-1,-1 13 1,-8 4-2,-3 6-1,-2 3 1,-5-3-4,2 3-2,-9-28-18,11 8-15,2-22 0,0 0 0,9-29 0</inkml:trace>
  <inkml:trace contextRef="#ctx0" brushRef="#br0" timeOffset="3385">2689 419 70,'0'0'38,"6"22"-1,-6-22 0,0 37-16,6-14-26,-19-1-29,10-2-1,-1-4-1,4 3-1</inkml:trace>
  <inkml:trace contextRef="#ctx0" brushRef="#br0" timeOffset="3525">2737 732 74,'-13'25'39,"-3"-19"-3,16-6 1,-35 4-20,35-4-14,-26 14-4,0-18-34,26 4 0,-14-9-3,14 9 0</inkml:trace>
</inkml:ink>
</file>

<file path=ppt/ink/ink1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22.8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83-4 78,'-8'-16'38,"8"16"-1,0 0 1,0 0-28,-6 31-2,9 14-1,-8 6-3,2 14 0,-7 4-2,5 4 0,-5-2-1,2-2 0,-2-12 0,4-12-2,-3-10 1,5-14-3,-1-8-2,5-13-5,3-15-25,-6-13-4,16 1 0,-8-12-1</inkml:trace>
</inkml:ink>
</file>

<file path=ppt/ink/ink1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23.1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-8 148 74,'-2'-19'36,"2"19"-1,27-21 1,-23 5-28,23 13-1,-8-15-1,11 10-2,-5-10 0,6 5-1,-6-2 0,3 3-1,-1 5 0,-1 13 0,-3 7-1,-4 11 0,-6 5-1,-8 6 1,-8 5-1,-11 1 0,-5-1 1,-3-8-1,0-2 0,1-8 0,8-1 0,7-4 0,10 1 0,9-2 0,10 2 0,0-1 1,1 7 0,0 1-1,-5 1 1,-3 4-2,-6 1 2,-1 1-2,-4-4 2,-2-7-4,3-2-1,-6-19-14,0 0-20,14-32 0,0 11-2,-2-11 0</inkml:trace>
</inkml:ink>
</file>

<file path=ppt/ink/ink1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24.0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174-6 91,'0'0'37,"-20"-2"2,14 15-1,-14 2-30,4 18-1,-10 2-2,3 17-1,2 5-1,2 13-1,6-2-1,4 3 1,7-1-2,6-3 1,4-6 0,5 0-1,0-8 1,5-10-2,-1-6 0,0-11-2,5-6-1,-9-21-6,16 6-20,-15-31-10,8-3 1,-9-16-2</inkml:trace>
</inkml:ink>
</file>

<file path=ppt/ink/ink1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24.3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29 61,'0'0'37,"0"0"-1,0 0 1,0 0-14,29 9-16,-29-9-1,34 0-1,-15-4-2,5 1-1,-3-8 0,-2 5-1,-4-4 0,1 6 0,-16 4 1,19 6-1,-16 7 1,-4 12-1,-4 6 0,-1 6 0,-1 5 0,0 4 0,-2-3-2,0-5 1,4-4-1,-1-12-1,8 1-7,-2-23-22,0 0-8,4-23 0,14 4-1</inkml:trace>
</inkml:ink>
</file>

<file path=ppt/ink/ink1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24.6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0 72,'0'0'39,"0"0"0,11 26 0,-11-7-16,13 25-16,-11 1-1,1 11-2,-4 3-1,1 2-1,-3-6-1,-1-4-1,-1-6 0,1-12-2,0-7-1,4-26-5,-2 22-15,-5-37-17,14-1 2,-7-20-3,6-2 3</inkml:trace>
</inkml:ink>
</file>

<file path=ppt/ink/ink1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24.8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-7 67 70,'2'-14'35,"-1"-4"0,-1 18-5,21-26-10,1 23-11,-6-4-3,14 10 0,-5 0-2,5 10-1,-2 6-2,-3 6 1,-5-1-2,-6 7 0,-11 1 0,-11-1 0,-9-5 0,-10-6 0,-4-2-1,-3-8 0,2 3 0,5-4 0,8 0 0,19-9 0,-11 20 0,11-20 1,23 25 0,-6-15 0,4-1 1,3 1-1,-1 2 1,-1-1-1,-1 3 1,-2 2-1,0 4 0,-4 0-1,1 2-4,-16-22-9,24 25-22,-24-25-1,24 3 0,-13-18-2</inkml:trace>
</inkml:ink>
</file>

<file path=ppt/ink/ink1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25.3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26-2 87,'26'-3'37,"1"15"0,0-8-1,12 15-27,-6-7-2,3 12-2,-3-4-1,-2 11 0,-5-2-3,-7 12 1,-6 9-2,0 2 1,-8 5 0,-3 5-1,-9 3 0,-3-6 1,-8 2-1,-6-8-1,-4-8 1,-8-8-3,1-8-2,-15-19-13,15 5-21,-9-12 0,10-2-2,-1-15 0</inkml:trace>
</inkml:ink>
</file>

<file path=ppt/ink/ink1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26.4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3532 237 63,'0'0'32,"9"-13"0,-9 13-7,0 0-15,1-14-1,-1 14-3,-23-5-1,3 5 0,-12-7-1,-6 6-1,-11-5 0,-2 5 0,-7-5 0,1 4-1,-5-5 0,1 4 0,-6-4 0,0 1-1,-3-2 1,0-2-1,-4-2 0,0 1 1,-1-1-1,2 1 0,2 4-1,7 2 1,4 3-1,5 0 1,4 4-1,2 0 0,1 0 0,0-2 0,0 1 1,-4-1-1,1 0 0,-1-1 0,-1 1 0,3 1 1,0-1-1,2 3 0,-1-1 0,4-1 1,-6-4-1,0 2 0,-4-1 0,0-2 0,-2 3 0,3-4 0,-1 5 0,3-1-1,4 2 1,0-2 0,0 1 0,3-2 0,-3 2 0,-3-2 1,2 0-1,-6-1 0,-2 0 0,-4-1 0,0 3 0,-3 1 0,2-5 0,1 5 0,1 0 0,3 0 0,4-1 0,2 1 1,7-2-1,1 1 0,8 2-2,4-5-3,20 17-12,11-13-22,-6-16-1,19-1 0,10-9-2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8.1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325 14 55,'-4'-17'37,"4"17"-2,0 0 2,0 0-26,-30 3-3,10 7-3,-12-6 0,0 6-2,-5-4 0,-1 2-1,1-1-1,5-4-1,8 1 0,4-4-3,20 0-6,-20 5-30,20-5 1,22-6-1,-1 7 1</inkml:trace>
</inkml:ink>
</file>

<file path=ppt/ink/ink1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28.2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 65 57,'0'0'34,"8"-26"1,-8 26-5,4-27-10,-4 27-6,11-13-4,-11 13-2,0 0-2,11 32-1,-14-6-1,3 9-1,-2 8-1,-2 9 0,0 3-1,0 4 0,-1-1 0,3 0-1,-4-9 0,6-1 0,-4-9 0,3-8 0,-1-7-2,-2-9-2,8 1-5,-21-22-20,17 6-10,0 0-1,20-19 0,-12 5 1</inkml:trace>
</inkml:ink>
</file>

<file path=ppt/ink/ink1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28.5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405 0 90,'0'0'37,"4"20"0,-4-20-7,-16 12-21,-8-8-3,1 5-1,-12-6-2,-7 2-1,-8-8 0,-1 0-2,-2-3-1,2-2-2,18 14-10,-2-12-25,35 6 0,0 0-1,18 8-2</inkml:trace>
</inkml:ink>
</file>

<file path=ppt/ink/ink1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33.4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301 142 54,'0'0'37,"0"0"-1,-19-1 0,-7-6-12,-1 8-19,-10-4-1,-3 5-2,-2-4-1,2-1-1,8 8-3,0-13-2,19 14 0,13-6-1,0 0 0,0 0 2,26-6-1,-7 1 5,-2-9 1,5 9 5,-12-8-1,7 13 2,-17 0 0,15 11-1,-21 4 0,8 17-2,-8 0 0,4 14-2,-3 2 0,3 10 0,-4-5-1,5 1 0,-1-2-1,2-5 1,0-7-2,-4-9-1,4-5-2,0-26-5,1 20-18,-5-33-12,13 0 1,-5-14-2,12 0 2</inkml:trace>
  <inkml:trace contextRef="#ctx0" brushRef="#br0" timeOffset="406">196 161 78,'-1'-25'40,"1"25"-3,0 0 0,30 12-29,-26 10-2,7 17 0,-7 4-3,2 14-1,-3 1-1,0 1 0,-1 0-2,0-6 1,-4-8-2,1-10 0,0-9-2,1-26 0,-6 16-1,6-16 0,-7-32 1,5 0 0,8-1 2,0-9 1,4 0 1,6 4 3,0 3 0,7 11 1,-3 5 0,7 14 0,-9 10-1,4 14 1,-7 7-2,-2 7 0,-6 0-1,-2 5 0,-5-3 0,-3-5-2,0 1-2,-6-18-3,15 9-16,-6-22-17,0 0 1,6-18-2,7 8 1</inkml:trace>
  <inkml:trace contextRef="#ctx0" brushRef="#br0" timeOffset="858">506 460 71,'23'1'36,"-9"1"0,14 4 0,-5-11-30,8 2 0,-11-7-3,2-1 0,-11-5-1,0 0 0,-10 0-1,-1 16 0,-14-21 0,0 23 0,-1 4 1,-1 11-1,1 8 0,2 10 0,6 4-1,2 3 1,7 0-2,4-5 0,7 0-3,-3-20-5,20 6-20,-11-28-8,9-6 0,-8-10-1</inkml:trace>
  <inkml:trace contextRef="#ctx0" brushRef="#br0" timeOffset="1108">817 441 74,'0'0'37,"14"1"-1,-17 15 1,15 11-29,-11-1-3,4 7-1,-5-5-2,0-5 0,0-23-1,-12 14-1,12-14 0,-12-22 0,8-2 0,3-10 0,2 0 0,3-3 0,7 7-1,0 2-1,4 11-2,-10-8-13,9 21-20,-14 4 0,16-6-1,-16 6 1</inkml:trace>
  <inkml:trace contextRef="#ctx0" brushRef="#br0" timeOffset="1389">953 400 74,'29'8'38,"-11"-10"-2,14 4 2,-8-8-30,5 10-3,-7-7 0,-6 0-2,-16 3-1,0 0-1,0 0-1,-14 3 0,-8 6 0,1 7 1,0 6-1,6 5 0,6 4 0,8 4 1,7-1-1,7-2-1,7-3 0,-1-13-3,12 4-8,-17-27-25,14 0 0,-12-15-3,7 2 2</inkml:trace>
  <inkml:trace contextRef="#ctx0" brushRef="#br0" timeOffset="1841">1594 42 88,'0'0'37,"-32"-26"0,15 20-2,-12-4-29,1 10-1,-7 2-2,9 5 0,0 6-1,5 7-1,8 8 1,9 5-3,3 0 2,5 7-1,0 2 2,1 1-2,-5 1 0,1 1 1,-4-2-1,-1-1 1,-1 2 0,1-2-1,1-3 0,2 0 1,1-7-1,0-6-1,3-1-1,-2-12-1,-1-13-3,0 0-13,0 0-20,13-25 1,2 9-2,-7-14 2</inkml:trace>
  <inkml:trace contextRef="#ctx0" brushRef="#br0" timeOffset="2169">1542 386 65,'0'0'34,"-31"-12"-2,2 15-1,-10 0-27,1 1-5,3 9-20,-1-7-9,8 0-4,11 0 1</inkml:trace>
  <inkml:trace contextRef="#ctx0" brushRef="#br0" timeOffset="2387">1574 347 77,'0'19'38,"-13"-6"-3,10 21 0,-13-7-31,10 10-1,-1 0-2,7 2 0,4-2-1,5-5-1,8-4 1,3-12-1,5-9 1,3-14 0,-2-8 1,-1-14 0,-8-11 1,-2-4-1,-10-2 1,-6 5 0,-8 6-1,-4 12 0,-7 6-1,-3 8-3,1 22-10,-7-10-24,14 9 1,-4-5-2,19-7 1</inkml:trace>
  <inkml:trace contextRef="#ctx0" brushRef="#br0" timeOffset="2699">1768 416 59,'8'16'37,"5"10"-2,-7-2 1,8 5-19,-8-8-11,4 7-2,-7-14-1,-3-14-1,0 0-1,0 0 0,-15-14-1,8-6 1,1-4-1,3-6 1,3 2-1,9-2 1,4 4-1,9 3 0,1 7-1,2 0-4,3 17-6,-12-11-26,5 9 1,-21 1-2,27 0 1</inkml:trace>
  <inkml:trace contextRef="#ctx0" brushRef="#br0" timeOffset="3105">2059 487 71,'9'-14'37,"8"10"-3,-7-17 3,12 8-27,-15-6-3,4 6-1,-13-6-2,2 19-1,-17-14-2,-4 15 0,3 8 0,-4 7-1,0 6 1,6 5-1,6 2 0,5 3 0,11-1 0,6-4 0,7-2-1,3-13-1,7-1-2,-3-9-3,12 11-16,-14-18-14,11 5 0,-9-7-2,8 10 2</inkml:trace>
  <inkml:trace contextRef="#ctx0" brushRef="#br0" timeOffset="3417">2521 598 92,'19'33'37,"-23"-4"0,4 17-8,-19-6-24,1 0-4,-5 11-13,-13-19-24,10-2 0,-8-17-3,10-4 1</inkml:trace>
</inkml:ink>
</file>

<file path=ppt/ink/ink1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41.3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374 62 71,'12'-20'37,"-21"5"-1,9 15 2,-27-20-30,8 17-1,-17-2-2,-1 8-2,-6 3-1,1 3 0,0 3-1,7-4 0,5 3-1,5-6 1,8-2 0,17-3 0,-15-1 0,15 1 1,0 0-1,0 0 1,0 0 0,0 0-2,0 0 2,11 19-2,-11 6 2,0 4-3,-3 4 2,3 9-1,-3 2 1,-2 6 0,5-1-1,0-2 1,0-5-1,0 3 1,3-8-1,-3-4 1,2-7-2,-5-7 0,3-19-2,0 0-1,0 0-4,-20-13-16,20 13-16,3-35 1,8 19-1,-2-9 2</inkml:trace>
  <inkml:trace contextRef="#ctx0" brushRef="#br0" timeOffset="406">206 340 56,'9'-17'37,"-9"17"-1,0-13 0,0 13-13,-27 13-18,5-4-2,-7 2-4,-5-11-11,7 12-24,1-14 1,26 2-3,-23-10 1</inkml:trace>
</inkml:ink>
</file>

<file path=ppt/ink/ink1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43.8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193 12 60,'0'0'36,"4"-17"-1,-4 17 1,0 0-21,-13 4-8,-9-4 0,7 13-2,-6 0-1,2 5-1,1-1-1,6 7 0,6 0-1,9 4 0,4 0 0,9 5 0,0 2 0,3 0 0,-4-1 0,-5 1-1,-6-3 2,-10 0-2,-7-4 1,-7-8-1,-3-5 0,-2-2-1,0-6 1,5-1-1,4-5 1,16-1-1,-13 3 1,13-3 0,0 0-1,19 18 1,-9-5 0,0 7 1,-1 4-1,-3 3 0,-3 5 0,-2 8 1,1 2-1,1 2 1,-1 2-1,4 0 1,3-4 0,4 2 0,0-6 0,4-8-1,1-4 1,-2-7-1,-2-5-1,2-9 0,-1-2-3,-15-3-5,33-13-18,-23-7-13,15 1 2,-6-7-3,5-1 2</inkml:trace>
  <inkml:trace contextRef="#ctx0" brushRef="#br0" timeOffset="592">629 329 61,'-20'-28'38,"20"28"-1,-29-6 2,17 26-18,-5-4-15,5 18-2,-1 2 0,5 10-1,3 5-1,2-3-1,3 0-1,6-6 1,6-4-1,4-10 0,5-8-1,5-10 1,6-10 0,3-11 0,-2-10 0,1-14 0,-4-13 0,-5-13 1,-6-3-2,-12-3 2,-10 1-2,-9 6 1,-6 11-1,-13 12 2,-5 16-2,-6 19 1,1 12 0,8 14 0,4 3 1,9 10-1,8 2 1,14 5-1,8 1 2,10 3-2,5 2 2,1-2-1,-2 1 0,2 2 0,-4 2-1,-2-1 0,-4-5 0,-4-3-1,-2-8 0,-3-5-2,4-3-4,-11-28-14,13 1-17,-12-23-1,9-1-1,-8-17 1</inkml:trace>
  <inkml:trace contextRef="#ctx0" brushRef="#br0" timeOffset="1232">1002 436 52,'-18'8'37,"18"-8"-1,0 0 1,6 22-11,-6-22-17,22 4-1,-6-4-2,11 4-2,2-1 0,12 5-2,-2 0 0,3 4-1,-4 0 0,-5-2-2,-7 1-1,-26-11-5,19 6-18,-38-22-13,3 0-1,-17-11 0,7 5 0</inkml:trace>
  <inkml:trace contextRef="#ctx0" brushRef="#br0" timeOffset="1450">1102 321 81,'31'6'37,"-9"-2"1,16 15-1,-8-4-29,1 16-1,-8-4-1,-3 2-3,-11 4 0,-15-6-2,-13 1 0,-11-8-2,-8-4-1,-7-8-5,9 14-15,-8-24-17,18 9 1,5-10-2,21 3 1</inkml:trace>
</inkml:ink>
</file>

<file path=ppt/ink/ink1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45.6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238 167 89,'-2'-17'36,"-13"21"0,-13-5-4,-1 8-29,-10 5-1,2-1-3,1 0 1,5-4-2,10-3 2,21-4-2,0 0 2,0 0 0,17-8 1,0 0 2,-4-1-1,2 4 2,-15 5-1,13 11 1,-15 7 0,-2 10-1,0 8 0,-1 10-1,1 7 0,8 4 0,-4-1-2,7-4 1,-1-6-2,0-12 0,-2-5-5,-4-29-12,0 0-21,0 0 0,15-21-2,-9-8 1</inkml:trace>
  <inkml:trace contextRef="#ctx0" brushRef="#br0" timeOffset="484">381 6 73,'-13'-13'37,"13"13"-1,0 0 0,32 0-28,-16 3-1,14 13-1,-8 1-1,4 10-2,-6-1-1,-10 6 0,-6-1 0,-10 3-1,-7-3 1,-2 2-2,-3 0 1,1-1-1,5-1 1,11-2 0,2-1-1,11-6 0,1-4 0,9-7 0,-4-5 1,3-4-1,0-5 0,-8 1 0,-13 2 0,18-1 0,-18 1 0,-5 22 0,-2 4 1,1 7-1,-2 5 1,3 10 0,-1 6 0,2 2-1,1 1 1,-1-2 0,-3-7-1,-2-3 1,-1-6-1,-3-13 0,-2-4-1,0-9-1,15-13 0,-28 10-4,28-10-10,-26-5-23,26 5 0,-20-28-1,10 9-1</inkml:trace>
</inkml:ink>
</file>

<file path=ppt/ink/ink1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48.0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258 300 59,'22'2'39,"-22"-2"-1,0 0 1,-13 0-12,-3 6-21,-15-3-2,-4 3-1,-4-3-1,0 0-2,2 3-1,4-5-3,11 11-6,-2-12-28,24 0 0,0 0 0,28 9-1</inkml:trace>
  <inkml:trace contextRef="#ctx0" brushRef="#br0" timeOffset="187">247 403 93,'-13'7'38,"-6"-10"2,1 18-8,-8-16-25,1 7-4,-6 0 0,5-2-3,4 8-4,-4-16-17,14 11-18,12-7 1,0 0-2,-1-13 1</inkml:trace>
  <inkml:trace contextRef="#ctx0" brushRef="#br0" timeOffset="577">813-5 82,'15'-14'38,"-15"14"0,0 0 0,11 34-30,-19-10 0,5 15-3,-7 6 0,1 10-3,-3 4 1,3 3-2,1 1 1,0-3-1,4-4 0,0-8-1,4-8 0,0-9-1,0-7-2,0-24-2,0 21-4,0-21-19,0 0-11,-8-24-1,8 24 1,16-14 0</inkml:trace>
  <inkml:trace contextRef="#ctx0" brushRef="#br0" timeOffset="827">899 603 70,'0'0'38,"0"0"-1,-8 13 1,-6 1-20,-9-13-11,-2 10-2,-10-4-2,-4-2-1,-1-1-1,1-5-4,8 11-10,-8-19-26,21 8 1,1-8-1,17 9-2</inkml:trace>
</inkml:ink>
</file>

<file path=ppt/ink/ink1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50.4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44 135 68,'0'0'37,"-26"-6"-1,26 6 1,-19-9-27,19 9-2,0 0-1,17 8-2,-2-6-1,10 6-1,6-1-1,13 2 0,5 0 0,3-1-1,2-5 0,-2 5 0,-5-4 0,-4-1-1,-11 1 0,-9-4-2,-8 6-1,-15-6-5,0 0-19,-12 8-12,12-8 0,-35 1-1,16 6 0</inkml:trace>
  <inkml:trace contextRef="#ctx0" brushRef="#br0" timeOffset="374">40 319 63,'-16'2'35,"16"-2"-1,0 0 1,0 0-24,11 14-4,-11-14 0,34 15 0,-11-9-2,12 3-1,1-3 0,4 4-1,2-4 0,0 3-1,2-4 0,-5 1-2,-6 2 0,-7-4-2,-4 2-3,-22-6-9,18-13-25,-23-1 0,5 14-1,-17-30 1</inkml:trace>
  <inkml:trace contextRef="#ctx0" brushRef="#br0" timeOffset="717">340 0 49,'0'0'32,"0"0"1,0 0 0,-2 21-22,2-21-2,20 13 0,-20-13-1,40 19 0,-16-10-3,10 11 0,-4-1-1,3 5-1,-7-1 0,-4 8-1,-9 1 0,-7 9-1,-12 1 0,-5 4 1,-10-1-2,-3 1 0,-4 3-2,-1-12-3,7 7-10,-8-26-23,13-2 0,2-16-2,15 0 1</inkml:trace>
</inkml:ink>
</file>

<file path=ppt/ink/ink1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0:51.6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221 210 75,'13'-25'38,"-11"-11"-2,1 4 2,-12-7-31,2 13 1,-12-2-3,5 11 0,-8 10-2,2 10 0,2 8-1,4 10-2,2 6 2,5 8-1,1 3 0,2 5-1,4 1 1,-3 4-1,3-1 1,-2 1 0,-2 0-1,1-3 1,-1-1-1,0-1 0,1-1 0,0-1 1,0-6-1,0-6 0,2-3-1,-2-7 0,1-5-2,2-14-2,0 0-8,-17-6-25,21-8-1,-5-14 0,11 4 0</inkml:trace>
  <inkml:trace contextRef="#ctx0" brushRef="#br0" timeOffset="343">223 434 75,'11'-12'35,"-11"12"-1,-20 6-1,-13 0-28,5 4-4,-3 0-3,-10-7-23,9 3-9,3-9 0,9 1-2</inkml:trace>
  <inkml:trace contextRef="#ctx0" brushRef="#br0" timeOffset="702">492 352 75,'-6'-21'37,"6"21"-1,-17-8-1,17 8-27,-26 19-3,10 6-1,-7 1-1,7 7-2,3 4-1,1-4-2,6 0 0,5-5 0,7-5-1,-6-23 1,21 16-1,-8-17 1,3-7 2,2-8 0,-4-7 2,4-4 1,-7-5 0,5 3 1,-9 0 1,5 3-1,-3 5 0,-9 21-1,14-6 0,-2 28-1,-4 9 0,2 12-1,1 5-1,-3 1 0,1 4-2,-5-11-3,6 4-9,-14-31-24,4-15 0,0 0-1,17-16-1</inkml:trace>
  <inkml:trace contextRef="#ctx0" brushRef="#br0" timeOffset="1092">690 55 89,'9'-19'37,"-9"19"2,9 19-9,-7 6-20,7 21-5,-7 0 0,2 12-2,-4 6-1,0-3-1,-3-1-1,4-4 1,-1-4-1,-1-5 0,2-8-1,-2-8-3,4-5-2,-3-26-15,0 0-17,0 0 0,9-19-1,-7-12 0</inkml:trace>
  <inkml:trace contextRef="#ctx0" brushRef="#br0" timeOffset="1357">949 310 70,'0'0'36,"13"10"0,-13-10 0,-14 26-28,-4-14-3,0 6 0,-4-1-2,4 3-1,3 1 0,13 3-1,11 2 0,8 2 0,5 1 0,5 0 0,-2-3-1,-6 0 1,-11-4-1,-10-6 0,-13-5-2,-8-9-1,-2 1-4,-11-18-13,13 8-17,1-10 0,15 2 0,1-5 0</inkml:trace>
  <inkml:trace contextRef="#ctx0" brushRef="#br0" timeOffset="1747">1077 461 42,'0'0'30,"17"-11"2,-4 8 0,-13 3-19,36-9-1,-20-3-1,11 14-1,-9-12-3,6 8-1,-11-8-1,0 6-1,-13 4-1,0 0-1,0 0 0,-28-9-1,4 18 0,-5 7-1,2 2 1,1 6-1,4 3 1,9 5-1,9 0 0,13 3 1,5-5-2,11-2 1,5-6 0,2-5-1,4-7-2,-4-11-1,5 2-7,-15-18-27,14 2 1,-11-6-2,2 3 0</inkml:trace>
</inkml:ink>
</file>

<file path=ppt/ink/ink1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4:28.0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 57 18,'0'0'24,"-21"-6"1,21 6-9,0 0 0,0 0-2,0 0-2,-16-18-1,16 18-3,0 0-1,0 0-1,0 0-2,0 0 0,2-16-1,-2 16 1,0 0-1,0 0-1,6-17 0,-6 17 0,0 0 0,0 0 0,0 0 0,0 0-1,10 14 1,-10-14-1,3 22 1,-1-7-1,-2 1 1,3 6-1,-3 0 0,3 0 0,-3 2 0,1-5-1,-1-4 1,0-15-1,-1 19 1,1-19-2,0 0 1,0 0-1,0 0-2,-14-15-2,14 15-4,0 0-26,0 0 0,0 0-1,8 16 1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8.3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73 0 70,'0'0'38,"0"0"0,-10 27-8,-1-9-20,8 18-3,-9 0-1,8 12-2,-8 1 0,8 4-2,-2-1 0,2-2-1,1-7 0,1-5 0,0-6-1,2-8-1,0-8-1,0-16-2,4 16-8,-6-32-28,11 3 0,-7-13-1,6-4 1</inkml:trace>
</inkml:ink>
</file>

<file path=ppt/ink/ink1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30.8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92 0 98,'0'0'38,"-32"13"-1,32-13-11,-19 18-26,-1-21-13,20 3-22,-21 11-2,21-11-3,0 0 1</inkml:trace>
</inkml:ink>
</file>

<file path=ppt/ink/ink1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19.1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58 119 74,'-12'-23'37,"12"23"-2,-10-23-3,10 23-24,0 0-1,-10 26-2,1-3-1,5 11-1,-3 7-2,2 8 0,4 3-1,4 1 1,4 4-1,5-10 0,4-3 0,7-10 0,4-9-1,4-11 1,-1-9 0,1-11 0,-5-13 0,-2-14 0,-6-12 0,-7-13 1,-5-9-1,-6-6 1,-4 2-1,-6 8 0,1 7 1,-4 12-1,-4 14 1,-5 18-1,0 17 0,-4 11-1,-2 10-1,-2 0-4,13 18-15,-5-13-16,17 3 0,3-8-1,16 2 0</inkml:trace>
  <inkml:trace contextRef="#ctx0" brushRef="#br0" timeOffset="421">362 304 67,'0'0'36,"-6"16"-1,2-2 0,13 19-27,-8 1-4,8 5 0,-5 0-1,5-2-2,-5-7 0,2-5 0,-3-11-1,-3-14 0,0 0 1,3-15-1,-3-7 0,4-6 1,1-6-1,3-1 1,2-2 0,2 6 0,1 1 0,3 10 1,-1 5-1,0 17 0,-1 8 0,3 10 0,-7 10-1,3 4 0,-1 5 0,-4-2-1,1 1-1,-9-17-6,13 5-26,-13-26-3,0 0 0,0 0-2</inkml:trace>
</inkml:ink>
</file>

<file path=ppt/ink/ink1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20.1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70 82 74,'-7'-27'38,"7"27"-2,-13 6 1,17 15-30,-8 5-1,8 15-2,-6 5 0,4 11-2,-2 3 0,0 3-1,0-2 0,-2-3 0,0-7-1,-3-5 1,2-9-1,-1-9-1,4-4-1,0-24-3,-3 24-7,3-24-25,4-19-1,1-8 0,11 2 0</inkml:trace>
  <inkml:trace contextRef="#ctx0" brushRef="#br0" timeOffset="234">182 350 62,'0'0'34,"-23"-6"-2,-3 9 1,2 7-28,-4 6-13,-5-4-22,7-5-2,4-8-1,22 1 0</inkml:trace>
  <inkml:trace contextRef="#ctx0" brushRef="#br0" timeOffset="422">210 0 79,'12'20'37,"-4"18"-1,-11-1 0,12 17-31,-9 4 0,4 9-1,-2 0-2,1-1-1,-3-5-1,0-6 0,0-9-1,-2-8 0,2-11 0,-3-9-1,3-18 0,0 0 0,0 0 0,-11-29 0,11 1 1,0-7 0,6-2 1,2-2 0,5 3 1,5 5 1,0 8 0,7 10-1,-2 8 1,3 14 0,-3 10 0,-1 9-1,-3 8 0,-5 5 0,-1 1-1,-9-2-1,2 0-3,-12-13-3,12 3-22,-6-30-7,-3 13 0,3-13-3</inkml:trace>
  <inkml:trace contextRef="#ctx0" brushRef="#br0" timeOffset="858">616 560 69,'16'-4'36,"9"5"-1,-11-14 2,13 4-31,-14-11 0,5 7-1,-10-8-1,-3 4-1,-8 2-1,3 15-1,-28-3 0,8 18-1,-3 5 1,-1 9 0,2 8-1,5 4 1,5-2-1,12-1 0,9-4 0,9-8 0,8-9-1,8-9-1,8 0-5,-14-25-19,17 4-12,-11-14 1,0-2-2</inkml:trace>
</inkml:ink>
</file>

<file path=ppt/ink/ink1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21.8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67 457 63,'-16'0'35,"16"0"-1,-28 16 0,36 4-25,-16 2-4,8 11 0,-4-4-2,10 6 0,3-5-2,6-1 0,0-7-1,2-10 1,2-9 1,4-11-1,-1-8 1,-3-10 0,-6-7 0,-3-2-1,-7 0 1,-5 5 0,-6 7-2,-7 5 1,-7 11-1,-4 13-1,3 14-4,-13-10-18,14 16-15,-2-10 1,12 0-2,12-16 0</inkml:trace>
  <inkml:trace contextRef="#ctx0" brushRef="#br0" timeOffset="344">331 0 74,'0'0'38,"0"0"-2,0 0 1,-10 16-29,12 2-4,-7 3 0,5 9-1,-3 5 0,2 9-2,1 1 1,-1 2-2,1 4 1,1-3 0,-1 0-1,1-3 0,-1-1 0,0-4 0,2-4 0,-1-5 1,-1-4-2,0-3 1,0-4-1,-1-7 0,1-13-2,0 0-5,7 19-19,-10-34-12,3 15 2,18-36-2</inkml:trace>
  <inkml:trace contextRef="#ctx0" brushRef="#br0" timeOffset="656">479 393 54,'-18'-15'29,"-8"5"2,-1 9-5,0 1-42,-1 6-12,3 1-2,25-7 1</inkml:trace>
  <inkml:trace contextRef="#ctx0" brushRef="#br0" timeOffset="812">538 87 61,'0'-22'37,"0"22"-1,2-13 1,9 30-19,-11-17-11,-3 41-2,-1-8-1,4 14-2,-3 5 1,-1 7-2,2 7-1,-2-2-1,2-5-1,-2-7 0,1-7 0,0-13-1,2-11-1,1-21 1,0 0 1,-2-21 0,7-2 0,2-5 2,3-2 1,3 1 0,0 1 2,2 11-1,2 4 1,0 11 0,-2 5-1,1 10 1,-6 6-2,1 7 0,-2 6-1,-3 3 0,0 3-1,-6-9-3,2 7-5,-15-18-29,16-2 2,-3-16-3,0 0 2</inkml:trace>
  <inkml:trace contextRef="#ctx0" brushRef="#br0" timeOffset="1248">788 490 74,'9'16'36,"-9"-16"-1,24 4 1,-24-4-31,27-5 0,-23-8-1,-4 13-1,13-25 0,-13 25-1,0-23-1,0 23 0,-17-13 0,2 14 0,-2 8-1,-4 5 1,0 8-1,3 7 0,1 6-1,8 0-2,11 4-3,1-13-7,23 4-24,-7-15 0,18-1 0,-5-21 1</inkml:trace>
  <inkml:trace contextRef="#ctx0" brushRef="#br0" timeOffset="1498">1024 538 69,'13'-16'36,"-12"0"-1,12 22 0,-13-6-25,21 23-5,-16-1-1,7 8-2,-3 2-1,-4 2-1,0-3 0,-2-7 1,-6-10-1,3-14 0,-15-1 0,8-15 1,3-9-1,7-4 1,1-6-1,6 5 1,3-1-1,3 5-1,3 10-4,-11-5-22,14 16-8,-5-2-2,5 5-2</inkml:trace>
</inkml:ink>
</file>

<file path=ppt/ink/ink1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24.0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 31 61,'-5'-19'37,"5"19"-1,-1-13 1,15 31-20,-17 0-11,6 23-3,-7 7 1,5 12-3,-3 9 1,0 5-1,-1 2-1,2-9 1,-1-9-2,2-12 1,-1-11 0,-2-10 0,3-25-1,0 0 1,0 0-1,0-18 1,4-8 0,2-2-1,3-6 2,4-3-2,4 1 2,2 3-1,1 4 1,4 8 0,-2 16-1,-2 9 1,-4 12-1,-2 14 1,-2 8-1,-6 6 0,-8 1-1,-5-2 1,-9-4-1,-7-11 0,-5-11-2,-7-15-3,11 5-17,-11-24-14,17 4 1,1-11-2,17 10 1</inkml:trace>
  <inkml:trace contextRef="#ctx0" brushRef="#br0" timeOffset="468">274 304 87,'0'0'37,"8"16"-2,-16 1-4,17 20-27,-5 2-1,4 6-1,-4-1-1,0-4 0,-2-9 0,-1-10-1,-1-21 0,0 0 0,0 0 0,-4-24 0,5 1 0,4-4-1,4 0-1,-1-2-1,14 8-2,-5-3-2,11 15-1,-6-5-1,11 6 2,-11-5 1,4 5 3,-4-1 2,-6-1 3,-2 7 2,-14 3 2,0 0 0,0 0 0,0 19-1,-13-1-1,5 12-1,-10 1-2,5 9 1,-3-1-1,6-3 0,6-2-1,4-5 0,4-9 0,-4-20 0,22 12-1,-9-21 1,4-12 0,1-9 0,-4-5 1,4-4 0,-5 0 1,3 4 0,-8 3 0,1 10 0,-9 22 1,0 0-1,13 9 0,-9 20 0,1 7-1,-1 6-1,1 5-2,-4-5-2,11 7-7,-17-21-27,23-3 1,-18-25-2,23 0 2</inkml:trace>
  <inkml:trace contextRef="#ctx0" brushRef="#br0" timeOffset="1030">768 432 73,'0'0'34,"6"17"0,7 2-1,-9 1-31,1 2-1,-5 1-1,-2-2 0,-2-8-2,4-13 1,-16 4 0,6-20-1,2-3 2,7-2 1,1-11 2,6 6 1,2-1 0,10 9 0,-1-1 1,5 13-1,-3-1 0,3 12-1,-3 6-1,-1 5-1,-2 7 0,-2 4 0,-4 4-2,-6-1-1,3 7-4,-14-17-12,11 9-19,-4-29 0,9 22-2,-9-22 1</inkml:trace>
  <inkml:trace contextRef="#ctx0" brushRef="#br0" timeOffset="1373">1180 314 53,'0'0'35,"0"0"0,0 0-1,-29-8-13,29 8-17,-26 24-1,12-2 1,-5-3-1,7 8-1,1 2-1,6 3 0,4-1-1,7-4 1,5 1-2,2-6 0,6 3-2,-1-20-7,13 7-26,-7-21 1,6 1-2,-4-13 0</inkml:trace>
  <inkml:trace contextRef="#ctx0" brushRef="#br0" timeOffset="1638">1378 50 78,'-9'-19'37,"9"32"1,0-13-1,6 35-31,-6-3-2,4 9-1,-4 4 0,5 7-1,-4-3 0,0 4-1,1-4-1,-2-6 0,1-5-1,-1-7 0,0-8 0,-1-9 0,1-14-1,0 0 1,0 0 0,0 0 1,1-24 0,1 5-1,4-3 2,-1-1 0,6-2 0,0 3 0,2 4 0,5 4 1,-4 3-1,5 5 0,-4 8 0,1 8 0,-3 6-1,0 10 1,-9 3-1,-2 4 0,-4-1-1,-5 0 1,1-4-1,-3-8-1,3-1-1,6-19-6,0 0-21,19-2-8,10-11-1,0-13-1</inkml:trace>
  <inkml:trace contextRef="#ctx0" brushRef="#br0" timeOffset="3557">1797 693 53,'0'0'38,"0"0"0,0 0-2,9 25-10,-13-6-20,1 7-2,-6 0-1,-1 4-3,-2 1-2,-4-12-7,13 4-27,-10-16-2,13-7 0,0 0 0</inkml:trace>
</inkml:ink>
</file>

<file path=ppt/ink/ink1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28.0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40 4 74,'-11'-17'37,"11"17"-1,-20 20 0,22 7-31,-10 3-1,8 10 0,-1 1-2,2 2 0,4-2-1,2-2-1,3-6 0,0-15 0,2-7 0,1-11 0,-13 0-1,26-27 1,-15 6 0,-1-5 0,-1 2 1,0 3-1,-2 3 0,-7 18 0,0 0 0,14 5 0,-5 10 0,-2 6 0,3 1-1,3 1 1,5-5 0,-1-8 1,-1-8-1,-2-10 1,1-10-1,-2-7 0,-2-8 1,-5 0-2,1-1 0,-5 4-5,9 17-19,-15-10-12,4 23 1,0-19-3,0 19 2</inkml:trace>
  <inkml:trace contextRef="#ctx0" brushRef="#br0" timeOffset="452">396 91 71,'0'0'36,"0"0"0,0 0-4,29 0-21,-29 0-4,28-11-2,-28 11 0,23-9-3,-23 9 0,0 0-1,0 0-1,-9 14 1,-4-1-1,-3 7 0,-1 1 0,0 6 1,-1-1-1,4-2 0,5 0 0,8-3-1,8 1 0,6-8-4,17 8-8,-5-20-24,20 4 0,-6-17-2,8 1 1</inkml:trace>
</inkml:ink>
</file>

<file path=ppt/ink/ink1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28.9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 0 81,'0'0'38,"0"0"-1,0 0 0,9 14-32,-6 13-1,-3 7 0,4 14-2,-4 8-1,3 13-1,-2 7 0,4-3-1,-5-2 0,-3-11 1,1-10-2,1-12 1,-2-15 0,3-23 0,0 0 0,0 0 0,-15-19 1,14-6 0,4-6 0,3-4 0,1-1 1,6 0 0,1 1 1,4 6-1,2 4 1,-3 9-1,1 7 1,4 12-1,-9 7 0,4 12 0,-4 7-1,-1 8 0,-7 3 0,0 1 0,-5-2-2,-9-6-1,6-3-5,-16-25-18,19-5-12,0 0 0,9-18-1</inkml:trace>
  <inkml:trace contextRef="#ctx0" brushRef="#br0" timeOffset="546">521 384 61,'-2'-16'36,"2"16"-2,-8-21 1,8 21-19,-28-14-11,9 15-1,-8-1 0,1 16-1,-5 8-1,5 8-1,4 8-2,8-1 0,9 7-2,3-10 1,10 1-2,5-16 1,9-5 0,-3-15 0,6-8 2,-4-11 1,1-8 2,0-6 0,-6-2 1,1 2 1,-10-2 1,3 9-1,-5 4 0,-5 21-1,0 0-1,13 14 1,-12 9-2,4 8-1,-1 1-1,-4 5-3,9 4-4,-15-16-27,20 1-3,-14-26 1,26 13-3</inkml:trace>
  <inkml:trace contextRef="#ctx0" brushRef="#br0" timeOffset="921">702 333 82,'0'0'37,"17"41"-2,-25-15 1,18 15-32,-6 6-1,6 2 0,-1-5-1,1-2-1,0-13 0,3-8 0,0-15-1,0-12 1,0-15-1,-1-8 1,1-12-1,-3-2 0,0 1 0,-5 1-2,3 12-4,-13-10-16,9 23-15,-4 0 0,0 16-2,0 0 2</inkml:trace>
  <inkml:trace contextRef="#ctx0" brushRef="#br0" timeOffset="1280">1053 400 72,'0'0'36,"21"18"-1,-21-18 0,21-3-29,-21 3-1,0 0-1,1-16-2,-1 16 0,-17-12-1,2 10-1,-1 4 1,-3 10 0,1 4 0,0 9 0,1 4-1,1 2 1,4 0-1,5 1 0,7-3 0,7-7 0,9-6-1,7-8 0,6-2-2,-1-14-4,14 10-20,-14-21-9,8 5 0,-10-6-2</inkml:trace>
</inkml:ink>
</file>

<file path=ppt/ink/ink1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30.6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100-7 91,'0'0'38,"-20"-5"-1,20 5 1,-21 21-37,21-21-3,-22 34-7,-2-26-28,18 10 0,6-18-1,-7 35-1</inkml:trace>
</inkml:ink>
</file>

<file path=ppt/ink/ink1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35.4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342 249 69,'0'0'37,"0"0"-3,-17 6 3,-7-6-28,-5 7-6,-10-7-1,-1 5 0,-6-7 0,2 4-1,5-4 0,7 2 0,9 3 0,23-3 0,-9 16 1,9-16-1,18 21 1,-5-8 0,-3 0 0,0 8-1,-6-2 2,-1 4-2,-4 3 2,-2 7-2,0 0 1,0 7-1,0-1 1,0-1-1,2-1 0,-2-3 0,2-4-1,-1-5 0,2-4-1,-3-7 0,5 0-3,-2-14-7,0 0-20,8-15-9,-8 15 1,15-32-1</inkml:trace>
  <inkml:trace contextRef="#ctx0" brushRef="#br0" timeOffset="375">210 475 99,'0'0'36,"0"0"2,0 23-11,-20-16-22,3 5-3,-8-2-2,-7-8-5,13 5-30,-10-14-1,12 4-2,4-13 0</inkml:trace>
  <inkml:trace contextRef="#ctx0" brushRef="#br0" timeOffset="780">806 9 71,'-7'-17'36,"7"17"0,-37 3 1,21 11-30,-15-1-1,8 14 0,-3-2 0,9 7-2,-1-3-2,14 0 1,0-4-2,4-4 0,7-5 0,-1 1 0,2-2-1,-5 4 0,-1 0 0,-2 3 0,-5 3 0,1 3 0,-5 1 1,-2-1-1,-4-6 1,2-2-1,0-4 1,0-7-1,13-9 1,-20 7-2,20-7 1,0 0 0,0 0 0,0 0 0,7-14 0,-7 14-1,0 0 1,15 17 0,-12-1-1,-3 5 1,-3 2 0,-2 5 1,1 0-1,0 4 0,2-1 1,2 0-1,5 2 0,0 1 1,3-2-1,2 2 0,3-1 0,-2-2 0,-2-6-1,1-3 0,2-9 0,-12-13-3,23 7-7,-20-27-20,21 2-8,-3-8 1,9 4-2</inkml:trace>
  <inkml:trace contextRef="#ctx0" brushRef="#br0" timeOffset="2231">1047 302 51,'0'-16'37,"-11"-5"-1,11 21 1,-17-27-13,17 27-17,-20 20-2,8 12-1,-2 6 1,-2 15-3,-1 7 0,6 4-1,3-1 0,5-3-1,10-7 1,6-12 0,15-12-2,6-16 2,5-10-2,5-13 2,-1-10 0,-4-14-1,-5-14 0,-7-12 0,-14-8 0,-9-5 0,-9 1 0,-10 1-1,-7 6 0,-4 11 1,-4 15 0,0 15-1,-1 18 1,4 15 0,5 12-1,8 6 1,5 13 0,10 4 1,7 7-1,6 2 1,2-1 0,7 4 0,-6 0 0,5-4 0,-4-3 0,-1-3 0,-4-7 0,0-6-2,-4-5 0,-1-9-1,1-1-2,-9-18-4,22 16-16,-18-29-15,9 5 1,-9-14-2,9 2 2</inkml:trace>
  <inkml:trace contextRef="#ctx0" brushRef="#br0" timeOffset="2871">1429 410 71,'-13'5'38,"13"-5"-3,0 0-7,0 0-18,18 0-3,3-6 0,15 7-1,3-1-1,13 2-2,3-2 0,4 4-1,-4-4 0,-7 4-1,-7 1-1,-8 1-1,-14 0-3,-19-6-5,0 0-24,-13 2-7,-6-4 1,-12-10-1</inkml:trace>
  <inkml:trace contextRef="#ctx0" brushRef="#br0" timeOffset="3105">1660 284 55,'26'0'39,"-7"-6"-2,11 11 0,-5-7-12,18 17-19,-15-3-1,1 5-2,-8 5-2,-3 2 1,-9 5-1,-9-1-1,-9 0-1,-13-6-4,-1 8-3,-19-11-29,15 2 0,-7-14-1,13 3-1</inkml:trace>
</inkml:ink>
</file>

<file path=ppt/ink/ink1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38.90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175 206 95,'13'-3'38,"-13"3"1,23 7-11,-19 6-22,2 15-2,-9 4-1,0 9 0,-4 8-1,-2 3 0,1 1-1,-3-2 0,0-5 0,2-7-2,2-3 0,-2-13-4,12 3-5,-3-26-29,0 15 1,0-15 0,32-6-2</inkml:trace>
  <inkml:trace contextRef="#ctx0" brushRef="#br0" timeOffset="203">336 697 81,'0'0'37,"1"14"-1,-19-12 1,18-2-31,-38 11-2,8-5-1,-10-4-1,-2-1-2,0 4-5,-7-17-21,15 7-11,3-8 0,18 3-2</inkml:trace>
  <inkml:trace contextRef="#ctx0" brushRef="#br0" timeOffset="593">493 34 66,'0'0'36,"14"-23"-1,4 21 1,-4-11-26,11 18-3,-10-4-2,7 11-1,-9 2-1,-4 10-1,-9 4-1,-2 4 0,-6 3 0,-4 5 0,-2 1-1,2 0 1,3 0 0,5-3-1,7-4 1,6-2 0,2-7 0,4-3-1,-2-3 2,-1-2-2,0 2 2,-6 2-2,-3 2 2,-3 5-2,-2 6 1,-1 2-1,0 5 1,1 2-1,0-2 0,-2-3 1,-1-3-2,-2-4 1,-1-8 0,-4 1 0,-1-8-2,-1-3-1,1 3-5,-13-23-16,26 7-15,-22 0 1,22 0-3,-16-13 2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19.09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311 30 60,'5'-22'36,"-5"22"-4,0 0 3,0 0-24,-32-8-3,12 14-1,-12-7-3,0 7-1,-4-5-1,-4 3-1,0-2-1,5-1-1,8 2-2,4-6-1,23 3-2,0 0-1,0 0 1,0 0-2,37 0 4,-13-3 1,2 1 3,0 0 2,-9-5 2,5 11 3,-22-4-1,22 7 1,-22-7-1,3 27 0,-9-8-1,3 10-1,-5 5-1,0 2 0,1 5-1,2 3 0,-1 0 0,5 4-2,-1-4 2,2-3-3,2-5 0,-2-9-3,3-1-5,-3-26-30,0 0-1,-8-29-2,19-8 1</inkml:trace>
</inkml:ink>
</file>

<file path=ppt/ink/ink1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41.3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127 350 85,'0'0'38,"0"0"-1,-24 8 1,24-8-34,-13 8-3,13-8-1,-22 10-4,0-20-16,22 10-18,-28-9 1,28 9-3,-18-27 1</inkml:trace>
  <inkml:trace contextRef="#ctx0" brushRef="#br0" timeOffset="546">111 11 91,'0'0'38,"0"0"1,-12-13-9,12 13-22,0 0-2,0 17-2,0-17-2,-5 17 0,5-17-3,-11 14-2,14 1-10,-20-21-26,17 6 0,3-22-3,3 4 1</inkml:trace>
</inkml:ink>
</file>

<file path=ppt/ink/ink1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43.3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233 15 41,'-5'-16'34,"5"16"2,-17-12 0,17 12-11,-35 21-17,19 10-2,-10-3-1,3 18 1,-4 4-2,4 10 0,2 5-1,4 4-1,4 4 1,6-5-1,7-3 0,3-1 0,5-6 0,5-3-1,2-7 0,7-8 0,-1-4-1,5-11-1,-4 0 0,4-18-2,-3 8-4,-13-31-15,13 7-18,-10-13 1,4 0-2,-4-8 2</inkml:trace>
  <inkml:trace contextRef="#ctx0" brushRef="#br0" timeOffset="405">338 378 60,'-29'5'35,"29"-5"2,-26 8-2,26-8-22,0 0-5,6 21-1,-6-21-1,21 6-3,-3-5 0,3-1-1,4 0-1,2 0-1,-5-1 1,0 1 0,-5 0-1,-4 1 0,-13-1 1,10 20-1,-11-6 0,-2 6 1,-1 3 0,1 1 0,-2 1 0,2-4-1,1 2-1,-1-10-4,8 8-9,-5-21-24,0 0-1,9-18 0,6 7-2</inkml:trace>
  <inkml:trace contextRef="#ctx0" brushRef="#br0" timeOffset="764">679 176 76,'8'-16'38,"-8"-2"0,0 18 0,0 16-30,8 12-2,-16 3-2,8 14-1,-8 6-1,0 8 0,4 3 0,-2 0-1,3-4 0,-2-10-1,2-6 1,-3-11-3,6-6 0,0-25-5,3 20-14,-7-34-18,12 0 1,-6-15-2,3 1 1</inkml:trace>
  <inkml:trace contextRef="#ctx0" brushRef="#br0" timeOffset="1029">628 235 55,'-6'-21'33,"2"8"-1,4 13-2,0-22-21,0 22-2,13-25 0,1 16 0,-1-7-1,12 8-1,-3-3-1,12 6-1,-3-1 0,6 9 0,-2 2-2,-8 11 0,-1 5 0,-10 5-1,-10 5 0,-10 3-1,-11 1 1,-11-4-2,-3 0-1,-10-10-2,10 7-10,-7-19-22,19-2 0,1-11-2,16 4 2</inkml:trace>
  <inkml:trace contextRef="#ctx0" brushRef="#br0" timeOffset="1497">1148 201 73,'0'-26'37,"0"26"0,0 0 1,0 0-30,14 17-2,-5 16-1,0 4-2,1 10 0,-3 9-2,2 4 0,1 2 0,-2-7-2,1-5 0,-6-16-6,11 4-17,-14-38-14,19 12 1,-12-32-3,6-6 2</inkml:trace>
  <inkml:trace contextRef="#ctx0" brushRef="#br0" timeOffset="1700">1383 127 81,'2'-28'37,"-2"28"0,0 0 0,7 46-31,-13 1-2,-3 11-1,-4 8 0,3 5-1,-4 0 1,1-6-2,0-9 0,0-9-2,6-7-2,-6-15-6,19-6-29,-6-19 0,0 0-1,11-13-1</inkml:trace>
</inkml:ink>
</file>

<file path=ppt/ink/ink1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1:45.5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45 300 86,'7'-13'37,"-7"-6"0,0 19-8,0 0-22,0 0-1,7 20-2,-7 11-2,-3 9 0,-1 11-1,-2 7 1,3 5-1,-3-1 1,1-7-3,0-7 1,-2-10-4,7-5-4,0-33-24,0 0-7,0 0 2,-1-21-3</inkml:trace>
  <inkml:trace contextRef="#ctx0" brushRef="#br0" timeOffset="234">-3 259 86,'6'-26'37,"-5"-7"0,14 19-9,-5-10-20,11 14-3,1 4-1,4 12-1,5 7-1,1 10-1,-3 3 0,-1 3-1,-7 3 0,-5 0 0,-7-1 0,-9-1-1,-13-1 1,-7-3-1,-5 0 0,-7 1 1,0-7-1,2-1 0,2-6 0,5-2 1,8 0-1,15-11 1,-1 16 0,15-5 1,5 1 0,6 4 0,1 0 0,2 4 0,-1 0 0,-1 4-1,-2-3 0,-6-3-4,3 2-4,-21-20-19,13 5-11,-9-18 1,6-3-2</inkml:trace>
  <inkml:trace contextRef="#ctx0" brushRef="#br0" timeOffset="702">449-2 73,'17'4'36,"-1"-4"1,17 12-1,-5-5-29,5 13 0,-5 2-2,4 7 0,-5 2-2,0 6-1,-3 3 0,-2 6-1,-6 2 0,-6 0 0,-2 3-1,-7 5 1,-8 2 1,-3 2-2,-8 1 2,-7 1-2,-2-1 1,-7-4-2,-2 4-2,-9-19-11,12 9-25,-15-20 0,3 1-1,-8-21-2</inkml:trace>
</inkml:ink>
</file>

<file path=ppt/ink/ink1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2:00.27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63 83 74,'0'0'35,"0"0"2,5-21-7,9 21-21,-14 0-1,0 0-1,0 0-2,-6 30-1,5-6-1,1 8-1,-1 1-1,2 7 1,-1-1-1,0 4 1,3-5 0,-2-6-1,-1-2 1,3-5 0,-1-4-1,-2-4 0,0-17-1,11 15-2,-11-15-3,9-15-8,5 2-25,-11-12-2,3 3 1,-3-5-2</inkml:trace>
  <inkml:trace contextRef="#ctx0" brushRef="#br0" timeOffset="374">0 56 39,'0'0'31,"0"0"1,0 0-1,0 0-12,9-15-14,6 12 0,-2-7 0,13 6 1,-4-7-1,11 7-1,-2-5 0,7 9-1,-6 2 1,3 11-1,-9 1-1,-5 11 0,-6 2-2,-8 2 1,-10 3 0,-8-1-1,-4-4 0,-1-5 0,1 0 0,6-6 0,3-4 0,6-12 0,13 20 0,4-12 0,5-4 1,3 2-1,-4 0 0,-2 3 1,-6 5-1,-4 5 2,-8 6 0,-2 0 0,-8-2 0,-8 2-1,-6 0 1,-6-6 0,-2-6-1,-3-7-1,3-3-1,-3-9-2,8 4-5,-6-18-22,16 5-7,8-8-2,12 4 1</inkml:trace>
  <inkml:trace contextRef="#ctx0" brushRef="#br0" timeOffset="889">485 292 79,'0'0'37,"-15"21"-1,24 4 2,-9 1-32,7 12-1,0-4-1,8-1-2,2-5 0,2-6-2,4-15 1,-1-10-1,-1-11-1,-2-10 0,-3-8 0,-5-4 0,-2-4 0,-3 2 1,-5 6 1,1 10-1,-2 22 2,0 0 0,0 0 0,-3 38 2,4-1-1,2 8 0,-3 6-1,2 3 1,-1 3-2,1-1 1,0-4 0,4 4-2,-4-1 0,2-2 1,0-2-1,3-6 0,-5-4 0,-2-9 0,0-5-2,-9-14 0,9-13-4,-21-2-14,21 2-19,-13-33 1,13 2-1,-2-8-2</inkml:trace>
</inkml:ink>
</file>

<file path=ppt/ink/ink1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2:01.7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69 119 46,'4'-13'36,"-7"-3"1,3 16 1,-4-23-10,4 23-18,0 0-2,4 26-1,-10 2-3,3 12 0,-1 11-2,4 8 0,1 2 0,4 1 0,-1-5-1,2-5 0,-2-10 0,2-10-2,1-9-2,-7-23-5,14 15-19,-14-30-12,7 2 0,-7-16-2,4 6 3</inkml:trace>
  <inkml:trace contextRef="#ctx0" brushRef="#br0" timeOffset="453">-10 19 61,'0'0'34,"1"-16"0,-1 16-1,31-3-21,-9-1-5,13 16-1,-2-5-1,8 10 0,-7 1-2,-2 6-1,-6 4 0,-4 4 0,-11 1-1,-6 3 0,-11 0-1,-9-1 0,-6 0 0,-6-3-2,1-5 0,-4-8-3,9 3-4,-11-19-28,19-2 1,13-1-2,-9-26 2</inkml:trace>
  <inkml:trace contextRef="#ctx0" brushRef="#br0" timeOffset="765">367 118 86,'0'0'38,"14"-3"-1,3 16 1,-17-13-32,9 35 0,-9-9-3,4 9 0,-4-1-1,0 8 0,0 0 0,-3-3 0,2-2-1,-2-5 1,1-5-1,2-4 1,0-4-1,5-6-1,-5-13 1,22 19-1,-5-13 0,5-2 0,1-2 0,6-1 0,2 2 0,0-2-1,-1 2-1,-8-4-2,1 7-7,-23-6-25,16-13-4,-16-5 1,5 5-1</inkml:trace>
  <inkml:trace contextRef="#ctx0" brushRef="#br0" timeOffset="1139">802 102 91,'3'-13'38,"-3"13"1,5 16-1,7 10-32,-9 3-1,4 11-2,1 5-1,-1 5 1,-1 0-1,2-2-1,0-2 1,-2-4-1,1-4-1,-6-10 0,2-5-3,-3-23-5,2 24-17,-2-24-14,-9-20 0,3-5-3,3-1 4</inkml:trace>
  <inkml:trace contextRef="#ctx0" brushRef="#br0" timeOffset="1404">793 86 74,'7'-13'37,"12"9"0,-1-7 0,15 16-29,-5-1-2,11 9 0,-2 3-3,4 6 0,-6 1-1,-5 4-1,-8 1-1,-7 4 1,-15-3-1,-12 1 0,-11 1 0,-14-5-2,-2 3-3,-15-21-17,10 11-16,-4-10 0,10-6 0,-1-13-1</inkml:trace>
  <inkml:trace contextRef="#ctx0" brushRef="#br0" timeOffset="3417">1345 619 73,'24'6'38,"-24"-6"0,10 35 0,-17-21-18,8 19-15,-10 1-3,-5-2-4,2 11-14,-5-26-21,3 1-1,1-15-1,13-3 0</inkml:trace>
</inkml:ink>
</file>

<file path=ppt/ink/ink1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2:09.3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272 0 53,'0'0'37,"0"0"-1,0 0 0,0 0-12,0 0-17,-32 0-2,3 2-1,-7 1-2,-1 1 0,-1-1-1,7 0 0,3 0-1,7 1 0,21-4 0,-16 7 1,16-7 0,0 0 0,16 19 0,-16-19 1,17 24-1,-11-6 0,-2 3 1,-1 5-1,-3 5 0,-3 7 1,3 3 0,-3 2-1,2 2 1,-4-2 0,1-1-1,0-6 0,-1-4 1,4-11-2,-2-3 0,3-18-1,-3 15-1,3-15-2,0 0-6,-4-23-22,4 23-8,16-34-1,1 16 1</inkml:trace>
  <inkml:trace contextRef="#ctx0" brushRef="#br0" timeOffset="390">249 296 78,'10'-13'39,"-10"13"-3,-17 1 2,-14-11-30,5 16-5,-8 1-4,-9-8-12,5 4-22,6-5-2,8 1-1,10-8 0</inkml:trace>
</inkml:ink>
</file>

<file path=ppt/ink/ink1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2:11.2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154 23 47,'0'0'32,"-4"-14"2,4 14-6,-22-13-10,5 10-9,1 15-1,-7-5-2,6 8-2,-1-1 0,7 5-2,5 0 0,7 3-1,7-4-1,2-4 1,3-4 0,3 1 0,-2-3 0,-1 3 1,-13-11-1,15 23 1,-12-6-1,-2 2 0,-2 8 0,-2 2 0,-2-2 0,-2 0-1,-2-3 0,-2-5 0,-5-4 0,-1-6 1,1-5-1,0-3 0,3-1 0,13 0 0,0 0 1,0 0-1,0 0 1,16 15 0,-3 7-1,1 6 2,-1 4 0,-3 8 0,-3 4 0,-2 6-1,-2-1 1,1 4 0,-4-11-1,4 0 0,-1-7-1,3-3 0,1-6 1,3-1 0,3-9-1,0-3 0,5-3-1,-18-10-2,26 3-4,-22-23-18,12 5-14,-6-14 0,8 0-1,-5-9 1</inkml:trace>
  <inkml:trace contextRef="#ctx0" brushRef="#br0" timeOffset="608">521 272 72,'0'0'38,"4"-13"-1,-4 13 2,0 0-28,-9 29-4,-4-6-1,5 13-3,-1 4 0,0 6-1,2 4-1,4 1 0,7-3 0,5-6-1,7-7 1,9-7-1,8-14 1,6-11-2,6-11 1,-3-11-1,0-16 1,-3-15-2,-9-10 2,-11-11-1,-13 0 0,-14 1 0,-12 3 1,-7 10-1,-8 18 1,-7 15 0,3 23 0,4 18 0,5 12 1,8 11-1,11 6 1,9 7-1,14 4 1,8-3 1,6-2-1,6 0 1,0-4 0,0-1 0,-2-3-1,-5 0 0,-7-11 0,-5 1-2,-4-7 0,-6-6-2,-2-2-4,-15-25-15,14 6-18,-7-24 1,8 3-1,1-14 1</inkml:trace>
  <inkml:trace contextRef="#ctx0" brushRef="#br0" timeOffset="1263">1092 432 59,'-20'0'35,"5"3"1,2-5-1,13 2-20,0 0-4,15 21-3,-15-21-1,42 17-1,-12-8-2,14 7 0,3-10-1,5 1 0,0-3-1,-1-1-1,-10-3 0,-8-3-1,-14-1-2,-15-10-3,-4 14-7,-27-18-26,6 5-2,-9-5 1,8 7-1</inkml:trace>
  <inkml:trace contextRef="#ctx0" brushRef="#br0" timeOffset="1497">1390 400 71,'26'10'38,"-4"-1"-2,4 7 2,-12-6-27,8 18-3,-19-6-1,-3 8-2,-12-4-3,-5-1 0,-6 0-5,-10-11-5,11 5-31,-8-16 2,8 2-2,4-5 0</inkml:trace>
  <inkml:trace contextRef="#ctx0" brushRef="#br0" timeOffset="1841">1952 138 90,'-5'-15'38,"5"15"1,0 0 0,10 41-32,-8-8-1,2 11-2,-2 3-1,0 2-1,0 1-1,-2-1 1,-3-4-1,0-2 0,-1-7 0,-1-5-1,3-2 0,-3-6 0,4-5-2,1-18-1,-5 19-2,5-19-5,0 0-19,0 0-10,11-15-1,-11 15 1,24-15 1</inkml:trace>
  <inkml:trace contextRef="#ctx0" brushRef="#br0" timeOffset="2075">2085 655 86,'0'0'37,"10"13"0,-10-13 1,-20 10-29,4-1-4,-16-6-1,-6-2-1,-8-2-2,-3-7-4,2 11-14,-6-17-21,11 5-1,3-6 1,13-1-4</inkml:trace>
  <inkml:trace contextRef="#ctx0" brushRef="#br0" timeOffset="3666">2404 643 78,'8'18'39,"-4"6"-2,-5 1 1,1 25-28,-9-14-5,3 9 0,-7-2-3,3-3 0,1 0-4,-4-16-5,21 4-28,-8-28-3,5 19 0,-5-19-1</inkml:trace>
</inkml:ink>
</file>

<file path=ppt/ink/ink1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2:15.2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75 166 80,'-11'-24'38,"11"24"1,-10 15 0,14 8-28,-7 11-6,6 14 1,-4 1-2,3 8-1,-2-1-1,2-1 0,-2-7-2,1-7 1,-2-10 0,-1-11-2,2-7-2,0-13-3,0 0-12,-7-25-22,10-1 1,-7-15-2,5 1 3</inkml:trace>
  <inkml:trace contextRef="#ctx0" brushRef="#br0" timeOffset="250">-2 74 80,'0'-18'37,"0"-1"-1,14 6 2,-7-2-31,13 11-1,-1-2-1,10 11-1,0-1-1,6 9-1,-2 2 0,1 7-1,-8-1 0,-3 7 0,-9 1-1,-11 3 1,-11-1-2,-8-2 1,-10-1 0,-9-5 0,1-1-1,2-4 1,2-2 0,8-2 0,9-2 0,13-12 0,4 19 1,10-10 0,3-1-1,2 3 0,3 0 0,-1 1 0,4 7-1,-6 3 1,3 7-1,-2 2 1,-3-4-1,-4 0 0,1 0-4,-14-27-14,13 16-20,-13-16 2,1-24-3,-2-6 2</inkml:trace>
  <inkml:trace contextRef="#ctx0" brushRef="#br0" timeOffset="796">599 316 76,'0'0'37,"-13"11"-1,13-11 3,0 0-30,31 11-1,-10-13-1,19 4-1,0-4-2,11 4-1,1-2-1,1 1 0,-6 1-1,-6-2-1,-8 1 0,-12 0-2,-21-1-3,0 0-7,0 0-26,-28-18-2,6 10 1,-7-6-1</inkml:trace>
  <inkml:trace contextRef="#ctx0" brushRef="#br0" timeOffset="1030">894 221 88,'17'-4'37,"8"9"1,-12-3 0,20 17-29,-14-5-2,3 14-2,-9 1-2,-9 5-1,-9-2-2,-13-3 0,-5-3-3,-15-10-6,11 5-26,-11-21-4,7 1 0,4-11-1</inkml:trace>
</inkml:ink>
</file>

<file path=ppt/ink/ink1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2:25.1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268-2 65,'0'0'36,"24"10"0,-24-10 1,-3 18-25,-14-18-3,-5 15-2,-16-9-2,2 7-1,-7-3-2,0 2-1,7 0-2,3-5 1,12 2-2,21-9 1,0 0 0,0 0 0,12-18 0,8 5 1,-1-2 0,2 2 1,-5 1 1,-2 6 1,-14 6-1,12 14 1,-15 5 0,3 10 0,-4 6-1,-1 11 1,3 3-1,3 4 0,-2-2-1,2 1 1,0-5-2,4-2 2,-4-6-2,4-10 1,-5-5-2,0-7 1,0-17-3,0 0-2,2 16-13,-7-35-21,13-1-3,-2-20 0,4-11 0</inkml:trace>
  <inkml:trace contextRef="#ctx0" brushRef="#br0" timeOffset="1061">561 550 90,'0'0'38,"8"18"1,-5 12-8,-8-2-20,5 18-4,-10 1-2,1 8-2,-4-2-1,-1-5-2,-1-5-2,-5-21-9,14 0-27,6-22-2,0 0 0,-10-13-1</inkml:trace>
</inkml:ink>
</file>

<file path=ppt/ink/ink1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2:40.2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60 257 55,'-3'-15'36,"-2"-2"0,5 17 1,-12-28-21,12 28-5,0 0-1,12 21-3,-14-2-1,11 11-1,-6 5-3,1 9 1,-2 2-2,0 4 1,-4-4-1,0 2 0,-2-3-1,-1-3 1,-2-6-1,7-5 0,-4-6 0,1-6 0,3-6-1,0-13-1,0 0-3,0-13-3,0 13-16,11-32-15,4 10 0,-9-12-2,8 5 4</inkml:trace>
  <inkml:trace contextRef="#ctx0" brushRef="#br0" timeOffset="421">-4 193 42,'0'0'30,"0"0"2,-5-14 0,5 14-18,17-2-3,-17 2-1,39 6-3,-16-6-1,14 9 0,-4-5-1,9 5-1,-4-5 0,4 8 0,-6-5-1,4 6 0,-10 2-1,-5 5 0,-8 0 0,-8 5-1,-11 1 0,-9 0 0,-14-1-1,-10-3 0,-10-6-2,-11-8-5,11 11-22,-9-17-11,6-1 2,4-10-3</inkml:trace>
  <inkml:trace contextRef="#ctx0" brushRef="#br0" timeOffset="2418">698 424 44,'-18'6'33,"18"-6"2,-16 1 0,16-1-14,0 0-9,-16-5-3,16 5-1,0 0-2,0 0-1,0 0 0,26 4-2,-7-4 0,12 1 0,2-1-1,9 3 0,2-3-1,-1 2 0,-4-2 0,-5-3 0,-7 3-2,-9-3 0,-18 3-4,0 0-7,0 0-25,-22-13-3,5 8 1,-9-6-2</inkml:trace>
  <inkml:trace contextRef="#ctx0" brushRef="#br0" timeOffset="2699">865 334 52,'23'1'37,"1"-1"-1,7 9 1,-8-7-11,12 11-17,-10-5-2,-2 10-1,-11-1-2,-4 8-1,-11-3-1,-7 2-1,-10-2 0,-8 2-2,-4 0-1,-7-6-3,9 6-6,-12-12-27,17-2-1,2-11 1,23 1-1</inkml:trace>
  <inkml:trace contextRef="#ctx0" brushRef="#br0" timeOffset="3042">1490 170 57,'3'-18'38,"-3"18"0,0 0 0,18 6-14,-18-6-16,4 36-1,-6-8-2,2 7-1,-4 3-2,3 2 0,-4 0-1,1 2 1,-3-2-2,2 0 1,1-7-1,1 1 1,2-4-1,-4-1-1,2-6 0,2-4 0,1-6-2,0-13-3,0 0-4,0 0-18,0 0-12,0 0 2,27-17-1,-18 4 27,16 10 6,-8-3 6,1-3 5,9 15 19,-27-6 13,18 6-1,-18-6 2,0 0-27,-28 13-4,6-3-2,-8-2-2,-5-1-1,-1 0-2,-3-4-3,10 12-17,-3-15-18,10 0 0,3-6-1,19 6-1</inkml:trace>
  <inkml:trace contextRef="#ctx0" brushRef="#br0" timeOffset="3775">1950 67 49,'0'0'33,"0"0"2,-10-16-6,10 16-5,5-18-15,8 15-2,-13 3 0,21-16-2,-21 16-1,32-10 0,-11 6-1,3 5-1,0 2 1,3 4-1,-6 2-1,-4 9 1,-8 2 0,-8 6-1,-5 3 0,-6 5 0,-8 0-1,1 4 1,-4 0-1,3-2 1,0-4-1,9-1 1,4-2-1,5-3 0,4-4 0,5-3 0,5-3 0,2-5 1,3-2-1,-3-5 0,0 1 0,-1 1 1,-15-6 0,20 20-1,-16-6 0,-1 7 0,-3 2 0,-4 8 1,-1 2-1,1 2 0,3 3 0,-4-1 0,2 1 0,-1-3 1,0-3-1,-5-7 0,0-4 0,-2-6 0,-4-2 0,-1-6-1,3 2 0,-3-7-2,2 5-1,-2-12-5,16 5-17,0 0-15,0 0 2,-15-14-2,18-5 1</inkml:trace>
  <inkml:trace contextRef="#ctx0" brushRef="#br0" timeOffset="5491">2711 254 50,'0'0'37,"0"0"-1,0 0 1,0 0-11,-13 15-18,-13-14-2,0 9-3,-9-1-2,5-3-3,3 2-3,-2-9-11,29 1-20,-13 15-1,26-7 0,8-6 1</inkml:trace>
  <inkml:trace contextRef="#ctx0" brushRef="#br0" timeOffset="5647">2663 340 83,'0'0'36,"-4"17"1,-21-12 0,15 8-29,-20-2-3,-1 2-3,2-4-2,-3-5-5,15 8-22,-5-16-11,22 4 1,-16-16-2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45.72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119 459 80,'0'0'37,"9"13"-5,-9-13 5,0 0-29,0 0-2,0 0 0,10-16-1,-10 16-1,9-29 0,-2 4-1,-2-8-1,-4-6 0,2-8-1,-6-5 0,-3-1 0,2 2 0,-2 2-1,-1 13 1,1 7 0,2 16-1,4 13 1,-5 19 0,5 14-1,-3 12 0,-5 16 0,-1 7 0,-7 7 0,-1 0 0,-2-4 0,0-10 0,2-6 0,5-15 0,10-11 0,11-14 0,9-12 0,8-12-1,10-7 1,2-1-2,5-2-1,-4-9-5,9 18-10,-24-10-22,12 8-1,-12-1-1,0 5 2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36.6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49 51 57,'0'0'34,"0"-18"1,0 18 0,0 0-24,0-21-3,0 21-2,0 0 0,-3-13-2,3 13 0,0 0-1,0 0 0,-13 3-1,13-3 1,-6 17-2,1 1 1,2 6-1,2 6 0,1 4 0,-5 3-1,2 1 1,3 4-1,-3 0 0,3-2 0,-1-3 1,1-6-1,-4-3 0,4-4 1,-1-5-1,4-4-1,-3-15 0,-3 16-1,3-16-2,0 0-4,0 0-23,0 0-7,1-21-1,16 20 1</inkml:trace>
</inkml:ink>
</file>

<file path=ppt/ink/ink1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2:46.4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289-1 62,'14'-3'37,"-14"3"-1,0 0 2,10 16-24,-29-17-5,2 12-2,-16-5-3,-7 3-2,-3-2 0,-3-4-2,5 3-1,5-4 0,12 1 0,10-2 0,14-1 0,0 0 0,23 13 1,0-5 0,-4-2 1,3 8 1,-7 4 0,-3 8 1,-5 5-1,-4 9 1,-4 3-1,-1 8 1,-2-1-1,1 0-1,-2-4 1,5-5-1,-4-6 0,4-7-1,0-4 0,4-8-1,1-3-3,-5-13-4,19 15-16,-19-15-17,23-21 1,-11-5-2,3-11 2</inkml:trace>
</inkml:ink>
</file>

<file path=ppt/ink/ink1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2:47.4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26 100 59,'-13'12'35,"13"-12"0,0 0-7,-19-4-11,19 4-5,0 0-3,13 4-2,-13-4-1,26-4-2,-4 2-1,9 4-1,9-4 0,8 4 0,0-2-1,1 0 0,-1 0 0,-8 1 0,-5 3-1,-12-2 0,-7 5-2,-16-7-1,2 20-6,-21-18-22,14 13-9,-11-6 1,9 9-1</inkml:trace>
  <inkml:trace contextRef="#ctx0" brushRef="#br0" timeOffset="359">89 311 58,'-13'9'33,"13"-9"2,0 0-7,0 0-14,0 0-5,0 0-2,0 0 1,26 9-2,-8-15-1,11 6-1,0-3-1,8 3 0,-2-3-1,-1 5-1,-5-2 0,-2 0-2,-8 4-2,-19-4-5,19-4-22,-25-10-10,1 1 2,-6-8-2</inkml:trace>
  <inkml:trace contextRef="#ctx0" brushRef="#br0" timeOffset="656">236 3 68,'0'0'35,"14"-9"0,-14 9-5,35 9-17,-10-5-6,10 15 0,-4-1-2,9 13-1,-14 2 0,0 3-2,-8 4 0,-8 5-1,-8-1 1,-13-3-2,-8 2 1,-8-9-1,-6-5-1,-6-7-2,4 2-4,-14-24-21,19 3-11,0-13 1,13 2 0</inkml:trace>
</inkml:ink>
</file>

<file path=ppt/ink/ink1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2:48.5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93 18 38,'0'0'31,"0"0"2,0 0 1,0 0-20,0-19-1,0 19 0,0 0-3,10 20-2,-10-20-1,-1 38-2,0-9-1,-1 13-1,-1 2 0,2 9-1,-4 5-1,2 0 0,-1 5 0,3-7 0,-2 0 0,-2-10-1,2-7-1,-2-10-1,3 2-4,2-31-18,0 0-15,-13-2-1,13 2 1,15-37-1</inkml:trace>
  <inkml:trace contextRef="#ctx0" brushRef="#br0" timeOffset="280">201 341 61,'-13'0'34,"-2"11"-1,-10 0-1,-1-1-27,0 3-9,-9-4-26,8-4-1,6-7-3,8-4 2</inkml:trace>
  <inkml:trace contextRef="#ctx0" brushRef="#br0" timeOffset="483">233 347 69,'4'13'37,"6"13"0,-5 1 1,12 12-23,-16-2-10,4 6-1,-5-4-1,0-3-2,-9-8 1,5-10-1,4-18 0,-22 3-1,15-17-1,5-11 1,1-2 0,5-8-1,6-1 0,2-4 0,7 7-2,-3 4-4,7 16-14,-7-9-17,3 11 1,-6-3-1,3 12 1</inkml:trace>
  <inkml:trace contextRef="#ctx0" brushRef="#br0" timeOffset="764">440 323 54,'0'0'38,"3"23"-2,-1 3 1,-12-9-10,14 20-21,-8 2-1,4 4-3,-3-2 0,6-2-1,2-10-1,1-4-1,6-11 0,-12-14-1,26-5 0,-13-16-1,4-5 1,-4-9 0,1-2 1,-1-3 1,-2 4 0,2 7 2,-5 7 0,-8 22 0,14-13 0,-8 28 1,-3 8-1,1 10-1,1 7 1,0 5-1,0-2 0,3-1-2,5-4-1,-8-15-8,17 2-27,-6-27 1,2-4-3,-4-15-1</inkml:trace>
  <inkml:trace contextRef="#ctx0" brushRef="#br0" timeOffset="1201">786 437 48,'-9'22'33,"9"-22"2,19 17 0,1-17-16,12 8-11,-7-13-1,6 5-1,-10-10-1,4 1-1,-9-5-1,-6 1-1,-10 0 0,0 13-1,-22-19 0,1 19-1,-5 3 1,-4 8 0,4 5-1,2 6 0,3 4 1,10 6-1,8 0 1,9 0 0,11 0 0,5-6 0,4-4-1,4-5 0,4-7-1,-7-14-5,13 7-17,-17-25-16,7-2 1,-5-8-2,0 0 1</inkml:trace>
</inkml:ink>
</file>

<file path=ppt/ink/ink1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05.7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370 34 57,'4'-19'35,"-4"19"0,-6-15 0,6 15-12,-22-6-14,6 15-3,-16-4-2,-6 8 0,-7-1-3,-2 1-1,1 0 0,2-3-2,7-2 1,11-8-1,11 1 1,15-1 0,0 0 1,21-17 1,-2 9 0,3 5 1,-3 2 0,-2 5 1,-17-4 0,18 30-1,-18-5 1,-2 10-1,-5 5 0,0 7 0,-3 1 0,2 5-1,1 0 0,3 0 0,-1-7-1,5-5-1,2-4 1,-1-8-2,3-4-1,-4-25-4,12 28-9,-18-41-22,19-2 1,-5-11-1,5-4-1</inkml:trace>
  <inkml:trace contextRef="#ctx0" brushRef="#br0" timeOffset="421">219 31 60,'0'-13'37,"0"13"-1,0 19 1,5 22-11,-5-2-19,6 16-1,-8 1-1,7 15-2,-8-3-1,4-2-1,-2-9-1,1-5 0,1-11 0,-2-10-1,4-11 0,-3-20-2,0 0 1,0-20 0,4-5 0,-3-12 0,4-3 0,2-8 1,3-1 0,3 4 3,5 5 0,2 12 0,-1 9 1,5 14 0,-4 13 0,1 15 0,-7 5 0,2 19-2,-7 0 0,-5 3-1,-1-3 1,-3-1-3,0-11 0,-4-5-3,8-1-6,-4-29-26,0 0-2,0 0 2,16-15-3</inkml:trace>
  <inkml:trace contextRef="#ctx0" brushRef="#br0" timeOffset="842">507 337 87,'0'0'36,"-7"13"0,-2 8 0,25 19-30,-15 2-1,7 5-2,-2 1 0,2-3-3,4-7 0,-2-8-1,2-11 0,-12-19 0,22 0 1,-13-21 0,2-5-1,-2-12 2,0-4-1,-2-2 1,0 2 0,-1 5 1,-3 6 0,0 16 0,-3 15 0,0 0 1,12 30-1,-3 6-1,-8 6 0,8 3 0,0-1-1,1-2-2,1-6 1,-5-12-6,10 7-8,-16-31-23,19 1 0,-11-21 0,6-1-2</inkml:trace>
  <inkml:trace contextRef="#ctx0" brushRef="#br0" timeOffset="1232">904 328 74,'0'0'36,"4"25"-1,-4-25 2,-13 28-24,0-14-8,3 5 0,-3-3-1,4 4-1,5 1-1,8 3-2,5 1 1,1-2-1,2 4 1,-2-1-1,-3-1 1,-7 2-1,-4-2-1,-9-5 1,-2 1-3,-8-14-3,10 9-15,-8-22-16,21 6 0,-22-33-1,19 2 1</inkml:trace>
</inkml:ink>
</file>

<file path=ppt/ink/ink1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07.4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94 29 86,'-9'-17'38,"9"17"0,-12-13 1,12 13-29,-2 17-3,3 8 0,-5 5-3,2 14-1,1 6-1,-2 8 0,1 0-1,-2 4 0,0-1-1,1 3 0,-1-4 0,2-6 0,-1-3-1,3-9 0,-3-5 0,2-5-1,2-6-1,-2-13-2,10 6-8,-9-19-25,0 0-2,5-36 1,11 14 0</inkml:trace>
  <inkml:trace contextRef="#ctx0" brushRef="#br0" timeOffset="265">130 478 75,'-17'-2'31,"-10"5"-1,3 6-11,-2-2-48,4-3 0,8 2-3,14-6 1</inkml:trace>
  <inkml:trace contextRef="#ctx0" brushRef="#br0" timeOffset="421">254 52 92,'0'0'38,"0"0"-1,-3 50-5,-2-19-22,6 23-3,-5 1-2,4 10-1,0 3-2,0 4-2,-3-2 0,3-7-2,0-6 1,-2-11-2,2-7 1,-4-16-2,1-10 0,3-13 1,-8-20-1,6-7 2,4-9 0,2-5 1,5-4 1,4 3 2,4-1 0,5 8 2,-1 9-1,5 13 1,-4 4-1,0 15 0,-3 7-1,-3 10 0,-5 6 0,-2 7-2,-8 2-1,2-2-1,-6 0-1,-3-12-5,11 12-16,-5-36-15,0 0 2,0 0-2,10-23 1</inkml:trace>
  <inkml:trace contextRef="#ctx0" brushRef="#br0" timeOffset="842">499 554 80,'0'0'37,"14"-2"-2,14-1 2,-11-10-30,12 3-1,-9-9 0,2 3-2,-12-3 0,-10 19-2,-3-19 0,-11 22 0,-8 9-1,-1 11-1,0 13 2,4 7-2,2 5 0,12 1 0,8-4 0,10-4-1,9-9 1,5-12 0,8-12-3,-2-16-3,12 5-19,-11-30-13,2-1 0,-7-8-2,0-4 0</inkml:trace>
</inkml:ink>
</file>

<file path=ppt/ink/ink1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09.1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251 122 73,'-4'-29'38,"-8"-5"-2,6 14 2,-7-8-27,13 28-2,-27-13-2,12 22-2,-4 7-2,6 6 0,-3 2-2,6 9 1,2 0-1,5 5 0,1 0-1,2 4 1,0 1 0,2 2-1,-4 3 1,-2 1-1,0 2 1,-1-5-2,1 1 2,1-3-1,0-2-1,3-5 1,0-5-1,0-3 0,2-5 1,-1-4-1,-2-2-1,1-18-1,-2 17-2,2-17-6,0 0-21,-6-23-7,14 8 1,-8-13-1</inkml:trace>
  <inkml:trace contextRef="#ctx0" brushRef="#br0" timeOffset="359">206 420 94,'0'0'35,"-33"0"-1,11 25-6,-5-18-25,-4 3-5,5 4-27,-4-9-4,8-5-2,7-4-1</inkml:trace>
  <inkml:trace contextRef="#ctx0" brushRef="#br0" timeOffset="577">277 451 85,'2'26'37,"-4"0"-1,5 12 1,-20-10-31,18 16-4,-5-3-1,7 3-1,5-5 1,5-5-2,3-11 1,3-8-1,1-10 1,2-15 2,-5-13 0,-5-9 0,-10-9-1,-8-2 2,-7-3-2,-6 2 0,-3 7 0,-7 11-1,7 10-3,-5 1-3,27 15-22,-23 6-9,23-6 0,4 13-2</inkml:trace>
  <inkml:trace contextRef="#ctx0" brushRef="#br0" timeOffset="920">518 614 85,'0'38'35,"-2"-1"0,14 2 0,-11-8-30,5-2-2,-9-11 0,3-18-2,0 0-1,-13-25 2,4-9-2,4-11 1,-1-6 0,6 0 0,6-2-1,2 8 1,5 8-1,0 7-3,8 19-5,-21 11-28,26-3 0,-12 9-1,2 12 0</inkml:trace>
  <inkml:trace contextRef="#ctx0" brushRef="#br0" timeOffset="1170">712 549 63,'4'14'38,"-4"-14"-3,4 28 2,-4-28-14,5 39-19,-5-8-1,0 1-2,0-3 0,-5-7-3,5-22 0,0 0 0,0 0-1,-16-22 1,19-5 1,-3-7 1,6-1 0,3 3 2,2 3 0,8 10 2,-1 4-1,6 15 1,-6 6 0,3 11-1,-3 5 0,-1 12-2,-7-2 0,-3 2-2,-7-2-1,-2-9-1,0-1-1,2-22-1,0 0 0,-9-13 1,14-5-1,-1-11 2,6-1 1,3-3 3,3-3 1,6 11 2,-8-1 1,7 11 0,-8 2 0,4 13 0,-17 0-2,22 26 0,-16-2-1,-2 12-2,-1 2 0,-6-1-2,3 5-2,-6-16-5,16 8-20,-10-34-10,0 0 2,18-13-2</inkml:trace>
  <inkml:trace contextRef="#ctx0" brushRef="#br0" timeOffset="1669">1137 495 91,'0'0'36,"-8"32"0,15 1 0,-10 2-29,7 11-5,2-5 0,6-2-2,1-7-1,0-10-1,9-13 1,-4-14 1,3-12-2,-2-14 2,-2-5-1,-5-11 2,1 0 0,-2 3 2,-5 5-1,-2 11 0,1 8 1,-5 20-1,0 0 1,8 30-1,-3 4 0,-2 16-2,2 2 1,3 1-2,0 1-1,1-12-3,5 1-5,-14-30-29,18-7 0,-4-30 1,7-9-1</inkml:trace>
  <inkml:trace contextRef="#ctx0" brushRef="#br0" timeOffset="2012">1526 2 102,'-6'24'39,"-1"11"0,14 25-4,-10 5-30,0 13-1,-4-1-1,2-1-1,1-7 0,1-11-1,2-5-1,-1-14-1,4-8 0,-2-12-1,4-3-3,-4-16-9,0 0-24,0-13-2,0 13 2,13-29-2</inkml:trace>
  <inkml:trace contextRef="#ctx0" brushRef="#br0" timeOffset="2293">1699 508 53,'2'-13'36,"-6"-6"-1,4 19 0,-15-33-11,15 33-14,-23-4-1,11 19-2,-8 4-2,6 10-1,-4 3-3,8 6 0,1 1-1,8-4-2,5-5 0,5-13 1,4-7-1,1-11 1,4-11 0,-1-8 0,1-8 0,-4-6 3,1 1-1,2 5 0,-4 6 1,0 15 0,-13 7 0,23 19-1,-13 7 0,2 8-1,-1 2 2,0-6-3,2-4 0,3-16-1,2-10-2,-5-26-16,16-3-18,-1-20 0,7-5-2,-2-10 2</inkml:trace>
</inkml:ink>
</file>

<file path=ppt/ink/ink1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12.3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15 394 87,'-6'13'39,"-3"3"-1,16 17 1,-8-2-30,10 19-4,-8-6 0,6 4-4,-3-4-2,-4-12-5,8 6-14,-8-38-20,0 0 2,-8-14-1,8-17 1</inkml:trace>
  <inkml:trace contextRef="#ctx0" brushRef="#br0" timeOffset="171">26 60 81,'7'-41'37,"3"21"-2,-10 20 1,13 1-32,-6 17-10,-7-2-27,0 0-2,0 0-1,5 1 0</inkml:trace>
  <inkml:trace contextRef="#ctx0" brushRef="#br0" timeOffset="358">246 375 93,'0'0'37,"-10"24"0,-9-13-1,10 9-32,-6 1-1,5 3 0,2 3-1,10 2-1,5-3 1,4 4-2,2-1 1,2-1-1,-8-3 1,-7-6-1,-10-3 0,-9-5-4,1 8-6,-17-16-28,18 0 0,0-4 0,17 1-3</inkml:trace>
</inkml:ink>
</file>

<file path=ppt/ink/ink1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14.53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266 376 75,'0'0'38,"-9"-13"-2,9 13 2,-35 1-27,22 16-4,-14-5-1,5 8-2,-4 1-2,6 6 0,7-2-1,8-1-1,10 3 1,10-3-1,7 1 1,4 2 0,-1-1 0,-3 3 0,-9-1 0,-11-3 0,-10-5 0,-14-1 0,-8-4-1,-5-6-1,-3-2-1,2-11-3,11 7-5,-6-17-21,31 14-8,-3-21 1,23 11-1</inkml:trace>
  <inkml:trace contextRef="#ctx0" brushRef="#br0" timeOffset="343">435 479 89,'4'-25'37,"-4"25"1,-20-3 1,20 3-31,-33 29-4,12 0-1,-5 6-2,3 7-1,3 2-1,7-3-1,11-4-2,4-12 1,14-6-1,3-14 2,2-10-1,4-12 2,-2-10 1,-1-9 1,-5-14 1,1 2 1,-14-6 0,2 13 1,-6 1 0,0 20-1,0 20 1,0 0-1,-6 36 0,10 9-1,1 5 0,3 7-1,4-1-1,-2-4-3,4-7-1,-5-24-5,14-1-21,-23-20-10,32-20 1,-19-15-2</inkml:trace>
  <inkml:trace contextRef="#ctx0" brushRef="#br0" timeOffset="717">717 1 93,'0'0'37,"10"-14"3,-2 37-1,-13 1-31,10 28-2,-11 2-2,1 13 0,-2 0-2,0 4 0,1-1-2,0-5 1,2-1-1,0-10 1,4-4-1,-3-10-1,3-5-2,-5-17-2,13 4-9,-8-22-25,0 0-1,1-33 1,12 6-1</inkml:trace>
  <inkml:trace contextRef="#ctx0" brushRef="#br0" timeOffset="936">808 407 85,'0'0'35,"-30"-6"-1,5 20 1,-11-17-32,-1 6-9,3 4-27,2-4-1,12 0 0,20-3-2</inkml:trace>
  <inkml:trace contextRef="#ctx0" brushRef="#br0" timeOffset="1123">862 407 74,'0'0'39,"0"0"0,-2 36 0,10 15-16,-1-11-18,-1 10-2,-6 4-3,-5-12-6,13 10-22,-13-32-11,8-5 1,-3-15-2</inkml:trace>
  <inkml:trace contextRef="#ctx0" brushRef="#br0" timeOffset="1279">885 149 89,'0'-43'36,"1"20"-2,-1 23-1,0 0-39,0 0-28,-13 21 0,21 1-2,-1 2 0</inkml:trace>
  <inkml:trace contextRef="#ctx0" brushRef="#br0" timeOffset="1451">1089 372 91,'-3'18'37,"-8"-1"1,6 16 0,-5-5-32,12 14-1,-5 1-2,9 3 0,1 0-2,3-4 1,-1-3-2,-5-5-1,-4-7 0,-9-5 1,-8-10-2,-11-9-2,-1 6-6,-11-21-28,18 4 1,2-12 0,18 2-1</inkml:trace>
  <inkml:trace contextRef="#ctx0" brushRef="#br0" timeOffset="1872">1499 190 63,'0'-29'37,"-9"-6"-1,0 13 2,-12-5-13,21 27-18,-35-9-2,12 23-1,-2 8-1,8 12 0,1 6-2,10 10 1,2 2-1,8 4 0,-1-2 1,1-2-1,-1-3 0,-1-2 0,-10-4 0,4-2-1,-6-1 1,4 0-1,-4-7 0,4 5 0,3-4 0,0-5-1,6-3 0,-3-8-4,8 3-3,-8-21-25,0 0-6,2-25 0,10 6-1</inkml:trace>
  <inkml:trace contextRef="#ctx0" brushRef="#br0" timeOffset="2184">1448 543 64,'-30'-18'32,"1"25"-5,-15 2-26,-6-4-23,12 2-10,-1-7 1</inkml:trace>
  <inkml:trace contextRef="#ctx0" brushRef="#br0" timeOffset="3869">1654 553 87,'0'0'38,"-24"-19"-1,24 19 3,0 0-31,-5 41-2,0-9-1,8 14-3,0 3-1,1 3-2,2-3-1,-6-12-4,5 2-6,-18-32-27,13-7-1,-11-31 1,10-3-1</inkml:trace>
  <inkml:trace contextRef="#ctx0" brushRef="#br0" timeOffset="4056">1655 274 76,'13'-49'34,"0"11"-2,-1 13-2,2 21-47,-14 4-13,22 13-1,-5 14-3,-2 0 1</inkml:trace>
  <inkml:trace contextRef="#ctx0" brushRef="#br0" timeOffset="4212">1946 419 89,'0'0'37,"-13"11"-1,4 16 1,-12-5-30,8 14-3,-8 1 0,4 4-2,2 2-1,4-4-2,4-2 0,5-13-1,9-5 0,-7-19 1,27 5-1,-12-24 1,3-7 0,-2-11 1,0-9 1,-3-3 0,-8-2 0,3 8 1,-8 6 1,0 16-1,0 21 1,0 0 0,0 30-1,0 13 0,4 6-1,0 6 0,5 0-1,0-1-1,2-7-3,-5-20-3,14 4-19,-20-31-13,26-13 2,-15-20-3,5-4 3</inkml:trace>
  <inkml:trace contextRef="#ctx0" brushRef="#br0" timeOffset="4571">2115 110 88,'0'-28'36,"0"28"1,-4 15 0,13 34-28,-12 7-3,9 23-1,-9 7-2,6 2-2,-5-5-1,-2-11-1,2-10-2,-6-25 1,3-10-2,5-27 1,0 0-1,-11-22 1,18-5 0,-1-7 1,10-3 2,3 7 0,5 3 2,2 11 0,0 8 1,0 16 0,-8 8 0,-1 14 0,-8 3 0,-9 7-1,-9-6 0,-7 0-1,-6-4-2,-1-14-3,3 1-5,-13-22-27,18-4-1,1-16 0,14-2-2</inkml:trace>
  <inkml:trace contextRef="#ctx0" brushRef="#br0" timeOffset="4945">2333 91 92,'0'0'38,"15"47"0,-15-10 0,6 21-31,-6 6-1,5 12-2,-5-1-1,1-1-1,2-4-1,-3-11-1,1-5-2,-1-18-2,8-2-5,-8-34-28,0 0-1,0 0-1,17-18 0</inkml:trace>
  <inkml:trace contextRef="#ctx0" brushRef="#br0" timeOffset="5179">2458 537 54,'27'0'33,"-6"0"1,-3-8 1,8 8-13,-9-16-14,13 13 1,-17-12-2,5 6-1,-14-6-2,-4 15-1,0 0-1,-30-9 0,4 18-2,-2 6 1,-1 6-1,3 10 0,7 5 0,8 0 1,11 2-1,13-3 0,9-9 0,4-9 0,5-7-2,-2-16-4,10 6-22,-11-24-10,1-1 0,-7-11-2</inkml:trace>
</inkml:ink>
</file>

<file path=ppt/ink/ink1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24.5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43 523 58,'0'0'34,"-5"-26"1,5 26 0,-6-26-18,6 26-7,0 0-1,0 0-2,-6 14-2,3 12-1,-3 2-2,2 7 0,-3 4-1,4 1 0,2-1 0,1-4-1,1-5 1,6-6-1,3-8 0,3-7 0,3-8 0,-1-8-1,0-8 1,-2-7 0,0 0 0,-2-2-1,-4 5 1,0 2-1,-7 17 1,14-6 0,-14 6 0,22 31 0,-8-10 0,2 0 0,-1-3 0,1-8 0,-3-8 0,0-10 1,-5-13 0,-1-5-1,-4-10 1,-1-1-1,-4-1 0,-2 2-3,4 11-2,-14-8-18,12 18-15,1-3 0,1 18 0,13-7 0</inkml:trace>
  <inkml:trace contextRef="#ctx0" brushRef="#br0" timeOffset="437">355 450 63,'19'-3'37,"-19"3"0,11 28 1,-11-10-14,10 19-16,-10-3-2,8 12-1,-8-6-3,3-3-1,-5 0-3,-7-17-7,15-1-24,-6-19-6,-6-17 2,1-15-2</inkml:trace>
  <inkml:trace contextRef="#ctx0" brushRef="#br0" timeOffset="608">400 140 82,'6'-36'36,"-8"11"-1,17 15-1,-15 10-31,0 0-13,-9 13-23,12 3 0,5 2-3,-8-18 0</inkml:trace>
  <inkml:trace contextRef="#ctx0" brushRef="#br0" timeOffset="780">583 11 82,'0'-25'39,"0"25"-1,0 0 1,25 25-27,-20-3-5,7 17-1,-8 2-2,5 17-1,-5 3-1,-2 10 0,-5-1-1,-2 1 0,0-3-1,-3-3 1,1-5-1,1-7 0,1-7-1,-1-12 0,6-7-2,0-27-2,6 24-6,-14-39-22,20 1-6,-3-17 0,8-1-1</inkml:trace>
  <inkml:trace contextRef="#ctx0" brushRef="#br0" timeOffset="1029">714 429 82,'-14'-6'34,"-12"5"-1,-4 2 0,-8 7-32,-7-8-12,6 4-21,8-3-1,15-2-1,16 1 0</inkml:trace>
  <inkml:trace contextRef="#ctx0" brushRef="#br0" timeOffset="1201">805 66 93,'0'0'36,"0"0"2,19 41-7,-18-13-23,8 26-2,-13-5-1,4 16-2,-5 2-1,3 4 0,-4-4-2,6-4 0,-5-8-1,4-13 1,0-9-2,-5-20 1,6-13-2,0 0 1,1-31 0,1 1 0,5-4 0,2-5 1,3 2 1,6 2 0,2 6 0,2 9 2,-1 5 0,2 18 0,-2 7 0,-4 18 1,-4 5-1,-4 7 0,-8 5 0,-1 4-1,-1-5-1,-4-8-1,2-4-5,3-32-14,-4 14-19,4-14 0,29-27-1,-5-1 0</inkml:trace>
</inkml:ink>
</file>

<file path=ppt/ink/ink1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28.1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206 321 78,'-9'-18'37,"9"18"-1,-19-11 2,-3 6-30,1 17-2,-8-2-1,3 6-2,1 1-1,6 5 0,10 1-1,9 0 0,5-3-1,15 0 0,3-2 0,2 0 0,-2 0 1,-1 2-1,-11 0 1,-9 2-1,-7 1 1,-8 0 0,-8 0 0,-5-1-1,-1-4-1,1-8-2,5 2-2,-1-16-4,22 4-18,0 0-12,9-16 2,8-4-2,11 2 2</inkml:trace>
  <inkml:trace contextRef="#ctx0" brushRef="#br0" timeOffset="327">388 331 88,'0'0'36,"-22"0"1,-10 10 0,19 23-31,-8 3-2,0 12-1,3 1-3,2 1 0,10-4-2,2-11-1,9-5 0,4-17 0,7-11 0,1-13 0,5-7 2,-3-14 1,1-10 1,-1-4 0,-7-5 2,1 7 1,-8 2 0,3 15-1,-10 5 1,2 22-1,7 17 0,-1 15-1,0 13 0,4 4-1,0 7-1,2-6-2,4 1-4,-12-24-11,15-2-21,-19-25-1,29-5 0,-16-20 0</inkml:trace>
  <inkml:trace contextRef="#ctx0" brushRef="#br0" timeOffset="686">679 0 91,'0'0'38,"0"0"0,-21 31 0,25 19-31,-11 5-1,5 14-2,-4 3-1,5 2-1,-2-5-1,2-7 0,-1-4-1,1-14-1,4-6-1,-5-21-4,11 8-9,-9-25-24,0 0 1,17-32 0,2 6-2</inkml:trace>
  <inkml:trace contextRef="#ctx0" brushRef="#br0" timeOffset="889">757 432 82,'-26'-21'33,"3"21"-1,-9-7-7,-2 4-24,2 10-24,-3-9-8,13 2-1,22 0-2</inkml:trace>
  <inkml:trace contextRef="#ctx0" brushRef="#br0" timeOffset="1076">799 328 95,'2'20'38,"5"17"2,-8-1-3,11 14-30,-9 1-3,1 4-3,-1-3-3,-4-13-3,6 0-10,-3-39-24,-1 13 2,-1-38-1,8-8 0</inkml:trace>
  <inkml:trace contextRef="#ctx0" brushRef="#br0" timeOffset="1232">833 166 77,'-2'-52'36,"5"23"-1,-6 11-1,3 18-30,13 18-25,-8 1-11,3 9-2,-2 3-2</inkml:trace>
  <inkml:trace contextRef="#ctx0" brushRef="#br0" timeOffset="1404">1075 352 81,'-13'20'36,"-3"-7"0,3 10 0,-9-2-32,13 9-1,-1-1 0,12 7 1,-2-2-2,7 1 1,-1-3-2,-2-5 1,-3-4-2,-8-8 0,7-15-5,-33 3-18,17-6-13,0-12-1,9-2-1,0-10 0</inkml:trace>
  <inkml:trace contextRef="#ctx0" brushRef="#br0" timeOffset="1747">1482 36 70,'-28'-8'37,"4"9"-1,-10-1 1,10 15-25,-7-4-5,12 21 0,-7-8-2,12 10-1,1 0 0,6 7-2,4-5 0,6 5 0,-3 0 0,1 2-1,2-1 0,-2 0 0,1-3-1,-2-2 0,-2 1 1,0-7-1,0 0 0,-2-5 0,1-3 0,-3-6-2,2-3-1,4-14-3,-9 19-12,9-19-21,-6-20 1,6-2-2,12 1 1</inkml:trace>
  <inkml:trace contextRef="#ctx0" brushRef="#br0" timeOffset="2043">1379 380 70,'0'0'32,"-29"-10"-1,6 11-6,1 0-53,-8 4-2,8-1-1,3-1 0</inkml:trace>
  <inkml:trace contextRef="#ctx0" brushRef="#br0" timeOffset="2215">1450 378 62,'0'28'35,"0"2"0,3 7-1,1-6-14,22 6-16,-13-5-2,6-8 0,0-8-1,3-13-1,-5-9 1,2-11-1,-5-9 1,-3-7-1,-6-3 2,1 6 0,-3 1 1,1 10 0,-2 6 0,-2 13 0,4 17-1,-1 12 1,-3 6-1,-3 5-1,-3 6 0,2 6 0,-3 0 0,1 4-1,2-1 0,1 0 0,1-3 0,2-4-1,3-5-1,-4-10-1,7-6-4,-6-27-12,0 0-19,0 0 0,-5-31-2,8-8 2</inkml:trace>
  <inkml:trace contextRef="#ctx0" brushRef="#br0" timeOffset="2605">1827 378 91,'0'0'38,"14"18"0,-7 15 1,-8 3-33,7 13-2,-9-2-3,-2 2-1,5 3-5,-10-24-15,9-1-17,1-27-1,0 0 0,-6-33 0</inkml:trace>
  <inkml:trace contextRef="#ctx0" brushRef="#br0" timeOffset="2761">1809 211 71,'5'-29'31,"-3"9"-7,-2 20-32,19-6-17,-19 6-5,28 12 0</inkml:trace>
  <inkml:trace contextRef="#ctx0" brushRef="#br0" timeOffset="2917">1992 404 79,'3'32'36,"5"8"-1,-9-4 1,12 9-31,-11-7-1,0-2-2,-2-12-1,2-24-2,-13 12-1,4-28 0,3-7 0,2-12 0,8-1 0,0-4 2,8 4 1,2 4 1,4 4 1,4 15 1,-5 2 0,5 18 0,-6 0-1,-2 18 0,-5-2-1,-2 9 0,-4 2-1,-3-1-1,-1 2-2,-8-10-5,13 8-16,-4-33-15,-3 19 1,3-19-1,21-12 0</inkml:trace>
  <inkml:trace contextRef="#ctx0" brushRef="#br0" timeOffset="3244">2386 420 74,'14'-20'37,"-6"0"-1,-8 20 0,0-23-25,0 23-5,-18 23-2,2 1-2,-3 9-2,2 5-1,1 2-2,7-7 1,8-1-1,2-12 0,-1-20 1,26 6 0,-8-22 1,-1-11 2,1-8 0,-1 2 1,-1 0 1,-3 5 0,-4 7 1,4 16-1,-13 5 1,21 34-1,-10 2-1,0 11 1,-2 10-1,1 10 0,-1 5-1,-5 2 0,-4 0 0,0-4 0,-6-3-1,0-8 0,-5-12 1,-4-8-1,1-10-1,-4-13 1,1-9-1,-5-10 0,5-7-1,-2-6 0,9 0-1,-3-5-3,13 21-10,-13-35-22,17 14 0,1-5-2,2 3 1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36.9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339 0 75,'0'0'36,"0"0"0,-13 14 0,13-14-28,-32 15-2,11-7-2,-14-2-1,-3-1-2,-1-2-2,-7-14-10,12 7-25,-4-9-2,15 4-1,3-5-1</inkml:trace>
</inkml:ink>
</file>

<file path=ppt/ink/ink1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33.4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46 433 68,'0'0'36,"-6"-14"1,8 28-2,-2-14-24,4 28-1,-11-8-2,8 14-2,-9-1 0,6 9-2,-7-3-2,5 1 0,-5-5 0,5-3-2,3-7 0,-2-3-2,6-7-1,-3-15-3,10 16-16,-6-29-18,12 1 2,-6-12-2,12 5 2</inkml:trace>
  <inkml:trace contextRef="#ctx0" brushRef="#br0" timeOffset="281">183 430 78,'0'0'36,"6"28"1,-12-6 0,15 13-30,-10-2-2,6 10 0,-5-3-3,0-2 0,-1-6-3,1-9 0,-4-6-1,4-17-1,0 0 0,-13-15 0,11-6-1,-2-8 1,8-2 1,1-5 1,5-3 2,7 7 0,0-3 2,4 12 0,-1 1 1,7 13 0,-6 9 0,2 16-1,-7 10 0,0 11 0,-8 7-2,2 7 0,-7 2 0,0 0-2,-6-6-1,-5-21-6,8 2-21,0-28-10,-18-9 1,10-22-1</inkml:trace>
  <inkml:trace contextRef="#ctx0" brushRef="#br0" timeOffset="655">143 6 87,'0'0'37,"-4"-16"1,4 16-1,0 0-31,0 0-9,20 22-21,-20-22-13,13 19 0,-13-19-1,23 25-1</inkml:trace>
  <inkml:trace contextRef="#ctx0" brushRef="#br0" timeOffset="873">573 66 71,'4'-26'39,"-4"26"-2,0 0 3,0 0-24,-13 26-8,7 12-2,-5-3-2,2 21 0,0 6-2,2 4 0,5 6-2,0-4 1,3 0-1,3-8 1,-2 0-1,2-10-1,-2-12 0,-2-7-2,3-6-2,-3-25-6,0 0-23,0 0-7,23-18 2,-15-10-1</inkml:trace>
  <inkml:trace contextRef="#ctx0" brushRef="#br0" timeOffset="1123">674 455 75,'-15'3'34,"-8"4"-2,-12-3-3,2-5-51,0-1-9,4-3 0,2-7-3,8-4 1</inkml:trace>
  <inkml:trace contextRef="#ctx0" brushRef="#br0" timeOffset="1419">714 559 60,'12'19'34,"2"-10"2,-14-9-1,34-6-21,-24-15-5,9 5-1,-14-13-2,4 2-1,-9 1 0,-6 5-3,-5 8 0,-4 13-1,-6 13 0,3 12-1,-1 11 1,3 8-1,5 4 0,5 0 0,6-1 0,7-3-1,5-6-3,-1-17-3,15 5-15,-8-29-16,9-3 1,-4-17-2,6 1 2</inkml:trace>
  <inkml:trace contextRef="#ctx0" brushRef="#br0" timeOffset="1669">943 522 71,'0'0'35,"0"0"1,0 0-7,20 43-16,-17-16-6,6 13-1,-8-5-2,3 3-1,-4-10-1,-1-6-1,1-22 0,0 0 0,-17-12-1,12-15 0,5-10 1,8-6-1,6-1 0,5 0-1,4 9 0,-1 3-5,11 22-17,-13-9-14,3 11 0,-10 0-2,-13 8 1</inkml:trace>
  <inkml:trace contextRef="#ctx0" brushRef="#br0" timeOffset="2137">1302 506 68,'-5'-26'37,"5"26"1,-8-18 0,8 18-22,-5 31-8,5 10-2,-4 9-1,4 13-3,-4 10 0,2 5-2,-1-1 0,-1-3-1,2-8-1,-5-15-3,7 2-6,-19-33-24,17-5-3,2-15 0,-9-26-1</inkml:trace>
  <inkml:trace contextRef="#ctx0" brushRef="#br0" timeOffset="2371">1302 548 80,'18'-30'38,"11"14"-1,-16 2 1,22 23-31,-18 4-1,2 15-2,-12 4-1,-5 8-1,-12 3-2,-8-7-3,-3 10-8,-20-24-27,14-9 2,-2-18-3,7-5 0</inkml:trace>
  <inkml:trace contextRef="#ctx0" brushRef="#br0" timeOffset="2652">1474 383 54,'0'0'37,"23"28"1,-19-5-1,5 18-11,-2-3-19,-1 11-1,-6-5-2,0 3-1,0-8-2,0-7 0,1-11-1,-1-21 0,0 0-1,0 0 0,12-26 0,-8-4-2,5-1-2,-5-13-4,12 17-22,-11-12-5,5 12-1,-2 2-1</inkml:trace>
  <inkml:trace contextRef="#ctx0" brushRef="#br0" timeOffset="2901">1649 525 76,'30'13'38,"-12"-13"-1,8 0 1,-9-16-29,5 9-2,-9-12-2,0 3-2,-9-3 0,-3 5-2,-1 14 0,-17-13 0,1 20-1,-3 11 1,1 8-1,0 8 0,1 4-1,8 0 1,0 2 0,9-3 0,9-5-1,1-6-1,11-5-3,-7-21-8,19 1-24,-7-14-2,5 1 2,-5-13-3</inkml:trace>
  <inkml:trace contextRef="#ctx0" brushRef="#br0" timeOffset="3245">2057 63 56,'0'0'39,"13"-7"-1,0 17 0,-13-10-11,21 25-20,-16 3 0,-1 11-3,-2 7-1,-1 13 0,-5 1-2,2 6 1,-4 1-2,1-1 1,-4-4-1,5 1 0,-4-8 0,4-11-1,0-5-1,-1-15-3,7 1-5,-2-25-25,0 0-4,0-32 0,13 6 0</inkml:trace>
  <inkml:trace contextRef="#ctx0" brushRef="#br0" timeOffset="3494">2180 466 49,'0'0'32,"-13"-4"-1,-9 13 0,-6-2-16,-6-3-39,-7 2-6,4-3-2,0-9 1</inkml:trace>
  <inkml:trace contextRef="#ctx0" brushRef="#br0" timeOffset="3744">2447 402 58,'0'0'36,"-8"20"-1,-11-6-1,6 16-15,-10-2-16,-3 9 0,-3 1-2,4 0-2,6 0 0,3-11-2,12-1 0,0-13 1,4-13-1,17 2 1,-1-14 1,-2-10 1,2-10 2,-1-3 2,-4-7 0,8 7 1,-12 0 1,6 10 0,-10 6-1,-3 19-1,16 12 0,-9 13-2,-1 8-1,0 7 0,4 7-2,-6-6-2,10 10-3,-13-27-17,21 2-15,-6-18 0,7-10-1,-3-17 0</inkml:trace>
  <inkml:trace contextRef="#ctx0" brushRef="#br0" timeOffset="4118">2634 119 55,'-2'-25'37,"2"25"-1,6-22 1,-6 22-14,16 7-16,-6 11-1,-10 1 0,3 9-2,-6 4-1,0 11 0,-2 2-1,0 6-1,-2 4 0,1-1-1,-1 0 1,3-3-1,-1-2 0,2-7 0,1-2-1,2-9-1,1-3-2,-1-28-5,12 26-25,-12-26-5,13-16 1,-6-6-1</inkml:trace>
  <inkml:trace contextRef="#ctx0" brushRef="#br0" timeOffset="4368">2712 512 56,'-16'-5'31,"2"10"-3,-11-8-8,2-2-47,1 4-2,-1-5 0,9 3 0</inkml:trace>
  <inkml:trace contextRef="#ctx0" brushRef="#br0" timeOffset="4539">2780 446 63,'0'13'38,"6"10"0,-9 2 0,7 22-14,-4-7-19,5 16-2,-10-7-2,-1-2-3,5-4-3,-11-27-10,12-3-22,0-13 0,-8-32-1,3-12 2</inkml:trace>
  <inkml:trace contextRef="#ctx0" brushRef="#br0" timeOffset="4711">2760 264 59,'8'-20'29,"-6"6"-9,-2 14-20,22 22-26,-11-7-3,6 8-2</inkml:trace>
  <inkml:trace contextRef="#ctx0" brushRef="#br0" timeOffset="4867">2946 551 64,'-1'21'34,"4"4"-1,-2-2-1,2 15-24,0-13-4,4 3 0,-1-9-2,7-3-1,0-10 0,3-6 0,-2-10 1,2-8-1,-6-9 1,-1-4 0,-10-6-1,-8 2 0,-8 0 0,-6 2-3,-2 19-4,-17-4-29,16 12 0,1 3-1,25 3 1</inkml:trace>
  <inkml:trace contextRef="#ctx0" brushRef="#br0" timeOffset="5179">3158 573 74,'5'19'34,"5"8"0,-8-2-1,9 1-29,-9-4-2,-1-3-1,-1-19-1,0 0 0,-17 0 0,8-13-1,4-6 1,5-2 1,2-4 1,10 4 0,4-4 1,8 11 1,1-2-1,5 7 1,-4 1-1,1 6 0,-10 5-1,0 9 0,-4 3 0,-4 5 0,0 4-1,-4 3-1,0 1 1,-1-1-2,0 2-4,-4-29-15,2 20-17,-2-20-2,16-17-1,-3-10 0</inkml:trace>
</inkml:ink>
</file>

<file path=ppt/ink/ink1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44.4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282 0 63,'18'5'37,"-18"-5"-1,0 0-2,0 0-10,-13 6-17,-14-9-2,-6 6-1,-8-3-1,-2-1-1,-2 1-2,4-2 0,9 2-2,7-1 1,25 1-1,0 0 0,0 0 0,18-3 1,5 3 0,2-1 1,0-2 0,-2 3 1,-5 1 1,-4 9 0,-14-10-1,12 31 2,-15-8-2,0 6 2,-3 4-2,1 5 1,-3 0-2,5 2 2,-1-1-1,5-2 0,2-1-1,2 0 1,1-6-1,-2-2-1,2-3 0,-2-11 0,-1-1-2,-3-13-1,0 0 0,0 0-2,0 0 1,16 5 0,-1-4 0,-2-1 2,3 4 2,1 2 2,-3-3 1,-14-3 2,13 13 0,-13-13 0,-16 7 0,-3-4-1,-9-4-1,-4 4-1,-2 1 0,1 0-1,3 4 0,3-3-2,8 7-5,-6-18-16,25 6-14,0 0-1,0 0-1,0 0 0</inkml:trace>
  <inkml:trace contextRef="#ctx0" brushRef="#br0" timeOffset="1732">650 150 88,'0'0'39,"0"0"-2,0 0 0,-17-1-32,17 1-3,-22 7-3,22-7-8,-31 9-27,31-9-2,0 0 1,0 0-3</inkml:trace>
  <inkml:trace contextRef="#ctx0" brushRef="#br0" timeOffset="1919">662 300 87,'4'20'37,"-4"-20"0,-9 35-4,-4-25-27,3 4-1,-7-8-2,3-1-2,14-5-5,-29-5-18,29 5-16,0 0 1,6-19-3,3 2 1</inkml:trace>
</inkml:ink>
</file>

<file path=ppt/ink/ink1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46.7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231 5 65,'-9'-16'36,"9"16"1,-26 9 0,9 6-20,-11-4-10,2 10-1,-9-8-2,6 6 0,-1-3-2,11 1 0,7 2-1,12 3 0,9 1 0,13 5 0,0 1-1,4 4 1,-5-1 0,-3 2-1,-5-1 0,-13-2 1,-7 0-1,-8-7 0,-5 0 0,-2-6-1,3 0 1,-1-6 0,5-4-1,15-8 1,0 0-1,-8 13 1,8-13 0,17 9 0,-17-9 0,19 23 0,-10-4 0,-2 10 0,-3 8 0,-4 4 0,-3 5 0,-4 5 1,1 1-1,-1-1 0,3-4 0,2-6 1,4-6-1,6-9 0,5-4 1,6-9-1,2-9 0,2-7-2,2-4 0,-5-12-4,7 10-10,-19-18-23,13 3 1,-10-6-3,5 3 2</inkml:trace>
  <inkml:trace contextRef="#ctx0" brushRef="#br0" timeOffset="671">597 263 74,'-9'-25'39,"9"25"-1,-4-30 0,4 30-26,-5 20-4,5 12-2,-6 4-1,3 20-3,-1 3 0,0 13-1,-1 0 0,5 1-1,0-13 0,0-5-1,-2-11 0,0-15-2,2-7-2,0-22-10,0 0-22,-3-40-1,10 11-1,-9-19-1</inkml:trace>
  <inkml:trace contextRef="#ctx0" brushRef="#br0" timeOffset="936">475 231 78,'4'-13'35,"0"-5"-1,9 14-5,-4-13-22,14 11-1,-2-1 0,9 8-2,-1 2 0,6 10-1,-3 4 0,3 13-2,-9 4 0,-4 3 0,-11 4-1,-9-2 0,-11-1-1,-13-6 1,-5-5-2,-13-12-2,3 4-4,-20-19-29,27 3 1,-8-9-2,15 2-1</inkml:trace>
</inkml:ink>
</file>

<file path=ppt/ink/ink1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55.4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52 305 50,'0'0'36,"0"0"0,-14-9 0,14 23-12,0-14-16,-10 34-2,4-8-1,3 6-1,-3-2-1,2 4-2,1-4 0,3-7-2,3-2-2,-3-21-3,6 19-10,-11-33-22,5 14 2,8-36-2,-3 16 1</inkml:trace>
  <inkml:trace contextRef="#ctx0" brushRef="#br0" timeOffset="219">10 328 68,'-14'-6'35,"14"6"-5,0 0 5,11 23-25,-11-23-4,12 18 0,-12-18-3,17 18 0,-4-12-1,5 0-1,7-6 1,6 2-1,9-4 1,7 5 0,6-2-1,2 4 0,1-1 0,-6 2-1,-7 1-1,-11-2-2,-6 3-3,-26-8-16,0 0-16,-3-17 2,3 17-3,-20-15 3</inkml:trace>
  <inkml:trace contextRef="#ctx0" brushRef="#br0" timeOffset="515">421 287 73,'0'0'37,"23"7"-2,-23-7 2,38 25-28,-17-10-3,6 8-1,-9 0-1,0 0-1,-9 0-2,-8 2 0,-10-3-1,-10-3-3,-1 7-6,-23-16-29,12 5 1,-8-11-1,7 6-1</inkml:trace>
  <inkml:trace contextRef="#ctx0" brushRef="#br0" timeOffset="2028">998 107 79,'0'-25'37,"4"8"0,-6-15-6,4 18-22,-15-4-3,13 18 0,-21-7-1,21 7-2,-26 13 0,15 2-1,0 1 0,5 8-2,3-1 2,2 8-1,1 1 0,1 7 0,-1-1-1,2 2 1,-4 5-1,1-1 1,-1 2-1,1-2 1,-2-2-1,1 2 0,1-4 1,1-1-1,1-4 0,-1-4 0,0-7 0,-4-5-1,4-6-1,0-13-2,0 0-4,-22-20-16,22 5-15,-4-14 0,13 9-1,-6-12 1</inkml:trace>
  <inkml:trace contextRef="#ctx0" brushRef="#br0" timeOffset="2387">1011 406 72,'-3'-19'35,"3"19"0,-26-1-1,13 5-29,-10 2-2,-2-2-4,3 12-18,-5-13-14,5 0-1,3-3-1,6 3-1</inkml:trace>
  <inkml:trace contextRef="#ctx0" brushRef="#br0" timeOffset="2746">1229 419 91,'0'0'37,"-23"-13"0,8 29-9,-15-10-24,9 10 0,-3 1-1,5 8-1,4 3-2,4-1 0,8-1-1,4-4-1,6-3-1,-7-19 1,22 16 0,-22-16 0,26-18 0,-14 1 2,0-6 0,-1-3 1,-1-2 1,0 2 1,-2 1 0,2 11 1,-10 14 0,14-5-1,-5 18 0,0 12 0,1 4-1,0 9-1,-1 4 0,-1 0-2,3 0-2,-7-16-3,9 9-13,-13-35-20,0 0 1,16-22-2,-4-8 2</inkml:trace>
  <inkml:trace contextRef="#ctx0" brushRef="#br0" timeOffset="3105">1361 68 87,'0'0'38,"0"0"0,11 20-1,-11 14-29,5 21-2,-8-1-2,4 9-1,-2 3-2,-1-2 0,1-6-1,5-6 1,-4-9-1,3-5 0,2-4-2,-4-14-3,9 2-5,-10-22-22,0 0-7,15-13-1,-2 1 0</inkml:trace>
  <inkml:trace contextRef="#ctx0" brushRef="#br0" timeOffset="3386">1562 345 66,'0'0'37,"-7"22"-1,7-22 1,-17 30-26,4-18-6,5 7 0,-3-2-1,6 2-2,1 2 0,6 0-1,-1 4 0,3 1 0,-1-4-1,-3 3 1,-3-1-1,-2-5-1,-6-4-2,-5-15-2,16 0-6,-31 1-26,31-1 0,-15-33 0,18 8 0</inkml:trace>
  <inkml:trace contextRef="#ctx0" brushRef="#br0" timeOffset="3776">1649 441 74,'29'6'37,"-29"-6"-1,31-3-6,-25-13-20,7 7-4,-13-8 0,0 17-1,-5-22-2,5 22-1,-21-1 0,6 15-1,1 8 0,3 10 0,1 1 0,6 6-1,4 2 0,6-2 1,4-4-1,6-7 0,0-12-1,1-11-1,5 3-5,-22-8-19,30-15-13,-14 6 1,9 8-1,-5-5 1</inkml:trace>
  <inkml:trace contextRef="#ctx0" brushRef="#br0" timeOffset="4041">2012 675 71,'0'0'38,"6"39"0,-13-9 1,11 14-20,-17-2-16,-6 1-3,-4 4-7,-12-19-31,9-2 2,-2-16-3,7-4-1</inkml:trace>
</inkml:ink>
</file>

<file path=ppt/ink/ink1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4:01.1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73 55 64,'9'-14'35,"-9"0"3,0 14-3,0 0-23,5 20-3,-19-6-3,9 19 0,-11 6-2,7 7-1,-7 3-2,6 2 0,-3-3 0,8-2-1,10-7 0,8-6 0,6-7 0,5-10 0,8-11 0,8-10 0,-2-8 0,1-12 0,-8-11 0,-4-13 0,-6-7 0,-14-6 0,-10 1 0,-7 3 0,-11 8 0,-2 10 0,-6 12 2,-2 20-2,1 10 0,6 17 1,4 6-1,7 6 1,4 3 0,9 3 0,6 2-1,6 0 2,2 3-1,4-2 0,-2 2 0,3 1 0,-3-2 0,1-2-1,-4-5 1,-2-5-2,0-7 0,-4-5-1,1 0-3,-8-17-6,17 8-19,-12-21-11,-5 13 2,16-34-2</inkml:trace>
</inkml:ink>
</file>

<file path=ppt/ink/ink1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4:01.8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95 0 83,'0'0'38,"0"0"1,-7 22-1,-6-3-30,7 18-2,-9 0-1,4 7-1,-3 1-2,4 5-1,1-7 0,2-7 0,4-5-2,2-12 0,1-2-2,0-17-5,0 0-11,0 0-21,22-17 1,-14-9-1,10 4 1</inkml:trace>
  <inkml:trace contextRef="#ctx0" brushRef="#br0" timeOffset="265">324 188 71,'13'7'37,"-13"-7"-1,0 0 1,0 0-29,-13 19-1,-13-13-2,-1 3-2,-8-3-2,-5-6-4,5 9-5,-14-15-29,19 2 0,4-7-1,11 1 0</inkml:trace>
  <inkml:trace contextRef="#ctx0" brushRef="#br0" timeOffset="749">315 93 62,'0'0'36,"-19"-15"1,19 15 0,0 0-24,18 3-4,-18-3-1,23 23-3,-10-5-1,5 7-2,-2 3 0,-6 3-1,-5 1-1,-10-4-2,-1 4-2,-16-17-14,5 5-21,-8-9 2,7-1-3,-4-11 1</inkml:trace>
</inkml:ink>
</file>

<file path=ppt/ink/ink1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4:03.5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253 49 73,'5'-21'38,"-1"6"0,-8 0-1,4 15-23,0 0-8,-25 3-2,-1 8-1,4 7 0,-7 0-1,6 5-1,-2-1 1,8 6-2,5-3 1,7 1-1,3-3 1,2 8-1,3-4 1,0 10 0,0-2-1,-3 3 1,-2 1-1,-2 2 1,-2-2 0,-1 3-1,-6-2 1,4-4-1,-4-5 0,8-7 0,-3-3 0,3-5 0,5-16-3,-5 13-1,5-13-5,-7-15-17,7 15-14,16-30 1,-2 12-2,-5-12 2</inkml:trace>
  <inkml:trace contextRef="#ctx0" brushRef="#br0" timeOffset="359">214 329 72,'0'0'35,"0"-14"0,-13 12 0,13 2-29,-36 7-4,7-2-3,0 6-5,-10-5-27,14 0-2,5-3 0,20-3-1</inkml:trace>
  <inkml:trace contextRef="#ctx0" brushRef="#br0" timeOffset="609">423 347 82,'-22'-8'37,"22"8"-1,-29 21-3,20 3-28,-7 1-1,2 9-2,-2-1-2,3-2-2,7 2 0,0-11-1,9-3 0,-3-19 0,15 10 0,-15-10 1,24-29 1,-9 7 2,-4-11 1,4 1 1,-6-8 1,1 8 0,-6-1 2,5 11-1,-6 5 0,-3 17-1,0 0-1,14 37 1,-11 0-3,3 9 1,-2 5-1,2 5-1,0-2-1,-2-9-1,5-3-4,-9-42-7,16 23-24,-8-39-1,7-5-1,-2-22-1</inkml:trace>
  <inkml:trace contextRef="#ctx0" brushRef="#br0" timeOffset="968">614 20 83,'-5'-17'38,"5"17"0,-4 25 1,8 15-31,-12 7-2,8 13-1,-6 4-2,2 6-2,-2-5 1,1-5-2,3-6-1,-1-13 0,1-8-2,-1-14-2,9 4-8,-6-23-25,0 0 0,6-23-1,7 7 0</inkml:trace>
  <inkml:trace contextRef="#ctx0" brushRef="#br0" timeOffset="1264">747 323 73,'-13'6'36,"13"-6"0,-12 26 0,1-10-28,6 12-2,-2-3-1,9 7-1,1-3-1,2 2-1,1-4-1,1-1 0,-4-2-1,-4-2 1,-6-5-2,-6-8-1,-3 0-2,-8-20-8,24 11-25,-30-21 0,23 4-1,2-9 1</inkml:trace>
  <inkml:trace contextRef="#ctx0" brushRef="#br0" timeOffset="1560">845 389 71,'15'-7'38,"7"2"-2,-12-9 2,23 3-29,-21-9-1,5 5-2,-10-4-1,-7 19-2,0-20 0,0 20-2,-27 12 0,7 8 0,-1 12-1,2 9 0,5 3 0,8 4 0,6-3 0,12-3 1,5-8-2,6-14 0,3-8-1,-1-18-5,13 9-17,-12-28-14,8 5-1,-3-9-1,7 4 0</inkml:trace>
  <inkml:trace contextRef="#ctx0" brushRef="#br0" timeOffset="4056">1393 648 90,'-7'15'38,"2"15"0,-9-2 0,11 8-31,-9-4-4,5 3 0,-6-4-3,4-11-2,4 2-6,-16-19-29,21-3-1,0 0 0,3-16-1</inkml:trace>
  <inkml:trace contextRef="#ctx0" brushRef="#br0" timeOffset="4337">1814 130 92,'0'0'38,"-8"-14"0,12 28-1,-13 2-31,5 17-1,-9 3-1,4 18-1,-2 3 0,5 9-2,-3-2 0,5-4 0,-1-4 0,2-8-1,2-5 0,-2-14 0,3-6-1,0-23-2,0 18-4,-10-40-15,17 4-17,-8-17-1,7 0-1,-6-14 2</inkml:trace>
  <inkml:trace contextRef="#ctx0" brushRef="#br0" timeOffset="4618">1591 55 78,'0'0'37,"-4"-19"-2,21 16 2,-17 3-31,32-10-1,-10 3-2,7 3 1,3-1-2,5 5 0,1 3-1,5 4 1,-2 8-1,0 7 0,-8 8 2,-7 8-3,-12 3 1,-14 0-1,-13-2 1,-13-2-1,-8-4 0,-4-7 0,-1-4-2,3-4 2,9-2 0,10 1 0,10 2-1,14 3 2,10 1-1,7 3 0,0 1 0,-1 2 0,2 0 0,-3-4-1,-6-3-1,-5-8-3,2 5-9,-13-19-24,0 0 1,13-31-2,-3 10 0</inkml:trace>
  <inkml:trace contextRef="#ctx0" brushRef="#br0" timeOffset="5164">2197 361 64,'-18'-3'36,"18"3"-1,-22 3 3,22-3-26,0 0-3,5 18-2,-5-18-1,14 11-2,2-3-1,9 3-1,5-4 0,11 4-1,2-3 1,8 4-1,-2-5 0,3 1-1,-8-1 0,-10-3-1,-9-1-2,-25-3-6,15 3-21,-30-15-9,2 5-1,-12-10-1</inkml:trace>
  <inkml:trace contextRef="#ctx0" brushRef="#br0" timeOffset="5601">2262 230 70,'0'0'37,"-13"-3"-7,13 3 4,0 0-23,-13 12-2,16 13 0,-11-5-3,8 15 0,-1 3-3,2 3 0,-2 1-2,-1-1-1,2-2-2,-4-7-4,8 7-14,-8-23-19,11-3 1,-7-13-1,9-13 0</inkml:trace>
  <inkml:trace contextRef="#ctx0" brushRef="#br0" timeOffset="6006">2451 258 54,'0'0'35,"-13"1"-1,13-1 1,0 0-20,0 0-6,15 15 0,-15-15-3,26 17-1,-9-5-1,9 8-1,-4 1-1,3 5 1,-6 2-2,-6 2 0,-9-2 0,-7 2 0,-10-6-2,-10-2 0,-3-5-2,-12-11-6,16 8-23,-8-18-7,11 7 1,3-12-2</inkml:trace>
</inkml:ink>
</file>

<file path=ppt/ink/ink1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4:10.4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140 129 75,'0'-26'39,"-5"-2"-1,10 9 1,-6 3-30,1 16-1,-3 15-2,2 12-2,-7 13 1,3 10-3,-4 14-1,3 5 1,0 6-1,1-2-1,3 0 0,-2-6 1,1-8-2,1-8 1,0-7 0,2-11-1,-5-9 0,5-24-2,-4 17-2,-3-33-6,7 16-19,8-39-10,4 8 1,-3-15-1</inkml:trace>
  <inkml:trace contextRef="#ctx0" brushRef="#br0" timeOffset="266">203 407 65,'5'-15'36,"-5"15"-2,-21 16 2,8 4-23,-13-5-13,-9 2-1,2 2-10,-1-10-23,10-2 0,2-5-1,22-2-1</inkml:trace>
  <inkml:trace contextRef="#ctx0" brushRef="#br0" timeOffset="484">211 503 81,'7'40'37,"-4"3"0,19 10 0,-15-6-33,-1-1 0,-6-11-2,0-10 0,0-25-1,0 0 0,-17-4-1,8-24-1,0-7 1,8-6 0,1-1 0,1 3-1,9 8-2,1-1-2,10 25-9,-8-7-22,10 9 0,-4-1-1,3 11 0</inkml:trace>
  <inkml:trace contextRef="#ctx0" brushRef="#br0" timeOffset="702">404 478 76,'0'0'37,"10"13"0,-15 2 0,11 17-29,-9 1-2,5 11-1,-4 1-3,2 4 1,5-5-2,-1-5-1,3-7 0,-1-13 0,-6-19-1,24 1 1,-9-14-1,-2-13 1,4-6-1,-4-11 1,3-8 0,-3 4 0,-1 2 1,-2 9 0,-3 5 1,0 15-1,-7 16 0,0 0 1,8 34-1,-7 2 0,-2 5 0,2 7-1,1-2 0,-1-5-1,5-2-2,-6-14-4,13 4-14,-13-29-17,26 4 0,-10-18-2,7-1 2</inkml:trace>
  <inkml:trace contextRef="#ctx0" brushRef="#br0" timeOffset="1092">761 587 47,'0'0'34,"-8"13"0,8-13 0,22 12-15,-4-14-11,10 2-1,-6-11-1,8-1-1,-8-7 0,1 3-2,-13-6 1,-1 6-2,-10 2 0,1 14-1,-26 0 0,4 14 0,-4 12-1,1 6 0,4 6 1,5 3-1,7 0 0,9-3 0,7-6 0,11-9 0,8-9-1,0-9-1,8 2-7,-16-23-26,16 0-2,-9-13-2,4-5-2</inkml:trace>
  <inkml:trace contextRef="#ctx0" brushRef="#br0" timeOffset="3339">1293 61 31,'-10'-15'32,"5"2"2,-3-3 0,8 16-13,0-16-7,14 23-3,-14-7-4,26 21-1,-13-7-2,5 11-1,-5-3-1,0 2 1,-5-2-1,-1 4 0,-9 0-1,0 4 0,-5-3 1,-5 8 0,2 1-1,-3 4 0,2-2-1,2-2 0,3-6 1,3-2-1,5-3-1,1-8 1,4-2 0,-7-15 0,23 10 0,-7-10 0,1-3 0,1-1 0,-3-2 0,1 3 0,-16 3 0,21-1 0,-21 1 0,0 0 0,0 21 1,0-21-1,-15 27 0,6-6 1,2 3-1,1 2 1,2 3 0,3 6 0,1 0-1,0 4 1,1 3 0,-2-3 0,-1 4-1,1-3 1,-6 1-1,2-5 0,-2 1 0,1-8 0,-1-3 0,1-6-1,-2-6 1,8-14-1,-13 11 1,13-11-1,-22-6-1,9-1-1,13 7-10,-29-10-21,29 10-6,0 0 0,0 0-2</inkml:trace>
</inkml:ink>
</file>

<file path=ppt/ink/ink1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52.4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87 67 30,'-17'-21'32,"17"21"1,-19-19 1,10 4-9,9 15-13,-10-13 0,10 13-3,0 0-2,0 0 0,0 16-3,0-1-1,-1 1-1,-2 3 0,-2 3-1,2 4 0,1-1-2,-5-4-2,7 4-4,-14-16-31,14-9 2,0 0-3,12 17-1</inkml:trace>
</inkml:ink>
</file>

<file path=ppt/ink/ink1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4:21.2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 50 17,'0'0'25,"0"0"1,0 0-9,0 0-3,0 0-1,-8-19-1,8 19-2,0 0-3,0 0 0,3-15-2,-3 15-1,0 0 0,0 0-1,0 0-1,0 0 0,-8-16 1,8 16-1,0 0-1,0 24 1,2-11-1,1 8 0,-1-2 0,1 1 0,-2 1-1,2-2 1,-3-4 0,0-15-1,0 17 1,0-17-1,0 0 0,0 0 0,-14 10-2,14-10 0,0 0-3,-15 3-11,15-3-18,0 0-1,6 15-1,-6-15 1</inkml:trace>
  <inkml:trace contextRef="#ctx0" brushRef="#br0" timeOffset="1357">39 5 3,'0'0'23,"0"0"1,0 0 1,0 0-8,-14 6-7,14-6 0,0 0-2,0 14-1,0-14-1,-3 18-1,3-18-1,-3 28-1,1-14-1,4 6 1,-5-1-1,4 0 0,-4-5-1,3 1 1,-1-2 0,1-13-1,-3 21 0,3-21 0,-4 19 2,4-19-2,-1 18 1,1-18 0,0 16-1,0-16 0,0 16 1,0-16-2,0 0 0,0 0-1,0 0-4,0 0-27,-8-18-1,7 5-1,4-2 0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38.0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190 42 74,'-13'-24'37,"13"24"-2,-9-20-7,9 20-18,0 0-1,0 0-2,0 0-1,0 0-2,0 0-1,0 0 0,-13 20-1,8-7 0,1 8-1,0 4 0,-1 1-1,5 5 1,-4 3-1,4 1 0,-4 1 0,4-1 0,-5-2 0,5-3 0,0 0 0,0-5 0,0-3 0,0-6-1,0-3 1,0-13-2,5 17 1,-5-17-2,0 0-2,0 0-1,13-8-4,-13-7-3,17 18-2,-17-3 4,22-12 2,-9 8 5,4 4 3,5 3 4,-9-6 4,9 13 5,-22-10 0,18 6-2,-18-6 0,-10 13-5,-10-6 0,1 4-4,-11-3 2,0 0-2,-5-1 0,-3-3-4,11 10-12,-7-22-23,20 4 0,-6-6-2,11-5 0</inkml:trace>
</inkml:ink>
</file>

<file path=ppt/ink/ink1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53.4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 16 38,'0'0'32,"0"0"1,-15-19 1,15 19-16,0 0-2,0 0-5,0 0-2,0 0-2,-4 13-2,4 7-1,-3 2-2,3 9 0,-3 4-2,-1-3-1,6 6-6,-18-11-24,19-3-7,-6-8 1,6-3-1</inkml:trace>
</inkml:ink>
</file>

<file path=ppt/ink/ink1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3:54.3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10 62,'0'0'35,"-8"-13"-3,8 13 3,0 0-23,0 0-3,0 0-3,-8 23 0,2-4-2,4 7-2,-3-2 0,4 4-2,1-1-1,-4-11-6,14 4-30,-10-20 1,0 0-2,0 0-1</inkml:trace>
</inkml:ink>
</file>

<file path=ppt/ink/ink1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5:13.2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268-6 55,'0'0'32,"14"3"1,-14-3-1,0 0-25,-22 10 0,9 3-1,-13-6-1,0 4-2,-7-1 1,1 0-3,-1-4 1,7-2-1,3-4 0,5 0 1,3-5-1,15 5 1,-15-9 0,15 9 0,0 0-1,0 0 1,0 0 0,0 0-1,13 9 1,-11 4 0,-2 1-1,2 6 0,-4 4 0,0 3 0,2 2 0,-3 6-1,3 1 0,2 0 1,-2 1-1,3 1 1,-2-1-1,3-2 0,-1-3 0,2-4 0,-1-3 0,-1-1 1,0-5-1,1-3 0,-4-16 0,12 22 0,-12-22 1,15 13-1,-1-7 0,3 0 0,2 0 0,2-2-1,4 2-1,-2-8-4,6 16-8,-16-26-24,15 9 1,-17-19-2,7 9 1</inkml:trace>
  <inkml:trace contextRef="#ctx0" brushRef="#br0" timeOffset="514">295 340 71,'0'0'34,"-26"-7"-2,26 7 2,-37 14-31,6-4-2,-1 5-3,-8-8-25,9 5-5,5-9-2,12 2 0</inkml:trace>
  <inkml:trace contextRef="#ctx0" brushRef="#br0" timeOffset="733">327 247 62,'0'0'36,"0"0"-1,0 0 2,3 17-20,6-1-11,8 17-1,-3 3-2,8 9 0,3 5-1,-2-2-2,2-4-1,-7-10-2,3-2-3,-21-32-5,26 12-26,-31-31 1,10-3 0,-13-20 1,7 9 15,-12-22 13,7 2 7,2 10 6,-12-5 26,14 18 2,-9 4 0,11 26 1,-15-7-14,12 33-11,-10 3-4,5 17 0,-5 1-3,0 6 0,-5-3-3,1-5-1,4 1-3,-4-24-10,12 5-23,5-27 1,-4 14-1,4-14-1</inkml:trace>
  <inkml:trace contextRef="#ctx0" brushRef="#br0" timeOffset="1263">760 264 61,'0'0'35,"-19"-5"0,19 5-2,-32 21-20,19 2-9,-9 4 0,9 9 0,-1-1-3,5 8 0,2-6-1,7-5-1,9-6 0,4-7-1,3-8 1,-2-14 0,3-10 1,-1-9 0,-1-6 1,-4-8 0,-5 0 2,-2 2-1,-2 0 2,1 11-1,-5 8 0,2 15 0,2 18-1,2 14 0,0 9 0,5 6-1,0 7-3,0-2 0,4-1-5,-9-23-13,12 3-17,-16-31 0,19 7-1,-12-26 1</inkml:trace>
  <inkml:trace contextRef="#ctx0" brushRef="#br0" timeOffset="1606">906 410 71,'0'0'34,"10"16"-1,-3 12 0,-2 2-29,2 3-2,-3 1-1,-1-3-1,0-3-2,-3-15 0,0-13 0,0 0-2,-6-18 2,5-12 1,2-7 2,3-3 1,1-7 3,9 8-1,-2-2 1,10 17-1,-8 5 1,12 19-1,-6 7-1,5 20-1,-5 8 0,-2 9-1,-3 4-2,-3-3 0,-5-3-2,-7-11-2,2-5 0,-2-26 0,0 0 0,0 0 0,-9-35 0,12 3 3,4-6 3,5 1 3,-1-7 0,8 10 1,-6 0 1,7 15-1,-5 6-1,2 13 0,-2 9-1,2 16-2,-2 7 0,-1 6-1,-1 5-1,-3-2-1,2 2-3,-11-14-3,11 3-10,-12-32-19,0 0 2,1-15-2,-1 15 15,3-48 12,6 13 7,1-3 6,-7-9 12,11 17 19,-8-2 2,10 22-1,-12-9-11,14 35-12,-14 3-4,5 21-2,-4 7-2,6 16-1,-6 3-1,4 4-1,-2 2 0,1-5-1,-1-3 0,-3-13-2,2-6-2,-9-24-6,10-1-27,-7-20 0,-13-19 0,2-13 0</inkml:trace>
  <inkml:trace contextRef="#ctx0" brushRef="#br0" timeOffset="2293">1521 410 80,'30'-13'38,"-4"0"-2,15 17 1,-8 5-32,2 16-1,-12 4-1,-7 7-1,-12 3-1,-13-2-1,-12 0-1,-17-11-4,2 6-6,-16-27-26,14-4 0,-5-19-1,15 1 1</inkml:trace>
  <inkml:trace contextRef="#ctx0" brushRef="#br0" timeOffset="2620">1851 85 57,'0'0'37,"-9"-14"-1,9 14 0,0 0-12,6 14-18,-12 2-2,5 16 0,-7 8-2,4 12 0,0 7 1,2 10-2,-1 1-1,6-2 0,2-3-1,-4-13-1,6-8-3,-10-22-6,16-1-26,-13-21 0,0 0-1,18-31 0</inkml:trace>
  <inkml:trace contextRef="#ctx0" brushRef="#br0" timeOffset="2917">1946 437 60,'0'0'33,"20"0"0,2 0 0,-4-12-26,8 8-1,-12-13 0,9 4-1,-10-4 0,2 2-2,-12 0 0,-3 15 0,-12-16-1,-5 21-1,-5 8 0,-1 12 0,0 5 0,1 9-1,7 5 1,8 0-1,7-2 1,9-5-1,11-3 1,3-11-1,6-8-1,2-12-2,5 3-3,-16-26-23,15 9-7,-14-11-1,4 3-1</inkml:trace>
</inkml:ink>
</file>

<file path=ppt/ink/ink1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11.90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56 0 89,'0'0'38,"0"0"-1,0 0 1,0 0-33,-13 9-3,13-9-4,-19 22-9,3-20-25,16-2-1,-10 13-1,10-13-1</inkml:trace>
</inkml:ink>
</file>

<file path=ppt/ink/ink1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11.0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23 65,'13'-9'36,"-13"9"-2,0 0 2,-2-15-27,2 15-3,-22 9-1,2 0-1,-10-1-2,-5 4-1,-4 0 1,0-2-2,4-1 1,5-3-1,5-5 1,11-1 0,14 0 0,0 0 0,0 0 0,0 0 0,21-13 0,-21 13 0,22-2 0,-22 2 0,13 2 0,-13-2 0,5 19 0,-1-2 0,-4 5 1,4 5-1,-4 6 1,2 2-1,-2 6 0,0 3 0,-2-2 0,2 2-1,-3-2 0,2-2 1,-2-5-1,3 0 1,0-9-2,1-4 1,1-5 0,-2-17-2,0 0-2,0 0-5,0 0-18,7-38-12,3 14 1,-5-13-1,10 8 1</inkml:trace>
  <inkml:trace contextRef="#ctx0" brushRef="#br0" timeOffset="452">249 297 82,'0'0'37,"0"0"-2,-24-12 2,9 12-32,-7 2-3,-1 1-1,-3 2-4,-8-15-17,16 13-16,-3-13 1,21 10-2,-13-19 1</inkml:trace>
  <inkml:trace contextRef="#ctx0" brushRef="#br0" timeOffset="1029">548 491 66,'-4'14'37,"2"7"-2,-11-11 2,2 3-21,-8-8-13,-3-8-6,9-2-31,-4-6 0,17 11-2,-18-24-2</inkml:trace>
</inkml:ink>
</file>

<file path=ppt/ink/ink1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17.8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201 64 63,'-1'-17'35,"1"17"-4,-3-29 3,3 29-24,-9-19-2,9 19-2,-22 7 0,9 9-2,-6 6-1,-1 6 0,-6 6-1,3 8 0,1 3-1,5 5 0,2 3 1,8 2-2,3 2 2,8-2-1,8 0 1,4 2-1,-2-4 0,6 0 0,-2-4-1,-1-1 0,3-5 0,-1-2 0,3-2-1,0-12-2,7 4-3,-16-27-18,16 8-14,-8-18-1,7 0 0,-9-15-1</inkml:trace>
  <inkml:trace contextRef="#ctx0" brushRef="#br0" timeOffset="874">383 364 53,'-27'-5'32,"27"5"3,-20-9-4,20 9-18,0 0-2,0 0-3,0 0-2,0 0-1,0 0-1,0 0 0,24 4-2,-2-4 1,1-1-1,6 1-1,-3 0 1,2 1-1,-4 4 0,-2 2 0,-9 6 1,-4 3-2,-8 3 1,-2 4 0,1 0 0,-5 2-1,1-1 1,-3-5-2,5-1-1,2-18-4,13 29-18,-13-29-15,22-2 0,-9-11-1,5 2 0</inkml:trace>
  <inkml:trace contextRef="#ctx0" brushRef="#br0" timeOffset="2636">925 276 56,'-9'-19'35,"9"19"1,-7-29-1,7 29-20,-4-16-6,4 16-1,0 0-2,1 25-1,-2-2-2,1 12-1,-3 5 1,1 7-1,1 4 0,-1 2-2,0-2 2,-3-5-3,5-5 1,-4-13-3,8-4-4,-4-24-18,0 0-14,-8-13 1,16-3-1,-8-16 1</inkml:trace>
  <inkml:trace contextRef="#ctx0" brushRef="#br0" timeOffset="2933">824 140 54,'0'0'35,"21"-13"0,4 18 0,-2-10-18,12 12-12,-3-6 0,5 8-1,-3-2-1,2 6-1,-7 5 0,-5 4-1,-3 5-1,-8 8 0,-7 0 2,-14 4-2,-6-1 1,-11-7-2,-8 0 1,-5-11-3,2-1-1,-6-20-17,12 5-16,8-13 2,22 9-3,-10-20 1</inkml:trace>
  <inkml:trace contextRef="#ctx0" brushRef="#br0" timeOffset="3323">1429 228 76,'0'0'38,"-20"-17"-2,20 17 1,-12 14-30,15 11-2,-2 5 0,7 12-2,0 6 0,5 7-2,2 3 0,2-1-1,2-6 0,-6-8-3,1-5-2,-14-38-13,25 23-21,-25-23 2,22-25-2,-15-12 3</inkml:trace>
  <inkml:trace contextRef="#ctx0" brushRef="#br0" timeOffset="3510">1604 198 83,'0'-32'35,"0"32"2,0 0-10,7 22-19,-7 15-2,0 15-2,-6 4 0,1 7-1,-7-2-1,1-1-2,-4-7 0,-2-9-3,5-5-4,-10-20-31,22-3 1,0-16-1,0 0-1</inkml:trace>
</inkml:ink>
</file>

<file path=ppt/ink/ink1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21.7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6 77,'-17'6'37,"14"15"-1,-7-1 0,11 18-32,-5 3 1,1 12-2,-1 0 0,2 5-1,2-1-1,6-2-1,3-9 1,6-10-2,6-10 0,5-13 1,4-11-1,-1-16 1,4-9 0,-7-15 0,-2-12-1,-8-10 1,-5-3 0,-9-1-1,-7 2 1,-8 8-1,-4 11 0,-9 14 1,-5 14-1,0 18 1,-3 12 0,4 11 1,4 8-1,8 7 1,10 3 1,12 4 0,11-2 0,11 5-1,8 0 2,10 4-2,2-6 1,-3-2-2,-3-6-1,-9-6-1,-2-4-5,-29-31-19,19 10-12,-20-27 1,5 1-3,-4-18 2</inkml:trace>
  <inkml:trace contextRef="#ctx0" brushRef="#br0" timeOffset="624">570 13 75,'22'-1'37,"-22"1"-1,27 18 1,-16-2-30,3 20-1,-5 4-2,2 13-1,-1 2 0,2 5-1,-2 0-1,2-2-2,-4-7 0,1-16-5,8 3-13,-17-38-18,21 6-1,-16-31 0,8-3 1</inkml:trace>
  <inkml:trace contextRef="#ctx0" brushRef="#br0" timeOffset="827">825 8 81,'-4'-14'36,"6"28"1,-9 6-5,10 27-26,-9 7-1,1 12-1,-6 4-1,3 2-2,-2-1-2,-2-17-4,9 9-18,-7-35-15,10-8 1,0-20-2,0 0 1</inkml:trace>
</inkml:ink>
</file>

<file path=ppt/ink/ink1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22.9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30 194 82,'-9'17'37,"9"9"0,-9-3 0,17 22-32,-10 4-1,1 10-1,-2 2 0,1 0-2,-1-3 0,-1-11-2,5-2-1,-8-22-3,11 6-10,-4-29-22,0 0 0,-4-36-1,11 7 0</inkml:trace>
  <inkml:trace contextRef="#ctx0" brushRef="#br0" timeOffset="219">-8 223 72,'0'0'35,"20"-12"-1,-20 12-5,44-12-23,-22 12-2,11 6 0,-4 3 0,3 8-1,-2 3-1,-8 8 0,-8 2-1,-11 5-1,-12-2 2,-13-2-2,-7-2 0,-6-6 0,0-5 0,2-5-1,7-1 1,8-6-1,18-6 0,0 0 1,18 8 1,4-5-1,4 2 1,5 6 0,-2 4 0,5 6 0,-3 8 0,-2 3-1,-2 6-1,-7-5-2,2 3-4,-20-17-23,12-5-5,-14-14-1,12-16-2</inkml:trace>
  <inkml:trace contextRef="#ctx0" brushRef="#br0" timeOffset="671">533-1 65,'0'0'38,"21"4"-2,4 20 2,-8-3-23,19 16-10,-6 4-1,6 8 0,-7 1-2,-1 7 0,-6 4-1,-12-2 0,-7 4 0,-10 4 0,-2-2 0,-9 6-1,-2 1 0,-8-5-3,1 1-3,-14-27-17,10 9-15,-7-24 0,5-5-2,-7-21 1</inkml:trace>
</inkml:ink>
</file>

<file path=ppt/ink/ink1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24.3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135 63 47,'0'-23'36,"-6"0"0,6 23 0,-10-17-13,8 31-15,-11 8-2,4 20 0,-7 6-1,4 15-1,-1 4 0,0 4-2,1-5-1,2-6-1,3-10-1,1-12-1,3-15-2,3-23-3,0 0 0,-6-45-1,12 9 1,-5-23 0,10-3 1,-4-9 3,3-2 2,3 11 5,-2 1 1,6 18 1,-5 5 0,6 25 0,-18 13 0,30 16-1,-16 10-2,2 18-1,-3 3 1,5 10-2,-2 1 1,0-3-1,1-3-1,-3-7-2,2 1-2,-7-26-14,13 9-21,-5-22 1,7-4-1,-8-19 0</inkml:trace>
</inkml:ink>
</file>

<file path=ppt/ink/ink1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24.9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216 9 72,'-4'-16'36,"4"16"0,-18-1 0,14 18-29,-19 4-1,4 19 0,-10 0-3,0 14 1,0 3-1,3 8-1,4 3 1,12 1-2,7 2 1,12 4-1,4-6 1,5 2-1,3-3 0,1-8-1,-3-7-1,-3-10-2,2-4-3,-18-39-19,28 24-14,-12-31 0,4-7-2,-1-14 0</inkml:trace>
  <inkml:trace contextRef="#ctx0" brushRef="#br0" timeOffset="2777">339 348 21,'0'0'29,"-17"2"1,17-2 3,-15-14-14,15 14-7,-11-7 0,11 7-2,0 0 0,0 0-2,0 0-2,0 0-1,0 0-1,11 12-1,-11-12-1,28 1 0,-12-4-1,4 2 0,-1-2-1,0 1 1,-2-1-1,-3 2 0,-14 1 1,18 9-1,-18-9 0,1 22 0,-4-6 0,-3 0 0,1 2 0,-3 0 1,4-4-1,1 0 0,3-14 0,-4 13-3,4-13-2,0 0-8,13 0-24,-13-16-1,0 16-1,11-30 1</inkml:trace>
  <inkml:trace contextRef="#ctx0" brushRef="#br0" timeOffset="3323">741 196 86,'0'0'36,"0"0"0,-4 28-8,-8-7-23,4 13-1,-5 4-1,4 12 1,-1 2-1,8 1-2,4-2 1,8-5-1,4-2 0,10-9-1,3-10 2,5-8-2,1-13-1,3-8 1,-2-13 0,-5-10 0,-5-13-1,-8-12 1,-7-4-1,-12-1 1,-7 2-1,-10 7 0,-7 5 0,0 14 0,-3 10 1,-2 16 0,4 10 0,5 9 0,6 5 0,5 5 1,8 7-1,5 2 1,8 3 1,8 8-1,2 0 1,6 1-1,-2 0 1,2 4-2,-4-4 1,-1-8-1,-2-4-3,-7-10-1,5 4-9,-16-29-25,15 6 0,-8-22-1,8-3 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40.4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168 43 58,'-4'-26'35,"4"26"-1,-2-20 1,2 20-24,0 0-2,0 0-2,3 23-2,-4 1-1,-5-2-1,4 14-1,-2-2 1,3 7-1,-2-2-1,3 4 0,0-3 0,1-4-1,2 2 0,0-10 1,-2 0 0,2-7-2,-1-4 2,-2-17-2,0 18-1,0-18-1,0 0-3,0-18-2,0 18-5,8-22 1,10 18 0,-14-11 4,18 12 2,-6 0 3,3 3 5,1 6 3,-20-6 4,26 11 1,-26-11 1,0 0-2,-13 11-2,-3-2-1,-11-4-2,-2 2-1,-8-3 0,0-1-2,2 2-2,-2-7-4,22 7-32,-12-10 0,27 5-2,-21-10-2</inkml:trace>
</inkml:ink>
</file>

<file path=ppt/ink/ink1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28.9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 7 69,'0'0'38,"-5"-13"-1,5 13 1,5 22-28,8 6-4,-7 8-2,6 9-1,1 5-1,1 4 0,-1 0-2,-3-11-1,5 1-3,-9-19-8,12-6-25,-18-19 1,21-8-3,-15-21 2</inkml:trace>
  <inkml:trace contextRef="#ctx0" brushRef="#br0" timeOffset="187">204 20 77,'-6'-24'36,"6"24"1,0 0-7,2 19-22,-8 13-2,3 16-2,-8 6 1,3 5-2,0 0 0,-4-3-3,6-5 0,-6-13-4,9 0-6,-11-22-28,14-16 1,0 0-2,0 0 1</inkml:trace>
</inkml:ink>
</file>

<file path=ppt/ink/ink1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29.4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74 163 52,'0'0'38,"-8"-18"-2,8 18 1,0 0-13,5 28-18,-9-2-2,4 14 0,-4 7 0,1 6-2,-1 4 0,2 1-1,-2-6 0,1-6-1,1-7-1,-2-13-3,7-1-5,-3-25-21,0 0-8,-6-17 2,15-4-3</inkml:trace>
  <inkml:trace contextRef="#ctx0" brushRef="#br0" timeOffset="250">-1 209 53,'0'0'35,"10"-15"0,-10 15-1,18-14-16,-5 4-13,11 5 0,-3-3-1,9 5-2,2 0 0,3 7-1,-1 2-1,1 6 0,-3 1 0,-9 6 0,-7 4 0,-12 1-1,-14 1 0,-14-3 0,-11 2-1,-6-5 1,1-3-1,-1-6 1,9-2 0,6-1 0,26-7 1,-1 14 1,15-6 1,12 3-1,5 2 1,4 6-1,-2 0 1,-1 3-1,-3 1 0,-10-3-3,2 6-3,-21-26-15,18 28-15,-18-28 0,17 5-1,-17-5 1</inkml:trace>
  <inkml:trace contextRef="#ctx0" brushRef="#br0" timeOffset="686">518 0 77,'33'12'37,"-16"-3"-1,14 15 0,-8-3-31,3 9 0,-6 3-2,2 8 0,-7 1-1,1 6 1,-8 4-1,-3 3-1,-4 1 1,-7 1-1,-4 1 0,-9-3-1,-7-2 0,-9-9-4,-1 2-5,-20-21-27,14-3-2,-12-14-1,6-2-1</inkml:trace>
</inkml:ink>
</file>

<file path=ppt/ink/ink1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32.1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91 92 72,'-9'-24'36,"9"24"0,0 0 0,0 0-29,-13 20-1,7 11-1,-6 7-1,3 9-1,-4 5 1,6 3-3,1-3 0,-3-8-2,6-5-3,-6-17-3,15 2-19,-6-24-12,0 0 1,-7-37-2,11 8 2</inkml:trace>
  <inkml:trace contextRef="#ctx0" brushRef="#br0" timeOffset="203">36 37 54,'9'-21'36,"-3"6"-2,9 28-1,-15-13-13,32 45-12,-17-8-3,7 15 1,0 1-1,3 9-1,-1-4-1,-2-3-1,-2-4-1,-1-10-2,-4-1-3,-11-26-17,5 1-17,-9-15 1,12-18-3,-10-12 2</inkml:trace>
</inkml:ink>
</file>

<file path=ppt/ink/ink1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32.8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173 11 64,'0'0'36,"-8"-19"0,6 32 0,-12-2-28,4 21-2,-12 3 0,4 15 0,-8 4-2,6 13-1,-2 0 0,7 4-1,4-2 0,6 1 0,8-2 0,9 0-1,5-7 0,7 2 0,2-10 0,4-7-2,-2-6-2,-2-18-2,3 3-6,-29-25-27,35-8 0,-22-18-1,2-5-1</inkml:trace>
  <inkml:trace contextRef="#ctx0" brushRef="#br0" timeOffset="390">274 402 56,'0'0'33,"0"0"1,-19 6-1,19-6-25,0 0 1,23-7-2,-23 7-1,27-18-2,-11 8 0,7-2-1,-1 3-1,2 2 0,-5 1 0,0 6-1,-6 7 0,-1 6 0,-8 7-1,-4 7 1,-2 4 1,0 5-2,-1-3 2,-1 1-1,-1-1-1,3-10-2,4 3-2,-2-26-17,-1 15-17,1-15 1,13-7-2,-4-12 1</inkml:trace>
</inkml:ink>
</file>

<file path=ppt/ink/ink1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33.6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35 176 69,'0'0'36,"0"0"-1,-9 13 1,9-13-30,-13 32-1,7-7-1,3 10-1,-1 2-1,4 8 0,0 0 0,4 0-1,2-2 1,7-7-2,7-7 1,4-7-1,2-9 1,4-13-1,-1-12 0,-3-11 0,-3-12-1,-5-8 1,-7-4-1,-11-2 2,-8-1-2,-7 4 1,-5 4 0,-6 10 0,-5 8 0,4 11-1,1 6 1,1 8 1,3 8-1,5 10 0,7 7 0,6 11 1,5 8-1,8 8 2,4 4-1,8 3 0,3 1 1,5-3-1,-2-6 0,-2-7-1,-1-6-1,-6-17-4,4 9-7,-22-31-26,20 1 1,-14-18-1,7-1-1</inkml:trace>
  <inkml:trace contextRef="#ctx0" brushRef="#br0" timeOffset="1779">452 215 76,'-10'-22'36,"10"22"0,-2-16-6,2 16-23,0 0-1,16 31 0,-11-6-2,6 8-1,-4 8-1,7 8 0,-4 3 1,7 1-2,-4-5 1,-3-5-2,3-6 1,-6-8-2,4-5-2,-11-24-7,17 18-24,-17-18-2,17-22-2,-12-7-1</inkml:trace>
  <inkml:trace contextRef="#ctx0" brushRef="#br0" timeOffset="2013">701 250 79,'2'-19'37,"-2"19"-1,0 0 0,0 0-30,1 23-2,-5 9 0,-5 8-1,-3 8-1,-2 2 1,1 10-1,-2-5-1,-1-4-1,3-7 0,0-11-4,9-2-5,-12-23-29,16-8 1,2-13-1,6-6-2</inkml:trace>
  <inkml:trace contextRef="#ctx0" brushRef="#br0" timeOffset="2450">891 372 64,'0'0'36,"0"0"-2,0 0 3,0 0-28,0 0-3,0 0 0,19-3-2,-19 3-1,27-9-1,-14 7 0,2 0-1,-2 2 0,0 0 0,-13 0 0,19 20-1,-14 1 0,-3 5 1,-1 3 0,-2 3-1,-3 1 2,-2 2-3,1-7 2,-2-6-3,4-1-2,3-21-13,0 0-21,0 0 1,22-14-2,-8-8 1</inkml:trace>
  <inkml:trace contextRef="#ctx0" brushRef="#br0" timeOffset="2793">1253 251 87,'0'0'37,"0"0"-1,16-4-6,-16 4-24,0 22-2,-7 1-1,2 11 0,0 6-1,-4 10 0,4-1 0,-2 6-2,4-5 0,2-8-2,2-1-2,-6-24-8,15-2-26,-10-15 1,0 0-2,13-34 2</inkml:trace>
  <inkml:trace contextRef="#ctx0" brushRef="#br0" timeOffset="3042">1196 233 67,'18'-11'35,"-2"-5"-2,14 12 3,-4-6-31,9 11 0,-6 2-1,3 10-1,-6 5-1,-4 6 0,-6 4-1,-11 1-1,-5 2 0,-13-4-1,-7-1 0,-6-8 0,0-2 0,0-7 0,7-2-1,3-4 2,16-3-1,-3 16 2,3-16 0,31 23 0,-10-9 2,4 4-3,1 4 2,0 1-1,0 3 0,-6-6-4,2 11-3,-16-16-18,10 6-11,-16-21 1,23 15-3,-23-15 2</inkml:trace>
  <inkml:trace contextRef="#ctx0" brushRef="#br0" timeOffset="3448">1632 0 74,'12'19'37,"10"9"-2,-3-5 2,18 6-33,-8 7-1,-1 5 1,-5-2-2,0 0 1,-7-1-2,-6 0 0,-5 7 0,-1 4 0,-4 4 1,-4 5-1,-1 1 0,-3 4 0,-8-4 0,-8 0-1,-3-9-2,-11-15-5,6 0-23,-18-20-8,6-5 0,-5-16-1</inkml:trace>
</inkml:ink>
</file>

<file path=ppt/ink/ink1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38.9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137 27 67,'-5'-16'36,"5"16"0,0 0 0,0 0-27,-25 2-2,18 19-1,-8 8-1,8 10-2,-3 8 1,4 6-3,2 1 1,4-2-1,1-4 0,-4-9-2,3-9 0,-6-17-4,6-13-1,-20-7-2,15-6-1,-12-23 0,15 0-2,-8-14 4,15-2 2,2-1 4,7-1 2,10 9 4,-8-1 0,12 20 4,-12 6-2,12 20 0,-12 10-1,6 16-2,-8 6-1,4 14 0,-4 3-1,8 6 0,-3 0-1,-1-4-2,2 1-3,-11-20-18,12 1-14,-5-20-1,4-6-3,-5-20 2</inkml:trace>
</inkml:ink>
</file>

<file path=ppt/ink/ink1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39.6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147-6 68,'3'-13'35,"-3"13"0,0 0 1,0 0-29,0 0 0,-22 19-1,3 8-1,2 13-1,-5 9-2,3 11 1,-1 7-1,4 3 0,6 1 0,5-2-1,5-4 1,8-1-1,3-7 1,7-4-2,2-7 0,-1-8-2,5-4-7,-24-34-22,42 15-8,-17-30-1,10-7-1</inkml:trace>
  <inkml:trace contextRef="#ctx0" brushRef="#br0" timeOffset="1404">329 203 69,'4'-18'37,"-9"-5"-1,5 23 0,7-17-27,-3 30-2,-8 5-1,5 16-2,-5 6-2,1 8 0,-1 5 1,-4 7-2,6-2 1,-3-9-1,-1-6 0,2-8-2,4-6-2,-4-14-4,14 8-20,-10-23-11,0 0 0,7-26 0,2 7 0</inkml:trace>
  <inkml:trace contextRef="#ctx0" brushRef="#br0" timeOffset="1701">242 82 56,'10'-15'33,"-5"-3"0,14 12 1,-8-9-24,21 20-1,-6-10-2,9 13-1,-6 1-2,1 6-1,-2 0 0,-4 10-2,-4 2 1,-4 4-1,-7 5-1,-6 2 0,-7 1-1,-6 0 1,-6 0-1,-9-11-1,-1-1-3,-10-18-7,5 2-23,-3-12-1,10-5-1,-5-10 0</inkml:trace>
  <inkml:trace contextRef="#ctx0" brushRef="#br0" timeOffset="2215">759 177 62,'-6'-20'36,"6"20"0,-6-27-3,6 27-17,0 0-8,0 0-1,0 0-2,8 34-1,-7-3-2,4 9-1,0 7 0,3 6 0,-1 5 1,1-3-2,1-3-1,-3-11-3,7 0-5,-14-24-25,1-17-2,17-5-1,-3-16-2</inkml:trace>
  <inkml:trace contextRef="#ctx0" brushRef="#br0" timeOffset="2434">966 155 87,'13'-27'36,"-10"8"-1,-3 19-8,-4 25-20,1 11-2,-7 9-2,-2 8 0,-1 7 1,-3 7-1,0 0-1,-1-9-3,4-3 0,-5-15-7,18 0-27,-8-22-1,11-3-2,-3-15-1</inkml:trace>
  <inkml:trace contextRef="#ctx0" brushRef="#br0" timeOffset="3775">1156 277 63,'0'0'36,"-16"6"-2,16-6 3,0 0-27,0 0-3,16-7-1,1 5-1,0-4-1,5 2-1,1 1-1,2 0-1,-3 0 0,-5 3-1,0 3 1,-17-3-1,16 27 0,-14-8 0,-7 2 0,1 8 0,0 1 0,-5 1 1,2-4-1,0-3 0,1-3 0,-1-8-3,8 4-2,-14-22-22,13 5-10,0 0-2,29-7 1</inkml:trace>
  <inkml:trace contextRef="#ctx0" brushRef="#br0" timeOffset="4134">1560 88 89,'0'0'36,"0"0"0,8 30-7,-11-5-25,-2 17 0,-4 1-2,-1 11 0,-2 4 1,1 0-2,2-5 1,8-2-2,1-7 2,8-3-2,8-10 1,9-6-1,5-10 0,5-10-1,1-11 1,0-14-1,-4-12 0,-1-13 1,-7-9-1,-14-4 0,-7-3 0,-11 2 1,-6 7-2,-6 10 1,-3 8 1,-6 14 0,0 14 0,3 12 0,4 11 1,5 9-1,5 12 1,11 6 0,2 7 1,11 6-1,4 2 0,4 1 0,2-4 1,-2-5-1,0-5-1,-4-9-1,0-6-3,-16-31-8,28 23-25,-28-23 0,16-27-2,-12-7 1</inkml:trace>
</inkml:ink>
</file>

<file path=ppt/ink/ink1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44.52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3 249 78,'0'0'36,"-5"-18"0,5 18-9,0 0-19,12 15-2,-8 4-1,8 14-1,-2 7-1,3 11-1,-4 3 0,2 3-1,0-2 0,-4-10-1,0-5-2,-5-16-4,6 6-13,-8-30-18,0 0 1,16-33-2,-1 7 1</inkml:trace>
  <inkml:trace contextRef="#ctx0" brushRef="#br0" timeOffset="219">212 250 80,'10'-17'36,"-10"17"-1,0 0 1,6 25-30,-8 12-2,-10 9 0,1 8-2,-4 1 2,2 3-2,-4-5 1,2-6-3,2-10 1,0-7-3,7-6-3,-11-21-21,17-3-12,0 0 0,15-17-2,-4-9 2</inkml:trace>
  <inkml:trace contextRef="#ctx0" brushRef="#br0" timeOffset="1763">489 379 60,'-18'3'35,"18"-3"-1,0 0 1,-21-9-22,21 9-5,0 0 0,14-10-2,-14 10 0,23-16-3,-8 5 0,2 7-1,-1-2-1,0 3 0,-1 3 0,-15 0 0,18 18-1,-13-2 0,-2 6 1,-5 2-1,2 3 0,-1 3 1,-1-4 0,-1-1-1,2-3 0,0-7-2,2 2-3,-1-17-19,0 0-15,-6-14 0,6 14-1,16-24 1</inkml:trace>
  <inkml:trace contextRef="#ctx0" brushRef="#br0" timeOffset="2169">846 220 57,'13'-8'36,"-13"8"0,0 0-1,0 0-11,8 28-18,-12-5-2,4 8-1,-7 5 0,1 11 0,-1-2-1,1 1 0,1-4 0,1-4-1,0-5 0,2-6-2,4-4 0,-2-23-6,8 28-16,-8-28-14,0 0 0,9-22-1,-9 22 0</inkml:trace>
  <inkml:trace contextRef="#ctx0" brushRef="#br0" timeOffset="2450">753 240 66,'6'-19'33,"-2"6"-1,9 12-5,-9-16-20,18 13 1,-7-8-2,9 12-1,-1-1 0,8 7-2,-4 0 0,5 4-1,-3 2-1,-3-1 0,-4 1 0,-3 2-1,-7 2 1,-8-2-2,-7 5 1,-7-5 0,-5 5-1,0 0 1,-6 0-1,4 0 1,2-2 0,4 0 1,2-4-1,9 0 1,0-13-1,13 22 1,-4-9-1,-1 1 0,6 1 2,-4 4-2,3 1 1,-2 1-2,-1 1 1,-1-5-3,3 5-3,-12-22-27,13 12-3,-13-12 1,19-22-3</inkml:trace>
  <inkml:trace contextRef="#ctx0" brushRef="#br0" timeOffset="3011">1256 4 74,'0'0'35,"29"-5"-1,-16-2 2,13 20-29,-7 5 0,10 7-2,-6 4 0,5 10-2,-5 1-1,3 3 0,-1 4-2,-5 2 1,-4 0-1,-6 3 1,-5-1 0,-7 5 0,-6 0 1,-7 4-2,-5 0 2,-5-2-2,-7-1 1,-6-4-3,4 1-2,-13-18-9,11 8-24,-6-18-2,7-1 0,-3-14-2</inkml:trace>
</inkml:ink>
</file>

<file path=ppt/ink/ink1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54.9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152 19 78,'-11'-14'37,"11"14"-1,-23-6 2,16 22-28,-12 1-2,6 20-2,-7 0-1,5 14-1,-2 5-2,3 8-1,5 0 1,6 0-2,3-5 0,7-5 0,2-7 0,5-2-1,4-12 1,2-6-2,3-8-2,-3-17-4,12 9-19,-15-24-12,11 1 0,-11-11-1,6 1 1</inkml:trace>
  <inkml:trace contextRef="#ctx0" brushRef="#br0" timeOffset="312">275 102 91,'-1'28'36,"2"18"2,-8-5-1,13 11-33,-9-1 1,4 6-3,-2-7-1,1-8-2,1-4-3,-5-22-7,14 5-26,-10-21 0,0 0 1,13-16-2</inkml:trace>
  <inkml:trace contextRef="#ctx0" brushRef="#br0" timeOffset="530">261 131 67,'1'-25'34,"3"5"-1,1-2 0,15 9-25,-6-4-1,15 17 0,-3-2-1,13 15-1,-7 0-1,2 15 0,-8 1-1,-5 5-1,-13-2-1,-12 0 0,-12-3-2,-7-3 0,-7-6 0,1-4 0,1-1 0,5-5-1,10 2 1,13-12 1,2 22 0,11-8 1,4 2 0,3 5-1,2-1 1,-2 6-1,-3 0 0,-4-2-4,5 3-3,-18-27-26,11 21-4,-11-21 1,22-15-1</inkml:trace>
  <inkml:trace contextRef="#ctx0" brushRef="#br0" timeOffset="905">657 18 62,'0'0'38,"23"-8"-1,-23 8 2,34 34-15,-16-14-17,8 20-1,-8-1-1,5 7-1,-7 1-1,-2 4-1,-7 1 0,-3 4-2,-8-4 0,-5-4 0,-5-3-1,-5-6-1,1-4-1,-7-13-4,12 4-15,-9-26-16,22 0-1,-17-13-1,19-1 1</inkml:trace>
  <inkml:trace contextRef="#ctx0" brushRef="#br0" timeOffset="1248">1016 124 89,'0'0'37,"0"0"0,6 29 1,-6 9-30,-8 1-3,0 16-2,-2 2 0,3 4-3,-2-4-1,4-10-3,5-2-3,-13-29-21,17 0-10,-4-16 1,4-25-1,-7-10 1</inkml:trace>
  <inkml:trace contextRef="#ctx0" brushRef="#br0" timeOffset="1451">1044 85 91,'0'0'37,"24"26"1,-19 9 0,16 14-30,-11 1-3,3 14-2,0-5-1,0 1-2,0-5-1,-4-14-5,8 4-19,-8-26-14,5-6 0,-14-13-1,29-23 2</inkml:trace>
</inkml:ink>
</file>

<file path=ppt/ink/ink1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6:57.8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175 52 54,'-5'-25'37,"1"11"-1,-7-1 1,11 15-9,-37 5-18,23 21-3,-11 6 0,8 22-1,-6 8-2,7 12-1,1 4 0,10 10-2,0-4 0,11-4-2,3-9 2,8-9-2,0-10 0,2-11-1,6-7-2,-8-23-2,6 1-7,-15-25-26,12-6 0,-7-23 0,6-8-1</inkml:trace>
  <inkml:trace contextRef="#ctx0" brushRef="#br0" timeOffset="312">157 215 88,'-2'13'35,"2"-13"1,11 23-8,4-20-21,6 7-2,-2-10 0,7 3-1,-3-6-1,3 3-1,-2-4 0,-4 1-1,-7-3 0,-13 6 1,13 9-1,-13 7-1,-6 7 2,-3 3-1,-1 7 0,0 5 0,1 1 1,-1 1-1,3-4 0,3-6-2,1-3 1,0-10-4,7-1-1,-4-16-15,0 0-18,7-20-2,7 4 1,-3-12 1</inkml:trace>
  <inkml:trace contextRef="#ctx0" brushRef="#br0" timeOffset="655">512 146 91,'0'0'37,"0"0"1,7 37 0,-10-8-30,5 20-2,-5 2-2,0 7 0,-1 5-1,-1 0-3,-1-6 0,2-11-1,0-6-2,-3-17-3,9 3-9,-2-26-24,-4-17 0,4-15 1,6-5-1</inkml:trace>
  <inkml:trace contextRef="#ctx0" brushRef="#br0" timeOffset="874">511 149 85,'4'-17'36,"10"11"1,-14 6 0,41 0-30,-17 3-1,10 16-2,-7-2 0,-1 11-2,-8 2-1,-10 2 0,-9 2-1,-14-5 0,-8-2 0,-4-6 0,-4-1-2,2-3 2,6-2-2,9-2 2,8 0-1,12 0 0,7 0 1,6 2 0,4 2 0,3 2 0,-2 1 1,0 5-2,-4 1-1,-9-5-5,10 11-19,-21-32-11,18 11 1,-18-11-2,18-25 1</inkml:trace>
  <inkml:trace contextRef="#ctx0" brushRef="#br0" timeOffset="1217">877 125 67,'14'-9'39,"-14"9"-2,33 4 2,-14-1-13,10 32-19,-6 6-2,3 12 0,-5 4-2,-6 7 0,-7 0-1,-7 3-2,-10-2 0,-6-8-3,-9-2 0,-9-16-6,9 10-17,-17-20-14,9-2-1,-7-14 1,10-6 0</inkml:trace>
  <inkml:trace contextRef="#ctx0" brushRef="#br0" timeOffset="2902">1371 215 65,'0'0'37,"5"-26"0,-5 26 1,0 0-19,0 17-9,-16 13-2,7 21-2,-5 7-2,1 15-2,0 4 0,0 0-2,1-10 0,2-12-2,7-12-1,-3-18-3,8-7-1,-11-36-3,16 2-3,-15-29-1,19 7-1,-12-23 6,12 5 3,-5-11 5,6 0 3,5 13 5,-8-1 4,12 20 2,-15-4 0,16 31-3,-22 8-2,24 17-1,-15 15-1,4 14-2,-4 5-1,4 15-2,-2 0 1,1-2-2,-3-7 0,-2-9-2,0-8-1,-7-18-7,13 1-22,-13-23-7,12-20 0,-6-8-1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4:41.62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296 48 59,'0'0'36,"12"-16"-2,-12 16 2,1-13-22,-1 13-5,-13-1-1,0 5-3,-11-2-1,-5 5-1,-6-3-1,0 5-1,-1-3 0,1 5-2,4 0 0,5-4-3,10 6-2,0-14-4,22 15-6,-6-14-4,13-4 4,-4-12 6,11 4 5,-1 0 4,0-6 4,6 10 5,-18-15 7,19 26 4,-27-18-2,14 28-6,-13-13-3,3 34-3,-6-5 0,-1 9-2,-5 4-1,0 9 1,2 4-2,0 3 0,1-1 0,4-6 0,4-4-1,-1-11-2,5-5-2,-6-31-12,0 0-23,0 0-1,22-40-1,-24-18-1</inkml:trace>
</inkml:ink>
</file>

<file path=ppt/ink/ink1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01.2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259 21 91,'-10'-19'37,"10"19"1,-36-8 1,19 23-31,-15 0-1,3 15-2,-7 10-2,5 12 0,4 7-1,6 4 0,5 5-1,12 5-1,8 0 1,9-5-1,3-5 0,5-9 0,-1-9-1,2-6-1,1-9 0,-4-20-3,7 2-7,-19-26-21,16-2-7,-5-19 0,3-1 0</inkml:trace>
  <inkml:trace contextRef="#ctx0" brushRef="#br0" timeOffset="312">436 83 90,'-7'-14'38,"7"14"0,-10 28 1,16 21-30,-14 1-4,7 14-2,-5 2-1,3 9-1,-1-5 0,4-10-3,4-9 0,-8-19-5,12 5-12,-8-37-20,0 0 2,5-27-2,1 1 1</inkml:trace>
  <inkml:trace contextRef="#ctx0" brushRef="#br0" timeOffset="546">416 98 70,'6'-19'36,"11"7"0,-8-1 1,30 13-26,-16-4-3,19 14 0,-9 0-2,9 12-2,-8 3-1,-7 7-2,-11 2 0,-14-1 0,-15 1-1,-18-2-1,-11-1-3,-14-16-7,8 5-25,-9-14-3,17 1 1,2-8-1</inkml:trace>
  <inkml:trace contextRef="#ctx0" brushRef="#br0" timeOffset="1077">919 107 87,'0'-13'38,"0"13"-1,-9 13 2,15 13-31,-19 5-1,1 17-3,-5 5-1,2 7-1,-5-2-1,1 5-2,6-10-1,0-20-3,9 2-3,-14-35-18,18 0-12,-4-19 0,15-6-1,-5-20 3</inkml:trace>
  <inkml:trace contextRef="#ctx0" brushRef="#br0" timeOffset="1264">888 111 81,'18'-19'38,"-18"19"-2,30 15 3,-23 11-28,15 25-4,-9 2-1,7 10-2,-2 1-2,-1 2-2,-1-8-2,-6-17-2,7 6-12,-17-47-23,18 18 1,-18-18-1,22-22-1</inkml:trace>
  <inkml:trace contextRef="#ctx0" brushRef="#br0" timeOffset="2715">1372 161 64,'-25'-6'36,"25"6"0,-18-6 1,18 6-23,0 0-5,20 2-1,-20-2-1,27-2-2,-8-2-2,7 4 0,-3-2-1,-1-1 0,-2 2-1,-4 2 0,-16-1 1,19 19-1,-16 2-1,-4 4 1,-5 7-1,0 6 1,0 1-1,1-1 1,-1-3-1,4-7-1,1 0 0,-2-13-3,10 5-6,-7-20-27,0 0-2,9-16-1,7 6-1</inkml:trace>
  <inkml:trace contextRef="#ctx0" brushRef="#br0" timeOffset="3152">1808 123 93,'12'22'38,"-17"3"1,14 11-1,-13 2-31,5 13-1,-11 2-1,3 3-2,-3-5-2,2-2-1,4-8 0,0-9-2,2-7 0,2-25-3,6 30-8,-6-30-25,7-14-1,-2-10 1,6 0-1</inkml:trace>
  <inkml:trace contextRef="#ctx0" brushRef="#br0" timeOffset="3401">1799 183 68,'-5'-26'35,"5"26"1,17-19 0,2 21-20,1-6-9,15 14 0,-9-2-3,9 6 0,-8 1-1,-1 5-2,-5-1 1,-8 3-1,-9 2-1,-7-4 1,-7 6-1,-7-5 0,-8 1 0,2-3-1,1-2 1,3-1 0,6-2-1,10-1 2,6 3-1,10 0 1,7 0-1,4 1 1,3 2 0,-1 3-1,2-3 0,-6 0-2,-2-1-1,-20-18-7,32 6-24,-24-19-5,4-2 2,-6-16-2</inkml:trace>
  <inkml:trace contextRef="#ctx0" brushRef="#br0" timeOffset="3760">2250 67 93,'17'11'38,"-4"3"1,13 23-1,-14 4-31,11 19-2,-10 1-1,-3 14-1,-10-1-1,-5 1-2,-13-4 0,-15-14-5,0 3-15,-18-29-20,2-6 1,-8-22 0,4-11-3</inkml:trace>
</inkml:ink>
</file>

<file path=ppt/ink/ink1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09.7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214 386 45,'-21'-12'33,"6"5"2,15 7 0,-17-22-12,17 22-11,0 0-2,0 0-2,0 0-2,0 0-1,19-10-2,2 10 0,0-6-1,6 3 0,2-2-1,-1 3 0,-2-1 0,-5 3 0,-3 1 0,-5 5 0,-5 7-1,-8 5 1,-4 4-1,0 7 1,-2 3-1,2 2 0,-4 2 0,8-2 1,0-3-2,0-7 0,5-3-2,-5-21-1,13 16-6,-22-32-19,24 6-10,-8-14 0,6 4-1,-2-9 2</inkml:trace>
  <inkml:trace contextRef="#ctx0" brushRef="#br0" timeOffset="406">587 200 78,'0'0'38,"0"0"-1,13 3 1,-13-3-28,5 41-2,-9-7-2,4 15-2,-4 4-1,2 7-1,-1 0-1,-1-6 0,4 0-1,-4-8-1,8-11-2,-8-12-2,9 0-5,-5-23-29,0 0 1,-1-32-1,5 6 0</inkml:trace>
  <inkml:trace contextRef="#ctx0" brushRef="#br0" timeOffset="655">549 174 75,'1'-13'36,"-1"13"-1,23-12 1,-4 6-28,15 15-2,-7-6 0,12 10-2,-3 0-1,4 6 0,-10 3-1,-4 4-1,-11 2 0,-11 4 0,-11-1-1,-12 1 0,-7 0 0,-10-4-1,-2-1-1,-6-10-2,11 5-5,-7-15-29,19-1 2,8-7-2,13 1-1</inkml:trace>
  <inkml:trace contextRef="#ctx0" brushRef="#br0" timeOffset="1014">967 210 75,'0'-13'38,"-4"0"-1,4 13 1,-3 15-24,16 17-7,-7 6-3,7 17 0,0 5-2,4 5 0,-2-2-2,-3-5 0,3-4-4,-9-20-3,12 0-17,-18-34-14,17-2 1,-11-24-2,5-5 2</inkml:trace>
  <inkml:trace contextRef="#ctx0" brushRef="#br0" timeOffset="1201">1161 257 70,'2'-31'37,"-2"31"0,0 0 1,-3 27-20,-6 6-11,4 20-1,-7 1-2,3 9-1,-4 3-2,2-9-2,2 1-2,-4-25-8,16 0-25,-6-18-3,3-15 1,0 0-2</inkml:trace>
  <inkml:trace contextRef="#ctx0" brushRef="#br0" timeOffset="1498">1422 235 98,'0'0'38,"0"0"0,-24 25-6,25 20-25,-7 4-2,3 14-2,-1 4-1,3 2-2,-1-5 0,-1-6-1,2-8-2,-4-21-3,5 1-6,0-30-27,0 0 2,-1-27 0,7-2-2</inkml:trace>
  <inkml:trace contextRef="#ctx0" brushRef="#br0" timeOffset="1716">1427 260 79,'17'-6'36,"-4"2"-1,9 11 0,-1-7-29,5 13 0,-5-1-1,3 10-1,-8 1-2,-3 8 0,-8-3-1,-8 3 0,-7-5 0,-11-3-1,-3-2 0,-7-8-1,1-3 0,1-1 1,6 0-1,7-3 0,16-6 1,-2 19 0,15-5 1,9 1-1,7-1 1,3 6-1,0-3 0,-3 1 0,-3 2-3,-12-10-5,7 8-26,-21-18-3,13 9 1,-13-9-3</inkml:trace>
  <inkml:trace contextRef="#ctx0" brushRef="#br0" timeOffset="2356">191-5 77,'-13'-1'37,"13"1"-1,-27 11 2,18 7-30,-11-3-1,4 17 0,-9 1-3,9 13 0,-4 4-1,2 8-1,5 2 0,5 3 0,1 1-1,9-4 0,3-1-1,9-2 0,8-3 0,7-7-2,9 0-1,1-11-3,14 8-12,-6-22-21,9-4 0,-7-20-1,5-8 0</inkml:trace>
  <inkml:trace contextRef="#ctx0" brushRef="#br0" timeOffset="2824">2033 115 81,'0'0'36,"6"15"1,7 7-5,-4-9-23,8 13-2,-5-2-1,7 11 0,-5 1-1,6 10-2,-9 1-1,-3 10 0,-5 3-1,-9 1 0,-8 5 0,-14-3-2,-5-2 0,-13-11-5,-1 6-14,-16-29-20,2 1 0,-3-16-1,3-12-1</inkml:trace>
</inkml:ink>
</file>

<file path=ppt/ink/ink1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17.1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321 3 49,'17'-4'34,"-17"4"1,15 4 0,-7 9-15,-8-13-8,-13 5-3,-10-8-2,-3 9-2,-9-5 0,-1 2-2,-6 0-1,3 3-1,3-3 1,7 3-1,7 1 0,7 0-1,15-7 1,0 0-1,-6 13 1,6-13-1,0 0 1,13 6-1,-13-6 1,0 0 0,0 0-1,14 8 1,-14-8 0,3 19 0,-1-2-1,0 5 1,1 4-1,-1 7 1,-2 0 0,0 7 0,0-4-1,-3-1 0,1-1 0,0-3 1,-3-4-2,2-3 2,-1-1-2,3-2 1,-1 1 0,1-5-1,2 1-2,-1-18-1,2 23-4,-2-23-13,0 0-19,1-25 2,8 12-2,-2-9 2</inkml:trace>
  <inkml:trace contextRef="#ctx0" brushRef="#br0" timeOffset="468">257 335 79,'13'-13'36,"-13"13"1,0 0 0,-13-15-29,0 31-1,-14-4-2,-1 1-3,-8-4-3,-6-10-10,7-1-25,1-11-2,9-5 1,8-5-3</inkml:trace>
</inkml:ink>
</file>

<file path=ppt/ink/ink1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20.1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181 117 48,'-1'-16'33,"1"-5"1,1 1 1,-7-8-20,6 28-2,2-32-5,-2 32 1,0 0-4,0 0-1,-2 13 1,2 8-3,-4 5 2,4 7-3,-3 5 2,2 6-2,-4 1 1,2 3-1,0-2 0,2 2 0,0-5-1,-1-3 1,1-5-1,2-7 1,-1-6-1,0-9 0,0-13-1,0 0 0,0 13-1,0-13-3,0 0-3,-4-15-16,4 15-15,0 0 1,13-10-1,-13 10 1</inkml:trace>
  <inkml:trace contextRef="#ctx0" brushRef="#br0" timeOffset="390">339 581 54,'0'0'37,"0"0"0,0 0 0,-13-15-9,13 15-19,-36-6-3,10 8-1,-8-5-2,1 6 0,-3-2-1,2-1-1,2 2-1,5-2-2,5 3-2,-5-17-16,27 14-19,-19-13 0,19 13-2,7-26 1</inkml:trace>
</inkml:ink>
</file>

<file path=ppt/ink/ink1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24.0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39 212 51,'0'0'35,"-24"7"0,24-7 0,-15 7-18,22 8-6,-7-15-3,0 0-2,19 6-2,-2-8 0,0-2-2,6-3 0,0-4-1,3 1 0,-4-1 0,-2-1 0,-2 8 0,-4 4 0,-14 0 0,16 14 0,-16-1-1,-3 5 1,-1 1-1,-2 2 0,2 1 1,-1-2-1,3-1 0,0 2-1,2 3 1,2-6-2,2 5-3,-4-23-4,16 36-16,-16-36-14,14 6 1,-14-6-1,19-16 1</inkml:trace>
  <inkml:trace contextRef="#ctx0" brushRef="#br0" timeOffset="453">489 147 57,'-4'-24'39,"4"24"-3,0-24 3,0 24-20,0 0-11,-1 24 0,-7 0-4,4 15 0,-2 0-3,2 10 1,0 5-2,4-3 1,-2-2 0,5-2-1,-3-8 0,0-9 0,3-6-1,-3-24-1,-3 14-2,3-14-3,0-19-6,-13-10-25,22 5 0,-11-14 0,9 7 0</inkml:trace>
  <inkml:trace contextRef="#ctx0" brushRef="#br0" timeOffset="749">420 88 62,'3'-16'35,"-3"16"-2,14-8 1,4 8-24,-5-10-5,5 2 2,-2-8-3,10 5 1,-4-1-2,4 6 1,0 5-2,0 7-1,0 8 1,-4 15-2,-5 5 1,-5 5-1,-9 1 1,-6 1-2,-12-5 1,-6-7 0,-10-5-2,-5-16-3,3 4-4,-13-16-28,20 4 0,-2-8-2,15 6 1</inkml:trace>
</inkml:ink>
</file>

<file path=ppt/ink/ink1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29.5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204 29 55,'13'-12'37,"-13"12"-1,0 0 1,-2-18-20,2 18-9,-20 11-1,2 2-2,-5 0-1,-2 4-2,-3-4 0,2 4-2,2-2 0,5-7 0,4 0-1,15-8-1,-17 1-1,17-1 0,0 0 0,7-22-1,-7 22 0,21-20 1,-7 13 1,0-4 0,-14 11 2,23-13 1,-23 13 1,19-9 1,-19 9 1,0 0 0,15 12 0,-14 6 0,-2 1 0,1 8-1,-5 5 0,4 5-1,-4 3-1,4 4 1,1-3-2,-1 1 0,1 0 1,1-2-1,-1-4 0,1-6-1,1-3 0,-4-11-1,5-3-1,-3-13-1,0 0-1,-1-13-1,1 13 0,9-23 2,-9 23 0,22-21 2,-22 21 2,25-9 1,-25 9 2,14 6 0,-14-6 1,0 0 0,-17 18-1,1-8-1,-3-1 0,-5 4-1,4-6 0,-1 2-1,3 1-2,4-7-3,11 10-16,3-13-17,0 0 2,-2-28-4,13 14 2</inkml:trace>
  <inkml:trace contextRef="#ctx0" brushRef="#br0" timeOffset="1045">516 79 92,'-1'-19'39,"1"19"0,0 0-7,0 0-25,0 0-3,-2 28-2,-4-15-2,-5 0-4,5 11-6,-13-14-29,16 9 1,3-19-1,-2 31-1</inkml:trace>
  <inkml:trace contextRef="#ctx0" brushRef="#br0" timeOffset="1217">528 299 58,'-18'10'38,"17"4"-1,1-14 1,-12 31-17,12-31-17,-16 20-4,10 0-12,6-20-25,-13 4 2,13-4-4,0 0 1</inkml:trace>
</inkml:ink>
</file>

<file path=ppt/ink/ink1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32.3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142 32 50,'12'-20'32,"-12"20"3,4-14-4,-4 14-11,0 0-12,-14 3-1,-5 0-1,4 10-1,-8-2 0,9 12-2,-4-1 0,5 4-2,5 0 1,3 0 0,5 1-2,7-3 2,2-2-2,1-1 1,-1-4 0,3 1 0,-7-2-1,4 3 1,-9 1-1,-3-1 0,-3-2 0,-5-1 0,-2-2 0,-2-4-1,2-2 1,0-5 0,13-3-1,-16 2 1,16-2 0,0 0 0,0 0 0,15 11 0,-8 1 0,-1 11 0,-3 7 0,-3 7 1,-2 7-1,-1 6 1,-1 7 0,3 1-1,-2 7 0,6-1 1,1-2-1,3-3 0,3-6 1,3-7-1,5-6 0,-5-10 0,0-14-1,-13-16-1,26 0-2,-22-21-5,18 9-15,-13-25-15,8 8 0,-5-9-1,6 8 1</inkml:trace>
  <inkml:trace contextRef="#ctx0" brushRef="#br0" timeOffset="686">381 181 82,'0'-18'38,"-5"-2"0,5 20-10,0 0-17,-3 23-3,-3 5-3,6 18-1,-3 5-2,0 12 0,2 1-1,-2-1 0,0-2-1,0-12 0,2-3-1,-4-16-1,5-7-1,0-23-4,0 0-13,-4-14-18,13-11 0,-11-14-1,9-1 1</inkml:trace>
  <inkml:trace contextRef="#ctx0" brushRef="#br0" timeOffset="951">284 144 69,'0'0'35,"19"-25"2,6 28-3,-8-13-25,15 19-1,-6-5-3,9 9-1,-9-1-1,4 5 0,-8 4-2,-4 5 0,-5 9 0,-9 6 0,-7 1-1,-10 2 0,-6-5 0,-11-8-2,-4-9-1,-9-21-4,14 5-20,-10-28-11,16 3 1,-1-10-1</inkml:trace>
  <inkml:trace contextRef="#ctx0" brushRef="#br0" timeOffset="1357">751 309 80,'-9'-22'38,"9"22"-1,0 0-8,0 13-18,-3 3-4,8 16-1,-7 6-3,2 4-1,0 8 0,-1-1-2,1-4 0,-5-7-2,5-4-4,0-34-10,-1 23-22,1-23 1,3-16-2,-3-10 1</inkml:trace>
  <inkml:trace contextRef="#ctx0" brushRef="#br0" timeOffset="1591">725 427 76,'0'0'37,"-2"13"-3,2-13 2,21 14-28,-8-9-1,7 4-3,2-9 0,5 2-2,5-4 0,10 3-1,0-2 0,10 5 0,-4-1 0,2 3 0,-4 4-1,-10-4 0,-5 4-1,-15-9-2,-16-1-4,0 0-13,-18-16-18,-8-1 1,9 7-1,-12-6 1</inkml:trace>
  <inkml:trace contextRef="#ctx0" brushRef="#br0" timeOffset="1872">1064 344 75,'0'0'37,"30"-3"-1,-11 1 0,15 20-28,-13-4-1,10 11-2,-14 0-2,-7 4-1,-7 0-1,-7 2 0,-14-4-2,-8-5 1,-4 5-5,-11-20-8,12 13-24,-7-11 0,12 4-2,-3-10 0</inkml:trace>
</inkml:ink>
</file>

<file path=ppt/ink/ink1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34.9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80 87 75,'20'-16'36,"-11"-7"-1,4 12-4,-9-10-24,-4 21-1,-4-17-1,4 17-1,-28 10 0,12 7-2,-3 5 1,8 10-1,-4 3 0,8 7-1,0-3 1,7 7-1,4 0 1,0 6-1,2-4-1,-3 9 1,1-5-1,-2 1 1,1-1 0,-6-5-1,-2-7 0,-2-7 0,1-4 0,1-14-1,5-15-1,-14 7-3,14-7-4,-11-32-17,20 13-12,-4-15 0,13 5-1,-7-15 1</inkml:trace>
  <inkml:trace contextRef="#ctx0" brushRef="#br0" timeOffset="312">221 414 67,'0'0'35,"0"0"-1,0 0-6,0 0-17,-37 3-6,12 7-1,-5-5-3,-2-1-3,6 10-18,-5-15-13,18 4-2,0-9 0,13 6-1</inkml:trace>
  <inkml:trace contextRef="#ctx0" brushRef="#br0" timeOffset="530">284 401 52,'16'-23'38,"-16"23"-1,-2-16 0,2 16-11,-18 13-20,5 5-2,-4 2-1,-4 7-2,2 7-1,3 3-1,6 1 0,3-2-1,8-4 0,2-12-1,6-7 1,-9-13 0,23-9 0,-10-12 2,-2-8 0,2-7 0,0-8 2,-3 8 0,0 1 1,0 11 0,-1 5 0,-9 19 0,20 9-1,-14 17 1,1 8-2,-4 11 1,0 6-3,0-1 1,0 1-4,-6-16-4,15 4-18,-12-39-12,17 16 1,-7-36-3,11-4 2</inkml:trace>
  <inkml:trace contextRef="#ctx0" brushRef="#br0" timeOffset="889">520 118 50,'0'-50'37,"6"29"0,-11 8 1,10 34-14,-8 4-15,3 18-3,-9 5-1,6 10-2,-4 3 0,4 4-2,-4-1-1,7-7 1,-5-2-1,5-4 0,0-8-1,-1-8-2,4-6-2,-3-29-8,0 0-22,0 0-3,22-23-1,-18-10 2</inkml:trace>
  <inkml:trace contextRef="#ctx0" brushRef="#br0" timeOffset="1154">675 333 82,'0'0'37,"-8"20"-2,-8-15-10,16 18-20,-13-1-1,4 7 0,3-2-1,3 5-1,0-3 0,6 4 0,-3 0-1,4-1 1,-4-3-1,-2-4-1,-7-8-1,-4-8-3,13-9-4,-38-12-23,29-1-5,-2-14-1,12 4-1</inkml:trace>
  <inkml:trace contextRef="#ctx0" brushRef="#br0" timeOffset="1451">786 461 76,'38'1'38,"-7"-11"-2,13 8 0,-13-12-30,-1 2-1,-12-2-1,-18 14-2,4-15-1,-4 15 0,-31 15-1,10 4 0,-1 8 1,4 12-1,1 3 0,4 3 1,8-2-2,5-6 1,6-3-1,2-12-2,9 0-4,-17-22-18,22-3-11,-8-14-1,15 6 0,-2-15 0</inkml:trace>
  <inkml:trace contextRef="#ctx0" brushRef="#br0" timeOffset="1685">1200 584 78,'0'13'37,"1"21"0,-15 0-1,9 13-30,-11 2-2,-1 2-2,-3 0-6,-17-21-25,18 2-6,-5-19-3,6-4-1</inkml:trace>
</inkml:ink>
</file>

<file path=ppt/ink/ink1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43.1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93 132 52,'-4'-32'34,"4"32"1,-4-30 0,4 30-23,0 0-2,0 0-2,-17 10 0,11 16-4,-6 3 0,2 8-2,-1 4 1,1 7-2,0 0 0,4 3 0,2-3-1,6-2 0,4-3 0,3-4 0,7-5 0,7-7 0,0-8 0,7-12 0,0-5-1,0-12 1,-1-12 0,1-12 0,-5-9 0,-4-14 0,-2-10-1,-12-5 1,-3-2 0,-7 3 0,-8 8-1,-6 11 1,-9 14-1,-4 17 2,-5 20 0,1 15-2,3 17 2,8 10-1,8 5 2,9 7-2,10 5 1,11 6-1,5-3 1,6 9 0,-1-4-1,1 4 1,0-5-1,-4 0 1,-1-9-1,-8-9-1,-3-6-1,-7-21-4,9 2-10,-12-22-22,-2-23 0,-1-11-2,5-4 0</inkml:trace>
</inkml:ink>
</file>

<file path=ppt/ink/ink1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44.2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62 68,'4'-13'35,"-7"-8"1,3 21-10,2-29-14,-2 29-3,0 0-2,1 23 0,-2-3-2,2 13-2,-4 11 0,6 3-1,-3 4-1,4-3 0,-4-4-1,0 1 1,2-10-2,-2-5 0,3-4-1,-3-26-3,4 26-4,-13-39-18,9 13-11,9-26 0,4 12-1,-8-12 1</inkml:trace>
  <inkml:trace contextRef="#ctx0" brushRef="#br0" timeOffset="406">397 182 62,'0'0'37,"19"7"-2,-19-7-5,0 0-17,0 0-6,-5 16-1,-15-14-1,-5 2-2,-7 0-1,-5 1-1,-6-2 0,0 1-1,2 0 1,6 2-1,5-2-2,2-4-2,9 8-4,-6-14-25,25 6-3,0 0-2,0 0 1</inkml:trace>
  <inkml:trace contextRef="#ctx0" brushRef="#br0" timeOffset="811">312 77 52,'0'0'35,"0"0"-3,0 0 2,0 0-23,0 0 0,32 10-4,-17-4-1,8 10-1,-4 0-2,3 10 0,-9-3-1,-4 5-1,-11 0 0,-6-2-1,-7 1-2,-11-6-2,2 10-11,-11-21-22,11 5 0,-4-12-2,7 7 1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5:29.595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15282 349 17,'0'0'27,"0"0"2,0 0-4,-15-11-9,15 11-3,0 0-2,0 0-3,0 0-2,0 0-3,-18-16 0,18 16 0,-18-6 0,18 6-1,-22-1 0,22 1 1,-24-2-2,24 2 0,-26-1 1,26 1-2,-22 1 1,9 1 0,-4-4-1,-2 4 1,-1-4-1,-4 2 1,0 0-1,-4 0 1,1 0-1,1 2 0,0 1 0,2 1 1,0-1-1,2 0 1,-1-3-1,1 1 1,1-1-1,-1 0 1,3 0-1,-1 0 1,1 0-1,3 2 1,-1 2-1,-2 2 0,-1 1 0,2-1 0,-4 0-1,1-1 1,-1 1-1,-1 0 2,3-6-2,-2 1 1,2-1 0,1 3 0,-2-3 0,3 5 0,-4-1 0,0-1 0,-4-3 1,0 4-1,0-5 0,-4 1 0,-5-2 1,4-1-1,-3-1 0,3 3 0,1-1 0,0-1 0,-1 3 0,2-3 0,2 2 0,-4 1 0,-2-3 0,1 2 1,2-5-1,-5-1 0,2 1 1,1-3-1,1 2 0,5 3 0,0-2 1,0 3-1,2 6 1,0-3-1,3 1 0,-4-1 0,2 0 0,-2-1 1,2-1-1,1 1 0,2-5 0,1 2 0,2 2 0,0 2 0,-1-1 0,1-2 0,-1 3 0,-6-2 0,-2 1-1,-2-3 2,-4 1-3,-1 0 3,1 0-2,-2 2 1,0-4-1,2 5 2,5 0-1,2 2-1,1-2 1,1 1 0,1-1 0,0 2 0,2-4 0,0 2 0,1 0 0,1-1 0,4 1 0,-1 0 0,15 0 2,-24 1-3,11 2 2,0-2-1,-2-1 1,-1 0-1,-1 0 0,-2-1 1,-1-3-2,1 1 1,-3 0 1,1-2-2,-3 1 1,-2 0 0,-1 1 0,-5-1 0,0 1 0,-1 0 0,-6 0 0,-3-2 0,-5 4 0,0-2 1,-3 2-1,0-2 0,-4 1 0,1-1 0,-1-2 0,2 0 0,1 0 1,3-1-1,1 0 1,0-1-1,4-1 0,0 3 1,1-3-1,1 3 0,3-1 0,2 1-1,1 1 1,4 0 0,0-2 0,4 3 0,1 0-1,0 0 1,-1 0 0,-1 3 0,-1-2 0,-2 0 0,-2 1 0,-2-1 0,-4 2 0,3-3 1,-6 2-1,3-4 0,0 1 1,-2 1-1,-1-3 0,-1 1 0,2-1 0,-1-1 0,-3 2 0,-1-1 0,3 4 0,-5-3 0,3 2 0,1 0 0,1 2 0,1-2 0,1 0 0,2 0 0,0 2 0,5-2 0,0 3 0,2 0 0,-2 0 0,3 1 0,-4 1 0,5-1 0,-5-1 0,-2 2 0,-2-2 0,-2 0 1,2 0-1,-4-2 0,-4 1 0,-1-1-1,1 2 1,-5 0 0,-2 2 0,-1-1 0,-2 1 0,-2-2 0,0 0 0,-5 0 1,2-2-1,0-2-1,1 0 1,1 1 0,2-2 0,2 0 0,1 2 0,3 1 0,-2 1 0,1-1 0,-2-1 0,0 3 0,-2-4 0,2 1 0,0-3 0,3 2 0,1 0 0,5 1 0,3-2 0,2 4 0,2 1 0,1 3 0,-1 0 0,-3-2 0,-1 2 0,-3 1 1,-5-1-1,-3-1 0,-2-1 0,-2-2 0,-1 2 0,-2 1-1,4-4 1,-4 5 0,4-1 0,-3 1 0,5-1 0,-1 1-1,-2 2 1,-3-4 0,-3 2 0,3-2 0,-1-1 0,-1 2 0,0-4 0,0 4 1,0-1-1,4-2 0,4 1 0,-2 0 0,0-3-1,-1 2 1,1-2 0,-1-2 0,2 1 0,-2 0 0,1-1 0,4 2 0,1 0 0,-2 3 0,1-1 0,-1 1 0,-1-1 0,-1-1 0,1 1 0,-3-2 0,3 1 0,1-2 0,2 3 0,3 1 0,2 0 0,1 0 0,1 2 0,-1 0 0,-2 1 0,0 1 0,-5-1 0,-2-3 0,-6 3 0,-3 0 0,-1-3 0,0 3 0,0 0 0,-5-3 0,4 1 0,-2 2 0,2-3-1,-3 3 1,-1-3 0,2 1 0,-3-1 0,-1 3 0,1 0 0,2-1 0,-1 0 0,-2 6 0,2-5 0,-1 1 1,2 0-1,-4 1 0,1-4 0,-3 1 0,-2-1 0,-1-2 0,0 1 0,-1-2 0,3 1 0,2-1 0,0 2 0,3 2 0,6-1 0,1 1 0,3-1 0,-1 0 0,-1-1 1,-1 0-1,-1 0 0,-3 0 0,-3-1 0,-3 1-1,1-1 1,1 2 0,-3 0 1,-2 1-1,3 1 0,0 3 0,-1-4 0,-3 1 0,0-1 1,-5-1-1,5 1 0,1 1 0,2-3 0,3 0 0,6 0 0,6 0-1,6 1 1,6-1 0,2 1 0,3 1 1,2-1-1,-2 1 0,1-2 0,-3 1 0,3 1 0,1-4 0,2 5 0,7-3 0,2-3 0,5 3 1,3 0-1,5-1 1,3 1-1,-1 0 0,-1 0 0,-1 0 0,-5 1 0,0-1 0,-2 0 0,-2-1 0,1 1 1,2 0-1,1 0 1,3 0-1,3-2 1,16 2 0,-21 0-1,21 0 1,0 0-1,-18-1-2,21 14-8,-3-13-27,0 0 1,-5-19-3,7-1 1</inkml:trace>
  <inkml:trace contextRef="#ctx0" brushRef="#br0" timeOffset="5086">-3 34 18,'0'0'18,"0"-13"-2,0 13 0,0 0-3,0 0-2,9-15-2,-9 15-1,0 0-1,13-4-1,-13 4-1,0 0 1,0 0-2,0 0 0,0 0-1,16 1 0,-16-1-1,0 0 1,0 0-1,16 15 0,-16-15 0,0 0 0,0 0-1,9 13 1,-9-13 1,0 0-2,0 0 3,0 0-2,0 0-1,0 0 1,0 0-1,0 0 1,0 0-1,0 0-1,0 0 0,0 0 1,0 0-1,0 0 0,0 0 1,0 0 0,0 0-1,-9 14 1,9-14 0,0 0 0,-4 18 0,4-18 0,-5 16-1,5-16 0,-1 15 1,1-15-2,-3 22 2,1-6-2,0 2 2,-1 2-2,-2 0 1,2 6 0,-1 0-1,1 6 1,-1-3-1,1 0 2,2-1-1,1 2 0,0-1 0,0 3 1,-2-3-2,4 3 2,-4 5-1,4 5 1,-2 3-1,1 3 0,2 4 0,0 0 0,1 2 0,-1 2 0,1-8 0,2 3-1,-6-3 1,4-2 0,-4-4 0,2 0-1,-2 0 1,3 2 0,-3 3-1,0 1 2,0 6-1,1 4 0,2 3 0,1 1 1,-4 2-1,0-4 0,-2-3 1,2-3-1,-2-7 1,1 3-1,-1-3 0,-1 0 0,3-2 0,0 4 0,2 3-1,-2 3 2,0 2-2,0-2 1,0 3-1,-2 2 2,-1 1-2,1-1 2,-1-2-1,0-3 0,1 6 1,2-5-2,0 1 1,0-4 0,2 1 0,-2 1-1,4 0 0,-4-2 2,0 1-2,0 4 1,0-3 0,-4 2 0,1-2 0,1 0 0,-2-2 0,3-1-1,-2 2 2,1-5-2,1 3 1,1-1-1,0 0 1,1-2-1,-1-1 2,0-2-1,-1 5-1,1-5 1,0 1 0,0-4 0,0 0 0,0 2 0,0 3 0,3 1 0,0-1 0,-2-1 0,3-1 0,-4 0-1,3 4 1,-3-8 0,0-2 0,0-2 0,0-3 0,0-4 0,0 1 0,0-4 0,0-1 0,-3 2 0,6-1 0,-3 1 0,0 0 0,0 0 0,2-3 0,-1 3 0,2 0 0,-3-3 1,0-6-1,0 2 0,0-2 0,2 0 0,-1-1 0,-1-1 0,-1-5 0,1-13 0,1 20-1,-1-20 0,0 0-6,0-19-28,13-3-1,2-17-2,8-11 0</inkml:trace>
  <inkml:trace contextRef="#ctx0" brushRef="#br0" timeOffset="7550">15288 322 27,'0'0'28,"0"0"2,-3-20-4,3 20-10,0 0-3,14-10-4,-14 10-4,0 0 0,3-14-1,-3 14-3,0 0 1,3 16-1,-3-16 0,-1 25-1,-2-10 3,3 3-2,-3 0-1,3 2 1,-5 2 0,5 4 0,-4 0-1,0 4 1,-1 4 0,5 5-1,-4 4 1,4 5 0,-4 4-1,4 3 1,-3 2-1,1 2 1,-1 0-1,1 1 0,-3 4 1,-1-4-1,1 3 0,0 0-1,-3 1 1,3 4 0,1 0 0,0 5 1,1-2-2,0 3 1,-2 0 0,1 1 1,1-1 0,-1-3-1,0 1 1,1-2-1,-2-4 0,4 0 0,-2-3 1,3-2-1,-2 4 0,4 2 0,-5 1 0,0 0 0,0-1 0,-3-4 0,2 3 0,0 0 0,-5-2 0,5-5 0,-4-2 0,3-1 0,2 1 0,0 2 0,0-2-1,0 1 2,2 0-2,-1 3 1,1 1 0,-1-3 1,1 2-2,-1-2 1,1-1 1,1 5-1,0-4 0,-1 2 0,1-3 1,0-2-2,2-1 2,-3-1-1,2-3 0,1-5 0,-2-2 0,0-1 0,-3 3 0,3 1 1,-3-1-1,3 3 0,-1 1 0,-2-1 0,1 2-1,1-1 1,1-2 0,0-2 0,0-1 0,0-4 0,-2-2 0,1-4 0,0-5 1,-2-2-1,0-5 1,1 0-1,-2 0 0,2 0 1,0-1-1,-3 0 0,1-3 0,2-2 0,0-2-1,2-15 0,0 0-2,-13-12-20,20-5-12,-6-14 0,12-1-3,8-5 0</inkml:trace>
  <inkml:trace contextRef="#ctx0" brushRef="#br0" timeOffset="9891">15188 5249 9,'0'0'21,"0"0"1,0 0-2,0 0-5,0 0-6,0 0-2,10 13-1,-10-13-1,0 0 0,0 0 0,0 0 0,0 0-1,0 0 0,-9-19 0,9 19-1,0 0 0,-9-15 0,9 15 0,0 0-1,0 0-1,-13-10 1,13 10-1,0 0-1,-17-4 1,17 4-1,-22-6 1,9 5 0,-4-2 0,0 0 0,-1 1 0,-1 1 0,-1-1 1,3 2 0,-5 0-2,3 3 1,-5-1-1,-2 1 1,-5-2-1,-1 2 0,-2-1 0,-4 2 0,3-3 0,-1 2 1,-6-3-1,1 2 0,-5-4 0,-2 1 0,-5-4 1,-11 1-1,-5 0 0,-5-4 1,-4 6-1,-5 0 0,5 2 0,0 2 1,7 3-1,3 1 0,4 0 0,6 1 0,3-2 1,1-1-1,-1-3 0,-1-1 1,-1-1-1,4 1 0,-4 0 1,2 0-1,3 0 0,5 4 0,3-1 1,5 1-1,3 1 0,1-2 0,0 1 0,1-2 0,0-1 1,0-1-1,-3-1 0,-2 1 0,0 1 0,0 0 0,0 1 1,-4 1-1,-1-3 0,-7 1 0,2 1 0,-7-4 0,-5 2 0,-1-1 0,-2-2 0,-3 4 0,4 1 0,0 1 0,1-2 0,3 2 0,1 4 0,1-2 0,-2-2 0,-2 1 0,0-3 1,-5-1-1,1 0 0,-2-1 0,1-1 0,0 2 0,3-1 0,2 2 0,-3 1 0,2-2 0,0 0 1,-2-2-1,-3-2 0,-4 1 0,-2-3 1,-4 2-1,-1-3-1,-1 1 1,1 3 0,2-1 0,-1 5 0,2 2 0,2-3 1,1 2-1,1 0 0,0-2 0,-2 0 0,1 2 0,0-5 0,-1 2 0,1 1 0,2 0 0,4 0 0,4 0 0,-4 2 1,4-2-1,3 0 0,-3-1 1,-1-3-1,-2-1 0,0-1 1,-3-1-1,1-1 0,1-1 0,1 2 0,1 1 0,2-1 0,1 2 0,-1-1 0,-1 4 0,0-3 0,0 2 0,-2 0 0,1 2 1,-1-2-1,2 3 0,-1 2 0,2-1 0,-1 3 0,0-1 0,-1 2 0,-1-3 0,1 1 0,-5-3 1,-1 2-1,2-2 0,-1 0 0,-1-3 1,2 1-1,-1 2 0,-5-1 0,0 1 0,-1 1 0,1-2 0,-1 1 0,-1-1 0,1 1 0,1-2 0,5 1 0,1 1 0,-2-2 0,1 2 0,-2 0 0,-2 2 0,-2 1 0,-2-2 0,-1 0 0,0-1 0,-2 5 0,2-4 0,1 2 0,3-3 0,1 2-1,-1-1 1,-1 2 0,-4 0 0,3 0 0,-3 0 0,1 0-1,2-1 2,0 0-1,2-2-1,2 0 1,7-2 0,0 1 0,0 0 0,-1-2 0,4 1 0,-6 2 0,1-3 0,-5 3 0,3-1 0,-5-1 0,3-1 0,-2 2 0,-2 0-1,3-1 1,2 1 0,1 2-1,-5-1 1,3-3 0,-1 3-1,1-1 1,-2-1 0,4-1 0,-2 2 0,3 0 0,-3-5 0,1 1-1,1 3 1,-4-3 0,0 2-1,-1-1 1,-4-2-1,-2 0 1,-1 5 0,1-2 0,-1 2 0,6-2 0,-2-2-1,3 5 1,9-1 0,4 1 0,3-4 0,2 1-1,2 1 1,-1-1 0,-1 2 0,-2-1 0,-1 1 0,-2-2 0,3 0-1,-1 3 1,5-3 0,-1 5 0,6 1 0,-2-3 0,2 4 0,1-1 0,2 0 0,2 0 0,5-2 0,5 2-1,2-3 1,3 1 0,3-1 0,2 0 0,4-1 1,1 0-1,2 1 0,1-2 0,2 2 0,-2 0 0,-2 0 0,4-1 0,-6-1 0,1-1-1,-6 0 1,-1 0 0,3 2 0,3-2 0,-2 3 0,0 0 0,0 0 1,-2 2-1,1-1 0,-3 2 0,0-2 0,0-1 0,1 0 0,6-1-2,2-11-8,17 12-24,1-27-1,6 8-2,-2-10 0</inkml:trace>
</inkml:ink>
</file>

<file path=ppt/ink/ink1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46.2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257 169 39,'-3'-30'33,"6"5"3,-16-8-2,10 14-11,-10-9-15,3 15-1,-12-4-1,4 15-1,-3-2-1,3 11-1,-4 3 0,6 8 0,3 5 0,3 12-1,3 0 0,5 8 0,-1 1 0,3 6-1,0-4-1,2 1 1,-4-1-1,1-1 1,0-5-1,-2-1 0,1-1 0,-1-5 0,2 2 0,-2-4 0,1-5-1,-2-6-1,3-1-1,1-19-5,-2 20-12,-7-33-19,9 13 1,5-39-2,2 14 2</inkml:trace>
  <inkml:trace contextRef="#ctx0" brushRef="#br0" timeOffset="359">151 348 62,'0'0'34,"0"0"-1,0 0-1,-13 9-29,-5 1-5,-1 6-6,-11-11-23,5 2-2,-1-9 0,6 1-1</inkml:trace>
  <inkml:trace contextRef="#ctx0" brushRef="#br0" timeOffset="593">311 357 72,'17'-13'37,"-17"13"0,0 0-2,-17 10-30,-1 9-1,-5 3-1,3 6-1,-1 6-2,1 1-1,7 3-1,4-6-1,9-1 0,0-12-1,9-3 1,-9-16-1,17-3 1,-1-7 1,2-9 0,-1-5 4,-2-6 0,5 1 1,-6-2 1,2 8 1,-8 0 0,2 10 0,-10 13 0,0 0-1,10 13-1,-6 14 0,-1 10-1,2 3-1,-1 5-1,2-2-1,-2-1-2,1-19-5,11 5-20,-16-28-11,18-15 0,-9-14-1</inkml:trace>
  <inkml:trace contextRef="#ctx0" brushRef="#br0" timeOffset="967">540 44 47,'7'-16'38,"-7"16"1,0 25-2,-5-2-12,12 22-18,-12 5-2,3 12-1,-4-2-1,1 4-1,-2-4-1,4-6 0,-1-8-1,1-5 0,2-9-1,-2-13-1,7-6-3,-4-13-4,13-6-19,-13-14-9,16 2-1,-10-9-1,11 6 2</inkml:trace>
  <inkml:trace contextRef="#ctx0" brushRef="#br0" timeOffset="1232">725 340 73,'0'0'38,"0"0"-2,-2-13-3,2 13-27,-19 21-2,8 4 0,-4-2-2,5 9 0,4 0-1,8 8 0,5-1 0,6 5 0,3-5 0,-1-4 0,-8-2 0,-6-7-1,-5-1 0,-12-16-2,-2 0-2,-8-21-5,26 12-19,-36-25-9,27 5-1,1-12 0</inkml:trace>
  <inkml:trace contextRef="#ctx0" brushRef="#br0" timeOffset="1513">771 485 65,'22'-9'38,"11"6"-1,-12-11 1,24 2-30,-22-8-1,2 5-3,-9-4 0,-6 5-2,-10 14 0,-9-15-2,-8 20 1,-4 9-1,-3 11 0,0 7 1,4 7-1,6 3 1,5 2-1,9-2 0,7-2-1,3-13 0,8-5-3,-1-21-5,12 10-21,-11-26-8,9 9 0,-5-10-2</inkml:trace>
  <inkml:trace contextRef="#ctx0" brushRef="#br0" timeOffset="1794">1193 696 60,'10'22'39,"-10"-3"-2,4 19 2,-21-9-21,9 11-14,-6-2-4,-12-12-8,10-1-28,-12-13-2,11-1-1,-4-8-1</inkml:trace>
</inkml:ink>
</file>

<file path=ppt/ink/ink1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49.7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95 95 45,'5'-16'35,"-10"-5"2,5 21-1,0-23-22,0 23-3,5 23-2,-4 6-3,-7 5-1,2 14-2,-5 4 0,1 12-1,-1 1-1,2 1 1,1-7-2,-2-1 1,4-5-2,-4-14 1,6-6-2,-2-14 0,4-19-4,0 0-14,-9-24-19,4-13 0,11 0 0,-4-14 0</inkml:trace>
  <inkml:trace contextRef="#ctx0" brushRef="#br0" timeOffset="312">-9 28 58,'-4'-21'35,"4"21"1,22-7-5,15 11-23,-12-2-1,8 5-3,-1-2-1,6 2-1,-3 2 1,-8 2-2,-3 2 0,-8 8 0,-5 0 0,-8 6 0,-12 2 0,-8 1-1,-7 1-1,-6-1 1,1 1-1,-1-10 1,6 1 0,7-3-1,10-1 1,7-2 0,9-3 0,6 3 1,5 4 1,-1 3-1,1 5 0,1 4 0,-6 3 0,-1 1-1,-5 0-1,-2-8-1,-1-2-3,-6-26-17,0 0-15,-1-22 0,10 2-2,-8-15 1</inkml:trace>
</inkml:ink>
</file>

<file path=ppt/ink/ink1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50.6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58 0 79,'0'0'38,"0"0"0,8 36-9,-12-20-22,5 19-2,-6-1-1,2 8-1,-7 1-1,5 10-1,-5-5 0,6 1 0,-3-4-1,-2-10-1,8-3 0,-7-10-2,8-4-2,0-18-4,0 0-22,-1-26-7,11 4-2,-6-15 2</inkml:trace>
  <inkml:trace contextRef="#ctx0" brushRef="#br0" timeOffset="374">474 222 45,'0'0'34,"25"-7"1,-25 7 0,0 0-19,0 0-8,-20 6-3,-11-5-1,-6 5-1,-8-4 0,-4 2-1,-3 2-1,2-1-1,7 4 0,5-2-2,12 7-4,-3-14-18,29 0-12,-13 16 0,13-16-2,18 1 0</inkml:trace>
  <inkml:trace contextRef="#ctx0" brushRef="#br0" timeOffset="764">359 92 53,'0'0'36,"0"0"-3,0 0 2,0 0-25,33 18-1,-17-5-3,8 8-1,-5 2-2,3 6 0,-9 0-2,-4-1 1,-12 2-2,-10-6-1,-9 2 0,-14-9-4,1 14-9,-15-21-24,12 7 1,-6-7-2,11 2 0</inkml:trace>
</inkml:ink>
</file>

<file path=ppt/ink/ink1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7:52.0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108 81 55,'0'0'37,"-12"-31"0,12 31 0,-8-19-26,8 19-3,6 21 0,-1 8-4,-5 8 0,-3 11-2,3 4 0,-2 9-1,-4 0 0,-1 0-1,-2-6 0,0-6 0,3-1 0,-1-11 0,4-4-1,-2-8-1,3-7-2,2-18-6,0 0-23,2-18-5,5-3-2,-6-14 1</inkml:trace>
  <inkml:trace contextRef="#ctx0" brushRef="#br0" timeOffset="265">200 342 63,'0'0'35,"-21"20"-1,14-3-1,-17-8-31,-2 1-3,-1 3-4,-9-7-28,11 0-1,4-6-1,8 1 0</inkml:trace>
  <inkml:trace contextRef="#ctx0" brushRef="#br0" timeOffset="484">179 342 44,'4'18'36,"-1"1"1,6 12-1,-9-7-15,16 17-17,-15-2-2,0 2 1,-3-6-1,2-4-1,-6-10 0,6-21-1,-10 14 0,10-14 0,-8-22-1,6-4-1,3-1-1,0-8-1,10 6-2,-7-9-4,15 17 1,-12-13 0,12 15 2,-8-4 3,4 6 3,-4 4 3,-2-2 2,4 14 3,-13 1 2,0 0 0,0 0 0,14 36-2,-15-8-2,1 9 0,0 2-2,3 8-1,-2-5 0,5-2-1,1-5-1,2-9 0,4-8 0,3-8-1,1-10 1,3-13-1,1-6 0,-1-11 0,-1-10 1,1-5-1,-3-1 1,-2 3 0,-5 3 1,-2 10 0,-3 5 0,-5 25 0,0 0 0,0 18 1,-6 9-2,2 8 2,-1 4-2,4 2 1,1 2-2,1-6 0,7-1-3,-8-36-11,17 29-22,-17-29-1,32-3-1,-16-13-1</inkml:trace>
  <inkml:trace contextRef="#ctx0" brushRef="#br0" timeOffset="1108">683 482 47,'0'0'35,"13"7"0,6 1-1,-5-18-23,12 10-2,-11-12-3,8 6 0,-7-10-1,1 6-2,-7-3-1,-3 0 0,-7 13-1,-4-16 0,4 16-1,-26 13 0,9 3 1,-1 4-1,0 8 0,2 4 1,4 1-1,8 2 1,8-3-1,6-8 0,6-2-1,1-13-4,15 11-19,-9-31-14,9 2 0,-9-19-3,3-4 1</inkml:trace>
  <inkml:trace contextRef="#ctx0" brushRef="#br0" timeOffset="2449">1125 46 54,'-11'-15'36,"11"15"-1,-2-16 0,2 16-24,7-13-4,-7 13-1,21-5-1,-7 6-2,5 6 0,1 1-1,0 2-1,-1 4 1,-2 4-1,-5 2 0,-5 7-1,-7 2 1,-4 8 0,-8 2-1,1 4 1,-5 1 0,-2 4-1,5-3 1,5-5 0,-4-4-1,9-7 1,-1-5-1,5-7 1,-1-17 0,11 17-1,-11-17 1,21-8-1,-8 0 0,2 1 0,-15 7 0,24-14 0,-24 14 0,13 1 0,-13-1 0,-1 26 1,-4-3-2,0 5 2,-1 7-1,-3 4 0,1 2 0,0 1 1,0 0-1,2-2 1,-1-2-1,2-5 0,-2-4 0,-2-4 0,4-3 0,-4-8 0,0-1 0,9-13-1,-16 20 1,16-20-1,-17 11 0,17-11-2,-20 2-6,-3-20-14,23 18-17,-22-26 0,13 10-2,5-10 0</inkml:trace>
</inkml:ink>
</file>

<file path=ppt/ink/ink1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8:01.3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3510 27 16,'0'0'27,"0"0"1,-13-6 3,13 6-12,0 0-5,0 0-2,-13-22-2,13 22-1,0 0 0,0 0-4,0 0 0,0 0-1,8 16-1,0-3 0,-8-13-1,16 28 1,-7-15-1,2 3 0,0-3 0,0 3-1,1-3 0,1 3 1,0-2-1,4 2 0,1 3 0,0 0-1,4 1 1,1 1-1,0 0 1,5 3-1,1-1 0,1 3 0,4 0 0,0 0 0,4 5 0,5-1 0,1 1 0,2 3-1,2 3 2,1-4-2,-2 0 2,-4 2-2,0-3 3,1 1-3,-1 4 2,-1-5-1,-1 1 0,1 2 0,3 0 0,3 2 0,-1 0 0,-3-1 0,-1 0-1,1-3 1,-1-1 0,-2-1 0,1-2-1,-8 1 2,1-7-2,0 2 2,-3-3-2,-3-3 2,-2 0-1,2-1 0,-3 3 0,-3-2 0,2 1 0,2 0 0,2 5 0,2-2 0,-4-1 0,-2-3 1,-6-3-1,1-3 1,-7-2-1,-13-11 0,19 15 1,-19-15-1,16 11 0,-16-11 0,10 13 0,-10-13-3,0 0-8,0 0-28,-17-30 2,2-9-3,-2-21 0</inkml:trace>
  <inkml:trace contextRef="#ctx0" brushRef="#br0" timeOffset="1638">2227 95 33,'21'-9'29,"-8"4"3,-13 5-1,19-22-14,1 25-5,-20-3-3,17-8-1,-17 8-2,0 0 0,0 0-1,-17 8-1,-5-8 0,5 10 0,-8-7-1,3 11 0,-5 1 0,4 8-1,-5 2-1,1 4 1,-2 5-1,-2 6 0,-5-6 0,-2 0 0,-2-4 0,-2-4-1,-3 0 1,0 1 0,-1-3-1,2 8 0,1 1 2,4 7-2,0-4 2,-2 3-2,-1-4 2,-1-3-2,-4-6 2,-2-7-2,-4-2 1,-4-2-1,-4 3 1,-1 6-1,3 3 1,2 10-1,2 3 1,6 7-1,1-2 0,5-3 1,4-3-1,0-6 0,-3-8 0,2-3 1,-3-7-2,0 0 2,3 2-1,1 1 1,0 4-1,6 2 0,4 4 1,1-1 0,2 1-1,-1-3 1,1-4-2,0 4 2,1-8-2,-1 5 2,0-2-2,1 4 1,5-3-1,1 0 1,3-4 1,3-4-1,0 2 0,13-15 0,-14 13-1,14-13 0,0 0 0,0 0-3,0 0-7,-7-29-15,23 10-16,4-13 0,7-10 1,7-12-1</inkml:trace>
  <inkml:trace contextRef="#ctx0" brushRef="#br0" timeOffset="3884">54 1441 43,'-2'-19'31,"2"19"2,0 0-11,2-14-6,-2 14-4,0 0-3,0 0 0,0 0-3,0 0-1,0 0 0,1 20-1,-1-20-1,-7 19 1,0-6-2,1 7 1,-1 1-1,1 2-1,0 1 0,2 2 0,0-1 0,1-5-1,0-1 1,3-19-1,-2 22 0,2-22 0,0 0 1,0 0-1,0 0 1,13 4-1,-13-4 1,19-5 0,-4-1 0,4 3 0,1 0 0,0 0 0,0-1-1,-1 4 1,0 0-2,-5-5-1,2 14-4,-16-9-21,15-6-12,-15 6 1,24-1-3,-9-6 3</inkml:trace>
  <inkml:trace contextRef="#ctx0" brushRef="#br0" timeOffset="4976">5446 1363 43,'-8'-19'30,"8"19"1,0 0-9,-11-22-10,11 22-1,0 0-1,0 0-2,-11-13 0,11 13-2,0 0-1,0 0 0,-6 13-2,6-13 0,6 25-1,3-6 0,-4 1-1,7 5 0,-3 1 0,-1-2 1,-2 1-1,-3-2 0,-7-2 0,-8-4 1,-7-4-1,-7-3 1,-4-1-1,-3 2-1,-1-2-2,-2-7-3,16 11-22,-6-13-10,26 0-1,-19-6-1,19 6-1</inkml:trace>
</inkml:ink>
</file>

<file path=ppt/ink/ink1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8:07.1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181 70 49,'-4'-19'32,"-4"3"2,5 3-1,-7-10-21,10 23-1,0 0-4,0 0 0,0 0-2,-3 13 0,1 0-2,3 9-1,-4 1 0,3 9 0,-3 2-1,3 8 0,-3 3 0,0 4 0,2 6-1,-3 7 1,2 2 0,2 1 0,-1 2-1,4 0 1,-2-2-1,2-1 0,-2-3 0,-1-3 0,0-3-1,-1 3 1,-2-5 0,0 5 0,0 0-1,2 0 2,1-1-1,3 1-1,0-2 2,1-2-1,0-3 0,-4-6 0,5-5 0,-5 0 0,-3-7 0,0 2 0,-1 1-1,2-4 1,-2 3 0,2-1 0,1 1 0,-1-1 0,1-7 0,0-1 0,1-7 0,-2-6 0,2-13 0,0 0-1,0 0 0,0 0-3,0 0-2,-1-26-12,1 26-20,0 0 1,18-6-1,-18 6 1</inkml:trace>
  <inkml:trace contextRef="#ctx0" brushRef="#br0" timeOffset="640">25 1849 43,'-14'-18'32,"14"18"2,0 0-1,-12-22-19,12 22-4,0 0-1,15 7-2,-15-7-2,5 19-1,-3-6-1,2 7-1,-3 1 0,4 3-1,-1-2 0,3 3 0,2-4 0,0-2-1,1-6 1,6-3 0,-3-5-1,1-8 0,3-7 0,-2-11 0,1-5 0,0-6 0,1 3 1,-4-3-2,1 6 0,-4 0-6,12 19-22,-22 7-7,26-6-2,-13 8-1</inkml:trace>
  <inkml:trace contextRef="#ctx0" brushRef="#br0" timeOffset="2995">130 3280 25,'0'0'27,"2"-17"3,1 4 0,-3 13-16,0-26-3,0 26-2,-3-26-2,3 26-1,-2-18-1,2 18 1,0 0-2,0 0-1,0 0 1,0 24-1,0-24-1,2 23 1,1-7-2,-3-2 1,1 5-1,2 4 0,-2 3 1,2 5-1,-1 2 1,1 5-2,-2 0 2,3 2-2,-2-1 1,-1 2 0,-1-2-1,0-1 0,0-1 0,-1 0 0,1-1 0,0 3 0,1-1 1,4 2-1,-4 1 0,3-2 0,-1 0 0,2 0 0,-4-1 0,-1-4 0,2-4 0,-4-4 0,1 2 0,-2-1-1,1 1 1,2 4 0,0-1-1,3 6 1,-1 2-1,2 3 1,-3 0-1,-1-1 2,2-7-2,-5-3 1,2-4 0,-4-2 0,1-6 0,1-2 0,-1-2 0,4-1 0,-3 4 0,1 2 1,2 3-1,0 0 0,0 1-1,-3 0 2,2-3-2,1-4 1,0-1 0,0-16-1,0 0-1,0 0-2,0 0-5,-4-19-21,4 19-5,14-29-3,-1 10 2</inkml:trace>
  <inkml:trace contextRef="#ctx0" brushRef="#br0" timeOffset="3853">52 4649 29,'0'0'30,"-17"-13"1,17 13 0,0 0-17,-14-14-2,14 14-1,0 0-2,0 0-2,0 0-2,5 23-1,-5-23 0,15 30-1,-6-11-1,4 10 0,-2-1-1,4 1 0,-2-5 0,0-3 0,-1-3 0,1-6 0,-13-12 0,25-1 0,-12-11-1,1-7 1,2-4-1,2-2 0,-1 1 1,0-2-1,1 2-1,-5 1-3,0 13-8,-9-12-24,9 8-1,-5-7-3,10 1 1</inkml:trace>
</inkml:ink>
</file>

<file path=ppt/ink/ink1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8:12.2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151 50 38,'-9'-19'31,"6"6"1,3 13-6,2-22-4,-2 22-12,0 0-1,13 1-1,-13-1-2,0 0-1,0 0-1,0 0-1,-6 18 0,6-18-1,-2 26 0,4-9 0,-2 5-1,3 4 0,-2 3 0,2 5 0,-1-1-1,0 3 1,0 1 0,-2 5-1,0 0 1,1 4 0,-1 1-1,0 5 0,0 0 1,0 4-1,2 2 1,-1 1-1,2 4 0,-1-4 1,-2 1-1,0-1 0,0-1 0,0-1 1,0-2-1,1 0-1,-2 2 2,1-1-1,0-2 0,0-3-1,0 0 1,0-6 0,-2-6 0,1-3 0,-1-5-1,1-4 1,-1 4 0,2-4 1,-1 1-2,1 4 2,0 0-2,1 0 1,1-2 0,-5-2 0,3-3 0,0-1 0,0-2 0,0-3 0,0-2 0,0-4 1,3 2-2,-3-15 1,1 19 0,-1-19-2,0 0-2,0-16-4,0 16-19,9-32-11,0 12 1,-2-7-2</inkml:trace>
  <inkml:trace contextRef="#ctx0" brushRef="#br0" timeOffset="764">57 1923 31,'0'0'27,"-13"-3"1,13 3 1,-10-16-17,-3 0-3,13 16 1,-13-21 0,13 21-2,-9-16 0,9 16-2,0 0 0,0 0-1,7-18 0,-7 18-1,0 0-1,19-11-1,-19 11 0,17 8-1,-17-8 0,18 26 0,-8-7 0,-2 7 0,5 4 0,0-1 0,-4 3 0,4-4 0,-3-5 0,2-5 0,-12-18-1,22 13 0,-9-19 1,0-7-1,0-9 0,0-6-1,3-2 0,-2-4-1,3 7-4,-9-17-21,10 14-12,0-6 1,4 4-2,-1-3 0</inkml:trace>
</inkml:ink>
</file>

<file path=ppt/ink/ink1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8:16.9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100 130 61,'0'-22'35,"0"22"0,0 0 1,0 0-25,0 0-3,-13 32 0,-1-12-2,2 14-1,-5-1-1,4 12-1,-3-2-2,7 0 1,3-1-2,8 2 1,5-8-1,6-6 1,9-7-2,-1-8 1,7-11 0,5-10 0,-3-11 0,1-10-1,-1-15 1,-8-11 0,0-9 0,-7-1 0,-9-5 0,-7 8 0,-14 4 0,-3 11 0,-9 15 1,-1 12-1,-6 12 0,5 15 1,3 9-1,5 11 1,12 5 0,8 10 0,6 1 0,11 4 0,3 3 0,10 0 1,-2-1-1,4 0 0,-10-5-1,6-3 1,-10-4-1,-3-5 1,-2-4-1,-8-7-1,1-4-2,-5-19-3,0 17-10,0-17-24,-8-21 2,7-4-1,7-2-1</inkml:trace>
  <inkml:trace contextRef="#ctx0" brushRef="#br0" timeOffset="733">511 186 76,'0'0'37,"-2"-20"0,2 20 1,0 0-27,2 15-4,-7 4-1,8 13-3,-4 2 0,4 8-1,-2-2-2,-1 0 1,4-2-2,-4-11-2,8 2-5,-8-29-21,-3 14-10,3-14 1,0 0-1</inkml:trace>
  <inkml:trace contextRef="#ctx0" brushRef="#br0" timeOffset="1029">522 301 56,'0'0'35,"-11"-2"-2,11 2 2,0 0-20,-12-17-6,12 17-2,0 0 0,20-10-2,-7 4-1,13 9 0,6-7-1,13 5 1,4-2-2,6 2 1,1-4-2,1 5 0,-7-2 0,-6 0-1,-7 1-1,-14 2-2,-7 6-3,-16-9-19,0 0-14,-16-19 0,16 19-1,-24-14 1</inkml:trace>
  <inkml:trace contextRef="#ctx0" brushRef="#br0" timeOffset="1372">931 122 67,'0'0'36,"32"15"1,-13-2 0,10 13-24,-9-8-5,5 15-2,-15-3-2,-3 4-1,-13-3-1,-7-1-2,-7-1-2,-9-9-5,9 5-24,-9-13-6,10-3-1,3-5-1</inkml:trace>
</inkml:ink>
</file>

<file path=ppt/ink/ink1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8:19.2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291 22 85,'16'-6'36,"-16"6"1,-17 0-6,-10-8-23,-2 11-3,-16-3-1,1 5-2,0 3 0,4-3-3,4 5-2,10-6-2,26-4-1,0 0 0,0 0 0,17-1 0,6-8 3,-4-2 1,1-3 3,3 6 3,-23 8 2,23 0 0,-23 0 1,0 38-1,-9-11 0,5 20-1,-5 1-1,5 10-1,-1 2 0,5 3-1,2-10 0,2 1 0,1-7-1,-1-8-1,-1-8 0,-2-11-3,2-4-4,-3-16-16,-6-16-17,8-7 0,8-6-1,2-18 0</inkml:trace>
</inkml:ink>
</file>

<file path=ppt/ink/ink1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8:20.4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59 28 60,'0'0'36,"8"-19"0,-8 19-5,0 0-10,5 29-14,-18-11 0,4 14-2,-8 1-1,6 7 0,-2 0-2,6 2 0,4-2-1,9-2 1,6-5-2,5 1 0,6-11 1,2 0-1,5-12 0,-1-9 0,0-9 0,-3-12 0,-1-13 0,-3-15 0,-6-5 0,-6-9 0,-7 5 0,-7 0 0,-4 10 0,-6 10 0,-11 10 0,-2 17 0,-7 14 0,4 9 1,4 10-1,4 8 0,7 1 1,12 9 0,11 2-1,6 5 1,9 0 0,4 5 0,-3-2 0,1 0 0,-5-6 0,-7-6-2,-4-6 0,-9-12-6,4 2-5,-17-25-27,13 1 0,6-22 0,6 5-2</inkml:trace>
  <inkml:trace contextRef="#ctx0" brushRef="#br0" timeOffset="655">659 74 80,'0'0'38,"0"0"-1,0 0 2,-17 30-31,12 4-2,-12 4-1,8 7-1,-4 4-1,0 4-2,0-4 1,6-3-1,0-6 1,1-10-3,3-4 1,1-11-3,2-15-2,0 0-4,15-2-21,-12-19-9,10 2 0,-6-8 0</inkml:trace>
  <inkml:trace contextRef="#ctx0" brushRef="#br0" timeOffset="952">617 321 63,'0'0'36,"-19"-2"-2,19 2 3,0 0-26,0 0-2,0 0-1,18-9-2,3 12-1,5-1-1,14 1-1,3-3 0,6 3-1,5-1 0,4 3 0,-6-2-1,-1 1 0,-10 2-2,-11 1 0,-13 0-2,-17-7-5,5 16-16,-20-19-16,-1 1 1,-5-5-2,3-1 3</inkml:trace>
  <inkml:trace contextRef="#ctx0" brushRef="#br0" timeOffset="1279">977 219 56,'0'0'37,"20"5"-1,-1 15-2,0-14-11,14 16-14,-13-5-1,6 10-3,-8-4 0,-4 3-2,-9 0-2,-7 1-1,-9-2 2,-7-3-3,-2-1 1,-11-8-6,5 11-11,-6-18-22,9 1 2,-1-11-3,11-1 1</inkml:trace>
  <inkml:trace contextRef="#ctx0" brushRef="#br0" timeOffset="1841">1557 35 60,'6'-17'38,"7"8"0,-13 9 1,18-3-16,-18 3-15,14 27-2,-14 1-1,1 10-2,-5 8-1,2 6 0,-5 1-1,4 3 0,-4-7 0,2-2-1,-3-9 1,-1-4-1,3-7 0,-2-7-2,2-2 0,6-18-3,-9 17-2,9-17-8,0 0-22,12-14-1,5 12-2,-8-14 19,24 16 11,-10-11 7,11 8 3,2 10 10,-14-13 22,4 9 3,-13-3 2,0 13-16,-13-13-10,-19 13-4,-10-9-1,-6 4-3,-10-4 0,-6 2-2,5 1-4,-8-13-12,15 10-24,4-8 2,9 4-4,10-6 2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5:43.105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15276 1584 5,'0'0'20,"0"0"2,0 0-10,0 0-3,0 0 1,0 0 1,0 0-1,0 0-1,13 7-1,-13-7-1,0 0-1,0 0-1,0 0-1,0 0-1,0 0 0,-15 6-1,15-6 1,-13-2-1,13 2 0,-21-6 0,8 5 0,-3-1 0,3 1 0,-5-2-1,18 3 0,-27-4 1,9 4-1,-2-2 0,-2 1 0,-1-1-1,-2 2 2,2 0-2,-7 2 1,4-2-1,-3 3 0,1 0 1,-1-2-1,2 1 1,-4-1-1,0-1 0,-1-1 0,0-2 1,-2 1-1,0 1 0,2 1 0,-1-2 0,2 2 0,1 0 0,-1 0 1,-1 0-1,-1 0 0,0 0 0,-2-1 0,0 1 0,0 0 0,5 0 0,1 1 0,2 1 0,2 2-1,2 0 1,1-1 1,-1 2-1,1-2 0,-5-5 0,-1 4 0,1-4 0,0 2 0,1 0 1,0-1-1,2-2-1,1 4 1,-1-1 1,3 2-1,-4-2 0,-1-3 0,-2 3 0,-3-2 0,-1-1 1,-2 1-1,0-1 0,-1 0 1,2 0-1,-2 3 0,1-2 0,1 2 0,1 2 0,-1-2 1,1 3-1,2 0 0,-1 1 0,-1 0-1,0 1 1,1 2 0,-4-1 1,-1-1-1,-2 0 0,-4-2 0,-1-3 0,-2-2 0,-2 1 0,1-1 0,2-1 1,1 1-1,2 0 1,2 1-1,2 2 0,-2 2 0,-1 0 0,4-2 1,-3 1-1,-3-2-1,-1 0 1,-2-2 0,-2 2 0,2-1 0,2-1 0,1 4 0,1-1 0,-1-1 0,3 2 0,0-4 0,3 2 0,-3-1 0,-3-2 1,0 0-1,1-1 0,2-1 0,0 1 1,0 1-1,4 2 0,0 1 0,1-2 0,0 1 0,-2 1 0,1-2 0,-7 0 0,2-1 0,-2-2 0,1-1 0,-2 5 0,4-3 0,0 1 0,-1 0 0,3 1 0,1 0 0,-6 2 0,1-3 0,-1 0 1,-3-3-1,2 2 0,-2-1 0,0 1 1,1 0-1,2-2 0,2 1 0,-2 3-1,0 0 1,-2 2 0,-1 0 0,-1-1 0,-3 1 1,-2-3-1,0 1 0,-1-1-1,0-1 2,1-2-2,1 3 1,-1-2 0,3 3 0,0-1 1,1 5-1,-1-2 0,0 0 0,-3 1 0,4-2 0,-4 1 0,-3-2 0,1 1 0,0-4 0,1 4 0,0 0 0,1-4-1,1 4 1,2 1 1,2 0-1,-1 0 0,2 1 0,3-1 0,-1 0 0,1 2 1,0-4-1,0 2 0,1-1 0,-1 1 0,2-3 0,-4 1 0,1 1 0,-1 0 0,-1-2 0,1 3-1,0-3 1,1 1 0,2-1 0,-1 1 0,2-1 0,2 1 0,2-2 0,1 2 0,-3-1 0,3 3 0,4 0 0,-3 0 0,2 2 0,-1-1 0,-2 1 1,1-1-1,-1-1 0,0 0 0,-6 0 0,-1 0 0,-1-1 0,0 1 0,-5 1 0,0-1 0,2 2 0,1-1-1,-3 1 1,2 2 1,2-4-1,-1 1-1,-1-1 1,2-1 0,1 0 0,-1-1 0,4 1 0,-4-4 0,1 5 0,0-1 0,-1 1 0,1-2 1,-4 2-2,-1 0 2,-1 0-1,1-1 0,2 2 0,1-1 0,3-1 0,2 2 0,3 1 0,5-1-1,3 4 1,2-2 0,1-2 0,3 3 1,-2 1-1,2-1 0,-2-1-1,2-2 1,-2 2 0,2-1 0,2 1 0,-3-2-1,1 0 1,0-1 0,3 5 0,-3-2 0,-1 0 0,1-1 0,-1 1 0,-4 0 0,1 2 0,-2-4 0,0 3 0,-2-1 0,-1-3 0,-1 2 0,0-2 0,-2 3 0,-1-3 0,0 1 0,-2 2 0,2-2 0,-1 1 0,0 1 0,-1 0 0,0-2 0,-4 1 0,0-1 0,-4-2-1,0 1 1,-2-2 0,-1-1 0,1 2 0,-3-2-1,6 1 1,-4 0 1,1 0-1,-2 2 0,2-1 0,-2 1 0,-2-2-1,2-1 1,0 3 0,0-1 0,-2-1 0,2-2 0,0 3 0,0-2 0,4 1 0,-2 2 0,3-1 0,-1 2-1,5-1 1,-1 2 0,3-1 0,0 1 0,-4-4 0,1 1 0,-2 1 0,-1-2 0,-1-1 0,1 0 0,-3 3 0,0-1 0,-4 1 0,4-1-1,-2 1 1,1 1 0,-4-2 0,1 1 0,-3 0 0,2-3 0,-4 1 0,1 2 0,1-4 0,-1 1 0,1-1 0,2 1 0,2 1 0,3-1 0,-1 2 0,1 1 0,-2 0 0,-1 0 0,-1-1 0,1 1 0,-3-3 0,1-2 0,1 2 0,-2 1-1,5-3 1,0 1 0,-4-1 0,4 1 0,-4 1 0,-1-1 0,-2 2 0,5 0 0,-4 0 0,-2 4 0,4-4-1,1 2 1,-1 2 0,0-2 0,1 1 0,-3-1 0,-2-1 1,2 3-2,-3-3 1,0 4 1,0-3-1,0 3-1,2 0 2,1 0-1,3 1-1,-1 0 2,10-1-1,7-1-1,5-1 1,7 1 0,6-2 0,5 0 0,13 0 1,-21 0-1,21 0 0,-19 0 0,19 0 0,-26-2 0,10 4 0,1-4 0,-1 2 0,-1 2 0,0-4 0,-2 1 0,-2 1 0,3 0 0,-3 0 1,0 0-1,2 0 0,-2 0 0,0 0 0,-1-2 0,0 2 0,1 0 0,-3 0 0,0 2 0,1-2 0,-2 0 0,2 1 0,3-1 0,2-1 0,-2 1 0,2-3 0,4 1 0,-2-2 0,2 2 0,-4 0 0,1-1 0,1 1 0,1-1 0,2 2 0,13 1 0,-21-2-1,21 2 2,0 0-2,-18-1 1,18 1 0,-16-3 1,16 3-2,-17-1 1,17 1 1,-19-2-1,19 2 0,-13 0 0,13 0 0,0 0 0,0 0 0,0 0 0,0 0 0,0 0 0,15 9 0,-15-9 0,0 0 0,0 0 0,0 0 0,0 0 0,0 0 0,0 0-3,0 0-15,0 0-17,0 0 1,-6-25-4,-12 5 1</inkml:trace>
  <inkml:trace contextRef="#ctx0" brushRef="#br0" timeOffset="16302">1435 149 3,'0'0'20,"0"0"2,0 0-9,0 0-1,0 0-1,0 0 2,0 0-4,0 0 0,0-15-2,0 15 0,0 0-1,0 0 0,0 0-1,0 0-1,0 0 0,0 0-1,0 0 0,0 0-1,0 0 1,0 0-1,0 0 0,0 0-1,0 0 2,0 0-1,0 0-1,0 0 0,0 0 0,0 0 0,0 0 0,0 0 0,0 0 0,0 0 0,0 0 0,0 0-1,0 0 2,13 4-2,-13-4 1,0 13-1,0-13 0,0 21 1,-2-8 0,2 3-1,-2 0 1,4 7-2,-4 0 1,2 2-1,0-2 1,-2 3-1,4 0 0,-5 1 1,1 2-1,-1-4 1,2 5 0,1-1 0,0 7 0,0 2 0,0 1 0,0 0 0,0 2 0,0-2 1,1 0-1,-1-1 0,-1-4 0,1 1 0,1-1 0,1 2 0,-2-2 0,4 4 0,-2 4 0,3 6-1,0 3 1,0 1-1,0 1 2,-1-1-2,0-1 1,-1 0 1,0-2-2,-1-8 2,-1 3-1,-1 7 0,2 1 1,1 5-1,-2 1 0,-1 5 0,4 4 1,-4 2 0,5-2-1,-1-3 0,-4-2 0,4-1 0,-2-5 0,2-1 1,-1-2-2,0 0 1,0 1 0,-2 1 1,1 1-1,1 2 0,-2-1 0,1-1 0,-2 5 0,1 0 0,0-6-1,-1 1 0,0-4 1,0-1-1,0-2 0,0 0 2,-1-2-3,1-1 3,0 5-1,0-3 0,-3 4 0,3 0 0,4 3 0,-4-3 0,0 2 1,0 1-2,0-5 2,-4 1-2,4 0 1,-3-1-1,2 2 1,-4 1-1,2-3 0,2 1 2,-2-3-2,5-3 1,-4-5 0,1-5 0,1-6 0,1-3 0,-2-4 0,1 2 0,-2-1 0,1 4 0,-1 1-1,1 1 2,-2 6-1,2-2 0,-1 1 0,-1-4 0,2-2 0,-1-8 0,1 0-1,-2-2 2,2-4-1,-1-1-1,1 3 1,-1 0 0,1 6 0,-1 5 0,2 5 0,-1 6 0,-2 1 0,3 3 0,0-5 0,0-3 0,0-8-1,0-7 0,0-19-3,0 0-6,13 4-16,-13-4-8,0 0-2,13-13 1</inkml:trace>
  <inkml:trace contextRef="#ctx0" brushRef="#br0" timeOffset="18393">3193 154 0,'-23'-21'22,"23"21"0,-14-12 3,14 12-11,0 0-1,-16-17 0,16 17 0,0 0-1,0 0-2,0 0-2,0 0-2,0 0-1,3 14-1,-3-14-1,0 0-1,3 19 0,-3-19 0,-3 22-1,3-6 1,-3 1-1,1 5-1,-1 5 2,2 6-2,-2 5 1,3 6-1,0-1 0,-1 5 0,-1 1 0,2 5 1,-1-5-1,1 4 1,-2 4-1,2 2 1,0 5-1,2 3 1,-4 4 0,1 1-1,-1 3 0,2 3 0,-3-2 0,2 2 0,2 3 0,1 6 0,-1 1 0,2-1 0,0 0 0,0 1 1,-3-2 0,4-4-1,-4-2 0,0-3 1,-4-2-1,0 3 0,-1 0 0,5 5 0,0-2-1,-4 2 0,4-1 2,0-2-2,1-5 1,4 0-1,1-8 1,-3-3-1,2-4 1,-3-2 0,-1 2-1,-1-5 1,-1 1 0,-4 2 0,1-3 0,0 3 0,-2-3-1,-1 2 0,2-2 2,1 0-2,3-5 1,-2 0-1,3-1 2,3-4-2,-2 0 2,2-2-1,-2-1 0,1-1 0,1 1 0,-3 0 0,1 1 0,1-1 0,-1-1 0,2 1 0,0-3 0,-2 0 0,1 0 0,-1-4 0,2-2 0,-1-1 0,-2-2 0,-2-4 0,1-1 0,1-1 0,-2-5 0,2 2 0,2-4 0,-2 0-1,1-1 1,-1 3-1,2 0 2,-2 3-2,0 1 2,0 1-1,-2 4 0,4 1 0,-2 0 0,1-5 1,-1-3-2,1-5 1,-1-16-2,0 0-5,19-9-28,-13-23 1,11-8-2,2-18 0</inkml:trace>
  <inkml:trace contextRef="#ctx0" brushRef="#br0" timeOffset="20140">5898 78 19,'0'0'24,"-5"-22"3,4 6-5,1 16-9,-4-23-1,4 23 0,-5-18-2,5 18-2,0 0-1,0 0-2,0 0-1,-3 22-1,-1-9-1,4 6 1,-3 3-1,0 4-1,0 1 0,2 8 0,-3 1 1,1 11-1,3 0 0,0 10-1,-2-1 1,2 9 0,-1 2 0,-1 5-1,-2 7-1,1-1 2,-1 6-1,4 3 1,0 8-1,0 7 0,3 2 1,0 3-1,2 2 1,0 1-2,-2-3 2,0-6-1,-1-5 0,-4-5 1,0-7-1,-1-3 0,-1-1 0,1-1 1,-1 2-1,1 3 1,0 0-1,0 6 0,1-3 0,0 4-1,-1-2 1,0-7-1,-2-1 1,1-4-1,4-2 1,-4-2 0,-1-4-1,2-2 1,3-2 0,-2 6 0,0-4 0,1 1 0,-1-2 0,-1 4 0,3 1 1,-1-5-2,-1-3 2,1-1-2,0-3 1,1-1 1,1-3-2,-1-4 2,3-2-2,3 2 2,-5-2-1,3 3 0,-1-3 0,2-1 1,-5-4-2,1-7 2,-1-2-1,0-6 0,-1-4-1,1-5 1,-2-3 0,1 3 0,-1 1 0,2 0-1,-1 4 1,1 0 0,-2-5 0,2-1 0,-1-3 0,-2-3 0,3-13 0,-6 17 0,6-17 0,-7 22 0,6-6 0,-1 4 0,1-1 0,1 3 0,0-2 0,1-4 0,-1-16 0,0 13-1,0-13 0,0 0 0,-4-18-1,4 18 0,0 0-2,-15-17-6,15 17-23,12 16 0,-2-3-1,3-10 0</inkml:trace>
  <inkml:trace contextRef="#ctx0" brushRef="#br0" timeOffset="21809">8912 121 11,'-10'-14'26,"10"14"1,0 0 3,-7-21-15,7 21-2,0 0-1,0 0-2,0 0-3,7 18-2,-7-18-1,-6 34-1,3-12-1,1 10 1,-4 0 1,3 7-3,-4 4 2,4 7-2,-3-1 1,4 10 0,-3 6 0,5 11-1,-6 3 0,3 13 0,-1 2 1,-1 11-2,-3 4 1,0 4-1,1 1 1,0 1-1,-2-4 1,5-2-2,0-8 1,-4-4 0,4-3 1,0-2-1,-1-6 0,2 6 1,-4 0-2,0 7 2,-2 4-1,2 1 0,-2 4-1,-1 0 1,0-7-1,1-7 1,-2-6-1,1-9 1,1-8-1,-1-3 2,1-5-2,2 4 1,2 1 0,4 1 0,-2 2 0,3 2-1,0-1 2,-3 4-2,2-6 1,-2-1-1,-2-7 2,3-4-2,-3-5 1,1-2 1,2-2-2,0-4 2,-1 0-2,1 0 2,1 0-2,1 0 2,-2-5-2,1 1 1,-2-4 0,2-2 0,-2-4 0,1-4 0,-1 1 0,-1-4 0,4-2 0,0 1-1,-3 0 2,3 2-2,-1 1 1,1 1 0,0 0 0,0-1-1,-3-2 1,3-2 1,0-3-1,-2-6 0,2-13 0,2 19 0,-2-19 0,0 0 0,-5 20 0,2-7-1,2 3 1,0 0 0,1-2 0,0-1-1,0-13-1,0 0-12,7-14-20,1-18-1,8-10-1,5-15-1</inkml:trace>
  <inkml:trace contextRef="#ctx0" brushRef="#br0" timeOffset="23759">12044 316 26,'0'0'24,"0"0"3,0 0-1,0 0-16,0-13-3,0 13-1,0 0-1,0 0 0,-1-13-1,1 13 0,0 0 0,0 0 0,-2 15-1,7-1 0,-5-1 1,2 8-3,0 3 2,-1 7-2,-1-2 0,2 7 1,-2 0-1,0 9 0,-3 1 0,1 6 0,-2 1 0,1 10 0,-1 0 0,4 7 1,-3 3 0,1 7-2,1 1 1,1 7 0,0 0 0,1 2-1,-1 0 1,0 1 0,0 0-2,0-4 2,-4-3-1,3-1 1,-5-5-1,3 0 1,0-6-1,2 2 0,-2 2 1,3-3-1,0 6 0,0 2 1,0 1-2,-3 2 2,0 0-1,-3 5-1,0-4 1,1 2-1,-3 0 1,3-2 0,-3-1 0,4 2-1,0-1 1,1-2 0,0-1 1,1 2-1,2 2 0,0-2 0,0-3 0,3-3 0,-3-4 0,3-2 0,-3-4 0,2-4 1,-5-8-1,1-2 1,-1-2-1,0-4 1,-1 0-1,1-2 0,2-1 0,2 3-1,-1-6 1,0 1 0,2-4 0,-2-3-1,0-4 1,0-4-1,-2-4 1,2 1 0,-4 1 0,4-1 0,-2 2 0,1 1 1,0-1-2,1 1 1,0-2 0,-3-2 0,3-3 0,0-1 0,0-6 1,0 2-1,0-3 0,0-13 0,-2 19 0,2-19 0,0 0 0,0 16 0,0-16 0,0 0 0,-3 15-1,3-15 2,2 23-1,-2-23 0,0 21-1,0-21 1,0 16-2,0-16-4,4-21-23,-7-8-5,12-7-2,4-8 0</inkml:trace>
</inkml:ink>
</file>

<file path=ppt/ink/ink1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8:25.5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61 156 52,'-6'-21'36,"3"6"0,-2-9 0,5 24-21,0-28-4,0 28-1,0 0-2,0 0-2,-5 31-1,5 5-2,0 10-1,0 4 0,-4 7-1,4 2-1,-3-4 0,0-2 1,-1-9-2,1-10 0,-1-8 0,-1-13-4,5-13-4,0 0-23,0-18-8,2-10 2,6 1-2</inkml:trace>
  <inkml:trace contextRef="#ctx0" brushRef="#br0" timeOffset="296">3 65 44,'0'0'34,"-6"-22"1,6 22-1,6-15-11,-1 0-16,12 13 1,-4-8-4,13 10 1,-4-2-1,11 11-2,-6 2 0,4 5-1,-5 3 1,-5 7-1,-7-2 0,-12 2-1,-9 0 0,-7-3 0,-7-2-1,-5 2 1,0-3-1,5 0 1,3-1-1,10 2 1,9-3 0,9 2 0,6 0 1,4 1-1,-1-1 1,0 4 0,-2-1-1,-2 2 1,-4 0-2,-2-4 0,0 0-2,-9-21-5,17 22-23,-17-22-5,19-16-1,-9-5-1</inkml:trace>
  <inkml:trace contextRef="#ctx0" brushRef="#br0" timeOffset="764">527 96 62,'-3'-16'38,"3"16"-1,0 0 1,0 0-21,-18 24-9,21 5-2,-10 3-1,9 9-2,-4 7-1,-2 1 0,4 1-2,-3-1 1,1-7-1,2-8 0,0-7-2,-1-14-2,1-13-4,0 0-20,0 0-10,13-26 0,1 8-1,-5-10 2</inkml:trace>
  <inkml:trace contextRef="#ctx0" brushRef="#br0" timeOffset="1061">559 291 53,'0'0'33,"-18"4"-1,18-4 1,0 0-22,0 0-2,0 0-2,0 0-1,6-13 0,10 10-2,1-1 0,12 2 0,3-2-1,11 8 0,5-1 0,3 6-1,-2-2 0,-1 2 0,-7-3-2,-9 2 0,-6-1-1,-13-5-1,-13-2-4,0 0-13,-5-14-20,-8-1 1,13 15-1,-22-19 1</inkml:trace>
  <inkml:trace contextRef="#ctx0" brushRef="#br0" timeOffset="1357">891 169 72,'15'7'37,"0"5"-1,-2-4 1,18 10-30,-14-4-1,5 9-1,-9-5-1,-7 2-1,-8-2-1,-9 2-1,-11-3 0,-4-2-2,-4 3-3,-9-9-11,14 9-23,-2-5 0,11 4-1,1-10 0</inkml:trace>
  <inkml:trace contextRef="#ctx0" brushRef="#br0" timeOffset="2075">1604 8 82,'0'0'39,"0"0"-3,-22 11 1,22-11-32,-44 19-2,6-10-1,-4 0 0,3 1-3,6-1 2,5-3-2,12 3 1,16-9-2,0 0 2,0 0 0,31-1 0,-10-2 1,-2 0 1,-2 3 0,-3 7 1,-7 8 0,-6 9-1,-1 10 1,-6 11-1,1 4 0,-3 7-1,5 1 0,-2-5 0,-3-3 0,8-7-2,-4-8 0,0-5-3,4-29-8,4 29-20,-4-29-9,0 0 1,19-11-2</inkml:trace>
</inkml:ink>
</file>

<file path=ppt/ink/ink1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4:28:33.7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109 201 42,'0'0'33,"-9"-19"4,9 19-4,-4-15-7,4 15-16,0 0-2,0 15-1,0-15-1,-9 25-2,3-7-1,2 13 0,-4 2-1,5 9 0,1 0 0,-1-1-1,0 2 0,3-5-1,-2-9 1,-1-3-1,3-10 0,0-16-2,0 0 0,0 0-3,0 0-9,-10-13-24,10 13 0,15-29-1,-2 16 0</inkml:trace>
  <inkml:trace contextRef="#ctx0" brushRef="#br0" timeOffset="359">-7 46 64,'0'0'35,"-1"-25"-2,1 25-3,13-13-22,5 13-2,-4-6-1,11 6-1,-2-1-1,7 5 0,0-1 0,1 9-1,-4 1 0,-1 7 0,-9 3 1,1 8-2,-9 1 1,-8 4-2,-7-4 1,-5-2-1,-7-4 1,-7-8-2,-3-5-1,-4-12-3,6 8-7,-8-17-24,18 6-1,-1-11-1,17 13 0</inkml:trace>
  <inkml:trace contextRef="#ctx0" brushRef="#br0" timeOffset="874">536 133 74,'0'-19'37,"0"19"0,0 0 1,0 0-30,-4 23-2,5 5-1,-5-1 0,4 11-3,-4 0 1,-1 6-2,-1-4-1,3-6 0,-1-3 0,0-8-1,1-6-1,3-17-3,0 0-1,0 0-8,0 0-23,-5-30 0,13 17 0,-7-10 1</inkml:trace>
  <inkml:trace contextRef="#ctx0" brushRef="#br0" timeOffset="1108">514 310 52,'0'0'33,"-6"-18"1,6 18 0,0 0-20,18-4-4,-18 4-3,23 1 0,-8-2-2,14 5 0,1-5-2,9 2 0,1-1-1,4 0 0,0 0 0,-2 2-1,-5 3 0,-8-2-1,-7 5-1,-22-8-1,16 10-4,-16-10-8,-15-9-24,-5-6 1,7 8-2,-9-7 2</inkml:trace>
  <inkml:trace contextRef="#ctx0" brushRef="#br0" timeOffset="1357">819 218 65,'0'0'37,"22"-3"-4,-22 3 5,30 0-27,-30 0-2,34 12-2,-19 1-2,1 6-2,-9 3-1,-4 1-1,-9 0 0,-10-4-3,-4 0-1,-11-16-8,12 8-27,-12-14 1,12 5-2,0-10 0</inkml:trace>
  <inkml:trace contextRef="#ctx0" brushRef="#br0" timeOffset="1778">1292 79 71,'3'-20'37,"-3"20"0,5-23 1,-5 23-30,0 0 0,14 17-3,-19 2 1,5 8-3,-4 5 0,-1 7-2,1 2 1,-5 4-2,5-2 1,-4 1 0,6-5-1,-6-3 0,4-4 0,1-6-1,-1-5 0,2-8 0,2-13 0,0 0-2,0 13 0,0-13 0,21-6-1,-8-3 1,6 5 1,0-3 0,3 5 0,-3-4 3,0 6 0,-5 0 0,-14 0 2,0 0-1,5 13 1,-5-13-1,-29 22 0,7-10-1,-5-1 0,-1-1-1,-2 1-2,-4-9-3,11 14-11,-13-23-22,19 10 0,-2-7-2,19 4 0</inkml:trace>
</inkml:ink>
</file>

<file path=ppt/ink/ink1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2:23.8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308 41 50,'0'0'33,"0"0"0,18-8 0,-18 8-18,0 0-8,-26-5-2,4 11-1,-9-2-2,1 1 0,-9-1 0,-1 1-1,1-4-1,9-2 1,2-5-1,8 0 1,7-1-1,13 7 0,-9-20 1,9 20-1,4-13 1,-4 13 0,0 0 0,13-7 0,-13 7 0,0 0 1,5 26 0,-4-5-1,-1 2 1,2 10 0,-2-1 1,1 10-2,-1-1 2,0 6-1,0-3 0,0 3-1,-1 0 1,1-1-1,0-3 0,-2 1 0,4-7-1,-2-2 0,0-3 1,1-6-1,2-6 0,-1-1-1,0-1-1,-2-18-2,6 15-3,-10-30-12,17 12-19,-12-18 1,14 8-2,-9-13 2</inkml:trace>
  <inkml:trace contextRef="#ctx0" brushRef="#br0" timeOffset="484">170 386 76,'0'0'35,"0"0"-2,-20 0-6,11 13-19,-8-7-5,-2 2-2,-3-4-2,-7-8-6,12 5-27,-5-13 2,22 12-3,-15-22 1</inkml:trace>
  <inkml:trace contextRef="#ctx0" brushRef="#br0" timeOffset="796">300 348 76,'0'0'36,"-12"17"0,15 13-3,-7-5-25,8 15-3,-7 2-1,10 7 0,-5-3-3,1-7-1,1-3-2,-7-19-7,16 0-27,-13-17 1,6-17-1,-6-9-1</inkml:trace>
  <inkml:trace contextRef="#ctx0" brushRef="#br0" timeOffset="983">335 208 69,'1'-31'32,"-2"6"-2,1 25-1,0 0-38,0 0-21,0 0 0,13 6-4,-13-6 3</inkml:trace>
  <inkml:trace contextRef="#ctx0" brushRef="#br0" timeOffset="1186">509 337 77,'-16'9'36,"19"19"-2,-8-1 3,7 11-32,-4 0-1,8 8-1,-3-3-1,2-1 0,-5-5-2,1-7 1,-1-11-1,0-19 0,0 0 0,0 0 0,-13-34 1,7-1-1,-1-5 0,2-4 0,4-2 1,2 3-1,4 9 0,2 2-1,6 11-1,0 4-3,9 18-5,-22-1-25,35-4 0,-15-2-1,8 10 0</inkml:trace>
  <inkml:trace contextRef="#ctx0" brushRef="#br0" timeOffset="1451">722 301 73,'0'0'33,"0"0"1,-14 7 1,14-7-29,-18 26-1,7-6-1,6 12 1,1-4-2,4 10 0,7-2-2,2 3 1,1 1-2,-1-1 1,-2-4 0,-4-4-1,-9-5-1,-5-8 0,-4-3-2,-10-14-3,11 9-8,-8-24-22,13 1 0,1-14-1,16 3 1</inkml:trace>
  <inkml:trace contextRef="#ctx0" brushRef="#br0" timeOffset="1763">958 81 77,'-3'-19'36,"3"19"1,-6-19-2,6 19-29,0 0-1,0 0-1,0 22-1,-1 0 0,-2 5-1,1 11 0,-2 2 0,1 1-1,-1 3 1,1 3-1,-2-3 0,2-1-1,-4-5 1,4 2-1,-1-5 0,4 2 0,3-6 0,-2-4 0,4-1-2,-3-5-1,9 0-3,-11-21-16,17 2-16,-8-19 1,8 5-2,-8-17 2</inkml:trace>
  <inkml:trace contextRef="#ctx0" brushRef="#br0" timeOffset="2059">1035 324 32,'-16'-3'28,"-3"11"2,-7 3-2,-2 6-15,0-6-37,-2-6-4,7-1 2,-2-11-3</inkml:trace>
</inkml:ink>
</file>

<file path=ppt/ink/ink1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2:26.2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49 86 43,'0'0'33,"-4"-15"3,4 15-3,0 0-8,0 0-17,-10 35-3,1-8 0,2 12-1,-2 6-1,3 12 0,2 1-1,5 3-2,2-2 1,9-11-1,4-6-1,6-13 1,7-16-1,4-13 1,3-10 0,-4-13 0,1-9 1,-9-12 0,-4-4 0,-10-7 0,-10-5 0,-6-4-1,-11 3 0,-4 7 0,-3 7-1,-2 16 1,-3 17-1,3 20 2,0 21-1,0 14-3,4 22-3,-9-11-30,23 9 1,-2-15-1,15-3-1</inkml:trace>
  <inkml:trace contextRef="#ctx0" brushRef="#br0" timeOffset="421">385 214 81,'-2'32'36,"-3"-1"-1,14 17 0,-3 0-32,-1 15 1,-3-3-1,4-5-1,-2-7-2,-1-10 1,-2-16 0,-1-22-1,0 0 0,-5-18 1,0-12-1,2-8 0,2-5 1,-1 0-1,4-2 1,7 4-2,-1 7 0,1 4-2,8 14-3,-5-3-4,16 24-9,-15-18 0,21 26 2,-16-13 6,16 9 4,-9-6 4,0-3 4,-1 5 6,-24-5 7,32-3 2,-32 3-1,0 0-4,0 0-6,-6 27-1,-7-5-1,-1 7-1,-3 6-1,-1 6-1,1 1 0,4-2-2,4-1 1,5-11-1,5-8 0,-1-20 0,22 7 0,-5-21 1,5-11 2,0-10 0,-2-12 2,2-4-1,-8-13 0,2 0 1,-9-4 0,4 4 0,-7 1-1,-1 10 1,-3 7-1,-2 11 0,1 13 0,1 22 1,0 0-2,1 39 1,-2 5 0,2 14-1,1 11 0,1 10 0,0 1-1,2-3-1,4-1-1,-5-19-6,14 5-17,-14-36-13,14-2 1,-18-24-2,30-2 1</inkml:trace>
  <inkml:trace contextRef="#ctx0" brushRef="#br0" timeOffset="1123">922 417 57,'0'0'33,"17"11"0,-17-11 0,29 0-23,-29 0-2,35-16-1,-25-1-1,3 4-1,-4-6-1,-2 6-1,-9-2 0,2 15-2,-20-13 1,1 16-1,-1 9 0,-2 7 0,1 8 0,2 7-1,6 7 1,2 1-2,10 3-1,5-7-2,12 4-5,-8-23-22,21 2-5,-8-24 0,14 0-1</inkml:trace>
  <inkml:trace contextRef="#ctx0" brushRef="#br0" timeOffset="1373">1165 447 51,'3'-21'34,"-3"21"-1,0 0 1,0 0-10,9 21-18,-5 13-1,-1-2-2,0 9-1,0-6 0,0-2-1,-1-5-1,1-5 1,-3-23-1,0 0 0,0 0 1,-11-20-1,6-5 0,7-5 1,4-7-1,2-1 1,4 2-1,5 4 1,1 7-1,2 7 0,2 5-2,-6 0-3,11 19-22,-14-16-8,13 4-1,-7-9-2</inkml:trace>
</inkml:ink>
</file>

<file path=ppt/ink/ink1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2:28.5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50 84 57,'2'-20'35,"10"7"1,-12-7-2,0 20-20,13-21-5,-13 21-3,9 15-2,-4 11 0,-3 9-1,-1 10-1,-5 7 1,0 8-2,-5 4 1,-3-2-1,-1 0 1,2-2-1,-5-9 0,7-5-1,-1-1 0,3-10 1,7-4-1,4-7 1,1-6-1,3-4 0,5-4 1,0-4-1,9-4-1,-5-4 0,8 2-2,-6-8-2,7 10-8,-18-15-25,14 6 1,-13-10-2,4 4 2</inkml:trace>
  <inkml:trace contextRef="#ctx0" brushRef="#br0" timeOffset="328">206 503 75,'-2'-21'37,"2"21"-3,3-23 2,-3 23-31,0 0 0,10 32-2,-7-9-1,3 6-1,1-1 0,6 7-1,2-6 0,3-3 1,1-13-2,0-7 2,1-11-1,-1-8 0,-5-10 0,-3-10 0,-7-6 0,-1-2 1,-6 2-1,-4 5 0,-8 7 0,-4 11 0,-1 10 0,-3 13 0,1 12-1,-5 4-2,4 12-4,-9-13-20,20 10-9,1-18 1,11 5-3</inkml:trace>
  <inkml:trace contextRef="#ctx0" brushRef="#br0" timeOffset="734">616 490 67,'0'0'36,"-1"-27"0,1 27-1,-22-5-26,22 5-5,-33 23 0,11 0-2,-1 8 0,1 5-1,4 6-2,3-6-1,8 3-1,5-12 0,13-3-1,2-15 0,8-5 0,1-15 0,3-7 1,-2-8 2,0-7 2,-4 1 2,-5-2 0,-1 10 1,-7-1 0,-6 25 0,7-25 0,-7 25 0,2 16 0,-2 5-1,-2 6-1,4 12 0,-5 7 0,3 6 0,-2 4-1,2 1 0,2 0 0,1-2 0,-2-4 0,-1-6-1,-1-8 1,-4-6-1,-5-8 0,-1-7-1,-4-6 0,-8-14-3,7-2-4,-13-23-17,19 7-13,-2-18 1,18 0-2,-3-13 2</inkml:trace>
  <inkml:trace contextRef="#ctx0" brushRef="#br0" timeOffset="1202">810 424 73,'0'0'36,"17"21"-1,-15 5 2,9 19-31,-11 0-2,5 8-1,-5 1-1,0-2-1,1-5-4,-7-21-8,11-3-25,-5-23 1,6-20-2,-6-22 1</inkml:trace>
  <inkml:trace contextRef="#ctx0" brushRef="#br0" timeOffset="1358">840 128 54,'-5'-60'35,"9"20"-2,-7 8 0,3 32-14,0 0-19,0 0-10,13 36-22,-13-10-1,10 12-2,-3-2 1</inkml:trace>
  <inkml:trace contextRef="#ctx0" brushRef="#br0" timeOffset="1545">1083 497 82,'22'0'37,"-22"0"-2,13-6-4,-13 6-26,0 0-1,0 0-1,-22 10-1,9 6-1,-1 9 0,-4 2-1,4 10 1,1-2 0,4 1-1,8-3 0,1-5 0,9-8 0,5-10 0,8-5 0,7-10-1,1 0-1,0-13-2,5 14-14,-13-17-19,2 4 0,-9-2-1,1 9 0</inkml:trace>
</inkml:ink>
</file>

<file path=ppt/ink/ink1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2:31.0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259 59 57,'-1'-29'34,"2"13"0,-11 0 0,10 16-25,-23 9-2,4 15-2,-7 8 0,0 13-1,-6 2 0,3 13-1,-1 3 0,8 2-1,0 0 1,9 6-1,4-4 0,11 4-1,2-5 1,9-2-2,0-3 1,5-6 0,3-5-1,0-8 1,0-4-1,0-5 1,0-4-2,-3-5 1,-1-6-1,-2-7-2,1 2-3,-16-13-16,20-13-16,-13-9 0,8 2-1,-8-20 1</inkml:trace>
  <inkml:trace contextRef="#ctx0" brushRef="#br0" timeOffset="437">620 301 77,'0'0'34,"0"0"0,-18-4-8,-3 15-24,-11 4 0,-1 5-1,-5-3 1,6 4 0,-3-7-1,12-1 1,3-4 0,20-9 0,0 0 0,0 0 0,0 0 1,0 0-1,0 0-1,17-3 0,-17 3 0,0 0 0,7 22 0,-7-4-1,-3 8 1,3 6 0,-1 9 1,2 2-1,-2 2 0,2 3 0,-1-3 0,0-2 0,0-4 0,0-2-1,0-8 0,0-3 0,0-6-1,0-6 0,0 1-3,0-15-5,0 0-23,0 0-5,22-13 0,-13-9-2</inkml:trace>
  <inkml:trace contextRef="#ctx0" brushRef="#br0" timeOffset="827">572 602 58,'0'0'32,"-26"-9"0,26 9-1,-32 12-27,12 0-4,-2 5-8,2-7-21,5-4-2,2-8-1,13 2-1</inkml:trace>
  <inkml:trace contextRef="#ctx0" brushRef="#br0" timeOffset="1123">811 498 77,'0'0'35,"-22"9"0,14 11-9,-5-4-21,4 16-1,-6 1-1,8 9 0,1 4-2,6 6 1,6-2-2,7-3 0,5-8 0,6-7 0,4-10 0,2-9 0,5-13 0,-2-10 0,-2-9 0,-8-8 0,-4-12 0,-3-11 0,-9-2 1,-9-4-1,-9 1 0,-7 5 0,-2 7 0,-9 11 0,-6 18 0,-2 11-1,2 20-3,-6 0-6,17 20-26,-2-10 2,16 8-2,7-15 0</inkml:trace>
  <inkml:trace contextRef="#ctx0" brushRef="#br0" timeOffset="1529">1208 320 72,'0'0'36,"0"0"-1,-2 24 0,-11-5-30,13 13-2,-4 1 0,1 11 1,-3-2-1,3 8-1,-1 1 0,1-3 0,-1-8-2,1-2 2,0-7-2,3-10 1,-3-2-1,3-19 1,2 19-1,-2-19 1,0 0 0,23 7-1,-6-8 1,5-2 0,1 0-1,3 1 0,2-5 0,-2 1-1,-2 1-1,-9-6-3,7 14-10,-17-19-22,13 11-1,-11-16 0,10 13-1</inkml:trace>
  <inkml:trace contextRef="#ctx0" brushRef="#br0" timeOffset="1965">1572 198 69,'0'0'35,"0"0"-1,0 0 0,23 6-28,-10 3 0,11 11-2,-3-1 0,8 5-1,-5 5 0,2 3-1,-4 1 1,0 4-1,-6 2 0,-3 1-1,-7 5 1,-6 7-1,-5-1 1,-4 5-1,-12 2-1,-5 2 1,-13-2-1,-6-5-1,-5-5-2,-9-12-3,7 2-20,-16-27-13,8-5 1,-5-19-3,4-11 1</inkml:trace>
</inkml:ink>
</file>

<file path=ppt/ink/ink1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03.56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-7 20 69,'-2'-24'31,"2"24"-7,0 0-23,17 8-27,-3 13-5,7 9 1</inkml:trace>
</inkml:ink>
</file>

<file path=ppt/ink/ink1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2:48.20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199 49 53,'17'3'34,"-17"-3"-2,0 0 2,3-14-17,-3 14-9,-14-5-2,14 5-2,-35-7-1,12 7-1,-3-6 0,0 3-1,-1-1-1,3 1 1,3 0-1,21 3 0,-23-7 1,23 7 0,0 0 0,0 0 0,0 0 0,0 0 0,5 17 0,-4 2 1,-1 4-1,2 8 0,-2 1 0,-2 7 0,-1 3 1,3-2-1,-1 4 1,1 2-1,1-4 1,-1 0-1,5-4 1,-2-6-1,1 0-1,-3-8 1,4-3 0,-1-7-1,-4-1 1,0-13-1,4 18-1,-4-18-1,0 0-3,0 0-5,13-15-22,-14-8-6,11 7-1,-6-10 1</inkml:trace>
  <inkml:trace contextRef="#ctx0" brushRef="#br0" timeOffset="468">179 277 74,'0'0'33,"0"0"1,-23 4-1,9 6-29,-4-1-2,0 0-2,2 2-6,-10-11-27,11-1 2,2-11-4,13 12 2</inkml:trace>
  <inkml:trace contextRef="#ctx0" brushRef="#br0" timeOffset="749">319 152 74,'0'0'35,"-13"-6"0,13 6 1,-16 16-29,6-3-3,4 15 0,0 2 0,5 12-2,1 3 0,7 7-1,2 2 0,8-2 0,3-4-1,6-12 0,3-7 0,0-11 0,4-15-1,-3-11 1,-3-11 0,-4-5 1,-4-12-1,-8-6 0,-8-8 0,-4-3 0,-12-2 0,-6 1 0,-5 5-1,-5 5 1,-3 12-1,-1 18 1,3 14 0,1 13-2,9 22-5,-7-3-28,24 11 0,3-10 0,13 4-2</inkml:trace>
  <inkml:trace contextRef="#ctx0" brushRef="#br0" timeOffset="1186">668 52 70,'2'-14'35,"-2"14"1,4 18-1,6 3-24,-8 5-7,3 13 1,-5-1 0,5 8-2,-5-2 1,1 0-2,-2-3 0,-1-2 0,-2 0 0,3-7-1,-2-1-1,1-4 1,1-2-1,1-3 0,3-5 0,2-4 1,-5-13-1,19 14 0,-19-14 0,25 0 1,-8-2-1,3-4 0,2 3 0,3 1 0,3 2 0,-1-1-1,-1 4 0,-7-6-4,1 9-10,-19-21-22,8 2 0,-18-11-1,4 2-2</inkml:trace>
</inkml:ink>
</file>

<file path=ppt/ink/ink1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2:50.16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150 250 69,'0'0'34,"0"0"-1,-23-3 1,23 3-28,-36 17-1,17-5-2,-7-1 1,6 4-1,1-4-1,12 4 0,7-2 0,7 3-1,6-5 0,6 9 0,3 4 1,4 2-1,-5 4 1,-3 5-2,-7 1 2,-1 3-2,-10 0 1,-4-3 0,-5-3-1,-5-3 0,-2-5-1,-1-11-1,1-2-2,-7-18-4,23 6-25,-22-19-2,22 2-1,0-13-1</inkml:trace>
  <inkml:trace contextRef="#ctx0" brushRef="#br0" timeOffset="343">275 439 54,'1'16'35,"0"14"0,-6 2-1,6 14-12,-1-8-18,3 7-2,-2-8 1,7-4-1,-3-7 0,8-8-2,3-10 1,-1-11-1,2-10 0,-1-5 0,1-8 0,-4-9 0,0 2 0,2 0 1,-6 1-1,-1 9 1,-3 2 1,-5 21-1,0 0 1,0 0 0,8 31 0,-8 6 0,0 8 0,2 9 0,1 5-2,1 4 2,-1-1-1,3-1-1,-5-3 1,2-9-1,-2-9-1,-1-8 0,-1-7-2,1-25-2,-9 21-9,-2-38-23,18-2 0,-7-21-1,9-1 1</inkml:trace>
  <inkml:trace contextRef="#ctx0" brushRef="#br0" timeOffset="749">578 521 83,'0'0'36,"22"28"-2,-18-8-5,8 18-25,-8-1-1,2 8 0,-5-5-2,-1-5 0,-1-8-2,-4-14 0,5-13 0,0 0 0,-11-17-1,7-9 1,5-4 0,3-6 0,1-3 2,5 3 0,0-1 0,4 10 1,-2 1 0,5 10 0,-2 5 1,2 11-1,-2 7 0,0 12 0,-2 4 0,0 8 0,-2 4-1,-4 3 0,0 1-1,-6-3-1,2 0-3,-7-17-4,13 2-29,-9-21 2,0 0-2,5-31-1</inkml:trace>
  <inkml:trace contextRef="#ctx0" brushRef="#br0" timeOffset="1154">932 19 79,'0'0'36,"5"-19"0,9 33 0,-7 4-31,2 18 0,-3 7-1,1 12 0,-6 4-2,7 9 1,-4 0-1,0-3-1,-4-1 1,0-7-1,-1-9 0,-1 0 0,2-8 0,2-8-2,-2-5 0,0-6 0,0-4-3,0-17-3,9 14-17,-14-28-14,15 1 1,-8-19-1,11 6 1</inkml:trace>
  <inkml:trace contextRef="#ctx0" brushRef="#br0" timeOffset="1435">1127 406 64,'0'0'32,"-26"6"-1,-3-5-1,8 5-28,-7 5-6,-14-3-25,11-3 0,5-5-3,11 2 1</inkml:trace>
  <inkml:trace contextRef="#ctx0" brushRef="#br0" timeOffset="1685">1354 508 78,'-18'-7'34,"0"7"-1,-8-7-5,6 17-24,-8 4-1,4 10 0,1 7-1,5 7-2,7 1 1,5-4-3,8-1-1,2-9 0,10-4-1,1-18 1,5-3-1,-4-13 2,4-7 2,-5-7 1,-2-8 1,-2 5 1,-5-8 0,3 11 1,-9-4 0,2 14 0,-4-3 0,2 20 0,0 0 0,0 0-1,0 32 0,2-2-2,3 0 1,4 6-1,-1 0-2,2-4-2,6 4-5,-11-21-27,16-4-1,-6-19 1,9-1-3</inkml:trace>
  <inkml:trace contextRef="#ctx0" brushRef="#br0" timeOffset="2059">1473 422 75,'1'-19'34,"11"35"1,-6 1-5,15 18-24,-8 7-1,9 10-1,-5 0 0,5 3-2,-5-8 0,1-9-4,2-1-5,-20-37-28,22 10 0,-12-31 0,3-4-1</inkml:trace>
  <inkml:trace contextRef="#ctx0" brushRef="#br0" timeOffset="2246">1656 426 72,'-17'-4'32,"4"20"3,-10-1-1,10 19-29,-7 5 0,5 8 0,-5 2-2,7 3-2,1-1-1,-2-19-12,7 2-23,1-19 1,6-15-3,0 0 2</inkml:trace>
  <inkml:trace contextRef="#ctx0" brushRef="#br0" timeOffset="5226">1979 469 50,'-18'-18'36,"18"18"0,-17-13 0,17 13-11,-14-2-19,14 2-2,0 0-2,0 0-2,-6 20-4,6-20-23,-13 12-9,13-12 0,0 0-1</inkml:trace>
  <inkml:trace contextRef="#ctx0" brushRef="#br0" timeOffset="5444">1934 680 49,'1'18'33,"-8"-4"3,1 6-3,-7-5-9,8 3-20,-13-2-4,-1-8-14,6 3-18,13-11-1,0 0-2,-13-9 0</inkml:trace>
</inkml:ink>
</file>

<file path=ppt/ink/ink1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02.02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29 280 43,'-16'-20'32,"16"20"1,-11-21 0,11 21-16,-3-16-4,3 16-4,0 0-2,13 19-2,-9-1-1,6 11-1,-1 2 0,1 7-2,0 1 1,-1 1-1,0-4-1,-3-4 0,2-6-2,-5-8-1,10 0-6,-13-18-26,0 0 0,19-5-1,-6-6-1</inkml:trace>
  <inkml:trace contextRef="#ctx0" brushRef="#br0" timeOffset="281">217 193 75,'0'0'35,"0"0"0,8 15-1,-17-2-27,5 16-1,-12-3-1,3 13-1,-5-5-1,4 7-2,-2-4-1,3-2-1,4 0-4,-4-20-13,13 9-18,0-24 0,13 15-1,-13-15 0</inkml:trace>
  <inkml:trace contextRef="#ctx0" brushRef="#br0" timeOffset="749">401 283 64,'3'-26'35,"-3"26"-1,-3-22 0,3 22-23,0 0-3,0 0-2,-26 23-2,14-3-1,-8 8-1,4 5 0,-1 3-1,5-1-1,1-2-1,6-4 1,8-4-2,3-8 1,-6-17-1,22 11-1,-2-15 1,-3-10 1,2-7-1,-2-6 1,-2-5 1,-2-1 0,-6-5 1,0 7 1,-4 3 0,-1 12 0,-2 16 0,0 0 1,0 0 0,-5 34-1,7-1-1,2 7 1,3 5-2,1-5-2,2 4-2,-9-20-10,15 4-22,-16-28 0,29 19-1,-16-25 0</inkml:trace>
  <inkml:trace contextRef="#ctx0" brushRef="#br0" timeOffset="1154">615 364 74,'0'0'35,"11"37"-1,-12-11 1,14 10-29,-12-1-1,5 10-1,-3-10-1,0-1-2,-2-8 0,-1-10-1,0-16-1,0 0 0,0 0-1,-10-32 1,10 9-1,2-9 1,4-2-1,1-1 2,6 2 0,6-3 1,-1 2 0,1 6 0,1 2 2,4 8-1,-7 5 0,3 15 0,-7 5 1,2 16 0,-4 7-1,-2 11-1,-5 4 0,0 5 1,1-2-2,-4-2-1,4-5-2,-8-21-4,9 3-20,-6-23-10,-2-22 1,-4-17-2</inkml:trace>
  <inkml:trace contextRef="#ctx0" brushRef="#br0" timeOffset="1700">1103 270 83,'0'0'36,"0"0"0,-13 8-5,-7 4-26,3 14-1,-6 1-1,5 10 0,1 2-2,4 0-1,9 0-2,4-8 0,7-8-1,3-9 0,7-7 0,1-12 0,2-8 1,-3-8 1,1-5 1,-4-8 1,-2-3 1,-1 4 1,-8-2 0,3 13 0,-3 5 1,-3 17-1,0 0 0,13 32 0,-9 0-2,5 7 0,0 5-1,-4 3-1,5-3-2,-4-20-10,13-1-23,-19-23-1,27-6 0,-14-20-1</inkml:trace>
  <inkml:trace contextRef="#ctx0" brushRef="#br0" timeOffset="2059">1342 0 81,'0'0'36,"0"0"-1,7 50-3,-11-4-26,10 24-1,-6 3-2,7 13 0,-6 0-2,-1-8-1,-3-10 0,-1-16-1,-2-14 0,1-22-1,5-16 0,0 0-1,-8-23 1,13-6 0,3 0 1,7 0 0,2-3 1,3 8 0,6 2 2,-2 7-1,-4 7 1,1 9 0,-8 6-1,0 12 1,-11 7-1,-4 7 1,-6 5-1,-5 0 0,-3-4-2,-7-6-3,5 2-5,-10-20-27,28-10 3,-24-23-4,20-4 1</inkml:trace>
  <inkml:trace contextRef="#ctx0" brushRef="#br0" timeOffset="2418">1547 34 51,'10'-26'35,"5"23"-1,-15 3 0,24 41-7,-13-11-20,7 22 0,-8-1-3,3 9 0,-8-2-1,-1 0-1,-2-5-1,-2-6 0,-5-8 0,1-5-1,4-5-2,-4-10-1,9 9-7,-5-28-27,0 0 1,21 4-1,-4-13-1</inkml:trace>
  <inkml:trace contextRef="#ctx0" brushRef="#br0" timeOffset="2714">1823 473 49,'18'-5'32,"-5"-7"2,4 3-1,-4-15-16,7 15-6,-18-7-4,-2 16-2,0 0-1,0 0-1,-19-4-1,6 18 0,-7 2 0,5 5-1,-2 2 1,4 4-1,1-1-1,7 0 1,5-3-1,4-4 0,6 0-2,-10-19-2,33 22-3,-33-22-18,35-5-10,-12-3-1,8 0 0,-5-8 0</inkml:trace>
  <inkml:trace contextRef="#ctx0" brushRef="#br0" timeOffset="3089">2149 351 69,'0'0'34,"7"-18"0,-7 18 0,0 0-28,0 0-1,-13 21-2,9-1 0,-1 0 0,11 6-1,4-1-1,7 1 0,2-3 0,6 1-1,-5-5 1,-3 1 0,-8-1-1,-10 1 0,-9 1 1,-9-3 0,-7 0-1,-5-5-1,1 0-1,-6-18-7,11 5-26,-5-14 0,11-3-3,-1-8 2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6:29.9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535 152 35,'0'0'29,"0"0"3,0 0-1,1-19-17,-1 19-3,0 0-3,0 0-2,0 0 0,0 0-2,0 0-2,0 0 1,0 0-1,0 0-1,-15-3 1,15 3 0,-21-3-1,8 3 0,-3-3 1,-1 3 0,0 0-1,-2 2 0,-1-1 0,0 1 0,-5-2-1,4 1 1,-4-2 0,2 1-1,0-3 1,0 3 0,3 0-1,1 1 1,3 1 0,16-2-1,-22 6 1,22-6-1,-14 9 1,14-9-1,-15 2 1,15-2-1,-20 0 1,20 0-1,-17-2 1,17 2-1,-19-2 0,19 2 1,-13 0-1,13 0 0,0 0-2,0 0-2,-3 15-8,3-15-25,0 0 1,0 0-2,9-18 0</inkml:trace>
  <inkml:trace contextRef="#ctx0" brushRef="#br0" timeOffset="765">173 1 68,'0'0'33,"0"0"-1,0 0-5,0 0-17,0 0-4,-6 14-1,6-14-2,-19 19-1,19-19 0,-29 23 0,12-8-1,-3-2 0,3 0 1,-2 0-1,6 2 0,0-2-1,6 0 1,7-13-1,-9 19 1,9-19-1,0 0 0,-4 14 1,4-14-1,0 0 1,0 0 0,0 0-1,16 16 1,-16-16 0,14 11 0,-14-11 0,26 16-1,-12-8 1,-1 1-1,3-2 1,-1 2-1,-15-9-1,24 13 0,-24-13-2,13 10-1,-13-10-6,9 13-27,-9-13 2,0 0-2,17 0 2</inkml:trace>
  <inkml:trace contextRef="#ctx0" brushRef="#br0" timeOffset="1638">515-4 34,'0'0'29,"0"0"2,-15-2-2,15 2-14,0 0-3,0 0-3,0 0-3,0 0-1,-8 13-1,8-13-1,0 0 0,0 0 0,0 0-1,0 16 0,0-16 0,0 0 0,16 15 0,-16-15 0,20 16-1,-7-3 0,1-2 0,2 2 0,-3 0 0,3-1 0,-3-2 0,0 0 0,-13-10 0,19 15 0,-19-15 0,13 14-1,-13-14 1,0 0-1,8 18 0,-8-18 0,0 0 0,3 15 0,-3-15 0,0 0 0,0 0 0,-13 14 0,13-14 0,-16 15 0,3-3 0,-1 1 0,-3 2 0,-4-1 0,4 2 0,-5-3-2,5 4-4,-9-13-30,26-4 1,-22 9-3,22-9 0</inkml:trace>
</inkml:ink>
</file>

<file path=ppt/ink/ink1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15.5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79 42 59,'0'0'38,"0"0"0,0 0 0,-12 29-12,12-29-21,-17 16-2,17-16-1,-24 12-3,24-12-2,-29 6-25,29-6-9,0 0 0,10-14-2</inkml:trace>
  <inkml:trace contextRef="#ctx0" brushRef="#br0" timeOffset="218">322 0 93,'0'0'37,"4"16"-2,-1 3-8,-3-19-24,-8 15-4,8-15-5,-30 15-29,30-15 1,0 0-3,0 0 1</inkml:trace>
</inkml:ink>
</file>

<file path=ppt/ink/ink1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12.9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62 150 50,'-23'-10'32,"10"3"1,13 7-6,-20-15-15,20 15-1,-6-13-3,6 13-2,0 0-1,20-13-2,-20 13 0,31-2 0,-15 7-1,4 9 0,-4 5 0,-3 9-1,-4 3-1,-3 2 1,-12 4-1,-3-4 0,-2-2 0,-3-9 1,3-3-1,11-19 0,-18 13 0,18-13 0,9-15 0,0-4 1,5-8-1,1-7 0,1-7 0,1-6 0,-1-1 1,-4 2-1,-2 3 1,-1 10 0,-5 11 0,-4 22 0,0 0 0,4 16 0,-4 20 0,-1 11 0,-3 6 0,4 5 0,-2 0 0,4-2 0,3-8 0,4-10-1,3-10 0,1-12-2,7-9-1,-5-20-7,14 1-22,-12-16-6,5 7 0,-9-10-1</inkml:trace>
  <inkml:trace contextRef="#ctx0" brushRef="#br0" timeOffset="609">486 407 50,'13'0'37,"-15"15"-1,3 9 1,-10-2-12,18 12-18,-24-1-1,5 7-2,-3-9-2,-1-5-5,6 6-5,-10-19-28,18-13 1,0 0-1,0 0-2</inkml:trace>
  <inkml:trace contextRef="#ctx0" brushRef="#br0" timeOffset="889">746 55 79,'-4'21'36,"-5"5"-2,5 12-8,0-5-20,5 10-1,-2-7-2,5-1-1,3-8-1,6-8 1,3-11-2,3-8 0,3-10 0,-2-9 1,0-7-1,-2-9 1,-4-6 0,-2-1 0,-5-1 1,-1 10 0,-6 2 0,3 14 1,-3 17-1,0 0 0,-7 32 1,7 7-1,-5 9-1,5 11 0,-4 6 1,4 4-1,0 1 1,2-1-1,-2-7 0,-2-2 0,1-7 1,-1-8-2,-4-7 0,-1-9 0,-2-7-1,-1-9-1,10-13-1,-24-3-4,24 3-15,-18-23-16,18 1-1,-3-12 0,12 5 0</inkml:trace>
  <inkml:trace contextRef="#ctx0" brushRef="#br0" timeOffset="1357">1138 391 83,'0'31'38,"5"12"-2,-14-9 2,5 8-35,-5 1 1,-4-11-6,4 3-9,-8-21-25,17-14 1,-22 9-3,22-9 1</inkml:trace>
</inkml:ink>
</file>

<file path=ppt/ink/ink1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14.6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 68 53,'-13'5'33,"13"-5"0,-19-5 1,19 5-24,10-16-1,7 12-3,-5-12 0,17 5-1,-2-2-1,10 9-1,-4-4 0,3 13 0,-7-1-1,-4 11 0,-9 4 0,-9 7-1,-12 5-1,-8 2 1,-5 3-1,-6 1 0,3 0 0,-4-1 1,8-2 0,2-5 0,7-4 0,9-3 1,8-6 0,4-4-1,7-5 1,6-7-1,0-4 0,2 1 0,-2-7-1,0 3-1,-5 2-2,-9-10-6,10 14-21,-18-15-9,-4 16 0,10-28-2</inkml:trace>
  <inkml:trace contextRef="#ctx0" brushRef="#br0" timeOffset="483">562 272 54,'0'0'37,"10"13"-1,0 10 0,-7-6-10,10 17-19,-10 0-1,0 7-3,-8-2 0,-2-1-3,-2-1-1,-12-19-8,8 1-27,-9-18-1,5-2-1,-1-14 0</inkml:trace>
</inkml:ink>
</file>

<file path=ppt/ink/ink1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15.9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42-7 81,'20'4'38,"-20"-4"-1,19 13 2,-19-13-32,-5 20-4,5-20-1,-19 17-5,11 0-22,-13-22-13,21 5 1,-23-18-3,17 2 2</inkml:trace>
</inkml:ink>
</file>

<file path=ppt/ink/ink1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20.79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118 354 65,'0'0'36,"-16"-24"-3,16 24 4,-18-21-27,18 21-2,-16 5-2,16-5-1,-25 26-1,13-4-1,-1 5 0,2 8 0,5 1-2,5 5 1,4 0-1,8-5-1,6-1-1,2-14 0,4-2-1,1-16 0,-1-9 0,-2-11 0,0-8 0,-8-9 0,-2-4 1,-2 4 1,-5 1-1,2 8 2,-6 8-1,0 17 1,0 0 0,2 25 1,1 2-1,4 5 1,3 3-1,3 0 0,3-3 0,1-8-1,2-9 0,0-11 0,-2-7 1,-2-10-1,-7-10 0,-3-6 0,-5-1 0,-5-4-1,-3 2 0,-5 3 1,-3 6 0,-3 3-2,-1 11-1,-2 0-2,22 9-18,-25 9-14,25-9 2,0 0-4,3 16 3</inkml:trace>
  <inkml:trace contextRef="#ctx0" brushRef="#br0" timeOffset="515">419 378 64,'16'27'37,"-10"-2"-2,6 10 2,-7 0-23,9 8-9,-10-4 0,3-1-2,-7-6-1,2-12-1,-2-20-2,-15 13 0,15-13 0,-19-26 0,13 4-1,2-11 0,3-3 1,4-1 0,4-2 1,7 6 1,4 0 0,6 6 1,-1 4 0,2 15 1,-3 6 1,2 9-2,-3 6 0,-5 13 1,-3 6 0,0 6-1,-6 1-1,0 2 1,-1-2-2,-5-4 1,2-3-2,-4-10-4,4 1-6,-3-23-27,0 0 1,0 0 0,3-26-2</inkml:trace>
  <inkml:trace contextRef="#ctx0" brushRef="#br0" timeOffset="951">919 394 69,'0'0'36,"0"0"-1,-22 1 1,11 15-22,-8-3-10,1 9 0,5-2 0,9 5-1,5-2-1,12 3-1,8-1 1,0-1-1,5 0 0,-5-7-1,-10 0 1,-6 1 0,-15-5-1,-8-4-1,-6-2-2,-11-9-4,15 11-21,-11-18-8,15 2-1,2-9 0</inkml:trace>
  <inkml:trace contextRef="#ctx0" brushRef="#br0" timeOffset="1263">1097 0 93,'0'0'37,"0"0"0,10 19-7,-3 19-23,-8 7-2,7 10-1,-6 3-1,1 3-1,-2 1 0,2-1 1,-2-3-2,2-2 1,1-6 0,0 0-1,3-8 0,-4-5 0,4-8-2,-5-11-3,7-2-4,-7-16-20,-3-13-11,7-10 1,8-1-1,-2-15 0</inkml:trace>
  <inkml:trace contextRef="#ctx0" brushRef="#br0" timeOffset="1513">1232 357 50,'0'0'30,"-29"-4"2,5 13-3,-5 2-17,3 8-24,0-7-16,0-8-2,6 0 0,7-8-1</inkml:trace>
  <inkml:trace contextRef="#ctx0" brushRef="#br0" timeOffset="1809">1323 402 77,'-16'2'34,"1"5"1,-6 2-9,5 14-17,-6-3-4,9 11-1,-4 2-2,5 0-1,8 4-2,4-8-1,11-6 0,2-10 0,9-1-1,0-14 0,5-4 2,-1-7 1,-1-6 1,1-8 1,-13-8 0,0 3 1,-10-7 1,1 9 0,-11-2-1,7 10 0,-9 3 0,9 19 1,-13 1-1,12 24 0,2 4 0,8 10 0,3 8-1,5 2-1,2 3-2,2-5-3,1 5-6,-9-27-26,9-7-3,-22-18 2,24-11-2</inkml:trace>
  <inkml:trace contextRef="#ctx0" brushRef="#br0" timeOffset="2168">1549 491 78,'0'0'35,"13"22"-2,-8 7-5,-6-5-23,7 4-2,-2-5 0,-8-1-1,-1-8-2,5-14 0,-21 3-1,6-13 0,4-7 0,6-11 0,1-2 0,7-1 2,3-2 1,15 7 0,0-3 1,13 10 1,-8 0-1,8 13 1,-7 3 0,2 10-1,-6 5-1,-7 13 0,-4 2 1,-4 5-2,-2 3 0,-4-2-1,-1 4-3,-10-16-7,12 0-27,-3-21 1,0 0-2,-4-16-1</inkml:trace>
  <inkml:trace contextRef="#ctx0" brushRef="#br0" timeOffset="2527">1908 147 78,'0'0'37,"0"0"-1,13 26-1,-9-6-27,7 17-1,-11-1-2,5 13 0,-1 1-2,-1-1 0,0-1 0,-2-2-1,-2-4 0,2-1 0,2-3 0,0-8-1,-3-4-1,3-5-1,0-3-2,-3-18-4,7 16-18,-7-16-13,7-20-1,-4-5 1,9 4-1</inkml:trace>
  <inkml:trace contextRef="#ctx0" brushRef="#br0" timeOffset="2792">2047 356 50,'0'0'27,"-24"12"-1,10-2-26,-1 1-24,-6-6-2,6 3-1</inkml:trace>
  <inkml:trace contextRef="#ctx0" brushRef="#br0" timeOffset="3057">2172 383 73,'0'0'35,"0"0"-2,-4 18 2,4-18-31,-24 19-1,8-8-2,3 5 1,4 3-1,7-1 1,8 2-1,12 0 1,0 2 0,8 0 0,-2 1 1,-6-1-1,-9-5 0,-9 0 0,-11-1-1,-11-3-1,-6 2-1,-8-11-6,12 7-28,-5-11 0,8 1-1,5-7-1</inkml:trace>
</inkml:ink>
</file>

<file path=ppt/ink/ink1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33.4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87 0 88,'0'0'37,"-3"16"-1,3-16 1,-10 19-34,1-6-5,-18-8-30,13-7-3,-2-9-1,8-8-3</inkml:trace>
</inkml:ink>
</file>

<file path=ppt/ink/ink1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30.5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151 310 44,'1'-13'31,"-1"13"3,-7-19-1,7 19-17,-3-27-4,3 27-3,-7-26-3,7 26 0,-12-22-2,12 22 0,-20 6-1,8 10 0,-5 1 0,1 7-1,0 4 0,-2 3-1,5 0 1,3-4-1,10 0-1,3-5 0,9-3 0,2-5-1,5-4 1,3-7-1,0-6 0,-2-5 1,-4-8 0,-2-6 0,-2-5-1,-3-8 0,-5-1 1,-1 3 0,-3 3 0,0 7 0,0 23 1,0 0 0,0 0 1,7 24 1,0 7-1,2 3 0,3 4 0,2 0 0,6-7-1,1-4-1,-1-5-1,-1-7-1,1-3-4,-20-12-12,26-16-20,-21-3 0,3 2 0,-8-7-1</inkml:trace>
  <inkml:trace contextRef="#ctx0" brushRef="#br0" timeOffset="561">491 478 91,'8'29'36,"-11"-6"1,9 6-1,-9 1-31,0 9-2,-9-5-1,1-2-3,0 0-4,-10-21-20,21-11-11,-22 7 0,22-7-2,-7-33 2</inkml:trace>
  <inkml:trace contextRef="#ctx0" brushRef="#br0" timeOffset="826">736 0 57,'0'0'36,"0"0"1,-17 13-1,17 20-13,-4 3-17,5 13-1,-7 6 1,8 4-3,-4 0 0,4-2-1,1-5 0,1-9-1,-2-11 0,0-9-1,3-10 0,-5-13-1,0 0 1,10-14-1,-7-5 1,3-4-1,4-1 0,0-4 1,4 4 0,4 5 0,2 5 0,3 4 1,2 7-1,-3 10 1,-3 7-1,-6 6 1,-6 3 0,-7 3 0,-7 3-1,-6 0 1,-6-6-1,-6-4-1,2-6 0,-2-9-3,9 6-4,-10-16-22,26 6-8,-11-13 1,11 13-2</inkml:trace>
  <inkml:trace contextRef="#ctx0" brushRef="#br0" timeOffset="1279">1041 474 93,'4'30'35,"-6"-1"2,4 13-6,-6-5-26,0 9-1,-2-6-2,-3-7-4,3 2-7,-7-22-27,13-13 1,-14 0-2,12-19 0</inkml:trace>
  <inkml:trace contextRef="#ctx0" brushRef="#br0" timeOffset="1653">1398 376 78,'0'0'35,"-9"-17"2,9 17-7,-17-16-17,17 16-6,-35 7 0,18 7-3,-7 2 0,3 7-2,2 3 0,4 4-1,7 2 0,9 0 0,8-4-1,7 3 0,5-5 0,10-8 0,-1-6 0,1-8-1,-1-5-1,-4-9-1,0 2-4,-15-13-16,5 6-15,-8-3 1,5 3-2,-8 1 2</inkml:trace>
  <inkml:trace contextRef="#ctx0" brushRef="#br0" timeOffset="2043">1672 520 78,'16'19'36,"-10"1"-1,-2-2 0,9 14-26,-19-6-4,3 6-1,-10-5-4,-1-7-3,2 10-12,-5-21-21,1-3 1,1-11-2,15 5 1</inkml:trace>
</inkml:ink>
</file>

<file path=ppt/ink/ink1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33.0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65-7 90,'0'0'37,"-17"8"1,17-8 0,0 0-32,-17 25-3,17-25-1,-19 22-4,16-8-4,-11-14-30,14 0-2,0 0 1,20-8-2</inkml:trace>
</inkml:ink>
</file>

<file path=ppt/ink/ink1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33.3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 0 83,'4'14'37,"-4"-14"-1,-13 14 0,13-14-29,0 0-7,-22 13-2,15 2-8,7-15-25,0 0 0,0 0-2,0 0 1</inkml:trace>
</inkml:ink>
</file>

<file path=ppt/ink/ink1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43.62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211 133 71,'0'0'34,"-3"-25"-2,3 25 3,-12-35-26,12 35-2,-13-32-1,13 32-1,-17-22 0,17 22-2,-26-9-1,26 9 0,-28-2-1,12 5 1,2 0-2,1 5 1,13-8 0,-21 23-1,17-4 2,3 6-2,1 1 2,2 6-2,3 2 1,-1 3-1,-1-1 2,-3 2-2,0 0 1,0 3-1,0-1 1,-1-2 0,1-3-1,0 3 1,1-1-1,0-3 0,1-4 1,1-3-1,-5-2 0,2 1 0,0-6 0,0-4 0,-1-2-1,1-14-2,0 0-1,0 0-4,0 0-13,-4-18-18,14 1 2,-3-13-2,10 4 2</inkml:trace>
  <inkml:trace contextRef="#ctx0" brushRef="#br0" timeOffset="421">184 370 80,'0'0'34,"-23"-6"0,7 25-7,-2-12-18,-3 14-5,-2-3-3,-3-8-3,7 9-14,-3-18-18,9-1-1,13 0 0,-4-14 0</inkml:trace>
  <inkml:trace contextRef="#ctx0" brushRef="#br0" timeOffset="780">205 364 74,'-18'0'35,"5"7"0,9 20-5,-5-8-14,9 13-10,-4-4-2,8 13 0,2-3-2,9 0-1,-2-9 0,3-5-2,2-8 1,1-10 0,-1-11-1,-5-11 1,0-4 0,-5-10-1,-2-2 1,-2-2 1,-1 4 0,-1 3 0,-4 8 0,2 19 1,0 0 0,0 0 0,5 19 0,-1 11 0,-3 2-1,7 7 0,0-1 0,-2-2-2,6-3-1,-8-12-4,12 4-9,-16-25-22,15-2 0,-7-18 0,5-1-1</inkml:trace>
  <inkml:trace contextRef="#ctx0" brushRef="#br0" timeOffset="1139">454 442 76,'0'0'34,"-2"17"0,8 10 0,-3-1-27,7 12-2,-7-7-2,6-2 0,-8-5-3,-2-10 0,1-14 0,0 0-1,-18-6 0,11-14-1,3-4 2,2-3-1,2-6 2,6 6 0,3-4 1,7 9 0,-3 3 1,9 10 0,-5 3 0,-1 13 0,-2 7 0,4 3-1,-10 7 0,5 6-1,-4 4-1,0-3 1,-5 1-1,-2-6-1,2-1-2,-5-9-3,9 8-18,-8-24-13,0 0 0,0-15-1,9 2 1</inkml:trace>
  <inkml:trace contextRef="#ctx0" brushRef="#br0" timeOffset="1529">877 427 92,'-3'-13'35,"3"13"1,-13-18-7,13 32-23,-13 0-1,0 11-1,-5-4 0,4 6-2,-2 1-1,3 1 0,9-2-1,1-1 0,10-1 0,3-3 0,10 1-1,2-2-1,10-5 0,-3-10-3,9 4-9,-11-20-23,5-5 2,-6-8-2,0-5 1</inkml:trace>
  <inkml:trace contextRef="#ctx0" brushRef="#br0" timeOffset="1825">1088 14 85,'-7'-17'36,"7"17"1,0 0-3,-1 17-27,-2 4 0,7 14-2,-5 1 0,5 10-2,-3 2 0,1 5-1,-1 0 0,1 2-1,-2-5 0,3-2 0,-3 2-1,0-6 0,4-3-1,0-7 1,1-4-3,-5-15-3,13 11-13,-13-26-19,13-4 1,-5-16-1,5 0-1</inkml:trace>
  <inkml:trace contextRef="#ctx0" brushRef="#br0" timeOffset="2090">1174 424 66,'-19'6'31,"-7"3"-2,1 3-2,-1-5-40,-3-4-14,12 3-1,2-9-3,15 3 0</inkml:trace>
  <inkml:trace contextRef="#ctx0" brushRef="#br0" timeOffset="2293">1274 443 92,'-2'28'36,"-2"-2"0,11 7 0,-8-1-31,5 1-3,-4-5-1,-3-13-5,7 2-19,-4-17-13,0-13 0,0-12-1,3-7 0</inkml:trace>
  <inkml:trace contextRef="#ctx0" brushRef="#br0" timeOffset="2465">1243 23 70,'0'-18'36,"0"18"-2,0 0 3,-3 12-19,3 7-17,-1 8-4,-11-13-24,9 10-6,3-10-2,6-1-1</inkml:trace>
  <inkml:trace contextRef="#ctx0" brushRef="#br0" timeOffset="2668">1408 392 78,'-3'26'35,"3"8"-2,-1 3 1,2 4-29,1-3-3,7 3 1,1-8-2,7-6 1,-2-2-2,5-12 1,0-10-1,3-11 1,-2-11 0,-3-4 0,-6-11 0,-6-2 0,-2-5 1,-5 3 0,-8-1-1,-4 10 0,-6 4 0,-4 6-1,-2 9-1,-2 6-3,9 20-20,-3-9-12,9 9 1,6-1-2,11 7 1</inkml:trace>
  <inkml:trace contextRef="#ctx0" brushRef="#br0" timeOffset="2995">1650 445 83,'9'13'36,"1"16"-1,-10 2 0,14 10-30,-11-5-1,3 4-1,-9-6-2,0-9 0,-2-5-3,5-20 0,-16-4 0,6-15-1,4-5 1,1-5 0,8-2 1,5-4 1,2 3 1,8 3 1,-3-2 0,7 12 1,-2 0 0,2 6 0,-8 2 0,2 11-1,-16 0 0,17 21 0,-11-2 0,-1 6-1,-2 7-1,-1 2 1,1 1-1,2-3 0,-2-4-1,-3-9-3,4 9-8,-4-28-24,0 0 0,0 0-1,6-16-1</inkml:trace>
  <inkml:trace contextRef="#ctx0" brushRef="#br0" timeOffset="3432">2048 431 72,'0'0'35,"0"0"-1,-2 18 0,-6 0-23,-10-5-5,2 4-2,-5-3-1,10 5 0,2 0-1,9-3-1,7 1 0,8 2 0,5-3 0,3 5 0,-3 1 0,-8-3-1,-9 0 0,-7-1 1,-8-2-2,-11-3-2,1 1-2,-11-11-22,10 3-9,-1-9 1,9 0-2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6:50.1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342 230 68,'0'0'33,"0"0"0,-31-21-10,18 25-17,-21-8 1,3 11-3,-6-3 0,2 2-2,0 1-1,8 0-1,9 2-2,5-8-3,13-1-2,0 0 0,23 6-1,-23-6 2,31-14 1,-15 5 3,-3 2 2,3 4 4,-16 3 2,14-1 1,-14 1 2,2 21 0,-8-3-2,6 11-1,-4 1 0,2 10-2,-4 2 1,5 5-2,-2-5-1,1 5 0,0-2 0,2-1-1,-2-2-1,2-9 1,2-1-2,-2-8 0,2 1-2,-2-25-3,3 32-5,-3-32-27,0 0 1,0 0-2,13 0 2</inkml:trace>
  <inkml:trace contextRef="#ctx0" brushRef="#br0" timeOffset="421">288 792 57,'-13'0'36,"0"10"-1,-13-12-1,3 11-16,-15-12-11,7 9-2,-9-6-1,6 0-4,6 6-8,-1-12-27,16 6-1,13 0-2,0 0 1</inkml:trace>
  <inkml:trace contextRef="#ctx0" brushRef="#br0" timeOffset="1310">368 569 67,'0'0'34,"0"0"0,0 0 1,0 0-29,-9 17-2,3 5-1,5 7 0,-3 3-2,1-2 1,0 0-1,0-5-1,1-5 0,2-20 0,0 0-1,0 0 1,-5-19 0,5-5 0,1-8 1,2-3-1,1-4 2,4 2 0,0 2 0,4 3 0,-2 7 1,7 8 0,-1 7-1,6 13 0,0 8 0,-4 10-1,3 5 0,-4 7-1,-4 5 0,-4 1 1,-5-3-2,-4-4 0,0-3-1,-9-8-1,9 3-6,-20-19-29,20-5 1,0 0-2,13 3 1</inkml:trace>
  <inkml:trace contextRef="#ctx0" brushRef="#br0" timeOffset="1778">780 541 65,'-1'-16'36,"1"16"-1,0 0 0,-18-8-26,18 8-6,-24 16 0,5-3-1,3 11-1,-1 7-2,1 6 0,10 4-2,-1-4 1,10 1-1,1-12 0,9-4 0,0-16 2,4-11 0,-2-11 3,1-17 0,0-7 1,-6-15 1,6-9 0,-10-10-1,2-3 1,-5-1-1,-1 10 1,-4 2-1,-1 14 0,-1 10-2,1 21 2,3 21-1,-4 19-1,1 17 2,4 19-2,4 10 0,-3 9-1,4 12 0,-1-4-3,8 1-2,-9-28-15,18 5-19,-11-28 0,12-4 0,-10-24 0</inkml:trace>
  <inkml:trace contextRef="#ctx0" brushRef="#br0" timeOffset="2184">928 508 80,'-12'-16'38,"15"36"-3,-16 1 2,17 18-34,-2 1-1,5 8 0,-1 4-2,5-7-1,4-6-2,-3-13 1,6-7-2,-5-21 2,8-9-1,-7-15 1,3-12 2,-1-5 0,-5-6 3,0 4 0,-5-2 1,3 13 0,-8 5 0,5 13-1,-6 16 1,0 0-1,4 32-1,0-1 0,1 7-1,1 4 0,1 1-2,-1-3-1,2-3-3,-8-22-21,12 6-12,-12-21 0,16-8-2,-10-16 1</inkml:trace>
  <inkml:trace contextRef="#ctx0" brushRef="#br0" timeOffset="2683">1424 501 81,'-16'-25'38,"16"25"-2,-35-20-5,35 20-26,-37 12-1,17 8 0,-4 6-2,7 7 0,6 5-1,6 4 0,10 0-1,8-2 1,5-2-1,8-11 0,3-2 0,3-11-2,0-2-2,-7-22-6,8 4-28,-14-17 2,7-2-3,-13-7 1</inkml:trace>
  <inkml:trace contextRef="#ctx0" brushRef="#br0" timeOffset="3089">1672 0 73,'0'0'38,"0"0"-2,0 0 2,-15 20-31,17 11-4,-4 5-1,2 13 2,-3 6-1,0 10-1,2 3 0,1 3 0,0-6-1,0 0 0,4-7 0,-4-1-1,3-10 0,-3-9-1,2-6-2,-4-13-1,5 5-6,-3-24-28,0 0 1,3-21-2,13 0 2</inkml:trace>
  <inkml:trace contextRef="#ctx0" brushRef="#br0" timeOffset="3338">1786 439 69,'-15'-11'34,"-9"13"-2,-20-1 0,8 2-34,1 7-24,-8-4-5,8 1-3,8-5 1</inkml:trace>
  <inkml:trace contextRef="#ctx0" brushRef="#br0" timeOffset="3744">1889 504 51,'0'0'38,"0"0"-1,0 0 0,0 0-11,0 30-19,-3-4-3,6 13 0,-3 2-2,4 5-1,-3 3-1,-1-8-3,8-2-2,-16-26-23,8-13-10,0 0 1,12-28-2</inkml:trace>
  <inkml:trace contextRef="#ctx0" brushRef="#br0" timeOffset="3915">1815 227 52,'-9'-50'36,"-2"6"-1,11 24 0,0 20-12,0 0-24,7 20-23,-7-1-10,11 13-1,-5-2-2</inkml:trace>
  <inkml:trace contextRef="#ctx0" brushRef="#br0" timeOffset="4103">2006 525 56,'0'0'37,"0"16"0,7 5-1,-10-8-15,16 11-18,-9 5-1,5 7 1,0-1-1,2 4-1,0-3 0,-1-7-1,1-4 1,2-12 0,0-13 0,0-15 0,3-12 0,-1-17-1,-4-8 1,-1-5 0,-1-3-1,-6 2-1,-3 9-1,-6 6-5,8 24-24,-14 2-5,12 17-2,0 0-1</inkml:trace>
  <inkml:trace contextRef="#ctx0" brushRef="#br0" timeOffset="4430">2353 631 69,'19'-10'37,"-6"-9"0,13 12-9,-10-15-14,11 9-7,-12-6-1,-1 8-3,-14 11-1,-1-15-1,1 15-1,-28 12 0,5 4 0,-3 1 0,0 8 0,2 7 0,8 1 0,8 0 1,11 0-1,4-5 0,17-5-2,2-10-1,10 2-8,-6-27-26,14-4 0,-8-16-2,1-5 1</inkml:trace>
</inkml:ink>
</file>

<file path=ppt/ink/ink1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55.4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232 174 59,'7'-20'34,"-4"7"0,-3 13 0,7-38-15,-7 38-12,0-27-1,-1 14-1,-11-5-1,12 18-1,-25-22-1,11 14 0,-3-1 0,1 6-1,0 0 1,16 3-1,-24 9 0,24-9 0,-13 24 0,12-3 0,-1-1 0,5 6 1,-4 0-1,2 4 0,-4-4 0,3 4-1,-4-4 1,3 6 0,-5-2 0,6 6-1,1-1 1,1 3-1,-1-1 1,1 0-1,-1-4 0,1-4 1,-1-3-1,-2-10 0,1-16-1,-9 18-1,9-18-3,0 0-7,-2-15-22,-3-2-5,18 2 1,-8-4-2</inkml:trace>
  <inkml:trace contextRef="#ctx0" brushRef="#br0" timeOffset="421">220 333 80,'-14'1'35,"-5"8"-1,-10 3 1,8 5-30,-8 1-2,0-5-4,6 7-13,-1-13-20,6-5 0,18-2-2,-14-16 1</inkml:trace>
  <inkml:trace contextRef="#ctx0" brushRef="#br0" timeOffset="765">361 535 63,'0'0'36,"-13"7"1,4 6 1,3 24-12,-1-14-20,4 12-1,-7-3-2,4 3-2,-1-3-1,-2-7-4,5 2-6,-11-20-27,15-7 1,0 0-1,0-20 0</inkml:trace>
</inkml:ink>
</file>

<file path=ppt/ink/ink1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56.5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170 330 68,'2'-17'35,"-2"17"0,-9-15 1,-6 2-25,15 13-4,-34 3-1,16 10-2,-4 3 0,2 7-2,0 8-1,2 1-2,7 3 0,6 1-2,10-5 0,-1-9-1,9-5 0,-13-17 1,29 9-1,-13-21 2,2-2 1,-4-11 1,-1-3 1,3 1 1,-9-4 1,5 11 0,-8-1 1,-4 21 0,0 0 0,0 0-1,10 32 1,-8 3-2,-1 3 0,2 10 0,-1 0 0,-1 1-1,-1-1 0,0-3 0,-4-3 0,-2 0 0,-3-11-1,-2-4 1,-5-5-2,-2-9 0,1-1-2,-5-19-3,22 7-9,-32-18-22,26-2-1,1-9 0,12 3 0</inkml:trace>
  <inkml:trace contextRef="#ctx0" brushRef="#br0" timeOffset="499">428 488 92,'0'0'35,"-6"29"2,-2-3 0,9 7-32,-12 7-2,2 3 0,-4 3-2,1-13-3,3 6-4,-8-25-18,17-14-14,0 0 2,0 0-1,4-38 0</inkml:trace>
  <inkml:trace contextRef="#ctx0" brushRef="#br0" timeOffset="718">583-3 98,'0'0'36,"13"3"2,-1 26-11,-15-3-21,15 16-1,-11-1-1,2 11-1,-6 1-1,3-1 0,-4-5-2,1-5 1,-2-4-1,0-7-1,2-2 0,-3-9-1,6-2 0,0-18-1,0 16-1,0-16 1,0 0 0,14-27 0,-2 10 2,-2-3 0,3-2 2,3 1 0,-1 2 1,5 6 0,-4 2 0,3 5 0,-2 3 0,1 6 0,-2 3 0,-16-6-1,18 26 1,-13-4-1,-5 1 0,-3 3 0,-3 2-1,-3-3 0,5 1-3,4-26-5,-9 26-21,9-26-9,0 0 1,5-17-2</inkml:trace>
  <inkml:trace contextRef="#ctx0" brushRef="#br0" timeOffset="1248">1023 549 85,'0'0'36,"0"0"-1,0 30 2,-3-14-30,3 15-2,-6 0-1,-3 4-1,-4 1-2,-4-3-1,-1-2-3,-3-21-6,8 0-29,-5-12 2,18 2 0,-17-28-3</inkml:trace>
</inkml:ink>
</file>

<file path=ppt/ink/ink1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3:58.2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95 70,'0'-14'37,"0"14"1,0 0 0,-14 35-13,14-35-19,-8 20-3,8-20-1,-14 23-3,14-23-3,-15 8-24,15-8-10,0 0 0,11-23 0</inkml:trace>
  <inkml:trace contextRef="#ctx0" brushRef="#br0" timeOffset="218">277 74 92,'0'0'35,"0"0"0,-30 7 0,30-7-34,0 0-3,-14 0-8,14 0-24,0 0-1,22 19-1,-5-13 0</inkml:trace>
  <inkml:trace contextRef="#ctx0" brushRef="#br0" timeOffset="406">512 7 97,'-4'-19'36,"4"19"1,0 0-9,0 0-26,-15 22-9,15-22-27,-16 20 0,16-20-3,-9-15 0</inkml:trace>
</inkml:ink>
</file>

<file path=ppt/ink/ink1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4:06.12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152 59 70,'-4'-17'36,"4"17"-3,-15-28 3,15 28-24,-9-15-3,9 15-2,0 0-1,-11 19-1,5 2-2,2 6-1,1 5 1,6 8-1,-6 4-1,7-1 1,-5 5-1,-2 2 0,1-6-1,0 2 0,-3-3 1,-6-7-2,5-4 2,-3-3-1,2-8 0,1-5 0,2 0-1,4-16-1,0 0-2,0 0-4,0 0-21,0 0-10,26-19 1,-20 0-1,11 6 1</inkml:trace>
  <inkml:trace contextRef="#ctx0" brushRef="#br0" timeOffset="359">216 301 85,'-25'6'34,"2"3"-1,1 4 2,-7-2-32,3 3-2,3 2-7,-10-12-28,15 2 1,18-6-2,-17-3 1</inkml:trace>
  <inkml:trace contextRef="#ctx0" brushRef="#br0" timeOffset="655">250 378 71,'19'15'33,"-2"-8"1,1-8 1,8 1-28,-9-13 0,5 2 0,-14-10-1,5 2-1,-13-8-1,-1 7-1,-11 0-1,12 20 0,-26-15 0,12 21 0,-3 10-1,1 9 0,3 5-1,4 12 1,5 4-1,4-1 0,4-4 1,3-1-2,6-5 0,2-8-3,6-1-2,-21-26-19,39 9-13,-17-17 1,9 1-1,-10-13 1</inkml:trace>
  <inkml:trace contextRef="#ctx0" brushRef="#br0" timeOffset="936">564 488 81,'0'0'34,"4"22"0,-4-22-4,3 40-19,-3-16-5,6 5-2,-6-7 0,4-3-1,-4-19-1,0 0 0,-13 5-1,5-18 1,-1-11-2,0-7 1,5-6 0,3-3 0,2 0-1,11 4 1,1 1 0,4 4 0,0 9-1,-2 6-1,2 9-2,-10-7-9,12 12-24,-19 2-1,22-7 1,-22 7-3</inkml:trace>
  <inkml:trace contextRef="#ctx0" brushRef="#br0" timeOffset="1217">749 272 80,'0'0'36,"16"26"-1,-16-7 0,6 15-26,-2-7-5,5 13-1,-9-2 0,3-5-3,0-1 0,-5-10-1,-2-4 0,4-18-1,0 0 0,-16-21 0,16-1 0,-3-7 2,6-2 0,3-1 1,2 2 1,7 9 0,-2 2 1,4 11 1,-2 5-1,3 12 0,-3 4-1,2 11 0,-4 8 0,-1 2-2,-4 2 1,-2 1-2,0-4 0,-5-6-1,-1-5 0,0-22-2,-4 14 0,0-27 1,4-3-1,0-10 2,3-5 0,1-1 2,5-4 1,4 5 1,0-3 1,7 13 0,-3 0 0,4 12 1,-6 7-2,3 7 1,-5 8-1,0 9 0,-3 9-1,-6 5-1,1-1 1,-4 3-2,-1-4 1,0-5-2,2-1-1,-4-12-2,5-2-3,-3-14-16,0 0-13,0-26 1,12 10-1,-4-9 2</inkml:trace>
  <inkml:trace contextRef="#ctx0" brushRef="#br0" timeOffset="1841">1320 326 83,'0'0'34,"0"0"0,0 0 1,-8 16-29,-6-4-2,6 8 0,-2 2-2,5 5 0,5 3 0,5-1-2,3-3 1,8-3-1,-1-2 0,-1-4 0,-5-1-1,-8 0 1,-1-16 0,-20 22 0,1-10 0,-7-2-1,0 5-3,-1-12-2,14 13-22,-6-16-6,19 0-2,0 0 0</inkml:trace>
</inkml:ink>
</file>

<file path=ppt/ink/ink1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4:15.2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8 269 66,'0'0'34,"-9"-16"0,9 16-4,0 0-13,0 0-9,3 22-1,-4-9-2,9 13-1,-5-1 0,6 10-2,-2-2 0,6 6-1,-3-2 0,3-1-1,-2-4 0,-4-5-2,2-4-2,-9-23-3,10 13-27,-10-13-2,5-16-1,-2-10 0</inkml:trace>
  <inkml:trace contextRef="#ctx0" brushRef="#br0" timeOffset="266">220 199 69,'0'0'35,"0"0"0,1 23 0,-7-10-22,6 24-5,-11-3-2,3 15-2,-6-6-1,5 4-1,-4-5 0,4-4-3,1-4 0,1-8-3,7 0-3,0-26-26,-8 14-3,8-14 0,6-17-2</inkml:trace>
  <inkml:trace contextRef="#ctx0" brushRef="#br0" timeOffset="624">369 288 86,'0'0'33,"-9"-15"2,9 15-8,-17-8-19,-2 5-2,3 19-1,-7-3-2,5 10 0,-2 7 1,7 6-4,3 4 0,9-1-1,2-1 0,6-6-1,5-5 0,2-10-1,5-6 0,-1-20 1,0-3 1,1-8 1,-3-8-1,-1-4 3,-4-8-2,-2 2 2,-3 2 0,-3 6 1,-3 4-1,1 10 0,-1 16 0,0 0 0,0 0 0,-13 28-1,12-1 1,1 9-2,3 3-1,0-1-3,8 5-4,-12-19-20,15 6-9,-4-17 0,9-4-2</inkml:trace>
  <inkml:trace contextRef="#ctx0" brushRef="#br0" timeOffset="1014">523 379 90,'0'0'35,"6"17"-4,1 17-2,-7-8-22,9 11-2,-8-2-1,5 0-3,-5-9 1,2 1-2,-4-13 0,1-14-1,0 0 1,-12-14-2,11-7 1,-1-9 0,7-3-1,0-3 1,4-1 0,4 2 1,3 6 0,1 7 2,-1 3-1,0 10 1,-3 3 0,0 12 0,-13-6 1,24 28-3,-16-5 3,-3 8-2,-1 6 0,-1 1-1,-4-2 1,-4-4-3,2-1-1,-7-18-6,13 2-29,-3-15 2,-1-28 0,1-4-1</inkml:trace>
  <inkml:trace contextRef="#ctx0" brushRef="#br0" timeOffset="1389">711 3 80,'0'-13'33,"0"13"-4,0 0-14,0 0-44,-4 13-2,8 4-2,5 4 0</inkml:trace>
  <inkml:trace contextRef="#ctx0" brushRef="#br0" timeOffset="1545">956 313 86,'0'0'35,"0"0"1,0 0 0,-13 19-30,-1-4-1,1 10-2,-9 4 0,2 7-3,1 2 0,3-1-3,4-2 0,4-12-1,8-2 0,0-21 1,13 7-1,0-21 2,3-5 1,1-8 1,-1-5 1,1 0 1,-3-5 1,-1 8 1,-5 0-1,-2 13 0,-6 16 1,0 0-1,0 0 0,16 33-1,-12 1 0,1 10-2,1 1 1,1 6-2,0-5 0,-6-11-4,11 4-6,-12-39-25,3 14-1,1-32 1,8-8-2</inkml:trace>
  <inkml:trace contextRef="#ctx0" brushRef="#br0" timeOffset="1904">1094 105 52,'5'-39'35,"-1"21"-1,-4 18 1,7 31-8,-5-3-18,9 32-2,-11 8-2,6 13-4,-6-5 1,0-6-3,0-10 0,-4-16-2,-1-15 1,1-13-1,4-16-1,1-16 4,7-4-2,0-8 3,7-4-1,5 0 2,-1 1 0,6 6 1,-2 5 0,2 14-1,-5 6 0,-3 17-2,-7 7 2,1 8-3,-11 2 2,-6 2-2,-10-4 1,-7-5-2,1-5-1,-9-19-4,10 4-16,-4-29-12,10-4 1,7-14-2,9 1 1</inkml:trace>
  <inkml:trace contextRef="#ctx0" brushRef="#br0" timeOffset="2278">1344 26 71,'14'-9'36,"-14"9"-1,19 28 0,-15 4-18,9 26-9,-14-4-3,2 13-2,-2 2 0,1-1-2,-1-6 0,1-8-2,0-7-1,-2-15-4,12 2-15,-10-34-15,13 11-2,-4-27 0,7-3 2</inkml:trace>
  <inkml:trace contextRef="#ctx0" brushRef="#br0" timeOffset="2528">1571 393 72,'19'3'34,"3"0"0,-5-4 1,14 4-26,-18-12-2,4 5-1,-17 4-2,5-18 0,-5 18-2,-22-12-1,3 12 0,-6 8 0,2 0 0,-1 11-2,5 9 3,6 4-2,4 2 1,9 1-2,4-3 1,2-7-3,9 0-2,-15-25-17,24 7-16,-6-18 3,5 0-2,-3-9 1</inkml:trace>
  <inkml:trace contextRef="#ctx0" brushRef="#br0" timeOffset="2824">1876 383 79,'0'0'36,"-4"-16"-2,4 16 2,-15 0-28,11 16-4,-6 0 0,8 6-2,-2 6 2,5 1-3,-1-1 1,3 0-2,-1-5 1,1 1-1,-6-7 1,-6 1 0,-4-5-3,-5-4 1,-3 2-4,-5-12-6,8 7-26,-4-13 2,22 7-2,-8-22 0</inkml:trace>
  <inkml:trace contextRef="#ctx0" brushRef="#br0" timeOffset="3105">2094 641 83,'5'26'35,"3"14"-1,-21-14 1,5 3-31,-9 0-8,-9-13-29,3-2-1,2-11-1,4-5-2</inkml:trace>
</inkml:ink>
</file>

<file path=ppt/ink/ink1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4:19.0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98 540 75,'-7'-16'35,"7"16"0,-15 5-3,15 14-22,-14-2-3,5 21-2,-10 1-1,6 7-2,-1 1-1,8 0-1,8-3 0,3-9-2,11-8 2,6-11-1,8-10 0,2-12 0,3-7 0,-5-12 1,-2-3 0,-4-1 2,-5-1-2,-4 5 2,-7 3-1,-3 9-1,-5 13 2,5 13-2,0 6 1,2 2-2,5 2 1,3-1-1,4-4 2,3-5-1,-2-13 0,0-12 2,-4-10-1,-8-5 1,-7-6-1,-7 1 1,-5 1-1,-7 4 1,-3 9-3,-4 8 1,0 10-3,-5-3-8,16 13-25,-5-6-1,19-4 1,-16 11-3</inkml:trace>
  <inkml:trace contextRef="#ctx0" brushRef="#br0" timeOffset="546">464 555 85,'0'0'34,"0"0"1,1 15-6,8 21-19,-2-8-3,5 10-4,-5-4 0,2 6-2,-5-11 0,-5-6-2,-1-10 0,2-13 1,0 0-2,-11-29 2,9 6-1,4-10 1,2 1-1,8-1 3,2-1-2,8 10 1,-3 1 1,4 8-1,-2 4 1,3 9 0,-7 8 0,-1 10 0,-7 3-1,-2 8-1,-3 3 2,-7 5-3,-1-1 1,-5-5-3,5 2-2,-9-22-12,14 9-20,-1-18 1,0 0-2,10-25 2</inkml:trace>
  <inkml:trace contextRef="#ctx0" brushRef="#br0" timeOffset="936">882 498 67,'0'0'37,"1"-15"-2,-1 15 2,-27 6-16,15 16-16,-6 2-1,0 5-1,5 0 0,9 3-2,4-2 0,10 0-2,6 1 2,3-3-2,0-2 1,-6-2-2,-6-4 2,-12-2-3,-6-2 0,-17-17-12,7 2-22,-4-8 2,12-1-3,0-16 3</inkml:trace>
  <inkml:trace contextRef="#ctx0" brushRef="#br0" timeOffset="1232">1095 16 65,'13'-19'38,"-13"19"-1,20 4 1,-14 11-13,11 25-17,-14 1-2,3 17-2,-8 5-1,2 6 0,-7 0-1,1 1-1,-2-2 0,0-2-1,0-3 1,3-6-1,2-5 0,2-8-1,2-4 0,-1-11-2,5-4 0,-5-25-5,11 22-13,-11-38-17,13 1 0,-5-18 0,6-1 1</inkml:trace>
  <inkml:trace contextRef="#ctx0" brushRef="#br0" timeOffset="1482">1220 510 71,'-27'-15'31,"2"18"-2,-9-2-4,3 5-51,-3 3-3,2-7 0,12 3-2</inkml:trace>
  <inkml:trace contextRef="#ctx0" brushRef="#br0" timeOffset="1778">1340 555 76,'-8'-13'36,"8"13"-1,-25 3 0,8-6-24,4 21-5,-13-2-1,6 11-2,1 10 0,3 0-3,6 2-1,5-4-1,7-2 0,5-11-1,10-6 1,1-16 0,3-11-1,1-8 3,-3-7 0,1-8 2,-7-2-1,-1-4 2,-6 1 0,-2 11-1,-1 1 1,-2 14 0,-1 13-1,0 0 1,5 27-2,-3 8 0,0 7 0,2 4-3,2 5-1,-6-13-8,16 4-27,-7-18 1,8-5 0,-3-20-1</inkml:trace>
  <inkml:trace contextRef="#ctx0" brushRef="#br0" timeOffset="2137">1555 653 74,'17'11'33,"-14"9"0,5 6-2,-10-1-27,4 8-3,-4-6 1,-3-3-2,-2-7 0,7-17-1,-17 9 0,11-22 2,-1-9-1,7-4 3,3-7-1,5 0 2,5-4-1,9 6 2,0 1-1,4 12 0,-2-3-1,2 13 0,-7 0-1,3 11 0,-6 6 0,-2 9-1,-5 5 0,-1 11-1,0 4 1,-4 3-3,-3 3 0,-6-9-6,12 5-25,-13-20-5,12-5 2,-6-15-2</inkml:trace>
  <inkml:trace contextRef="#ctx0" brushRef="#br0" timeOffset="2511">2010 148 63,'0'0'37,"0"0"0,16 12 0,-16 4-11,7 23-19,-10 4-2,5 11 0,-7 3-2,3 5 0,-6-1-1,3-1-1,-3 0 0,5-6-1,2-2 1,-2-5-2,3-5 2,4-5-2,-1-7 1,-1-6-3,5-8-1,-7-16-6,0 0-26,1-15-2,8 2 0,-9-16 0</inkml:trace>
  <inkml:trace contextRef="#ctx0" brushRef="#br0" timeOffset="2792">2135 491 70,'-3'-14'32,"-13"20"-5,-10-1 3,-3 2-25,-10 0-8,-9 2-24,6-3-2,13 0-2,7-3 0</inkml:trace>
  <inkml:trace contextRef="#ctx0" brushRef="#br0" timeOffset="3042">2263 458 74,'12'14'35,"-12"-14"-1,-18 19 1,3-9-24,4 10-7,-7-2-1,7 5-1,1 1 0,7 1-2,8-3 1,6-2-1,2-5 0,3 2 1,-4 0-1,-5-3 1,-8 2-1,-8 0-1,-5 1 2,-4-3-2,-1 5-2,-4-10-9,7 9-23,3-14 0,13-4-1,-14-13 1</inkml:trace>
</inkml:ink>
</file>

<file path=ppt/ink/ink1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4:31.4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61 124 54,'0'0'33,"-4"-21"0,4 21 0,0 0-10,-15-13-15,15 13-1,-11 21-2,6-1 0,-5 5-2,6 9-1,-1 0-1,3 5 0,3-4 0,3-4-2,4-6 1,5-9-1,1-7 2,5-13 0,-3-13 0,0-5 1,-2-5-1,-3-10 1,-6-3-1,-5 4 1,-8-1 0,-3 8-2,-4 5 1,-4 8-1,2 10 0,-4 3-3,21 3-4,-32 14-20,29 2-10,3-16 0,6 16 0,-6-16 0</inkml:trace>
  <inkml:trace contextRef="#ctx0" brushRef="#br0" timeOffset="343">171 71 71,'20'15'34,"-8"5"0,-8 4 0,10 9-22,-12-6-5,10 10-3,-9-8 1,6 3-2,-6-10 0,1-3-3,-4-19 1,0 0 0,0 0 0,0-31 0,-3 1-1,5-6 1,1-5-1,4 0 1,3 3 0,2 6-1,4 7 0,-3 7 0,4 7-3,-12-1-4,8 13-27,-13-1-3,0 0 1,-3-19-2</inkml:trace>
</inkml:ink>
</file>

<file path=ppt/ink/ink1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4:32.4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 88 81,'0'0'35,"0"16"0,-1 0 0,8 14-28,-11-4-1,4 10-3,-5 2 0,4-3-3,-2-5 1,1-7-2,-2-10 0,4-13 1,0 0-1,-9-16 1,9-5 0,0-8 0,5-3 1,-1-3 0,5 0 0,4 1-1,0-1 2,7 6-1,-3-1 0,2 6 1,-1 4 0,0 10 0,0 7 0,-1 13 0,-4 8-1,0 12 0,-4 5 1,-2 8-1,-1-1-1,-3 4 0,-2-8 0,-1-2-1,0-13 0,-4-5-1,4-18-3,0 0-7,0 0-25,0 0 0,13-18 1,-4 2-3</inkml:trace>
  <inkml:trace contextRef="#ctx0" brushRef="#br0" timeOffset="904">491 137 58,'0'0'33,"0"0"1,-1 13-2,-12-3-9,-3-7-20,-1 4-3,-1 5-3,-8-6-20,12 1-8,14-7-2,-16 12 0,16-12-1</inkml:trace>
  <inkml:trace contextRef="#ctx0" brushRef="#br0" timeOffset="1263">723 71 64,'0'0'36,"-9"-29"-2,9 29 0,-17-21-15,17 21-12,-33 6-1,14 11-2,-6 4-1,5 6 0,1 8-3,3 1 0,6 0-1,3-5 0,10-2-2,2-11 1,9-5-1,-1-11 0,7-6 1,-1-9 0,1-8 2,-1-5 0,-3-7 1,-2 0 1,-7-5 0,2 8 1,-6-2 1,1 12-1,-4 5 0,0 15 0,-1 15-1,1 11 0,0 8 0,1 10-1,2 4 0,0 4-2,3-3 0,-2-10-2,3-4-2,-7-35-11,10 18-20,-10-18-1,18-20 1,-11-7-2</inkml:trace>
  <inkml:trace contextRef="#ctx0" brushRef="#br0" timeOffset="1669">827 79 80,'10'15'35,"-8"5"-1,6 13 1,-13-4-29,10 9-1,-8-8-2,5 1 0,-6-14-1,4-17 0,0 0-1,-13 1-1,8-18 1,4-8-1,4-4 0,4-4 0,3-2 0,4 4 0,4 2-2,1 4 0,4 9-2,-7-1-1,8 11-1,-11-4 0,9 11 0,-22-1 1,25-4 1,-25 4 3,18 4 2,-7 11 4,-10-1 0,5 20 1,-11-7 0,10 16 0,-11-5-2,9 5-1,-3-3 0,7-3-2,5-11 0,5-8-1,5-11 1,2-9-1,1-8 0,0-6 0,-2-8-1,-3-11 2,-6-4-1,-2-2 1,-5 1 0,-5 2 0,-2 6 1,0 9-1,-3 10 1,3 13 0,-10 16 0,1 9-1,0 8 0,2 6 0,-3 6-1,1 4 0,5 0 1,2 2-1,5-3 0,5 2 0,0-3 1,5 2-1,-1-3 0,1-4 1,-3 0-1,-4-6 1,-3-4-1,-6-1 0,-3-10 0,-7-3 0,-7-7 0,-5-6 0,-1-5 0,-3-5-1,3 1 0,-1-3-3,8 5-6,-10-17-20,29 19-9,-13-24 1,13 24-2</inkml:trace>
</inkml:ink>
</file>

<file path=ppt/ink/ink1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4:37.3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240 152 85,'-5'-35'35,"-2"-3"0,1 18-7,-11-12-21,13 19 0,-14-2-2,18 15 0,-29-4-1,16 14-1,-5-1-1,2 8 0,-1 3 0,2 5-1,2 2 0,3 6 1,1 1-1,5 4 0,2 1-1,1 3 1,1 2-1,3 1 1,-2 1-1,2-4 1,-1 0-1,-2-2 0,0-2 0,-2-5 0,-2-1 0,-1-2 0,1-6 0,-2-2-1,0-3 1,6-19-2,-13 21-1,13-21-2,0 0-7,-14-13-24,14 13-2,17-33 1,4 13-1</inkml:trace>
  <inkml:trace contextRef="#ctx0" brushRef="#br0" timeOffset="375">187 383 68,'0'0'34,"-26"-8"-2,9 22-1,-5-11-20,1 13-8,-6 0-4,-4-10-18,9 4-12,5-9-1,17-1-1,-13-1-1</inkml:trace>
  <inkml:trace contextRef="#ctx0" brushRef="#br0" timeOffset="593">212 375 81,'-13'12'37,"0"7"-2,6 16 2,-5-6-30,11 17-2,-8-3-1,9 4-1,1-5-1,7-5-1,5-8-1,3-8-1,0-10 1,3-11-1,0-9 0,-2-9 0,-1-6 1,-1-9-1,-2-5 1,-4-2-1,-1 1 1,-3 5 0,-1 2 1,-4 12 0,0 20 0,0 0 0,-13 6 1,9 20-1,-5 7 1,4 8-1,1 3 1,4 3-3,2-2 1,0-7-3,7-3-1,-9-35-11,19 26-21,-19-26 0,26-11 0,-15-11-1</inkml:trace>
  <inkml:trace contextRef="#ctx0" brushRef="#br0" timeOffset="952">441 535 67,'0'0'34,"9"23"-1,-4 5-1,-2-6-21,2 16-5,-5-9-3,1 1 0,-2-8-2,-1-7-1,2-15 0,0 0-1,0 0 0,-11-31 1,11 2-1,4-5 1,2-5 1,5 0 1,3 1 0,3 4 1,1 2 0,3 13 0,-3 6 1,-1 14-1,-4 8-1,1 13 1,-6 6-1,0 8-1,-6 4 0,1 0 0,-6-2-2,2-5 0,-3-3-4,-5-17-6,13 2-25,-4-15 0,0 0-1,15-18-1</inkml:trace>
  <inkml:trace contextRef="#ctx0" brushRef="#br0" timeOffset="1326">843 469 80,'0'0'36,"3"-19"-1,-3 19 1,0 0-29,-21 22-2,4-3-1,4 10-2,0 2 0,4 4-1,2 0-2,5-3-1,7 1-1,-1-12-7,18 2-24,-8-16-1,11 1 0,-3-17-2</inkml:trace>
  <inkml:trace contextRef="#ctx0" brushRef="#br0" timeOffset="1560">1054 97 62,'3'-37'37,"1"17"-1,-7 2 1,3 18-15,0 0-15,9 25-1,-15 0-2,3 19 1,-2 2-2,0 16-1,-2 3 0,1 5-1,-1-1 0,4 0 0,0-8 0,2-4-2,2-5 1,3-9 0,5-7-1,-4-8 0,3-8 0,1-6-2,-9-14-2,0 0-4,28-3-24,-25-22-4,10 1-1,-7-13 1</inkml:trace>
  <inkml:trace contextRef="#ctx0" brushRef="#br0" timeOffset="1841">1162 467 72,'-18'-7'33,"-1"12"-3,1 0 0,-10 3-30,-9-2-20,4 1-9,2-3-2,9-2-1,22-2 0</inkml:trace>
  <inkml:trace contextRef="#ctx0" brushRef="#br0" timeOffset="2122">1248 491 79,'0'0'37,"0"0"-2,-9 28 2,5-8-29,8 18-3,-7-2-1,3 7-4,0-4-2,-4-13-11,7 2-22,-3-28-1,0 0 0,0 0 0</inkml:trace>
  <inkml:trace contextRef="#ctx0" brushRef="#br0" timeOffset="2278">1271 246 70,'6'-53'35,"-3"6"-2,3 17 1,-3 6-25,-3 24-18,0 0-23,0 0 0,13 31-3,-9-5 2</inkml:trace>
  <inkml:trace contextRef="#ctx0" brushRef="#br0" timeOffset="2449">1385 482 74,'-8'37'34,"1"-4"-2,13 4 2,-10-7-30,8 5 0,0-8-2,5-1-1,7-10 0,2-4 0,1-11-1,2-7 1,-3-8 0,-4-8 0,-3-10 0,-6-2 0,-7-2 0,-7 2 0,-6 5 0,-5 5-2,1 11-3,-12-6-22,12 16-7,3-1-1,16 4-1,0 0 0</inkml:trace>
  <inkml:trace contextRef="#ctx0" brushRef="#br0" timeOffset="2730">1564 562 76,'6'34'33,"0"-2"-2,-1-4 1,-2-3-30,-3-6 0,0-19-2,-11 5 0,2-18-1,0-10 0,3-6 0,5-6 0,4-3 2,7 0-1,3 1 2,7 10 0,1 0 2,5 14 0,-4 1 1,4 15-1,-10 5 0,2 14 0,-10 5-1,0 11-1,-5 3 0,1 3 0,-4 1-2,3-4 1,0-3-1,1-12-2,5-1-2,-9-25-14,13 10-18,-13-10 0,28-8-2,-14-6 0</inkml:trace>
</inkml:ink>
</file>

<file path=ppt/ink/ink1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4:42.8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168 456 55,'0'-17'34,"0"4"0,-7-5 0,7 18-17,-13-25-7,13 25-1,-23-2-3,10 15-1,-9 1-1,5 12-1,-5 3-2,6 8 0,0-1-1,3-1 0,8-5-1,3-8 0,6-5 0,-4-17 0,21 8 0,-7-17 0,2-6 0,-1-4 1,2-7 0,-3-1-1,1-4 2,-4 2 0,-3 3 0,0 6 0,-3 5 0,-5 15 1,0 0-1,4 16 1,-4 6 0,3 9-1,-2 2-1,2 2-1,2 5-2,-4-16-10,13 3-24,-14-27-1,25 22 1,-12-24-2</inkml:trace>
  <inkml:trace contextRef="#ctx0" brushRef="#br0" timeOffset="406">320 357 70,'0'-14'37,"0"14"-1,0 0 1,-13 20-22,13 16-8,-9 4-2,8 12-1,-6 7 0,4 11-2,-3 0 0,6 4-2,-3-5 1,2 1-1,1-9 0,0-6 0,0-13-2,0-10 0,0-7-3,0-25-11,0 0-22,-10-18 1,14-5-2,-7-13 2</inkml:trace>
  <inkml:trace contextRef="#ctx0" brushRef="#br0" timeOffset="656">325 478 82,'13'-18'35,"4"11"0,-4-6-5,10 19-23,-10 1-1,3 16-1,-12 1-2,1 12 0,-14 3 0,-4 2-5,-4 4-3,-22-9-30,10-6-1,-5-12-1,5-12-1</inkml:trace>
  <inkml:trace contextRef="#ctx0" brushRef="#br0" timeOffset="1654">528 462 71,'0'0'36,"0"0"-1,9 20 2,-9 0-28,4 27-3,-8-2 1,4 14-3,-6 1 0,3 4-2,-2-5 0,2-4-2,0-4 1,0-12-1,3-7-1,-4-12-3,5 1-4,-14-23-28,13 2-1,0-27 0,1 2-1</inkml:trace>
  <inkml:trace contextRef="#ctx0" brushRef="#br0" timeOffset="1888">539 478 74,'11'-28'34,"6"11"1,1 4-3,17 19-22,-14-1-4,10 17-1,-14 4-1,0 10 0,-12 1-2,-13 2-2,-9-3 1,-13-7-3,-5 2-2,-16-27-22,11 3-9,-2-14-2,10-3 1,3-9-1</inkml:trace>
  <inkml:trace contextRef="#ctx0" brushRef="#br0" timeOffset="4446">858 54 61,'0'-23'36,"4"10"-1,-6-7-5,2 20-12,0 0-9,11 21-2,-14 4-1,10 20-1,-7 4-1,3 12-2,-3 4 0,3 4 0,0-4-1,-3-6 0,5-6 0,-4-8 0,2-11-1,1-7-1,1-7-2,-5-20-3,0 0-10,0 0-22,13-16 1,-12-10-1,8 3 1</inkml:trace>
  <inkml:trace contextRef="#ctx0" brushRef="#br0" timeOffset="4696">980 394 87,'0'0'35,"8"20"1,-12 0-7,8 17-21,-8-4-2,8 9-1,-5-4-3,2-5-1,1-1-3,-4-16-5,11 1-20,-9-17-10,4-21 2,-4-10-3</inkml:trace>
  <inkml:trace contextRef="#ctx0" brushRef="#br0" timeOffset="4868">1037 172 80,'3'-47'35,"3"18"-1,-4 6 1,-2 23-32,13 0-9,-13 0-26,-3 16-1,4 0-3,5 4 1</inkml:trace>
  <inkml:trace contextRef="#ctx0" brushRef="#br0" timeOffset="5055">1153 459 59,'10'17'35,"-10"-17"-1,29 0 1,-13-11-17,9 5-13,-11-13 1,5 3-2,-12-7 0,0 3-1,-8-4-1,-5 7 0,-5 4-1,-4 10 0,-4 9 1,2 11-1,-2 5 0,2 11-1,2 4 1,2 2 0,2-2-1,6-3-1,5-1-1,3-12-4,13 10-12,-3-22-19,16 1 1,-3-10-3,9 2 3</inkml:trace>
  <inkml:trace contextRef="#ctx0" brushRef="#br0" timeOffset="5336">1516 484 76,'0'-32'36,"-7"-5"-1,1 16-2,-3-10-25,9 31-3,-27-13 0,15 28-1,-2 6-2,1 11-2,3 5-1,1 6-1,5 2-1,-1-10 0,8 1-1,-1-14 1,9-3 0,-11-19 0,26 3 2,-7-16 1,-1-11 1,2-9 1,-3-12 1,2-10 0,-6-7 1,1-4 0,-9-3 1,3 6-2,-9 4 1,5 11-1,-7 12 0,6 21-1,-3 15 0,-7 16-1,6 19 1,1 14-2,3 12 1,1 10 0,3 3-1,3-3 0,2-5 0,1-7 1,3-15-2,1-20 0,3-14-2,-5-21-3,11 1-11,-12-28-21,17-6 0,-4-15-2,8 4 1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6:55.7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318 238 67,'-8'-18'35,"8"18"2,0 0-1,0 0-29,0 0-1,0 0 0,0 0-2,0 0 0,-5 31 0,4 1-2,-6 5 1,7 14-1,-9 5 1,5 4-2,-2 0 1,0-4-1,5-5-1,-7-8 0,7-9-2,-3-12-1,5-2-4,-1-20-31,0 0-1,0 0-1,13-20-1</inkml:trace>
  <inkml:trace contextRef="#ctx0" brushRef="#br0" timeOffset="468">10 197 61,'-13'-12'36,"13"12"-3,0 0 2,-3-19-28,3 19-2,20-8 0,0 8-2,4-4 0,10 3-1,5 1 0,9 4 0,0-1 0,7 7 0,-3 0-1,2 14 0,-5 1 1,-8 10-1,-9 5 0,-12 7 0,-13 4 0,-11 3-1,-12 4 2,-15-4-1,-8 0-1,-7-4 1,-2-6 0,-3-6-1,7-7 0,0-9-2,9-4-2,5-20-4,30 2-30,-22-23 1,28 5-2,-2-14 1</inkml:trace>
  <inkml:trace contextRef="#ctx0" brushRef="#br0" timeOffset="890">588 643 70,'0'0'36,"26"0"-1,-17-14 1,10 9-30,-9-14 0,6 2-2,-8-6 0,2 1-2,-5 0 1,-4-2-2,-5 5 0,-5 5 0,-4 6-1,-6 10 1,-2 5-1,-3 12 1,4 8 0,0 6 0,2 4 0,10 6-1,3 1 0,10-3-1,8-2-1,3-9-4,14 5-11,-7-28-21,16 4 1,-8-23-1,8 0 1</inkml:trace>
  <inkml:trace contextRef="#ctx0" brushRef="#br0" timeOffset="1233">988 122 78,'0'0'37,"-10"-21"-1,10 21-3,-13-4-29,-3 5-1,-2 5 1,5 7-1,-4 3 0,4 14-1,1 2 1,4 6-1,2 2 0,3 7-1,0-3 1,2 1-2,-1 1 1,-1-5 0,0-1-1,2-4 0,-5-1 0,5-2 1,-4-4-2,4-2 1,-2-5-1,0-8-1,5 1-2,-2-15-6,0 0-29,0 0 1,0 0-1,15-24 1</inkml:trace>
  <inkml:trace contextRef="#ctx0" brushRef="#br0" timeOffset="1545">997 544 50,'0'0'33,"-16"-17"1,-6 14-2,-17-10-10,1 4-28,3 1-26,-7 0 1,8 3-3,5-2 1</inkml:trace>
  <inkml:trace contextRef="#ctx0" brushRef="#br0" timeOffset="1810">1027 468 56,'13'-7'37,"-13"7"1,-4 19-1,4-19-11,-9 39-22,6-6-1,3 11 0,-1 3-3,-2-3-3,7 11-11,-7-25-24,13-7 1,-10-23-1,0 0 1</inkml:trace>
  <inkml:trace contextRef="#ctx0" brushRef="#br0" timeOffset="1997">1018 123 86,'0'-29'33,"-1"16"-2,1 13-16,-3 30-46,3-5-3,10 14-1,-3 0-1</inkml:trace>
  <inkml:trace contextRef="#ctx0" brushRef="#br0" timeOffset="2153">1188 558 74,'0'26'35,"6"11"-2,-14-6 1,11 7-32,-4-3-2,-2-9 1,-3-10-1,6-16 0,-16 0 0,8-14-1,3-11 1,4-9 0,4-1 2,5-5-1,3 2 1,10 7 0,0-1 2,3 14-1,2 2 0,3 15 1,-7 5-2,4 11 1,-9 7-2,-2 9 0,-3 7 0,-7 3-2,-2 1-2,-10-3-4,14 11-22,-20-27-8,15 0 0,-2-23-1</inkml:trace>
  <inkml:trace contextRef="#ctx0" brushRef="#br0" timeOffset="2496">1486 401 81,'13'3'37,"-13"14"-1,11 26 0,-7 1-33,2 10 0,-6 6-1,3-3-3,-6 1-3,-7-23-9,10-1-24,0-34 1,0 0-2,-13-21 1</inkml:trace>
  <inkml:trace contextRef="#ctx0" brushRef="#br0" timeOffset="2668">1475 13 83,'7'-20'35,"-7"20"-5,0 0-29,20 20-34,-18-4-2,8 11 0</inkml:trace>
  <inkml:trace contextRef="#ctx0" brushRef="#br0" timeOffset="2855">1724 88 56,'0'0'39,"0"0"-1,0 0-1,-3 21-11,6-2-22,-1 19-1,-2 3 1,0 12-2,-3 5 0,1 10-1,-2 2 1,-3 2-1,1-3-1,-1-6 1,-2-3-3,0-13-1,9-1-2,-9-26-8,14 7-25,-5-27 0,17 0-1,-4-22 1</inkml:trace>
  <inkml:trace contextRef="#ctx0" brushRef="#br0" timeOffset="3089">1859 544 69,'-10'-20'34,"-8"20"-2,-21-2 0,7 7-32,-2 8-4,-13-6-26,11 2-2,1-7-1,11-2-2</inkml:trace>
  <inkml:trace contextRef="#ctx0" brushRef="#br0" timeOffset="3448">1936 566 55,'0'0'39,"-5"-20"-2,5 20 0,0 0-10,0 0-21,2 28-2,-1 4-1,-1 5-2,2 4 0,-2 4-2,-5-4-3,10 5-5,-15-27-29,10-19 1,0 0-2,4-37 1</inkml:trace>
  <inkml:trace contextRef="#ctx0" brushRef="#br0" timeOffset="3635">1915 103 77,'-4'-38'35,"4"38"-1,0 0-4,0 0-54,4 41-9,-1-5-1,7 10-2</inkml:trace>
  <inkml:trace contextRef="#ctx0" brushRef="#br0" timeOffset="3807">2075 518 76,'-5'18'37,"10"14"-2,-8-7 0,16 7-31,-9 3-3,6 6 1,1-4 0,6-3-1,0-8-1,5-7 1,0-8 0,2-11 0,0-11 0,-3-15-1,-6-11 1,-5-5 0,-6-4-1,-4-1 0,-8 5 1,-10 8-2,-2 10-2,-10 10-3,11 23-30,-13-2 0,12 13-1,-2-3 0</inkml:trace>
  <inkml:trace contextRef="#ctx0" brushRef="#br0" timeOffset="4103">2321 524 69,'26'16'36,"-21"-1"0,8 17 0,-18-4-25,17 7-9,-6 0-1,-2 0-1,-3-7 1,-3-9-2,2-19 0,-11 14 0,11-14 0,-10-19 1,7-1 1,8-2 0,1-4 2,8 1 0,0-1 0,7 7 0,1 2 0,1 7 0,-2 7-1,3 9-1,-4 10 0,-6 6 0,2 6-2,-4 3 1,-3 4-3,-6-7-2,5 18-14,-8-32-20,9 4 1,-9-18-2,16-3 1</inkml:trace>
</inkml:ink>
</file>

<file path=ppt/ink/ink1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4:49.8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47 21 77,'4'-14'36,"-4"-3"1,0 17-1,0 0-28,0 0-1,-2 20-2,4 9 0,-6 6-2,4 14-1,-3 8 0,3 8 0,-4 4-1,4 2 0,-3 0 0,2-5 0,-4-7 0,2-6-1,-1-11 0,1-12-2,0-5 0,3-25-4,2 20-11,-2-20-22,10-17 2,-3-8-2,9 0 2</inkml:trace>
  <inkml:trace contextRef="#ctx0" brushRef="#br0" timeOffset="265">153 369 76,'0'0'33,"-21"-10"0,4 7-9,0 13-17,-5-2-4,-1 1-3,6 7-9,-5-7-23,22-9 0,-15 7-2,15-7 1</inkml:trace>
  <inkml:trace contextRef="#ctx0" brushRef="#br0" timeOffset="453">151 474 70,'-3'28'35,"-2"-2"-2,6 6 1,-8-1-28,13 4-1,-2-8-2,7-2 0,1-11-1,5-2 0,1-12 0,1-6 0,-2-11 0,0-4 0,-8-8 0,0-5 0,-8-1 0,-4 2-2,-5 3 1,-5 9 0,-3 5-2,-5 9 0,1 14-5,-13-3-23,14 9-7,0-1-1,9 4 0</inkml:trace>
</inkml:ink>
</file>

<file path=ppt/ink/ink1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4:53.4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55 102 66,'0'0'35,"0"0"0,-10 21 1,-5-6-26,18 17-3,-11-7-1,8 9-2,-5-4-1,5-1-1,-4-7-1,4-4 0,0-18 0,-3 18-1,3-18 1,0 0-1,-8-21 0,6 2 0,-1-6 0,3-6-1,3-6 1,3-2 0,1-3 0,6 2 0,0 6 0,4 6 1,0 7 0,3 12 0,-2 9 0,-1 13 0,-3 8 0,-1 10 0,-4 2 0,-1 7 0,-3-1-1,-3 1 1,0-3-1,-2-4 1,0-4-1,0-4 0,4-1-2,-2-9 0,6 1-5,-8-16-23,0 0-8,17-19 0,-4 1 0</inkml:trace>
</inkml:ink>
</file>

<file path=ppt/ink/ink1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4:58.0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86 106 57,'-7'-23'35,"-3"-2"0,5 8-1,-8-6-18,13 23-6,-4-18-2,4 18-2,0 18-1,4 3-1,0 6-2,1 13 1,-5 4-1,1 13 0,-2 2-1,-1 7 0,-5-2 0,-2 0 0,-2-3-1,1-6 1,1-4-1,3-10 0,2-5 0,1-13-1,3-1 0,0-22-1,9 18-3,-9-18-4,17-10-23,-11-9-7,14 1 2,-4-7-2</inkml:trace>
  <inkml:trace contextRef="#ctx0" brushRef="#br0" timeOffset="312">180 429 70,'-17'2'34,"-2"5"-2,-3 2 0,2-1-30,1 7-11,-7-8-21,7-5-1,6-4-2,13 2 1</inkml:trace>
  <inkml:trace contextRef="#ctx0" brushRef="#br0" timeOffset="578">226 544 53,'13'3'34,"0"-7"-2,5 4-4,-11-22-15,12 12-1,-18-16-3,5 5-3,-13-4-1,3 9-2,-9 0 0,13 16 0,-27-1-1,14 17 1,-1 4-2,4 12 1,-2 5-1,5 6 0,4 0-1,0 0 0,10-4-2,-2-8-2,9 1-3,-14-32-13,22 17-17,-5-22 1,9-6-1,-4-9 1</inkml:trace>
  <inkml:trace contextRef="#ctx0" brushRef="#br0" timeOffset="843">429 530 70,'0'0'33,"7"13"1,-8 7 0,10 14-26,-14-8-2,8 7-2,-4-8-1,1-3-1,0-22-1,0 16 0,0-16 0,-5-18-1,5-4 1,2-5-2,1-5 1,2-3 0,4 3-1,1 0-1,5 7 0,-2 0-1,3 12 0,-8-3-3,8 16-3,-14-13-9,14 18-9,-16-5-6,0 0 8,0 0 10,20-3 8,-20 3 5,0 0 7,23 6 9,-23-6 13,0 0 5,15 0-6,-1 20-8,-14-20-6,3 36-4,-7-11-2,5 13-1,-4-2-2,0 6-1,-1-2-1,1-4-1,0-7-1,-1-10 0,4-19-1,0 0-1,0 0 1,-4-22-1,9-1 1,1-9 1,4-2 0,2-2 0,2 6 2,5 5 1,1 4 0,4 13-1,-4 6 1,2 12 0,-5 8-1,-1 7 1,-3 4-1,-6 1-1,-7-1 0,-3-5-1,-3-5-1,6-19-1,-17 10 0,7-23-1,9-5 1,-2-11-1,10-3 1,2-7 1,1-2 2,7 2 2,-1 2 0,3 11 1,-2 4 1,2 11 0,-6 6-1,3 17 0,-6 6 0,5 9-1,-7 5 0,1 7-1,-3 1 0,-2-2 0,-2-1-2,-5-9-2,3 1-3,-16-19-20,16-10-10,0 0 0,0 0-1,13-17 0</inkml:trace>
  <inkml:trace contextRef="#ctx0" brushRef="#br0" timeOffset="1685">1194 422 74,'0'0'35,"-12"22"-1,-2-12 0,5 7-31,-10 1 0,6 5 1,2-4-2,6 6 1,4-6-1,8 3-1,0 1 0,5-1 0,-3-2 0,-4 0-1,-5-1-1,-7-6-3,1 11-6,-17-17-26,9 0 2,-5-10-2,3-3 1</inkml:trace>
</inkml:ink>
</file>

<file path=ppt/ink/ink1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5:00.1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205 30 80,'0'0'36,"0"0"-1,-22 3-5,0 3-25,0 14-1,-5 1-1,-2 6 0,0 5-2,5 0-1,7 0-1,5-5-1,11-4-1,5-7 1,9-4 0,3-7-1,6-9 2,-3-5 1,3-4 0,0-5 2,-5-6 0,0 3 1,-6-2 1,0 5-1,-5 1 1,-6 17-1,12-15-1,-12 15 0,4 22 0,0 0 0,-4 5-2,6 4 1,-1 2-1,-1-1-1,5 0-3,-6-16-5,15 2-28,-18-18 0,31 2 1,-18-15-3</inkml:trace>
  <inkml:trace contextRef="#ctx0" brushRef="#br0" timeOffset="421">414 0 78,'-19'14'35,"8"2"-1,8 7 0,-5-2-30,4 5-1,-3-5 0,7 4 0,4-3-2,5 1 1,0 0-1,8 2 0,-7-2 0,-1 3-1,-6-4 0,-8-1 0,-6-5 0,-4-3-3,-2 2-1,-9-11-5,13 6-26,-5-11 0,18 1 0,-13 3-1</inkml:trace>
</inkml:ink>
</file>

<file path=ppt/ink/ink1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5:01.4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196 470 73,'-1'-22'34,"1"22"0,-5-29 1,5 29-29,-17-2-1,0 15-1,-8 3-1,3 12 1,-7 5-2,5 5 0,0 1-2,7-3 0,7-2 0,6-5 0,8-6-1,5-6 0,9-8 0,0-6 0,5-6 0,-3-10 0,2-6 1,0-7 0,-5-5 0,-4-2 1,-3-2 0,-1 8 1,-3 1 0,-2 11-1,-4 15 1,0 0 0,7 15 0,-4 11 0,-1 6-1,4 3 0,-5 2-2,3-5-1,4 1-3,-11-20-21,16 5-10,-13-18-2,30-6 1,-17-14-1</inkml:trace>
  <inkml:trace contextRef="#ctx0" brushRef="#br0" timeOffset="390">377 458 79,'0'0'35,"-10"14"-2,9 20-5,-2-5-23,3 8-1,-6 0-1,6-1 0,-4-7-2,2-4 1,-1-8-1,3-17 0,0 0 0,0 0-1,-8-33 1,8 2 0,2-4 0,3-5 0,2 1 0,2 1-1,1 6 0,-1 5-3,8 16-8,-7-5-25,9 11 1,-3-4-3,6 8 2</inkml:trace>
  <inkml:trace contextRef="#ctx0" brushRef="#br0" timeOffset="670">645 370 72,'0'0'34,"0"0"-1,-20 21 1,7 0-30,-5 2-2,2 7 0,-4 2 0,1 4-1,5-2-3,1-5 0,11 0-2,0-12 0,7-2-1,-5-15 1,19 2 0,-19-2 2,28-26 0,-15 5 2,-2-10 2,-1 2 0,-1-7 2,3 8 1,-12-3 2,10 13-1,-12-1 0,2 19 0,11 18-1,-1 11 0,-9 10-1,3 12-2,-4 11 1,-1 9-2,-3 0 0,-4 0-1,0-4 1,-4-4-1,-1-8 1,2-2-2,-4-14 1,-1-9-1,5-2-2,-10-17-3,13 8-20,-13-28-12,21 9 0,-24-39-1,16 13 1</inkml:trace>
  <inkml:trace contextRef="#ctx0" brushRef="#br0" timeOffset="1201">704 483 55,'-14'-9'35,"14"9"0,-9 23-1,9 15-10,3-15-21,4 5 0,1-1-1,3 1-1,4-5 0,1-4-1,2-14-1,0-5 0,-1-5 1,-1-13-1,0-2 1,-3-10 0,-4-4 1,1 2 0,-3 0 2,-1 6-1,-3 3 1,-3 23-1,3-13 0,-2 29 0,-4 10 0,2 10-1,-1 8-1,2 2 0,0 6-2,-4-10-5,17 5-29,-9-27-1,11-5 1,-15-15-3</inkml:trace>
  <inkml:trace contextRef="#ctx0" brushRef="#br0" timeOffset="1544">1023 487 50,'0'0'33,"-4"23"0,2 8 0,-5-7-11,14 12-19,-13-1-2,2 0 1,-3-9-2,1-6 1,6-20-2,-13 12 0,13-12 0,-4-26 0,7 1 1,2-1 0,3-9 1,5 2 1,1-2 1,6 9 0,-2 0 0,-1 13 0,-2 4 0,1 15-1,-3 6-1,0 9 0,-8 7-1,0 1 0,-2 0-1,-2-3 0,-1 0-2,-3-13 0,3-13 0,0 0 0,0 0 1,-4-24 0,10 2 1,7-9 2,1-2 1,7 1 1,2 2 0,1 7 1,-3-1-1,0 11-1,-6 6 0,-15 7-1,17 20 0,-12 5-1,-4 5 0,-2 4-2,1 6-4,-12-11-21,12 6-7,0-15-2,7-4 0</inkml:trace>
  <inkml:trace contextRef="#ctx0" brushRef="#br0" timeOffset="2074">1405 523 44,'0'0'30,"0"0"3,0 0-2,9 16-17,-9-16-5,31 6 0,-31-6-3,34-12 0,-21-1-1,5 6-1,-8-9-2,1 0 1,-6 0-2,2 2 1,-10 1-2,3 13 1,-14-9-1,1 12 0,-3 6 1,-2 5-1,-2 6 0,1 6 0,6 8 0,4-1-2,9 9-2,0-14-5,21 9-21,-5-16-5,14-1 0,-4-13-1</inkml:trace>
  <inkml:trace contextRef="#ctx0" brushRef="#br0" timeOffset="2371">1628 575 79,'3'-16'34,"-3"16"-1,6 13-1,3 14-28,-6-1 0,1 6-3,-4 1-1,0-6 0,0 0-2,-4-13 0,4-14-1,0 0 0,-13-10 0,8-9 0,5-3 0,5-4 3,0 0 2,11 1-1,-3 1 2,5 6 0,-1 1 1,3 4 0,-5-3-1,2 9 0,-17 7 0,22-10-1,-22 10-1,13 21 0,-13 1-1,-4 4 0,4 8-2,-9-4-2,6 13-12,-10-15-20,15-8 1,-2-20-2,0 0 2</inkml:trace>
  <inkml:trace contextRef="#ctx0" brushRef="#br0" timeOffset="2792">1979 0 76,'0'0'35,"0"0"1,22 29-2,-14-7-28,1 17-1,-9-3-1,-3 15 0,-1-5-1,-1 6 0,-6 1-1,5 3-1,-6 1 1,5-2-1,-1-2-1,-1-1 1,4-2-1,-3-4 1,3-7-1,0-5 0,2-7-1,-2-7-1,5-2 0,0-18-8,13 3-26,-7-19-1,16 1 1,-6-15-3</inkml:trace>
  <inkml:trace contextRef="#ctx0" brushRef="#br0" timeOffset="3073">2125 503 51,'-20'0'27,"-11"4"2,-5 6-8,2 2-47,-4-8-1,12 4 0,0-8 0</inkml:trace>
  <inkml:trace contextRef="#ctx0" brushRef="#br0" timeOffset="3416">2289 430 78,'0'0'34,"-16"-7"-1,7 20-7,-8-8-22,2 8 0,-2 3-2,10 8 1,-1 2-1,13 6 0,4-1 0,4-2-1,4-5 0,5-2 0,-9-3-1,0-3 0,-10-3 0,-3-13 0,-16 20 0,1-10 0,-5 2 0,-5-3-1,2 4-3,-12-13-13,11 5-17,-2-10-2,7-1 0,-1-10-1</inkml:trace>
</inkml:ink>
</file>

<file path=ppt/ink/ink1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5:16.71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85 481 51,'0'0'35,"-9"-19"-1,9 19 2,-2-16-11,2 16-15,0 0-3,8 22-1,-11-8-1,3 11-2,-3 4 0,1 8 0,-1 5-1,0 6 0,0 1-2,1 4 2,0-2-2,2-5 0,0-6 0,0-8 0,0-8-2,0-24-1,0 21-3,-5-36-11,5 15-21,5-32 1,3 9-2,-3-11 2</inkml:trace>
  <inkml:trace contextRef="#ctx0" brushRef="#br0" timeOffset="343">0 350 64,'10'-22'33,"3"18"1,6-5-6,7 10-12,-2-5-9,11 10-1,-9-5 0,6 10-2,-9-3 0,2 10-2,-11 4 1,-1 5-2,-7 2 0,-7 5 0,-6-1-1,-8 2-1,-7-4 1,-5-8-3,-2-1-2,-9-23-9,9 6-23,2-12 2,9 0-3,2-11 3</inkml:trace>
  <inkml:trace contextRef="#ctx0" brushRef="#br0" timeOffset="655">282 383 77,'0'0'34,"7"31"1,-8-9 0,11 13-29,-10-3-1,4 7-2,-4-7 0,0-1-2,-1-9 0,-3-9 0,4-13-1,-11-13 0,7-9 1,4-9-1,2-4 1,2-3-1,3 0 0,5 4 1,2 3-2,-1 5-1,5 13-6,-13 0-28,10 5 2,-15 8-2,23-6 0</inkml:trace>
  <inkml:trace contextRef="#ctx0" brushRef="#br0" timeOffset="983">531 408 78,'15'-1'35,"-15"1"-1,23-13 2,-17 1-29,-6 12-2,7-22 0,-7 22-1,-12-13-2,12 13 0,-27 3 0,12 9 0,-2 4-1,1 5-1,2 9 2,2 3-2,0-1 0,5 2-2,9-1-1,-4-8-5,24 2-27,-11-9-1,16-5-1,-3-12-1</inkml:trace>
  <inkml:trace contextRef="#ctx0" brushRef="#br0" timeOffset="1248">837 405 85,'4'-19'34,"-11"6"0,7 13-6,-19-9-20,19 9-3,-30 19-1,11 0-1,-3 8 0,2 3-4,4 5 0,0-1-3,9 3-1,1-10-1,13 2 0,-2-12 1,13-7-1,-3-11 2,5-6 3,2-12 3,-3-12 2,2-2 1,-10-12-1,3-2 2,-11-10-2,3 2 1,-9-9-1,3 13 0,-7-2 0,2 14-1,-3 10 1,8 29-1,0 0 1,-9 19-1,5 20-1,6 11 0,0 9 0,4 10-2,2 1 0,4-6-1,4-2-2,-2-15-3,11 4-12,-11-28-20,13-7-1,-10-25 2,8-4-2</inkml:trace>
  <inkml:trace contextRef="#ctx0" brushRef="#br0" timeOffset="1654">1054 376 80,'0'0'36,"0"0"-2,0 26 1,-7 1-26,10 18-4,-3-3-2,3 3-2,0 0-4,-6-19-8,14 2-25,-11-28 1,0 0-1,-3-20 1</inkml:trace>
  <inkml:trace contextRef="#ctx0" brushRef="#br0" timeOffset="1825">1003 156 66,'-4'-33'32,"4"14"-5,0 19-22,-9-13-28,18 26-6,-3 3 0</inkml:trace>
  <inkml:trace contextRef="#ctx0" brushRef="#br0" timeOffset="1981">1302 359 57,'13'-2'36,"-13"2"-1,0 0 0,-23 9-10,14 8-17,-13 2-2,5 13-3,-5 0 0,6 5-1,2-1-1,6-1-2,8-1-1,8-7-1,9-1-2,-1-17-2,16 4-4,-15-20-21,15 1-4,-7-14 1,7-2 2</inkml:trace>
  <inkml:trace contextRef="#ctx0" brushRef="#br0" timeOffset="2215">1448 439 65,'0'0'35,"-4"-18"-1,4 18 0,0 0-17,-16 9-11,1 6 0,4 11-4,-4 3-1,2 0-2,6 3 0,3-6-2,8-1 0,0-12 1,9-6-1,-13-7 2,29-20 1,-14 2 0,1-6 1,-3-2 2,-5-2 0,1 3 0,-9 2 0,6 10 1,-6 13-1,-6-13 0,6 13 0,-7 17-1,5 3 2,2 10-3,0-1 0,6 3-1,3 1-2,-2-8-4,15 8-16,-9-24-15,9-3-2,-1-18 1,5-4 0</inkml:trace>
  <inkml:trace contextRef="#ctx0" brushRef="#br0" timeOffset="2605">1722 28 63,'-5'-32'37,"5"32"-1,0 0 2,5 35-14,-10 1-17,10 21-1,-7 4-1,2 8 0,-3-2-2,-1 3-1,-3-9-1,1-4 0,2-14 0,-4-2 0,4-9-1,3-3-1,1-6 0,-3-7-1,3-16-1,0 0-3,16 21-15,-12-34-18,9-2 1,-7-14-1,11 0 2</inkml:trace>
  <inkml:trace contextRef="#ctx0" brushRef="#br0" timeOffset="2855">1826 404 66,'-13'-2'31,"-9"11"1,-1-2-4,-10-1-27,4-1-28,1-1-2,2-8-1,10-1-1</inkml:trace>
  <inkml:trace contextRef="#ctx0" brushRef="#br0" timeOffset="3089">1856 474 69,'0'0'33,"24"10"1,-24-10-2,34-6-22,-34 6-4,29-10 1,-29 10-1,21-10-2,-21 10 0,0 0-2,0 0-1,-16 5 0,1 6 1,-1 6-2,3 2 0,-3 7 0,8 0 0,3 5 0,5-2 0,5-1-2,6-2 0,-2-11-3,14 8-16,-7-22-15,6 1 0,1-14-2,6 2 1</inkml:trace>
  <inkml:trace contextRef="#ctx0" brushRef="#br0" timeOffset="3401">2182 427 82,'0'0'36,"-21"6"-3,16 8 2,5-14-29,-22 30-3,12-14 0,7 4-1,-1-1-1,7 1 0,3-2 0,1 1-1,-1-2 0,-2 2 1,-4-4-1,-4-2 0,4-13 0,-18 20-2,18-20-2,-37 6-16,18-3-16,-6-12 1,8 0-3,-2-4 2</inkml:trace>
</inkml:ink>
</file>

<file path=ppt/ink/ink1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5:57.2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10 94,'0'0'37,"0"0"-2,0 0-3,0 0-32,0 0-5,0 0-29,0 0-2,0 0 1,16 11-2</inkml:trace>
  <inkml:trace contextRef="#ctx0" brushRef="#br0" timeOffset="172">184 11 86,'0'0'37,"0"0"0,0 0-1,0 0-31,0 0-8,0 0-32,-22-11 0,22 11-2,0 0-1</inkml:trace>
</inkml:ink>
</file>

<file path=ppt/ink/ink1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5:54.2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85 203 71,'-4'-21'36,"4"21"-4,-7-26 4,7 26-26,4-17-2,-4 17-1,0 0-2,-3 13-1,-3 0-1,2 12-1,-3 1 0,1 13 0,-3 0 0,5 9-2,-3 2 1,1 0 1,0 0-2,6-2 1,-1-2-1,1-5 0,0-6 0,0-8-1,2-6-1,-2-21-2,0 0-3,-13-19-14,15 1-17,-9-16 1,14 0-2,-10-9 2</inkml:trace>
  <inkml:trace contextRef="#ctx0" brushRef="#br0" timeOffset="358">14 70 69,'10'-23'35,"-10"23"-2,34-20 2,-21 5-27,15 11-2,-8-5-1,8 11-1,-7 3-1,4 10 0,-10 4-1,-4 7-2,-6 7 2,-8 5-2,-8-4 1,-5 1-1,-5-6 0,-8-9-3,0-3-2,-11-21-7,17 4-24,-6-15 1,14 4-2,2-5 2</inkml:trace>
  <inkml:trace contextRef="#ctx0" brushRef="#br0" timeOffset="686">392 265 65,'0'0'38,"0"0"-1,0 32 0,-7-17-17,8 12-15,-11 1-2,0 1-2,-3-1-2,-5-13-5,13 3-31,-11-18 2,16 0-2,0 0-1</inkml:trace>
  <inkml:trace contextRef="#ctx0" brushRef="#br0" timeOffset="1045">743 78 63,'0'0'34,"7"-21"0,-7 21 1,-5-23-22,5 23-5,0 0-1,-17 6-2,0 6-2,1 8 0,-6 3-1,1 8-2,3 1 0,0-2-2,6-2 0,4-5-1,8-3 1,0-20-1,20 19 0,-7-28 1,6-1 1,1-7 2,-1-5 0,-1-1 2,-2 0-1,-3 1 1,-3 6-1,-10 16 2,13-6-1,-9 19-1,-4 6 0,3 14 0,-7 2 0,0 10-1,-1 2 0,2 2 0,2-2-1,-2-7 2,2-5-2,1-7 1,4-8-1,0-7 1,-4-13-1,16 2 0,-16-2 1,21-24-1,-10 6 0,2-6 0,0-5 0,1-1 0,-4-4 0,1-1-2,-2 4 1,-3 3-3,5 12-2,-11-9-14,15 21-18,-15 4 1,25 0-3,-25 0 3</inkml:trace>
  <inkml:trace contextRef="#ctx0" brushRef="#br0" timeOffset="1653">1144 333 83,'-9'18'37,"3"-4"-1,3 14-1,-10-3-30,5 2-4,-4 4-2,-6-15-10,8 9-24,10-25 0,-17 20-2,17-20 1</inkml:trace>
  <inkml:trace contextRef="#ctx0" brushRef="#br0" timeOffset="1965">1336 131 55,'-18'-2'35,"18"2"-1,-6 13 0,6-13-8,2 20-22,-4 0 0,8 8-1,-6-2 0,5 5-1,-2-5 1,2 1-2,0-3 0,-1-10 1,-4-14-1,0 0 0,0 0 0,0 0-1,0-35 0,0 5 0,3-5 1,7-3-1,8-3 0,3 7 1,6 2 0,2 8-1,1 11 0,-4 7-2,0 12-6,-26-6-28,22 12 0,-22-12-1,19 16-1</inkml:trace>
  <inkml:trace contextRef="#ctx0" brushRef="#br0" timeOffset="2464">1706 357 79,'-8'13'38,"8"3"-2,-11-2 1,9 15-30,-11-10-3,4 4-1,-4-2-2,-2-2-3,8 4-7,-11-16-27,18-7 0,0 0 0,0 0-2</inkml:trace>
</inkml:ink>
</file>

<file path=ppt/ink/ink1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5:57.0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 0 90,'0'0'38,"0"20"0,0-20 0,0 0-32,-8 19-2,8-19-2,0 0-2,0 0-3,-29 26-7,29-26-27,0 0-1,0 0 1,41-18-3</inkml:trace>
</inkml:ink>
</file>

<file path=ppt/ink/ink1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6:00.82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155 388 59,'0'0'33,"-7"-15"1,7 15-1,0 0-22,0 0-4,-22-8-1,22 8 0,-25 3-1,25-3 0,-30 18-2,14 1 0,-3 4 0,8 8-1,-2 4-1,4 2 0,5 6-2,4-4 1,6 0 0,2-9 0,8-5 0,3-10-1,0-11 1,2-13-1,-2-7 1,1-13 0,-4-9 0,0-5 0,-6-1 0,-1-2 1,-3 7-1,0 5 1,-5 7 0,-1 11 1,0 16-1,0 0 0,-13 7 0,10 13 0,0 7 0,2 6-1,4 3 1,1 1-2,6 0 0,0-6-1,6-2-5,-16-29-15,25 13-16,-12-23 0,7-3-1,-7-18 1</inkml:trace>
  <inkml:trace contextRef="#ctx0" brushRef="#br0" timeOffset="468">340 32 75,'4'-13'37,"-4"13"-1,0 0 2,-3-19-27,3 19-5,12 24 0,-3-6-2,-5 7 1,-3 9-3,2 3 0,-3 5-1,-3 5 0,2 5-1,-6 2 0,1 1 1,-3-6-2,3-1 2,1-3-1,2-3 0,0-6 0,6-2 0,1-7-1,2-5 0,3-3-2,-9-19-4,20 17-17,-16-33-15,11 5 1,-8-20-2,6 5 2</inkml:trace>
  <inkml:trace contextRef="#ctx0" brushRef="#br0" timeOffset="764">450 343 68,'-13'6'33,"-9"1"-1,9 6-1,-10 3-32,-7-3-28,1-4-1,10-4-2,3-5 0</inkml:trace>
  <inkml:trace contextRef="#ctx0" brushRef="#br0" timeOffset="1030">549 382 74,'-10'17'34,"3"8"-1,-3-5-11,7 9-15,-1 3-5,7 5 1,1-7-1,5-1-1,2-7 0,5-8 0,3-9 0,2-7 1,1-12 0,-2-5 0,-4-13 0,-3-3 1,-8-3 0,-4 2 0,-10 1-1,-5 8-1,-8 4 0,-7 8-2,2 11-1,-8-1-6,18 14-28,-5-2 1,18 9-2,4-16 1</inkml:trace>
  <inkml:trace contextRef="#ctx0" brushRef="#br0" timeOffset="1357">792 405 53,'16'26'36,"-19"-4"-1,7 14-1,-4-2-13,8 11-17,-7-5-2,2 1 0,-7-11-1,-1-8-1,1-9-1,4-13 0,-16-17 0,10-8 0,2-7 1,4-4 1,4-3 0,5 3 1,4-2 1,6 13 0,-2 2 0,8 11 0,-8 8 0,5 11-1,-9 8 0,0 7-1,-5 5 0,-3 5-1,-1 3-1,-7-3 0,2-5-1,-4-11 0,5-16-2,0 0 1,0 0 0,-17-26 0,17-4 0,1-5 2,4 0 2,3 0 1,5 3 0,5 9 1,-1 4 0,5 12 0,-4 3 0,4 9 0,-2 8-1,-2 9-1,-5 6 0,-5 5 0,-3 2-1,-5 4 1,0 2-1,-5-5 0,1-1-1,0-10-2,1-1-3,3-24-7,0 0-24,0 0 0,11-26-1,-5 3 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46.50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21 188 74,'0'0'38,"-19"5"-2,19-5 2,0 0-29,0 0-1,13-9-3,9 9 0,1-7-1,10 1-2,1-2 0,2 3 0,-3-1 0,-3 1-1,-7 4 0,-2 1 0,-21 0 0,16 13 0,-18 0-1,-4 13 1,-5 7-1,-5 6 1,-3 11-1,-6 5 1,-5 2-1,0-1 0,-2-4 0,3-5 1,0-8-1,6-8 0,6-12 0,5-3 0,6-3 0,6-13 0,7 18 0,-7-18 0,27 19 1,-7-11-1,1 3 0,3-6 0,0 0-2,-1-8-2,9 4-7,-17-21-8,21 11-21,-15-14 0,8 4-1,-7-10 1</inkml:trace>
  <inkml:trace contextRef="#ctx0" brushRef="#br0" timeOffset="421">433 454 85,'-4'-16'36,"4"16"1,0 0 0,-13 23-30,3 6-3,2 9 0,3 5-1,6 2-2,3-3 0,6-5-1,6-9 0,6-12 0,0-13 0,4-12 0,-5-12 0,-3-8 0,-5-10 0,-6-5 0,-7-1 1,-7 5-1,-6 4 0,-9 5-1,-4 15-1,-4 7-3,7 33-13,-11-8-20,13 14 0,-5-3-1,13 0 1</inkml:trace>
  <inkml:trace contextRef="#ctx0" brushRef="#br0" timeOffset="796">576 0 94,'-3'17'38,"6"17"1,-4 1-2,15 19-31,-11 4-4,0 15 2,-2-1-3,4 5 0,-5-2 0,1-9 0,-1-7-1,0-15-1,-3-12 1,-2-19-1,5-13 0,-13-14 0,5-8 0,4-7 0,3-8-1,5 1 1,5-2 1,8 3 0,5 3 1,6 8 1,0 7-1,1 12 1,-6 8 0,2 15 0,-8 10-1,-3 9 1,-5 7-1,-2 4 0,-5 1-1,-2-6 0,0 0-3,-7-14-1,9 0-8,-2-29-14,0 0-14,-8-16 0,18 0 0,-1-10 0</inkml:trace>
  <inkml:trace contextRef="#ctx0" brushRef="#br0" timeOffset="1217">1024 429 88,'3'-14'37,"-10"-5"0,7 19 0,-13 1-31,0 17-1,-10 0-2,1 15-1,-2 0-2,1 5-1,5 2-1,4-7 0,6-1-1,7-11 1,7-8-1,-6-13 1,24-2 1,-9-12 0,1-8 2,-2-6 0,-1-7 0,-1 2 2,-4 0 0,3 10 0,-7-2 1,-4 25 0,13-9-1,-7 23 0,-3 9 0,2 9-1,-2 3 0,2 7-2,-1 2-1,0-9-1,5 3-3,-9-22-6,17 9-12,-17-25-17,31-1 1,-14-23-1,6 4 3</inkml:trace>
  <inkml:trace contextRef="#ctx0" brushRef="#br0" timeOffset="1576">1228 447 82,'2'-18'36,"-2"18"-1,6 13-6,4 27-18,-9-4-4,9 14-2,-4 1-1,3 0-3,-5-4 1,0-14 0,-8-12-2,4-21 1,-19-8-1,6-19 1,2-11 0,5-7 0,6-5 0,10 2 0,9 7 0,8 12-1,5 11-2,-6-1-10,10 25-20,-16-10-7,2 4-1,-22 0-1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00.9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45 484 76,'-15'-4'36,"14"17"-3,-6 0 0,7 8-31,4 4-2,5 6 2,-1 1-2,1 0 1,4-1-1,5-9 0,-3-9 1,4-5 0,-1-13 1,2-3 0,-6-10 0,2-6 1,-9-5-1,-1-3-1,-10-1 1,-6 4-2,-6 3 1,-4 5-2,-5 5 1,-4 8 0,2 11-2,-2 2-3,14 17-22,-4-13-8,15 7-1,4-16-2</inkml:trace>
  <inkml:trace contextRef="#ctx0" brushRef="#br0" timeOffset="390">603 101 73,'-17'-24'36,"3"11"-1,-20-11-1,15 11-30,-7 0 0,2 6 0,1-1 0,2 13-1,4 4 0,5 8-1,2 8 0,6 7 0,0 2 1,1 9-2,-2-2 1,4 9-1,-2-3 1,2 1-1,-1-2 0,2 1 0,-1-1-1,2 1 1,1-3-1,-1-3 0,1-1 1,-1-7-1,0 1-1,-1-9-1,3-1-2,-3-24-7,3 19-28,-3-19 1,0 0-1,9-27-1</inkml:trace>
  <inkml:trace contextRef="#ctx0" brushRef="#br0" timeOffset="718">540 530 67,'-15'-9'34,"-2"12"-1,-16-2-1,1-4-35,-9 9-29,-5-10 0,4 1-3,2-7 1</inkml:trace>
</inkml:ink>
</file>

<file path=ppt/ink/ink1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6:16.7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275 0 58,'0'0'34,"0"0"-2,0 0 2,5 23-22,-21-17-5,5 10 0,-15-10-3,1 4 0,-8-8-1,3 2-1,-6-1-1,5-3 0,5 0-2,4 0-1,22 0-2,-25 3-3,25-3-4,0 0-4,16 5 1,-11-19 0,12 11 5,-17 3 4,22-16 4,-7 12 4,-15 4 4,22-5 4,-22 5 3,13 13-1,-13-13-3,3 28-2,-10-9-2,7 16-1,-6-2 0,2 8-1,-4 1-2,7 6 1,-4-3-1,4 0 0,-1-3-1,4-4 1,-1-6-1,1-6-1,-1-4 0,1-8 0,-2-14-1,0 0-4,0 0-5,-6-20-28,12-3 1,-5-8-1,9 5-1</inkml:trace>
  <inkml:trace contextRef="#ctx0" brushRef="#br0" timeOffset="655">368 519 51,'0'0'36,"16"19"0,-16-19 0,-4 42-9,-4-25-20,7 11-3,-11-3 0,3 1-2,-1-5-3,-3-7-4,13-1-28,0-13-3,-13 0 0,7-16-2</inkml:trace>
</inkml:ink>
</file>

<file path=ppt/ink/ink1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6:18.0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138 31 63,'0'0'35,"-3"-15"0,3 15-1,-1-17-21,1 17-4,0 0-3,0 0 0,9 13-2,-8 6-1,-2 4-1,2 8 1,-5 5-2,4 7 1,-2 3-2,-1 3 1,0-4-1,2-2 1,-4-4-1,2-6 0,2-7-1,-2-7 1,3-2-1,0-17-1,-2 16-1,2-16-1,0 0-3,-3-13-10,3 13-20,12-20 1,-12 20-2,15-28 2</inkml:trace>
  <inkml:trace contextRef="#ctx0" brushRef="#br0" timeOffset="328">275 405 61,'0'0'36,"2"15"-1,-2-15 0,-23 18-14,4-14-16,1 9-1,-14-9-2,0 3 0,-2-4-1,2-1-1,4 1-3,-4-8-3,32 5-23,-27 3-6,27-3-1,0 0-1</inkml:trace>
</inkml:ink>
</file>

<file path=ppt/ink/ink1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6:28.0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91 27 46,'0'0'32,"0"0"2,-17-18-1,17 18-19,0 0-2,-7 23-4,-2-10-2,5 10-2,-5 4-1,7 7-1,-1 1 0,6 2-1,3 0-1,3-5 1,4-4-1,4-7 0,1-8 1,4-10-1,0-10 1,-5-11 0,0-6 0,-3-9 0,-7-6 0,-6-1 1,-9 1-1,-3 6 0,-5 7 0,-4 8 0,-3 9-1,-3 12 1,-1 10-2,4 5-2,3 6-2,-6-10-7,21 11-25,5-25 2,-4 21-3,4-21 1</inkml:trace>
  <inkml:trace contextRef="#ctx0" brushRef="#br0" timeOffset="406">259 60 71,'0'23'34,"4"14"0,0-8 0,8 14-28,-8-9-2,5 3 0,-5-12-2,1-7 0,-5-18 0,0 0-1,-5-18 0,3-9 0,0-5 1,2-6-1,2-2 0,2 0 0,0 6-1,6 5 1,2 8-2,-2 5-1,6 13-6,-16 3-27,16-4-1,-16 4-1,21-5 0</inkml:trace>
</inkml:ink>
</file>

<file path=ppt/ink/ink1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6:29.1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153 30 70,'-8'-22'36,"8"22"-2,-18-12 2,18 12-28,-20 5-2,7 5-2,-9 4-1,5 9 0,-2 1-2,3 7 0,5 3-1,3 0-1,7-3 0,4-5 0,4-6-1,-7-20 1,25 14-1,-12-22 2,1-8-1,0-8 1,-1-5 0,-1-4 1,-2-1 0,0 6 1,-4 3 0,1 10 0,-7 15 1,0 0-1,11 13 0,-6 14 0,-1 4-1,2 9 1,0 1-2,1 1 0,1-3-2,-2-10-2,11 7-8,-17-23-25,16-1 0,-16-12-1,23-15 1</inkml:trace>
  <inkml:trace contextRef="#ctx0" brushRef="#br0" timeOffset="374">318 94 70,'0'0'35,"0"0"-1,0 0 1,9 22-28,-3 10-2,-8-3-2,4 5-1,-4-2-1,1-7 0,-4-6-1,5-19 0,0 0 0,-18-3-1,12-15 1,2-8 0,2-4 1,4-4-1,3-2 0,5 5 1,3 0 0,3 7 0,-1 0 1,2 10-1,-1 2 1,1 12 0,-4 6 0,0 11-1,0 10 1,-3 4-1,-3 3 0,0 5 1,-1 1-2,-2-3 1,1-4-1,-2-7 0,1-5 0,0-3-1,2-2-3,-6-16-12,17-1-21,-17 1-1,29-24-1,-13-1 0</inkml:trace>
</inkml:ink>
</file>

<file path=ppt/ink/ink1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6:30.6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35 70,'-4'-16'35,"4"16"0,0 0 1,-2 26-29,11 5-2,-6-1-1,6 12-1,-4 1-2,3-1 1,-4-4-2,0-8 0,-1-8 0,-3-9 1,0-13-1,0 0 0,-6-15 0,5-5 0,1-6 0,3-5 0,1-4 0,5 1 1,2-3-1,2 5 2,2 5-1,4 3 1,-3 8 0,3 11 0,-5 6 0,-1 12 0,0 9-1,-3 8 0,-3 5 0,-2 8 0,-5 2 0,-2-3-1,-2-2 0,-2-6-1,3-6-2,-4-14 0,7 1-4,-10-33-9,10 18-22,7-35 0,5 12 0,-5-10 2</inkml:trace>
  <inkml:trace contextRef="#ctx0" brushRef="#br0" timeOffset="422">380 84 75,'0'0'36,"15"3"-1,-15-3-3,0 0-24,-10 16-5,-6-8-2,-2 5-4,-11-7-27,15-2-4,1-6-1,13 2-2</inkml:trace>
  <inkml:trace contextRef="#ctx0" brushRef="#br0" timeOffset="780">654 2 75,'0'0'37,"0"0"-1,-16 0-2,2 3-26,5 13-3,-9 4 0,3 10-1,-3 4-2,4 5-1,1 2-1,4-5-1,5 0 0,2-9 0,7-6-1,-5-21 1,17 14-1,-17-14 1,27-30 1,-12 6-1,1-7 2,-2-5 0,-1-3 0,0 1 1,-1 3 0,-3 9 0,-5 0 1,2 8-1,-6 18 1,0 0-1,3 23 0,-2 6 0,-1 9-1,3 9 0,-2 5 0,5 5-1,0-6-1,-2-9-2,5-3-2,-7-26-8,15 2-24,-17-15-1,20-21 0,-11-8-1</inkml:trace>
  <inkml:trace contextRef="#ctx0" brushRef="#br0" timeOffset="1170">806 87 73,'0'0'35,"4"34"0,-8-9 1,13 14-28,-12-6-2,4 6-2,-4-8-2,2-5 0,-6-11-1,7-15 0,-13-5-1,7-15 1,2-6-1,4-8 0,1-1-1,5-2-1,7 5-2,-5-2-3,19 20-13,-14-10-16,7 8 0,-6-1 0,7 7 1</inkml:trace>
  <inkml:trace contextRef="#ctx0" brushRef="#br0" timeOffset="1404">964-3 72,'-2'19'36,"4"15"0,-8-4 0,12 12-27,-12-4-3,8 4-2,-4-7-1,4-4-1,2-11-1,-4-20-1,20 12 1,-2-21-1,-4-7 0,3-10 0,4-5 0,-4-4 0,0 2 1,1 7 0,-5 2 1,-4 10-1,-9 14 1,17 0 0,-13 14 0,-4 7 0,0 5-1,0 9 1,0 4-1,2 8 0,1-1 0,4 8 0,-1 0-1,1 8 0,3-1 1,-4-1-1,-2-3 1,-2-7-2,-7-4 2,-5-12-2,-1-3 2,-10-14-2,2-5 0,-5-10-2,6 0-3,-9-19-15,27 17-18,-25-33 0,28 11-1,-4-7 1</inkml:trace>
</inkml:ink>
</file>

<file path=ppt/ink/ink1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6:32.6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31 342 75,'0'0'38,"0"0"-1,-7 17 1,1 7-25,10 26-7,-8 3-2,6 15 0,-7 4-2,2 6-1,2-2 1,-1-3-2,-2-6 1,4-9-2,0-11 0,-3-10-3,6-3-1,-3-34-16,-4 18-19,1-33 3,7-7-2,-7-14 1</inkml:trace>
  <inkml:trace contextRef="#ctx0" brushRef="#br0" timeOffset="234">18 446 73,'15'-19'36,"1"3"0,7 15 0,-6-4-27,9 24-3,-6-2-1,2 17-1,-12 0-2,-1 5 0,-10 0-2,-11-4 0,-1 0-3,-15-18-3,14 8-24,-17-24-8,13 2 2,-4-16-3</inkml:trace>
  <inkml:trace contextRef="#ctx0" brushRef="#br0" timeOffset="546">234 391 74,'-6'14'37,"6"11"-1,-6 2 1,8 19-30,-4-8-3,7 5 0,-8-8-1,6-2-1,-3-11-1,0-22 0,0 0-1,0 0 0,-7-38 1,9-1-1,0-2 0,7-7 0,2 2 1,4 5-1,3 6 0,0 8-2,2 10-2,-10-2-8,8 16-24,-18 3 0,21-4-2,-21 4 1</inkml:trace>
  <inkml:trace contextRef="#ctx0" brushRef="#br0" timeOffset="826">454 433 62,'16'3'36,"6"-1"0,-9-9 1,6 4-18,-6-11-13,0 5 0,-12-4-3,-1 13-1,-17-19 0,1 18-2,-6 8 1,-1 11-1,0 5 1,1 13-1,5 6 0,8 4 1,3 3-2,8-7 0,6 0-1,3-16-4,15 3-13,-6-29-19,12 0 2,-3-19-2,6 2 2</inkml:trace>
  <inkml:trace contextRef="#ctx0" brushRef="#br0" timeOffset="1092">759 381 76,'-9'-16'35,"9"16"-1,-25 3 0,22 15-28,-17 1-2,3 14-1,-2 8-2,1 1-3,10 7-1,-4-11-2,12 1 0,0-16 0,12-2-1,-12-21 3,23-8 1,-6-14 2,1-14 3,3-5 2,-9-15 1,8 3 0,-7-17 0,5 7 0,-12-2-1,5 10 0,-7 1-1,1 12 0,-5 6-1,0 17 0,0 19 0,-7 13-2,2 16 1,4 16-2,1 13 1,3 10-1,0 8 0,1 4-1,2-3-2,2-14 1,5-8-2,-5-19 0,5-14-1,-13-22 0,21-13 1,-10-17 0,2-8 1,-5-8 1,1-2 2,3 9 2,-4 1 1,1 17 0,-9 21 0,13 0 1,-10 17-2,3 19 1,-3 8-2,0 3-1,1 7-2,-4-14-4,12 8-16,-11-34-14,-1-14 0,16-11-2,-9-20 1</inkml:trace>
  <inkml:trace contextRef="#ctx0" brushRef="#br0" timeOffset="1638">1019 131 67,'3'-38'35,"-1"10"-2,-2 28-2,0 0-27,0 0-33,8 32-1,-3-9-3,5 9-1</inkml:trace>
  <inkml:trace contextRef="#ctx0" brushRef="#br0" timeOffset="1809">1227 368 79,'0'0'37,"0"0"-1,-11 33 0,-3-19-29,4 21-3,-10 3-1,4 8 0,-2 0-2,7-1 0,3 0-1,11-11 0,6 0-2,4-14-3,15 3-8,-7-23-24,14-4 2,-2-18-2,4-3 2</inkml:trace>
  <inkml:trace contextRef="#ctx0" brushRef="#br0" timeOffset="1996">1399 482 80,'-9'-25'35,"9"25"-1,-21-21-3,21 21-25,-25 17-1,12 9-1,-4 4-2,1 9-1,1 6-1,5-3-2,4 1 0,5-9-1,7-5 0,-6-29 1,21 11-1,-5-25 1,2-14 2,-2-11 0,-1-6 2,1-2 1,-4-4 0,1 11 1,-7 3 0,3 17-1,-9 20 1,0 0-1,0 0-2,13 42 1,-12 0-2,5 4 0,0 2 0,-1 0-2,3-2-3,-5-19-9,14 5-22,-4-26 0,9-6-1,-6-23 0</inkml:trace>
  <inkml:trace contextRef="#ctx0" brushRef="#br0" timeOffset="2355">1643 131 56,'4'-40'36,"-3"3"-1,8 15 1,-6-8-10,10 28-20,-13 2 0,3 24-1,-9 4 1,5 17-3,-4 2-1,1 13 0,0 7 0,1 4-1,-2-3 0,5-2 0,0-8-2,3-6 1,0-9 0,1-8-1,1-9-1,-2-12-2,2 1-3,-12-28-14,7 13-16,5-29-1,2 7 1,-7-12 0</inkml:trace>
  <inkml:trace contextRef="#ctx0" brushRef="#br0" timeOffset="2605">1686 449 54,'-9'-15'28,"-8"4"0,0 2-1,-8 0-31,5 5-22,2 4-2,5-4-1,13 4 1</inkml:trace>
  <inkml:trace contextRef="#ctx0" brushRef="#br0" timeOffset="2823">1740 463 68,'0'0'35,"18"14"-1,9-9 1,-6-11-27,11 5-1,-12-14-1,5 4-1,-9-8-2,-3 6-1,-12 0 0,-1 13-1,-14-10 0,1 20-1,-7 9 0,2 7 1,-1 8-1,3 5 0,9 5 0,6-1 0,4-1 0,10-7 0,6-6 0,4-11-1,4-6-1,-2-14-2,5 7-9,-9-25-24,6 2 1,-9-9-1,3 2-1</inkml:trace>
</inkml:ink>
</file>

<file path=ppt/ink/ink1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6:40.5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197 444 49,'0'0'33,"0"-20"2,0 20-1,2-32-17,-2 32-6,-6-19-3,6 19-2,-25-3-1,11 13-1,-11 3-2,2 6 0,-3 6 0,1 8-1,4 5-1,5-1 0,4-2-1,6-5 1,9-5-1,6-8 0,8-8 0,2-13 1,4-9-1,2-6 2,-1-9-1,0-7 1,-4-3 0,-3 1 0,-4 4 0,-1 7 1,-6 7 0,-6 19 0,0 0-1,7 24 1,-11 8-1,4 10 0,0 4 0,0 4-1,1-1-3,-1-9-1,7 0-4,-11-22-24,17-2-6,-13-16 0,20-9-1</inkml:trace>
  <inkml:trace contextRef="#ctx0" brushRef="#br0" timeOffset="405">336 456 78,'0'-23'37,"0"23"0,0 0 0,2 19-29,-4 10-1,4 19-1,-4 6-2,8 10-1,-5 0-1,2 4-2,-1-3 1,2-6-3,-2-8 2,-4-12-4,4-4-3,-2-35-20,-13 19-11,4-34 2,12 1-3,-12-18 2</inkml:trace>
  <inkml:trace contextRef="#ctx0" brushRef="#br0" timeOffset="639">367 495 74,'21'-32'36,"-6"-1"-2,14 18 3,-12 4-30,9 24-1,-13 6-1,0 17-1,-8 9-2,-4 7 0,-7 1-2,-11-2-2,-2-5-2,-13-18-10,8 0-23,-5-23 1,8-6-1,0-12-1</inkml:trace>
  <inkml:trace contextRef="#ctx0" brushRef="#br0" timeOffset="967">584 425 86,'0'0'37,"0"0"0,-13 29-4,13 11-27,-5 3 0,5 16-2,-4 5-1,8 7-1,-4 0 0,6 1-2,-2-8 0,-1-11-1,0-8-1,-4-15-4,4-3-6,-16-27-25,13 0 0,-13-36-1,11 5 1</inkml:trace>
  <inkml:trace contextRef="#ctx0" brushRef="#br0" timeOffset="1170">584 585 71,'13'-34'35,"10"15"0,-7 3 1,14 17-29,-12 2 0,3 14-2,-6 8-2,-4 9-1,-11-1 0,-8 1-2,-10 0-1,-8-7-3,3 8-12,-7-24-20,9-2 0,1-15-1,20 6 0</inkml:trace>
  <inkml:trace contextRef="#ctx0" brushRef="#br0" timeOffset="1419">857 72 82,'21'-2'38,"-20"20"-1,12 12 0,-13 5-30,4 10-3,-9 5 0,5 10-1,-8-1-1,8 7 0,0-4-2,-3-2 0,6-3 0,-3-11-2,5-2-3,-10-25-11,14 3-22,-9-22 1,13-9-2,-7-14 1</inkml:trace>
  <inkml:trace contextRef="#ctx0" brushRef="#br0" timeOffset="1638">1003 440 85,'0'0'36,"11"35"0,-20-13 0,21 21-31,-11-2 0,3 6-3,1-5-1,-5-6-3,1 1-3,-1-37-12,-4 18-19,-2-32 0,7-8-1,-5-22 1</inkml:trace>
  <inkml:trace contextRef="#ctx0" brushRef="#br0" timeOffset="1794">1045 184 86,'2'-36'32,"5"17"-5,-1 5-6,-6 14-48,3 19-4,1-5-3,3 6 1</inkml:trace>
  <inkml:trace contextRef="#ctx0" brushRef="#br0" timeOffset="1981">1192 510 82,'0'0'36,"13"25"-1,-13-25-8,30 1-20,-14-10-2,1-2-1,-4-5-1,0-2-1,-4-2 0,-5 1-1,-6 0 1,2 19-1,-21-16-1,7 19 1,-4 7 0,0 7-1,-3 7 0,0 6 1,6 5-1,4 0 0,2 3 0,5-3-2,8 1 0,0-10-4,14 11-7,-8-21-24,19 0 2,-3-13-3,9 3 2</inkml:trace>
  <inkml:trace contextRef="#ctx0" brushRef="#br0" timeOffset="2277">1535 603 72,'8'-34'36,"1"11"-1,-12-6 0,8 16-28,-16 0-2,11 13-1,-30 3-2,11 13 0,-5 7-1,0 6-2,0 6-1,2-1 0,8 0-1,2-6 0,9-3-1,3-25 1,13 16 1,3-23 1,1-9 2,4-8 0,0-6 1,3-5 1,-7-10 0,0-5 0,-4-12 0,-2 1-1,-4-5 1,-3 6 1,-4 1-1,3 12 0,-4 8-1,1 16 1,0 23 0,-2 21-1,1 14 0,4 18-2,-1 6 1,3 13-1,-2 2 0,4-1 1,3-14-3,0-8 2,8-16-1,2-19-1,7-11-2,-1-21-3,13 5-16,-8-26-16,8 0 1,-13-5-2,6 3 1</inkml:trace>
  <inkml:trace contextRef="#ctx0" brushRef="#br0" timeOffset="2901">2151 19 55,'0'0'37,"-8"-23"-1,8 23 1,0 0-15,-9 23-16,5 7 1,4 10-2,-5 1-1,4 11-1,-3 1-1,2 5 0,-1-1-1,0-1 0,2-5-1,-2-3 1,0-2 0,2-4-1,-1-6-1,2-8 0,2-2-1,-2-13-2,4 3-6,-4-16-25,0 0-3,4-31 1,8 14-2</inkml:trace>
  <inkml:trace contextRef="#ctx0" brushRef="#br0" timeOffset="3166">2234 396 62,'-12'-22'34,"-2"21"-1,-14-6-2,1 18-23,-11-8-3,2 5-5,1 6-5,-2-4-26,18 3-1,19-13-2,-7 18 0</inkml:trace>
  <inkml:trace contextRef="#ctx0" brushRef="#br0" timeOffset="3385">2321 469 81,'0'38'35,"-9"-12"-1,5 13-5,-6-4-25,2 9-1,0-8-1,6 1-1,4-8 0,6-10-1,5-12 0,9-11 0,4-14 1,-1-10 0,-5-6-1,-4-10 1,-9-1 0,-8 0-1,-11 7 1,-7 10-2,-5 17-2,-14 5-18,6 22-14,2 4-1,8 14-1,3 5-1</inkml:trace>
</inkml:ink>
</file>

<file path=ppt/ink/ink1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6:49.2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58 14 61,'0'0'36,"-11"-23"-1,11 23-2,0 0-20,0 0-5,-4 20-1,4 8-2,-4 6-1,2 6-1,-3 6-2,0 0 0,0-2 0,0-7-1,1-4 1,1-10-1,-1-9 1,4-14-1,0 0 1,-6-27-1,6 0 0,0-5 0,3-4 1,3 1-1,1-2 0,4 3 0,4 2 0,5 3 1,0 5-1,3 6 1,-3 4 0,2 8-1,-3 10 1,-2 9 0,-7 11-1,-4 12 1,-3 4 0,-3 6-1,0-2 0,0-4 1,2-5-1,6-9 0,2-9 0,6-12-1,4-7-3,-3-20-6,16 4-28,-11-16-1,8 0 0,-3-13-3</inkml:trace>
</inkml:ink>
</file>

<file path=ppt/ink/ink1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6:53.2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51 129 59,'2'-27'36,"2"5"0,-5-6-7,1 28-14,0-33-6,0 33 0,0-19-3,0 19 0,0 0 0,3 32-4,-2-3 1,2 14-1,-2 5 0,2 11-1,-4 4 0,1 1 0,-3 0-2,-1-2 2,-2-3-1,1-7 1,1 0-1,3-7 0,-1-4 0,4-2 0,-1-6 1,1-7-2,-1-3 0,0-8 0,-1-15-3,0 0-4,0 0-20,0 0-11,9-23 1,-7-4-3,8 2 3</inkml:trace>
  <inkml:trace contextRef="#ctx0" brushRef="#br0" timeOffset="327">170 480 71,'0'0'36,"-26"-3"-1,26 3 0,-35 16-31,11-3 0,-4-4-3,2-7-5,13 6-30,-5-8 0,18 0-2,0 0 0</inkml:trace>
  <inkml:trace contextRef="#ctx0" brushRef="#br0" timeOffset="561">183 464 61,'19'16'34,"-19"-16"1,24 3-1,-24-3-26,32-12-1,-24-4-1,8 3-2,-10-5 0,3 2-1,-6 0-1,-3 16 0,-8-19 0,8 19-1,-21 9 0,6 4 0,-2 5-1,1 11 1,3 5-1,4 5 1,2 2-2,5-1 0,7 1-2,-1-8-1,12 0-4,-16-33-8,30 27-11,-30-27-2,31-11 7,-24-19 11,13 9 4,-6-10 5,3-4 5,2 13 10,-12-11 11,11 28 3,-17-9-6,15 33-8,-15-5-5,7 18-3,-8 0-1,6 9-1,-6-3-1,1-9-1,-2-4-1,-2-12 1,3-13-1,0 0 0,-8-27 1,8-3-2,2-6 1,2-7 0,8 1 0,1 1 0,0 3-1,4 4-1,1 14-4,-11-7-23,12 17-6,-19 10-1,30-10-2</inkml:trace>
  <inkml:trace contextRef="#ctx0" brushRef="#br0" timeOffset="1107">576 430 66,'17'-7'36,"-17"7"-1,9 26-8,-9-26-12,8 46-9,-8-18-1,0 15-1,-2-2-1,0-1-2,-2-2-1,1-9 0,1-4-1,2-25 0,0 0-1,0 0 1,-13-29-1,13-8 1,5-2 0,1-8 0,2 0 2,7 6 0,-1 5 1,4 11-1,-1 13 1,5 12 0,-5 12 0,1 14 0,-5 8-1,0 7 0,-9 0 0,2-2 0,-3-4-1,-6-8 0,2-10-1,1-17 0,0 0 0,-16-25 0,16-1-1,0-9 0,7-3 1,-1-3 0,5 1 2,7 7-1,-1 3 1,4 14 0,-4 6 0,2 13 1,-3 7-1,-2 8 0,-5 7 0,0 5 0,-5 3-1,-4 0 1,0 2-1,-1-4-1,-2-2-1,-4-10-6,14 9-20,-7-28-8,0 0-1,0 0-2</inkml:trace>
  <inkml:trace contextRef="#ctx0" brushRef="#br0" timeOffset="1747">1064 357 62,'8'-20'36,"-8"20"-2,0 0 2,0 0-24,0 0-7,-20 20-1,5-7-2,2 8 0,0-2-1,9 4 0,3-1-1,6 3 0,8-1 0,5-3 1,-5 0-1,0-1 0,-6 0 0,-7-1 0,-7-6 0,-8 0 0,-1-1-2,-7-4-1,9 7-6,-10-11-27,24-4 1,-21-2-2,21 2 1</inkml:trace>
</inkml:ink>
</file>

<file path=ppt/ink/ink1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7:01.84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53 198 65,'-3'-16'36,"-4"-3"-1,7 6 2,-6-4-29,6 17-1,0 0-1,0 0-1,-9 16-1,6 5-1,-3 6 0,4 6-1,-3 6 0,1 2 0,0 1 0,2 5-1,1-3 0,1-2-1,0-3 1,1-1-1,2-10 0,0-4 0,0-5-2,-3-19 0,6 15-2,-6-15-4,14-9-25,-13-10-5,14 8-1,-8-7 0</inkml:trace>
  <inkml:trace contextRef="#ctx0" brushRef="#br0" timeOffset="405">185 326 69,'0'0'38,"0"0"-3,0 0 3,-1 23-29,2 4-3,-6-3 0,5 11-3,-2-6-1,-1 2-3,3-2-1,-3-14-7,14 4-29,-11-19 2,0 0-2,5-16 1</inkml:trace>
  <inkml:trace contextRef="#ctx0" brushRef="#br0" timeOffset="592">175 76 76,'-1'-39'35,"2"21"0,-2-2-6,1 20-25,6 14-7,-15 1-29,9 4-1,0-6-3,4 7 2</inkml:trace>
  <inkml:trace contextRef="#ctx0" brushRef="#br0" timeOffset="811">366 9 80,'0'0'38,"7"19"-1,-16-5 1,15 20-31,-7-1-3,2 12 0,-1 3-2,-1 5 0,1 4 0,-2-1-1,2 1-1,0-4 1,0-5-1,2-5 0,1-5-1,-2-7-1,5-5-4,-6-26-8,0 0-24,0 0 0,24-13-1,-18-16 2</inkml:trace>
  <inkml:trace contextRef="#ctx0" brushRef="#br0" timeOffset="1045">509 331 46,'-22'-9'31,"0"18"2,-4 1-3,5 7-18,-10-4-10,5 2-29,5-6-2,8-5-3,13-4 1</inkml:trace>
  <inkml:trace contextRef="#ctx0" brushRef="#br0" timeOffset="1326">529 412 49,'14'1'36,"-14"-1"-2,31-11 2,-23-11-19,9 15-7,-12-12-2,-5 19-3,4-25 0,-4 25-2,-10-16 0,10 16-1,-24 0-1,9 7 0,-5 8-1,5 5 1,0 6 0,6 4-1,5 2 1,4 1-2,8 1 0,5-4-2,9 1-1,-3-14-2,14 4-5,-19-26-12,17 8-14,-11-16 1,6 1 5,-18-15 19,14 3 7,-9-2 5,-4-3 5,8 16 14,-14-7 16,-3 20-1,10-14-4,7 25-16,-17-11-6,13 30-3,-11-9-1,6 6-3,-3-2 1,-1-2-1,-1-5-2,-3-18 2,0 0-2,0 0 1,-17-19 0,12-7 0,5-5 0,2-5 1,3 4-2,6 0 1,2 11-2,0 1-1,8 14-7,-21 6-27,26-12 2,-13 8-2,4 8 1</inkml:trace>
  <inkml:trace contextRef="#ctx0" brushRef="#br0" timeOffset="1856">1107 380 73,'0'0'35,"12"-15"0,-19 2-7,7 13-17,-19-1-6,3 10 0,-6 2-1,1 10-2,-1 2 0,3 3-3,4 0 1,2 1-2,8 0 0,5-11-1,5-3 1,-5-13-1,21 5 1,-8-11 1,4-6 0,-2-5 2,1-7 0,-3 4 1,0 0 0,-2 4 2,-5 1-2,-6 15 2,13-9-1,-13 9-1,13 27 1,-4-4-1,-5 6 0,5 4-2,-1 2 1,-2-3-3,6 0-2,-12-32-9,14 27-25,-14-27 1,20-21-2,-11-5 1</inkml:trace>
  <inkml:trace contextRef="#ctx0" brushRef="#br0" timeOffset="2246">1302 111 77,'3'-24'36,"10"20"1,-13 4-6,19 10-22,-16 12-2,5 15 0,-8 0-2,3 14-2,-4 2 1,-1 8-2,-2 0 0,1-4-1,3-3 0,0-5-2,2-4 0,-2-11-2,7-2-9,-7-32-27,13 8 0,0-22 0,8-4-3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02.2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146 1 82,'0'0'39,"7"-18"-3,-7 18 2,12 33-33,-9 8 0,-9 8-2,3 13 0,-4 10-1,1 5 0,-1 2 0,-2-5-1,3-9 0,-1-11-1,2-11-1,0-12-1,6-7-2,-1-24-6,0 0-29,-7-24 1,14-3-1,-4-20-1</inkml:trace>
  <inkml:trace contextRef="#ctx0" brushRef="#br0" timeOffset="281">0 19 81,'0'0'37,"0"0"-2,0 0-9,0 0-19,38 0-3,-7 3 0,11 5-1,2 0 0,1 4-1,-4 0-1,2 4 1,-5 3-2,-4 5 1,-11 0 0,-8 5-1,-9 4 0,-11 4 0,-8 3 1,-13-4-2,-6 0 1,-12-8-2,3 0-3,-7-21-16,13 7-16,0-17 0,22 1-2,0-14 2</inkml:trace>
  <inkml:trace contextRef="#ctx0" brushRef="#br0" timeOffset="624">480 91 95,'4'-19'37,"-4"19"2,0 0-10,0 0-24,6 24 0,-8 5-2,-5 10-1,3 9 0,-4 5-1,-2 11 0,0 0 0,-3 1-1,0-6 0,3-5 1,1-5-1,-3-11 0,8-5 0,0-6 0,4-8 1,0-19-1,21 15 1,-3-14-1,4-1 1,7-1-1,-1-1 0,1-1-1,-2 3-2,-11-7-4,11 17-18,-20-23-15,6 9 1,-14-16-2,5 7 2</inkml:trace>
  <inkml:trace contextRef="#ctx0" brushRef="#br0" timeOffset="1015">746 203 97,'0'0'37,"0"0"2,2 25-12,-4-7-24,-2 4-2,-2 6-2,-5-6-7,11 13-28,-14-15 0,13 6-2,1-26-1</inkml:trace>
  <inkml:trace contextRef="#ctx0" brushRef="#br0" timeOffset="1311">961 375 67,'0'0'36,"14"7"-2,-14-7 2,-6 20-23,-7-7-12,-3 3 1,-1 2-1,4 6 1,-2 0-1,6 1 1,8-3-1,7 2 0,2-2 0,6 0-1,-1-1 0,-2-3 0,-2 1 0,-7-1 0,-7-2-1,-8-1 0,-3 2-2,-12-13-3,11 9-27,-20-16-3,10 3-1,-8-10 0</inkml:trace>
</inkml:ink>
</file>

<file path=ppt/ink/ink1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7:09.4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202 514 50,'-4'-14'33,"4"14"2,-9-25-2,9 25-13,-8-15-12,8 15-2,-21-3 0,7 9-2,-3 1-1,-3 9-1,-4 4 0,3 4-1,-1 4 0,5 5-1,4 0-1,4-2 0,8-1 0,2-8 0,11-5 0,4-8 0,7-6 1,0-10 0,4-10 1,1-2-1,-5-10 1,0-5 1,-6-4 0,0 0-1,-9 4 1,0 5 0,-6 4 0,-2 25-1,0 0 1,0 0-1,13 38 0,-9-3 1,0 6-2,3 3 0,-1 2-1,0-12-1,3-2-4,-9-32-16,10 19-15,-10-19-1,23-22 0,-15-4-1</inkml:trace>
  <inkml:trace contextRef="#ctx0" brushRef="#br0" timeOffset="452">400 7 86,'0'0'35,"1"-17"1,12 39-7,-10-1-23,1 19 0,-8 1-2,1 13 0,-6 5-2,4 2 1,-5 1-2,1-3 1,3-1-2,2-5 2,1 0-2,6-7 1,1-7-1,2-4 0,3-5-1,-4-10-2,5-4-3,-10-16-19,0 0-11,6-29-2,4 7 0,-8-13 0</inkml:trace>
  <inkml:trace contextRef="#ctx0" brushRef="#br0" timeOffset="718">457 417 50,'-26'-5'29,"6"12"0,6-1-6,-2 1-47,6 6-3,10-13 1,-16 12-3</inkml:trace>
  <inkml:trace contextRef="#ctx0" brushRef="#br0" timeOffset="905">566 445 67,'-9'18'35,"6"13"0,-10-5 0,12 9-23,-4 1-8,2 3 0,3-5-2,8-3 0,-1-11-1,9-3 0,0-7-1,4-9 0,0-7 0,0-8 0,-6-8 0,-2-6 0,-6-4 0,-8-2 0,-6 0 1,-5 5-1,-5 5-1,-6 4-1,7 14-6,-14-4-28,31 10 2,-26-6-3,26 6 2</inkml:trace>
  <inkml:trace contextRef="#ctx0" brushRef="#br0" timeOffset="1186">700 486 53,'8'18'35,"5"16"0,-7-2 0,10 15-10,-16-9-19,10 5-1,-3-9-2,-3-4-1,-6-11 0,2-19-1,0 0-1,-19-5 0,12-16 0,2-8 0,4-1-1,5-6 1,5-1 0,4 5 0,4-1 1,5 10 0,1 4-1,1 10 1,-6 8 0,-1 9 0,-4 10 0,-4 4-1,-5 4 0,-3-1 0,-5 0-1,-2-9 0,6-16 0,-13 14 0,13-14 0,-3-18-1,11-1 1,-1-6 1,6 0 0,4-1 0,2 4 0,2 3 2,1 5-1,0 10 1,-5 5-1,3 14 1,-5 4-1,-2 9 0,-2 1 0,-5 5 0,-2 0 0,-4-3-1,0-3-1,-4-14-4,8 2-21,-4-16-12,0-20 1,2-8-4,9-1 2</inkml:trace>
</inkml:ink>
</file>

<file path=ppt/ink/ink1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7:11.8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32 154 73,'-5'-19'35,"5"19"-1,-8-23-3,8 23-23,0 0-2,-9 22-2,1-2 0,8 10-2,0 3 0,4 4-1,0 0 0,9-3-1,2-6 1,2-9-1,0-12 1,3-10-1,-2-13 1,-4-8 0,-2-12-1,-4-5 1,-3-9 0,-5 5 0,-6 3 0,-3 8-1,-7 5 1,-2 10-1,-3 8-1,-2 11-3,7 18-10,-8-11-23,17 5 1,7-12-2,-9 18 1</inkml:trace>
  <inkml:trace contextRef="#ctx0" brushRef="#br0" timeOffset="343">208 89 69,'6'24'34,"2"13"1,-5-12-1,6 10-27,-8-8-2,8 0 0,-9-10-1,4-4-1,-4-13 0,0 0-1,-8-30-1,3 4 0,1-8 0,4-4-1,0-6 0,9 3 1,2 7-1,8 7 0,0 13 1,2 5-2,0 12-2,-21-3-14,28 12-19,-28-12 0,15 14-2,-15-14-1</inkml:trace>
</inkml:ink>
</file>

<file path=ppt/ink/ink1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7:12.6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13 441 64,'0'0'38,"-7"13"-1,0 3 0,11 23-14,-7-6-17,6 11-2,-4-3-1,4 1-1,0-5-2,-1-8-2,3-7-3,-5-22-9,0 0-22,-7-23-1,11-2-1,-13-21 1</inkml:trace>
  <inkml:trace contextRef="#ctx0" brushRef="#br0" timeOffset="171">8 154 75,'0'-40'35,"4"22"-4,-4 18 2,0 0-30,15 16-26,-17 3-9,5 6-1,1-5-1</inkml:trace>
  <inkml:trace contextRef="#ctx0" brushRef="#br0" timeOffset="358">232 0 87,'0'0'37,"0"0"0,22 14-5,-20 0-24,6 21-1,-8 1-3,-1 14 0,-3 3-2,1 11 0,-5 0-1,4 2 0,-1-1-1,3-4 1,0-6-1,4-5 0,-1-5 0,2-11 0,1-5-1,-4-10-1,5-6-2,-5-13-5,0 0-20,4-24-10,5 5 2,-8-13-2</inkml:trace>
  <inkml:trace contextRef="#ctx0" brushRef="#br0" timeOffset="639">351 412 68,'-15'-8'32,"-2"18"-7,-5-7 5,0 5-29,-3 8-13,-3-9-17,3-4-1,7-2-2,18-1 1</inkml:trace>
  <inkml:trace contextRef="#ctx0" brushRef="#br0" timeOffset="873">474 464 83,'9'16'36,"-10"1"-1,-12-8 0,7 11-32,-8-2 0,4 2-1,0-1-1,4 1 1,3 2-2,6 1 1,4-1-1,1 0 0,2-2 1,-6 1-1,-1-4 0,-6-4 1,3-13-2,-23 10 0,7-8-3,-11-14-15,13 6-17,-4-4 0,18 10 0,-29-19-2</inkml:trace>
</inkml:ink>
</file>

<file path=ppt/ink/ink1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7:14.1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70 313 73,'0'0'35,"0"0"0,-9 15-4,9-15-24,-8 41 0,-3-13-2,9 12-1,-6-2-1,4 0-1,0-4-1,1-6-1,0-13 0,3-15 0,0 0 0,-13-9 0,10-12-1,2-4 1,3-3 0,6-7 0,0 3 0,5-2 1,3 6 0,3 3 1,0 7-1,1 8 1,-1 7 0,-2 6 0,-2 10-1,-4 8 1,-2 4-1,-3 6-1,-3 1 1,-3 2-2,1 1-2,-4-13-7,15 3-28,-12-25 0,10 16 1,-10-16-3</inkml:trace>
  <inkml:trace contextRef="#ctx0" brushRef="#br0" timeOffset="436">290 379 68,'22'14'36,"-1"-9"-1,8 6 1,-11-16-27,11 8-3,-12-13-1,0 1 0,-14-7-2,-4-2 0,-11 2-2,-4 1 1,-4 5-1,-2 9 1,1 5-1,-2 11 0,4 10 1,4 7-1,7 3 0,3 4-1,5-1 0,3-7-2,7 0-1,-1-15-3,14 6-10,-7-26-22,12 2 1,-2-11-2,10 0 3</inkml:trace>
  <inkml:trace contextRef="#ctx0" brushRef="#br0" timeOffset="702">645 362 62,'13'-31'34,"-5"10"1,-12 2-1,4 19-19,-20-1-8,5 23-2,-6 6-1,0 11-2,3 5-1,-1 4-2,6-3-1,3-5 0,8-5 0,4-13 0,5-9-1,-7-13 1,22-10 0,-8-10 3,-1-7-1,3-5 2,-2-8-1,2 6 2,-7-3 0,6 14 0,-8 4 1,-7 19-1,17 1 1,-8 20-1,-9 11 0,1 14 0,-5 5 0,2 10-1,-5 0-1,3 4 1,-3-3-2,4 0 1,1-6-1,-2-3 0,1-14 0,-1-6-2,4-10-2,0-23-6,0 0-21,-18-19-9,14-6 1,-2-18-1</inkml:trace>
  <inkml:trace contextRef="#ctx0" brushRef="#br0" timeOffset="1216">1028 397 76,'-13'-1'37,"-10"-4"-2,1 20 0,-8-6-30,4 13-1,-7-5 0,7 8-2,0-1 0,4-3-2,7-1 0,8-7-1,7-13 0,13 14 0,3-17 0,4-8 0,4-2 1,2-5 0,-3-2 0,0-4 1,-4-2 1,-5 7 0,-1 1 0,0 11 0,-13 7 1,21 13-1,-16 8 0,5 9 0,-2 4-1,-3 3-2,1 3-1,-4-14-4,11 8-20,-13-34-12,19 9 1,-9-24-2,7-1 2</inkml:trace>
  <inkml:trace contextRef="#ctx0" brushRef="#br0" timeOffset="1575">1235 76 46,'3'-26'35,"-3"26"1,5-21 0,-5 21-9,0 0-17,8 27-2,-11-14-2,3 9-1,-4-4-1,0 5 0,-1 4-2,4 5 0,-3 2-1,1 4 0,-2-1-1,5 6 1,-3-2-1,2-2 0,1 1 0,0-6 1,-3-2-1,6-5 0,-3-5-1,1-4 0,2-1-1,-3-17-2,6 18-4,-6-18-19,0 0-11,4-28-1,-4 28 1,19-32 0</inkml:trace>
  <inkml:trace contextRef="#ctx0" brushRef="#br0" timeOffset="1903">1380 338 61,'-17'-9'33,"-8"5"-2,-2 7-4,-5-8-22,-4 4-19,2 4-14,10 3-4,5 0 2,19-6-3</inkml:trace>
  <inkml:trace contextRef="#ctx0" brushRef="#br0" timeOffset="2121">1418 309 78,'0'16'36,"6"12"1,-8 1-1,8 8-30,-8 6-3,2 2-1,-4-2-3,-3-11-6,10-4-29,-3-28 0,-13 12 0,6-31 0</inkml:trace>
  <inkml:trace contextRef="#ctx0" brushRef="#br0" timeOffset="2308">1416 66 70,'2'-35'34,"4"13"-2,-2 8-1,-4 14-34,0 0-27,11 14-1,-5 6-3,0 5 0</inkml:trace>
  <inkml:trace contextRef="#ctx0" brushRef="#br0" timeOffset="2449">1561 335 47,'2'21'34,"-2"1"0,2 6 0,-6-6-11,14 9-18,-10-5-2,5 7 1,-3-10-3,7-1 1,3-9-1,4-4 0,1-7-1,3-7 1,-1-8-1,-3-6 1,-3-6-1,-11-4 0,-7-2 1,-9 0-1,-4 1 0,-5 2 0,-1 9-3,-5-3-3,11 18-20,-5-8-8,23 12 0,-14-10-2</inkml:trace>
  <inkml:trace contextRef="#ctx0" brushRef="#br0" timeOffset="2730">1729 401 70,'17'12'35,"2"6"1,-6-5-1,9 14-27,-18-10-1,2 10-3,-7-7-2,-4-1-1,-2-5-1,7-14-1,-17 6-1,17-6 1,-13-24-1,16 3 1,1-2 0,9-2 1,4 0 1,9 4 1,5 2 0,-1 12 0,1-1 1,-5 13-1,0 5 0,-9 8 0,-5 5-1,-5 5 0,-4 3-1,-3-1 0,-5 0 0,1-6-3,3 4-6,1-28-29,-6 15 3,6-15-5,17-24 3</inkml:trace>
</inkml:ink>
</file>

<file path=ppt/ink/ink1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8:03.4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30 346 39,'0'0'31,"5"-26"2,-5 26-1,-2-37-16,2 37-4,5-23 0,-5 23-4,0 0-2,0 0-1,7 19-1,-3 6-1,-2 5 0,2 12-1,-2 8 1,-1 9-1,0 4-1,1 5 1,-4 2 0,4-2-2,-2-3 2,1-4-1,2-10-1,-1-9 0,2-7 1,-4-13-2,4-7-1,-4-15-1,0 0-3,0-37-13,5 12-18,-10-18-1,8 4 0,-7-12 0</inkml:trace>
  <inkml:trace contextRef="#ctx0" brushRef="#br0" timeOffset="406">0 235 62,'0'0'34,"19"-21"-1,-2 15 0,-17 6-25,31-10-4,-15 2 1,10 10-1,-6-2-1,5 6 0,-4 4 0,4 6 0,-5 3-1,-4 8 0,-7 4 0,-6 8-1,-8 2 0,-6 2 1,-7-1-2,-5-1 1,-3-3-2,-3-11-2,5 0-2,-13-29-16,19 8-15,-6-19-1,24 13 0,-11-38 0</inkml:trace>
  <inkml:trace contextRef="#ctx0" brushRef="#br0" timeOffset="920">648 42 55,'0'-20'35,"0"20"-3,5-25 2,-5 25-20,0 0-5,0 0-1,-14 21-2,2 5-1,-2 1-1,-2 13-1,0 0 0,2 11 0,3 0-2,4 3 1,6 4-1,7 1 0,4 5 0,6-6 0,1 0-1,5-10 0,-3-3-1,-2-14-3,6 1-12,-23-32-22,29 6 0,-16-19-2,7-2 0</inkml:trace>
</inkml:ink>
</file>

<file path=ppt/ink/ink1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8:06.4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155 93 68,'-4'-31'35,"1"11"0,-6-3 1,9 23-29,-17-11-1,8 26-1,-4-1-1,3 11-2,-2-2 0,3 4 0,-4-3-1,6-3 0,1-4 0,6-17 0,-13 22 0,10-9 1,2 0-1,2 6 1,2 1-1,2 6 0,-1 2 0,2 4 0,-2 0-1,2 2 1,-3-1-1,-2 3 0,-1-1 0,-1-1 0,-2-2 0,0-2 1,0-5-2,-1-6 0,1-5-2,3-14-2,0 0-4,0 0-26,-3-20-1,4-6-1,11 4-1</inkml:trace>
  <inkml:trace contextRef="#ctx0" brushRef="#br0" timeOffset="359">154 369 64,'0'0'33,"0"0"0,-13 7-1,-6 2-23,1 10-6,-2-3-1,-3-6-6,8 2-27,-5-11-1,7 0-2,0-9 1</inkml:trace>
  <inkml:trace contextRef="#ctx0" brushRef="#br0" timeOffset="686">466 1 68,'0'0'36,"-18"-6"0,11 24 1,-12-7-25,3 21-6,-7-1 0,2 14-2,-4 0-1,11 12 0,-4 1-3,11 0 2,7 2-2,7 4 2,8-3-2,2-5 0,5-5 0,-3-10-2,3-5-3,-22-36-6,35 21-26,-31-34 0,-4 13 0,14-41-2</inkml:trace>
  <inkml:trace contextRef="#ctx0" brushRef="#br0" timeOffset="952">471 328 72,'0'0'36,"15"-16"0,-15 16 0,13 9-28,-1 11-2,-8-1-1,1 12-3,-4-1 0,-1 4-1,-1-5-1,-4-3-1,-2-7 0,7-19 1,0 0-1,0 0 0,-2-25 0,7-3 1,4-5 0,-1-6 0,5-2 0,0 3 1,-4 5 1,1 7-1,-2 5 2,-8 21-1,0 0 0,0 0 0,4 26 0,-4 4 0,0 6-1,0 6 0,2 0-1,0-1 0,3-5-2,-1-10-1,6-1-4,-10-25-21,12-6-10,-3-15 0,5-1-1</inkml:trace>
  <inkml:trace contextRef="#ctx0" brushRef="#br0" timeOffset="1357">793 20 79,'21'9'36,"-14"5"0,9 15 1,-14-1-31,12 11-1,-4-4 0,3 9-1,-7-2-2,3 0 1,-5 2-2,1 5 1,-5-1-1,-5 4 0,-3 1-1,-1-5 1,-9-3-2,-3-7 0,0-6-2,-5-19-4,8 8-13,-6-28-18,24 7 0,-28-20-1,28 7 1</inkml:trace>
  <inkml:trace contextRef="#ctx0" brushRef="#br0" timeOffset="1669">1066 602 83,'8'31'38,"-8"-3"-1,2 11 0,-12-10-33,0 5-3,-6-1-4,-8-18-21,11 8-12,-6-13 0,19-10-2,-19 10 0</inkml:trace>
</inkml:ink>
</file>

<file path=ppt/ink/ink1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8:09.7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116 408 44,'11'-15'31,"-5"-2"3,-6 17 0,9-35-19,-9 35-5,0-22-1,0 22-2,-18-6-2,5 14-1,-4 0-1,0 11 0,-5 1-2,4 12 0,4 0 0,2 0-1,4-5 0,3-2-1,5-8 0,0-17 1,13 15-1,-13-15 1,26-20-1,-11 1 1,2-4 0,-1 0 0,0-1 0,-3 4 1,-3 7 0,-10 13 0,18-3 1,-11 19 0,-4 7 0,4 13 1,-7 6-1,4 12 0,-2 2 0,1 5 0,-3-3 0,0 1-2,-3-4 1,-2-5-1,-2-10 1,-3-7-1,-2-8 0,-2-12-3,1-7 1,-6-14-2,19 8-8,-27-30-26,25 6 0,-4-14 0,15 5-2</inkml:trace>
  <inkml:trace contextRef="#ctx0" brushRef="#br0" timeOffset="577">513 31 72,'-1'-18'37,"1"18"0,-9-14 0,9 14-30,-23 18-1,10 9-1,-6 5-1,3 16-1,-1 4-1,4 10-1,4 3 0,5 6 0,1-1-1,7-4 1,4-2 0,5-9 0,1-4-2,2-11 1,6-7-3,-8-18-3,12 1-19,-10-29-14,3-2 1,-7-17-1,2 2 0</inkml:trace>
  <inkml:trace contextRef="#ctx0" brushRef="#br0" timeOffset="873">613 235 74,'18'-1'37,"5"11"-2,-10 2 2,3 15-32,-15 2-1,-1 6 0,-10-1-2,-1 1-1,-4-2 0,-1-6-1,3-9-1,13-18 1,-13 5-1,16-20 1,3-6 0,7-8-1,0-8 2,4-2-1,1 0 0,-1 6 1,-6 1 1,0 6-1,-4 10 1,-7 16 0,0 0 0,0 19 0,-4 7 0,-1 10 0,-2 3-1,7 6 0,0-1-1,3-2-1,3-5-2,-2-14-3,13 8-18,-17-31-14,22 7 0,-10-20-2,6 6 3</inkml:trace>
  <inkml:trace contextRef="#ctx0" brushRef="#br0" timeOffset="1232">884 421 68,'9'21'37,"-7"7"-1,-4-2 1,4 20-27,-4-5-5,-3 6-1,1-3-2,-3-8-4,2 2-8,-12-24-26,17-14 0,-19 4-2,19-4 2</inkml:trace>
</inkml:ink>
</file>

<file path=ppt/ink/ink1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8:11.3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181 157 54,'-3'-29'35,"2"7"0,-8-3 1,9 25-22,-17-16-7,17 16 0,-19 5-1,19-5-3,-22 24 1,10-2-2,-2 0 1,1 4-2,0 0 0,3 1 0,-2-1 0,6 3 0,0-3 0,5-1 0,0 4 0,3 4 0,0 2 0,-2 1 0,3 2-1,-3 0 0,-3 0 0,-1-2 0,2-1 0,-2-4 0,1-4 0,-2-5-1,4-4-1,1-18-2,0 0-4,0 0-20,0-22-10,1-6 0,13 0-1</inkml:trace>
  <inkml:trace contextRef="#ctx0" brushRef="#br0" timeOffset="344">130 410 50,'-13'-3'30,"-1"12"1,-7 7-1,13 0-26,-14 10-9,5-7-22,-2-5-3,19-14 1,-18 15-2</inkml:trace>
  <inkml:trace contextRef="#ctx0" brushRef="#br0" timeOffset="546">367 97 78,'0'0'37,"0"0"0,0 0-1,-23 28-30,2-2-2,-8 2-1,5 8-1,-1 2-1,5 7 1,4 3-2,7 4 1,6-4-2,7 2 2,4-5-1,5-2 0,3-6-2,-2-11-1,7-3-4,-21-23-28,23 0-1,-12-20-1,4-2-1</inkml:trace>
  <inkml:trace contextRef="#ctx0" brushRef="#br0" timeOffset="796">373 360 61,'13'-2'36,"6"9"-1,-6 0 1,5 15-26,-10-3-4,-1 13-1,-9-2-1,0 5-2,-6-6-1,0-2-2,-1-9 0,9-18-1,-15 5-1,13-23 1,6-3 0,5-11 0,7-2 1,1-5 0,2 0 2,0 4 0,-3 4 1,0 6 1,-8 9 0,-8 16 0,0 0 0,0 0 0,6 29-1,-7 3 0,1 6 0,1 3-1,3 0 0,1-3-1,3-5-1,0-10-2,2-5-4,-10-18-20,17-10-11,-8-15 1,7 0-2</inkml:trace>
  <inkml:trace contextRef="#ctx0" brushRef="#br0" timeOffset="1202">770 62 72,'17'5'38,"-17"-5"-3,27 19 1,-27-19-27,18 37-4,-10-13 0,0 3-1,-2 1-1,1 3-1,-1 0-1,-3 4 1,-3 2-2,-4 1 0,-2-2 0,-3 6 1,-4 2-1,0 1 0,-3-2 0,-6-3-2,-1-5-1,-7-18-5,9 3-25,-10-20-5,6-4 0,-6-19-2</inkml:trace>
  <inkml:trace contextRef="#ctx0" brushRef="#br0" timeOffset="1592">1057 70 59,'0'0'36,"0"0"-2,0 0 1,0 0-23,31 5-4,-31-5 0,23 30-3,-11-10 0,5 13-2,-3 7 0,0 10-1,-6 3 0,-5 8 0,-6-1-2,-10-1 0,-11-2-1,-11-12-1,-6 0-7,-18-22-29,8-7 0,-6-17-2,8-4 0</inkml:trace>
  <inkml:trace contextRef="#ctx0" brushRef="#br0" timeOffset="4322">1359 94 34,'7'-21'31,"-7"5"-5,0 16 0,5-30-5,8 25-4,-13-13-7,14 15 0,-14 3-4,31-1 0,-15 8-2,10 9-1,-5 3 2,1 6-3,-3 5 2,1 8-3,-11 4 1,1 5-1,-4 4 0,-7 4 1,-5 5-3,-6 5 1,-4-7 0,-4 3 0,-5-6 0,-2-5 0,-5-9-1,-3-14-2,6 4-6,-7-18-28,15 0-1,4-12-2,17-1 1</inkml:trace>
</inkml:ink>
</file>

<file path=ppt/ink/ink1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8:18.1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69 6 56,'10'-14'36,"-10"14"0,22 12 0,-9 11-22,-12-4-7,5 12 0,-15-2-2,1 6-1,-7 0-1,-1-1 0,-3-2-2,-1-5-1,2-5-1,1-11-4,17 8-22,0-19-11,0 0 0,0 0-2</inkml:trace>
</inkml:ink>
</file>

<file path=ppt/ink/ink1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8:18.7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20 48,'-13'-8'33,"13"8"3,0 0-2,-20-8-20,20 8-2,0 0-3,7 18-3,-7-18 0,13 10-2,-13-10-1,27 0 0,-10-3-1,5-3-1,0 0 0,-1 2 0,-3-5 0,-1 6 0,-4 0-1,-13 3 0,13 8 1,-13-8-1,0 28 0,-4-8 1,1 2-1,2 4 0,-2 3 1,1-1-1,2-6-1,0-2 0,3-2-1,-3-18-4,10 20-16,-10-20-16,0 0-1,16-22 0,-2 15 0</inkml:trace>
  <inkml:trace contextRef="#ctx0" brushRef="#br0" timeOffset="468">445 88 64,'0'0'38,"2"-25"-1,-2 25 1,0 0-25,0 0-5,4 29-2,-4 4-1,-4 5-1,2 15-1,-2 4-2,1 6 1,2 2-1,-1-3 0,1-3-1,2-6 1,1-6-1,-1-11-1,2-10-1,-3-11 0,0-15-3,0 0-5,0 0-28,6-35-2,1 12 2,-11-17-1</inkml:trace>
  <inkml:trace contextRef="#ctx0" brushRef="#br0" timeOffset="749">426 52 67,'12'-21'37,"10"10"-1,-3 0 1,11 15-28,-5-2-3,5 11-1,-8 0-1,4 7-1,-8 2-1,-1 3-1,-11 1 0,-3 5 0,-7 1-1,-9-4 1,-11 1-1,-5-3 0,-1 2-1,-5-5-1,4 4-4,-12-19-22,18 8-10,-1-14 0,7 2-2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04.7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248 102 72,'-16'-14'35,"1"14"0,-15-8-2,5 17-28,-8-3-1,4 10 1,-4-2-2,8 3 0,2 3 1,11 0-2,10 0 0,9-1 0,9-1 0,7 2-1,4 1 0,1 6 0,-3 1-1,-1 5 0,-5 4 1,-10 1-1,-8 4 0,-7-1 0,-7 1 1,-6-4-1,-2-4 0,-2-4 0,2-8 0,-3-9-2,6-1-2,-3-25-13,21 13-20,-18-30 0,23 10-2,-3-15 0</inkml:trace>
  <inkml:trace contextRef="#ctx0" brushRef="#br0" timeOffset="421">287 532 65,'0'0'36,"30"-13"-2,-17-2-5,12 12-17,-8-22-4,4 8-1,-10-8-2,4 6-1,-11 0-1,-1 4-2,-9 2 1,6 13-1,-26-2 0,7 12-1,-2 10 1,-4 6 0,0 8-1,5 8 1,7 5-1,6-1-1,7 2-1,4-8-3,18 6-9,-8-26-23,21 0 0,-9-26 0,10-3 0</inkml:trace>
  <inkml:trace contextRef="#ctx0" brushRef="#br0" timeOffset="671">511 514 65,'11'-25'35,"-10"1"0,-1 24 0,13 0-22,-1 27-8,-8 3-1,2 7-3,-3 4 0,-2-1-2,-1-1-1,-6-11 0,1-9 0,5-19 0,-21 0 1,11-18-1,3-7 2,3-7 1,4-10 1,5 1 1,4-4 0,7 8 1,0 5 0,4 11-1,0 9 0,2 18-1,-4 7-1,3 15 0,-6 11-1,1 4 0,-6 3 0,-3-3-2,-6-6 0,-6-11 0,2-8-1,3-18 1,-19-6 0,9-14 0,5-9 1,7-9 0,2-4 3,6-2-1,3-3 2,5 9-1,-2 7 1,1 6 0,1 13-1,-1 14 0,0 11-1,1 14 0,-5 11 0,-3 8-1,-1 5 0,-2-1 0,-3 2-3,-8-17-5,10 4-29,-6-39-1,-13 19 0,5-32-2</inkml:trace>
  <inkml:trace contextRef="#ctx0" brushRef="#br0" timeOffset="1388">1055 443 76,'-16'-24'37,"16"24"-2,-26-20 1,26 20-30,-35 3-2,17 14 0,-3 7-2,3 12 0,4 5-2,2 7-2,5 3 0,6-6-1,9-1 0,2-11-1,11-8 0,-4-16 1,5-9 1,-1-16 1,-2-9 2,2-11 0,-8-8 2,-2 1 0,-5-5 1,1 11 0,-7 5 0,5 8-1,-8 9 1,3 15-1,0 19-1,4 11 0,-4 8-1,4 8 0,1 8-2,-1-1-2,5 5-5,-17-21-30,20-2 1,-12-35-1,15 17-1</inkml:trace>
  <inkml:trace contextRef="#ctx0" brushRef="#br0" timeOffset="1747">1154 473 77,'0'0'36,"15"6"-1,7 20 0,-18 5-31,5 9-1,-8 3-1,2 3-1,-4-4-1,-4-10-2,1-8 0,4-24 0,-16 13-1,4-26 1,8-6-1,-2-11 2,6-7 1,5 2 1,3-10 1,10 8 1,-2 0 1,11 15 0,-1 4 0,6 17-1,-3 10 0,0 14 0,-3 11-1,-4 8-1,-5 5 0,-2 2 0,-10 0-2,-5-8 0,0-2-2,-8-15-4,8-1-21,-13-24-10,13 1 1,-9-31-2</inkml:trace>
  <inkml:trace contextRef="#ctx0" brushRef="#br0" timeOffset="2153">1534-3 77,'9'-15'37,"-9"15"0,0 0-1,0 0-30,1 26-1,-1 3 0,0 2-1,0 12-2,-3 6 1,3 12-2,0 1 1,0 5-1,0-2 0,0 2 0,-1-4-1,2-6 0,-1-5-1,-1-12-1,1-5-1,-3-14-2,9 4-10,-6-25-23,0 0 0,7-34 0,6 13 1</inkml:trace>
  <inkml:trace contextRef="#ctx0" brushRef="#br0" timeOffset="2387">1635 458 70,'-3'-16'33,"3"16"-2,-29 1 0,3-2-46,-4 8-16,-2-4-1,-1-6-2,-1-3 0</inkml:trace>
  <inkml:trace contextRef="#ctx0" brushRef="#br0" timeOffset="2746">1705 399 72,'0'0'37,"0"0"-1,-6 13 1,10 21-28,-5-3-5,2 14 0,-1 2-3,0 5 0,0 3-3,-1-14-4,8 8-19,-10-31-11,3-18 0,0 0-1,15-24 0</inkml:trace>
  <inkml:trace contextRef="#ctx0" brushRef="#br0" timeOffset="2917">1718 174 78,'0'-51'35,"-5"13"-2,5 38-9,0 0-37,5 13-19,2 14-1,-1 1-3,7 9 1</inkml:trace>
  <inkml:trace contextRef="#ctx0" brushRef="#br0" timeOffset="3120">2005 454 82,'0'0'37,"0"0"-1,-21-24-5,21 24-26,-27 16-2,6 3-1,-2 4 0,2 9 0,-3 8 0,7 2-1,4-1-1,10 4 1,2-7 0,8-5-1,2-5 1,5-10-2,5-8 0,1-9 0,3-2-3,-5-17-4,15 8-29,-17-14 1,7 3-2,-10-8 1</inkml:trace>
  <inkml:trace contextRef="#ctx0" brushRef="#br0" timeOffset="3494">2235 412 72,'0'0'35,"0"0"0,-13 2-4,-2-13-24,15 11-4,-30 21 0,14-6 0,0 2-1,6 6-1,6 0 0,8 3 0,2-1 0,5-2-1,4-2 0,1 0 0,1-2 0,-7 0 0,-3-1-1,-9 3 1,-3 1-1,-8-1 0,-1 3-2,-14-10-7,11 10-25,-11-15 0,8 1-2,-3-13 0</inkml:trace>
</inkml:ink>
</file>

<file path=ppt/ink/ink1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8:22.6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146 71 53,'3'-20'36,"-6"-2"-2,3 22 1,-1-30-19,1 30-7,-13 8-2,3 11-2,-8-1-1,2 9 0,-4 5-1,3 6-1,-2 3 0,6 4-1,1 0 0,5 3 0,6 2-1,4 6 1,4-1-1,2 1 1,4-2-2,0 3 2,1-2-1,1-3 0,-1-2 1,0-10-1,2-2 0,0-7 0,3-2 0,-2-7-1,4-4-1,-5-6-3,7 3-4,-23-15-29,23 3 1,-23-3-1,17-19-1</inkml:trace>
  <inkml:trace contextRef="#ctx0" brushRef="#br0" timeOffset="436">570 259 48,'3'-25'35,"3"10"1,-9-5-1,3 20-8,-13-12-22,0 12-1,-10-3 0,2 8-1,-3-1-1,1 5-1,1 4 1,6 6-1,3 6 0,7 2 0,3 5 1,5 6-1,1 1 0,1 5 0,0-1-1,1-1 1,-1 1 0,-7-4-1,2-3 0,-2 0 0,-2-2 0,1-2 0,0-5 0,1-3 0,1-6-2,2-18-1,0 21-2,0-21-7,11-16-25,-11-4 0,11 5-1,-7-14 1</inkml:trace>
  <inkml:trace contextRef="#ctx0" brushRef="#br0" timeOffset="780">512 504 55,'0'0'33,"-14"-12"-2,1 18 0,-9-4-25,2 8-5,-3 3-4,-9-4-26,13-2-2,2-6-1,17-1-1</inkml:trace>
  <inkml:trace contextRef="#ctx0" brushRef="#br0" timeOffset="1076">861 173 65,'0'0'36,"-8"-23"-1,8 23 2,-20 0-27,11 18-4,-12 0 0,5 14-1,-7 3-2,2 10-1,1 0 0,4 9-1,3 2 0,8 4 0,6-2-1,5 0 0,5-1 0,2-2 1,9-3-1,-2-10-1,1-4-1,-6-13-2,7 1-8,-22-26-26,26-7 2,-19-17-3,5 4 2</inkml:trace>
  <inkml:trace contextRef="#ctx0" brushRef="#br0" timeOffset="1388">905 507 65,'15'-13'35,"-6"0"0,6 13 0,-15 0-27,19 7-3,-19-7-1,13 31-1,-8-11-2,-1 2 1,-4 0-1,0-2-1,-3-4 0,2-3 1,1-13-1,-5 17 0,5-17 0,0 0 1,0 0-2,0 0 1,13-4 0,-13 4 0,0 0 0,10-19-1,-10 19 1,3-14 0,-3 14 0,0 0 1,0 0-1,0 0 1,0 0-1,0 0 1,-7 21 0,6-5-1,-2 0 1,-2 0 0,0-3-1,5-13 0,-16 19 1,16-19-1,-13 10 0,13-10 0,0 0-2,0 0-2,0 0-4,-13-2-28,13 2 1,3-18-2,-3 18 0</inkml:trace>
  <inkml:trace contextRef="#ctx0" brushRef="#br0" timeOffset="1950">1132 407 64,'0'0'35,"-14"10"-1,1-1 0,6 11-26,-11-1-2,10 6-2,-1-4-2,5 5 1,4-1-2,4 0 1,6-2-2,6-3 1,1-5-1,2-8-1,1 2-3,-2-15-3,11 3-27,-16-13-1,6 2-2,-8-8 2</inkml:trace>
  <inkml:trace contextRef="#ctx0" brushRef="#br0" timeOffset="2277">1319 234 62,'14'-3'36,"-1"-3"-1,9 9 0,-7-3-24,11 16-4,-10-4 0,5 12-3,-6 0 0,1 8-1,-8 2 0,2 6-1,-8 2-1,-2 7 1,-9 3-2,-1 4 1,-7-1-1,-6-3-1,-5-1-2,-11-13-3,7 4-21,-20-30-12,9 1 1,-3-19-2</inkml:trace>
</inkml:ink>
</file>

<file path=ppt/ink/ink1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8:26.2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109 0 66,'0'0'36,"-5"15"0,-4 4 1,9 21-29,-11-3-4,0 5 0,-2 0-2,-3-2-2,6-1-4,-15-14-30,16-3-1,9-22-2,0 0 0</inkml:trace>
</inkml:ink>
</file>

<file path=ppt/ink/ink1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8:26.6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148 89 55,'14'-16'34,"-5"-4"0,3 7 0,-12-7-25,0 20 0,-5-21-3,5 21-1,-20 2-1,4 11-1,-5 6-1,-1 4 0,-4 7 0,4 5-1,3 0-1,3-4 0,3-2-1,9-3 0,6-5 0,-2-21-1,19 17 1,-1-21-1,2-5 1,-1-7 0,3-6 0,-4-4 1,0 0 1,-5 3 0,0-1 0,-4 9 1,-9 15 0,13-11 0,-13 11 1,7 27 0,-7-1-1,2 13 0,-7 7 0,5 11 0,-1 1-1,-2 1 0,-2 0 0,2-1 0,-4 0 0,-2-10-1,1-5 0,-3-9 0,0-7 0,-2-8 0,-1-8-1,-2-9-1,0-8-2,-4-10-2,20 16-15,-22-37-18,20 13 1,-2-9-2,11 4 2</inkml:trace>
</inkml:ink>
</file>

<file path=ppt/ink/ink1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8:27.3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185 55 59,'-6'-19'35,"6"19"1,-16-28-1,16 28-24,-23-12-3,23 12-1,-35 21-2,15 2-1,-3 10 0,3 12-2,1 8 0,7 7 0,3 4-1,8 3 0,1 1 0,4-2-1,8-3 0,-2-5 0,2-8-2,-6-14-3,15 11-17,-16-32-16,12-3-1,-17-12-2,26-24 0</inkml:trace>
  <inkml:trace contextRef="#ctx0" brushRef="#br0" timeOffset="1233">327 384 41,'0'0'32,"-4"-22"3,4 22-2,-9-32-20,9 32-3,3-25 0,-3 25-3,0 0-2,22 6-1,-15 9-1,3 10 0,-4 5-2,-3 3 0,-5 2-1,-3-4 1,-6-5-1,1-9-1,10-17 1,-19 3 0,17-17-1,3-8 1,8-7 0,5-9-1,8-4 1,0-2 0,-1 2 0,0 5 1,-4 5 0,-2 10 0,-11 8 0,-4 14 0,-4 17 0,-5 6 0,-3 6 0,2 8 0,0 4 0,1 1 0,6-1-1,0-8 1,5 0-1,5-8-1,3-3-2,-10-22-4,34 23-22,-34-23-8,33-4 0,-18-6-2</inkml:trace>
  <inkml:trace contextRef="#ctx0" brushRef="#br0" timeOffset="1654">607 470 58,'0'0'36,"0"0"-1,9 33 0,-12-16-22,6 19-7,-9-2-2,6 10 0,-6 0-2,-1-1-1,-2-3-3,-4-15-4,9 6-28,-9-23-2,13-8-1,-22 5 0</inkml:trace>
</inkml:ink>
</file>

<file path=ppt/ink/ink1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8:29.3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243 87 55,'1'-21'35,"-6"-3"0,0 9 0,-12-4-27,17 19 0,-31-10-2,18 16-1,-7 3-1,7 8 0,-1 5-1,5 8-1,-3 5 0,8 4-1,-2 2 1,2 2-1,-2-4 0,3 2 0,-2-4 0,0-2-1,1-3 1,-2 1-1,2-2 1,1 2-1,0-4 0,1-1 0,0-2 0,0-6-1,2-1-1,0-19-3,0 16-4,-13-29-22,13 13-6,6-25-1,7 12 0</inkml:trace>
  <inkml:trace contextRef="#ctx0" brushRef="#br0" timeOffset="328">194 397 49,'0'-13'31,"0"13"1,-18-5-1,2 14-24,-11-5-4,-3 2-5,5 3-26,-5-6-2,4-3-3,4-3 2</inkml:trace>
  <inkml:trace contextRef="#ctx0" brushRef="#br0" timeOffset="593">506 98 65,'2'-23'35,"-2"23"1,-15-19 0,15 19-28,-33 0-2,16 12-1,-5 2 0,5 15-2,-1 5 0,7 6-2,0 6 1,7 5-1,3 0-1,4 1 1,2 0-1,3-7 0,2-4 0,0-4-1,4-2 0,-1-13-3,5 1-2,-18-23-15,26 3-17,-26-3 1,30-16-1,-23-4 1</inkml:trace>
  <inkml:trace contextRef="#ctx0" brushRef="#br0" timeOffset="905">521 329 67,'14'-6'36,"-14"6"0,29-2-2,-16 5-27,5 10-3,-18-13 0,23 31-1,-18-11-1,0 5 0,-2-1-1,-5 4 0,-2-5 0,-2-1-1,-3-5 0,1-3-1,8-14 0,-13 11 0,13-11-1,-3-13 0,7-2 0,2-4 0,4-2 0,2-6 1,1-2 0,-2 1 1,2-1 1,-1 1 0,-3 2 1,-1 6-1,-5 5 1,-3 15 0,0 0 0,2 15 0,-7 5-1,1 9 1,0 6-1,1 2 0,0 2-1,4-4 0,1-4-1,1-10-1,7 1-4,-10-22-15,17 3-16,-7-15 0,8 2-2,-4-13 2</inkml:trace>
  <inkml:trace contextRef="#ctx0" brushRef="#br0" timeOffset="1373">885 124 61,'25'2'37,"-6"2"-3,7 9 1,-4-4-26,4 15-4,-12-2 0,3 3-1,-9-1 0,-4 10-2,-4-2 0,-4 8-1,-5 5 0,-3 6 0,-4 1-1,1 2 0,-7-4 0,-3-3-2,1-5-1,-10-21-4,16 5-27,-17-26-2,9-1-2,-5-18 0</inkml:trace>
  <inkml:trace contextRef="#ctx0" brushRef="#br0" timeOffset="1810">1237 56 50,'0'0'33,"29"3"3,-15 0-2,15 13-22,-14-7-2,9 11-3,-9-6-2,2 12-1,-8 2-1,0 5-1,-5 6 0,0 9 0,-4 6-1,-3 5 0,0 2-1,-4-3 2,-1-2-2,-7-5-1,-1-7-1,-4-17-2,3 1-6,-15-27-27,16 4 0,-4-21-2,9 1 1</inkml:trace>
  <inkml:trace contextRef="#ctx0" brushRef="#br0" timeOffset="2231">1618 81 58,'2'-25'34,"-2"25"1,19-17-8,1 24-15,-20-7-2,35 20-3,-16-5-2,4 7-2,-4 2 1,1 9-2,-4 4 0,-3 6-1,-7 1 1,-6 8-2,-4 4 1,-9 5 0,-5 1-1,-5-1 0,-6-1-2,-7-11-2,4 6-10,-16-23-23,6-2-1,-4-18-2,7 2 0</inkml:trace>
</inkml:ink>
</file>

<file path=ppt/ink/ink1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9:06.40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 43 53,'-8'-42'35,"8"24"-3,0 18 0,0 0-18,0 0-36,0 0-9,24 20-2,-24-20 0</inkml:trace>
</inkml:ink>
</file>

<file path=ppt/ink/ink1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9:02.69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166 383 23,'13'11'27,"-13"-11"1,20 10-8,-20-10-2,17-4-3,-17-13-2,14 15-3,-19-17-1,5 19-2,3-26-1,-1 12-2,-11-4 1,4 5-1,-3-3-1,-5 4 0,-5 2 0,-2 10 0,-2 6 0,-1 9-2,-3 6 1,2 11-1,1 5 0,5 6 0,5 4-1,6-2 0,5-5-1,7-3 1,3-8 0,10-10-1,1-9 0,5-13 0,2-6 0,0-11 0,-3-11 1,-1-5-1,-4-5 1,-5 1 0,-2-1 0,-7 8 0,-4 2 1,0 14 0,0 17 0,0 0 0,-8 30 0,3 8 0,1 7 0,0 10 0,-1 8 0,1 1 0,1 4 0,3-3 0,3-4 0,-1-4 0,3-9 0,0-6-1,-1-7 0,0-9-1,2-7-2,-6-19-4,0 0-14,0 0-18,18-25 3,-18-10-2,8 2 0</inkml:trace>
  <inkml:trace contextRef="#ctx0" brushRef="#br0" timeOffset="639">315 335 82,'0'0'35,"-12"20"0,7-7-5,9 26-25,-4 2-2,6 10 1,-1-5-1,7-1-2,-3-7 0,4-12-1,-3-13 1,3-13-2,0-10 1,-3-12 0,-1-5 0,-1-10-1,1 0 2,-3-3-1,1 4 1,-3 7 0,-2 6-1,2 7 1,-4 16 0,0 0 0,0 26 0,0 6 0,5 3 0,2 7-1,3 3 0,-1-4-3,8 1-4,-13-20-29,22-4 1,-5-21-2,6 2 0</inkml:trace>
  <inkml:trace contextRef="#ctx0" brushRef="#br0" timeOffset="983">749 358 69,'-9'-18'36,"9"18"-2,-21-8 0,21 8-28,-26 22-2,10-1 0,-6 4-1,5 7-1,-2 1-1,6 5 0,5-7-1,8 1-1,5-6 0,3-9 1,-8-17-1,27 13 0,-10-20 1,0-8-1,-4-8 2,2-3 0,-7-6 0,4 2 1,-5-1 0,0 8 1,-4 1-1,-3 22 0,0 0 0,0 0 0,2 20-1,-1 11 0,2 2-1,2 5 0,2 3-2,0-5-3,10 8-10,-9-25-22,12-4 1,-7-19-2,6-5 1</inkml:trace>
  <inkml:trace contextRef="#ctx0" brushRef="#br0" timeOffset="1341">885 383 76,'0'0'33,"-7"17"-1,10 18-9,-2-15-17,6 16-3,-4 2-1,0-3 0,-1-3-1,-4-10-1,1-6 0,1-16-1,0 0 1,-15-7-1,12-12 1,2-5 0,1-3 1,4-7 0,2 2 1,6 5 0,-2-5 1,6 6 0,-3-2 0,1 9 0,1 2 0,-1 8-1,-1 3-1,4 8 0,-2 9 0,2 10-1,-2 5 0,-1 10 1,-1 8-2,-1 2 1,-4 4-1,-6-4-1,1 1-4,-15-23-22,12 1-7,0-25-1,0 0-2</inkml:trace>
  <inkml:trace contextRef="#ctx0" brushRef="#br0" timeOffset="1887">1319 1 68,'0'0'36,"0"0"0,15 5 0,-15-5-23,4 31-8,-4-5 0,1 12-2,-5 1-1,3 9 0,-7 0 0,4 0 0,3-2-1,-4 1 0,5-2-1,0-6 1,5 2-1,-4-8 0,0-2-1,1-5 0,-1-4-2,-1-22-2,6 26-5,-6-26-28,0 0 2,7-31-1,12 14 1</inkml:trace>
  <inkml:trace contextRef="#ctx0" brushRef="#br0" timeOffset="2137">1433 372 55,'-8'-13'31,"-5"15"-1,-12-4 1,3 14-23,-9-8-4,-3 4-5,5 3-22,-4-9-7,8-4-1,7-2-1</inkml:trace>
  <inkml:trace contextRef="#ctx0" brushRef="#br0" timeOffset="2496">1525 391 72,'-3'18'35,"10"9"-1,-11 1 0,12 7-29,-12-2-1,8 5-2,-7-5-2,-1-11-7,8 0-27,-4-22 0,0 0-1,8-28 0</inkml:trace>
  <inkml:trace contextRef="#ctx0" brushRef="#br0" timeOffset="2636">1585 157 74,'5'-29'33,"-10"8"-1,5 21-1,0 0-37,0 0-24,0 0-2,0 0-1,5 20-1</inkml:trace>
  <inkml:trace contextRef="#ctx0" brushRef="#br0" timeOffset="2886">1928 72 66,'0'-21'34,"-8"7"-1,8 14-4,-21-25-23,21 25 0,-33-10-2,19 14 0,-5-1 0,6 16 0,1 1-2,8 12 0,-2 2 0,5 5 0,1 0 0,0 6 0,0-7-1,-3 0 0,1-3 0,-1 0 0,-1-2-1,0 2 1,2 0-1,2 0 1,0-1-1,2 0 0,1-2 1,-2-6-1,3-3 0,-4-4-1,0-4-1,0-15-1,0 17-2,0-17-10,0 0-22,0-28 1,12 15-1,-6-13 1</inkml:trace>
  <inkml:trace contextRef="#ctx0" brushRef="#br0" timeOffset="3229">1928 407 51,'-30'-10'30,"7"12"1,-11 3-2,4 0-31,-2 5-23,3-6-2,3 1-3,9-7 0</inkml:trace>
  <inkml:trace contextRef="#ctx0" brushRef="#br0" timeOffset="3541">2022 313 75,'-13'-5'37,"16"23"-2,-12-1 1,15 14-31,-6-2-1,3 13 0,-3-3-3,3-2-1,-3-1-4,-4-16-11,11 1-20,-7-21-1,0 0-1,14-22 1</inkml:trace>
  <inkml:trace contextRef="#ctx0" brushRef="#br0" timeOffset="3915">2132 476 72,'2'17'35,"-2"-17"-2,7 28-8,-7-28-16,26-2-4,-13-10-1,6-1 0,-5-4-1,2-5-1,-4-1 0,-2 0 0,-7-2-1,-5 6 0,-2 3 1,4 16-2,-25-13 1,9 16-1,1 10 0,0 9 1,1 5 0,2 5-1,3 6 0,6 0 0,6 0-1,5-2-1,6-1-2,2-12-3,14 5-9,-8-21-20,14 0 1,-7-15-1,7 0 2,-15-21 20,9 7 7,-8-11 7,-6-11 11,1 12 21,-10-2 1,3 12 0,-11-1 0,15 23-18,-14 0-4,2 18-5,-2 3-2,4 9-1,-2 1-1,1 1 0,-1-6-1,0-1 0,-2-25-1,4 13 0,-4-13 0,-6-29 0,4 0 1,0-5-2,4-7 2,-1 1-1,2-2 0,6 4 0,1 5 0,1 6-1,2 10 0,-4 0-4,4 21-7,-13-4-24,19 3 0,-19-3 0,20 14 0</inkml:trace>
  <inkml:trace contextRef="#ctx0" brushRef="#br0" timeOffset="4571">2785 307 69,'0'-19'34,"0"19"-1,-28-4-1,15 12-27,-13 3-2,6 8 0,-2-3-1,12 8 1,3 1-2,16 4 1,7-1-1,10-1 1,0-1-1,0 0 0,-9 1 0,-7-4 0,-11 0-1,-12-4 0,-9 0-2,-8-5-2,4 8-8,-9-16-24,16 0 2,-3-11-3,22 5 1</inkml:trace>
  <inkml:trace contextRef="#ctx0" brushRef="#br0" timeOffset="10967">3165 396 85,'0'0'37,"0"0"-1,-21-8 0,21 8-32,0 0-2,0 0-1,-18 18-2,18-18-6,-8 13-29,8-13 1,-13 16-2,7-3-1</inkml:trace>
  <inkml:trace contextRef="#ctx0" brushRef="#br0" timeOffset="11185">3126 676 75,'0'0'37,"-16"6"-1,2-8-1,14 2-29,-22 3-3,9 2-1,-4 0-3,-1-12-16,18 7-18,-17-1-1,17 1-2,0 0 0</inkml:trace>
</inkml:ink>
</file>

<file path=ppt/ink/ink1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9:19.71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8 16 72,'-4'-20'34,"4"20"-3,0 0-3,-5 15-49,4 3-10,5 3-2,0 0 1</inkml:trace>
  <inkml:trace contextRef="#ctx0" brushRef="#br0" timeOffset="2294">1518 84 62,'11'-36'30,"2"19"-7,-13 17-23,17-11-27,-17 11-4,20 18 1</inkml:trace>
  <inkml:trace contextRef="#ctx0" brushRef="#br0" timeOffset="6896">4425 145 56,'0'0'16,"3"-19"-16,-3 19 0,0 0-30,16 0 1</inkml:trace>
</inkml:ink>
</file>

<file path=ppt/ink/ink1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9:18.68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28 593 26,'-17'11'27,"17"-11"2,-13 7 1,13-7-11,0 0-9,0 0-1,0 0 0,0 0-2,17 7 1,-17-7-3,22-6-1,-9-5 0,5-1-1,3-7 0,-4-1-1,0-5 1,-2 0-1,-4 0 0,-5 0 0,-7 2 0,-4 7-1,5 16 0,-26-18-1,9 18 1,-5 6-1,1 4 0,-1 6 1,5 6-1,4 6 0,8 0 1,7 8-1,9 1 0,7-5 0,9 2-2,2-9-3,10 10-9,-11-23-22,11-2 0,-15-17-2,8 0 2</inkml:trace>
  <inkml:trace contextRef="#ctx0" brushRef="#br0" timeOffset="390">261 340 80,'0'0'34,"0"0"1,8 44-5,-3-19-22,9 15-3,-2-3-1,5 10-1,-2-6-1,-2-6-2,3-2-3,-11-13-4,13-2-25,-18-18-3,0 0 0,8-28 0</inkml:trace>
  <inkml:trace contextRef="#ctx0" brushRef="#br0" timeOffset="577">349 400 72,'0'0'33,"-26"18"0,11 8 1,0-4-29,4 11 0,-9-4-2,3 2-2,8 5-6,-13-14-27,18-3-2,4-19 0,2 15-1</inkml:trace>
  <inkml:trace contextRef="#ctx0" brushRef="#br0" timeOffset="858">510 397 71,'0'0'36,"0"0"0,-19 9 0,19 13-22,-3 3-10,6 14 0,-3-1-1,4 3-2,0 2-3,-2-14-5,14 4-29,-15-20 1,-1-13-1,13-9-2</inkml:trace>
  <inkml:trace contextRef="#ctx0" brushRef="#br0" timeOffset="1232">718 381 72,'-10'15'34,"10"-15"0,-22 17 0,5-17-28,7 14-3,-3-2 0,8 5 0,4-2 0,8 4-1,3-3 0,9 3 0,-2 1-1,2 2 0,-7 0-1,-8 0 1,-10-3-1,-11-3-1,-2 2-3,-11-14-7,8 5-25,-4-12 2,26 3-3,-22-23 2</inkml:trace>
  <inkml:trace contextRef="#ctx0" brushRef="#br0" timeOffset="1560">890 27 88,'3'17'36,"7"8"0,-13-9-1,12 25-30,-6 3-1,1 9 0,-4 0-1,0 8-1,-1-5 0,-1 3-1,2-5 0,0-5-1,2-6 0,-2-5-2,5-3-2,-5-14-4,16 1-30,-16-22 2,19 0-2,-12-16 0</inkml:trace>
  <inkml:trace contextRef="#ctx0" brushRef="#br0" timeOffset="1778">1024 390 54,'-15'-7'27,"-6"9"3,-6 12-10,2 0-23,-4-5-24,-3-4-1,11-1 1,-1-7-2</inkml:trace>
  <inkml:trace contextRef="#ctx0" brushRef="#br0" timeOffset="2028">1123 525 48,'0'0'31,"0"0"2,29-3-1,-19-20-17,10 14-6,-13-16 0,8 6-3,-11-8-2,0 7 0,-9-1-1,0 6-1,5 15 1,-24-11-2,5 16 1,3 16-1,-1 4 0,4 9 0,5 7 0,7 5-1,5-2-3,4-7-2,16 13-15,-4-25-16,12-3 0,-4-22-1,5-1 2</inkml:trace>
  <inkml:trace contextRef="#ctx0" brushRef="#br0" timeOffset="2293">1366 478 68,'0'0'34,"0"0"-1,20 21-7,-16-3-10,5 15-11,-5-2-2,-1 3-1,-4-6-2,-3-3 0,-2-5-1,6-20 0,-22 4 0,10-19 0,4-7 1,3-4 0,7-8 2,4-2 0,7-3 1,6 9 0,2-2 0,5 11 1,-1 3-1,5 10-1,-7 6 0,-1 11-1,-2 9 0,-7 10-1,-3 4 0,-2 6 0,-4 5-1,-7-6-2,3 4-4,-14-17-24,14-4-5,0-20 0,5-14-2</inkml:trace>
  <inkml:trace contextRef="#ctx0" brushRef="#br0" timeOffset="2667">1716 8 78,'0'0'36,"14"-19"-1,-1 35-3,-13-16-25,19 39-1,-15-8-2,5 13 0,-5 4-1,1 8-1,-8 2 0,1 4-1,-2-6 1,1 0-1,-1-6 0,0-9-1,4 0-2,0-13-1,8 0-4,-8-28-19,0 0-11,15-3 0,1-14-1,-8-16 2</inkml:trace>
  <inkml:trace contextRef="#ctx0" brushRef="#br0" timeOffset="2901">1819 343 63,'-21'7'31,"-5"2"-2,0-5-10,0 5-48,0 3-1,4-9 1,9 1 0</inkml:trace>
  <inkml:trace contextRef="#ctx0" brushRef="#br0" timeOffset="3167">1994 313 72,'-8'18'36,"-6"-5"1,21 23-2,-14-5-28,11 20-1,-5-4-1,5 2-3,0-2-4,-6-9-3,13 4-21,-11-42-8,0 0-1,-11-17-1,9-17 0</inkml:trace>
  <inkml:trace contextRef="#ctx0" brushRef="#br0" timeOffset="3494">2241 431 79,'-2'-13'36,"2"13"-2,-24-7 2,24 7-33,-33 7 1,14 9-2,-6 6 0,2 8-2,4 5-1,-1 2-1,11 3-1,8-11 0,7-5 0,-6-24 0,26 16 0,-9-28 1,5-7 2,-1-11 0,-6-5 2,1-2 0,-6 0 2,0 6-1,-7 4 1,3 7 0,-6 7-1,0 13 0,0 0-1,14 34 1,-9-3-2,2 4-1,0 8 0,0-3-2,5 1-3,-8-17-16,14 2-16,-3-29 2,10-3-3,-3-20 2</inkml:trace>
  <inkml:trace contextRef="#ctx0" brushRef="#br0" timeOffset="3869">2503 61 75,'3'-22'37,"-8"7"-3,10 29-1,-10 3-26,11 29 0,-12 4-2,9 18-1,-9 4 0,6 3-2,2-4 1,1-5-2,1-11 1,3-8-2,5-10-1,-2-15-1,6-4-4,-16-18-27,19-11-5,-11-11 0,5-4-2</inkml:trace>
</inkml:ink>
</file>

<file path=ppt/ink/ink1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9:23.42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202 498 74,'0'0'34,"5"-30"1,-5 30-7,-10-34-20,10 34-3,-30-20-1,10 21 0,-8 3 0,4 13-2,-1 4 0,6 10-1,-1 4 0,5 3-1,7-2-1,0-4 0,8-5-1,8-10 1,-8-17-1,21 7 1,-2-14 0,1-12 0,2-1 1,-3-6 0,3-4 1,-5 3 0,-5 2 1,-4 5-1,-3 5 1,-5 15 0,0 0 0,3 15 1,-5 14-1,5 11 0,-3 13-1,4 13 0,1 5 0,2 5 0,0-2-1,0-7 0,1-1-2,-3-15-1,3-7-2,-11-27-11,10 1-22,-7-18 0,10-16 0,-7-12 1</inkml:trace>
  <inkml:trace contextRef="#ctx0" brushRef="#br0" timeOffset="453">320 539 53,'0'0'35,"0"0"1,-8 34-2,3-13-9,18 22-21,-8 2-1,0 5 0,3-8-2,2-4 0,-2-11-2,3-13 0,-11-14 0,23-12 0,-10-10 0,-2-16-1,2-7 2,-3-6 0,3-5 1,-4 5 0,0-1 0,-5 11 1,1 5-1,-1 15 2,-4 21-1,0 0 1,3 21-1,-2 15 0,4 8 0,-1 8-1,0 4 1,5 1-1,0-5-3,-1-10-1,5-1-4,-13-41-18,18 18-12,-10-34 0,14-3-1,-10-21 1</inkml:trace>
  <inkml:trace contextRef="#ctx0" brushRef="#br0" timeOffset="796">704 450 68,'0'-16'34,"0"16"-1,0 0-2,-15 13-24,1 5-3,2 14-1,-10-2 1,8 8-2,-3 0 0,4-1-2,4-5-2,5-10 0,5-2-1,-1-20 0,22 6 0,-9-18 0,7-4 1,-3-13 0,-2-5 4,1 1-1,-6-2 2,1 9 1,-5-1 0,-6 27 0,9-16 0,-9 16 0,7 31 0,-1 4-1,-3 3-1,0 7-1,0 3 0,1-4-1,0 1-3,-4-20-7,12-2-27,-12-23 1,14 2-2,-5-24 2</inkml:trace>
  <inkml:trace contextRef="#ctx0" brushRef="#br0" timeOffset="1170">873 506 56,'13'2'34,"-1"17"-2,-7 3 1,10 15-17,-6-2-13,1 1-1,-7-4-1,-2-1-1,-2-11 0,1-20-2,-13 12 1,13-12 0,-13-34 0,7 4 0,6-2 2,4-6 1,5-5 1,8 13 1,-1-4 0,9 11-1,-5 6 1,6 6-1,-3 8 0,0 12-1,-4 9-1,-2 5 0,-4 8 0,-2 5-1,-3 2 0,-6 1 0,1 2-4,-11-15-7,10 1-25,-2-27 0,0 0-2,0 0 1</inkml:trace>
  <inkml:trace contextRef="#ctx0" brushRef="#br0" timeOffset="1560">1219 10 86,'-5'-18'35,"14"37"1,-9-4-10,22 26-20,-15 4-1,8 15-1,-10 2 0,3 5-1,-4-2-1,-4-4 0,-3-4-1,-1-5 0,-1-4 0,-3-3 0,3-4-2,0-9 0,0-2-1,1-9-2,7 7-8,-3-28-25,0 0 1,11-17-2,8-4 0</inkml:trace>
  <inkml:trace contextRef="#ctx0" brushRef="#br0" timeOffset="1794">1384 409 42,'0'0'29,"-18"-3"2,-2 15-1,-3 4-16,-3 0-41,-3-1-2,2-9 0,3 1-1</inkml:trace>
  <inkml:trace contextRef="#ctx0" brushRef="#br0" timeOffset="2137">1449 523 83,'0'0'36,"0"0"-1,-4 23-8,4-7-21,1 15-2,-2 0-1,1 2-3,2 4-4,-9-18-15,10 4-17,-3-23 1,0 0-1,12-21 1</inkml:trace>
  <inkml:trace contextRef="#ctx0" brushRef="#br0" timeOffset="2293">1492 307 58,'0'-32'32,"-1"7"-4,1 11-3,0 14-49,0 0-3,0 0-3,17 17-2</inkml:trace>
  <inkml:trace contextRef="#ctx0" brushRef="#br0" timeOffset="2496">1847 196 61,'-16'-20'33,"0"5"0,-7-2-2,10 15-25,-12-2 1,6 17-2,-7 5-1,9 5 0,-2 5-2,8 5 1,0 1-1,9-1 1,0-5-1,4 0 0,-2-6 0,0-1-1,0 0 1,0-1-2,-2 1 2,-1 4-1,3 2-1,-3 5 0,6 2 1,2 2-1,-1 1 0,0-4 0,2-4-1,-3-4-1,1 0-2,-4-25-7,5 13-26,-5-13 1,8-19-1,-2-1 0</inkml:trace>
  <inkml:trace contextRef="#ctx0" brushRef="#br0" timeOffset="2839">1744 498 36,'-32'2'21,"3"6"-21,3-3 0,0-5-24,13 6 0</inkml:trace>
  <inkml:trace contextRef="#ctx0" brushRef="#br0" timeOffset="3011">1874 411 76,'0'13'38,"9"15"-2,-13-1 2,12 14-33,-3 1 0,2 5-3,-6-2-1,2-10-5,3 5-9,-6-40-24,4 13 1,-8-35 0,8-4 0</inkml:trace>
  <inkml:trace contextRef="#ctx0" brushRef="#br0" timeOffset="3370">2046 503 59,'0'0'34,"16"13"-2,-16-13 1,26 0-24,-26 0-2,21-22-2,-17 6-3,0 1 1,-5-2-2,-1 2 0,2 15-1,-15-17 1,15 17 1,-24 11-1,11 10 0,3 9 0,2 5 1,3 12-1,4 4 0,2-3-3,8 5-1,0-18-7,12 3-26,-3-18 2,8-5-2,-5-23 1</inkml:trace>
  <inkml:trace contextRef="#ctx0" brushRef="#br0" timeOffset="3619">2249 565 66,'0'0'34,"0"0"-1,0 0-2,6 19-23,4 10-4,-9-1-1,10 4-1,-10-4-1,3 0 1,-4-11-1,0-17 0,0 0 0,0 0 0,-4-35 0,7 6 0,1-5 0,6 1 0,5-1 0,2 5-1,3 6 0,-2 1-4,8 19-19,-13-9-11,7 7-2,-4-6-1,4-5 0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21.3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280 40 64,'24'-6'36,"-24"6"-2,13-1 2,-13 1-28,0 0-2,-19 4-1,1 6-1,-10 1 0,-4 2-2,-6 1 1,-1 1-1,-1-3 0,2-1-2,12-1 0,4-7-1,22-3-2,-17 2-2,17-2 1,17-8-1,-1 4 1,1-6 1,4 4 1,-2-1 2,-3-2 1,-1 8 1,-15 1 1,18 0 0,-18 0 1,9 14-1,-9-14 1,3 32-1,-3-10 0,0 7-1,-3 2 1,3 2-1,-2 2-1,2 5 1,-1-4-1,1-2-1,-2-2 0,2-6-1,0-1-1,-1-9-3,2 3-1,-1-19-6,3 15-17,-3-15-8,0 0 0,0 0 1,19 1 14,-19-1 14,21-10 6,-6 13 6,-15-3 19,25-3 9,-25 3 1,13 6 1,-13-6-13,0 0-11,-25 8-5,6 3-1,-12-8 0,1 4-2,-2-1 0,-2-5-3,12 9-10,-2-15-24,24 5 1,-13-12-3,13 12 0</inkml:trace>
  <inkml:trace contextRef="#ctx0" brushRef="#br0" timeOffset="1014">791 68 71,'-9'-22'36,"9"9"-1,-2-6 0,2 19-28,-5-15 0,5 15-2,0 0 0,-13 29-2,4-2 1,5 11-1,-7 5 0,5 13-1,-4 2 0,6 5-1,-4-3 1,1-1-2,1-6 1,2-6-1,1-12 0,0-6 0,3-9 0,1-5-2,-1-15 0,0 0-2,0 0-5,0 0-29,12-21 0,-8 1 0,10 1-1</inkml:trace>
  <inkml:trace contextRef="#ctx0" brushRef="#br0" timeOffset="1528">1136 198 83,'15'-9'35,"-15"9"1,0 0-8,-34-3-21,12 7-3,-15-4 0,-3 5-1,-8-1 0,2 3 0,-6-1-2,10 0 0,5 1-1,6-2-1,13-1-2,5-4-3,13 0-25,0 0-5,15 13-1,-15-13-1</inkml:trace>
  <inkml:trace contextRef="#ctx0" brushRef="#br0" timeOffset="1887">1049 371 77,'13'21'35,"-13"-21"1,0 0-1,0 0-28,-17 13-2,-1-10-1,0 5-1,-8-2 0,-8 0-1,-6-2-1,-5-4-2,0 2-2,-9-14-24,17 11-10,2-8 0,17 6-3</inkml:trace>
</inkml:ink>
</file>

<file path=ppt/ink/ink1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9:31.6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91 61,'-17'0'35,"17"0"0,0 0 0,-16-10-25,16 10-3,16 1-2,-2 2 0,2-7-2,7 2-1,0-2 0,3-4 0,-2-5-1,-3 2 0,-3-2 1,-5 0-1,-13 13 0,17-18 1,-17 18-2,0 0 1,0 0 0,-9 28 0,5-1 0,-2 7-1,-1 5 1,3 6 0,-1 3 0,3 0 0,0 0 0,2-4 0,0-2 0,2-1 0,0-4 0,1-5-1,-1-5 0,-4-4 0,-1-2 0,-4-7 1,7-14-2,-23 18 2,9-15-1,-4-3 0,-2-2 0,0-3 0,2-1-1,-1-7-3,19 13-2,-29-32-14,29 32-19,0-30 1,13 17-2,0-6 1</inkml:trace>
  <inkml:trace contextRef="#ctx0" brushRef="#br0" timeOffset="468">245 316 79,'0'0'38,"0"0"-1,-29 16-6,6-10-27,-3 4-1,-9-2 0,1-4-5,5 6-3,-6-11-30,14 5-2,8-10-1,13 6 0</inkml:trace>
  <inkml:trace contextRef="#ctx0" brushRef="#br0" timeOffset="2589">436 341 40,'-16'-16'32,"16"16"2,-1-14-1,5-2-17,14 16-8,-18 0 0,24-3-3,-11 3 0,5 8-2,-18-8 1,23 35-2,-16-8 1,-2 6-1,-8 3 1,-2 4-2,-3-4 1,-4 2-2,2-9 2,-3-8-2,13-21 0,-13 13 1,13-13-1,17-25 0,-4 2 0,10-7 0,2-3-1,1-6 1,0-1-1,-4 1 1,-5 4 0,-4 7 0,-5 5 0,-6 10 0,-2 13 1,0 0 0,-17 29 2,10 3-2,-5 2 1,6 5 0,-2 2 0,5 2-1,3-5 1,7-4-1,3-7 0,5-6-1,5-4 0,2-9-1,-1-3-2,1-12-3,4 9-8,-17-20-24,8 4 0,-9-10-1,2 10 0</inkml:trace>
  <inkml:trace contextRef="#ctx0" brushRef="#br0" timeOffset="3213">996 456 66,'0'0'39,"-14"2"0,14-2 0,-14-2-11,14 2-26,-12 7 0,12-7-3,0 0-4,-24 2-24,24-2-10,10-13 1,4 7-3</inkml:trace>
</inkml:ink>
</file>

<file path=ppt/ink/ink1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9:35.3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314 183 69,'0'0'35,"0"0"-1,-13-7 0,-4 14-29,-13-3-1,-5 5-1,-4-3-1,-1 1 0,-2-5 0,7 1-1,8-2-1,7 0 1,20-1 0,-13 0 0,13 0-1,0 0 1,13 8 0,-13-8 0,8 16 0,-6 0 0,-4 3 0,4 6 0,-7 2 1,5 7-1,-2 1 1,0 6 0,2-2 1,2 4-2,-4-4 1,1-1-1,1 0 1,-2-6-1,2-3 0,2-4 0,-5-1-1,3-7-1,-3-1 0,3-16-1,-4 16-3,4-16-4,0 0-21,-6-14-8,6 14 0,16-34 0</inkml:trace>
  <inkml:trace contextRef="#ctx0" brushRef="#br0" timeOffset="406">236 527 67,'0'0'33,"0"0"-1,0 0-3,-8 18-24,-14-3-3,-8-7-10,-2 6-22,-1-10-2,4-7-1,3-4-1</inkml:trace>
  <inkml:trace contextRef="#ctx0" brushRef="#br0" timeOffset="2403">658 135 64,'0'0'33,"0"0"0,0 0 0,-22-11-26,6 14-4,-8-4 0,-1 2 0,-1-1-1,5 2 0,-1-5 0,7 6-1,15-3 1,-15 7 0,15-7-1,-2 15 1,2-15 0,6 30-1,-5-9 1,4 5-1,-4 2 0,2 5 0,-2 0 0,2 5 0,-1-3 0,1 3 0,-2-5 1,3 4-1,-4-5 1,5-2-1,-5-2 1,1 0-1,2-3 1,-3-3-2,0-2 0,0-2 0,0-2 0,2 1 1,-2-2-1,4-1 0,-1 0 1,3-1-1,-6-13 0,13 19 0,-13-19 1,21 20-1,-8-14 0,0 4 0,3-4 0,1 1 0,1-1 0,-4 0 0,2 0 0,-16-6-2,26 3-2,-22-16-7,9 5-27,-8-12 1,3 4-2,-8-10 0</inkml:trace>
  <inkml:trace contextRef="#ctx0" brushRef="#br0" timeOffset="2995">726 478 59,'0'0'35,"-13"-21"-2,13 21 1,11-16-25,3 15-3,-14 1 0,32-5-2,-16 7 0,4 5-2,-4 11 0,0 2 0,-7 7 1,-5 5-2,-4 1 0,-6 1 0,-2-2 0,-4-4 0,2-6 0,-2-8-1,12-14 0,0 0-1,0 0 1,8-32 0,5 1-1,1-2 1,3-7 0,4-1 0,-7 2 0,2 7 1,-6 3-1,-3 8 0,-7 21 1,0 0 0,0 0 0,-3 25 0,-1 4 1,0 6-1,2 5 1,2-1-1,2 1 0,2-5-1,5-5-1,2-14-4,12 5-15,-5-28-17,16-1-1,-8-18 0,12-2 0</inkml:trace>
  <inkml:trace contextRef="#ctx0" brushRef="#br0" timeOffset="3510">1181 97 66,'0'0'35,"-14"-8"0,14 8-8,0 0-15,0 0-6,0 0-1,17-19 0,-2 14-2,1-9 0,2 7-2,3-2 1,0-1-1,-1 1 0,-1 2 0,-3 1 0,-3 3 0,-13 3-1,17 5 1,-17-5-1,9 20 0,-8-2 1,-1 8-1,3 3 0,-1 9 1,-2 2 0,0 3-1,-3 4 1,3 0 0,-2 0-1,4 2 1,-2-1 1,1-2-1,-1-3 1,2-3-1,-2-4 0,0-3 0,-5-3 0,1-6-1,-6-5 0,-3-2 0,-1-1-1,-5-3 0,0 0-1,-5-4-2,2 3-4,-21-17-17,17 8-14,-13-13 1,8 4-2,-5-11 1</inkml:trace>
</inkml:ink>
</file>

<file path=ppt/ink/ink1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9:56.35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34 31,'9'-21'10,"-9"21"-11,7-13 1,-7 13-15</inkml:trace>
</inkml:ink>
</file>

<file path=ppt/ink/ink1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9:49.60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46 377 55,'-11'-16'33,"11"16"1,0 0-1,-20-16-21,22 29-3,-2-13-1,-10 32-3,3-8-2,7 9 1,-1-1-2,4 3 0,4-3-1,4-1 0,2-9-1,6-8 1,0-8-1,3-9 1,-3-10-1,-2-6 0,-3-10 1,-2-6-1,-3-3 0,-5 0 1,-4 3 0,0 7 0,0 4 0,0 10 0,0 14 1,0 0 0,0 24-1,4 4 0,-2 9 1,5 7-1,-1 4 0,4-4-2,2 1-1,-2-12-3,7 5-7,-17-38-26,23 17 0,-10-29 1,5-2-2</inkml:trace>
  <inkml:trace contextRef="#ctx0" brushRef="#br0" timeOffset="406">333 393 69,'-17'9'35,"17"13"-2,-7 4 1,14 10-29,-7-2-1,4 5-1,-2-6-2,1-6 0,-3-9-1,0-18 0,0 0-1,-16-12 1,10-13-1,1-8 1,1-1 0,4-2 0,4-4 1,5 5 1,0 3-1,5 9 3,2 4-1,2 14 0,-5 4-1,1 10 1,-2 10 0,1 8-2,-7 4 2,1 4-3,-3 0 1,0-1 0,-2-1-1,-2-5-2,4 0-4,-4-28-15,-6 14-16,6-14 0,14-13-1,-9-7 1</inkml:trace>
  <inkml:trace contextRef="#ctx0" brushRef="#br0" timeOffset="764">568 387 78,'17'-1'35,"-21"15"1,14 14 0,-11 1-30,9 14 0,-6-2-3,5 2-1,-6-2-2,2-13-6,10 3-20,-13-31-11,0 0 2,-4-22-2</inkml:trace>
  <inkml:trace contextRef="#ctx0" brushRef="#br0" timeOffset="936">553 103 75,'0'-38'34,"-4"10"-2,4 28 0,0 0-33,1 16-31,2 6 0,6 4-2,1 5 2</inkml:trace>
  <inkml:trace contextRef="#ctx0" brushRef="#br0" timeOffset="1108">716 357 64,'0'24'36,"4"11"-1,-1 2 0,10 7-21,-7-5-10,7 2 0,-5-10-1,5-5-1,-4-10 0,-9-16-1,25 0 0,-15-18 0,-1-5-1,-1-9 1,1-6-1,0-1 0,-5-2 0,-1 3 0,-2 4-2,-2 2-1,2 16-5,-11-1-28,10 17 1,0-15-2,0 15 1</inkml:trace>
  <inkml:trace contextRef="#ctx0" brushRef="#br0" timeOffset="1404">1010 449 70,'18'2'34,"-2"-10"1,3-1 1,-19-10-28,16 6-2,-14-8-1,-1 5 0,-10 0-2,9 16-1,-27-13 0,7 19-1,-4 7 0,-2 9 0,3 9 0,3 4-1,7 4 1,4 2-2,13 0 0,8-8-2,11 1-1,-1-18-5,17 9-9,-10-27-19,7-2 1,-5-18-1,-2 0 2</inkml:trace>
  <inkml:trace contextRef="#ctx0" brushRef="#br0" timeOffset="1638">1191 435 53,'0'0'34,"0"0"0,0 0-1,16 25-11,-2 10-15,-8-3-2,3 8-2,-8-7-1,2-2 0,-7-12-1,4-19 0,-14 3-1,7-21 1,-1-11-1,3-4 0,4-2 1,7-8-1,5 8 1,5 2-1,3 8 0,1 6-1,2 12-2,-8-2-3,10 16-22,-24-7-6,18 6-2,-18-6 0</inkml:trace>
  <inkml:trace contextRef="#ctx0" brushRef="#br0" timeOffset="1981">1486 380 70,'16'-6'36,"-16"6"-2,0 0 2,0 0-28,-9 13-4,-1 0-1,-4 1-1,4 2-1,1 1 0,3 2-1,6 1 0,7 5 0,1-1 0,-3-5 0,0 0-1,-5-5 0,-5-1-1,5-13-1,-18 19-2,-4-25-6,22 6-25,-22-7 2,22 7-1,-3-23 1</inkml:trace>
  <inkml:trace contextRef="#ctx0" brushRef="#br0" timeOffset="2293">1745 329 68,'-3'-18'34,"3"18"-1,-18-16 0,5 25-27,-6-2-2,1 15-1,-3 5-1,3 6-1,2 4-1,5-1-1,6 2 0,5-9 0,8-5-1,-8-24 0,26 11 1,-10-21 0,1-10 1,2-7 1,-6-6 1,1 1 0,-6-3 1,2 11 0,-7-1 1,-3 25 0,0 0-1,0 0 0,10 37 0,-7 2-1,0 5 0,1 6-2,2 2-1,-3-12-3,8 3-10,-6-26-22,9-13-1,-1-27 0,7-7-1</inkml:trace>
  <inkml:trace contextRef="#ctx0" brushRef="#br0" timeOffset="2652">1976 38 53,'7'-23'36,"-3"6"-1,-4 17 1,13 8-14,-3 27-15,-5 3 0,6 18-3,-5 4 2,0 10-3,-6-2 0,3-1-1,-8-7 0,5-7-2,-4-12 1,1-9-2,2-5-1,-1-13-4,18 2-22,-16-16-10,22-25-1,-6-3 0</inkml:trace>
</inkml:ink>
</file>

<file path=ppt/ink/ink1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19:53.23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220 494 57,'-2'-19'35,"-6"-4"-1,-1 5 1,-11-8-24,20 26-1,-31-29-3,15 29-2,-8 1 0,3 17-2,0 2 0,1 11-2,2 4 0,5 5-1,0 2 0,9-7-1,7 1-1,2-13 0,7-8 0,2-11 0,8-8 0,0-11 0,0-5 2,-1-10 0,0-5 0,-4 3 1,-4-2 1,-3 6 0,-7 3 1,-3 25-1,0 0 1,14 6 0,-9 21-1,2 14 1,-3 10-1,2 15 0,1 1-1,-1 4 0,-6-4-1,5-7 1,-7-5-1,-1-11-1,0-11-1,-3-17-1,6-16-4,0 0-14,0 0-18,0-33 1,14 8-1,-1-13 1</inkml:trace>
  <inkml:trace contextRef="#ctx0" brushRef="#br0" timeOffset="468">406 447 79,'-5'18'37,"-7"8"-1,12 14-1,-13 4-30,16 9 0,-3-5-2,9-1-1,2-9-2,2-11 1,5-11-2,-3-16 0,0-10 0,1-15 0,-3-9 0,-2-12 0,1-2 1,-5-5-1,0 3 1,-1 9 1,-4 6 0,2 16 0,-4 19 1,0 0 0,6 31 0,-2 11 0,-2 5 0,2 6-1,2 0 0,1-5-1,2-4-3,-4-16-3,14 3-20,-19-31-11,31 0-1,-14-15 0,8-1 0</inkml:trace>
  <inkml:trace contextRef="#ctx0" brushRef="#br0" timeOffset="811">774 458 50,'-9'-15'35,"-8"2"1,1 14-1,-6-1-10,8 19-19,-7 5 0,6 14-1,-3 2-2,7 1-1,-1 3-2,8-6 0,5-6-2,2-10 0,7-9-1,-10-13 1,23-13 0,-10-7 0,2-8 1,-2-10 1,-3-2 1,2-1 0,-4 0 1,2 10 1,-5 3 0,5 13 0,-10 15 0,0 0 0,11 27-1,-5 7 0,-1 2-1,0 8-1,3 3-1,-7-6-3,11 5-5,-17-21-28,18-6 0,-13-19 0,23-5-1</inkml:trace>
  <inkml:trace contextRef="#ctx0" brushRef="#br0" timeOffset="1154">897 530 73,'9'-14'35,"-2"28"-1,-1-1-3,12 21-24,-13-2-2,3 9-2,-6-4-1,-1-7-1,-5-6-2,4-24 0,-17 7 0,6-24-1,4-7 0,1-10 1,8-2 0,7-2 1,4 1 2,10 3 0,0 6 1,6 9 0,-3 6 1,4 13-1,-8 4 0,1 14 0,-7 7-1,-1 9 0,-7 4-2,-1 4 1,-4-1-2,-6-4-1,3 3-3,-13-23-19,9 4-13,4-21 0,0 0-1,-4-27 0</inkml:trace>
  <inkml:trace contextRef="#ctx0" brushRef="#br0" timeOffset="1622">1405 125 79,'-18'-6'37,"18"6"0,-17 7 0,21 15-31,-8 2 0,5 12-2,-2 3 1,2 7-2,-1 6 0,5 2-2,-5-1 2,0-5-2,-3-4 0,1-1-1,2-7 0,-2-6 0,0-1-1,2-11-1,0-2-2,0-16-4,10 15-17,-7-29-14,10 1 1,-3-13-1,11 1 2</inkml:trace>
  <inkml:trace contextRef="#ctx0" brushRef="#br0" timeOffset="1872">1483 468 67,'-20'-6'32,"-8"3"-2,-7 3-7,-5 2-21,5 2-23,-1 2-7,7-6-3,29 0 1</inkml:trace>
  <inkml:trace contextRef="#ctx0" brushRef="#br0" timeOffset="2075">1554 387 77,'-5'31'37,"0"4"-1,5 15 1,-8-13-29,13 16-5,-8-6-1,-1-11-4,6 4-6,-15-27-28,13-13 0,0-20-1,5-13 1</inkml:trace>
  <inkml:trace contextRef="#ctx0" brushRef="#br0" timeOffset="2231">1557 49 59,'1'-36'33,"3"19"0,-4 17-2,0 0-23,13 14-38,-11 8-1,2-2-3,2 2 0</inkml:trace>
  <inkml:trace contextRef="#ctx0" brushRef="#br0" timeOffset="2465">1944 208 72,'-10'-22'34,"0"8"1,-9-11-6,6 19-23,-7 3-1,3 16 1,-4 3-1,10 14-1,-1 1 0,7 5-1,2 2 1,3 2-2,-2-3 1,1-2-1,-2-4 0,-1 1-1,-1-1 1,1 1-2,-2-3 1,2 8-1,1-8 0,3 3 1,0 1-1,0-7 0,3 1-1,-2-11-1,-1 0-2,0-16-5,0 0-21,0 0-8,9-25 0,-6-3-1</inkml:trace>
  <inkml:trace contextRef="#ctx0" brushRef="#br0" timeOffset="2777">1855 465 58,'-19'-13'30,"2"19"-1,-12 4-11,10 3-30,-4 0-14,-6-5-2,29-8 1,-18 6-2</inkml:trace>
  <inkml:trace contextRef="#ctx0" brushRef="#br0" timeOffset="2964">1937 377 71,'-4'31'37,"2"-5"0,8 15 1,-7-1-25,9 11-8,-3-5-1,-2-1-4,-2-4-2,-2-20-4,5-1-15,-4-20-16,-7-33 1,2-11-2,5-6 3</inkml:trace>
  <inkml:trace contextRef="#ctx0" brushRef="#br0" timeOffset="3291">2063 481 75,'15'16'33,"3"-5"0,7 2-8,0-18-18,6 7-2,-7-15 0,0-1-1,-9-6-1,-2 2 0,-13-2-1,1 7 0,-1 13 0,-24-12-1,6 16 0,-4 9-1,1 9 2,2 8-2,3 2 1,7 5-1,8 1-1,7-1 0,8-1-3,4-6-2,12 3-6,-13-22-21,14 0-3,-8-15 0,3-5 1</inkml:trace>
  <inkml:trace contextRef="#ctx0" brushRef="#br0" timeOffset="3541">2361 568 63,'0'0'34,"9"-15"0,-9 15-1,4 25-19,6 10-6,-10-5-4,3 8-1,-6-8-1,5 3 0,-7-13 0,4-7-1,1-13 0,0 0 0,1-17-1,5-5 1,3-3-1,5-6 1,2 0-1,3 2 0,4 0 0,0 2-1,2 10-1,-5-2-4,9 16-28,-16-6-1,6 4-2,-6 3-1</inkml:trace>
</inkml:ink>
</file>

<file path=ppt/ink/ink1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0:02.5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70 156 59,'-12'-20'34,"6"5"1,-2-2-1,8 17-21,-5-20-3,5 20-3,0 0-1,5 18-1,-1 1 0,5 10-3,-3 3 2,5 7-2,1 6 2,-1 3-3,0 1 2,-3-2-3,1-2 2,0 0-1,-2-9-1,-1-6 0,-1-2 0,-2-12-3,2-2-1,-5-14-7,3-13-27,-6-10-1,9 0 0,-5-11 0</inkml:trace>
  <inkml:trace contextRef="#ctx0" brushRef="#br0" timeOffset="328">344 0 80,'0'0'38,"0"0"-2,16 17-2,-16 0-27,1 18-1,-9 0-1,5 11-1,-7 1 1,-4 6-3,-1-2 2,0 1-3,1-1 2,-1-2-3,5-4 2,0-7-1,4-2-1,2-8-1,-1-7 0,5-21-1,-4 22-4,-3-35-7,7 13-26,5-29 2,3 13-2,-4-14 1</inkml:trace>
  <inkml:trace contextRef="#ctx0" brushRef="#br0" timeOffset="577">293 342 70,'0'0'35,"0"0"-1,-19-11 1,-2 7-19,2 10-13,-15-5 0,0 2-3,0 5-2,-8-14-18,12 7-16,2-7 1,11 1-2,2-7 1</inkml:trace>
  <inkml:trace contextRef="#ctx0" brushRef="#br0" timeOffset="1092">435 331 62,'0'0'33,"-11"-17"1,9 4 0,2 13-20,9-19-6,4 18 0,-13 1-4,30 0 0,-15 7 1,5 12-2,-7 5 0,-3 10-1,-2 1 1,-11 5-3,-3 1 3,-7-1-3,-5-5 0,1-10 1,0-5-1,4-8 0,13-12-1,-13-13 1,15-5 0,9-9-1,2-2 1,4-8 0,2-2-1,3-3 1,-2 0-2,-3 9 3,-2 1-2,-4 10 1,-5 6-1,-6 16 2,0 0 1,0 37-1,-1-4 1,-4 13-1,3 1 2,0 3-3,2-3 2,2-2-1,0-8-1,4-9 0,2-9-1,-8-19-1,24 13-1,-12-26-5,14 11-15,-10-24-15,14 3 0,-8-6-1,4 6 1</inkml:trace>
  <inkml:trace contextRef="#ctx0" brushRef="#br0" timeOffset="1732">991 473 71,'0'0'40,"0"0"-2,-16 3 1,11 10-12,5-13-23,-22 13-2,5-2-2,0-14-9,17 3-27,0 0-3,-5-13 0,18-8-2</inkml:trace>
</inkml:ink>
</file>

<file path=ppt/ink/ink1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0:06.6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328 149 51,'0'0'35,"12"-20"-2,-12 20 2,-3-26-21,3 26-3,-19-8-3,2 11-3,-13-4-1,-1 2-2,-8 2 0,0 0 0,2-3-1,5 0-1,6-1 1,6-2 0,7 3 0,13 0 0,0 0 0,0 0 0,0 0 0,5 14 0,0 1 0,-1 5 1,-2 4-1,-1 5 0,-2 8 2,1 3-2,-2-1 2,1 0-2,-2-1 1,0-1-1,1-1 1,2 2-1,0-3-1,2-1 1,-2-5-1,3 1 1,-2-6-1,2-4-1,-1-4 0,-2-16-2,0 0-2,0 0-5,0 0-18,8-22-11,5 8 1,-4-14-1,8 8 2</inkml:trace>
  <inkml:trace contextRef="#ctx0" brushRef="#br0" timeOffset="421">204 423 82,'0'0'34,"-14"-5"0,-4 6-2,18-1-27,-31 15-3,6-11-1,0 3-6,-9-10-28,11 0-1,4-10 1,4-3-3</inkml:trace>
  <inkml:trace contextRef="#ctx0" brushRef="#br0" timeOffset="858">626 41 65,'-3'-19'34,"3"19"0,-16-5-1,-1 4-24,0 10-4,-9-4-1,2 6 0,0-4-1,5 4 0,2-1 0,5 3 0,12-13 0,-4 31 0,11-14 0,2 9 0,-3 0-1,1 4 1,-3 2 0,0 4-2,-5 1 2,-2 0-2,-3 2 1,1 3-1,-1 0 0,-1 1 0,2-2-1,1 1 1,1-3-1,2-5 0,1-5 1,1-4-1,0-6 1,2-3-1,-3-16 0,12 20 0,-12-20 0,19 11 0,-5-8 0,3 0 1,5 1-2,-2-1 1,2-1-1,-3-2-1,1 0-1,-7-12-5,7 14-18,-13-24-13,6 8 0,-7-15-1,4 3 2</inkml:trace>
  <inkml:trace contextRef="#ctx0" brushRef="#br0" timeOffset="1342">688 351 64,'2'-13'35,"0"-1"-1,-2 14-1,15-10-15,2 20-11,-17-10 0,26 33-2,-19-7 1,4 12-3,-10-1 0,-2 7-2,-8-8 1,-1-5-2,-3-7 0,-2-11-1,15-13 0,-18-11 0,18-9 0,2-12 0,9-2 0,3-10 1,2 0-2,0-1 3,-2-1-2,2 7 2,-7 5-2,-1 11 2,-8 23-2,0 0 3,0 0 1,6 38-1,-6 1 1,3 6-2,1 5 2,2-2-2,-1-3 1,3-6-3,2-6-1,-1-14-4,10 2-11,-19-21-21,29-13-1,-15-8 1,9-4-2</inkml:trace>
  <inkml:trace contextRef="#ctx0" brushRef="#br0" timeOffset="1841">990 84 62,'0'0'34,"0"0"0,-13-6 0,26 10-24,-13-4-3,17-7-2,-4-3-1,9 4-2,1-4 1,7 2-1,-2-4 0,2 2 0,-7 3 0,2-1 1,-9 4-1,-3 7-1,-13-3 1,8 16-1,-8 0 0,-2 5 1,-1 5-1,0 6 0,3 3 0,-2 5 1,-1-1 0,3 5 0,-1-1 0,-2 0-1,2 2 2,-1-1-3,1-2 2,-2-3-1,-1 0-1,-1-2 0,-1-7 0,2 1 0,-5-4 0,-2-5 0,-1-5 0,-4-2 0,1-7 0,-6-2-1,0-1 0,-4-10-2,3 5-4,-15-19-18,14 11-14,-6-12 0,6 4-2,-2-12 1</inkml:trace>
</inkml:ink>
</file>

<file path=ppt/ink/ink1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0:21.72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303 148 69,'0'0'36,"2"-18"-1,-2 18 1,-25-3-26,12 15-3,-17-6-1,1 8-1,-7-3-2,-2-1-1,-1-2 0,9-4-1,-1-4 0,14-3-1,4-4 1,13 7 0,-4-15 0,4 15-1,17-15 2,-17 15-1,17-7 0,-17 7 0,0 0 0,13 19 0,-13-3 0,0 8 0,-4 4 0,4 7-1,-1 4 1,1-1 0,0 2-1,0 1 0,0-1 1,1-3 0,-2-2-1,-2-2 0,1 1 1,-1-3-1,0-3 1,2-3-1,-2-2 0,2-2 0,1-5 0,0-16-1,0 18-2,0-18-1,0 0-7,-3-13-25,14-1-3,-2-11 1,8 3-1</inkml:trace>
  <inkml:trace contextRef="#ctx0" brushRef="#br0" timeOffset="453">212 393 89,'0'0'34,"0"0"1,-23 11 0,12 3-32,-13-1-2,-9-6-4,10 10-16,-6-16-16,10-1 1,3-6-2,16 6 1</inkml:trace>
  <inkml:trace contextRef="#ctx0" brushRef="#br0" timeOffset="765">418 217 61,'-11'-21'37,"11"21"0,-23-10 0,15 28-13,-17-1-17,21 19-2,-5 5-1,5 11-1,2 5-2,8 7-1,3 1 0,12-9 0,4-7-1,2-10 0,8-9 2,-2-11-2,-1-19 0,-3-16 1,-3-14 0,-8-12 1,-8-17-1,-7-14 1,-8-3 0,-3 2 0,-8 6 1,-3 12-2,-7 11 1,-3 22-1,-1 20 1,-1 22-1,7 18-2,-4 1-6,21 14-28,-6-9-2,19 3 1,-1-14-2</inkml:trace>
  <inkml:trace contextRef="#ctx0" brushRef="#br0" timeOffset="1202">731 81 87,'-4'-20'37,"4"20"0,0 0 1,0 0-30,3 17-3,1 20 0,-4 6-1,2 10-2,-2 8 0,0 4-1,-2-2 0,1-4 0,1-4-1,1-7 0,-1-3 0,2-8 0,-1-9 0,4-5 0,-1-7 0,0-2-1,-4-14 1,22 9 0,-3-11 0,7-1 0,3 2 0,4-2 0,-1 4-1,-5-4-1,-1 5-2,-16-20-17,6 9-17,-14-11 1,2-1-1,-8-6-2</inkml:trace>
  <inkml:trace contextRef="#ctx0" brushRef="#br0" timeOffset="1841">1556 139 87,'7'-31'36,"-3"9"-1,-17-9 1,9 10-29,-18 0-2,1 14-1,-8-2-1,5 14 0,0 2-1,7 11-1,2 1 1,8 12-1,1-2 0,6 11 1,0 2-2,0 2 1,2 2 0,-1 1 0,-1 0-1,1 0 1,1 0 0,-1-2 0,1-1-1,2-1 0,-2 0-1,-1-8 1,0 0 0,-2-9-2,1-3-1,0-23-2,3 30-8,-3-30-24,0 0-2,3-31 2,16 10-1</inkml:trace>
  <inkml:trace contextRef="#ctx0" brushRef="#br0" timeOffset="2169">1586 494 61,'-3'-16'35,"-13"1"-2,-11 13 0,-17-9-10,-5 13-21,-4 5-5,-7-3-29,14-1 0,10-4-1,14-3-2</inkml:trace>
  <inkml:trace contextRef="#ctx0" brushRef="#br0" timeOffset="2481">1603 404 97,'-1'17'35,"4"-1"0,-3-16-8,0 38-21,-4-8-2,4 13-2,-6 1 0,6 2-2,3-2 0,4-9 0,4-4 0,7-11-1,2-10 1,0-22 2,3-10-2,-5-11 2,-8-9-1,-7-6 0,-9-2 0,-8 4 0,-5 7 0,-3 12-1,-4 14-3,-3 2-5,16 20-27,-4 0-2,14 9 1,4-2-2</inkml:trace>
  <inkml:trace contextRef="#ctx0" brushRef="#br0" timeOffset="2824">1767 503 72,'0'14'36,"4"12"-1,-2 2 1,8 15-18,-9-13-15,1 2-1,-4-11 0,2-21-1,0 0 0,0 0-1,-6-25 0,8-9 1,-1-6 0,2-4 0,2-4-1,5 8 1,1 5-1,2 7-1,0 10-1,-4 2-5,14 19-28,-23-3-1,26 12 2,-26-12-4</inkml:trace>
  <inkml:trace contextRef="#ctx0" brushRef="#br0" timeOffset="3089">1979 447 89,'0'0'34,"0"0"2,5 25-3,3 6-25,-10-1-3,4 7-3,-2-3 1,5 3-3,-5-14 0,3-7-1,-3-16 0,0 0-1,-2-19 0,1-7 1,1-7-1,1-10 1,6 4 2,-1 2-1,6 6 2,1 10 0,0 12 1,4 18-1,-2 9 0,1 13 1,-3 10-2,0 11-1,-8-2 0,0-1-1,-5-7 0,-2-11-1,-1-7 0,3-24-2,0 0 1,-14-22 2,14-6-1,4-12 1,2-1 0,6-4 2,2 0 1,8 9 0,-2 5 1,2 12-1,-4 6 0,3 14 1,-7 10-2,-2 9 1,-4 10-1,1 10-2,-9 4 1,-3-1-1,2-1-1,-8-8-2,11 2-6,-15-18-27,13-18 0,0 0 1,28-18-1</inkml:trace>
  <inkml:trace contextRef="#ctx0" brushRef="#br0" timeOffset="3604">2387 478 85,'0'0'35,"0"0"0,0 0-1,-1 18-25,7 17-5,-5 4 0,3 5-3,4 2 0,0-5-3,5-7 2,0-10-2,5-17 1,-1-11 0,2-14-1,1-10 2,-5-6 0,-4-6 1,1-1-1,-4 2 2,-6 7-1,2 10 1,-5 8 0,1 14 0,0 0 0,-3 36 0,3-7 0,0 13-2,0-1 0,1 0-1,4 1-3,-3-25-11,13 7-22,-2-27 0,7-6 0,2-19-1</inkml:trace>
  <inkml:trace contextRef="#ctx0" brushRef="#br0" timeOffset="3947">2705 78 93,'0'0'36,"0"0"1,0 0-3,-3 50-28,5-5-2,2 15 1,-4 2-2,2 8 0,-4-1-1,2 2-2,-4-2 1,2-5-1,0-11 0,-3-7-2,5-5 0,-4-15-3,4-2-3,0-24-22,0 0-9,-4-32 2,17 6-1</inkml:trace>
  <inkml:trace contextRef="#ctx0" brushRef="#br0" timeOffset="4228">2951 478 75,'5'-20'35,"-3"0"-1,-7-3 2,-1 8-27,-9 6-4,0 20 0,-7 5-1,3 16-1,-3 4-1,6 17-2,3 4 0,8-5-1,2-6 0,7-12-1,8-12 1,1-16 0,5-11-1,0-15 3,-1-13-1,-4-10 0,0-4 1,-1 0 0,-6 3 0,-2 14 0,-1 11 0,-3 19 0,0 0 0,11 31 0,-6 4 1,2 8-2,4-2 1,3 1-1,0-13 1,8-10 0,4-11-2,3-14-2,7-3-4,-15-20-29,17 2 1,-9-10-2,3 8-2</inkml:trace>
  <inkml:trace contextRef="#ctx0" brushRef="#br0" timeOffset="5476">3547 459 94,'0'0'37,"0"0"-1,16-9 1,-16 9-33,0 0-2,-1 13-4,1-13-4,0 0-30,-16 11 0,16-11 0,-5 19-2</inkml:trace>
  <inkml:trace contextRef="#ctx0" brushRef="#br0" timeOffset="5663">3546 660 93,'0'0'36,"-9"19"1,5-6-1,-14-4-33,2-3-7,16-6-27,-33 4-5,20-5 1,-3-6-2</inkml:trace>
</inkml:ink>
</file>

<file path=ppt/ink/ink1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0:33.1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34 187 54,'-4'-16'36,"-5"-4"0,9 5 0,-6-6-10,6 21-15,0-13-3,0 13-1,-3 17-2,3 6-1,-1 11-1,1 15-1,-3 6 0,3 11 0,0 5-1,0 6 0,-3-3-1,2-7-1,1-9 1,-3-10-1,3-13 1,0-6-2,1-7-1,-1-22-1,7 16-3,-11-30-17,4 14-15,17-23 0,-1 7-1,-3-8 2</inkml:trace>
  <inkml:trace contextRef="#ctx0" brushRef="#br0" timeOffset="312">203 458 67,'0'0'37,"0"0"0,-6 34 1,3-15-14,8 28-19,-5-4 0,4 10-2,-3-4-1,4-4-3,-2-4-2,-3-18-10,5-1-26,-5-22 3,0 0-2,5-42 0</inkml:trace>
  <inkml:trace contextRef="#ctx0" brushRef="#br0" timeOffset="499">219 81 93,'0'-45'34,"1"25"0,-1 2-10,0 18-23,13 31-22,-11-12-11,5 3-2,0-2-1,6 0 0</inkml:trace>
  <inkml:trace contextRef="#ctx0" brushRef="#br0" timeOffset="671">431 109 89,'0'0'37,"-10"14"1,10-14 0,-4 38-31,-5-3-1,8 14-1,-8 4-1,3 6-2,-1 1 0,3 5-2,2 4 0,1-10-1,1-4 1,3-5-2,1-8 1,0-12-4,5 1-4,-9-31-23,0 0-7,15-2 1,0-15-2</inkml:trace>
  <inkml:trace contextRef="#ctx0" brushRef="#br0" timeOffset="905">493 520 77,'-14'-9'32,"-6"5"0,-15 1 0,9 3-31,-4 4-7,-4 1-25,7-5 1,10 0-3,17 0 1</inkml:trace>
  <inkml:trace contextRef="#ctx0" brushRef="#br0" timeOffset="1123">528 535 86,'26'0'35,"-13"-8"0,9 4-7,-6-16-19,7 5-3,-16-7 0,3 6-2,-14 0-1,4 16 0,-18-13-2,4 20 1,-3 8-1,-4 8 0,3 5 0,2 8-2,1 6 2,7-2-2,5 3-1,7-7-3,9 1 0,-3-14-4,19 5-4,-14-28-6,19 8-2,-18-27 2,19 6 6,-22-17 7,9 1 4,-7 0 6,-6-9 4,6 22 9,-15-12 1,13 30 1,-13-2-5,0 0-6,7 30-1,-1 1-4,-2-4 0,0 7-2,1-6 0,-1-5-1,-3-7 0,-1-16 0,0 0 0,0 0 1,-1-29-1,1 4 1,7-6 0,2-2 0,4 1-1,1 4 1,4 7-2,-3 2-1,4 9-2,-10-8-9,11 15-23,-20 3 0,23-1 0,-23 1-1</inkml:trace>
  <inkml:trace contextRef="#ctx0" brushRef="#br0" timeOffset="1638">1076 543 76,'16'-13'35,"-16"13"0,-9-13 1,9 13-26,-19 7-3,3 9-3,-4 3-1,1 12-3,1 1 1,5 1-2,5 3-1,4-5-1,7-5 1,3-10-1,-6-16 0,26 7 3,-9-20-1,0-7 2,1-8-1,-2-4 3,-6-2-1,1 3 2,-5 0-1,0 13 0,-5 5 0,-1 13 1,0 0-2,10 36-1,-7-4 1,3 6-2,-2 5 0,1-4-3,3 1-2,-8-20-16,12 2-17,-12-22 1,27-3-2,-14-23 2</inkml:trace>
  <inkml:trace contextRef="#ctx0" brushRef="#br0" timeOffset="2012">1271 190 95,'0'-36'37,"-3"5"1,3 31-8,0 0-22,22 25-1,-17 11-2,4 21-1,-3 8-2,-2 8 0,-4 0-1,-1 1-1,-4-9 0,0-11-2,0-9 0,-3-14-4,9 0-12,-1-31-22,0 0 3,0 0-1,23-10-2</inkml:trace>
  <inkml:trace contextRef="#ctx0" brushRef="#br0" timeOffset="2309">1556 802 98,'-11'25'36,"-7"-7"2,2 7-10,-2 1-31,-12-4-30,8-2-2,2-9-1,7-4-3</inkml:trace>
</inkml:ink>
</file>

<file path=ppt/ink/ink1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0:38.1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165 493 76,'-3'-20'36,"-3"-2"0,6 22 2,-21-22-28,21 22-3,-27 25-1,10 3-2,-3 5-1,4 13-1,-4 1-1,5 1-2,4-4 1,3-6-1,8-8 1,5-10-2,-5-20 2,20 2 1,-4-21-2,0-9 2,0-9-2,-2-7 2,-2-3 0,-4 0 0,1 3-1,-5 13 1,1 7 0,-5 24-1,0 0 2,9 13-1,-5 15-1,2 14 0,1 5 1,2 0-3,4 3-2,-9-19-16,15 8-19,-2-18 1,8-1-1,-5-20 1</inkml:trace>
  <inkml:trace contextRef="#ctx0" brushRef="#br0" timeOffset="374">417 479 65,'-4'-27'37,"4"27"0,-8-14 1,7 34-14,-17 1-17,18 17 0,-8 6-2,3 12-2,-3 5 0,5 2-2,3 2 0,1-2 0,1-3-1,1-4-1,-2-8-1,-1-13-1,2 1-3,-2-36-13,-11 16-19,11-16 0,-5-27-2,-1-3 2</inkml:trace>
  <inkml:trace contextRef="#ctx0" brushRef="#br0" timeOffset="624">330 546 67,'13'-32'36,"0"3"-1,10 13 2,6 1-20,6 22-10,-9 3-1,7 21-2,-10 3-1,-5 14-2,-14 1 1,-8 1-3,-14-5 1,-8-11-3,-4 0-3,-16-23-20,14 1-12,0-16 2,15-4-2,4-11 1</inkml:trace>
  <inkml:trace contextRef="#ctx0" brushRef="#br0" timeOffset="873">598 425 85,'17'-8'37,"-7"26"1,-7 8 0,7 14-26,-5 8-5,-1 17-3,-4 1-1,2 6-1,-4-1 0,2-3-3,3-6 0,-6-10-3,6-6-3,-12-27-6,15-2-26,-6-17 2,-7-11-1,-3-19-1</inkml:trace>
  <inkml:trace contextRef="#ctx0" brushRef="#br0" timeOffset="1076">612 573 75,'18'-36'37,"-1"6"-2,9 14 1,-4-1-24,16 28-5,-15 2-1,1 18-2,-11 4-1,-7 13-2,-10-2 0,-9-2-2,-7-2-2,-15-18-5,12 5-26,-11-22-4,15-7 0,6-19 0</inkml:trace>
  <inkml:trace contextRef="#ctx0" brushRef="#br0" timeOffset="1310">928 55 77,'17'-7'39,"-8"29"-2,-10 8 2,14 17-23,-15 8-10,2 17-1,-7 4-2,6 2 0,-8 2-1,5-5-2,4-5-2,-3-18-5,11 3-9,-3-28-23,11-10 1,-16-17-1,30-17 0</inkml:trace>
  <inkml:trace contextRef="#ctx0" brushRef="#br0" timeOffset="1513">1112 439 88,'0'0'36,"0"0"1,1 32-1,7 10-29,-8-1-2,4 10-4,-5-1-1,-7-19-10,13 1-26,-5-32-1,-2 16 1,-1-29-2</inkml:trace>
  <inkml:trace contextRef="#ctx0" brushRef="#br0" timeOffset="1669">1113 247 83,'2'-41'36,"-2"10"-1,10 17 0,-10 14-31,0 0-15,-4 16-22,8 3-1,5 1-2,5 1 1</inkml:trace>
  <inkml:trace contextRef="#ctx0" brushRef="#br0" timeOffset="1841">1433 441 80,'0'0'37,"-17"3"0,-3 2 0,13 9-25,-18 5-7,5 12-1,-4-1-1,11 8-1,8 5-1,6-2-1,11-1 0,5-10-2,9 1-1,0-22-9,9 4-24,-5-17-1,2-3 0,-3-14 0</inkml:trace>
  <inkml:trace contextRef="#ctx0" brushRef="#br0" timeOffset="2059">1668 521 74,'-4'-19'35,"4"19"1,-18-16-1,18 16-22,-30 18-8,12 5-2,-3 4-2,3 6-1,4 5 0,4-7-3,8 4 0,7-17 0,6-3-1,-11-15 0,29-3 2,-13-12 1,0-13 0,-3-3 3,-3-8 0,0 5 1,-5 0 2,1 11 0,-5 4-1,-1 19 0,0 0 0,13 23-1,-10 7-1,1 11-1,1 3 0,-1-2-3,3-1-2,-4-23-12,12 4-21,2-22 0,9-10 1,0-18-2</inkml:trace>
  <inkml:trace contextRef="#ctx0" brushRef="#br0" timeOffset="2418">1898 1 101,'-8'-15'37,"8"15"1,-3 22-10,10 19-22,-10 5-1,6 17 0,-3 0-2,0 10 0,-3-7-1,0 2-1,-3-5 0,3-6 0,-2-9-1,-1-4 0,4-10-1,-3 0-1,5-8-1,0-26-3,5 37-12,-5-37-21,15-9 2,-4-13-1,8 3 1</inkml:trace>
  <inkml:trace contextRef="#ctx0" brushRef="#br0" timeOffset="2636">1985 438 59,'-10'-22'29,"-10"4"0,-6 12-1,-6 12-26,3 3-27,1 10-3,2-7 0,18 5-1</inkml:trace>
  <inkml:trace contextRef="#ctx0" brushRef="#br0" timeOffset="2855">2068 400 97,'5'17'37,"-7"4"0,12 17-1,-12 0-30,2 10-3,-6-2-3,-2-7-3,6 7-6,-6-30-29,8-16 2,0-13-1,7-15 0</inkml:trace>
  <inkml:trace contextRef="#ctx0" brushRef="#br0" timeOffset="2995">2071 67 68,'-3'-28'33,"3"28"-2,0 0-3,3 13-42,1 12-14,10 7-2,4 3-3</inkml:trace>
  <inkml:trace contextRef="#ctx0" brushRef="#br0" timeOffset="3167">2276 458 59,'4'24'34,"-4"4"0,3 10-1,-7-13-11,14 19-17,-16 0-1,5 0-3,-1-11 1,7-6-2,4-8 1,4-18-1,2-7 0,1-11 0,0-14-1,-6-11 3,-8-2-2,-8-3 1,-7-2-1,-9 8-2,4 13-2,-16-4-22,15 19-6,4 1-2,15 12-1,0 0 0</inkml:trace>
  <inkml:trace contextRef="#ctx0" brushRef="#br0" timeOffset="3432">2463 574 91,'4'25'32,"-1"3"1,-4-15-7,4 14-23,-9-10-1,0-2 0,6-15-2,-16 0 0,10-13 0,3-6 0,5-6 0,4-3 0,5 0 2,8 3-1,4 4 2,6 8-1,5 3 1,0 11-1,-6 2 1,1 9-1,-8 3 0,-3 7 0,-9 1-1,-8 5 0,-7 0 0,-3 1-2,2 6-2,-6-17-18,10 8-15,3-26-1,22 20-1,3-25-1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25.5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317 0 72,'0'0'35,"0"0"1,0 0-6,0 0-22,0 0-3,-19 0-1,-14 1-1,1 2 0,-11 2-2,-1-2 1,1-2-1,7 0 0,4 1 0,10-1 0,9 2 0,13-3 0,0 0 0,0 0 0,20 16 1,-20-16-1,18 14-1,-18-14 1,18 26 2,-13-6-2,-4 5 1,2 6-1,0 3 1,0 7-1,-3-2 1,-3 1-1,4-1-1,-1-2 0,-1-8 0,-2 1 0,2-7 0,-4-4 0,5-4-1,0-15-1,-4 17-2,4-17-4,0 0-27,0 0-4,0 0 1,9-25-2</inkml:trace>
  <inkml:trace contextRef="#ctx0" brushRef="#br0" timeOffset="406">250 310 82,'5'-19'36,"-5"19"-2,-35 2 0,9 5-33,-5 8-6,-13-11-28,6 3-1,-3-2-2,11-7 0</inkml:trace>
</inkml:ink>
</file>

<file path=ppt/ink/ink1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0:43.9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58 553 76,'-18'2'36,"18"-2"-2,-13 20 2,-4-8-28,17 21-4,-6-2 1,12 8-3,-5 0 0,11-4-2,1-2 0,5-6 0,3-9 0,1-10 0,-4-10 1,-1-14 0,-4-7 0,-4-8 0,-5-8 0,-8 0 1,-3-2-2,-5 7 2,-4 5-2,-1 11 0,-5 9 0,-4 6-2,8 17-6,-10-7-29,17 6 2,11-13-1,0 0-1</inkml:trace>
  <inkml:trace contextRef="#ctx0" brushRef="#br0" timeOffset="343">426 131 78,'-5'-48'38,"2"13"-2,-10 5 2,13 30-25,-23-18-6,6 31-2,-7 6-2,4 13 0,-2 6 0,6 4-1,2 1-2,4 4 2,4-3-2,3-1 1,1-2-1,4-5 1,1 2-1,0-3 1,-2-2-1,3 2 1,-2-2-1,-2-2 0,-2 1 0,2 1-1,0-1 2,-2-1-2,4 1 0,-4-11-2,6 4-3,-4-25-12,0 0-20,0 0 1,14-13-1,-6-12-1</inkml:trace>
  <inkml:trace contextRef="#ctx0" brushRef="#br0" timeOffset="671">375 529 70,'-18'-12'31,"-6"6"-2,-2 6 0,-8 6-31,-10-2-27,8 2 2,10 2-4,9-8 1</inkml:trace>
</inkml:ink>
</file>

<file path=ppt/ink/ink1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0:44.9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51 11 85,'0'0'36,"-13"-13"2,13 13 0,-13 14-29,14 22-2,-8 6-2,6 16-1,-5 6-2,3 8 0,0 2-1,0 0 0,2-8-1,-1-2 0,5-12-1,-3-10-3,4-4-3,-4-38-20,9 26-11,-9-26 0,33-7 0,-15-17 0</inkml:trace>
  <inkml:trace contextRef="#ctx0" brushRef="#br0" timeOffset="234">191 432 88,'0'0'33,"0"0"1,-10 23-8,11 13-19,-5-2-3,5 10-2,-1-3-1,6-3 0,3-7-1,5-6 0,2-9 1,6-13 0,-1-10 0,3-8 1,-9-12-1,0-8 1,-9-9 0,-5 1 0,-8 0-1,-6 5-1,-7 9 0,-5 6-2,3 14-3,-12-1-17,11 17-13,2-1-1,21-6 0,-18 16-1</inkml:trace>
  <inkml:trace contextRef="#ctx0" brushRef="#br0" timeOffset="578">556 449 65,'0'0'37,"3"-23"-1,-3 23 1,-24-7-14,15 21-17,-19 7-1,1 9-2,-2 5-2,2 2-2,8 4 1,4-8-4,13-1 1,2-13-1,11-6 1,4-15-1,6-2 1,-1-15 3,4-5-2,-4-4 3,-6-5 0,4 4 1,-7 0 0,2 9 1,-7 2 0,-6 18 1,0 0-1,17 12 1,-14 11-1,1 15-1,-1 5 0,0 9-1,0 6 1,0 4-2,-2-1 1,2 0-1,-3-6 1,-1-9-1,-6-5-1,-6-14-2,4-5-2,-13-31-15,22 9-18,-24-27 1,27-1-3,-3-14 2</inkml:trace>
  <inkml:trace contextRef="#ctx0" brushRef="#br0" timeOffset="999">753 429 91,'0'0'35,"17"10"2,-23 18-1,12 15-32,-7 3 0,1 6-3,-2 1-2,-4-13-7,15-1-29,-9-39 1,7 15 0,-7-39-1</inkml:trace>
  <inkml:trace contextRef="#ctx0" brushRef="#br0" timeOffset="1170">761 54 79,'-4'-33'33,"4"17"-2,0 16-10,0 19-50,4-2-2,9 8-2,3 5 0</inkml:trace>
  <inkml:trace contextRef="#ctx0" brushRef="#br0" timeOffset="1326">1104 374 62,'0'0'36,"0"0"0,-22 17 1,5 15-15,-12-14-17,6 9 0,-6 1-1,7 1-1,2 2-1,11-3 0,8-1-2,12-2 0,9-5 0,8-2-2,5-8-1,-3-7-3,9 4-6,-17-17-25,11 1 2,-10-16-2,3 4 2</inkml:trace>
  <inkml:trace contextRef="#ctx0" brushRef="#br0" timeOffset="1529">1260 436 77,'-8'-13'33,"8"13"1,-18 6 0,9 14-26,-8-2-3,1 13-2,-3 1-3,3 2-1,6-1-1,4-7-1,9-6-1,-3-20 0,19 13 2,-3-24 0,2-5 2,4-10 1,-3-9 2,0 2 0,-8-6 2,2 10-1,-6 1 0,-7 28 0,6-16-1,-1 29 0,-10 10-1,7 12-1,1 7-1,-3-1-3,5 3-1,-6-16-11,14-1-20,-13-27-1,30 3 0,-15-24 0</inkml:trace>
  <inkml:trace contextRef="#ctx0" brushRef="#br0" timeOffset="1841">1452 132 80,'7'-43'37,"-7"4"-2,8 23 1,-8 16-26,0 0-3,-4 46-2,1 9-1,0 15-2,5 12 0,2 5-1,0 3 0,7-8-2,-3-14-3,8-3-11,-7-39-24,5-17 2,-2-25-2,2-11-1</inkml:trace>
</inkml:ink>
</file>

<file path=ppt/ink/ink1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0:47.6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97 424 73,'-7'-23'36,"7"23"0,-17-19 0,17 19-26,-12 32-5,1 7-1,-5 3 0,4 9-1,0 5-1,4-2-1,6-9-1,7-11 0,5-8 0,7-15-1,3-14 1,4-12-1,-3-12 1,1-9-1,-5-6 1,-1-5 0,-4 4 0,-5 5 1,-3 12-1,-4 26 0,0 0 1,0 0-1,12 39 0,-6 0 0,4 8-1,3-3 1,1-3 0,5-11 0,-1-9-1,-1-13 2,0-12-1,-5-12 0,-8-10 0,-2-6 1,-5-5-1,-6-1 1,-4 5-1,-3 2 0,-3 11-1,-1 3-3,20 17-15,-29-2-17,29 2 0,0 0-2,0 0 1</inkml:trace>
  <inkml:trace contextRef="#ctx0" brushRef="#br0" timeOffset="468">439 479 62,'0'16'36,"1"12"-1,-4 1-1,5 14-13,-1-10-17,1 8-1,-5-8-1,1-5-1,1-10-1,1-18-1,0 0 0,-12-16-1,11-10 0,2-10 0,5-4 1,3-4 1,5-2 1,6 10 1,1-2 0,3 17 1,-2 5 0,1 16-1,-5 7 1,-5 13-2,-5 8 1,-3 6-1,-5 5-1,-3 0-2,1 1-2,-9-16-12,12 7-20,1-17 0,-2-14-1,21 7 0</inkml:trace>
  <inkml:trace contextRef="#ctx0" brushRef="#br0" timeOffset="811">779 413 65,'0'0'37,"17"16"-3,-4 15 2,-20-3-19,17 20-12,-11-2-2,1 2-1,-3-5-3,-7-11-1,2-7-2,-6-20-1,14-5 0,-19-21 0,18-4 1,-2-8 1,9-5 3,8-1 1,2-4 3,13 8 1,-7 0 0,12 16 1,-12-1-2,4 17 0,-7 6-1,-3 13 0,-10 9-1,-4 8-1,-6 7 0,1 2 0,-1 2-1,-3-7-2,5 5-4,-9-20-18,15 3-12,-4-25 0,17 8-1,-17-8-1</inkml:trace>
  <inkml:trace contextRef="#ctx0" brushRef="#br0" timeOffset="1264">1071 560 78,'0'0'34,"0"0"0,0 0-8,20 8-17,-5-19-3,9 4-1,-9-10-1,5 1 0,-10-7-1,-1 2 0,-9-2-1,-6 6 0,-5 4 0,-4 10-1,-2 7-1,-1 12 1,1 7-1,4 11 1,6 3-1,5 4 0,5-1-1,4-3-2,11 2-4,-8-22-21,17 3-8,1-17-2,5-1 1</inkml:trace>
  <inkml:trace contextRef="#ctx0" brushRef="#br0" timeOffset="1560">1411 403 77,'-3'-21'36,"-5"4"-2,8 17 2,-19 16-30,11 14-1,-9 8-2,6 10-1,0 1-2,3 1 0,5-2-1,6-9 0,5-5-1,7-13 0,11-5 0,-1-11-2,6-3-5,-9-10-26,4-5 2,-1-10-2,-8-1 1</inkml:trace>
  <inkml:trace contextRef="#ctx0" brushRef="#br0" timeOffset="1903">1686 0 94,'0'0'38,"0"0"0,-17 9-5,17 17-27,-8 2-2,7 15 0,-6 5-1,2 7-1,2 4-1,2 5 1,0-1-2,3 2 1,0 1-1,-2-7 1,1-1-1,-2-12-2,1-5-1,-7-18-6,15-2-27,-8-21-4,15-7 2,-6-13-2</inkml:trace>
  <inkml:trace contextRef="#ctx0" brushRef="#br0" timeOffset="2153">1764 429 53,'-32'1'27,"-5"11"-4,-2-8-23,-2-8-25,12 8 0,3-10-2</inkml:trace>
  <inkml:trace contextRef="#ctx0" brushRef="#br0" timeOffset="2356">1839 372 83,'-5'22'36,"7"14"0,-2 3 0,19 9-31,-11 5-4,-3-1-2,0 6-6,-5-19-28,4-11 1,-4-28-3,0 0 2</inkml:trace>
  <inkml:trace contextRef="#ctx0" brushRef="#br0" timeOffset="2512">1906 90 61,'-3'-35'35,"3"19"-2,0 16 1,0 0-16,-7 13-18,-2 0-19,8 9-13,-1 1-1,8 5-1,3-1 0</inkml:trace>
  <inkml:trace contextRef="#ctx0" brushRef="#br0" timeOffset="2699">1977 500 72,'4'33'35,"1"-4"-2,8 8 2,-2-9-29,4 7-1,-7-12 0,4 0-2,-12-23 0,19 10-1,-19-10-2,17-35 1,-13-1-1,1-9 0,-5-7 1,0-3-2,-5 3-1,-2-1-3,6 22-12,-7-4-18,10 17 0,-2 18-1,0 0 0</inkml:trace>
  <inkml:trace contextRef="#ctx0" brushRef="#br0" timeOffset="2964">2262 468 77,'19'-8'35,"-6"-9"-2,0 8-4,-10-15-22,4 9-1,-14-3-1,7 18-2,-24-14 1,9 28-2,-4 7 0,-1 11 0,-2 7-1,4 3 1,3 6-2,6 2 1,9-5-2,0-6 0,13-2-3,-3-14-3,19 1-25,-7-15-4,8-5 1,-4-8-2</inkml:trace>
  <inkml:trace contextRef="#ctx0" brushRef="#br0" timeOffset="3292">2446 371 66,'-6'-15'33,"6"15"0,-15-3-1,15 3-23,-11 16-4,5 3-1,-3 1-2,8 8 1,1 2-1,11 5 0,1 0 0,5 2 1,-1-3-1,-3 0-1,-8-5 0,-7 2 0,-9-7 0,-7-2-3,-3 0-2,-10-14-6,12 2-25,-5-11 0,11 1-1,1-13-1</inkml:trace>
</inkml:ink>
</file>

<file path=ppt/ink/ink1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08.1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265 36 31,'0'0'30,"4"-16"1,-4 16 1,0 0-15,-1-22-6,1 22-1,0 0-1,0 0-2,-28-4-2,15 13 0,-10-5-1,6 8-1,-9-6 0,4 5 0,2-1-2,2 3 1,4-4-1,7 7 0,5-3 0,7 3 0,0 0 0,8 0 0,3 5 0,-1 1 0,-2-1-1,-2 1 1,-5 3-1,-3 3 1,-6-2-1,-6 2 0,-6-1 0,-4-5 1,-3-1-1,0-3 0,-1-6 0,4-6 0,3-3 1,16-3-1,-17-6 0,17 6 0,0 0 0,16-15-1,-16 15 1,22-4 0,-8 13 0,-14-9 0,19 29 0,-13-9 0,-2 9 0,-2 4 0,-4 3 0,1 3 0,-2-1 0,3 3-1,-2-3 2,4 0-2,1-5 1,1-1 0,5-9 0,-1 1-1,4-4 2,2-7 0,-1-5-1,5-4 0,-1-4 0,0-4-2,2 1-2,-9-13-4,15 10-23,-16-20-7,5 2 1,-5-6-2</inkml:trace>
  <inkml:trace contextRef="#ctx0" brushRef="#br0" timeOffset="765">443 389 63,'-18'0'35,"18"0"0,0 0-3,-21 5-18,26 9-4,-5-14-3,0 0-2,22 13-2,0-8 0,-1-3-1,5-2-1,0-3 0,1 2 0,-6-2 0,-1 6-1,-5-1 1,-15-2 0,13 28-1,-16-5 1,-3 4 0,-1 0 0,-2 4-1,4-1 1,-4-3 0,5-3-1,-1-5 0,4-5-2,2-1-3,-1-13-15,0 0-18,0 0 0,18-11-1,-18 11 0</inkml:trace>
  <inkml:trace contextRef="#ctx0" brushRef="#br0" timeOffset="1139">843 676 81,'0'17'37,"3"11"-2,-10-8 1,1 12-32,-8-6-2,-2-4-4,4 9-10,-5-18-24,4-2 0,13-11 0,0 0-2</inkml:trace>
  <inkml:trace contextRef="#ctx0" brushRef="#br0" timeOffset="1514">1119 177 79,'0'0'37,"0"0"0,0 0-5,-3 34-24,1 8-2,-10 5-2,0 11 0,-3 2-1,0 1-1,-2-4-2,1-9 1,3-12-1,3-13 0,10-23 0,0 0 0,0 0-1,-5-37 1,11-1-1,6-10 0,1-9 2,4-6-2,2-2 2,1 4-1,-3 5 1,2 11 0,-1 16-1,-3 14 2,-1 18-1,-3 19 0,-2 15 0,-2 12 0,0 8 0,3 7 0,-4-1-1,3-4 1,-3-5-1,-2-9-2,3-4-1,-7-21-7,15 5-27,-15-25-2,24 13 1,-11-14-3</inkml:trace>
  <inkml:trace contextRef="#ctx0" brushRef="#br0" timeOffset="1950">1492 633 74,'-4'13'37,"1"17"-1,-6-1 1,9 7-26,-13 2-8,-2 1-1,0-4-2,-7-12-8,15-2-28,-9-14 1,16-7-3,0 0 1</inkml:trace>
</inkml:ink>
</file>

<file path=ppt/ink/ink1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10.3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 17 81,'0'0'37,"-4"-19"-1,4 19 1,8 14-30,1 17-1,-4 5-2,5 15-1,0 4-1,0 9 0,-1-2-2,0-3 0,-2-5-2,-2-12-1,3-4-6,-13-24-29,5-14 1,17-14 0,-1-8-1</inkml:trace>
  <inkml:trace contextRef="#ctx0" brushRef="#br0" timeOffset="219">273 43 83,'6'-20'37,"-6"20"-1,0 0-6,4 34-23,-24 4-1,1 17-1,-5 4-2,2 10 0,0-3-1,3-4-2,9-5-2,-2-14-3,15-1-20,-7-26-13,4-16 1,0 0-2,22-2 1</inkml:trace>
  <inkml:trace contextRef="#ctx0" brushRef="#br0" timeOffset="546">444 583 59,'0'0'36,"7"13"0,-17 2 0,4 20-14,-7-11-17,-5 9-3,-11-2 0,-2-2-6,10 0-31,-7-10 0,10-9-2,4-6-1</inkml:trace>
</inkml:ink>
</file>

<file path=ppt/ink/ink1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13.0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32 582 54,'0'0'33,"-22"-5"-1,9 1 1,13 4-21,0 0-2,0 0-3,0 0 0,0 0-2,17-6-1,4 5-1,0-4 0,11 1 0,1-5-1,8 4 0,1-4 0,3 3 0,-3-1-1,-2 3 0,-6-1 0,-8 2-1,-7 3-2,-19 0-3,0 0-7,-6-17-26,6 17 1,-25-13-1,25 13-1</inkml:trace>
  <inkml:trace contextRef="#ctx0" brushRef="#br0" timeOffset="390">291 399 57,'0'0'33,"0"0"0,20-3 0,-7 2-24,15 14 0,-11-7-3,6 13 0,-5-5-2,-5 6-1,-9 3 0,-4 1-2,-9 2 0,-8 3-1,0 0-2,-9-6-4,8 9-27,-2-13-2,8 1 1,2-7-4</inkml:trace>
  <inkml:trace contextRef="#ctx0" brushRef="#br0" timeOffset="749">656 845 78,'3'26'36,"-12"-10"0,5 6 0,-9 0-31,4 7-3,-7-3 0,0-3-2,2 3-5,-14-16-24,28-10-6,-22 9 0,22-9-2</inkml:trace>
  <inkml:trace contextRef="#ctx0" brushRef="#br0" timeOffset="1202">1455 576 71,'18'-10'34,"-5"10"1,-13 0 1,0 0-28,-13-5-2,-10 13-1,-14-7-2,-3 8 1,-11-3-1,0 4-1,-2-2 0,1 3-1,4-4 0,9 2 0,0 1-2,8-7 0,10 4-3,-1-10-3,22 3-20,0 0-10,0 0 1,13-6-2</inkml:trace>
  <inkml:trace contextRef="#ctx0" brushRef="#br0" timeOffset="1467">1093 479 72,'0'0'35,"-14"-2"-1,14 2 1,-18 15-29,7 2-2,-11-7 0,2 9-1,-5-4-1,4 5 0,2-4-1,3 0 0,1-3 0,15-13 0,-8 20 0,8-20 0,14 19-1,2-12 1,3 2-1,-2-2-1,5 5 0,4-8-2,0 9-3,-9-14-20,10 8-9,-3-8-1,4 2 0,-8-10-1</inkml:trace>
  <inkml:trace contextRef="#ctx0" brushRef="#br0" timeOffset="1857">1467 438 75,'0'0'36,"0"0"-1,15 2 1,-2 5-30,5 12-1,-2-5-2,3 12 0,-6 0-1,-1 5 0,-11-1-1,-9-1-1,-4 2-3,-11-10-3,8 10-27,-15-17-3,5-1 1,-2-13-3</inkml:trace>
  <inkml:trace contextRef="#ctx0" brushRef="#br0" timeOffset="2340">1820 47 55,'0'0'34,"8"-14"-2,-8 14 2,30-13-23,-21 0-1,15 13-3,-8-8-2,9 11 0,-8-3-2,2 11 0,-4 0 0,-7 8-1,-8 3 0,-4 7-1,-9 2 0,-4 6 0,-5 3 0,0 1 0,2-4 0,2 3 0,5-3-1,9 1 1,7-5 0,6 1 0,4-4 0,4-3 0,-2 0-1,3-1 0,-5 0 0,-2 3 1,-6-2-2,-2-1 2,-3 6-2,-3-4 1,-1 2 0,-2-4 0,0 2 0,-2-7 0,1 1 0,-4-2 0,3-4-1,-4 0-2,2 2-2,-10-21-14,20 3-18,-22 5-1,22-5-2,-10-13 1</inkml:trace>
</inkml:ink>
</file>

<file path=ppt/ink/ink1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20.6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96 68 61,'-3'-16'35,"3"16"-1,0-28 2,0 28-22,9-25-5,-9 25-2,0 0-2,0 0 0,0 0-2,7 33-1,-8-6-1,1 13 0,-3 5 0,3 10 0,-4 5 0,-1 2-1,-3-3 1,3 1-1,-4-6 0,5-4 1,0-6-1,1-8 0,0-7-1,1-8 0,5-1-2,-3-20-4,8 18-11,-8-18-21,5-19 3,-2-2-3,9 4 2</inkml:trace>
  <inkml:trace contextRef="#ctx0" brushRef="#br0" timeOffset="312">179 392 69,'-9'-20'33,"9"20"0,-27 3-1,9 2-25,-3 3-5,-1-1-3,-3 8-6,-1-10-24,8 3-1,18-8-2,-13 8 1</inkml:trace>
  <inkml:trace contextRef="#ctx0" brushRef="#br0" timeOffset="561">245 446 82,'0'0'35,"-5"31"-1,-3-17 0,12 11-32,-4 0 0,4 3 0,1-2 0,0-1-1,4-5 0,3-7 0,1-7-1,4-6 1,-2-10 0,2-8-1,-1-8 1,-3-2-2,-5-1 1,-4 1 0,-7 4 1,-6 3-3,-5 15-1,-21 1-31,10 5-1,-5-2-2,2-2-1</inkml:trace>
</inkml:ink>
</file>

<file path=ppt/ink/ink1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41.2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70 32,'9'-38'0,"-2"14"0,2 10 0,9 16-22</inkml:trace>
</inkml:ink>
</file>

<file path=ppt/ink/ink1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22.3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260 104 68,'-3'-21'37,"1"4"-1,-3-3 1,0 4-22,-6 0-9,11 16-1,-31-14-2,9 15 0,-1 3 0,-1 9-2,2 0 0,3 5 0,3 2 0,7 6 0,2 0 0,7 4 1,0 5-2,5 0 1,-3 5 0,3 4 0,-4 1 0,2 1 0,-3-1 0,-1 1-1,-1-2 1,1-4-1,2-2 0,-2-4 1,1-2-1,0-6 0,-2-4-1,1-6 0,-1-3-1,2-13-2,0 0-5,-18-17-17,18 17-13,1-41 1,12 16 0,-3-14 0</inkml:trace>
  <inkml:trace contextRef="#ctx0" brushRef="#br0" timeOffset="359">216 371 78,'-9'-13'35,"9"13"-1,-33 0 1,16 13-30,-11-2-1,2 2-2,-7 1-3,4-8-4,10 2-27,-3-8-2,22 0 0,0 0-2</inkml:trace>
  <inkml:trace contextRef="#ctx0" brushRef="#br0" timeOffset="593">213 373 83,'0'0'36,"-8"13"0,2 4 0,14 9-32,-10 6-1,4 7-1,0 0 0,4-1-1,4-2-1,1-6 0,4-5 0,1-11 0,0-8 0,1-10 0,-4-9 0,-1-13 1,-6-6 0,-6-4 0,-3-9 0,-5 2-1,-5 2 2,0 5-2,-4 10 1,0 10-2,4 10-2,-8-1-9,21 7-25,-14 19 2,14-5-2,0-14-1</inkml:trace>
  <inkml:trace contextRef="#ctx0" brushRef="#br0" timeOffset="920">361 448 70,'7'26'35,"2"13"-1,-5-7 1,5 19-26,-5-18-3,4 0-1,-8-11-2,1-9 0,-1-13-1,0 0-1,-10-29 0,7 0-1,2-4 1,3-5 0,3-2-1,2 1 0,3 2 0,3 10 0,3 7-3,-3 1-4,10 16-29,-23 3 1,29-6-1,-29 6-1</inkml:trace>
  <inkml:trace contextRef="#ctx0" brushRef="#br0" timeOffset="1186">591 390 82,'9'20'35,"-6"-2"1,7 14-3,-10-5-28,10 12-1,-10-4-1,3 0-1,-4-9-2,-4-6-1,3-7-1,2-13 0,-14-4 0,7-17-1,6-3 1,1-7 0,4-3 2,3-1 1,2-1 0,8 10 1,1-2 1,5 14 0,-3 5 0,2 13 0,-5 11 0,1 14-1,-5 4-1,-3 8 0,-3 2 0,-5-4-1,-4 0-2,-2-11 0,0-8-1,4-20 0,-16 6-1,5-24 0,9-2 0,-1-12 1,6 0 2,4-2 1,3-2 2,6 4 0,1 1 2,4 14-1,-4 7 1,2 13-1,-6 4-1,0 15 0,-4 5 0,-5 9-1,0 2-1,-7-2-1,3 3-4,-10-20-14,10 4-18,0-23 1,0 0-2,0 0 1</inkml:trace>
  <inkml:trace contextRef="#ctx0" brushRef="#br0" timeOffset="1700">972 412 85,'0'0'35,"8"32"1,-13-6 0,13 17-31,-6-2-2,3 4 0,-2-3-2,3-5-1,5-9-2,1-14 1,4-11-1,-3-13 0,4-12 0,-2-8 0,-2-6 1,0-8 0,-6-1 2,0 5 0,-5 4 0,2 10 1,-1 8 1,-3 18-1,0 0 1,6 31 0,-2 3-1,2 8 0,1 3-1,2 1-1,-1-2-2,-3-12-3,12 1-19,-17-33-13,23 0 0,-11-26-1,5-2 0</inkml:trace>
  <inkml:trace contextRef="#ctx0" brushRef="#br0" timeOffset="2059">1304 46 77,'0'0'39,"-10"13"-3,9 7 2,9 16-27,-6 8-5,2 12-2,-4 1 0,3 6-1,-3-3-1,0 2-1,-3-4 0,3-6 0,0-6-1,0-7-1,2-6-1,-4-14-2,6 0-5,-4-19-27,0 0-2,-8-20-1,16 5 0</inkml:trace>
  <inkml:trace contextRef="#ctx0" brushRef="#br0" timeOffset="2418">1553 396 81,'-4'-25'37,"4"25"-1,-25 3 0,15 15-31,-14 2-1,0 15 0,0 4-3,4 1 0,5 2-1,6-4 0,7-8-2,6-10 2,-4-20-1,29 11 0,-10-23 0,1-10 0,2-7 1,-5-4 0,2-3 1,-5 3-1,-5 2 1,1 7 0,-4 9 1,-6 15-1,0 0 0,17 33 1,-6-2-1,-1 5 0,6 0-1,1 2 0,6-6-2,-1-14-2,13 3-13,-14-29-20,11-6 1,-3-12-3,0-6 1</inkml:trace>
  <inkml:trace contextRef="#ctx0" brushRef="#br0" timeOffset="4649">1858 519 48,'-13'14'33,"13"-14"1,-12 15 0,12-15-15,0 0-11,0 0-2,20-3 0,-20 3-2,32-20 0,-13 1 0,4 0-1,-7-5 0,0 3-1,-7-2 0,-6 6-1,-9 1 1,6 16-2,-28-10 1,8 18-1,0 7 1,1 9-1,2 7 1,5 6 0,9 1-1,7 3 1,5-5-1,9-3 1,3-4-1,5-7 0,5-3 0,-1-15-3,1 0-4,-14-12-28,13-3-3,-5-9 0,3 1-2</inkml:trace>
  <inkml:trace contextRef="#ctx0" brushRef="#br0" timeOffset="6989">2353 716 80,'2'21'37,"1"11"-1,-19-6 0,14 11-31,-11-9 0,1 3-4,-5-7-1,0-9-8,8 2-28,9-17 0,0 0 1,0 0-3</inkml:trace>
</inkml:ink>
</file>

<file path=ppt/ink/ink1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29.6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56 40 82,'-13'12'37,"-3"1"0,7 15-5,-4 0-27,12 15 0,-5 0-1,13 7-2,1-3 0,6-5-1,4-8-1,0-12 0,6-10 0,-2-16 1,1-13-1,-3-9 1,-5-9 0,-5-10 0,-6-3 1,-4-1-1,-7 2 0,-6 8 0,-5 6-1,-6 10 0,0 12-2,-2 7-4,13 20-19,-4-6-13,15 9 0,1-5 0,12 3 0</inkml:trace>
  <inkml:trace contextRef="#ctx0" brushRef="#br0" timeOffset="312">265 111 83,'12'28'37,"-8"0"-2,5 16-4,-7-13-26,8 3 0,-10-12-1,3 0 0,-3-22-2,-3 15 0,3-15-1,-6-31 0,3 3-1,2-9 1,2-6 0,5-1-1,4-2 0,6 10 1,3 3-1,4 13-1,2 6-2,-6 4-5,11 13-28,-14-4 0,2 4-1,-18-3-2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29.6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51 488 88,'-6'-19'37,"6"19"-1,-5-15-6,5 15-24,0 0-2,0 0 1,0 0-1,-5 25-1,1-4-1,1 5-1,0 1 1,0 7-1,-1 1-1,1-2 0,3-1-3,-4-10-2,7 3-6,-3-25-27,0 0 0,-13-35 0,14 7-2</inkml:trace>
  <inkml:trace contextRef="#ctx0" brushRef="#br0" timeOffset="453">373 90 74,'0'-26'37,"2"10"-1,-10-6 0,9 8-29,-1 14-3,-18-12-1,2 15 1,3 12-1,0 3-1,0 10 0,0 4-1,5 6 1,-1 1-1,2 2 0,1 1 0,2-1 0,-1 0 0,3-3 0,2-2 1,-3-1-1,1-1 0,2 1 0,0-2 0,2-2 0,-2-2-1,1 0 0,2-1 0,-2-5 0,-1-1 0,0-2-1,2-1-1,-2-19-2,1 26-3,-1-26-17,0 0-15,-8-14 1,8 14-2,8-29 3</inkml:trace>
  <inkml:trace contextRef="#ctx0" brushRef="#br0" timeOffset="812">386 521 79,'-9'-16'34,"-7"18"-2,-20 1 0,3-3-45,-1 9-19,-1-4-1,4 0-2,-2-4 1</inkml:trace>
</inkml:ink>
</file>

<file path=ppt/ink/ink1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30.3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148 415 86,'0'0'36,"-18"2"-1,2 2-2,6 19-27,-10 4-2,-2 12-1,0 3-1,5 7-1,4-1-1,4-3 0,6-3-1,6-15 0,6-12-1,-9-15 2,25-8-1,-9-17 1,-2-8 0,2-8 1,-4-7 1,1 0-1,-3 3 2,1 7-1,-6 6 1,2 15-1,-7 17 1,0 0-1,14 26-1,-12 13 1,2 8-2,-1 5 0,4 3-2,-4-2-4,12 3-14,-11-27-19,12-3 2,-16-26-3,32 0 2</inkml:trace>
  <inkml:trace contextRef="#ctx0" brushRef="#br0" timeOffset="359">336 450 86,'0'0'37,"-5"-16"0,10 35 2,-14 9-32,9 21-1,-9 8-2,9 11 0,-4 6-2,5 5-1,2-5 0,0-2-2,5-8-2,-8-19-2,8 0-10,-15-32-24,7-13 1,0 0 0,-4-24-2</inkml:trace>
  <inkml:trace contextRef="#ctx0" brushRef="#br0" timeOffset="577">357 553 86,'16'-39'37,"6"15"0,-5-3-6,23 27-23,-23 8-3,5 21-1,-12 8-1,-6 16-1,-4 2-1,-13 2-2,-6 5-4,-15-24-13,6 2-20,-2-18 1,8-10-1,-1-15-1</inkml:trace>
  <inkml:trace contextRef="#ctx0" brushRef="#br0" timeOffset="889">514 476 82,'0'0'39,"-2"32"-2,-9-4 1,11 11-32,-7 8-1,5 15 0,-4-1-3,6 6 0,0-3 0,3-6-2,2-7-2,-5-18-4,8 6-15,-8-39-17,0 0 1,0 0-2,7-36 0</inkml:trace>
  <inkml:trace contextRef="#ctx0" brushRef="#br0" timeOffset="1092">531 542 45,'13'-42'34,"7"14"2,-1 8-1,10 26-7,-3-8-18,6 36-3,-14 5-2,-5 14-1,-13 1-1,-12 3-2,-7-5-3,-16-14-4,5-8-24,-9-25-7,9-13 1,2-18-2</inkml:trace>
  <inkml:trace contextRef="#ctx0" brushRef="#br0" timeOffset="1342">795 113 91,'3'15'37,"5"17"0,-15 0-1,17 19-30,-13 2-1,3 13-2,-6 5 0,6 1-2,-4-6-1,3-5-2,2-3-3,-5-23-13,14 1-20,-10-36 1,30 17-2,-14-31 1</inkml:trace>
  <inkml:trace contextRef="#ctx0" brushRef="#br0" timeOffset="1529">942 491 72,'0'0'37,"0"0"-2,-1 45 2,-5-12-24,10 14-8,-7-2-2,2-2-2,1 0-6,-16-17-26,16-7-4,0-19-1,3-19-1</inkml:trace>
  <inkml:trace contextRef="#ctx0" brushRef="#br0" timeOffset="1685">976 214 73,'4'-48'35,"2"14"-2,-5 12 0,-1 22-34,0 0-28,0 0-2,12 22-4,-5 2 2</inkml:trace>
  <inkml:trace contextRef="#ctx0" brushRef="#br0" timeOffset="1841">1198 394 77,'3'14'37,"-3"-14"-1,-11 35 2,-5-15-27,6 12-6,-11 3-1,8 9 0,0-2-2,5 4-1,8-4-1,4-2-2,9-6-2,2-15-5,18 3-24,-7-22-3,9-1-1,-5-18-1</inkml:trace>
  <inkml:trace contextRef="#ctx0" brushRef="#br0" timeOffset="2028">1419 585 75,'2'-23'35,"-10"-2"1,-1 12 0,-10-1-27,3 20-3,-8 1-2,5 15 0,-3 7-1,9 7-1,3 5-2,6-1 0,5-2-1,8-9 0,1-9 0,4-14-1,1-10 1,-2-16 0,4-8 0,-4-10 1,-3-4 0,1 0 1,-4 1 1,0 12 0,-3 6 0,-4 23 0,0 0-1,13 19 1,-11 13-1,1 9 0,0 5-2,1 1 0,-3 0-2,-1-18-4,18 9-24,-18-38-7,30 10 1,-8-30-1</inkml:trace>
  <inkml:trace contextRef="#ctx0" brushRef="#br0" timeOffset="2402">1660 89 79,'-8'-40'37,"-5"6"0,13 34 1,-12-15-31,19 35 0,-10 12-1,8 16-2,-7 6 0,5 10-2,-7-2 0,-2 8-1,-3-7 0,1-1-1,0-7 0,1-3 0,0-5 0,1-8 0,5-1-1,-2-16-1,3 2-2,0-24-5,0 0-26,13-8-4,4-5 1,-4-16-2</inkml:trace>
  <inkml:trace contextRef="#ctx0" brushRef="#br0" timeOffset="2652">1736 487 50,'0'0'32,"-32"-18"0,3 14-1,-5 11-12,-2-3-19,-6-4-17,8 6-13,7-1 0,12-1-3,15-4 1</inkml:trace>
  <inkml:trace contextRef="#ctx0" brushRef="#br0" timeOffset="2855">1770 434 82,'10'21'38,"-10"-2"-2,6 17 1,-4 2-32,3 11 0,-6 0-2,0-1-3,-1-1-4,-5-21-10,8-4-22,-1-22 0,0-25-1,-5-17 1</inkml:trace>
  <inkml:trace contextRef="#ctx0" brushRef="#br0" timeOffset="3011">1766 235 63,'1'-50'35,"2"7"-1,3 25-2,1 0-15,-7 18-19,18 20-28,-14 5-2,5 7-3,-1-1 0</inkml:trace>
  <inkml:trace contextRef="#ctx0" brushRef="#br0" timeOffset="3182">1960 526 81,'4'23'35,"-2"2"-1,2 11-5,-3-3-25,4 10-1,-2-3 0,5-1-1,0-5-1,2-8 0,1-10 0,2-10 0,0-12-1,-2-10 1,-6-10 0,-3-9 0,-5-4-1,-4 0 1,-3-4-2,-5 6-1,3 9-2,-5-1-6,14 15-25,3 14 0,-6-14-1,6 14 2</inkml:trace>
  <inkml:trace contextRef="#ctx0" brushRef="#br0" timeOffset="3463">2109 535 77,'16'20'35,"-5"2"-1,4 15-7,-6-10-18,2 13-4,-12-9-1,-2 1-1,-6-9-2,-1-10-1,10-13-1,-22-16 0,15-7 0,3-6 0,7-5-1,5-1 1,7 2 2,8 4-1,5 7 2,5 12 0,0 4 0,3 9 1,-5 1 0,-4 11-1,-5 4 0,-5 11 0,-8-2-1,-5 5 0,-5 1-1,-6-4-2,2 8-6,-8-18-28,19-7-1,-6-13-1,36-13-2</inkml:trace>
</inkml:ink>
</file>

<file path=ppt/ink/ink1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35.9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60 484 59,'0'0'34,"0"0"0,-16-12 1,22 30-22,-6-18-5,-9 42-2,3-11-1,3 9-2,2 4-1,5 0-1,0-2-1,5-10 0,4-8 0,2-13 1,2-14 0,3-15 0,-3-8 0,4-12 0,-10-7 1,-4-1 0,-2-1-1,-10 6 0,-3 9 0,-11 11-1,-3 8 0,-7 4-2,8 15-3,-11-8-13,12 15-20,2-7 2,18-6-2,0 0 1</inkml:trace>
  <inkml:trace contextRef="#ctx0" brushRef="#br0" timeOffset="359">551 173 81,'13'-45'37,"-10"-3"0,2 13-2,-13 3-28,8 32-1,-26-15-1,8 29-1,-3 6-1,-1 10-2,0 4 1,2 5-2,0-1 1,4-2-1,2 1 0,2-1 0,3-3 0,4 2 1,2-1-1,3 2 1,0 2-1,3-2 0,-2 6 0,2-1 0,-2-2 0,1-1 1,-2-1-2,0-3 1,0-4 0,1-6-1,1-2-2,-2-22-3,6 29-11,-6-29-21,11-13 0,-4-7-1,12-1 1</inkml:trace>
  <inkml:trace contextRef="#ctx0" brushRef="#br0" timeOffset="686">499 488 54,'-13'-20'34,"-6"6"-2,-6 6 0,-9 0-14,6 2-24,-5 7-25,-2-2 1,8 1-4,10-3 1</inkml:trace>
</inkml:ink>
</file>

<file path=ppt/ink/ink1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37.1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166 92 59,'1'-13'35,"-4"-5"-1,2 5 1,-8-9-22,9 22-5,-14-24-2,14 24-1,-29-3-2,10 13 0,-1 2-1,2 9-1,-2 4 0,6 4-1,2 4 1,4-1-2,8-1 1,4-3-1,5-7 0,4-8 0,0-7 0,1-13 0,3-6 1,-1-11 0,-3-4 0,0-3 1,-3 1 0,-1 5 0,-3 9 0,-6 16 0,0 0 0,16 25 0,-14 8-1,7 4 1,0 1-1,-1-3 0,1-4-1,3-14 0,3-9-3,-3-24-5,14-1-27,-9-17 0,9 1-2,-3-10 0</inkml:trace>
</inkml:ink>
</file>

<file path=ppt/ink/ink1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37.6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160 371 61,'13'-11'36,"-7"-8"0,1 6-1,-11-7-20,4 20-9,-15-22-1,-1 21-1,-5 2-2,-1 12 0,-4 8-1,1 6-2,2 8 0,3 0-2,11 1 0,3-5 0,11-5 0,3-11 0,10-11 0,8-10 2,-2-8 1,5-13 2,-6-6 0,3 1 1,-11 0 1,2 6 0,-8 6 0,-9 20 0,0 0 0,12 27-1,-15 12 0,1 18-1,1 10 0,-1 11-1,1 4 1,-1 1-2,1-2 0,1-11-1,0-9 0,0-15-3,3-5-2,-3-41-14,1 25-20,4-38 2,8-3-1,-3-16 0</inkml:trace>
  <inkml:trace contextRef="#ctx0" brushRef="#br0" timeOffset="468">386 360 79,'-16'-13'37,"12"29"-1,-11 2 1,14 21-32,-8 2-2,8 8 1,-1 3-3,6-1 0,4-6-1,5-8 0,1-13-1,4-16 1,3-14-1,-3-16 1,2-11-1,-6-11 1,1-7 0,-5-3 0,-4 2 1,0 6 0,-2 6 1,0 14 0,-4 26 0,0 0 0,6 15 0,-2 22 0,-1 8-1,3 6-2,0 5-1,-2-4-3,9 6-13,-5-26-21,10-9 2,0-23-2,6-7 1</inkml:trace>
  <inkml:trace contextRef="#ctx0" brushRef="#br0" timeOffset="812">757 331 78,'0'0'36,"-19"-14"-1,10 31-4,-8 2-26,1 19-1,-6 1-1,3 9-2,5 3-1,2-2-1,9-6-1,3-11 0,10-9 0,-10-23 0,29 1 0,-13-21 1,2-11 0,0-6 2,-2-8 1,-3 2 0,-1 3 1,1 5 0,-4 7 1,-9 28-1,14-13-1,-9 28 1,-4 11-2,2 13 0,-2 6-1,1 5-2,1 5-4,-13-13-24,18-3-6,1-19-1,8-6-1</inkml:trace>
  <inkml:trace contextRef="#ctx0" brushRef="#br0" timeOffset="1155">981 434 62,'0'0'35,"9"16"-1,-5 12-1,-17 6-22,16 8-9,-7 0-2,1-3 0,-5-4-1,1-15 0,7-20-1,0 0 0,-16-14 1,18-15 1,2-11 1,6 3 1,6-7 1,6 6 0,-2 0 2,6 11-1,0-1 0,0 14 0,-4 1-1,-3 11 0,-6 9-1,-4 17 0,-5 8-1,-1 10 1,-6 9-2,-1 1 1,-1 6-2,-3-8-4,8 3-16,-3-31-17,13-9 1,3-21-4,10-10 2</inkml:trace>
  <inkml:trace contextRef="#ctx0" brushRef="#br0" timeOffset="2075">1444 102 66,'2'-18'37,"-7"1"0,5 17-2,2-24-24,-2 24-3,0 0-1,0 28-1,-6-3-2,5 14-1,-7 8-1,4 9-1,-2 5 0,1 5 1,3-1-1,-2-2-1,1-4 0,0-8 0,-1-9 0,-1-8-2,4-5-2,1-29-5,3 20-21,-5-34-9,12-5 1,-2-19-2</inkml:trace>
  <inkml:trace contextRef="#ctx0" brushRef="#br0" timeOffset="2340">1507 292 68,'0'0'34,"-28"1"-1,2 17-1,-7-5-29,-2-3-7,5 6-26,-1-7-1,9 0-3,22-9 1</inkml:trace>
  <inkml:trace contextRef="#ctx0" brushRef="#br0" timeOffset="2543">1576 382 70,'5'-11'38,"-4"25"-1,-5 1 1,11 21-25,-11 3-8,5 14 0,-7-1-3,2 0-2,1 1-5,-9-24-17,11-3-16,1-26 1,0 0-2,0-42 1</inkml:trace>
  <inkml:trace contextRef="#ctx0" brushRef="#br0" timeOffset="2699">1609 135 68,'5'-62'36,"2"19"-2,-5 10 1,-2 33-29,0 0-9,0 0-29,1 23-1,0 0-2,8 1 0</inkml:trace>
  <inkml:trace contextRef="#ctx0" brushRef="#br0" timeOffset="2902">1986 102 69,'-4'-27'37,"-9"-3"0,-2 12 0,-7-2-30,5 20 0,-10 0-1,8 20-2,-4 7 0,9 10-2,0 0 0,7 5-2,-3-1 1,5-2 0,2-1 0,2-3 0,-2-3-1,3 0 1,0 0-1,3-1 1,0 3-1,1 1 1,1-2-1,-3 2 0,1-1 0,-3-2 1,0-3-2,-3-8-1,1 0-2,2-21-3,-2 22-16,2-22-16,7-14 1,-1-4-1,9 0 1</inkml:trace>
  <inkml:trace contextRef="#ctx0" brushRef="#br0" timeOffset="3214">1893 462 56,'-14'-7'31,"-11"-2"-3,-5 12-8,11-4-47,-6-4-2,12 5 0,13 0-1</inkml:trace>
  <inkml:trace contextRef="#ctx0" brushRef="#br0" timeOffset="3370">1998 346 64,'0'0'38,"17"17"-1,-17 7 1,9 15-23,-6 4-9,4 11-1,-4-2-2,-3 1-2,0-7-2,-5-12-3,5-5-6,-17-32-25,15-10-2,-5-26 0,9-8 0</inkml:trace>
  <inkml:trace contextRef="#ctx0" brushRef="#br0" timeOffset="3666">2124 404 38,'0'20'34,"4"1"1,0-8 0,9 10-10,-13-23-16,26 19-2,-10-22 0,7 2-2,-7-8-1,2-7-1,-8-2-1,-6-3 0,-4 0-1,-6 2 0,6 19-1,-24-19 0,11 24 0,-6 9 0,3 11 0,2 8 0,1 5 1,5 3-1,4 0-2,1-2 0,10 0-3,-2-17-7,18 0-24,-7-18 0,11-4-2,-2-17 1</inkml:trace>
  <inkml:trace contextRef="#ctx0" brushRef="#br0" timeOffset="3947">2374 481 62,'7'-17'35,"-1"3"-1,-6 14-1,15-1-20,-4 23-7,-6 0-1,0 5-2,-5-3-1,0-1 0,-4-7-1,4-16 1,0 0-1,-17-12-1,8-11 1,7-6-1,0-3 1,7 0-1,7 0 1,5 6-1,4 7-1,0 3-1,4 13-7,-25 3-28,33-16 1,-15 6-3,2 4 1</inkml:trace>
</inkml:ink>
</file>

<file path=ppt/ink/ink1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43.73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152 87 72,'0'-23'37,"-3"-3"0,6 11-7,-3-9-19,0 24-3,0 0-1,6 27-2,-10 1-2,2 8 0,-1 6-1,-1 9-1,-5 1 0,4 6 0,-4-3 0,2 4 0,-2-3 0,4-1-1,-1-5 1,4-4 0,-2-8-1,4-8 0,0-4-2,0-26 0,4 19-3,-5-32-3,1 13-16,9-22-16,-1 5 2,-3-14-1,5 7 2</inkml:trace>
  <inkml:trace contextRef="#ctx0" brushRef="#br0" timeOffset="280">221 389 65,'-7'-14'35,"7"14"-2,-26-9 0,12 13-25,-16-2-4,0 5-2,-5 2-4,-3-6-26,15 4-5,5-6-1,18-1-1</inkml:trace>
  <inkml:trace contextRef="#ctx0" brushRef="#br0" timeOffset="483">285 434 66,'-8'15'35,"2"11"-1,-3 1 1,6 14-28,1-5-4,3 5 1,-1-9-2,7-5 0,2-8 0,-9-19 0,21 5-1,-4-19 1,-4-12-1,-1-7 1,-2-6 0,-3-5-1,-7 4 0,-2 5 0,-5 4 0,-4 12-2,-5 11-1,-10-1-4,14 21-28,-14-8-2,7 9-1,1-9-1</inkml:trace>
</inkml:ink>
</file>

<file path=ppt/ink/ink1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44.7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50 60,'0'0'35,"-4"-25"-1,4 25 1,-5-26-23,5 26-3,0 0-3,-21 8-1,3 5-1,1 9-1,-5 4-2,1 8 1,2 2-2,1 0 0,5-1-1,9-5 1,3-7-2,6-8 1,-5-15 1,26-1-1,-8-13 0,2-11 1,-1-3 1,0-1-1,-2-4 1,-4 7 0,0 10 0,-13 16 0,19-3 0,-10 22 0,-1 7 0,4 2 0,-2 4 0,2-2-1,1-10 0,1-18-1,6-2-3,-5-25-12,12-2-22,-4-16 1,8 1-3,3-9 1</inkml:trace>
</inkml:ink>
</file>

<file path=ppt/ink/ink1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1:45.6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255 206 71,'25'-23'37,"-8"-11"-1,-1 6-4,-16-8-24,1 15-2,-15-4 0,1 9-1,-12 0-2,2 10-1,-6 5 0,6 7 0,1 7-1,5 6 0,-1 3 0,10 10 0,2 5 0,3-1 0,2 7 0,2-2 0,-1-1 0,-1 7-1,-4-3 1,1 0 0,-5-2-1,0 2 1,1-1-2,1-1 2,-2 1-1,5-4 1,-4-2-1,7-5 0,-2-3 0,3-5-2,1-4 0,-1-20-4,8 18-6,-8-18-25,7-15-1,3-7-1,10 4-1</inkml:trace>
  <inkml:trace contextRef="#ctx0" brushRef="#br0" timeOffset="359">230 505 64,'-11'-14'33,"-7"14"-1,-16 3-1,6 8-29,-2 0-6,-11 1-25,11-2-3,5-4 0,12-2 0</inkml:trace>
  <inkml:trace contextRef="#ctx0" brushRef="#br0" timeOffset="562">261 471 81,'1'26'36,"1"2"0,-10 4-5,8 12-27,-5-1-1,3 2-1,1-6 0,2-6-1,6-9-1,5-9 0,2-12 1,5-12 0,-1-10 0,2-7 0,-3-8 0,-2-5 0,-8-7 0,-7 1 0,-9 4-1,-7 3-1,-1 7-1,-6 3-3,7 21-16,-4-6-16,20 13 0,-18-1-1,18 1 1</inkml:trace>
  <inkml:trace contextRef="#ctx0" brushRef="#br0" timeOffset="874">421 569 64,'5'32'35,"-2"2"0,16 8-1,-15-7-28,5 3-1,-9-13 0,4-6-2,-4-19 0,0 0-1,-4-32 0,5-2-2,0-10 2,5-1-1,3-3 0,4 5 0,1 8 0,2 10-1,2 11-3,-7-2-6,11 17-27,-22-1 0,28 5-2,-28-5 2</inkml:trace>
  <inkml:trace contextRef="#ctx0" brushRef="#br0" timeOffset="1123">665 499 74,'0'0'37,"11"35"-2,-11-16-3,12 16-26,-13-1-1,5 7-1,-8-6-2,-2 1-1,-2-8-1,0-10-1,8-18-1,-18 0 0,13-17 0,0-12 1,5-4 0,5-7 0,3-2 1,10 4 1,3 4 1,5 12 1,2 4-1,2 14 1,-5 7-1,1 15 0,-9 1-1,-5 14 0,-6 1 0,-5 5-1,-1-2 0,-8-3 0,3-5-1,-3-10 1,3-6-1,5-13 0,-4-13-1,8-8 1,5-2 0,3-8 0,2-4 1,5 1 0,0 1 1,5 8 1,-2 6-1,-2 9 1,-2 7-1,-2 14 1,-6 10-1,-3 11-1,-4 6 1,-5 5-2,1 2-1,-11-10-4,17 9-16,-13-28-16,8-16 1,0 0-1,14-23 0</inkml:trace>
  <inkml:trace contextRef="#ctx0" brushRef="#br0" timeOffset="1622">1138 488 72,'0'0'37,"0"0"-2,15 28 0,-21-6-29,9 18 0,-7-1-3,5 5-1,-1-3-1,0-6-1,7-7 0,3-13 0,3-15-1,0-14 0,5-6 0,-2-9 0,-2-6 1,4-9 0,-2 3 0,-5 3 1,1 8 1,-4 8-1,1 9 1,-9 13-1,18 12 1,-8 8-1,-5 10 1,3 6-2,-1 7 0,0-5-3,2 3-4,-13-21-24,17-4-6,-13-16 0,27-6-2</inkml:trace>
  <inkml:trace contextRef="#ctx0" brushRef="#br0" timeOffset="1981">1537 45 59,'0'0'36,"0"0"1,-22 16-1,20 22-15,-3-1-16,2 11 0,-6 2 0,6 7-1,-3-3-1,6 5-1,-1-4 0,1-4 0,1-4-1,1 0 0,-1-3-1,2-5 0,0-5-1,-4-11-1,4-1-2,-3-22-10,0 0-24,0 0-1,27-22-1,-15-8 1</inkml:trace>
  <inkml:trace contextRef="#ctx0" brushRef="#br0" timeOffset="3557">1877 565 48,'0'0'33,"12"-25"1,-12 25-1,4-25-20,-4 25-3,0 0-2,0 0-3,-23 4 0,5 6-3,-6-2 0,-2 6 0,-5 1 0,2 3-1,2 1 0,5 2 0,3 1-1,9 3 1,3-1 0,5-2-1,7-5 0,8-1 0,1-7 0,5-9 0,3-10 0,4-5 0,1-4 0,2-6 0,-1 2 1,-6 0 0,1 5 1,-3 6-1,-3 9 0,-4 9 1,-1 9-1,-3 8 0,1 2-1,1 3 1,2-3-1,5-2 1,2-10-1,6-10 0,5-10-1,0-8-1,4 1-4,-12-26-23,9 2-10,-4-15-1,1 2-1</inkml:trace>
</inkml:ink>
</file>

<file path=ppt/ink/ink1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2:09.4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257 92 53,'0'0'33,"0"0"-2,-13-14 1,-6 5-24,4 9-3,-9-7-1,-2 5 0,-2-2-2,0 1-1,-1 2 1,3 2-1,6 1 0,5 5 0,15-7 1,-14 22-1,14-22 2,1 21-1,-1-21 0,6 21 1,-6-21-1,6 13 0,-6-13 1,-4 17-1,2-4 1,1 8-2,-1 5 2,2 5-2,-1 5 1,-1 2-1,2 1 0,3 0 0,-4-1-1,1 0 1,0-2-1,1 2 1,-1-2-1,2-1 1,-1-1-1,2 1 0,-1-5 0,0-4 0,1-4 0,0-1 0,-3-21 1,5 21-1,-5-21 0,0 0 0,7 14 0,-7-14 0,0 0 0,20 2 0,-7 0 0,0-1 0,7-1 0,-1 0 0,1-1 0,-1-1 0,1 1-2,-1-6-1,0 5-2,-10-21-12,12 16-18,-13-18-3,7 8 0,-10-14 0</inkml:trace>
  <inkml:trace contextRef="#ctx0" brushRef="#br0" timeOffset="546">278 485 49,'-11'-19'33,"11"19"2,-27-16-1,11 25-11,-16-9-18,9 6-4,-3-2-1,-6-4-4,12 12-20,-6-15-8,26 3-2,-20-7-1</inkml:trace>
  <inkml:trace contextRef="#ctx0" brushRef="#br0" timeOffset="873">334 391 44,'-12'-28'34,"12"28"0,-8-15 1,8 15-15,0 0-9,8 25-4,-3-7-1,8 14-3,0 2 0,8 12-1,1 2-1,4 4-1,3-4-1,-7-6-1,4-1-2,-12-22-8,11 0-24,-25-19 1,17-9-1,-21-20 1</inkml:trace>
  <inkml:trace contextRef="#ctx0" brushRef="#br0" timeOffset="1076">483 405 68,'-6'-17'35,"6"17"-1,-16 10 1,16 15-27,-13 1-3,3 16-1,-7-1-1,-1 7 0,-3-5-3,-1-5-3,7 3-5,-9-16-28,17-4 2,7-21-3,0 0 1</inkml:trace>
  <inkml:trace contextRef="#ctx0" brushRef="#br0" timeOffset="1497">750 466 58,'-4'-16'34,"4"16"-1,-9-23 2,9 23-25,-13-9-2,13 9-2,-23 19-1,10 3-2,-4 1 0,1 9-2,0 5 0,6 2-1,1 3 0,6-7-1,8-2-1,3-6 0,10-9 0,2-10 1,2-7-1,1-12 1,1-8 0,-5-9 1,-3-5 0,-3-4 1,-4-2 0,-5 5 1,-1 4 0,-2 5 0,-5 9 0,4 16 1,0 0-1,-9 26 0,8 3 0,2 9-1,4 6 0,-2 2-1,2 1-1,0-8-2,6 3-5,-9-27-20,11 2-8,-13-17 0,17-13-1</inkml:trace>
  <inkml:trace contextRef="#ctx0" brushRef="#br0" timeOffset="1887">904 484 71,'0'0'34,"0"0"0,8 45 0,1-9-31,0 9 0,-2 0-1,-1 2 0,1-9-2,-6-8 0,-2-9-1,1-21 0,-13 0 0,6-19 0,5-9 0,2-8 1,2-5 0,2-4 2,7-3-1,2 9 1,2-1 1,2 13-1,-2 8 0,1 17 0,-2 11 0,2 16 0,-2 10-1,-1 8-1,-2 5 0,-3-1 0,-3-2-2,-4-12 0,-2-6-1,1-27 0,0 0 0,-21-15-1,20-11 1,-3-11 1,4-3 2,5-5 1,4-2 1,5 8 1,1 4 1,4 9-1,-5 10 1,5 14 0,-5 10-2,2 15 0,-4 6-1,-1 12 0,0 4 0,-4 3-1,-1-2-2,-4-9-2,6 2-3,-17-22-23,16 2-5,-7-19-2,19-7 0</inkml:trace>
  <inkml:trace contextRef="#ctx0" brushRef="#br0" timeOffset="2402">1378 484 49,'0'0'36,"4"-19"-1,3 36 0,-7-17-10,13 41-19,-10 3-1,4 11-1,-5 4 0,4 10-1,-3-2-1,2 0-1,-2-3 1,0-9-2,0-7 1,-3-9-2,1-4-1,-5-13-3,7 0-2,-20-27-20,17 5-9,-13-17 0,14-1-1,-8-14 1</inkml:trace>
  <inkml:trace contextRef="#ctx0" brushRef="#br0" timeOffset="2652">1420 575 69,'10'-43'36,"14"21"-2,-6 1 2,16 21-28,-11-1-3,5 17 0,-9 4-2,0 9-1,-8 6-1,-8 3 0,-12 0-1,-9-6-1,-7-3-1,-10-9-4,8 2-18,-14-28-10,18-2-2,1-20-1,18 0 0</inkml:trace>
  <inkml:trace contextRef="#ctx0" brushRef="#br0" timeOffset="2901">1752-8 72,'13'3'38,"-13"-3"-3,19 42 3,-15-8-32,5 16-2,-6 7 1,1 14-1,-4 1-1,2 5 0,-2-2-1,-3 0-1,1-7-1,2-8 1,-3-8-2,3-14 1,3-5-3,-4-17-3,10 2-12,-9-18-20,11-22 1,-2-9-2,8 2 2</inkml:trace>
  <inkml:trace contextRef="#ctx0" brushRef="#br0" timeOffset="3229">1942 556 47,'4'15'30,"-4"-15"1,19 20 0,-6-17-23,10 6-2,-6-11 0,12 2-1,-10-8 1,7 3-2,-9-12 0,5-1-1,-11-3 1,-2 0-2,-9 1 1,-4 4-1,-12 0-1,-3 7 0,-7 6-1,-3 11 1,-1 6-1,2 12 1,4 8-1,11 8 1,4 7 0,11 4 0,6-2-1,8-8 1,6-3-1,5-10 0,6-8-1,2-13-2,4-5-3,-17-20-23,24 4-6,-11-17-2,1-1-1</inkml:trace>
</inkml:ink>
</file>

<file path=ppt/ink/ink1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2:26.8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 78 56,'-8'-25'33,"6"10"0,-5-9 0,7 24-24,3-14 0,-3 14-3,1 17-1,6 5 0,-5 5-2,4 11-1,-3 2 1,4 12 0,-1 2-1,1 3-1,0 1 1,0-3-1,0-3 1,-1-3-1,1-6-1,-1-8 1,0-5-2,-2-8 1,-1-5-1,-3-17-2,9 20-2,-9-20-7,10-13-26,-9-7 2,11 4-3,-6-13 2</inkml:trace>
  <inkml:trace contextRef="#ctx0" brushRef="#br0" timeOffset="328">259 100 64,'-4'-13'35,"4"13"0,0 0-1,0 0-27,0 0-1,7 20-1,-9-6-1,4 14-1,-4 2 1,1 8-2,-3 3 0,-2 7 0,-4 0 0,0 5-1,0-1 0,-2-6 0,0-4-1,4-2 0,1-2 1,1-11-1,3-2-1,0-11-1,6-1-1,-3-13-3,6 13-8,-12-26-24,6 13 1,6-34-1,2 15 1</inkml:trace>
  <inkml:trace contextRef="#ctx0" brushRef="#br0" timeOffset="655">229 312 65,'0'0'33,"-15"0"0,15 0-1,-30 8-28,7 1-1,-9 0-2,-3-6-8,8 7-25,-1-9 0,11 1-3,17-2 2</inkml:trace>
  <inkml:trace contextRef="#ctx0" brushRef="#br0" timeOffset="1139">396 381 51,'0'0'32,"-13"-16"2,13 16-1,0-13-23,0 13-2,0 0 0,22-10-3,-22 10 0,20-1-2,-20 1 0,28 17-1,-15 0 0,1 9 0,-2 6-2,-5 3 1,-4 5 0,-6 3-1,-6 2 0,-2-6 1,-4-1-1,2-8 0,0-9 0,2-5 0,11-16 0,0 0 0,0 0 0,-2-27 0,14 0 0,5-8 0,3-6 0,3-5-1,-1 0 2,0 1-1,-5 5 0,-1 4 1,-6 8-1,-3 10 1,-7 18-1,0 0 1,-8 18 0,0 8 0,-2 6 0,5 4 0,-1 2 0,3-1 1,4-1-2,7-4 1,2-6 0,7-9-1,5-4-2,-2-10-2,10 7-10,-14-24-24,17 4 0,-9-15-2,6 4 0</inkml:trace>
</inkml:ink>
</file>

<file path=ppt/ink/ink1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2:30.0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74 42,'0'0'32,"0"0"0,-15 12 1,33-6-21,-18-6-4,24-6 0,-14-7 0,6 7-3,-7-11-1,-9 17-1,9-25 0,-9 25-1,-21-21-1,8 17 1,-7 4-1,2 7 0,1 3 0,3 2 0,5 1 0,9 3 1,3-2-1,-3-14 0,18 17 0,-2-13 0,-16-4-2,25-4 0,-11 3-3,-12-17-13,-2 18-20,9-17 0,-9 17-2,9-17 1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29.90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-226-31 57,'0'-5'35,"0"5"-1,0 0-2,0 0-17,-29-2-48,29 2 0,0 0-3,12 6 2</inkml:trace>
</inkml:ink>
</file>

<file path=ppt/ink/ink1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2:30.6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84 556 79,'0'0'37,"-3"-19"0,3 19-3,0 0-28,11 25-1,-16-7 0,5 13-2,-3 8 0,2 12 0,-2 6-1,3 9-1,-1-1 0,1 0 0,-2-4 0,2-4-1,0-4 1,0-10-1,0-8-1,0-9 0,0-3-2,0-23-3,0 22-10,-13-38-23,17-3 1,-11-17-1,10-1 0</inkml:trace>
  <inkml:trace contextRef="#ctx0" brushRef="#br0" timeOffset="296">0 552 67,'6'-32'35,"12"13"0,-8-7 1,26 14-29,-12-1-2,8 10-1,-3 6-1,2 12 0,-5 8-1,-3 12-1,-3 4-1,-7 4 0,-9 3 0,-6-2-1,-13-5 0,-14-9-3,-3 1-4,-21-26-28,15 3 0,-2-17-1,11-4 1</inkml:trace>
  <inkml:trace contextRef="#ctx0" brushRef="#br0" timeOffset="749">657 77 54,'-1'-17'35,"-8"-8"-2,9 25 2,-14-35-22,14 35-6,-25 2-1,9 16-1,-6 4-1,4 13-1,-5 7 0,4 13-1,0 4 1,7 5-1,4 1 0,5 2-1,6-1 0,7 1 0,0-5 1,7-4-1,4-6-1,-3-4-1,3-4-1,-4-13-2,5 8-10,-9-25-24,8 2 0,-6-17-2,9-1 1</inkml:trace>
  <inkml:trace contextRef="#ctx0" brushRef="#br0" timeOffset="2745">942 277 62,'6'-18'35,"-9"-5"-1,3 6 0,-4-8-26,-3 12-3,-11-7-1,4 11-1,-6-2 0,1 5 0,1 4-1,1 11 0,3 7 0,2 13 0,6 6 1,5 8-1,1 5 0,0 5-1,0-1 1,0 2-1,-3-3 1,3-7-1,-7 0-1,5-5 1,-2-1-1,1-2 1,-1-4-1,4-4 0,0-1 0,0-9-1,3 0-2,-3-18-1,-3 21-3,-9-37-17,12 16-15,-1-27 1,8 7 0,-6-16 1</inkml:trace>
  <inkml:trace contextRef="#ctx0" brushRef="#br0" timeOffset="3104">873 531 58,'0'0'31,"-23"2"-1,10 6-1,-10-6-27,-8-1-8,2 2-23,0-4 1,9-2-3,4-3 0</inkml:trace>
  <inkml:trace contextRef="#ctx0" brushRef="#br0" timeOffset="3338">1201 139 75,'0'0'37,"-13"-9"-2,9 24-3,4-15-26,-26 39-2,9-7 2,-1 10-3,-2 4 1,3 9-2,1 3 1,6 3-2,2-1 0,13-3 0,-1-4 0,6 0 0,5-3-1,1-5 0,2-6 0,-2-10-2,3 0-2,-7-16-3,9 7-24,-21-20-6,25-14-1,-21-12 0</inkml:trace>
  <inkml:trace contextRef="#ctx0" brushRef="#br0" timeOffset="3619">1233 492 83,'6'-16'36,"11"16"-1,-17 0-6,29 5-24,-16 15-1,0 12 0,-8 2-2,-2 7-1,-5-2 0,-5-1-1,0-8-1,-5-4 1,2-10-1,10-16 0,-13-6-1,10-13 1,6-8 0,4-9 0,3-5 1,2-5 1,1 1 0,0 5 0,-2 3 1,0 10-1,-3 7 1,-8 20 0,0 0 0,0 0-1,5 34 1,-5-2-1,0 3 0,0 5 0,1 2 0,3-3 0,1-4-1,2-6-2,5-3-2,-12-26-8,31 16-26,-16-29 1,11 3-2,-6-19 1</inkml:trace>
  <inkml:trace contextRef="#ctx0" brushRef="#br0" timeOffset="4025">1573 203 70,'6'-18'36,"-5"-3"-2,-1 21-4,18-10-21,1 14-3,-19-4 0,30 16-2,-13 0 0,5 10-1,-5 3 0,4 10-2,-1 1 1,-4 11-1,-6 1 1,-1 7-1,-9 2 0,-3 1-1,-7-2 0,-12-2 1,-3-3-2,-6-11 0,-3 1-3,-6-16-2,9 7-19,-11-24-13,13 4 0,-4-15-2,10 2 2</inkml:trace>
  <inkml:trace contextRef="#ctx0" brushRef="#br0" timeOffset="6661">1996 797 70,'8'-13'36,"-8"13"-1,12 18 1,-2 5-29,-13-1-2,6 11-1,-7-1-1,1 3 0,-6-1-2,1-3-1,-3-2-4,-6-18-8,8 5-24,-4-16 0,13 0-2,0 0 0</inkml:trace>
  <inkml:trace contextRef="#ctx0" brushRef="#br0" timeOffset="7020">2211 521 64,'-20'-19'35,"20"19"-3,-6-21-5,6 21-18,10-16-2,3 16-1,-13 0-1,21 7-1,-11 7-1,1 12-1,-6 6 0,-1 9-1,-5 2 0,-8 4 0,2-4-1,-5-4 1,2-7-1,-2-10 0,12-22 0,-13 8 0,13-8 0,12-30 0,1-1 1,1-2-1,5-10 1,2-4-1,-3 3 1,0 3 0,-4 3 0,-4 11 0,-4 7 0,-6 20 0,0 0-1,0 0 1,-9 37 0,5-2 0,1 3-1,2 4 2,1 0-2,4-2 1,5-2-1,2-8-1,7-4-2,-4-20-5,17 6-26,-16-26-4,13 0-1,-8-21-1</inkml:trace>
  <inkml:trace contextRef="#ctx0" brushRef="#br0" timeOffset="8034">2638 161 62,'9'-22'34,"-9"22"1,10-19 0,13 15-24,-23 4-4,25-7-1,-25 7-2,30 19 0,-13 1-1,2 10-1,-3 8-1,0 8 1,-4 6 0,-4 8-1,-2 5 1,-4 4-1,-4 3 0,-1 1 0,2-2 0,-5-3-1,-1-8 0,-6-6 0,-5-11-1,-5-8-3,-1-4-2,-17-21-17,15 6-16,-4-15 1,12 5-2,1-9 0</inkml:trace>
</inkml:ink>
</file>

<file path=ppt/ink/ink1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2:40.4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42 133 40,'-21'-10'31,"21"10"2,-13-8 0,3-5-15,10 13-7,0 0-1,0 0-2,0 0-3,22 9 0,-5-8-1,10 7-1,0-7 0,14 4-1,3-4 0,8 2 0,4-1 0,3 0-1,-5 0 1,-1-1-1,-9 1-1,-7 1 0,-7 0 0,-14-3-3,-16 0-1,-12-15-10,12 15-24,-38-25 0,19 18-1,-12-9 1</inkml:trace>
  <inkml:trace contextRef="#ctx0" brushRef="#br0" timeOffset="406">377 0 45,'0'0'32,"0"0"2,0 0-5,4 16-9,-4-16-13,27 9 1,-11-8-1,8 11-2,1-5-1,4 5 0,-4-2-2,-2 5 1,-7-1-1,-4 4-1,-8 4 0,-9 1 0,-9 2-1,-6 0 0,-6 3-1,-5-3-2,4 6-4,-14-18-29,16 4 0,-1-15-1,26-2-2</inkml:trace>
</inkml:ink>
</file>

<file path=ppt/ink/ink1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2:43.0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191 12 58,'0'0'35,"-6"-20"-1,6 20-1,0 0-22,-16 11-5,0-4-1,5 14 0,-13-2 0,8 14 0,-5 4-2,3 9 0,-1 2 1,3 9-2,3 3 1,5 2-1,3-1-1,1 3 0,8-10 0,5 1 0,1-2-1,8-4 1,0-4-1,7-6-1,1-2 0,0-10-1,1 1-2,-9-19-4,7 7-14,-15-29-17,6-2 1,-13-17-2,6-3 2</inkml:trace>
  <inkml:trace contextRef="#ctx0" brushRef="#br0" timeOffset="499">327 159 63,'0'0'35,"-15"6"-2,19 7-2,-4-13-22,0 0-2,0 0-2,25 14-1,-10-14-2,10 2 0,1-7-1,3-2 0,0 1 0,3-1 0,-4-2 0,-5 5 0,-5-2 0,-18 6 0,18 3 0,-15 10 0,-4 6 0,-4 9 0,0 5 1,0 8-1,2 3 1,2 5 0,-2 0 0,3 1-1,0-4 0,0 0 1,0-4-2,-4-3 1,-1-1-1,1-6 1,-8-3-1,4-6 0,-7-4 0,2-6 0,-7-4-1,-3-11 0,1-2-1,-4-9-2,8 1-2,-11-17-10,25 12-23,-6-15 2,18 11-2,0-11 2</inkml:trace>
  <inkml:trace contextRef="#ctx0" brushRef="#br0" timeOffset="921">522 466 72,'0'0'35,"-28"-6"0,8 12 0,-13-6-31,-1 4 0,-5-1-1,4 3-2,3 3-5,-2-8-30,20 3-1,14-4-1,0 0-1</inkml:trace>
  <inkml:trace contextRef="#ctx0" brushRef="#br0" timeOffset="1264">756 491 69,'-8'-19'36,"8"19"-1,0 0-2,0 0-24,0 17-4,5 11-1,-2 2-2,2 7 1,3-1-2,0 2 0,4-5-1,1-5 1,0-12-1,3-13 0,-1-9-1,-2-9 1,-2-6 0,0-6 0,-4-5 0,0 5 1,-1 1 0,-2 4 0,-1 6 0,-3 16-1,0 0 2,0 0-1,3 14 0,-2 11 0,-1 7 0,3 7 0,0 8 0,-1 1 0,-1 9 0,1-4 0,-1 4-1,1-4 1,-2 2-1,1-3 0,-1-2 1,0-5 0,0-4-1,-3-8 1,2-5 0,-8-5-2,0-10 2,-4-7-2,-1-5-1,-5-7-1,1 2-2,-5-13-9,23 17-23,-25-24-1,25 24 0,-10-27-1</inkml:trace>
  <inkml:trace contextRef="#ctx0" brushRef="#br0" timeOffset="3432">1198 783 49,'13'13'32,"-13"-13"1,22-7 0,-20-12-23,11 13-1,-12-13-1,4 5-2,-8-5-2,1 6 0,-6-1-2,8 14 1,-21-1-1,21 1-1,-22 28 0,14-4 0,-2 3-1,2-1 1,5 0 0,3-6-1,5-5 0,-5-15 1,19 0-1,-6-13 0,0-5 1,-2-4-1,0 1 0,-4-3-1,-3 8-1,-7 3-3,3 13-19,0 0-13,-14 18 0,14-18-2,-15 13 1</inkml:trace>
</inkml:ink>
</file>

<file path=ppt/ink/ink1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2:47.2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79 507 69,'0'0'36,"-1"-28"0,1 28 0,3-13-28,-3 13-2,1 22 0,1 10-2,-5 4-1,3 17 0,-3 8-1,-2 10 0,4 4-1,-2 2 1,-1-4-2,4-7 1,-5-4 0,4-9-1,0-14 1,-2-8-1,1-7 0,1-8-2,1-16-2,0 0-3,0 0-16,-2-13-16,10-6 1,-8-17-1,10 2 1</inkml:trace>
  <inkml:trace contextRef="#ctx0" brushRef="#br0" timeOffset="312">34 588 60,'12'-15'34,"-3"-2"0,12 11-1,-2-7-24,14 13-3,-6-6 0,4 12-2,-3 1 0,-1 11-2,-2 3 0,-6 10-1,-8 1-1,-9 7 1,-12 1-1,-11-1-1,-8-1-2,-11-12-2,2 6-19,-14-21-11,13-2-1,-3-13-2,15-1 1</inkml:trace>
  <inkml:trace contextRef="#ctx0" brushRef="#br0" timeOffset="2434">716 42 65,'0'0'35,"1"-26"-1,-1 26-1,5-16-25,-5 16-4,0 0 0,-5 13 0,-6 0-1,-1 10-1,-9 3 1,-1 9-1,-6 4 1,4 13-1,-2 3 1,5 7-1,7 2 0,5 5-1,6 1 1,8-2-1,2-3 0,6-1 0,1-11-1,4 0 0,1-6 0,-1-7 0,4-6-2,-2-6 0,5-1-3,-9-18-8,19 7-25,-17-22 0,10 3-1,-11-19 0</inkml:trace>
  <inkml:trace contextRef="#ctx0" brushRef="#br0" timeOffset="2902">1021 204 74,'10'-22'35,"-10"22"-1,-4-19 0,4 19-31,0 0 0,-20-10-1,7 13 1,13-3 0,-26 16 0,17 1-1,-4 2 0,4 9-1,-1-1 1,3 5-1,-2 3 2,5 2-2,2 3 0,2 0 0,0 1 1,2-2-1,2 0 1,5 0-1,-5-4-1,1-3 1,-1-2-1,-4-1 0,0-4 1,0-5-1,-4-1-1,1-5 0,1 1-2,2-15-2,-1 24-9,1-24-24,0 0 1,1-30-3,14 14 2</inkml:trace>
  <inkml:trace contextRef="#ctx0" brushRef="#br0" timeOffset="3260">1063 541 67,'-30'7'34,"8"2"-2,-17-12-3,9 9-29,-5 0-3,-8-5-26,12-2-2,5-8-1,13 2-1</inkml:trace>
  <inkml:trace contextRef="#ctx0" brushRef="#br0" timeOffset="3526">1311 215 47,'-3'-18'36,"3"18"-1,-10-18 0,-2 7-12,12 11-17,0 0-1,-19 10-1,6 6-1,0 14 0,-1 9 0,4 12-1,-3 4 0,2 7-1,3 2 0,3-2 0,1-1 0,4-5 0,4-3-1,5-6 0,0-3-1,4-8-1,6 0-3,-6-20-11,16 13-21,-11-25 0,11 5-2,-7-16 1</inkml:trace>
  <inkml:trace contextRef="#ctx0" brushRef="#br0" timeOffset="3931">1604 530 63,'-1'-13'34,"-11"-6"1,12 19-2,-29-15-24,9 21-5,-6 0-1,1 13 0,-2 4-1,4 9-1,5 4-1,5 0-1,9 0-2,6-8 1,9-5-1,5-14 1,7-6 0,3-13 1,0-9 1,2-9 1,-5-4 1,0 2 1,-8-2 1,-1 10-1,-7 2 1,-7 20-1,0 0 0,0 0 0,13 35-1,-13 1 0,-1 7-1,-2 10 1,0 4-1,0 7 0,2-3 0,-2 1 0,-2-7 0,4 0-1,-5-7 1,2-10-1,-5-6-1,1-5 0,-5-9 0,-5-11-2,4-4-4,-20-22-20,20 6-11,-6-18 0,15 0 0,-3-20-1</inkml:trace>
  <inkml:trace contextRef="#ctx0" brushRef="#br0" timeOffset="4462">1943 279 49,'-4'-29'34,"4"29"3,-16-14-2,16 14-11,-18 11-19,5 2-1,-4 6 0,4 10 0,-4 4-1,1 14 0,1 2-1,6 9-1,1 1 1,5 2-1,3-3 0,4-1-2,2-2-1,0-12-1,7 2-4,-13-28-26,17 4-3,-17-21-1,29-14-2</inkml:trace>
  <inkml:trace contextRef="#ctx0" brushRef="#br0" timeOffset="4727">1979 453 76,'0'0'37,"26"1"-3,-26-1 2,26 26-31,-20-2-1,3 7-2,-11 4-1,-2 3 0,0-2-2,-8-4 0,3-6-1,9-26 1,-14 12-1,15-25 0,8-5 1,3-12 0,2-5 1,2-6 0,-2-5 1,4 6 1,-7 2 0,-2 10 0,-2 2 0,-7 26 0,5-13 0,-8 26 1,-2 13-1,1 8 0,0 9-1,-1 3 0,1 4 1,0-5-3,4 0-1,0-17-4,13 13-17,-13-41-15,27 25 1,-11-31-2,12 4 1</inkml:trace>
  <inkml:trace contextRef="#ctx0" brushRef="#br0" timeOffset="5086">2318 667 52,'0'0'37,"7"19"-2,-14-2 1,11 24-12,-13-8-19,6 11-1,-4-2-1,0 1-2,-3-4-1,-3-7-3,3 0-5,-9-25-28,19-7 0,-13-10-1,19-4 1</inkml:trace>
  <inkml:trace contextRef="#ctx0" brushRef="#br0" timeOffset="5320">2504 472 83,'0'0'37,"0"0"-2,2 14-4,1 7-27,-5 0-1,5 8 0,0-3-2,4 3 0,2-4-1,1-5 0,7-5-1,4-10 1,2-8-1,-1-10 0,-1-7 0,1-6 1,-2-3 1,-4 0-1,-3 6 1,-3 3 0,-4 5 1,-6 15-1,0 0 1,4 19-1,-6 7 1,0 9-1,-1 4 0,0 12 1,0 4-1,3 3 0,-4 0-1,3-5 1,-2-2-1,-2-8 0,1-4-1,0-13 0,-1 0-2,5-26-2,-8 25-3,-10-36-24,18 11-5,-3-31 0,11 6-1</inkml:trace>
  <inkml:trace contextRef="#ctx0" brushRef="#br0" timeOffset="5803">2943 281 75,'26'5'38,"-13"1"-2,9 10 0,-5-9-30,6 11-2,-7-4 0,1 8-2,1 3 1,-1 5-1,-4 5 0,-3 7-2,-3 3 1,-4 4 0,-6 3 0,-8 6-1,-6 1-1,-10 1-1,-9 2-2,-11-17-4,2 5-28,-23-26-2,3-4-1,-18-26 0</inkml:trace>
  <inkml:trace contextRef="#ctx0" brushRef="#br0" timeOffset="8096">3310 249 59,'-3'-13'35,"-7"-6"-1,10 19 1,0-20-25,0 20-3,0 0-1,16-9-1,-16 9-1,28 17 0,-12-2-2,5 5-1,1 3 0,-2 11 0,2 3 1,-6 10-1,-3 5 0,-7 6 0,1 4-1,-6 4 1,-8 1 0,-2-2-1,-2-3 0,-8-5 0,-3-6-1,-7-12-1,2-3-2,-14-23-11,15 3-22,-7-18-1,17 4-1,-1-12 1</inkml:trace>
  <inkml:trace contextRef="#ctx0" brushRef="#br0" timeOffset="8502">3781 831 55,'0'0'37,"4"23"-1,2 12 0,-12-11-13,3 18-19,-4 0-2,-6 0-1,-3 0-4,-15-20-28,11 0-4,-6-18-1,6-2-2</inkml:trace>
  <inkml:trace contextRef="#ctx0" brushRef="#br0" timeOffset="14929">4229 572 49,'-3'-19'32,"3"4"0,-7-3 0,7 18-19,-16-21-6,16 21 0,-29-3-2,12 14-1,-6 0-1,2 12 0,-3-1-2,5 8 1,2-1-1,2-1 0,6-5-1,5-3 0,4-7 0,0-13 0,17 6 0,-2-15-1,4-4 1,0-5 0,2-3 1,0-3-1,-4 3 1,-4 3 0,-2 6 1,-11 12-1,13-3 1,-10 19 0,0 6-1,-1 11 1,-2 6-1,3 13 0,0 8 0,4 6 1,0-1-1,2 1 0,-5-3 0,0-8 0,1-4-1,-10-12 1,-2-8-1,-3-10 1,-4-8 0,-4-7-1,1-6 0,-3 0 0,2-6-1,-2-5-1,5 2-2,0-11-3,15 20-15,-16-35-16,17 15 0,-2-14-1,11 5 1</inkml:trace>
  <inkml:trace contextRef="#ctx0" brushRef="#br0" timeOffset="15584">4560 133 64,'0'0'35,"2"-28"-1,-2 28 0,-4-20-25,4 20-3,0 0-1,-21 7-1,4 11 0,1 12-1,-6 6-1,2 14 0,-2 5 0,4 7 0,2 4 0,4 1-1,6 0 1,8-4-1,-1-2 0,6-6 0,5-6-1,0-7-1,5-4-2,-1-12-1,7 3-8,-23-29-26,36 15 1,-21-28-1,8 1 0</inkml:trace>
  <inkml:trace contextRef="#ctx0" brushRef="#br0" timeOffset="15928">4600 430 45,'0'-21'33,"0"21"2,8-27-1,7 37-9,-15-10-19,26 19-1,-13 0 0,0 8-2,0 4-1,-5 1-1,1 1 0,-6-7-1,-1-7-1,-2-5 0,0-14 0,0 0 0,0 0 0,0-32 0,4 6-1,3-10 2,-1-3 0,3 1 2,-2 4-1,0 6 1,-3 8-1,-4 20 1,0 0 1,3 22-1,-9 9 1,2 11-2,0 5 1,-3 8 0,4 0-1,1-6 0,2-4-2,0-12-3,9 6-6,-9-21-27,19-2 0,-3-22-2,7 1 1</inkml:trace>
  <inkml:trace contextRef="#ctx0" brushRef="#br0" timeOffset="16318">4937 564 68,'0'0'37,"17"9"-2,-17-9 1,15 41-25,-14-11-7,3 11 0,-5-1-1,-1 9-1,-3-7-1,-4 2-2,0-7-2,-5-12-6,11 3-27,-13-15 0,9 0-1,7-13-1</inkml:trace>
  <inkml:trace contextRef="#ctx0" brushRef="#br0" timeOffset="17207">4627 491 52,'0'0'30,"0"0"3,0 0-6,4-15-14,-4 15-5,0 0-1,16 16-2,-16-16-2,6 26 0,-6-4 0,4 5-1,-1 2 0,0 10 0,-3-1-1,-1 0 0,-5-4-1,-4-2 0,-5-4-1,-3-6 0,-3-2-4,-6-19-8,9 8-22,-5-12 0,23 3-2,-21-9 1</inkml:trace>
  <inkml:trace contextRef="#ctx0" brushRef="#br0" timeOffset="18080">5242 485 47,'0'0'33,"7"-16"1,-7 16-1,0 0-12,0 0-14,10 16-3,-7 7-1,-1 0-2,3 6 1,1-1-1,3 1 0,0-6 0,4-4 0,1-11 0,2-8-1,0-8 1,0-5 0,0-8-1,-3-2 1,-2-3 0,0 3 0,-6 1 1,1 5 0,-6 17-1,3-18 1,-3 18-1,0 15 1,-1 5-1,1 12-1,0 7 1,2 13-1,-2 8 1,2 5-1,-1 4 0,1-2 1,1 1-1,-2-9 0,-5-5 0,-1-8 0,1-4-1,-5-4 2,1-9-1,-1-2 0,-4-6 0,-1-4 0,-4-7 0,-4-1-2,-1-9-1,-7-16-6,10 9-23,-18-19-5,9 1-1,-4-14-2</inkml:trace>
  <inkml:trace contextRef="#ctx0" brushRef="#br0" timeOffset="19391">5670 257 43,'8'-14'34,"-3"-5"1,8 12-1,-7-9-10,13 15-17,-19 1-1,26 2-1,-12 1-1,10 9 0,-8-1-2,2 8 0,-2 4-1,2 12 1,-2 6-1,-5 9 0,-5 7 0,-3 11 0,-6 3 0,-6 4-1,-2 2 1,-7-5 0,-2-2-2,-6-12 1,-2-5-3,-3-15-2,9 5-20,-13-29-13,13-4 0,-4-16-2,13-9 0</inkml:trace>
  <inkml:trace contextRef="#ctx0" brushRef="#br0" timeOffset="21700">6055 276 66,'0'0'35,"-9"-14"-1,9 14-2,0 0-23,0 0-2,3-19-1,-3 19-1,0 0-2,22 19 0,-12-5-1,3 7-1,0 5-1,5 8 1,-5 5 1,1 8-2,-4 2 2,-4 9-2,-2 0 1,-4 7 0,-1-1 0,-5-3-1,-3 2 0,1-6 0,-2-5 0,0-10-1,-1-2 0,-2-9-1,5-1-3,-10-20-2,14 8-22,-16-24-8,20 6 0,-22-32-2</inkml:trace>
  <inkml:trace contextRef="#ctx0" brushRef="#br0" timeOffset="22464">6355 156 62,'0'0'33,"0"0"-2,-5-14-2,5 14-19,0 0 0,25 1-3,-25-1-1,19 13-1,-19-13-1,26 32-2,-13-7 0,4 12 0,-4 7 0,0 9 0,-1 11-1,-5 8 0,-4 8 0,-2 4 0,-4 1 0,-4-6-1,-6-4 0,-8-8-1,-1-10-2,-11-19-3,9-2-26,-13-26-6,9-1-1,-2-13-2</inkml:trace>
</inkml:ink>
</file>

<file path=ppt/ink/ink1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3:17.1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163 158 63,'-9'-21'35,"9"21"1,-7-24-2,7 24-19,0 0-9,0 0-1,-9 25 0,3 2-2,-7 7 1,1 15-2,-5 7 1,2 7-2,-3 4 1,4-1-1,-1-4 0,2-9-1,4-10 0,3-13-1,4-8-3,2-22-1,0 0-5,0 0-27,8-27 0,-3-8 1,12-1-2</inkml:trace>
  <inkml:trace contextRef="#ctx0" brushRef="#br0" timeOffset="265">112 32 57,'4'-21'36,"-7"8"-2,3 13 1,10 13-14,2 14-15,-9 7 0,9 10-2,-7 2 0,9 10-2,-6-1 0,6 2-1,-6-2 0,3-8 0,0-5-1,-1-4 1,-1-6-2,-1-7 0,2 1-3,-10-26-3,19 31-23,-19-31-6,13 6-1,-13-6-1</inkml:trace>
</inkml:ink>
</file>

<file path=ppt/ink/ink1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3:18.0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177 468 65,'7'-26'35,"3"5"-1,-8-4 2,5 11-28,-16-10-1,9 24-1,-17-19-2,4 19 0,-6 6-1,-1 9-2,-6 5 0,1 8 0,1 6 0,3 2 0,4 3-2,8-4 1,5-1-1,6-3-1,9-7 0,6-9 1,1-2-1,3-13 0,6-7 1,-6-8 0,1-5 1,-5-8 0,1-1 1,-1 3 1,-8-2 0,2 8-1,-6 5 1,-5 15 0,0 0 0,1 15 0,-5 9-1,-1 11 0,1 9 0,0 6 0,-5 8-1,6 6 1,-1 4-1,2-3 1,1-2-1,-1-5 0,2-10 1,0-4-1,2-15 1,-2-5-1,0-24 1,0 0-1,0 0 0,0 0 0,1-32 0,5 0 0,1-8-1,5-11 1,1-1-1,4-4-1,8 4-1,-8-8-10,22 19-24,-14-7-1,9 17-3,-6-3 2</inkml:trace>
  <inkml:trace contextRef="#ctx0" brushRef="#br0" timeOffset="2449">718 55 51,'3'-18'35,"-8"-1"-2,5 19 1,-1-20-14,1 20-13,0 0-1,-15 13-1,2 3 0,0 10-2,-4 11 0,0 9 0,-2 7-1,1 10 0,4 5-1,2 8 1,4 2-1,3 0-1,5-3 1,5-2 0,2-6-1,3-6 0,-1-7 1,7-8-1,-6-9 0,3-10-1,1-5-2,-14-22-2,25 17-8,-21-30-25,14 3 2,-14-21-3,12 3 1</inkml:trace>
  <inkml:trace contextRef="#ctx0" brushRef="#br0" timeOffset="2870">794 437 49,'-13'-28'32,"13"28"0,-8-24 0,8 24-18,5-21-5,-5 21-1,18-14-2,-5 15-1,-13-1-2,24 18 0,-11 3-1,-1 12 0,-3 4-1,-4 6 0,-5 2-1,-3 0 1,1-2-1,-6-8 0,3-9 0,-1-11 0,6-15 0,0 0 0,7-15 0,3-11 0,3-5 0,3-10 0,1-6 0,1-2 0,-5 1 1,3 4-1,-6 7 1,-2 8 0,-3 9-1,-5 20 1,0 0 0,0 17 0,-9 10 0,5 9 0,-1 6 0,3 5 0,0 0 1,2 1-2,3-6 0,0-7-1,7-4-2,-6-16-3,15 6-15,-19-21-15,28 0-1,-15-13-1,11 5 1</inkml:trace>
  <inkml:trace contextRef="#ctx0" brushRef="#br0" timeOffset="3369">1211 539 87,'13'21'36,"-13"-1"-1,14 21-1,-14-2-30,-1 13 0,-8-7-1,-4 4-1,-4-5-3,-8-10-3,8 5-15,-12-27-17,14 0 1,-2-15-4,17 3 2</inkml:trace>
</inkml:ink>
</file>

<file path=ppt/ink/ink1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3:23.1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195 166 65,'9'-28'34,"-13"-7"-2,8 11 1,-10-8-24,6 14-3,-9-1-2,9 19 0,-13-11-1,13 11 0,-15 20-1,7-1 0,-2 3-1,0 5 1,-2 5-1,4 5 0,-5-1 0,7 3 0,-1 0 1,4 3-1,1-2 1,2 0-1,3-5 0,2 3 0,-2-6 0,1 1-1,-3-5 0,1 2 0,-2-2 0,0-2 1,0 0-1,-2 0 0,-1-1 0,3-4 0,-1-2-2,-3-6-1,1 5-4,3-18-9,0 0-21,0 0 1,0-19-1,4-7 1</inkml:trace>
  <inkml:trace contextRef="#ctx0" brushRef="#br0" timeOffset="374">207 495 65,'0'-16'32,"0"16"-2,-16-4 0,16 4-26,-29 11-3,1-6-2,0 8-12,-7-12-16,6-1-2,3-4 0,10-3-2</inkml:trace>
  <inkml:trace contextRef="#ctx0" brushRef="#br0" timeOffset="624">484 16 72,'0'-14'35,"0"14"0,0 0 0,0 0-28,-11 19-2,1 11 0,-8 5-2,5 10 0,-10 3 0,3 10-1,0 1 0,2 5-2,5-6 2,5 3-2,3-4 1,5-4 0,6 0 0,6-4-1,-1-4-1,2-9-1,6 1-3,-19-37-13,32 32-19,-19-32 1,10 2-2,-10-16 1</inkml:trace>
  <inkml:trace contextRef="#ctx0" brushRef="#br0" timeOffset="905">499 443 82,'13'-9'34,"-13"9"1,26-7-7,-13 7-23,4 12-1,-8 1-2,2 10 0,-5 4-1,-5 5 0,-2 0-1,-3 2 0,-1-5 0,1-6 0,1-4-1,3-19 1,0 0-1,4-13 0,5-11 1,3-6 0,1-5 1,0-4 0,3 1 0,-2 3 0,-2 8 1,-2 4 0,-3 7-1,-7 16 0,0 0 0,6 13 0,-11 7 0,1 9 0,0 6 0,-1 4 0,1 2 0,4-4 0,0 0-3,2-13-2,12 4-8,-14-28-24,32 9 1,-12-25-3,13 1 1</inkml:trace>
  <inkml:trace contextRef="#ctx0" brushRef="#br0" timeOffset="1357">950 111 71,'0'0'35,"0"0"-2,14 1-7,-14-1-18,16 3-2,-16-3-1,22 14 0,-8-2-2,6 7 1,-2 1-2,-1 5 0,2 1 0,-3 6 0,1 0 1,-4 1-2,-3 5 1,-1 3-1,-5 2 1,-4 5-1,-7 1 0,-2 1 0,-7 2-3,-10-6 0,-4 2-4,-21-23-20,15 5-12,-13-19 0,6-4-2,-8-17 0</inkml:trace>
  <inkml:trace contextRef="#ctx0" brushRef="#br0" timeOffset="3198">1435 131 54,'-6'-17'32,"6"17"1,-10-21-1,10 21-19,-6-19-3,6 19-3,0 0-1,0 0-1,0 0-2,26 32 0,-11-11-1,5 9 0,0 2-1,-1 9 0,3 4 0,-8 2 0,-4 4 1,-4 4-1,-2 6 0,-4 3 0,-4 2 0,-2 2-1,-5-6 0,-4 3 1,-5-5-1,-3-6-1,-2-6-3,-8-19-6,12-3-27,-20-23 0,11-5-2,-8-24-2</inkml:trace>
</inkml:ink>
</file>

<file path=ppt/ink/ink1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3:40.8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34 254 17,'-13'-11'27,"13"11"0,0 0 3,0 0-15,0 0-5,0 0-1,-9-13-1,9 13-1,0 0-1,0 0-2,0 0-1,0 0 0,0 0-1,0 0 2,0 0-3,0 0 1,0 0-1,0 0 1,-13 5-1,13-5 0,0 0 1,0 0-1,-9 13 0,9-13 0,0 0 0,0 0 0,-4 13 0,4-13 0,0 0 0,0 0-1,4 13 1,-4-13-1,0 0 1,12 16-1,-12-16 0,0 0 0,11 13 0,-11-13 0,0 0 0,16 16 0,-16-16 0,15 14 1,-15-14-1,17 16 0,-17-16 0,16 16 0,-16-16 0,15 16 0,-15-16 0,13 15 0,-13-15 0,13 14 0,-13-14 0,13 15 0,-13-15 0,15 13 1,-15-13-1,16 11 0,-16-11 0,17 9 0,-17-9 1,18 6-1,-18-6 0,23 1 0,-10 1 0,3 2 0,3-4 0,1 2 0,3 2 0,5-1 0,1 1-1,2-1 1,-2 2 0,-3-4 0,-3 2 0,-1 0 0,-3-3 0,-3 0 0,-2-2 0,1-1 0,-1 2 1,5 0-1,2-2 0,1 1 0,2-1 0,2 3 0,2-1 0,1 1 1,2 0-1,2 1 0,0 4-1,1-5 1,-2 1 0,1-1 0,-2 4 0,1 1 1,-2-5-1,-1-2 0,2 2 0,-3 0 0,2 0 0,1 3 0,1-3 0,0 0 0,1-1 0,3 4 0,-2-8 0,2 4 0,-1-5 0,0 3 0,3-6 0,-2 2 0,-2-1 0,-1-3 0,2 3 0,-2 0 0,1 3 0,-1-1 0,2 1 0,-2 7 0,1-2 0,-1 0 0,-1 4 0,0 1 0,-1-4 0,-4 2 0,0 1 0,2-1 0,-3-1 0,0 1 0,0 1 0,-3-1 0,4 3 0,-3 1 0,-2-1-1,0 1 1,0 0 0,-5-1 1,1 0-1,-1-2 0,-4 2 0,-13-6 0,22 10 0,-22-10 0,19 16 0,-19-16 0,16 19 0,-16-19 0,9 20 0,-9-20 0,10 19 0,-10-19 0,11 15 0,-11-15 0,11 16 0,-11-16 0,11 17 0,-11-17 0,6 15 0,-6-15 0,0 0 1,0 0-1,7 13 0,-7-13 1,0 0-1,0 0 1,10-13-1,-10 13 0,12-14 1,-12 14-1,13-21 0,-4 8 0,-3-3 1,2 0-1,4 1 1,-3 1-1,4-2 0,-4 3 0,2 0 0,-11 13 0,19-19 0,-19 19 0,22-16 0,-22 16 0,16-13 0,-16 13 0,17-12 0,-17 12 0,19-10 0,-19 10 0,18-7 0,-18 7 0,23-10 0,-9 4 0,-14 6 0,25-10 0,-10 7 0,-1-3 0,1 1 0,-1 1 0,1 1 0,-2 0 0,3-1 0,0 3 0,0-1 0,3 2 0,0 0 0,3 2 0,1-2 0,3 0 0,2 0 0,1 0 0,3 0 0,1 0 0,2 0 0,0 1 0,0-1 0,-2 4 0,-1-2 0,0-1 0,-1 1 0,-2-1 0,1-1 0,-2-1 0,2 1 0,4-3 0,-4-2 0,5 5 0,-3-1 0,6-2 0,-3 2 0,-5 1 0,4 0 0,-4-2-1,-2 1 1,-2-1 0,0-1 0,-1 3 0,-2-3 0,4 3 0,3 0 0,5 2 0,4 2 0,3-1 0,3 3 0,3 0 0,2-3 0,-4 1 0,1 2 0,-6-5 0,-5 1 0,-1 1 0,-5-3 0,-4 1-1,1 1 1,-4-1 0,2 5 0,1-3 0,0 0 0,0 4 0,2-1 0,1-2 0,1 2 0,5-2 0,3-1 0,3 1 0,1-2 0,3 1 0,1 1 0,0-2 0,-4-2 0,-5 0 0,-2-2 0,-7 1 0,-2-4 0,-4-2 0,0 1 0,-2 0 0,-1 2 0,3-2 1,3 1-2,-2 0 2,3 1-1,0 1 0,0-1 0,-2 1 0,-3-2 0,0 2 0,-4-1 0,2 1 0,-3 0 0,0 0 0,0-1 0,-1 1-1,1 0 1,0-1 0,0 1 0,0 1 0,0-2 0,1 0 1,2-1-1,3 2 0,1 1 0,3 0 0,0-1 0,2 2 0,-2-1 0,-3 1 0,-1-1 0,-2 0 0,-5 0 0,-2-2 0,-13 4 0,22-8 0,-22 8 0,22-5 0,-22 5 0,24-5 0,-10 4 0,-1-1 0,0 2 0,0 0 0,0-1 0,-13 1 0,19-4 0,-19 4 1,20-6-1,-20 6 0,19-12 0,-19 12 0,20-13 0,-7 6 0,-13 7 0,25-15 0,-25 15 0,23-17 0,-14 4 0,3-2 0,-5 2-1,3 0 1,-1 0-1,-9 13 1,16-22-2,-16 22-2,12-16-3,-24-1-14,15 4-13,-13-13-4,5-3-1,1-7-1</inkml:trace>
</inkml:ink>
</file>

<file path=ppt/ink/ink1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3:50.3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263 80 19,'0'0'26,"0"0"3,0 0 2,14-7-14,-18-8-5,4 15-1,4-15-3,-4 15-2,0 0 0,0 0-3,-3-17 1,3 17-1,-16-12-1,16 12 0,-27-7 0,9 6 0,-2-4 0,1 7-1,-2-2 1,2 4 0,0 0-1,5 2 0,-2 2 0,16-8 0,-23 18 0,14-3 0,1 4 0,-1 0 0,0 0 0,1 3-1,3-2 2,1 5-2,0-1 2,-1-2-2,5 0 0,0 3 1,5 0-1,-1-1 0,2-2 1,1 3-1,2-5 0,-1 1 0,1-4 1,0-4-1,2 2 0,2-7 1,3 4-1,0-5 1,0-1-1,1-4 0,2-1 0,-5-1 0,2-6 0,-3-1 0,-13 7 0,13-25 0,-11 9 0,-2 2 0,-2-2 0,2 0 0,0 16 0,-7-24 0,7 24 0,-4-14 0,4 14 0,0 0 0,2-13 0,-2 13-1,13-8 1,-13 8 0,26-5 0,-11 3-1,5 2 1,2 0 0,-1 0 0,-3 0 0,-2 3 0,-3 0 0,-13-3-1,14 9 1,-14-9 0,4 17 1,-4-17-1,0 28 0,-4-9 1,4-2-1,0 4 1,1-3 0,2-2-1,-1 0 1,-2-16 0,7 25-1,-7-25 0,6 22-1,-6-22-1,7 13-6,6 3-20,-13-16-10,14-12-1,-5-11-1</inkml:trace>
</inkml:ink>
</file>

<file path=ppt/ink/ink1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02.2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17 391 18,'0'0'26,"0"0"2,0 0 1,0 0-18,-6-19-2,6 19-1,0 0-2,0 0-1,0 0-1,0 0-2,0 0 1,0 0-1,0 0 1,0 0 0,0 0 0,-8 19-1,8-19 1,1 13-1,-1-13-1,0 19 2,0-19-2,-3 19 0,3-19-1,-1 22 1,1-22-1,-3 23 1,2-10 0,5 1 0,-3 2-1,4 1 1,-2-1 0,5 2 0,-3-4-1,-1 1 1,-4-15 0,9 18-1,-9-18 1,0 0-1,8 19 1,-8-19-1,9 13 0,-9-13 1,13 13-1,-13-13 0,13 16 0,-13-16 0,17 13 0,-17-13 0,13 13 0,-13-13 0,0 0 0,15 15 0,-15-15 0,0 0 1,20 17-1,-20-17 0,15 9 0,-15-9 1,20 13-1,-20-13 0,22 9 0,-9-5 1,0 0-1,1 1 0,2-3 0,-1 3 0,1 1 2,2-2-2,0 2 1,2-2-1,2 2 1,-1 1-1,1-3 1,1-1-1,2-1 0,1 1 0,4-3 0,-1 0 0,3 1 0,3 2 0,2-2 0,0 2 0,2 0 0,-2 0 0,0-3 0,0 2-1,-1-1 1,-1-2 0,4-2 0,3 0 0,3 3 0,1-5 0,1 3 0,0-1 0,1-3-1,-1 2 1,-4-2-1,0 1 1,-2 0-2,-1 0 2,4 2-1,1-1 1,-2 4 0,2-1 0,1-1 0,2 1 0,-3-1 0,1 2 0,-2 0 0,-2 0 0,-2 0 0,4 0 0,-1 0 0,1-1 0,-1 1 0,3-2 0,-1 2 0,6 2 0,-1-2 0,3 0 0,3 1 0,1 4 0,2-4 1,-1 2-1,0 0 0,-2-2 0,-2-1 0,-4 2 0,-2-2 0,0 0 0,0 1 0,-4-1 0,4 2 0,0-1 0,0-1 0,5 1 0,4 4 0,2-2 1,2 0-1,0-2 0,0 2 0,-1-2 0,-3 1 0,-1-1 0,-5-1 0,-6-1 0,-2-1 1,1 1-1,-5 1 0,3 3 0,0-2 1,0 5-1,1 1 1,0 1-1,2-1 1,-1 0-1,-1-1 2,1 1-2,-1-1 1,-1-3-1,1-2 0,-1 2 0,-1 1 0,-1-2 0,1 2 0,-5-1 0,-1-1 0,-3-2 1,3 0-1,-5-2 0,0 1 0,5-2 0,-5 0 0,5 0 0,0 3 0,0 0 0,-1 1 1,3 1-1,-1 1 0,-4 0 1,1-2-1,-1 3 1,-2-4-1,1 2 1,-2-2-1,1 0 0,-3 3 0,2-2 1,-1 5-1,1-3 0,-2 4 0,2-1 0,2 0 0,-5-1 1,1 1-1,-1-3 1,0 3-1,-1 0 0,-6-2 0,0 2 1,-3 0-1,-2 1-1,-1 0 1,-13-7 0,22 15 0,-22-15 0,20 20 0,-20-20 0,22 24 0,-9-9 0,1 1 0,1 1 0,-2 2 0,-3 1 0,1-1-1,0 0 1,-3-2 0,-2-2 0,0-2 0,-6-13 1,10 19-1,-10-19 0,0 0 0,16 11 1,-16-11-1,0 0 0,17 0 1,-17 0-1,13-4 1,-13 4-2,0 0-3,10-13-8,6 13-20,-16 0-6,22-15-1,1-1-1</inkml:trace>
  <inkml:trace contextRef="#ctx0" brushRef="#br0" timeOffset="2901">5916 1212 12,'0'0'27,"0"0"1,-5-13 1,5 13-14,0 0-3,0 0-2,0 0-3,0 0 0,0 0-2,0 0-1,15-5 0,-15 5 0,0 0 0,0 0 1,22-11-2,-22 11-1,16-9 1,-16 9-2,15-12 1,-15 12-1,15-17-1,-15 17 1,13-20-1,-13 20 1,14-23 0,-5 10 0,-9 13-1,23-25 1,-10 13 0,0-1 0,2-1-1,-1 1 1,2-4-1,0-1 1,3 1-1,0-2 1,5 0 0,-2 0-2,4 2 1,0 1-1,0 2 2,0 1-2,3 0 1,-3 2-1,2 4 2,2-1-1,4 3 0,-3-2 1,4 3-1,0-4 0,0 6 0,-1-3 1,1 1-1,-2 1 0,2-1 1,0 1-1,2 1 0,4 1 0,4 4 1,3-2-1,5 5 0,2-5 0,6 4 1,1 2-1,2-4 0,-2 1 1,-2 1-1,-4-3 1,-4 1-1,0 2 1,-4-2-1,-3-1 0,1 3 0,-5 1 1,5-4-1,-3 0 0,5 1 1,3 0-1,2 0 0,4 1 0,7 0 0,1 1 1,3-2-1,3-2 0,1 2 0,3-2 0,1-4 0,-3 1 0,7-1 0,1-5 0,6 4 0,4 1 0,0 0 0,2 5 0,5 2 0,-4-1 0,-1 3 0,-2 0 0,-4-2 0,0 2 0,3-2 0,-1 0 0,3 2 0,3 1 0,4 3 0,5 1 0,2 5 1,5-1 0,6 0-1,5 2 2,-1-2-2,5-1 2,3-4-2,-1 2 1,6-2-1,-1 0-1,-5-1 1,-1 1 0,-4 0 0,-1-1 0,-8-1 0,-3-3 0,-5-2 0,-6-3 0,0-2 0,-3-1 0,1-1 0,-4 3 0,3 2 0,-1-1 0,-1 3 0,-3 0 0,-1-2 1,-4 1-1,0-5 0,-5 0 0,-5-4 0,-2-2 0,-3 0 0,-1-1 0,-1 0 1,-6 3-2,-2-2 1,0 2-1,-3 1 2,-2 0-2,1 5 1,-3-5-1,-2 5 1,1-2 0,-2 3 0,-1 1 0,-2-1 0,-1-3 0,-4 2 0,-2-2 0,-4 2 0,-5-4 0,-1 4-1,1-4 1,-2 0 0,4 2 0,-1-5 0,1 3 0,3-3 0,-1 1 0,2-1 0,1 2 1,-4-1-1,-3-1 0,2 3 0,-2-4 0,-1 3 0,-2-3 0,1 2 0,-1 0 0,3 0 0,-1-2 0,-1 0 0,-1-4 0,0 5 0,4-7 0,-4 2 0,-1-1 0,-1 1 0,-2-3 0,0-2 0,-2 4 0,-3-4 0,-1 3 0,-3-4 0,2-3 1,-2 0-1,1-4 0,-1 0 0,5 0 1,-5-1-1,3 4 1,-1 1-1,-3 3 0,-1 0 0,-2 6 1,-13 13-1,17-20 0,-17 20 0,15-23 0,-8 7 0,0-3 0,2-1 0,-1-2 0,3-1 0,-1-2 1,-2 4-1,4-1 0,-2 2 0,-3 1 1,2 0-1,-2-1 1,-1-2-1,0 3-1,-2-2 1,0 3-1,1-1 1,-1 4-2,-1 2 0,-3 13-2,0 0 1,0 0-3,-25 10-8,7 14-13,-26-21-12,2-14 0,2-17-2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34.2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289 42 62,'24'-11'35,"-24"11"-1,13-12 1,-13 12-24,-3-13-4,3 13-2,-26-7-2,3 7 0,-4 1-1,-9-2-1,-3 1 1,-2 3-1,5-3-1,3 0 1,7 0-1,5 0 1,6 1 0,15-1 0,0 0 0,0 0 0,0 0 0,0 0 0,4 16 0,-4-16 0,8 24 0,-4-6 0,-1 4 0,0 5 0,1 7 0,-2 0 1,0 3-1,1 0 0,-3-2 0,0-1 0,-3-3-1,3-1 1,0-7 0,-1 3-1,-2-6 0,5-1-1,-2-4-1,2-1-2,-2-14-6,6 16-27,-6-16-3,0 0 2,9-19-2</inkml:trace>
  <inkml:trace contextRef="#ctx0" brushRef="#br0" timeOffset="437">214 278 92,'0'0'35,"0"0"0,-18 16-6,-3-10-28,-7 0-3,5 11-27,-11-14-4,6 2-3,1-9-1</inkml:trace>
</inkml:ink>
</file>

<file path=ppt/ink/ink1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10.8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348 25 58,'0'0'33,"14"-8"0,-14 8 0,0 0-24,0 0-2,-22-7-2,3 6 0,-3 2-1,-9-4-1,-4 5-1,-6-7 0,0 5-1,-1-3 0,7 3 0,3-1 0,9 1-1,4 0 1,19 0-1,0 0 1,0 0 0,0 0-1,0 0 1,0 0-1,16 4 1,-16-4 0,0 0-1,4 18 1,-4-18-1,-3 26 1,3-1 1,0 1-1,0 7 0,0 5 1,0 4-1,0 3 1,2 2-1,-1-1 0,-1-2 0,3-4 0,-3 0-1,0-7 0,-3-1 1,3-4-1,3-2 0,-1-3 1,-1 0-1,3-2 0,-3-4 0,2-1 0,-3-16-1,6 17-1,-6-17-1,0 0-2,0-13-6,14 12-21,-11-19-6,11 7 1,-5-9-2</inkml:trace>
  <inkml:trace contextRef="#ctx0" brushRef="#br0" timeOffset="530">255 398 53,'-2'-20'35,"2"20"-1,-20-9 0,20 9-12,-35 10-17,12-3-4,-3 6-8,-3-8-26,6-7-1,1 1-2,9-11 0</inkml:trace>
</inkml:ink>
</file>

<file path=ppt/ink/ink1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16.5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63 34 58,'0'0'36,"-21"-18"-1,21 18 0,-16-17-23,16 17-4,0 0-2,0 0-1,9 15-1,-2 8-1,4 2 0,5 13-1,3 2 0,3 7-1,1 1 1,1 0-1,-1-5-2,-4-12-2,-1 2-6,-18-33-27,0 0 0,0 0 0,7-33-2</inkml:trace>
  <inkml:trace contextRef="#ctx0" brushRef="#br0" timeOffset="234">208 42 77,'-6'-14'35,"3"31"1,-9 8-1,17 11-29,-17-2-2,-1 8-1,-3-3-3,-5-8-6,12-3-29,-7-11 1,13 0-1,3-17-1</inkml:trace>
  <inkml:trace contextRef="#ctx0" brushRef="#br0" timeOffset="406">246 177 62,'-25'-1'34,"-7"-1"1,1 11-2,-4-7-14,7 14-15,-1 1-8,-2-8-28,11 0-1,5-12-2,15 3-1</inkml:trace>
</inkml:ink>
</file>

<file path=ppt/ink/ink1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17.4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286 0 73,'0'0'35,"-13"13"0,-7-1-1,-5 4-29,-8 1-2,-6 5-1,-1-3-2,1-4-2,8 1-2,2-15-3,29-1-1,-17-6 2,17 6 1,25-26 2,-7 9 2,3 0 2,-7-3 3,3 14 3,-17 6 2,18 3-2,-18-3 0,3 44-1,-8-12-1,7 10 0,-7 7-2,3 5 1,-3-2-1,4 2 0,-4-3-1,3-2 0,2-4-2,-3-9-1,6-2-4,-3-34-9,7 26-24,-7-26 1,20-13-1,-10-10 0</inkml:trace>
  <inkml:trace contextRef="#ctx0" brushRef="#br0" timeOffset="375">207 61 52,'-3'-16'37,"3"16"-1,0 0 0,-5 13-10,18 24-19,-13-1-2,6 17 1,-3 2-2,1 5-1,-2-1-1,1-2 0,1-5-1,-4-5 0,3-8-1,-2-11-1,-2-6 0,1-22-1,0 0 0,0 0-1,-10-25 1,8-5-1,8-4 0,-3-6 1,6 1 1,1 1 0,3 6 1,4 3 1,2 5 0,1 11 1,-2 9 0,-1 18 1,0 5 0,2 11 0,-3 5 0,-7 6-1,-4-1 0,0 3-1,-2-4-1,-2-11-2,2 1-5,-3-29-20,-3 19-12,3-19 3,17-10-3,-5-9 2</inkml:trace>
  <inkml:trace contextRef="#ctx0" brushRef="#br0" timeOffset="843">543 429 64,'18'-1'33,"3"-9"1,10 1-1,-11-13-21,12 7-4,-15-13-2,3 8-1,-14-3-2,-3 4-1,-3 19 0,-25-13-1,4 18 1,-5 16 0,4 5 0,0 11-1,8 4 1,2 4-1,8-1 1,13-2-1,4-7 0,8-9-1,5-4-1,3-14-2,7 0-6,-14-14-27,13-4-1,-11-10 1,2 1-3</inkml:trace>
</inkml:ink>
</file>

<file path=ppt/ink/ink1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19.1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82-2 67,'0'0'35,"-20"7"-2,20-7 2,-27 10-30,27-10 0,-21 20-1,15-6-1,2-1-1,6 7 0,6-1 0,6 3 1,2-1 0,4 2 0,-5-1 0,-2 3 0,-4-2-1,-5-1 1,-8-2-1,-4 2-1,-5 0 0,-3-1-1,0-4-1,-2-5-2,7 1-3,-7-20-18,18 7-14,-3-18 2,13 4-2,3-10 1</inkml:trace>
  <inkml:trace contextRef="#ctx0" brushRef="#br0" timeOffset="312">344 30 75,'-1'-22'36,"1"22"0,-20-12 1,20 12-31,-28 13 0,12 12-1,-4 1 1,8 14-2,-1 2 0,9 8-1,4 1-1,9-1-1,5-4 1,9-6-1,5-10-2,1-11 0,0-7 0,1-15 0,-1-10 0,-3-12 0,-5-10-1,-5-12 0,-5-5 2,-5 1-1,-3 5 1,-3 7-1,-4 11 1,4 28-1,0 0 3,-9 27-1,12 10 0,3 12 0,2 2-1,4 1 1,7-3-1,0-13 0,2-10-1,1-11 0,-1-15 1,-4-12 0,-4-8 1,-3-14-1,-7-4 1,-6-7-2,-7 3 1,-3 1-1,-4 4 0,-4 11 0,-1 7-2,-4 12-1,12 15-7,-12 4-25,19 4 0,7-16 1,-3 28-3</inkml:trace>
  <inkml:trace contextRef="#ctx0" brushRef="#br0" timeOffset="842">736 28 71,'0'0'38,"5"26"-1,2 12 3,-16 5-25,18 15-9,-9 5 0,4 9-1,0-2-2,2 7-1,-3-10-1,0-7-1,1-3-3,-4-17-1,5-4-7,-15-23-27,10-13 1,-6-16 0,4-9-2</inkml:trace>
  <inkml:trace contextRef="#ctx0" brushRef="#br0" timeOffset="1045">736 212 75,'16'-28'34,"2"9"0,8 11-3,-3-2-21,12 20-2,-11 0-1,2 19-2,-7 5-1,-10 5-1,-13-1-2,-15-3-1,-3 3-5,-20-23-16,6 5-16,-3-17 1,8-9-2,1-8 1</inkml:trace>
  <inkml:trace contextRef="#ctx0" brushRef="#br0" timeOffset="1357">987 180 70,'26'-15'36,"-8"2"-1,3 2 1,-7-13-27,3 10-2,-13-7-2,-4 4-2,-8 1-1,-5 8 0,-9 8-2,3 8 1,-6 8 1,8 9 0,-1 5-1,8 8 1,3 0 0,7 2-1,4-2 0,5-9-1,4-3-1,5-10-3,8 3-5,-9-17-28,15-2 0,-3-14 1,3-2-3</inkml:trace>
</inkml:ink>
</file>

<file path=ppt/ink/ink1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20.8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111 484 83,'-17'-1'37,"-5"-1"-3,8 17-2,-13-4-25,17 13-2,-4 1-1,8 5-2,5 1 0,5 2-2,8-5 1,6-7-1,7-4-2,0-11 1,2-9 0,-2-8 0,-6-8 1,-5-12-1,-6-8 1,-13-1 0,-5 1 0,-7 3 0,-5 5-1,-3 5 0,1 9-1,-7 5-5,17 12-26,-1-1-3,15 1 1,0 0-2</inkml:trace>
  <inkml:trace contextRef="#ctx0" brushRef="#br0" timeOffset="344">554 124 65,'-1'-36'37,"-15"0"-1,1 11 1,-18 3-23,16 18-8,-10 4-2,8 13 0,2 7-2,4 10 0,1 1-1,8 8 1,0 0-1,4 3 0,-3 1 1,6-5-1,-3 2 0,3-1 0,-1 4 0,3-3 1,-2-2 0,0 0-1,1 0 1,0-3-1,-1-3 1,-1 1-1,-2-9 0,-2-2-1,-1-4-1,3-18-2,-1 22-2,1-22-11,0 0-23,6-20 1,10 6 0,-6-11-1</inkml:trace>
  <inkml:trace contextRef="#ctx0" brushRef="#br0" timeOffset="671">485 493 64,'-25'0'33,"-9"10"-4,-2-7-2,-2 2-54,-8 0-3,-6-7 0,10 2-2</inkml:trace>
</inkml:ink>
</file>

<file path=ppt/ink/ink1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25.1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 33 71,'-15'-13'35,"15"13"1,-21-22-5,21 22-21,0 0-2,0 0-2,0 0-1,-6 28-1,3-2-1,6 12-1,0 10 0,7 11 0,0 1 1,7 4-1,1-2-1,2-5 1,-3-8-1,-2-9 0,1-13 0,-8-11-3,-8-16-3,0 0-6,0 0-26,9-32-2,-3 9 1,-2-15-3</inkml:trace>
  <inkml:trace contextRef="#ctx0" brushRef="#br0" timeOffset="281">293 7 75,'13'-6'36,"-5"21"1,-6 1 0,5 14-30,-8 1-1,2 6-1,-10 0-1,4 11 0,-8-2 0,1 2-1,-2 0-1,-1 0 0,-2-6 0,4 2-1,0-6 0,4-9-1,5-2-2,2-5-2,7 0-5,-5-22-27,2 17-3,-2-17 1,16-17-2</inkml:trace>
  <inkml:trace contextRef="#ctx0" brushRef="#br0" timeOffset="546">330 264 49,'0'0'36,"0"0"-2,0 0 0,-33-10-9,7 16-21,-12 0-3,-2-1-2,2 8-19,-5-8-14,12-4 1,5-4-3,13-2 1</inkml:trace>
  <inkml:trace contextRef="#ctx0" brushRef="#br0" timeOffset="1014">510 261 57,'-8'-16'33,"8"16"2,0 0-1,0 0-22,13-10-4,2 17-2,-15-7-1,16 29 0,-10-4-1,-2 10-1,-4 0-1,-3 4 0,-3-1 0,-2 0-1,0-6 0,-3-11-1,2-7-1,9-14 1,0 0-1,0 0 1,9-29-1,1 5 0,6-9 1,3-2 0,-1-6 0,1-1 0,-3 1 1,-1 6 0,-8 5 1,2 7-1,-9 23 1,0 0-1,-2 13 1,1 17 0,-7 10-1,1 6 1,0 2-1,6 0 1,-2-3-1,6-6 0,4-11 0,3-8-2,9-10 0,1-11-4,10 2-7,-12-15-25,16-5-2,-7-10 0,4 0 0</inkml:trace>
</inkml:ink>
</file>

<file path=ppt/ink/ink1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30.3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2 281 66,'0'0'34,"0"0"0,0 0-2,0 0-22,0 0-1,-3 29 0,3-13-3,5 20 0,-3 1-1,4 5-2,-4 0 0,1 3-1,-2-4 0,2-7-1,-6-8 0,2-14-2,1-12-2,0 0-3,0 0-19,-8-28-14,16 0 1,-7-10-2,6-5 2</inkml:trace>
  <inkml:trace contextRef="#ctx0" brushRef="#br0" timeOffset="265">28 9 78,'0'0'35,"2"-17"0,-2 17-1,0 0-31,0 0-5,0 0-8,7 13-24,-7-13 0,4 23-1,5-5 1</inkml:trace>
  <inkml:trace contextRef="#ctx0" brushRef="#br0" timeOffset="515">199 317 43,'16'10'34,"-16"-10"0,0 0 1,0 0-9,14 22-17,-14-22-2,-17 22-2,4-9-2,0 6 0,0-2-2,7 7 1,2-2 0,8 2-1,5-3 0,5-2 1,4 1-1,0 1 1,0-1 0,-5-1-2,-5-5 1,-5 4 0,-6-2 0,-5 0-1,8-16 0,-28 20-2,28-20-1,-29 6-4,29-6-24,0 0-7,0 0 1,0 0-1</inkml:trace>
</inkml:ink>
</file>

<file path=ppt/ink/ink1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36.4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286 40 62,'4'-20'34,"-4"20"-1,-15-13 1,-3 1-22,1 18-6,-14-5-1,-1 12 0,-3-1-2,3 9-1,-1-2-1,8 1 1,2-4-2,8-2 1,15-14 0,-14 13 0,14-13 1,0 0-1,0 0 1,0 0 0,14-9 0,-14 9 0,0 0-1,18 12 1,-18-12-1,6 29 0,-3-7 0,1 6 1,-5 4-2,6 8 2,-5 1-1,0 1 0,-4-2 0,4 1 1,-1-6-2,-4 0 1,4-4-1,-2-4 1,1-7-1,-1 1 0,2-4 0,-2-1 0,3-16 0,0 21 0,0-21-1,0 0-2,0 0-2,0 0-6,3-21-24,-5-1-4,13 2 0,-4-8 0</inkml:trace>
  <inkml:trace contextRef="#ctx0" brushRef="#br0" timeOffset="468">263 369 81,'0'0'35,"-24"3"1,-5 1-1,10 6-30,-15-2-1,1 2-4,3 6-14,0-13-22,8 1 2,7-5-4,15 1 2</inkml:trace>
</inkml:ink>
</file>

<file path=ppt/ink/ink1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41.1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38 89 39,'0'0'32,"-12"-18"1,12 18 1,0 0-17,-7-22-2,7 22-3,0 0-3,7 14-3,-7-14-1,12 33-1,-2-5 0,9 10-1,2 5-1,4 7 0,1 0-2,0 0 1,-4-9-3,-4-11-2,-2-3-3,-16-27-14,0 0-16,-15-34 0,12 2-1,-7-14 2</inkml:trace>
  <inkml:trace contextRef="#ctx0" brushRef="#br0" timeOffset="219">161 41 61,'-9'-28'35,"9"28"0,-13-13 0,13 33-12,-9 4-15,7 18-2,-12 1-3,7 9 1,-4 0-3,0-7-1,3-2-4,-7-18-8,15-2-24,0-23-1,13 8 1,2-25-1</inkml:trace>
  <inkml:trace contextRef="#ctx0" brushRef="#br0" timeOffset="406">250 181 87,'0'0'36,"-32"11"-1,8 8-1,-9-12-28,1 3-4,-6 5-2,-1-11-18,10 8-17,6-6-1,23-6-1,0 0-1</inkml:trace>
</inkml:ink>
</file>

<file path=ppt/ink/ink1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45.7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379 26 56,'0'0'37,"0"0"-3,-30-10 1,4 17-9,-12-15-20,-1 6-3,-13-4 0,1 4-2,3-1-1,5 1-1,13 4 0,8-4-1,22 2 0,0 0 0,0 0 0,22 7 1,-5-7 2,-1-1 0,-16 1 2,22 7 1,-22-7 0,8 38 0,-11-6 0,3 15 0,0 10-1,0 11 0,0 1-1,3 2 0,-1-3-1,-1-11 0,2-8-2,-1-12-1,5-11-3,-7-26-4,13 11-18,-9-30-12,9-2 1,-4-21 0,8 1 1</inkml:trace>
  <inkml:trace contextRef="#ctx0" brushRef="#br0" timeOffset="359">226 58 82,'0'-23'36,"0"23"1,0 0 0,-10 13-27,20 24-2,-13 3-2,12 14-1,-5 6-2,3 10-1,-2-5 0,0-2-1,0-6 0,-2-10-1,-2-6-2,-5-15 0,2-11-1,2-15 0,-13-10-1,6-16 1,3-5-1,4-10 2,7-6 1,-1 1 0,7 3 3,4 8-1,1 12 2,3 13-1,-3 13 1,2 17 0,-6 10-1,-1 12 0,-1 2 0,-3 0-1,-8-2 0,2-7-2,-3-6-1,-4-13-4,10 2-15,-6-18-17,0 0 0,8-26-1,4 11 1</inkml:trace>
  <inkml:trace contextRef="#ctx0" brushRef="#br0" timeOffset="780">492 426 79,'0'0'34,"21"-4"1,-8-5-7,6 8-18,-3-16-2,5 9-1,-9-9-1,4 8-2,-12-4 0,-4 13-2,-4-15 0,4 15-1,-26 11 0,7 5 0,-1 3-1,-2 7 1,3 3-1,6 4 1,4-1 0,11 1 0,6-4-1,8-5-1,10-1-1,1-15-2,12 9-12,-12-26-21,8-2 0,-5-15-2,-4-3 0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38.9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0 612 44,'0'0'31,"0"0"1,0 0 1,19 16-22,-19-16-2,15-5 1,-15 5-4,20-13 0,-12 0-2,7 3 0,-6-8 0,4-1 0,-7-4-3,1 1 2,-7 0-3,0 3 2,-5 0-2,-3 6 1,8 13-1,-25-5 0,11 14 3,1 10-2,-3 3 1,5 10 0,4 3 0,7 5-1,2-1 0,5-3-2,6-1-3,0-13-4,17 3-30,-11-18 0,10 0 0,-10-14-1</inkml:trace>
  <inkml:trace contextRef="#ctx0" brushRef="#br0" timeOffset="359">225 458 77,'0'0'37,"0"0"-1,-3 15-2,-7-1-27,20 16-2,-6 0 0,9 11-3,0 0 1,3-1-2,2-2-3,-5-12-3,10 9-22,-23-35-10,30 17 0,-30-17 0</inkml:trace>
  <inkml:trace contextRef="#ctx0" brushRef="#br0" timeOffset="546">410 395 61,'0'0'38,"-11"15"-2,9 12 1,-20-3-18,18 14-15,-7 0 1,6 7-2,-2-4 0,1 0-3,3-4-3,-3-18-8,9 7-27,-3-26 2,2 14-3,-2-14 1</inkml:trace>
  <inkml:trace contextRef="#ctx0" brushRef="#br0" timeOffset="936">642 456 62,'0'0'36,"0"0"-1,-17-5 0,-5 0-20,9 17-12,-9 3 0,-1 8-1,-2 0 0,4 11-1,3 3-1,2 1-2,12 0 1,3-9-2,11 2-1,-2-15 0,8-4 0,2-12 2,1-8 1,1-9 1,-3-9 2,1-2 1,-2-9 1,1 8 0,-11-8 1,7 15 0,-9-4 0,-4 26-2,7-19 1,-7 19-1,2 26-1,2 1 0,0 8-2,5 6 1,-2 4-3,-1-5-2,9 5-10,-12-23-24,11-6 0,-14-16 0,20-15-1</inkml:trace>
  <inkml:trace contextRef="#ctx0" brushRef="#br0" timeOffset="1326">765 7 93,'3'-16'37,"-3"16"0,-4 26-9,-2 8-23,3 13-2,-6 11 0,5 14 0,-2 6-1,6 1 0,0-5-2,2-2 0,5-9-3,-3-16-5,20-2-30,-16-21 1,15-4-2,-10-20 0</inkml:trace>
  <inkml:trace contextRef="#ctx0" brushRef="#br0" timeOffset="1529">909 480 58,'0'0'37,"0"0"-1,-3 25 0,-4-8-14,5 19-18,1 0-1,4 8-1,-2-4 1,6-4-3,1-4-1,-3-10-1,8-7 0,-13-15-1,25 0 0,-15-20 0,3-5 0,-4-12 1,1-1 2,-1-2 2,-5-1 1,2 12 1,-5 0 0,4 14 0,-5 15 1,0 0-1,3 18-1,-1 11-1,1 5 0,3 4-1,-2 6-1,2-5 0,3 4-3,-8-20-10,12 8-25,-13-31 0,25 20-1,-25-20-1</inkml:trace>
  <inkml:trace contextRef="#ctx0" brushRef="#br0" timeOffset="2013">1320 541 86,'0'0'36,"-19"-24"1,19 24-1,-24-5-32,9 11-1,-9 4 0,2 9-1,2 3-2,2 10 0,4 4-2,5-4 0,6 2-1,6-8-1,10-3 1,0-12-1,7-7 1,2-8 1,3-11 2,-2-8 0,-1-11 1,-2-1 1,-4-6 1,-3 10 0,-3-3 1,-3 14-1,-4 2 0,-3 18 0,2 15 0,-1 11-1,-2 11-1,2 4-1,1 9 0,2-6-3,3-1-3,-11-18-24,18 2-8,-14-27 1,29 1-3</inkml:trace>
  <inkml:trace contextRef="#ctx0" brushRef="#br0" timeOffset="2434">1585 11 83,'0'0'38,"0"0"-1,0 0 1,-8 21-33,12 4 0,-4 2-2,0 13-1,0 7 0,3 6 0,-6 4-1,-1 3-1,-1 0 2,5-2-2,-4-5 1,-3-2-1,5-8 1,-2-7-3,1-2 0,2-13-3,9 4-8,-8-25-25,15 11 0,-15-11 1,32-17-2</inkml:trace>
  <inkml:trace contextRef="#ctx0" brushRef="#br0" timeOffset="2668">1730 490 73,'0'0'32,"-34"-9"0,6 24-9,-10-3-31,2-8-23,-2-2 3,2-4-6,3-10 2</inkml:trace>
  <inkml:trace contextRef="#ctx0" brushRef="#br0" timeOffset="3011">1778 619 76,'0'0'37,"35"-9"-3,-24-10-3,16 13-22,-16-7-2,4 7-2,-15 6-2,16-13 0,-16 13-2,0 0 0,-16-7-1,3 11 1,-5 4 0,1 3-1,-1 4 1,1 2 0,0 3-1,5 1 1,6 0-2,6-1 0,6 1-2,3-8-2,17 11-11,-10-23-21,17 3 0,-7-9-1,8-1 1</inkml:trace>
  <inkml:trace contextRef="#ctx0" brushRef="#br0" timeOffset="3323">2124 418 83,'0'0'37,"-16"-7"-2,16 7-3,-14 22-28,2-3-1,1 0 0,-1 7-1,6 1 0,4 2-1,6 0 0,5 1-1,-2-7 1,-3 1-1,0-1-2,-6-2 1,-3-1-1,-8-7-3,0 11-11,-17-23-20,9 4 1,-9-11-3,4-3 1</inkml:trace>
</inkml:ink>
</file>

<file path=ppt/ink/ink1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46.9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124 0 96,'0'0'37,"-7"21"1,-8-12-6,11 14-27,-5-1-1,8 7 0,-1 0-1,8 3-1,1-1 0,5 4 0,3-2-1,-7-5 0,-5-4 0,-6-6-1,-11-5 0,-7-9-2,-2-4-1,-6-7-3,10 4-3,-7-14-24,23 4-5,5-9 0,15 4 1</inkml:trace>
  <inkml:trace contextRef="#ctx0" brushRef="#br0" timeOffset="249">291 33 63,'0'0'37,"0"0"-1,13 1 1,-19 14-11,8 17-18,-11 4-4,8 12 0,-5-4-3,6 3 0,3-3-1,7-6 0,6-9 0,7-10 0,5-12-1,2-13 1,2-8 0,-3-15 0,-4-12 0,-5-5 0,-7-7 1,-4 1-1,-8 4 1,-2 9 0,-8 13 0,9 26-1,-16 3 1,7 27-1,5 15 0,3 8 0,4 5-1,7-3 1,4-3-1,5-13 1,3-13-1,3-13 1,-1-20 0,-1-8 1,-4-13 0,-4-10 0,-6-7-1,-5 3 1,-8-1 0,-5 5-1,-9 7-1,-11 3-3,8 21-12,-11-6-22,10 13 1,0-3-1,22 3-1</inkml:trace>
  <inkml:trace contextRef="#ctx0" brushRef="#br0" timeOffset="764">822 126 100,'-13'-3'38,"5"19"1,-10-3-2,15 21-32,-3 4 0,4 15-2,0 8-1,8 8 0,-2 2-2,2 1 1,-2-8-1,-1-6-1,-1-8-1,-4-16-2,2-5-7,-17-29-26,13-13-2,-8-21 0,8-8 0</inkml:trace>
  <inkml:trace contextRef="#ctx0" brushRef="#br0" timeOffset="998">788 130 92,'17'-13'37,"9"14"0,-13-4 0,18 21-31,-10-2-1,-3 10-1,-9 3-2,-5 5 0,-11 1-3,-11-6-3,-4 3-7,-14-22-25,6-6-2,-5-17 1,13-3-2</inkml:trace>
  <inkml:trace contextRef="#ctx0" brushRef="#br0" timeOffset="1248">1062 163 83,'22'-13'37,"4"0"-1,-13-13 1,13 9-29,-17-9-1,-1 10-2,-5-2-1,-3 18-1,-13-18-1,-3 23-1,-10 4-1,0 14 0,0 6 0,7 7 1,0 6-1,13 3 1,6 0-1,13-8-1,9-2 0,1-15-2,8-4-4,-15-20-23,14-3-8,-8-14 0,1 3 0</inkml:trace>
</inkml:ink>
</file>

<file path=ppt/ink/ink1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48.6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71 463 79,'-21'-13'37,"21"13"-2,-26 12 1,27 8-24,-11 6-9,4 12 0,2 0-1,8 1-1,8-2-1,4-5 0,5-9 0,2-13 0,3-13 0,-1-11 1,-8-14 0,-8-5-1,-7-7 1,-10-2 0,-6 3 0,-8 2 0,-4 8-1,-1 6-3,5 14-3,-6-7-20,28 16-11,-14-10 1,27 7-1,9-4 1</inkml:trace>
  <inkml:trace contextRef="#ctx0" brushRef="#br0" timeOffset="297">511 216 77,'4'-41'36,"-2"1"-1,-12-3 2,1 17-28,-11-8-3,5 15 0,-6 6-2,3 20 0,5 12 0,5 12-2,0 4 1,8 10-2,0 3 1,3 6-1,-1-2 1,-1-1-1,-2 0-1,-2 0 1,-6-4-1,5 1 1,-6 0-1,4-7 1,-1-2-1,2-5 0,1-7-1,-2-6-1,6-4-2,0-17-4,0 0-15,0 0-16,18-12 1,-13-9-1,13 3 2</inkml:trace>
  <inkml:trace contextRef="#ctx0" brushRef="#br0" timeOffset="609">479 507 67,'0'0'32,"-32"-10"-1,-2 17-6,-7 0-22,-5 1-30,-9-7-1,3 2-3,0-9-1</inkml:trace>
</inkml:ink>
</file>

<file path=ppt/ink/ink1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4:52.3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82 83 68,'-16'-10'36,"16"10"-2,-21-13 3,21 13-27,0 0-1,13-3-3,-13 3-1,29 0-1,-11-4-1,7 1-1,-1-4-1,3-2 1,-2 0 0,-1-1-1,-4-3 0,-2 9 1,-18 4-1,20 3 1,-20-3-1,-3 31 0,-6-3 0,-1 7 1,-1 10-1,-1 1 1,4 5-1,-1 6 0,5 0-1,4-1 1,3-2-1,-1-6 1,1-7-1,-7-8 1,-3-7-1,-8-13 0,-2-7 0,-7-12 0,1-3 0,-2-7-2,7 1-2,-4-10-5,22 25-17,-9-35-14,19 15 1,2-8-2,10 6 3</inkml:trace>
  <inkml:trace contextRef="#ctx0" brushRef="#br0" timeOffset="405">268 290 104,'0'0'37,"-25"1"1,-1-2-6,8 11-28,-15-3-1,2-3-2,-3 2-2,-1-15-7,17 5-29,-8-12-1,13 3 0,4-7-1</inkml:trace>
  <inkml:trace contextRef="#ctx0" brushRef="#br0" timeOffset="764">476 282 67,'0'0'37,"-13"22"-2,13 9 1,-10-10-15,16 26-17,-2-2-1,5 1 0,0-6-1,3-11-1,1-9-1,5-16 1,-3-15 0,3-8 0,-4-13 1,3-4-1,-4-5 1,-1 3 0,-6 0 1,-2 11-2,-6 1 2,0 13-2,2 13 1,-15-5-1,15 5 0,-16 35 1,11-4-1,2 9 0,3 8 0,3 3 0,1 4 0,2 2-1,2-2 0,1-3 0,-3 2 0,1-3 0,-3-5 0,-4-4 0,0-2 0,-3-7 0,-2-7 0,-6-7 0,-3-10 0,-3-5 0,-5-8-1,2-2 1,0-3-1,3-1 0,17 10 0,-17-19-2,17 19-2,0-27-10,17 19-23,-11-12-2,6 4 1,-4-6-2</inkml:trace>
</inkml:ink>
</file>

<file path=ppt/ink/ink1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02.9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55 105 62,'0'0'35,"-12"-21"-2,12 21 3,-15-16-21,15 16-4,-1 17-3,2 6-2,-6-6-1,3 14-1,-4 0-1,3 4-1,-1-1 0,-1-3-1,2-2 0,1-8-2,3 0-2,-1-21-4,9 13-18,-8-28-14,11-4 1,-6-13-1,6-2 1</inkml:trace>
  <inkml:trace contextRef="#ctx0" brushRef="#br0" timeOffset="468">242 0 77,'0'0'34,"-6"19"0,-3-3-5,-4-5-24,4 9-1,-9-1 0,9 5 0,1-2-1,9 2 1,2 1-1,7 1 0,7-4 0,0 5-1,-6-5 1,-3 1-1,-5 2 0,-7-3-1,-8 0-1,-4-5 1,-8 2-3,-2-10 0,8 7-4,-10-18-19,28 2-12,-20 5 0,20-5-1,0 0 0</inkml:trace>
</inkml:ink>
</file>

<file path=ppt/ink/ink1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03.1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 18 79,'0'-65'34,"0"65"-3,0 0 2,0 0-39,0 0-27,0 0 2,2 65-3,-2-65 2</inkml:trace>
</inkml:ink>
</file>

<file path=ppt/ink/ink1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06.5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340 159 43,'2'-15'31,"-2"15"1,-3-18 1,3 18-18,-6-22-5,6 22 1,-13-20-3,13 20-1,-16-16-1,16 16-2,-28-25 0,11 17 0,-6-8-1,3 9-1,-3-3 1,1 8-1,-1 4-1,5 6 1,2 5-1,1 6-1,3 1 1,1 2 0,0 4-1,0 4 0,0-1 0,0 4 1,2 2-1,1 1 0,2 1 0,2 1 1,1 1-1,3-8 0,4 1 1,5-5-1,-3-6 0,5-3 1,2-5-1,4-6 0,0-4 0,3-6 0,-1-5 0,3-5 0,-5-6 0,0-4 0,-6 0-1,-5 0 1,-6 0 0,-1 0 0,-4 4 0,-6 6-1,11 13 1,-14-13 0,14 13 0,0 0 0,0 0 0,10-13 0,5 12 0,4-5 0,-2 6 0,5 0 0,-2 4 0,-1 6 0,-4 6 0,-5 3 0,-1 5-1,-2 5 2,-1-1-1,-2-2 0,0-5 0,1-3 0,-2-5 1,-3-13-1,4 17-1,-4-17 0,0 0-3,0 0-2,19 20-18,-19-20-15,30 3 1,-9-9-2,9-8 1</inkml:trace>
</inkml:ink>
</file>

<file path=ppt/ink/ink1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11.3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98 90 49,'0'0'32,"-15"-19"2,8 4-2,7 15-14,-6-13-3,6 13-4,0 0-4,0 0-1,1 18-1,8 5-2,3 2-1,7 9 0,1 3 0,7 5-2,-5-3 1,0-8-2,-5-2-1,-7-14-3,2 1-4,-24-30-12,12 14-17,-14-33 2,9 8-1,-15-20 18,20 12 11,-9-12 6,3-2 6,12 15 14,-7-4 16,5 12 1,-7 4 0,3 20-15,-1 15-9,2 12-6,-7 4 0,-3 11-2,-4 2-1,-4 1-1,-1-2-2,-2-12-2,6 1-5,-9-15-24,16-4-5,7-13 1,0 0-2</inkml:trace>
  <inkml:trace contextRef="#ctx0" brushRef="#br0" timeOffset="406">250 158 75,'9'-13'35,"-22"13"0,-1 14-5,-11-11-15,2 11-12,-8-4-1,-7-4-6,10 2-31,-10-8 2,12 2-2,3-8-1</inkml:trace>
</inkml:ink>
</file>

<file path=ppt/ink/ink1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15.1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377 63 83,'3'-15'36,"-12"-1"0,-5 10 0,-14-4-30,-7 10-2,-11-2-1,-3 8-1,-1-4-1,-1 0-2,6 1-1,10-3-1,17 2 0,18-2 0,0 0 0,5-16 1,14 10 2,4 2 1,-1 1 1,0 12 2,-9 6 0,3 22 0,-11 3 1,3 16-1,-8 14-1,0 5 0,-5 4-1,2-2-1,-1-3 0,0-11-1,-1-8-1,1-11-3,4-10-3,-12-21-25,12-13-6,13 5 1,0-18-3</inkml:trace>
  <inkml:trace contextRef="#ctx0" brushRef="#br0" timeOffset="359">214 84 88,'-2'-18'36,"2"18"1,0 13 1,7 12-32,-10 10-1,5 15-1,-4 7 0,2 13-2,0 3 0,0-1-2,2-4 1,1-6-2,0-11 1,0-11-1,-2-7 1,-1-17-1,0-16-1,0 0 1,0 0 0,4-30-1,-4 4 1,0-13 0,3-5 0,4-2 2,4 1-1,2 5 1,2-1 1,3 8 0,1 4-1,2 16 0,-1 6 1,-4 9 0,-1 13-1,-1 13 0,-6 7 0,-3 9-1,-2 8 1,-1 0-1,-4 2 0,2-4 0,-1-6-1,1-12 1,4-8-1,0-11 0,-4-13-1,21-1 0,-4-9 0,0-9 0,4-1 0,-1-6 1,0-3 0,-3-7 1,-2-2-1,-4 3 2,-5 3 0,-2 2 1,-5 4-1,1 9 2,0 17-1,0 0-1,-7 27 1,2 5-1,-2 6 0,3 4 0,1 1-1,3-1 0,3-6 0,7-7 0,6-9-1,4-13-2,8-1-4,-12-23-18,14 4-14,-4-16 1,6-3-2,-11-19 1</inkml:trace>
</inkml:ink>
</file>

<file path=ppt/ink/ink1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16.3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243 161 78,'0'-33'36,"-4"7"1,-6-4 0,-2 8-23,-9-1-8,-1 11-2,-6-1 1,5 12-2,0 4 0,6 10 0,5 9-1,8 11 0,4 9-1,4 5 1,0 5-1,1 0 0,-2 7-1,1-1 0,-7 0 1,2-6-2,-4-2 1,2-2 0,-1-5 0,3-2-1,-1-8 1,2-4 0,3-8 0,-1-3-1,0-4-1,-2-14-2,0 0-4,0 0-17,9-16-15,-3-7 2,8 4-2,-2-15 2</inkml:trace>
  <inkml:trace contextRef="#ctx0" brushRef="#br0" timeOffset="327">227 490 85,'-14'-14'32,"-8"15"2,-13 2-2,5 6-30,-5 7-4,-4-3-31,9-3 1,8-7-1,22-3-1</inkml:trace>
  <inkml:trace contextRef="#ctx0" brushRef="#br0" timeOffset="530">269 459 92,'-3'17'36,"-5"6"-1,6 12 1,-18-1-31,23 11-4,-6-3 0,6 3-1,3-6 0,2-9 0,5-11 0,2-11 0,2-9-1,-1-12 1,-3-10 1,-6-12-1,-2-8 2,-8-2-1,-3 2 0,-7 5 1,-3 7-1,-1 6-1,-1 12-2,0 4-5,18 9-29,-21 9 0,21-9 0,3 19-1</inkml:trace>
  <inkml:trace contextRef="#ctx0" brushRef="#br0" timeOffset="842">431 636 80,'3'20'36,"6"11"-2,-16-10 1,27 4-28,-20-9-2,4-3-1,-4-13-1,0 0-2,-17-22 0,8-1-1,5-9 0,1-2 1,7-4 0,5 2 0,3 4 0,5 5 0,0 7-2,-4 2 0,9 20-6,-22-2-29,17-5 1,-17 5-1,15-3-1</inkml:trace>
  <inkml:trace contextRef="#ctx0" brushRef="#br0" timeOffset="1076">595 459 56,'0'0'36,"13"20"-2,-2 4 0,-5 1-9,7 11-19,-9 1-1,5 4-2,-9-4-1,0-2-2,-4-6-1,-1-13 0,5-16 0,0 0-1,-17-6 0,13-16 0,4-2 0,4-9 3,5-3-1,4 1 3,4 2-1,5 5 2,-5 2-1,8 13 2,-6 3-2,-2 25-2,-3 2 1,-2 12-1,-5 5 0,-2 5-1,-4 2 0,-1-4-2,-4-1 0,-4-15-2,7-4-1,1-17 0,0 0-1,-13-12 0,17-3 1,-4-11 1,9-2 3,4-5 2,-4-2 2,8 8 2,-5 1 0,2 10 0,-5 3 1,-9 13-2,17 13-1,-13 14-2,-1 4 0,0 8-1,0 1-1,-1 1-1,0-1-3,-4-21-8,10 4-23,-8-23 0,22 7-1,-9-21 0</inkml:trace>
  <inkml:trace contextRef="#ctx0" brushRef="#br0" timeOffset="1606">1046 564 89,'-19'-4'35,"15"28"0,-3-7-7,9 18-23,-2 3-1,6 5-2,1-7 0,6-7-1,2-7-1,2-14-1,1-8 0,-4-13-1,2-7 1,-4-9 0,-2-7 0,-2-3 2,1 0 0,-2 9 2,-2 1-1,0 13 1,-5 16 0,0 0 0,13 25 0,-4 8-2,-2 0 0,2 7-1,0-1 0,-4-3-1,7-4-4,-12-32-11,10 22-21,-10-22 0,18-17-2,-16-8 2</inkml:trace>
  <inkml:trace contextRef="#ctx0" brushRef="#br0" timeOffset="1981">1419 109 90,'-13'-4'38,"13"4"-1,-7 42 1,-8-12-32,21 21 0,-9-1-1,8 8-3,-5 5 1,1 4-2,-1-4 0,-4-8-1,-1-4 0,1-7-1,0-5 0,-2-5 1,6-10-3,-3-8-1,10 1-5,-7-17-21,0 0-9,9-13 1,5 3-1</inkml:trace>
  <inkml:trace contextRef="#ctx0" brushRef="#br0" timeOffset="2277">1679 555 79,'8'-13'36,"-8"13"-2,0 0 1,0 0-29,0 0-2,-19 7 1,7 6-3,-7 0 0,1 6-2,-3-4 1,1 2-1,3 0 1,5 4-1,8-4-1,7 2 1,7 1 0,3 1 0,7 1-1,0-3 1,5-5-1,-3-5 1,-1-5 0,0-9 0,-4-7 1,2-4 0,-3-8 0,0-8 0,-2-4 1,-2 1 0,-2 2-1,-2 4 1,0 4-1,-4 8 0,-4 17 0,0 0 0,3 22-2,-5 1 0,1 3 1,-2 0-1,2-3 2,1 2-2,1-5 0,9-6 1,5-2 0,5-2 0,6-3 0,4 2 0,1-1 0,2-3 0,-3 2-2,-6-13-3,7 8-22,-13-23-11,6-6 1,1-11-2</inkml:trace>
</inkml:ink>
</file>

<file path=ppt/ink/ink1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19.8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48 453 69,'0'0'35,"-21"-14"-1,21 14-1,-17-3-22,20 22-3,-12-1 0,13 16-4,-8 1-1,11 9-1,-2-3 0,0 2-2,1-9 0,0-13 1,-6-21-1,0 0 1,-13-22 0,4-14-1,2-5 1,3-5 0,4-4 0,4 1 1,6 8-2,6 7 1,-1 8-2,1 7-2,5 20-9,-21-1-26,24-9 2,-24 9-3,20 2 1</inkml:trace>
  <inkml:trace contextRef="#ctx0" brushRef="#br0" timeOffset="343">191 456 49,'0'0'33,"23"8"1,-1-5 0,-2-17-16,11 20-5,-18-14-3,8 3-3,-21 5-2,22-21 0,-22 5-2,0 16-1,-10-20 0,-3 15-1,-7 5 0,2 9 0,-3 10 1,0 11-3,2 5 2,4 8-1,4 1 0,3 2-1,8-1 1,1-5-3,12-3-3,-4-22-11,16 4-21,1-15 1,10-2-2,-1-11 2</inkml:trace>
  <inkml:trace contextRef="#ctx0" brushRef="#br0" timeOffset="640">591 480 89,'-6'-24'37,"-5"4"-1,11 20-6,-31 4-23,17 15-3,-12 2 1,5 6-3,-3 3-1,5 3-1,-3-4 0,9-2-1,4-8 0,9-19 0,9 19 1,4-19-1,0-7 1,5-6-1,0-8 2,0-3-1,-7 4 1,2-2 0,-1 4 1,-12 18 0,15-9 0,-15 9 0,24 28 0,-8 2 0,2 1-1,2 8 1,2-2-3,-4-7 0,4 1-2,-10-17-5,14 9-21,-26-23-9,30-3-1,-17-14 0</inkml:trace>
  <inkml:trace contextRef="#ctx0" brushRef="#br0" timeOffset="999">916 476 82,'4'-25'38,"-4"-5"-2,3 15 2,-3 15-31,-15-7-1,1 16-1,0 16-3,-5 4 0,1 11-2,-1 6 0,3 0-3,3 1 0,5-7-1,8-1-1,1-15 2,11-5-1,-12-19 1,27 6 0,-6-18 2,-4-8 1,-4-16 1,0-10 1,-1-7 1,-7-17-1,0-11 2,-5-9-1,0 1 1,-3 1-1,3 17 1,-2 6-1,1 25 0,1 20 0,1 33 0,-2 21-1,2 20 0,-2 14 0,1 13-2,0 6 1,1 0-2,4-4 2,4-10-2,-1-9 1,4-13-1,1-9-1,-3-19-2,7-1-5,-17-22-19,25-10-12,-15-11 1,8 2-1,-7-9 1</inkml:trace>
  <inkml:trace contextRef="#ctx0" brushRef="#br0" timeOffset="1482">1191 433 90,'0'0'36,"-14"4"-2,6 11 0,-9 1-29,4 12-3,-3 0 2,12 8-2,2-4 0,15 3-1,0-2 0,8 2 0,-7-7-2,-1-3 2,-13-3-3,-13-8-1,-1 6-8,-24-18-25,12 2-1,-5-10 0,13-2-1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44.8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163 55 77,'5'-16'37,"-6"-4"-1,1 20 1,13-19-30,-13 19-1,0 0-2,6 30 0,-8-5-1,2 9-1,-3 6-1,3 12 1,-1 3 0,-2 5-2,0-1 2,-1 0-2,0-4 1,-1-5-1,1-7 1,-1-7 0,1-7-2,3-7 1,-1-6-2,2-16-1,-4 13-3,-6-29-12,10 16-21,-6-28 1,10 11-2,-2-9 3</inkml:trace>
  <inkml:trace contextRef="#ctx0" brushRef="#br0" timeOffset="312">277 327 75,'0'0'36,"-22"-2"-2,5 12 2,-12-3-33,1 5-2,-6 2-2,-8-9-16,7 9-17,3-8 0,12 4-3,2-6 1</inkml:trace>
  <inkml:trace contextRef="#ctx0" brushRef="#br0" timeOffset="561">282 460 70,'-5'15'36,"5"6"-1,-3-3 0,5 16-29,-1-9-3,4 2 0,-1-4-1,7 0 0,1-7 0,5-5 0,4-6-1,2-11 1,-1-9 0,1-3-1,-4-11 1,-5-1-1,-2 0 0,-11 2 0,-6 7-1,-9 5 0,-6 11-3,-12 1-12,2 20-23,-5 0 1,5 7-3,-1-2 1</inkml:trace>
</inkml:ink>
</file>

<file path=ppt/ink/ink1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23.8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82 19 93,'0'0'37,"12"-17"0,1 16 0,-13 1-31,0 0-3,0 0-3,-17-9-5,17 22-17,0-13-15,-14 9 1,14-9-3,0 18 3</inkml:trace>
  <inkml:trace contextRef="#ctx0" brushRef="#br0" timeOffset="156">88 188 73,'0'0'37,"-12"32"-1,12-32 0,-6 22-19,6-22-16,-14 16-2,14-16-7,-25-1-27,25 1-1,-23-37-1,16 9 1</inkml:trace>
</inkml:ink>
</file>

<file path=ppt/ink/ink1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34.23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18 47 64,'-10'-14'36,"10"14"-1,-2-18 2,-6 5-25,8 13-3,0 0-2,1 19-1,-2-1-2,5 5-2,-3 7 0,2-1-2,2 3-2,-5-12-3,8 2-5,-8-22-21,0 0-6,0 0 0,11-20-1</inkml:trace>
  <inkml:trace contextRef="#ctx0" brushRef="#br0" timeOffset="187">91 21 64,'0'0'35,"16"-22"1,-16 22 0,0 0-22,17 32-6,-17-11-3,6 10-1,-3-1-2,-3-2-3,9 10-16,-7-20-20,12 0 1,-1-11-3,8 0 1</inkml:trace>
</inkml:ink>
</file>

<file path=ppt/ink/ink1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36.73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281 214 67,'6'-25'36,"-8"-8"0,7 2 1,-23-7-29,13 16-2,-17-4 0,9 12-1,-13-1-2,5 8 0,-4 4-1,7 7 0,-3 4 0,8 8 0,3 3-1,3 8 1,6 8-1,1 6 1,-3-1-2,6 7 2,-3 1-2,-3 1 0,1 2 0,0-2 1,0-2-1,-1-3 1,2 1-1,1-5 0,0-5 0,1-6 1,-1-6-1,-1-7-1,1-16-1,-6 15-1,6-15-4,-12-17-15,12 17-16,3-37-1,7 13-1,-5-11 1</inkml:trace>
  <inkml:trace contextRef="#ctx0" brushRef="#br0" timeOffset="390">199 349 63,'-19'-3'34,"2"4"-2,-4 2 0,-5 0-23,-3-6-17,6 3-23,-3-3 0,4 0-2,6-1 0</inkml:trace>
  <inkml:trace contextRef="#ctx0" brushRef="#br0" timeOffset="624">232 366 77,'13'19'37,"-13"6"-2,-3-1 0,6 11-32,-6 5-1,3 0 0,2 1-1,2-2 0,3-5 0,3-8 0,3-9-1,5-8 0,-3-12 1,3-10 0,-5-13 0,0-8 0,-8-11 0,0-1 1,-5-1-1,-2 4 1,-6 5-1,-5 5 0,0 11-2,-3 3-1,3 20-6,-10-2-29,23 1 1,-23 6 0,23-6-2</inkml:trace>
  <inkml:trace contextRef="#ctx0" brushRef="#br0" timeOffset="921">380 453 63,'11'31'35,"4"12"0,-10-9-1,15 7-23,-14-14-3,7 4-2,-11-15-2,-2-16 0,0 0-2,0 0-1,-11-15 0,5-7 0,0-4 0,5-6-1,1-4 0,9 1 0,-1 3 1,9 3-1,1 4-1,-1 4 0,5 10-4,-14-8-22,7 14-9,-15 5-1,21-13-2,-21 13 1</inkml:trace>
</inkml:ink>
</file>

<file path=ppt/ink/ink1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38.12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188 404 80,'-20'-30'37,"20"30"-1,-31-20-6,17 24-23,-11 2-3,6 12 0,-5 1-2,5 10-1,3 2-1,3 4-1,8-3-1,2-5-1,12-5 1,1-9-1,6-7 1,0-10 0,3-8 1,-1-6 1,-2-8 2,1-2 0,-4-6 1,-3 8 0,-4 1 1,3 10 0,-9 15-1,0 0 0,14 6 0,-4 19 0,-2 6-1,0 4-1,5 0-1,-4 2-1,4-5-4,-8-17-13,9 2-19,-14-17-2,25-4 0,-16-17 0</inkml:trace>
  <inkml:trace contextRef="#ctx0" brushRef="#br0" timeOffset="374">346 31 61,'6'-22'38,"-9"9"-1,3 13 2,6 20-17,3 19-15,-8 5-3,7 14 0,-5 8-1,1 6-1,-3 0-2,-1-7-2,5-5-3,-10-25-9,10 0-24,-5-35 1,13 12-2,-7-30 0</inkml:trace>
  <inkml:trace contextRef="#ctx0" brushRef="#br0" timeOffset="577">515 22 75,'4'-28'38,"-4"28"0,0 0 1,18 39-27,-20 3-5,4 23-1,-5 4-2,3 10-1,-2-3-2,2-1 1,3-5-3,0-14 0,3-7-2,-3-23-6,10-4-25,-13-22-6,0 0 1,14-34-2</inkml:trace>
</inkml:ink>
</file>

<file path=ppt/ink/ink1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40.18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48 65 39,'-20'-15'33,"20"15"1,-17-15 1,17 15-10,-12-16-14,12 16-3,3-13-1,-3 13-2,16-7-1,-2 7 0,0 0-2,2 9 1,0 2-2,1 8 1,-5 3-1,-1 9 0,-6 3-1,-5 5 1,-5 0-1,-3-2 1,-5-4-1,-1-7 0,4-6 0,10-20 0,-11 13 0,11-13 0,13-23 0,4 2 0,5-7 0,0-5-1,3-4 1,-2-4 0,-4 4 0,-4 1 0,-5 8 1,-6 8-1,-4 20 1,0 0-1,-10 16 1,3 13 0,-1 10-1,4 7 2,3 0-2,3 2 1,7-7-1,6-5 0,5-8 0,3-14-2,8-4-4,-13-25-18,17 2-15,-9-13-1,7-6-1,-4-13 0</inkml:trace>
  <inkml:trace contextRef="#ctx0" brushRef="#br0" timeOffset="2418">669 386 79,'0'0'37,"9"30"1,-13-11-1,13 11-32,-20 2-2,-2 5-2,-7-1-3,-11-7-33,18-1-1,-7-11-1,11-1-3</inkml:trace>
</inkml:ink>
</file>

<file path=ppt/ink/ink1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44.53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23 448 63,'0'0'38,"-12"-26"0,12 26 0,0 0-19,0 0-13,-1 20 0,1 18-2,-1 7-1,1 10 0,-2 3-2,4 4 0,-4-2-2,2-11 1,2-5-3,-7-24-2,10-1-8,-5-19-26,-6-29 2,3-13-3,9-6 3</inkml:trace>
  <inkml:trace contextRef="#ctx0" brushRef="#br0" timeOffset="203">26 69 62,'-3'-37'34,"3"18"-1,0 19 1,0 0-23,-4 14-19,4 4-23,0-1-1,0-1-3,5 0 0</inkml:trace>
  <inkml:trace contextRef="#ctx0" brushRef="#br0" timeOffset="421">390 90 58,'5'-29'38,"2"8"-1,-12-2 1,5 23-15,-11-17-18,11 17 0,-35 1-1,18 15-1,-5 2 0,5 6-2,0 5 0,4 8 0,4 0 0,5 4 1,4 2-2,1 2 1,2-1 0,2 1-1,-4-2 1,2-1-1,-3 2 0,0-5 1,-3 2-1,2-5 0,2 0 0,-1-2 1,0-3-1,-1-4-1,2-3 0,-4-8-1,5 2-4,-2-18-11,0 0-21,-8-15-1,8 15 0,16-35-1</inkml:trace>
  <inkml:trace contextRef="#ctx0" brushRef="#br0" timeOffset="780">409 435 56,'-19'-4'32,"-2"12"-1,-5 5-2,-5 5-29,1-5-28,0-9-2,1-2-1,3-8-1</inkml:trace>
</inkml:ink>
</file>

<file path=ppt/ink/ink1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45.75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82 95 82,'-3'-25'37,"-6"-4"0,9 29-3,0 0-26,0 0-1,-15 34-1,11 10-2,-3 10-1,2 11 0,1 9-1,-1 4-1,3-2 0,2-5-1,0-9 1,-2-7-2,4-10 1,-5-16-3,1-6 0,2-23-3,0 0-5,-20-23-19,20-2-9,-8-17 2,8 2-2</inkml:trace>
  <inkml:trace contextRef="#ctx0" brushRef="#br0" timeOffset="234">0 167 63,'7'-45'36,"-3"0"-2,14 16 3,-9-2-25,19 19-3,-6 6-2,13 16-1,-6 6-2,3 20-2,-5 4 0,-5 7 0,-9 6-2,-9-3 0,-11-3 0,-12-10-2,-8 0-2,-9-23-4,11 2-25,-12-17-4,14-4 0,1-8-2</inkml:trace>
</inkml:ink>
</file>

<file path=ppt/ink/ink1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47.37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202 39 82,'0'-23'37,"-11"3"0,11 20-7,-28-2-22,10 23-3,-9 5 1,6 16-2,-6 7 0,7 15-1,-2 1-1,8 11 0,5-1-2,5-2 1,4-5 0,4-3-1,5-2 1,4-11-1,4-4 0,0-10 0,2-6 0,1-6-1,2-7-2,-2-11-1,3 2-4,-23-10-19,28-17-11,-15-3-1,7 4 0,-7-15 1</inkml:trace>
  <inkml:trace contextRef="#ctx0" brushRef="#br0" timeOffset="359">552 167 78,'-2'-29'38,"1"9"-3,-21-5 1,22 25-31,-30-13 1,14 20-2,-4 11-1,5 12 0,-1 4-2,7 9 1,2-2-1,4 8 0,2-8 0,-1-2 0,0 0 0,0 0 1,-1 0-2,2 1 1,1 0 0,0 1-1,-2-2 1,4-1-1,-1-2 0,-1-7 0,3-3-1,-6-11-3,6-1-2,-3-14-19,0 0-13,-9-30 0,18 17-1,-3-13 0</inkml:trace>
  <inkml:trace contextRef="#ctx0" brushRef="#br0" timeOffset="671">498 501 70,'-22'-3'33,"7"10"0,-9 6-2,4 0-30,-2 5-12,1-12-20,3-6 0,4-5-3,14 5 1</inkml:trace>
  <inkml:trace contextRef="#ctx0" brushRef="#br0" timeOffset="921">829 118 89,'0'0'37,"-31"17"0,15 11-7,-6-8-25,0 19 1,-2-4-2,2 13 0,0 1-2,6 6 0,6 3-1,6 2 0,5 1 0,8-5-1,1 1 0,3-9 0,6-3-1,-2-13-1,4-5-3,-8-15-7,14 0-25,-14-20-1,7 1 1,-11-16-2</inkml:trace>
  <inkml:trace contextRef="#ctx0" brushRef="#br0" timeOffset="1186">825 389 76,'16'-7'36,"0"4"0,8 15 0,-6 5-29,-1 19-1,-10 1-3,-2 7 0,-11 0-1,-4 1-1,-3-9 0,0-2 0,0-13-1,13-21 0,0 0 0,0 0 0,-2-20 0,14-9 0,2-4 0,2-8-1,2-2 1,-2 2 1,-3 3 0,-3 6 0,-3 9 0,-1 10 1,-6 13 0,0 0 0,-3 26 0,0 3-1,-1 7 0,1 8 1,0 4-2,4-2 1,2-4-1,4-2-1,3-7-1,1-17-3,6 3-6,-17-19-27,22-26 0,-11-11-1,9 4 0</inkml:trace>
  <inkml:trace contextRef="#ctx0" brushRef="#br0" timeOffset="1560">1156 254 76,'2'-25'38,"-2"25"-2,13-17 2,6 23-29,-5 0-3,6 13 0,-1 1-2,0 12-1,-3 3 0,-2 5-1,-7 8 0,-4 7-1,-4 2 0,-6 2 0,-6 1-1,-3-5 0,0-4-1,-4-12 0,2-3-2,-1-15-3,8 3-10,-7-27-23,18 3 1,-4-16-2,13 3 2</inkml:trace>
  <inkml:trace contextRef="#ctx0" brushRef="#br0" timeOffset="1857">1446 755 85,'15'29'38,"-13"-2"-2,5 14 1,-18-2-31,6 2-4,-9-3 1,-6-7-6,-2 3-7,-4-23-28,6 0 2,1-22-2,9-2 0</inkml:trace>
  <inkml:trace contextRef="#ctx0" brushRef="#br0" timeOffset="2153">1649 462 66,'0'0'35,"0"0"0,0 0 1,24-3-26,3 10-4,-10-4-1,7 9-1,-8-1-1,-3 12-1,-9 5 0,-4 5-1,-6 4 0,-4-1-1,-3 0 1,-2-5-1,4-2 0,1-16-1,10-13 1,0 0-1,3-24 1,8-7-1,5-9 1,-1-10 0,3-8 0,1-1 1,-3 4 0,-1 7 0,-5 9 1,-4 16-1,-6 23 1,0 0-1,2 31 1,-3 14-1,-2 8 0,3 10 0,2-2-1,2-2 1,5-5-2,1-12 0,4-9-3,-14-33-4,38 19-23,-22-36-8,10-2 1,-6-16-1</inkml:trace>
  <inkml:trace contextRef="#ctx0" brushRef="#br0" timeOffset="2652">2127 80 54,'0'0'36,"8"-13"1,10 16-1,-2-10-9,20 20-19,-7 0-2,7 13-1,-7-1-1,3 9 0,-6 4-3,-2 9 2,-6 2-3,-5 9 2,-12 6-1,-5 8 0,-9 4 0,-7 4-1,-8-2 1,-8-3-5,-2 2-6,-17-24-28,13-9-2,-4-16 0,3-9-2</inkml:trace>
  <inkml:trace contextRef="#ctx0" brushRef="#br0" timeOffset="10764">2739 676 59,'0'0'37,"-13"-14"0,13 14-5,0 0-6,13 20-18,-13-1 0,5 13-3,-9 0-1,1 3-1,-8 2-1,-5-2-3,0 0-1,-10-17-12,8 0-25,-3-7 0,8-7 0,13-4-3</inkml:trace>
</inkml:ink>
</file>

<file path=ppt/ink/ink1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53.34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181 80 73,'-8'-36'38,"3"14"-1,-6 3 2,11 19-29,-6 16-2,7 17-2,-5 2-1,5 14-2,-5 4 0,1 10-1,-1-6-1,-3 10 1,-6-10-2,4 0 1,0-4-1,0-3 1,-2-8-1,6-7 0,0-7-1,2-10-2,10-2-4,-7-16-10,4-15-22,1-4 0,14 1-2,-3-8 2</inkml:trace>
  <inkml:trace contextRef="#ctx0" brushRef="#br0" timeOffset="265">257 424 50,'-13'-18'35,"-11"-1"0,-2 13-1,-8-8-10,0 15-21,-1 7-4,-4-7-31,9 3 0,8-5-3,22 1 0</inkml:trace>
  <inkml:trace contextRef="#ctx0" brushRef="#br0" timeOffset="437">318 0 59,'2'-13'37,"-2"13"0,0 0 1,-5 26-14,10 16-17,-10 5-1,6 18-1,-7 4-2,2 7-1,-2 1-1,2-4 0,-1-9-2,1-10 1,-2-10-1,2-14 0,-2-13-1,6-17 1,0 0-1,-11-28-1,12-3 1,3-5 0,4-4 1,2-3 0,7 2 1,3 6 1,1 5 0,2 11 1,0 10 0,-1 17 0,-3 8 0,-3 13 0,-5 5 0,-2 12-1,-5 2 0,-2 2-1,-2-2-1,-5-9-2,5 0-5,-17-25-25,18 2-5,-1-16-1,0 0 0</inkml:trace>
  <inkml:trace contextRef="#ctx0" brushRef="#br0" timeOffset="905">581 493 69,'13'-9'36,"6"5"-4,-3-12 5,16 6-26,-17-13-2,3 7-2,-10-6-2,0 6-1,-11 1-1,3 15-1,-21-11 0,2 19-1,-6 7 0,2 10 0,-2 5-1,4 9 1,3 5-1,7 1-1,11 0-1,3-8 0,11 3-4,2-21-4,19 7-19,-9-24-10,10-2 3,-7-16-2</inkml:trace>
  <inkml:trace contextRef="#ctx0" brushRef="#br0" timeOffset="1155">822 508 62,'0'0'36,"0"0"-1,0 0 0,7 22-15,2 15-13,-12 0-3,6 5 0,-6-2-2,-3-3-1,-1-8-1,-2-14 0,9-15-1,-21-4 1,12-14-1,0-11 0,9-4 1,3-7-1,6-2 2,5 2-1,4 0 2,5 11-1,2 1 1,3 9 1,0 5 0,0 12-1,-4 6 1,-2 12-1,-3 8 0,-3 10 0,-6 4-2,-3 7 1,-4 3 0,-2-3-1,-1 1-1,-1-9-2,2-1-4,-1-36-22,2 27-10,-2-27-1,25-2-1,-11-9 0</inkml:trace>
</inkml:ink>
</file>

<file path=ppt/ink/ink1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5:59.60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41 4 89,'-4'-13'36,"4"13"2,0 0-9,8 21-21,-8 8-1,6 18-2,-3 4-1,1 14-1,-1 2-1,-3 5-1,-1-3 0,-1-3 1,-1-7-2,-1-5 1,-2-7-1,2-8 1,-2-8-2,2-9 0,1-6-2,3-16-2,0 0-9,0 0-25,6-25 1,0-5-1,9 0 0</inkml:trace>
  <inkml:trace contextRef="#ctx0" brushRef="#br0" timeOffset="249">162 390 55,'-11'-16'34,"11"16"0,-31 4 0,16 11-14,-11-9-17,2 0-3,4 10-9,-2-10-24,9-5 0,13-1-1,0 0 0</inkml:trace>
  <inkml:trace contextRef="#ctx0" brushRef="#br0" timeOffset="421">167 51 49,'8'-32'36,"-8"32"1,13-15 1,-1 45-10,-11 3-17,12 26-5,-11 4 0,2 12-2,-4 3-1,2 4-1,-5-5-2,1-9 1,-1-6-1,2-11 0,0-10-1,-1-12 0,4-10-1,-2-19 0,0 0 0,-2-28-1,4 1 1,-1-12 0,2-2 0,3-4 1,1 1 2,4 4-1,1 8 2,4 9-1,0 8 2,3 13-1,-4 10 0,1 9 0,-3 8 0,-2 9 0,-4 1-1,-1 6-1,-5-1 1,-1-3-1,-3-4 0,0-3-1,2-5-2,-5-11-1,9 4-7,-3-18-27,0 0 1,0-16-2,0 16 0</inkml:trace>
  <inkml:trace contextRef="#ctx0" brushRef="#br0" timeOffset="889">437 585 48,'14'-3'33,"-1"-6"2,6 3-1,-9-14-19,14 11-2,-17-16-4,9 11-2,-15-10-3,2 6 0,-7 4-1,4 14-1,-22-16 0,6 22 0,-4 7-1,-2 10 1,2 9-1,3 8 0,1 4 0,6-1-1,7 1-1,4-5-1,9-2-1,2-12-2,11 0-1,-3-22-4,12 5-1,-12-24-2,13 6 2,-15-27 1,6 4 2,-8-13 5,-1 4 3,-1 5 4,-11-3 4,12 23 1,-17-4 1,11 34 1,-9 2-2,10 22-2,-7 1-2,4 9-2,-3-2 0,2-2-2,-3-7 0,1-9 0,-4-14 0,0-13-1,0 0 0,-4-31 1,4 2-1,3-8 0,7-4 0,2 0 0,3 0-1,0 2-2,2 9-2,-10-5-6,12 26-21,-14-5-4,-5 14-1,0 0 1</inkml:trace>
  <inkml:trace contextRef="#ctx0" brushRef="#br0" timeOffset="1435">865 565 74,'13'-5'37,"9"7"-2,-5-19 2,10 12-28,-15-16-2,5 8-2,-11-6-1,-2 3-1,-8 2-1,4 14-1,-23-13 0,6 22 0,-5 6 0,5 11-1,-1 9 0,8 9 1,4 2-1,6-1 0,6 1-1,7-7 0,4-2-2,-1-19-5,18 2-22,-17-24-9,12 1 1,-9-18-2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0:41.2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96 140 69,'0'0'35,"0"-19"-1,0 19-9,2-17-13,-2 17-3,0 0-2,14-8-2,-14 8 0,-1 28-1,-4-1-1,7 14 0,-8 3 0,2 11-1,1 8 0,-3 3 0,-1-2-1,3-7 0,-5-7 0,2-9-1,1-7 0,0-10 0,3-11 0,3-13 0,0 0 0,0 0-1,-1-19 0,7-1-1,4 0 0,-5-12 1,8 0-1,-1-10 0,1-1 0,1-13 1,-1-2-1,0-3 3,0-1-2,5 4 2,-4 3 0,3 12 0,-1 4 1,-3 12-1,0 8 1,-13 19 0,20-17-1,-20 17 0,13 5 0,-13-5 0,13 25 0,-5-3 0,-4 5-1,2 8 1,-2 4-1,2 5 1,-2 3 1,-1 3-2,-2 2 1,1 2 0,-2-1 0,3-2-1,-2-1 1,4 0-1,-4-9-1,3-4 2,1-14-2,-5-23 1,0 0-1,0 0 1,-15-32-1,1-11 0,-2-5 0,-4-6 0,1 4-1,-3 4 1,4 7 0,-4 10 0,3 11 0,-5 10-3,-1 15-4,-15-13-13,15 10-16,-5-4-1,8 0-2,1-8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48.98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38 116 63,'-3'-13'36,"-3"-5"1,6 18 0,0 0-18,4 19-10,-8 9-2,8 21-1,-7 6-2,3 16 0,-2 1-3,-1 0 1,-2-2-2,-1-12 0,2-9-3,-5-16-3,11 1-9,-2-34-24,0 0 1,0 0-1,3-15 0</inkml:trace>
  <inkml:trace contextRef="#ctx0" brushRef="#br0" timeOffset="234">30 119 62,'0'-29'37,"0"29"-1,16 1 1,-3 32-12,-4 1-19,10 16-2,-5 5-1,2 8 0,-1-4-2,-1-7 0,-2-7-1,1-18 0,-5-11 0,-8-16 0,16-32-1,-8-5 0,2-12 1,1-11 0,2-2 0,6-3 0,1-3 2,4 11-1,-4 8 2,-3 19-1,1 14 0,-5 17 0,-5 15 0,-3 19 0,-5 17-1,-5 13 0,1 8-1,1 3 2,0 1-2,0-5 1,2-4-2,-1-13 1,2-7-3,-5-20-1,7-2-9,-16-34-13,14 8-13,4-24-1,6 2-1,-2-11 1</inkml:trace>
  <inkml:trace contextRef="#ctx0" brushRef="#br0" timeOffset="905">598 347 79,'0'0'37,"0"-23"-1,0 23-4,0 0-21,0 0-4,-26 20-2,13 6-1,-8 3-2,2 9 0,-1 2-3,1 1 0,8 1-2,4-9 1,7-2-2,2-11 1,12-6 0,1-11 1,4-9 0,0-8 2,-2-12 0,-1-4 1,-6-14 1,1 4 0,-6-7 1,1 8 0,-3 3 1,0 11-1,-3 25 1,0 0-1,14 22 0,-2 19-1,-6 8-1,5 6-1,-2 4-1,0-5-3,2 2-6,-15-31-15,14-1-13,-10-24-1,16-5 0,-15-23 1</inkml:trace>
  <inkml:trace contextRef="#ctx0" brushRef="#br0" timeOffset="1280">745 398 77,'0'0'36,"0"0"-3,22 27 1,-21-6-28,4 13-2,-7-6-2,1 4-1,-5-9-1,0-6 0,6-17-1,-13 0 0,9-13 1,5-9 0,2-9 0,6-3 2,4-3 0,9 3 1,-1-3 1,5 12 0,-4 4 0,4 10 0,-4 10-1,0 14-1,-9 12 0,0 9 0,-8 11-2,0 4 0,-4 3-1,-7-5-1,2 1-6,-12-28-12,15 6-17,1-26-2,0 0 1,0 0-1</inkml:trace>
  <inkml:trace contextRef="#ctx0" brushRef="#br0" timeOffset="1623">1094 381 76,'1'-18'36,"-1"18"0,0 0 0,16 36-26,-13-4-4,6 13-1,-9 1-2,1 4-2,-1-3-1,-4-12-2,-2-9-1,6-26-1,-16 7 0,8-27-1,8-3 1,-2-13 2,11 0 0,4-8 3,9-2 1,5 7 1,2 0 2,1 11-1,-4 2 1,0 15-1,-4 5 0,0 20-1,-8 9-1,-2 12-1,-8 9 0,-4 3 0,0 5-2,-6-2-2,2-1-2,-15-25-15,16 2-17,3-26-1,0 0-1,-10-20 1</inkml:trace>
  <inkml:trace contextRef="#ctx0" brushRef="#br0" timeOffset="2153">1595 385 13,'0'-16'27,"0"16"3,-12-17 2,3-7-13,9 24-4,-13-23 1,13 23-1,-17 0-3,8 22-4,-5 4-3,2 15-2,-2 5-1,1 7-1,5 1-2,3-8 1,5-2-2,4-18 1,6-13 0,5-16 0,3-10 1,1-12-1,-1-10 1,-1-2 1,-4-5 1,0 6 0,0 2 1,-1 14 0,-2 7 0,3 19 0,0 7 0,4 12-1,1 5 0,3 2-1,-2-2-2,-2-8-1,5-3-9,-22-19-26,33-23-1,-11-12-1,8 0-1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49.3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130 4 70,'0'0'36,"4"-14"0,-4 14 0,0 0-27,0 0-3,0 0 0,0 0-2,0 0-1,5 13 0,-10 8 0,2 8-1,2 9-1,-1 11 1,0 6 0,0 6-1,2-1 0,2 0 0,-2-4 0,0-6-1,0-5 1,-2-5-1,2-9 0,-3-5 0,2-5 0,1-21-2,-4 22-2,4-22-2,0 0-11,-16-24-22,23 8 1,-10-15-1,16 5 0</inkml:trace>
  <inkml:trace contextRef="#ctx0" brushRef="#br0" timeOffset="296">232 339 80,'0'-19'35,"0"19"-1,-30-6-7,13 11-24,-14-1-1,-2 1-2,-1 6-5,-7-11-29,15 3 2,6-6-5,20 3 3</inkml:trace>
  <inkml:trace contextRef="#ctx0" brushRef="#br0" timeOffset="562">290 383 77,'0'0'37,"0"36"-2,-4-17-1,8 7-31,-5 2 0,1 4-1,-2-4-1,1-1 0,1-7-1,-5-6 1,5-14-1,0 0 0,-14-24 0,11-1 1,0-6 0,3-5 1,2-6-2,3 4 1,6 1-1,0 7 0,5 8-4,-4-3-9,11 16-23,-6 1-1,6 11 1,-6-3-2</inkml:trace>
  <inkml:trace contextRef="#ctx0" brushRef="#br0" timeOffset="827">476 292 48,'0'0'34,"0"0"3,-13 22-1,15 12-11,-5-3-17,6 6-5,-5 2 1,5 5-1,0-1-1,3-5-1,1-7-2,0-7 0,5-7 0,-12-17 0,27 5-1,-12-19 1,1-5 0,1-11 0,-3-10 1,2-6 1,-6-1-1,3 3 3,-5 2-2,0 9 2,-3 5-2,-5 28 1,0 0-1,5 15 1,-6 14 1,2 7-2,-1 3 0,3 7 0,-1-5 0,-1-1-3,5-6 0,-6-21-12,13 6-24,-13-19 0,26-2-1,-13-15 1</inkml:trace>
  <inkml:trace contextRef="#ctx0" brushRef="#br0" timeOffset="1295">836 464 68,'0'0'34,"0"0"0,21 12 2,-21-12-27,22-6-1,-22 6-2,27-9 0,-27 9-1,25-19-1,-16 5-1,1-3 0,-6-2-2,-1 0 1,-5 2-3,0-3 2,-7 6-2,9 14 1,-30-6-2,8 15 2,0 7 1,-4 9-1,5 3 1,3 8 0,4 1 0,10 3-1,9-3 0,11-7 0,10-2-1,6-9 0,7-7-1,1-9-1,5-6-3,-13-23-18,11 2-15,-8-13 1,1 1-1,-9-13-1</inkml:trace>
</inkml:ink>
</file>

<file path=ppt/ink/ink2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01.47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28 744 85,'-15'3'35,"15"-3"1,18-27-8,3 19-22,-3-11 0,5 0-1,-3-6-2,2 0-1,-8-4 0,-7 1-1,-7 0 0,-4 6-1,-6 8 1,-6 8-1,-6 9 0,1 10 0,-5 10 0,7 8 1,0 8-1,6 7 0,7-1 1,6-1-1,6-2-1,6-5-1,9-1-4,-5-18-17,15 1-14,-5-18-1,8 1 0,-9-17 0</inkml:trace>
  <inkml:trace contextRef="#ctx0" brushRef="#br0" timeOffset="312">278 498 70,'0'0'37,"13"2"-1,0 18 2,-9 4-27,14 12-5,-4 4-2,4 9-1,-3-3-1,3 0-2,-1-3-3,-4-10-5,13 1-23,-26-34-6,26 16 1,-20-31-2</inkml:trace>
  <inkml:trace contextRef="#ctx0" brushRef="#br0" timeOffset="499">434 523 71,'0'0'36,"-8"13"-1,12 21 1,-13 2-29,5 17-1,-9-2-2,0 3-2,-5-4-1,-2-11-4,9 1-15,-5-26-18,16-14 1,0 0-3,0 0 2</inkml:trace>
  <inkml:trace contextRef="#ctx0" brushRef="#br0" timeOffset="749">643 601 85,'2'21'37,"4"16"0,-19-2-3,19 12-29,-7 0-1,1-2-3,-3-4-3,-2-16-3,11-3-26,-6-22-5,0 0 0,-3-36-2</inkml:trace>
  <inkml:trace contextRef="#ctx0" brushRef="#br0" timeOffset="905">617 262 74,'2'-44'36,"-3"15"1,1 29-2,0 0-28,12 10-6,-12 18-4,-8-7-22,11 15-9,-3-9-1,9 1-3,-3-8 3</inkml:trace>
  <inkml:trace contextRef="#ctx0" brushRef="#br0" timeOffset="1092">790 494 73,'13'20'36,"-13"-20"-1,-11 22 0,1-4-30,2 11-1,-2-1-1,10 7 0,0 0-1,9 1-1,5 1 0,4-3 0,-2-5-1,-3-3 1,-9-4-1,-8-6 0,-8-1-3,-11-9-2,7 10-20,-10-21-10,11 1 0,2-11-3,13-2 2</inkml:trace>
  <inkml:trace contextRef="#ctx0" brushRef="#br0" timeOffset="1373">1051-10 55,'14'-5'38,"-14"5"-1,22 27 0,-19-5-10,10 24-21,-13 7 0,6 13-2,-9 2-1,1 10 0,-2 1-1,-1 3-2,0-9 0,0-3 1,4-6-1,-2-7 1,3-7-1,-4-11 0,4-7 0,0-11-2,1-8-1,-1-13-2,0 0-10,-6-21-24,12 0 2,-3-17-2,10-2 1</inkml:trace>
  <inkml:trace contextRef="#ctx0" brushRef="#br0" timeOffset="1638">1184 481 57,'-15'-2'31,"-6"7"-2,-11 5-6,-6-4-50,-2-9 0,3 0-3,4-7 0</inkml:trace>
  <inkml:trace contextRef="#ctx0" brushRef="#br0" timeOffset="1872">1350 507 65,'-1'13'35,"-2"12"-2,-9-3 0,5 6-28,-6-1-1,3 4-2,-2-5 0,9 1 0,6-2-2,6-5 1,0-1-1,1 0 0,-3-4 0,-6-2 1,-1-13-1,-17 22 0,0-14-2,-9-3-5,10 4-26,-10-9-1,7 3 0,-1-5-2</inkml:trace>
</inkml:ink>
</file>

<file path=ppt/ink/ink2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05.17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199 114 64,'1'-26'34,"-1"26"-4,-1-37 3,1 37-23,-9-34-2,9 34-1,-24-17-2,9 18 0,-8 7-2,0 12 0,1 3-1,2 13-1,-1 2 0,2 1 0,4-1-2,7-3 1,8-4-1,1-15 0,-1-16 1,17 10-1,4-20 0,0-6 1,1-10 0,0-3 0,-4-8 0,1 0 1,-6 4 0,-3 2-1,-6 9 2,-4 22-1,0 0 1,0 0-1,18 37 1,-8 2-1,1 2 0,4 4 0,-2-4-1,1-3 0,2-5-4,-16-33-8,30 20-26,-30-20 0,31-13-2,-10-5 0</inkml:trace>
</inkml:ink>
</file>

<file path=ppt/ink/ink2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05.68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50 37 48,'-21'-12'38,"21"12"-2,-19 17 1,16 17-12,-4-10-20,12 12 0,0 1-2,6 2 0,5-6-2,5-4 0,-1-13-1,3-9 0,-1-17 0,-5-10 1,-1-12 0,-5-9 0,0-5 1,-6 1 0,-2 3 1,-1 6-1,-2 11 1,0 25-1,0 0 0,4 22-1,-1 17 0,-3 12 0,1 7-1,-1 10 0,0 3 0,2 1-1,-4-4 1,2-4 0,0-5 0,0-3-1,-2-9 1,2-7 0,-6-2 0,-3-12 0,-4-6-1,0-8-1,-3-4-2,-1-15-4,17 7-13,-23-19-18,23-1-1,-3-15 0,14-1 0</inkml:trace>
</inkml:ink>
</file>

<file path=ppt/ink/ink2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06.26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131 323 57,'0'0'36,"0"16"0,-8 1-1,-11-4-17,7 12-12,-9-5-2,6 12 0,2-3 0,10 4-1,3 1-1,13 2 0,2-4-1,3 7 1,-3-6-1,-5-4 0,-10-3-1,-6-7 0,-10-3-1,-7-12-2,3 0-3,-8-14-5,28 10-24,-18-26-3,22 10 0,3-11 1</inkml:trace>
  <inkml:trace contextRef="#ctx0" brushRef="#br0" timeOffset="250">225 381 77,'0'0'36,"0"0"-1,19 25-4,-20-4-24,6 20-1,-5-2-2,9 7-1,-7-2-1,5-8-1,2-1-1,-1-15 0,-8-20 0,20 7-1,-9-20 0,-3-10 0,2-8 0,2-3 1,1-4 0,0 2 0,0 3 1,-4 7 0,2 5 1,-11 21 0,19 3 0,-10 18 1,-5 10-2,0 14 1,1 2-1,-1 3 0,1 1-3,-1-9-1,7 4-6,-13-20-29,20-7 1,-5-16-2,12-6 0</inkml:trace>
  <inkml:trace contextRef="#ctx0" brushRef="#br0" timeOffset="593">685 461 68,'6'-21'36,"-3"1"-2,-3 20 1,0 0-28,-3 15-2,-11 9-1,2 14-1,-1 7-1,3 4-1,3 3-2,7-3 0,4-4 0,5-12-1,5-11 0,2-15 0,7-14 0,1-18 1,-4-15 1,1-11 0,-2-15 1,-1-10 0,-5-6 2,1-5-1,-7 2 1,1 7 1,-4 7-1,0 14 1,-1 11-2,2 18 1,-5 28 0,0 0-1,8 41-2,-5 15 1,0 15-1,1 16 0,-2 9 0,-1 1 0,-1-8-2,-1-12 2,-2-15-1,-1-24 0,1-19-1,3-19 0,-2-31 0,4-5 1,9-3 0,2-6 0,8 2 1,2 9 0,3 10 1,3 17 0,-3 15 0,-3 15-1,-3 9 1,-5 9 0,-7 4-1,-3-3 1,-4-3-1,2-10-1,3-12-4,-6-17-18,16-17-14,2-12-1,10 1-2,-1-11 1</inkml:trace>
</inkml:ink>
</file>

<file path=ppt/ink/ink2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07.90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116 84 69,'-9'-30'39,"9"30"-1,-7-20 1,11 38-31,-8 5-1,4 21-2,-4 3 0,1 15-1,-3 6-1,-1 8-2,1-2-1,-1 0 2,2-7-2,0-2 1,0-9-1,4-4 1,-2-8-1,4-11 0,2-6-2,-3-27-1,0 22-3,-4-39-10,13 2-23,-6-18-1,10-3 0,-5-10 1</inkml:trace>
  <inkml:trace contextRef="#ctx0" brushRef="#br0" timeOffset="250">187 416 67,'0'0'34,"-29"-8"-2,-2 14 0,4-1-35,0 5-28,-5-6-1,7-3-2,9-8 2</inkml:trace>
  <inkml:trace contextRef="#ctx0" brushRef="#br0" timeOffset="406">221 91 69,'9'-13'38,"-9"13"-2,9 23 1,-1 13-29,-9 8-2,5 18-1,-7 1-1,3 15-1,-5 3-3,0-3 2,1-8-2,-3-9 0,1-11-2,-1-17 0,2-11-1,5-22 1,0 0-1,0-32 0,9 4 0,4-9 2,7-3 0,3 1 1,4 2 1,0 9 1,-1 8 0,1 14 1,-5 12-1,-3 13 1,-9 11-1,-1 11 0,-8 3-1,1 2 0,-7 1-2,-3-9-1,5 0-5,-13-27-23,20 2-6,-4-13-2,18-13-1</inkml:trace>
  <inkml:trace contextRef="#ctx0" brushRef="#br0" timeOffset="796">635 469 67,'3'-24'37,"-8"-1"0,5 25 0,0 0-28,-17 13-2,-5 16-2,8 14-1,-8 5-2,3 7-1,1-4-1,8-3 0,4-10-1,4-10 0,8-12 1,-6-16-1,28-6 0,-8-14 0,2-11 1,-1-3 0,-3-7 0,-1-1 1,-4 4 0,-2 8 0,-6 5 0,-5 25 1,0 0-1,10 15 1,-7 17 0,1 7-1,2 2 0,1 8 0,0-4-1,1-9-1,3-3-4,-11-33-13,26 12-21,-8-28 1,9-6-3,-4-19 2</inkml:trace>
  <inkml:trace contextRef="#ctx0" brushRef="#br0" timeOffset="1170">975 0 86,'0'0'38,"0"0"-1,13 19-3,-13 11-27,0 15-2,-9 3-1,5 14-2,-8 0 1,2 7-2,-2-1 0,1 2 0,1-6-2,5-4 2,2-2-1,6-6 1,2-7-1,3-8 0,4-5 1,2-8-1,4-6 1,2-7-2,0-1 0,-1-10-3,6 2-6,-17-24-23,18 5-6,-8-18-1,8 2-1</inkml:trace>
  <inkml:trace contextRef="#ctx0" brushRef="#br0" timeOffset="1451">1176 489 67,'-35'-1'34,"-4"5"-1,-16 0-2,-12-4-61,4 3-2,2-6-2,8-7 0</inkml:trace>
</inkml:ink>
</file>

<file path=ppt/ink/ink2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12.03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68 177 77,'-10'-24'37,"10"24"-5,-4-24-2,4 24-21,0 0-2,0 0-1,-5 24-1,5 6-2,-1 0 0,1 20 0,0 2-1,3 12 0,1-3-1,-1 4 0,1-5 0,1-6-1,-2-6 0,0-12-2,0-8 1,-3-12-2,2-3-1,-2-13-7,0 0-23,6-19-3,2 5-1,-10-11-1</inkml:trace>
  <inkml:trace contextRef="#ctx0" brushRef="#br0" timeOffset="328">0 87 69,'10'-22'36,"0"-4"0,15 10 1,-6-3-28,16 17-3,-9 2 0,8 13-2,-8 8-1,-4 9 0,-5 8-2,-9 7 1,-7-1-2,-11-1 0,-6-3-2,-12-13-2,3 5-6,-17-19-27,17-4-1,-4-13-1,13-1 1</inkml:trace>
</inkml:ink>
</file>

<file path=ppt/ink/ink2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14.28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145 73 56,'-3'-29'38,"-10"1"-2,13 28 1,-27-17-18,18 33-11,-13 5 0,8 21-3,-3 9 0,4 11-3,-1-2 1,6 5-2,3-3 0,5-1 0,5-1-1,3-2 1,6-5-1,3 4 1,3-2-1,2-1 0,1-8 0,0-4 0,-1-7-1,-3-8-2,3-4-2,-22-23-10,34 0-24,-22-15 0,11 3 0,-10-17-1</inkml:trace>
  <inkml:trace contextRef="#ctx0" brushRef="#br0" timeOffset="375">568 162 73,'-3'-26'37,"2"10"0,-11-5-1,4 8-30,-13 2-1,2 9-1,-5-3 0,2 14-1,0 2 0,6 10-1,2 6 0,8 7 0,5 6 0,1 5-1,1 3 0,2 0 0,-1 1 0,-2-3 0,0-1-1,-5-3 0,1 2 1,1-3-1,1-2 0,2 0 1,0-1-2,0-7 1,2-3-2,-4-12-2,8 1-5,-19-24-18,13 7-12,5-22 0,6 6-1,-6-17 2</inkml:trace>
  <inkml:trace contextRef="#ctx0" brushRef="#br0" timeOffset="687">510 489 52,'0'0'34,"0"0"-2,0 0 0,-14 11-17,-7 1-13,-6 1-2,-3 3-16,-5-10-16,1-6 0,3-9-2,9-1 0</inkml:trace>
  <inkml:trace contextRef="#ctx0" brushRef="#br0" timeOffset="1014">929 74 74,'-9'-19'37,"9"19"0,-23 7 1,10 12-31,-7 7 0,4 15-1,-6 1-2,5 13-1,-1 3 0,8 7-1,3-4-1,5 1 0,4-1-1,6 0 1,3-1-1,0-2 1,4-3-1,1-6 0,1-4 0,0-6-1,1-4-1,-5-13 0,4-5-4,-17-17-11,26-6-21,-17-16-1,8 5 0,-4-13 0</inkml:trace>
  <inkml:trace contextRef="#ctx0" brushRef="#br0" timeOffset="6209">1294 480 46,'10'-31'32,"-1"18"3,-9-4 0,13 10-19,-18-11-5,5 18-2,-4-11-3,4 11-2,-26 8 0,11 5-2,-5 6 0,-2 6-1,1 5 0,2 5 0,3-1-1,7-1 0,8-4-1,2-3 1,8-9-1,4-7 1,9-8-1,-1-8 0,1-7 1,3-6-1,-2-1 1,-3-2 0,-1-1 1,-6 1 0,-1 3 0,-7 3 0,-5 16 1,0 0 0,0 0 0,12 15 1,-11 14-1,7 10 0,-3 10 0,0 12 0,3 3-1,-3 4 0,-1-3-1,-4-4 0,0-11 0,-9-5-1,-2-14 1,-4-10 0,-2-10-1,0-9 0,-1-7-1,-3-9-2,21 14-3,-34-41-16,37 22-16,-3-12 1,13 3-1,0-13 0</inkml:trace>
  <inkml:trace contextRef="#ctx0" brushRef="#br0" timeOffset="6771">1677 57 90,'0'0'37,"0"0"-1,-18 7-8,5 15-22,0 18-1,-9 7-1,6 12-1,-3 9-1,5 7 0,6 2-1,6-1 0,6-7-1,5-1 1,4-10 0,4-7-1,2-10-1,1-12-2,0-8-3,-20-21-19,32-5-12,-20-16-1,7 4-1,-11-16 1</inkml:trace>
  <inkml:trace contextRef="#ctx0" brushRef="#br0" timeOffset="7052">1775 423 77,'17'-10'36,"-17"10"-1,30-10 1,-15 14-30,2 15-1,-8 1-1,0 7-2,-7-1 0,0 0-1,-6-4 0,-4-5-1,8-17 0,-13 1 0,9-14-1,4-8 1,4-10 0,4-4 0,0-4 0,4 2 1,-4 2 1,3 6-1,-4 4 1,-1 12 0,-6 13 0,0 0 1,-6 25-1,4 7-1,1 5 0,2 8 1,1 3-1,5 3 0,2-3-1,4-9-1,0-6 0,4-13-2,4-2-2,-7-24-5,16 13-19,-9-26-9,6 8-1,-7-11 0</inkml:trace>
  <inkml:trace contextRef="#ctx0" brushRef="#br0" timeOffset="7442">2235 491 75,'20'0'37,"-20"0"0,16 41 0,-14-9-27,4 16-4,-14 0-1,-3 8-2,-7-1-2,-5-1-2,1-5-3,-12-20-20,16 0-13,-6-19-1,15 5 0,9-15-1</inkml:trace>
</inkml:ink>
</file>

<file path=ppt/ink/ink2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23.50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 73 71,'0'0'35,"0"0"-1,0 0 2,0 0-30,-9 30-1,14-2-1,-2 3-1,5 3 0,1 0-2,4-5 1,0-7-2,2-9 1,-1-15-1,1-7 1,-1-12-1,-1-10 0,2-2 1,-2-7 0,-3 2 0,0 4 0,-5 4 1,1 7 0,-5 2 0,1 8 0,-2 13-1,0 0 1,0 0 0,-15 25-1,12 0 0,5 12 1,-2 3-1,2 12 0,0 4 0,4 4 0,-2 2-1,2 0 1,0-3-1,-5-3 1,2-6-1,-3-8 0,-3-4 0,-1-10 0,-5-7 0,9-21-1,-22 13-2,9-20-3,13 7-7,-30-34-26,30 5 1,-6-13-1,15 3-2</inkml:trace>
</inkml:ink>
</file>

<file path=ppt/ink/ink2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24.03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74-3 89,'13'3'36,"10"17"2,-3-8-9,11 13-23,-5-2 0,5 9 0,-7-2-2,-3 10 0,-6 2-1,-5 10-1,-4 6 0,-6 7 0,-6 5-1,-3 4 0,-7 1-1,-4-6 0,-5-3-2,-6-13-2,0-5-6,-21-22-26,17-3-4,-5-17 0,11-3-1</inkml:trace>
</inkml:ink>
</file>

<file path=ppt/ink/ink2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27.77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83 85 56,'-6'-15'35,"-5"-7"-2,11 9 1,-10-7-20,10 20-5,1-16 0,-1 16-3,0 0 0,22 17-2,-14-4 0,8 9-2,-2 4 1,2 5-1,-1 4 0,-1 6-1,-2 2 0,-7 7 1,0 1-1,-5 7 0,-5 2 0,-2 4-1,0 0 1,-5-3 0,1-5-1,-2-5 1,-4-8-2,-2-14 1,-1-5-1,-2-16-3,4 0-1,-4-21-10,22 13-23,-10-21-1,10 21 1,13-19-2</inkml:trace>
  <inkml:trace contextRef="#ctx0" brushRef="#br0" timeOffset="453">481 612 96,'13'28'37,"-17"-7"1,5 23-8,-6-5-25,-4 7-1,-8-9-1,-3 0-2,-1-2-4,-6-18-6,16 2-28,-11-16 0,22-3 0,-19-1-3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7:55.5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30 350 75,'0'0'35,"-7"-13"0,7 13 1,0 0-29,-10 15-1,1 1-2,7 11 0,0 4-3,3 9 1,-1-2-1,4 1 0,1-5-1,3-9-1,4-11 1,1-8 0,2-12 0,-2-8-1,3-11 2,-2-3-1,-2-7 1,1-2-1,-6-1 2,0 9-1,-7-3 0,5 13 0,-5 6 1,0 13-1,0 0 0,-8 26 0,8 6 0,-3 2 0,5 10-1,-1-2-1,7 3-2,-6-11-7,17 6-29,-9-23 2,14-2-2,-13-20 0</inkml:trace>
  <inkml:trace contextRef="#ctx0" brushRef="#br0" timeOffset="375">303 319 51,'0'0'36,"0"0"-2,-2 21 1,7 17-12,-1-3-18,2 10-3,-3-2 1,-1-4-2,0-8-2,-2-5 0,-2-10 0,2-16 0,0 0-1,-10-20 1,9-5 1,-1-6 0,2-5 1,6-2 1,0-6 1,6 12 1,-2-2-1,6 11 1,-2 4-2,7 16 2,-4 7-2,0 17 1,-2 6-2,2 10 0,-4 4 1,-3 6-2,-2-1 0,-5-5-1,-1-1-4,-9-20-5,12 5-28,-5-25 1,0 0-1,0 0-1</inkml:trace>
  <inkml:trace contextRef="#ctx0" brushRef="#br0" timeOffset="780">725 471 77,'0'-20'37,"0"20"0,4-29 0,-4 29-29,-2-21-3,2 21-1,-10-13-1,10 13-2,-29 4 0,12 8 0,-5 6-2,0 4-1,1 5-1,-4 0-3,16 12-4,-10-20-12,25 15-11,-6-34 6,22 33 11,-9-35 7,12-3 6,-2-9 4,-1-17 6,10 5 12,-18-26 11,8 3-4,-18-27-10,14 13-7,-16-12-2,7 14-1,-10-1-2,4 14 0,-3 10-1,-2 16 0,2 22 0,0 0-1,-6 40-1,5 5 0,-1 8 0,4 9 0,-2 7 0,3 6 0,3-2 0,-1-7-2,3-8 0,-1-15-2,5-3-4,-12-20-29,20-6-3,-7-18 0,9 1-2</inkml:trace>
  <inkml:trace contextRef="#ctx0" brushRef="#br0" timeOffset="1326">939 444 64,'0'0'36,"28"-12"-1,-28 12 2,29-13-22,-22-3-7,-7 16-3,13-28-1,-13 28-1,-3-21 0,3 21-1,-22-4-1,6 11 1,-5 2-1,2 9 0,-3 4 0,2 4-1,5 6 0,4-1-1,12 2-2,3-6-1,17 11-7,-11-24-26,25 2 0,-6-17-1,10 1 0</inkml:trace>
  <inkml:trace contextRef="#ctx0" brushRef="#br0" timeOffset="1576">1147 379 83,'0'0'36,"0"0"-1,11 13 0,-11 8-28,9 15-3,-5 0-2,5 6 0,-5-3-1,1-3 0,-4-9-1,2-6 1,-3-21 0,0 0-1,0 0 1,-4-24 0,8-2 0,2-5-1,5-1 1,4-1-1,7 8-1,-1 0-4,17 20-24,-12-6-9,9 11 0,-5-3-2</inkml:trace>
</inkml:ink>
</file>

<file path=ppt/ink/ink2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29.43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119 101 58,'8'-23'35,"2"8"-2,-7-6 1,-3 21-22,6-30-4,-6 30 0,-6-13-2,6 13-1,-18 16-1,5 2 0,-4 4-2,-1 7 1,1 1-1,-1 1-1,2 1-1,3-6 0,5-1 0,3-5 0,8-5-1,-3-15 1,22 10-1,-3-13 1,1-7-1,2-9 1,-3-7 0,-2-6 0,-1-2 0,-3 1 0,-4 1 1,-3 6 0,-3 5 0,-3 21 1,0 0 0,4 29 0,-2 14 0,5 13 0,-3 7 0,1 13-1,-2 1 0,-2 0 0,-1-5 0,-6-11-1,-2-13 0,-4-9 0,-3-8 0,-1-11-1,2-8 1,-1-6 0,15-6-1,-22-6-1,22 6-2,-10-26-5,10 26-16,12-37-14,1 11 0,-6-13-2,11 2 2</inkml:trace>
</inkml:ink>
</file>

<file path=ppt/ink/ink2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30.07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172 49 56,'-2'-18'37,"-6"-2"0,8 20 0,-18-12-10,10 28-21,-10 3 0,4 14 0,-10 7-2,7 11 0,-3 4-1,2 7-1,2 3 0,8 1 0,5 0-1,10 1-1,3-3 1,6 1-1,3-5 0,1-6 1,2-6-2,-3-13 0,0-9-2,-6-17-2,6 4-8,-15-28-25,16 2-2,-8-19 1,7 4-1</inkml:trace>
  <inkml:trace contextRef="#ctx0" brushRef="#br0" timeOffset="312">247 379 75,'11'-13'37,"-4"-8"-1,6 26-1,-13-5-26,23 3-3,-23-3-1,12 36 0,-11-5-2,2 3-1,-1 1-1,-5-1 0,1-8 0,-1-6-1,3-20 0,0 0 0,0 0 0,8-27-1,-3-4 1,7-7 0,-3-4 0,4 1 0,-2 4 1,0 6 0,-3 6 0,-8 25 1,0 0-1,0 0 1,7 31 0,-14 4-1,1 7 0,4 9 0,-1-2-1,3-2 1,4-3-2,-1-10 1,7-3-3,-1-15-3,8 4-10,-17-20-22,29-11-1,-16-5 0,10 4-1</inkml:trace>
  <inkml:trace contextRef="#ctx0" brushRef="#br0" timeOffset="702">603 510 89,'13'8'37,"-13"-8"0,13 46-7,-13-16-22,5 18-2,-11 0-2,-3 2-1,-4 1-2,-3-11-1,3 0-4,-7-20-7,15 0-26,5-20 0,0 0-1,-11-13-2</inkml:trace>
</inkml:ink>
</file>

<file path=ppt/ink/ink2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31.03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37 357 77,'-18'3'37,"14"17"-2,-9 0 2,13 11-32,-2-4-2,4 4-1,2-7-1,9-5 0,5-7 0,-1-6-1,3-12 0,2-9 1,-3-8 0,-3-4 0,-6-11 0,-1 3 1,-5 1 1,1 5 0,-5 7-1,0 22 1,0 0 0,0 16-1,-2 20 0,-1 13 0,-1 6-1,0 12 0,-1 4 0,-4 2 0,2-2-1,1-3 1,-1-5-1,1-11 0,2-3-1,-2-16-1,2-5 0,4-28-3,-6 20-4,-10-36-22,22 0-8,-6-19 0,13-4-1</inkml:trace>
  <inkml:trace contextRef="#ctx0" brushRef="#br0" timeOffset="452">436 131 89,'24'5'38,"-8"-4"-1,22 16-1,-18 1-30,5 12 0,-9 1-2,1 12 0,-5 9-2,-3 9 0,-6 7-1,-3 10 1,-9 0-2,-1 2 1,-6-4-1,-9-3-1,-2-8-1,-15-22-5,11 2-21,-17-33-13,5-9 2,-7-15-4,2-11 2</inkml:trace>
  <inkml:trace contextRef="#ctx0" brushRef="#br0" timeOffset="1560">920 58 54,'0'-15'37,"-3"-2"-1,3 17 1,8-28-13,6 28-16,-14 0-1,25 10-1,-12 5-2,9 7-1,-1 1 0,1 9-1,-1-1 0,-4 8 0,-4 5 0,-6-1-2,-1 6 1,-5 4 0,-2-1-1,-3 4 1,-4-1-1,1 1 0,0-1-1,-2 2 2,-4-4-1,-3 1 0,0-1 0,-6-6 0,-1 5-1,-3-13-2,-4-3-1,-10-17-9,19 6-25,-17-15-3,12 0 1,-5-10-2</inkml:trace>
</inkml:ink>
</file>

<file path=ppt/ink/ink2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36.38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146 543 51,'22'-13'35,"-9"7"-1,-13 6 1,25-18-20,-28-3-4,3 21-3,-5-28-1,5 28-2,-21-10 0,8 17-1,-9 5-1,0 14-1,-2 7 0,2 8-1,0 2-1,2-1 0,3-4 0,5-6-1,8-6 0,5-12 0,-1-14 0,23 3 0,-4-15 0,1-8 1,2-4-1,0-8 1,-1-3 0,-3 2 1,-5 1-1,-2 4 1,-3 5 0,-1 9 1,-7 14-1,0 0 0,13 21 1,-6 8-1,2 8 0,0 3 0,2 4-1,1 0-1,4 0-2,-5-15-3,11 7-16,-8-29-17,4-4 0,-7-17 0,7-7 0</inkml:trace>
  <inkml:trace contextRef="#ctx0" brushRef="#br0" timeOffset="421">389 502 70,'0'0'36,"0"0"-1,11 17 2,-4 20-28,0-10-5,2 9 0,-6-5-1,-1-2-2,-2-8 0,0-21-1,-10 16-1,10-16 0,-14-23 0,7-4 0,2-4 1,5-4-1,2 2 1,6 0 1,5 4 0,6 9 0,1 1 2,7 9-1,-1 7 1,1 9 0,-2 7 0,1 10 0,-7 4-1,-2 11 0,-6 1 0,-3 3-1,-5 1 0,-3-2-1,-3-6-2,-5-11-1,6-2-4,2-22-11,0 0-20,0 0-1,8-15-1,2-3 2</inkml:trace>
  <inkml:trace contextRef="#ctx0" brushRef="#br0" timeOffset="842">858 532 74,'9'-17'37,"-11"-5"0,11 9-1,-20-5-28,11 18-2,-19-13-1,4 17-1,-4 2-1,1 13-2,-4 5 0,2 8-1,1 7-1,4 0 0,5 3-2,2-6 0,8-1 0,-2-12 1,8-4-1,-6-19 0,23 4 2,-7-17 1,3-7 0,1-9 1,0-7 1,3-6-1,-2-10 0,-1-6 2,-4-10-1,-2-6 0,-8-5 0,0 3 1,-9-2 0,3 16-1,-4 8 2,-1 24-2,5 30 1,-10 19-1,7 26 0,3 24-1,0 12 0,5 13 0,-4 7 0,8-5 0,-1-11-1,3-11-1,2-16 0,0-20-4,11-7-7,-24-31-22,38-7-7,-14-17 0,10-8-2</inkml:trace>
</inkml:ink>
</file>

<file path=ppt/ink/ink2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38.88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214 76 64,'0'0'34,"8"-13"-1,-8 13 1,0-20-24,0 20-3,-13-21-1,13 21-1,-30-18-1,9 17 0,-5 2-1,3 11-1,-4 7 0,5 9 0,2 4-1,4 4-1,3 0-1,4-1 0,4-5 0,7-7-1,4-7 1,-6-16-1,28 10 1,-9-20 0,4-4 0,2-9 2,-2-5-1,2-3 2,-3-1-1,-3 3 2,-6 2-1,-1 6 1,-6 8 0,-6 13 0,7 18-1,-7 15 1,-5 7-2,1 15 1,0 9-1,-1 8 0,1 0 0,0-3-1,4-5 0,-2-11 1,2-10-2,2-11 2,-1-13-1,-1-19 0,0 0 0,13-13 0,-7-12 0,4-8 0,2-6 0,4-9 0,0 1 0,5 1-1,2 2 0,-3 8-2,5 15-4,-15-8-12,14 22-20,-24 7 0,20-9-3,-20 9 2</inkml:trace>
</inkml:ink>
</file>

<file path=ppt/ink/ink2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39.63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169 0 73,'0'0'37,"0"0"-1,0 0 1,0 0-29,-13 30-2,-3-7 0,1 15-1,-8 6-1,3 11 0,-2 4-1,0 7-1,6 1 0,3 0-1,5-1 0,7 1 0,7-2-1,2-2 0,7-6 1,3-6-2,1-6 1,2-8-1,0-7-2,-4-19-3,8 0-9,-13-30-25,13 2 2,-11-24-2,13 4 1</inkml:trace>
  <inkml:trace contextRef="#ctx0" brushRef="#br0" timeOffset="328">245 367 53,'7'-13'37,"-5"-6"-1,-2 19 0,17-19-9,10 27-21,-27-8 0,26 30-2,-22-6-1,4 12 0,-11-1-2,-2 2 0,-3-3 0,-4-5-1,2-10 0,10-19 0,-16 7-1,16-22 0,4-6 1,8-12-1,1-5 1,0-7 0,3 1-1,-1 3 2,-2 3-1,-4 9 1,-5 7 0,-4 22 0,0 0 1,0 13-1,-4 16 2,2 12-2,-1 9 0,3 7 0,5 2-1,-4-7 0,6-3-1,-2-11-2,5-3-4,-10-35-14,22 22-18,-6-30 1,12 1-1,-4-11 1</inkml:trace>
  <inkml:trace contextRef="#ctx0" brushRef="#br0" timeOffset="718">670 572 74,'0'0'37,"4"32"-1,-15-13 0,5 24-27,-6-8-3,2 7-2,-8-5-2,-1-5-3,2-1-5,-17-18-30,34-13 0,-27 6-1,27-6-1</inkml:trace>
</inkml:ink>
</file>

<file path=ppt/ink/ink2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40.64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261 63 77,'5'-20'38,"-11"-2"-3,6 22 1,-9-21-30,9 21-1,-30 6-1,14 10-1,1 5 0,2 6-1,3 5-1,3 5 1,0 2 0,4 0-1,-4 0 0,2-1 0,-3-3 0,-1 1 0,5 1 0,-1-1-1,1 0 1,4 1-1,0-3 1,3 1-1,-2-1 1,1-1-1,-4-4 0,2-3 1,-2-4-2,-3-6 1,5-1-2,0-15-1,0 13-4,-6-26-8,19 10-23,-8-18 1,14 7-2,-6-15 1</inkml:trace>
  <inkml:trace contextRef="#ctx0" brushRef="#br0" timeOffset="344">253 432 74,'0'0'33,"-28"-3"-1,6 18-7,-5-4-24,-9-6-13,0 3-18,-3-6-1,7-2-2,-1-7 0</inkml:trace>
  <inkml:trace contextRef="#ctx0" brushRef="#br0" timeOffset="1311">677 211 37,'0'-22'33,"-6"-1"2,6 23 1,-13-23-12,13 23-14,-17 19-1,3 11-2,-11 2-1,6 15-1,-7-1 0,3 8-2,3 3 0,7 1-1,4-1-1,9 1 1,5 0-1,5 0-1,3-6 1,4-4-1,0-6-2,-4-10-1,6-3-3,-19-29-17,20 3-15,-9-17 0,6-1-2,-1-12 0</inkml:trace>
  <inkml:trace contextRef="#ctx0" brushRef="#br0" timeOffset="2684">715 435 38,'-10'-19'32,"5"6"1,-2-7 0,7 20-13,3-34-9,-3 34-1,17-19-3,2 22-2,-2 5 0,5 10-1,-5 6-1,1 11 0,-7 1-1,-2 6 0,-8-3-1,-3-4 0,-7-6-1,2-10 0,7-19 0,-16 2 0,11-17-1,8-13 1,6-6-1,3-9 1,3-3 0,1-1-1,3 2 1,-4 6 0,-1 9 0,-4 11 0,-10 19 1,0 0 0,10 24-1,-11 8 1,-1 8 0,-2 8 0,1 1 0,2-1 0,1-7-2,1-7 1,6-7-3,-7-27-2,23 26-10,-14-38-22,17-2-1,-6-14-1,11 5 0</inkml:trace>
  <inkml:trace contextRef="#ctx0" brushRef="#br0" timeOffset="3136">1204 111 76,'2'-13'37,"11"22"-1,-13-9 1,16 30-31,-8 2 1,4 10-3,-5 0 1,3 11-2,-4-1 0,0 5-1,-3-4 0,0 4-1,-5-3 0,1 0 0,-8-5-2,-4-7 0,-4-4-2,-9-21-5,8 8-21,-16-31-9,3-2-1,0-8-3</inkml:trace>
  <inkml:trace contextRef="#ctx0" brushRef="#br0" timeOffset="3916">1566 82 46,'11'-16'32,"-8"-4"2,10 8 1,-12-7-20,20 23-1,-21-4-5,27 21-1,-10 1-3,5 14 0,-9 7 0,6 11-2,-8 4 1,-5 8-2,-4-1 0,-7 6 0,-3 1-1,-5-1 0,-6-4-1,-4-8 0,-3-2-2,-10-12-1,1-1-9,-18-27-27,14-3 0,-9-21-2,12-4-1</inkml:trace>
</inkml:ink>
</file>

<file path=ppt/ink/ink2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05:26:46.24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69 15 71,'0'0'37,"3"-17"-2,-2 32-7,-17-8-19,12 17-3,-7 2 1,2 10-3,-2 1-1,2-1-3,4-1 0,-4-12-6,11 3-7,-2-26-23,0 0-1,21-5 0,-4-8 1</inkml:trace>
  <inkml:trace contextRef="#ctx0" brushRef="#br0" timeOffset="171">172 66 63,'0'0'34,"21"-9"0,-21 9 0,15 25-24,-21-8-3,1 14-3,-5-3 0,1 5-3,-1-2-1,-6-9-8,14 2-26,-7-11-1,12 0-3,-3-13 1</inkml:trace>
</inkml:ink>
</file>

<file path=ppt/ink/ink2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4:22.24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320 86 13,'0'0'26,"0"0"2,13-16 2,-13 16-13,0 0-3,13-3-2,-13 3-2,0 0-4,-22-11 0,9 11-2,-12-6 0,2 6-1,-11 0 0,0 1-1,-1 2-1,1 3 0,2 1 0,6 1 0,1-4-1,8 2 1,5-3-1,12-3 1,-17 2-1,17-2 0,0 0 0,0 0 1,0 0-1,0 0 0,0 0 0,0 0 0,4-14 1,-4 14-1,0 0 1,0 0-1,13-1 1,-13 1 0,0 0 0,7 13 0,-7-13 0,3 17 0,-3-17 1,0 25-1,-1-11 0,-1 4 0,2 0 0,-1 6 0,1 2 0,1 1-1,1 4 1,1-1-1,-2-1 1,2 2-1,-2-2 1,1-6-1,-2 0 0,-2-7 1,1-1-1,1-15 0,-7 20 0,7-20 0,0 0 0,0 0-1,-9 13-1,9-13-2,0 0-3,-3-20-29,10 7 1,-5-13 0,7 7-2</inkml:trace>
  <inkml:trace contextRef="#ctx0" brushRef="#br0" timeOffset="1342">50 265 12,'0'0'24,"0"0"3,0 0 0,-7-15-10,7 15-6,0 0 0,0 0-2,0 0-2,0 0 1,0 0-2,0 0 0,0 0 0,-4 18-1,4-18-2,1 15 0,-1-15-1,2 27 0,-2-13-1,1 4 0,-2 2 0,2 5 0,-1-4 0,0 2 0,0 1-1,0 0 0,-3 1 1,2-2-1,-2-1 0,0-2 0,0-2 1,0 4-1,2-7 0,-1-1 0,1 0 1,1-14-1,0 20 0,0-20 0,1 15 0,-1-15 0,0 0-2,0 0-3,16 4-11,-13-17-19,-3 13 0,15-29-1,-2 15 0</inkml:trace>
  <inkml:trace contextRef="#ctx0" brushRef="#br0" timeOffset="2012">217 339 57,'0'0'32,"0"0"-1,0 0 1,0 0-26,-23 4-1,7 3-1,-9-4 0,-1 0-2,0 3-5,-10-11-21,13 3-8,2-6-1,21 8 0</inkml:trace>
  <inkml:trace contextRef="#ctx0" brushRef="#br0" timeOffset="2590">531 133 49,'0'0'32,"-7"-14"2,7 14-2,0 0-20,-19-10-4,21 23 0,-15 0-1,13 12-3,-6 3 1,3 12-3,2 2 1,2 8-2,3-2 0,2 1 0,6-4-2,1 0 2,4-6-1,1-5 0,-1-5-1,5-9 1,-3-6-1,1-9 1,2-10 0,-5-9-1,0-8 0,1-8 1,2-11 0,-5-7 0,1-4 0,-6-6 0,-6 0 0,-4 4 0,-4 3-1,-4 8 1,-8 6-1,-4 13 1,-3 11-1,-6 13 1,-3 7 1,-6 5-2,4 11-1,-1-7-7,13 13-26,0-10 1,14 1-1,8-20-1</inkml:trace>
  <inkml:trace contextRef="#ctx0" brushRef="#br0" timeOffset="3276">994 0 58,'0'0'34,"0"0"-1,0 0 0,0 0-24,11 28-2,-15-5-1,4 15-2,-3 1 0,0 8-2,-3 2 1,1 0-2,0-1 1,-2-1-1,1-4-1,2-7 1,0-4-1,2-3 0,1-4 0,-1-5 0,1-5 0,1-15 1,1 22-1,-1-22 0,2 16 0,-2-16 1,0 0-1,0 0 0,0 0 0,0 0 1,13 8-1,-13-8 0,0 0 1,16-1-1,-16 1 0,23 0 0,-4 0 1,5 0-1,2 1 0,3 1 1,0-1-2,-1-1 0,-1 2-2,-14-11-10,8 13-23,-21-4 0,14-14-2,-18-1 0</inkml:trace>
</inkml:ink>
</file>

<file path=ppt/ink/ink2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4:27.06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185 247 2,'0'0'25,"0"0"1,0 0 2,8-19-10,-8 19-4,0 0-2,-3-13-1,-10 0-2,13 13-2,-20-7-1,20 7-1,-35 4-1,17 4 0,-6 2-1,3 4-1,-1 2 0,5 2 0,4 0-1,7 0 0,3-2 0,12-1 0,4 0 1,4-1-2,5 1 1,-1-1 0,1 2 0,3 2-1,-4 0 0,-3 5 0,-4 5 0,-5 1 0,-2 1 0,-5 5 1,-7-2 0,0 2-1,-7-6 1,-1-2 0,-3-1 0,-1-4 0,-2-6-1,-1-3 1,1-5-1,3 0 1,1-4-1,2-5-1,13 1-1,-17-15-3,17 15-5,-7-20-25,14 5 0,-7-12-1,10 7 0</inkml:trace>
  <inkml:trace contextRef="#ctx0" brushRef="#br0" timeOffset="640">261 616 42,'15'11'28,"-15"-11"2,26-8-3,0 9-17,-17-18 0,12 8-2,-12-14-1,6 6-1,-13-11 0,3 6-2,-10-2-1,1 5-1,-6-1 1,10 20-2,-26-19 1,11 21-1,0 8 1,-1 7-1,-2 8 0,5 9 0,4 4 0,4 4 0,2 1-1,7 2 0,8-2-1,2-8-2,8 4-5,-9-22-27,22 1 0,-5-18-2,9 3 2</inkml:trace>
  <inkml:trace contextRef="#ctx0" brushRef="#br0" timeOffset="952">565 494 64,'0'0'34,"0"0"-1,-15 21-1,23 6-27,-6-1 0,5 9-1,-7-8-2,6 2-1,-5-6-1,2-3 0,-3-5-1,0-15 0,0 0 0,0 0-1,-7-26 1,2 1 0,7-4 1,-4-7-1,5-4 2,3 1 0,1 3 1,8 5 0,-5 5 1,6 13-1,-2 8 1,7 16-1,-5 6 0,1 12 0,-4 5-1,-1 6-1,-2-2 0,-2 1 0,-3-8 0,-4-5-1,-1-7 0,0-19-1,0 0 0,0 0 0,-10-30 1,7 4-1,5-2 1,1-6 0,2 2 2,5 3-1,1 3 2,5 9 0,-1 5 0,6 14 0,-5 5 1,4 13-1,-4 6 0,1 10 0,-4-1-1,0 7 0,-3 0 0,-4-3 0,0-5-2,-5-5 0,2-6-1,-3-23-5,8 25-21,-8-25-7,-2-19-1,4-5-2</inkml:trace>
  <inkml:trace contextRef="#ctx0" brushRef="#br0" timeOffset="1716">1184 493 58,'-5'-13'33,"-3"-3"0,8 16 0,-21-19-25,21 19 0,-27 10-3,10 9-1,-4 6-1,4 5-1,2 8-1,2 1-1,6-3-1,6-3 0,7-4-1,1-12 0,9-2 0,0-15 0,2-8 0,3-9 1,-1-6 0,-3-7 0,-2-5 2,-4-3 0,-2-1 1,0 6 0,-5 3 0,-2 11 1,-4 6 0,2 13 0,-3 14-1,2 12 1,1 6-2,0 6 1,-3 4-1,6 4-1,1 0-1,2-8-1,7 4-5,-13-22-29,20 0 1,-20-20-2,35-1 1</inkml:trace>
  <inkml:trace contextRef="#ctx0" brushRef="#br0" timeOffset="2138">1343 493 52,'0'0'33,"-3"32"-1,3-3 0,9 7-21,-5 4-9,1 4 1,-4-10-1,-1-1 1,-4-8-3,-6-12-2,10-13 1,-22 1 0,22-1 0,-22-30 0,18 7 0,-1-7 1,5-2 0,11 3 1,2-4 1,7 7 2,-3 0-1,8 7 0,-3 3 0,1 9 0,-3 2 0,-1 11 0,-2 3-1,1 5-1,-5 7 0,3 3 0,-6 2 0,1 3-1,-5-3 0,-2 0 1,-4-3-2,-4-3 0,4-1-2,0-19-6,0 15-26,0-15 0,9-13-1,-2-6 0</inkml:trace>
  <inkml:trace contextRef="#ctx0" brushRef="#br0" timeOffset="2730">1741 54 53,'0'0'33,"0"0"-2,8 17 1,5 6-22,-13-10-2,8 14 0,-8-5-3,9 13-1,-9-5 0,4 9-2,-4 2 2,-1 3-3,1 3 2,-2 0-2,4 3 0,-2-1 0,0 0 0,0-7-1,0-6 0,1-3 0,-1-4-1,0-9-1,2-4-2,-2-16-5,0 0-27,0 0 1,13-16-1,-6-11 0</inkml:trace>
  <inkml:trace contextRef="#ctx0" brushRef="#br0" timeOffset="3027">1938 406 39,'0'0'31,"-14"-4"0,-5 10 0,-6 12-11,-9-9-16,0 6-2,-8-4-4,-4-4-26,10-5-2,5-5-2,11-3-1</inkml:trace>
  <inkml:trace contextRef="#ctx0" brushRef="#br0" timeOffset="3464">1972 477 60,'0'0'33,"-6"32"0,0-5-1,13 17-25,-10-2-1,8 12-1,-5-2-3,1-4-2,2 0-7,-7-25-26,4-23 0,0 0-2,-3-20 1</inkml:trace>
  <inkml:trace contextRef="#ctx0" brushRef="#br0" timeOffset="3651">1948 82 46,'9'-43'33,"-2"14"0,-7 29-1,13-11-17,-13 11-14,10 31-9,-14-18-23,4 6 0,0-19-3,0 20 2</inkml:trace>
  <inkml:trace contextRef="#ctx0" brushRef="#br0" timeOffset="4072">2252 536 38,'0'0'30,"-2"-16"1,2 16 0,-11-26-10,11 26-13,-21-18-1,21 18-1,-31-12-2,18 15 0,-4 3-1,5 11-1,1 5 0,3 7 0,1 4-2,6 4 1,-1 0 0,4-3-1,2-5 0,3 0 1,5-6-1,5-4 0,4-6 0,3-4 1,1-2-2,-1-4 1,0 0-2,-6-9-4,10 13-18,-21-20-10,8 6-1,-11-13-1,5 4 0</inkml:trace>
  <inkml:trace contextRef="#ctx0" brushRef="#br0" timeOffset="4618">2583 480 57,'-13'-7'32,"-2"7"-1,2 3-1,-12-3-26,8 7-1,-5-1 0,6 5-1,2-1 0,10 6-1,4 1 0,8 2 0,2-1-1,6 2 0,2-3 1,-1 2-1,1-2 0,-5 1 2,-5-2-2,-3-1 1,-1 3 0,-4 1 0,-3-1 0,-1 3 0,-5-3 0,-1-2 0,-6-3 0,-3 0-1,3-4-2,-7-12-7,10 9-23,-9-19-1,22 13-1,-16-23-1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8:03.5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386-6 64,'0'0'34,"14"-4"-1,-14 4 0,0 0-24,0 0-4,-20 6-1,-5 0-1,-4 2 0,-8 1-1,-5 2-1,-3-4 0,3 0 0,5 1-2,9-5 0,9 3 0,19-6-1,0 0 0,0 0 1,22-2 0,-2-2 0,2-1 2,1 2 0,-4-1 2,-4 1-1,-15 3 0,22 7 1,-22-7 0,6 30 0,-8-5 0,2 7-1,-3 2 0,-1 7 0,2-1 0,-1 3-1,-2-2 1,1-2-1,1-7-1,0-2 0,-1-2-1,3-6 0,1-5-2,0-17-1,1 25-2,-1-25-3,0 0-2,0 0-2,30 0 1,-30 0 2,32-10 5,-14 6 2,0 1 4,2 7 3,-20-4 3,25 6 2,-25-6 2,0 0-2,-15 12-2,15-12-2,-38 19-1,10-9 0,-7-2-2,-1 1 0,-4-5-2,-2-1-5,16 3-30,-12-8-1,18 2-1,3-3-2</inkml:trace>
</inkml:ink>
</file>

<file path=ppt/ink/ink2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4:58.6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19 150 33,'0'0'31,"-4"-15"1,4 15 0,0 0-13,0 0-9,0 0-1,0 0-2,2 19-2,-2 6-1,-4 6-1,4 13 0,-3 4 1,3 9-2,0 0 0,0 5-1,0-6 1,0-4-2,0-11 2,-1-8-2,-2-8 0,3-25 1,-3 14-1,3-14 0,-3-22 1,3-1-1,-1-5 0,4-9 0,-2-7-1,2-5 1,3-6-2,1 0 2,2-5-1,6-1 0,3 1 0,-4 8 1,6 5-1,-1 7 1,-2 8 0,1 14 1,-1 5-1,-4 10 0,0 9 1,-13-6-1,23 25 0,-13-4 0,-1 5 1,-1 8-1,-2 4 0,-1 7 1,-5 6 0,2 4 0,-2 3 0,0-1 0,0 1 0,0-7 0,0-6 0,0-11-1,2-9 1,2-9-1,-4-16 0,0 0-1,0 0 1,12-23 0,-12-5-1,-3-12 0,-3-5-1,-5 1 1,-2 4-1,-2 4 0,-2 11 0,-3 14 1,-3 13 0,-6 11-1,7 16-4,-17-7-28,13 6 0,-3-13-2,8-2 1</inkml:trace>
  <inkml:trace contextRef="#ctx0" brushRef="#br0" timeOffset="842">364 381 52,'0'0'34,"0"0"-2,0 0 1,1 13-20,8 18-4,-14-4-1,5 12-4,-1-4 1,1 5-3,0-9 1,-3-5-2,3-8-1,0-18 0,0 0 1,0 0-1,0 0 0,-1-25 0,2 3 0,3-5 0,4-2 0,2-2 0,1-4 0,2 4 0,0 3 0,3 6 1,-2 5-1,1 13 1,-1 8 1,-2 8-1,-1 10 1,2 10-1,-5 2 1,3 5-1,-7 2 1,4-4-2,-1-4 0,0-5-2,-1-3 0,-6-10-2,13 8-6,-13-23-26,9 18 0,-9-18-1,20-3 1</inkml:trace>
</inkml:ink>
</file>

<file path=ppt/ink/ink2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5:00.23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105 501 70,'0'0'36,"0"0"-1,-8 19 2,8 0-28,6 15-3,-6 3-1,4 5-2,-3 2-1,2-8-3,2-1-3,-7-22-12,4 2-20,-2-15 1,-6-22-2,-3-11 0</inkml:trace>
  <inkml:trace contextRef="#ctx0" brushRef="#br0" timeOffset="187">58 236 71,'-9'-53'33,"9"18"0,-9 7 0,9 28-30,0 0-8,-17-12-25,17 12-2,-20 13-2,18 0 0</inkml:trace>
  <inkml:trace contextRef="#ctx0" brushRef="#br0" timeOffset="390">223 419 58,'14'10'34,"-14"5"-1,7 11 0,-10-2-18,11 8-13,-8 3 2,1 4-2,-2-3-1,1-3-1,-3-6-1,0-9-1,3-2-1,0-16 0,0 0-2,0 0 2,0 0 1,-6-28 0,10 6 3,4-1 0,0-10 1,2 3 1,2-4 0,5 9 1,-4-4-1,5 14 0,-5-3 0,4 18 0,-4 8 0,1 11 0,-2 4 0,1 8-1,-4 1 1,-1 5-1,-2-2 0,-3 2-1,-3-8-1,0 2 0,0-4-1,-3-8-1,6 4-5,-3-23-24,4 13-5,-4-13 1,26-22-3</inkml:trace>
  <inkml:trace contextRef="#ctx0" brushRef="#br0" timeOffset="2839">658 155 58,'0'0'34,"1"-13"-1,-1 13 0,0 0-25,0 0 0,0 0-2,0 0-2,-10 22 0,11 0-1,-5 3 0,3 8-1,-5 8-1,4 8 1,-2-1 0,0 8-1,1-2 1,-2-1-2,4-6 2,2-3-1,-1-7 0,0-8-1,3-4 0,-1-9-2,1-1-1,-3-15-6,0 0-28,0 0 2,14-21-2,-10 1 0</inkml:trace>
  <inkml:trace contextRef="#ctx0" brushRef="#br0" timeOffset="3167">726 441 58,'-19'-22'32,"3"22"0,-3-1-1,-3 9-26,-2-2-4,-4-3-9,2 7-20,2-8-3,5 1-1,3-5-1</inkml:trace>
  <inkml:trace contextRef="#ctx0" brushRef="#br0" timeOffset="3510">782 610 37,'20'14'30,"-5"-8"2,0-6 0,4 2-17,-9-17-5,12 9-1,-18-16 0,9 9-3,-14-9-2,2 9 0,-9-2-3,8 15 1,-23-15-1,8 17 0,-2 8 0,-1 6 0,1 6 1,4 8-1,2 5 2,6 5-3,8-2 2,3 0-1,10-4-2,0-8 0,8 0-2,-5-18-3,14 6-14,-11-24-16,8 0 1,-9-16-1,6 4 1</inkml:trace>
  <inkml:trace contextRef="#ctx0" brushRef="#br0" timeOffset="3822">1054 510 66,'0'0'35,"0"0"-1,1 25-1,-1-3-24,9 13-4,-11-3-1,7 5-2,-5-5 1,0-5-2,0-8-1,0-19 0,0 0 0,0 0 0,-6-15 0,9-8 0,4-7 0,2-3 0,4-1-2,3 2 1,1 5-3,-4-1-1,11 21-18,-13-14-11,7 11 0,-9-3-1,-9 13 1</inkml:trace>
  <inkml:trace contextRef="#ctx0" brushRef="#br0" timeOffset="4290">1356 558 65,'0'0'35,"0"0"-1,0 0 2,0 17-26,5 13-2,-10 3-2,8 17-2,-6 4 0,6 10-2,-5 5 0,4 5-1,-2-2-1,2-5 1,0-7-2,-2-10 1,0-7-3,-2-18-1,4-3-5,-2-22-27,0 0 1,-13-32-2,13 4 2</inkml:trace>
  <inkml:trace contextRef="#ctx0" brushRef="#br0" timeOffset="4540">1338 610 62,'18'-25'34,"-5"-2"-2,11 13 1,-5-5-22,11 19-5,-9 0-1,6 16-2,-8 4 0,-6 7-2,-7 2 1,-6 3-2,-8 2 1,-5-4-3,-7-1-2,-12-16-5,8 0-26,-11-17 2,9-2-3,-1-13 2</inkml:trace>
  <inkml:trace contextRef="#ctx0" brushRef="#br0" timeOffset="5008">1640 501 66,'0'0'35,"9"24"-1,0-2 1,-8 1-29,6 12-1,-7-2 0,0 6-3,0-6 1,-2-4-1,0-7-2,-2-9 1,4-13 0,0 0-1,-15-25 2,14 2-1,2-8-1,5-4 1,3-2-2,8-1 1,0 6-2,5 2 1,4 8-5,-9-1-8,10 12-21,-14 0 0,8 11-1,-21 0 0</inkml:trace>
  <inkml:trace contextRef="#ctx0" brushRef="#br0" timeOffset="5366">1862 604 56,'13'10'32,"-13"-10"0,24 6 0,-11-15-24,9 9-2,-12-17 1,7 3-2,-8-6-2,3 1 0,-7-2-2,-2 7 1,-6-1-1,3 15 1,-14-7-2,1 15 1,-7 7 1,-2 6-1,2 7 1,1 2-1,-3 1 0,9 3 0,0-2 0,10-4-1,12-3-1,7-7-2,6-1-4,-9-15-23,21 1-5,-6-15 1,6-7-3</inkml:trace>
  <inkml:trace contextRef="#ctx0" brushRef="#br0" timeOffset="5928">2198 13 78,'0'0'35,"-5"-15"-1,5 15-7,0 0-20,8 28-1,-6-9-2,3 12-1,-5 2-1,3 11 0,-4 5-1,-2 5 0,-1 2-1,-1-3 1,-2 3 1,1-2-1,1-4 0,2-2 0,3-5 0,0-4 0,1-3-1,3-10-1,1-3-2,-5-23-3,13 30-21,-13-30-9,8-15 0,-3-8-2,3-1 3</inkml:trace>
  <inkml:trace contextRef="#ctx0" brushRef="#br0" timeOffset="6209">2315 382 60,'0'0'30,"0"0"-1,-24-10-5,4 17-22,-6 5-5,-16-2-24,0-2-1,3-7-2,-2-5 1</inkml:trace>
  <inkml:trace contextRef="#ctx0" brushRef="#br0" timeOffset="6646">2471 498 52,'0'0'34,"-11"-26"-2,11 26 2,-28-16-20,13 19-8,-13-2-2,6 15 0,-5 5 1,4 7-4,3 5 1,5 6-2,6-1-1,8-3-1,7-3 2,5-10-3,7-6 1,-1-11 1,5-7 0,-3-6 1,1-12 0,-1 0 2,-2-12-1,-3-1 1,-5 0 0,1 3 0,-6 1-1,1 7 1,-4 6-2,-1 16 1,0 0-1,0 0 2,-1 25 0,-1 0-2,4 3 2,1 4-2,1-3 1,2 1-4,7 0-5,-9-15-27,16-3 0,-4-15-1,7-2-1</inkml:trace>
  <inkml:trace contextRef="#ctx0" brushRef="#br0" timeOffset="7098">2674-1 55,'-15'-6'33,"15"6"1,0 0-1,-7 39-24,1-17-1,8 14-1,-8 1-1,6 10-1,-9-2-1,6 8-2,-1-3-1,0-4 1,-1-1-2,4-1 2,-2-1 0,2-4-2,-1 0 2,4-6-1,-2-3 0,1-5-1,5-3-1,-6-22-3,10 30-11,-10-30-21,19-5 0,-11-13-2,11 2 3</inkml:trace>
  <inkml:trace contextRef="#ctx0" brushRef="#br0" timeOffset="7363">2732 425 58,'-15'-10'28,"-2"4"1,-5-2-9,8 7-18,-8 2-5,-4 2-23,6-1-1,20-2-1,-19 0 0</inkml:trace>
  <inkml:trace contextRef="#ctx0" brushRef="#br0" timeOffset="7597">2826 443 49,'0'0'33,"-19"23"1,17 3-1,-6-5-14,9 17-13,-7-3 0,9 11-3,-3-1-3,-3-11-7,12 4-25,-12-23-1,3-15-2,0 0 2</inkml:trace>
  <inkml:trace contextRef="#ctx0" brushRef="#br0" timeOffset="7769">2808 114 63,'-1'-56'33,"5"18"0,-5 9-1,1 29-25,0 0-4,0 0-10,0 0-24,-12 22-1,14-2-1,-2-1 0</inkml:trace>
  <inkml:trace contextRef="#ctx0" brushRef="#br0" timeOffset="7972">2959 448 44,'8'24'33,"-8"-24"-1,0 26 1,0-26-13,-4 30-16,0-7 0,1 6-2,-3 4 1,6 2-1,3 0 0,3-3-2,1-5 2,4-5-2,4-10 0,1-9 0,1-6 1,0-11-1,-2-6 2,-5-7-2,-4-3 1,-2-4 0,-5-1-1,-8 1 0,-8 3-1,-1 3 0,-3 6-2,-4-1-6,25 23-24,-32-21-1,32 21 1,0 0-2</inkml:trace>
  <inkml:trace contextRef="#ctx0" brushRef="#br0" timeOffset="8315">3149 498 75,'0'0'32,"15"24"0,-15-24-10,16 29-19,-12-5 0,0 1-3,-2-3 3,-4-2-5,2-7 2,0-13-2,0 0 1,-20-6-1,19-10-1,-4-1 3,5-8-2,6 1 3,1-2 0,6 4 2,5-3-1,3 10 3,0-2-1,2 9 0,-3 1-1,2 7-1,-8 6 0,2 6-1,-7 7 0,-1 7 0,-2 2 1,-2 4-1,1-2 1,-1 0-1,0-3 1,5-1-1,4-7 0,-13-19-3,29 21-2,-29-21-11,36 0-20,-18-10 0,8 2-2,-9-11 1</inkml:trace>
</inkml:ink>
</file>

<file path=ppt/ink/ink2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5:16.7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0 75,'0'0'35,"0"0"-2,0 0-4,0 0-22,0 0-1,0 0-2,0 0-1,0 0-2,0 0-1,-17 13-2,17-13-5,0 0-27,0 0 0,2 17-1,-2-17-1</inkml:trace>
</inkml:ink>
</file>

<file path=ppt/ink/ink2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5:13.7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299 183 53,'0'0'32,"0"0"-1,-14-3 1,-2 0-24,16 3-3,-35 8 1,13 0-1,-12-4-1,3 3-1,-3-2-1,3-1-1,5-1 0,5 0 0,3 0-1,18-3 0,-8 13 0,8-13-1,14 14 1,2-7-1,1-2 0,1-5 1,-4-3 0,1-3 0,-2-3 1,0 2 0,-13 7 1,17-11-1,-17 11 1,0 0 0,10 15-1,-6 4 1,-8 3-1,4 7 0,-4 1 0,-1 5 0,1 0 0,0 3 0,-3-4 0,4 3 0,0-3-1,3 3 1,-2-4 0,1-1-1,1-6 2,0-3-3,0-7 2,1-3-2,-1-13 1,5 16-2,-5-16 0,0 0-1,18 1 0,-18-1 1,13 0-1,-13 0 2,13 0-1,-13 0 2,13-3 0,-13 3 1,16 0 0,-16 0 0,16 0 1,-16 0 0,0 0 0,16 8-1,-16-8 1,0 0-1,-14 10 0,14-10 0,-26 7 0,8-3-1,-5-2 1,0 2-1,-1-4 0,0 3 1,1 0-1,5-2 0,0 2-2,2-1-2,13 14-15,3-16-17,0 0 0,0 0-1,16-5-1</inkml:trace>
  <inkml:trace contextRef="#ctx0" brushRef="#br0" timeOffset="3291">598 697 58,'0'0'36,"0"0"-1,-13 20-1,13-20-14,0 0-16,-22-10 0,22 10-2,0 0-3,-17-9-9,17 9-25,-4-22 1,8 9-2,-5-13 0</inkml:trace>
  <inkml:trace contextRef="#ctx0" brushRef="#br0" timeOffset="3790">1062 35 53,'-7'-23'33,"7"23"-1,0 0 1,0 0-17,-19-12-9,19 12-1,-18 7-1,18-7 0,-26 21-1,13-1-1,-5 4-1,2 13 0,-2 3-1,3 8 1,-3 4-2,5 2 1,2 1-1,1-3 0,2 2 0,7-2 1,2 0 0,5-2 0,6 0 1,1-1-2,1-1 1,3-3 0,-1-5 0,-1-8-1,2-4-2,-4-10 0,9 4-6,-22-22-28,26 12 0,-9-17-1,9 5-2</inkml:trace>
  <inkml:trace contextRef="#ctx0" brushRef="#br0" timeOffset="4321">1291 243 78,'-11'-24'35,"11"24"0,-6-18-5,6 18-23,0 0-1,0 16-2,-4 3-1,1 13 0,-3 3-2,2 10 1,-2 2-2,0 6 1,-1-3-1,1-5 1,2-6-1,1-5-1,2-11 1,-1-3-4,11-1-3,-9-19-30,0 0 2,16-6-2,-2 0 0</inkml:trace>
  <inkml:trace contextRef="#ctx0" brushRef="#br0" timeOffset="4633">1127 232 57,'0'0'33,"0"0"0,0 0-3,0 0-15,19-12-8,1 15-2,-3-9-1,5 8-1,1-7 0,6 8-1,1-3 0,9 2-1,-3 2 1,3 5-1,-1-2 0,-4 3 0,-3 3 0,-4 5-1,-7 5 0,-11 3 1,-7 6-1,-4 1 0,-9 6 0,-8 0-1,-10 2 1,-4-4 1,-8 1-1,-6-5 0,-1-2 1,-1-5-1,1-6 0,6-5-2,9 2-1,1-20-14,19 9-19,13-6 0,-7-16-2,10-1 1</inkml:trace>
  <inkml:trace contextRef="#ctx0" brushRef="#br0" timeOffset="6786">1765 579 58,'7'-13'31,"-7"13"0,0 0 0,-13 5-22,-4-2-4,4 4 0,-13-3-1,4 6-1,-4-4-1,5 0 0,-1 0-2,6-3 0,16-3-1,0 0 1,0 0-1,0 0 0,25-13 0,-11 7 0,2 1 1,-1 3 0,-2-3 1,-13 5 1,13 7-1,-13-7 1,2 28 0,-4-5 0,-4 3 1,1 5-1,1 2 0,-2 0-1,-1-1 2,3 1-2,-1-4-1,3-5 1,3-1-2,0-7-1,5 1-1,-6-17-3,19 19 0,-19-19 0,27 7-1,-14-8 2,5 1 2,-5-3 2,0 3 1,-13 0 3,0 0 1,0 0 1,0 0 0,-13 13-1,-7-13-1,-2 6-1,-8-2 0,1-3 0,-3 1-1,2-1-1,2 2-1,1-7-5,27 4-24,-26-2-3,26 2-1,0 0-2</inkml:trace>
  <inkml:trace contextRef="#ctx0" brushRef="#br0" timeOffset="7519">2066 613 54,'0'0'36,"0"0"-3,0 0 2,0 0-16,-12 33-14,2-11 0,3 10-3,-6-2 1,1 2-4,2 1-3,-12-14-25,14-4-4,-5-13-2,13-2-1</inkml:trace>
  <inkml:trace contextRef="#ctx0" brushRef="#br0" timeOffset="7893">2524 284 64,'0'0'34,"2"-23"-2,-2 23-1,0 0-18,6 20-7,-12-4-1,4 16-1,-7 3-1,0 8-1,-5 5 0,-2 0-1,-4-2 0,-6-3-1,-3-9 1,-2-10-1,0-9 1,2-11-2,-3-11 0,6-6 1,6-4 0,7-14-1,8-1 0,4-5 1,7-1-1,5 5 1,4 1 1,2 6 0,-2 3-1,2 8 1,-3 6 0,2 11-1,-3 5 1,0 9 0,3 4-1,0 6 1,1 6-1,-2 4 1,1 1-1,-2 2-1,-1-2 2,-3-3-3,2-1-3,-12-33-23,11 30-7,-11-30-1,29-3-1</inkml:trace>
  <inkml:trace contextRef="#ctx0" brushRef="#br0" timeOffset="8548">2875 585 63,'0'0'33,"0"0"-1,0 0 0,-24 2-26,11 3-2,-11-5-1,2 5-1,-4-1-1,5 0 0,2 1-1,6-1-1,13-4 0,0 0 1,0 0-1,17 2 1,-2-8 1,-1 4 0,-1-1 0,0 1 1,-13 2 0,13 2 0,-13-2 0,-4 28 0,-2-3 1,2 5-2,-4 5 2,3 1-2,-1 0 1,3 0-1,1-1-1,2-12-1,5 2-2,1-11-1,5 1 0,-11-15 0,26 12 0,-9-12 1,1 0 1,-1-2 2,-4-4 1,-13 6 1,16-7 0,-16 7 0,0 0 1,0 0-2,-29 4 0,10-2 0,-10-2 0,-2 3-1,-4 1-1,-7-7-6,12 9-26,-9-9 0,8 5-2,-3-8 1</inkml:trace>
  <inkml:trace contextRef="#ctx0" brushRef="#br0" timeOffset="9859">3181 13 68,'0'0'33,"0"0"0,0 0 0,27 9-25,-27-9-2,32 23-2,-15-6 0,8 8-1,-3 0 0,2 8-1,-4 2 0,1 4-1,-4 6 1,0 7-1,-5-2-1,-4 4 1,-8 3-1,0 0 1,-4 0 0,-2-1 0,-5-2 0,-7-2 0,-3-3 0,-4-2 0,-1-4 0,2-7 0,-5-4-2,1-4 0,4-2-3,-9-20-21,15 4-12,-1-13-1,19 3-2,-17-23 0</inkml:trace>
</inkml:ink>
</file>

<file path=ppt/ink/ink2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5:35.95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53 28 75,'2'-19'36,"-2"19"-1,0 0-1,0 0-28,0 0-4,0 0 0,0 0-2,-18-13-2,18 13-5,-21 2-27,21-2 0,-16 17-2,16-17 2</inkml:trace>
</inkml:ink>
</file>

<file path=ppt/ink/ink2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5:28.15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140 423 54,'0'0'33,"-10"-17"0,10 17-1,0 0-22,-23-21 0,23 21-3,-20 12-1,11 2-2,-7-1 0,2 12-2,-2-2 0,3 7 0,1-3-1,7 1 0,3-2-1,5 4 1,6-5 0,8-2-1,5-2 1,2-4-3,8 2-3,-10-19-26,15 7-4,-6-17-1,4 4-1</inkml:trace>
  <inkml:trace contextRef="#ctx0" brushRef="#br0" timeOffset="281">316 502 70,'-15'-11'34,"14"27"0,1-16-1,-5 34-28,2-7 0,6 7-1,0-2-1,7 0-2,0-6 0,3-6-1,3-5 1,2-9-1,-1-15 0,2-7 0,-3-6-1,-2-8 1,-5-7 0,0-5 0,-8 0-1,-2 4 1,-7 9 0,-2 10 0,-6 12 0,-2 10 0,-4 13-2,-9 1-9,11 17-22,-7-5-1,14 0-1,-3-10 0</inkml:trace>
  <inkml:trace contextRef="#ctx0" brushRef="#br0" timeOffset="671">518 490 71,'0'0'35,"9"13"-2,-1 7 1,-10 5-29,6 11-1,-6 1 0,2 2-3,0-4 0,-4-2-1,4-6-1,-4-11 0,4-16 0,0 0 0,0 0 0,-9-32-1,13 5 1,-2-3 1,5-4 0,-1-1 1,5-2-1,3-1 2,-6 4-1,10 7 1,-5 2 1,4 8-1,-4 2 0,4 11-1,-17 4 1,22 16-1,-15 1 0,-1 6 0,-2 4-1,-4 2 1,0 3-1,0 1 0,0-1 2,0-6-2,0-4 1,0-2-1,0-2 0,0-18-3,9 26-6,-9-26-27,4-14 0,-4-5-2,9-2 1</inkml:trace>
  <inkml:trace contextRef="#ctx0" brushRef="#br0" timeOffset="1310">945 417 62,'0'0'33,"0"0"-1,-23-11-1,23 11-24,-25 11-2,12 2 0,-6 0-2,8 6 0,-2-3-1,8 5-1,7-2 0,7-1 0,4 0-1,1-2 1,-1 0-1,3-3 0,-6 0-1,-3 2 1,-5 1 0,-7 0 0,-3 2 1,-2-3-2,-3 1 0,-8-7-6,16 5-26,-11-14-1,16 0-1,0 0 0</inkml:trace>
  <inkml:trace contextRef="#ctx0" brushRef="#br0" timeOffset="1654">1069 442 86,'6'22'35,"-9"-2"-1,9 12-6,-3-4-25,-2 4-1,-3-6-1,-3-3-3,7 5-7,-2-28-26,-8 11 1,8-11-2,0-16 2</inkml:trace>
  <inkml:trace contextRef="#ctx0" brushRef="#br0" timeOffset="1810">1029 163 76,'1'-32'35,"-5"4"-2,4 28 0,0 0-33,9-16-10,-9 16-22,0 17-1,0-17-2,10 19 1</inkml:trace>
  <inkml:trace contextRef="#ctx0" brushRef="#br0" timeOffset="2012">1295 355 64,'6'13'34,"-6"-13"-2,-6 29-1,-8-19-25,8 6-3,-7 0-2,6 1 1,1 1 0,7 4-1,5 0 0,7 2 0,2 1-1,-2 0 1,0 4-1,-5-3 0,-5 0 1,-9-4-2,-4-2 2,-9-4-3,-1 0 1,-10-6-4,10 2-7,-8-15-20,12 2 0,5-12-3,6-6 2</inkml:trace>
  <inkml:trace contextRef="#ctx0" brushRef="#br0" timeOffset="2418">1517 0 66,'0'0'34,"0"0"-1,0 0-1,0 0-22,0 0-4,0 0-1,0 22-2,0-1 0,-5 3-1,5 9 0,-4 6-1,2 11 1,-1 1-1,3 4 0,-4 2 0,1-1 0,2 1-1,-2-6 0,3 0 0,-3-6 1,2-4-1,1-6-1,-2-3 0,-1-9-4,6 5-4,-13-14-27,10-14 1,0 0-1,0 0 0</inkml:trace>
  <inkml:trace contextRef="#ctx0" brushRef="#br0" timeOffset="2714">1595 603 26,'0'0'28,"-12"-14"-2,-2 11 2,-10 1-15,-4-1-20,-10-1-15,7 4-3,1-7-1,10 1-2</inkml:trace>
  <inkml:trace contextRef="#ctx0" brushRef="#br0" timeOffset="3167">1796 486 72,'0'0'32,"0"0"0,-19-5-5,19 5-25,-16 12 0,16-12-1,-17 17 1,17-17 0,-5 25-1,13-9 0,2 1-1,6 1 1,-2 1-1,2 3 1,-6 1 0,-3 2-1,-8-2 2,-6-1-2,-6-2 1,-6-3-1,-3 2 0,-7-13-4,9 3-23,-12-18-6,6-1-1,-3-10-1</inkml:trace>
</inkml:ink>
</file>

<file path=ppt/ink/ink2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5:32.3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57 478 59,'-14'-13'33,"14"13"-1,-10-13 0,10 13-25,0 0 2,-9 16-3,2-1-2,5 7-2,2 6-1,2 7 0,1 3 0,3-1-2,2-1 1,5-7-1,5-5 1,2-11-1,2-9 1,-4-14-1,4-5 0,0-7 1,-5-6-1,-4-4 1,-7-8 0,-6-4 0,-7 9 0,-6-2 0,-6 9 0,-3 9 0,-4 10 0,-3 9-2,9 18-9,-9-1-22,12 5 1,-1-7-3,13 1 2</inkml:trace>
  <inkml:trace contextRef="#ctx0" brushRef="#br0" timeOffset="499">542 159 68,'5'-32'32,"-1"11"-6,-8-19 1,4 17-20,-13-2-2,13 25 1,-27-21-1,14 27-1,-4 3 0,4 11-1,0 7-1,7 5 0,-1 4 0,4 3 0,2 1-1,-2 0 0,1 0-1,-1-2 1,2-4 0,-2 0-1,2-1 1,-1 0-1,1-1 1,1-4-1,0 3 0,0-3 0,0-1 0,1 0 1,-1 0 0,2-1-1,-2-1 0,-2-5-1,2 0-1,-4-7-4,8 10-5,-4-23-25,0 0 0,0 0-1,13-6 0</inkml:trace>
  <inkml:trace contextRef="#ctx0" brushRef="#br0" timeOffset="874">525 530 60,'-20'-6'32,"-2"12"-3,-1 1 0,-6 7-41,-13-9-17,4-3-1,-2-4-1,2-6-1</inkml:trace>
  <inkml:trace contextRef="#ctx0" brushRef="#br0" timeOffset="3853">852 645 64,'0'0'36,"-9"16"-3,9-16 2,-17 13-23,17-13-9,-19 13-1,6-8-4,7 10-11,-8-18-22,14 3 1,-3-15-3,10-1 1</inkml:trace>
</inkml:ink>
</file>

<file path=ppt/ink/ink2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5:37.3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124 62 52,'-18'-15'34,"5"5"-1,13 10 0,-17-25-18,17 25-5,-13-13-1,13 13-2,-5 13-2,11 9-1,1 6-2,11 10 1,0 7-2,2 8 0,3 3 1,4-7-1,-4 1-1,-6-12-1,0-1-2,-12-20-7,9-1-27,-14-16 1,6-17-1,-11-8-1</inkml:trace>
  <inkml:trace contextRef="#ctx0" brushRef="#br0" timeOffset="250">227 22 49,'-4'-23'34,"4"23"2,0 0-2,-10 18-8,1 2-18,5 18-2,-9 0-2,0 7 0,-4-2-3,1-5 0,1-7-2,-4-8-1,6 8-7,-4-22-27,17-9 1,0 0-2,0 0 1</inkml:trace>
  <inkml:trace contextRef="#ctx0" brushRef="#br0" timeOffset="468">247 191 72,'-17'8'33,"-7"0"-2,1-2 0,-10 1-34,-11-6-27,4 1 0,4-5-2,6-4 0</inkml:trace>
</inkml:ink>
</file>

<file path=ppt/ink/ink2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5:50.24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34 4 65,'-15'0'38,"-4"-4"-2,19 4 0,0 0-16,0 0-17,0 0-6,0 0-26,0 0-5,0 0-2,0 0-2</inkml:trace>
</inkml:ink>
</file>

<file path=ppt/ink/ink2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5:47.09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162 153 49,'-4'-16'33,"-3"-2"1,5 4 0,-6-13-18,8 27-4,0-19-4,0 19-1,0 0-2,0 18-1,-3 2-1,4 12-1,-1 7 0,3 9-1,-7 4 0,5 7 0,-1-1 0,0 2 0,3-3 0,0-4 0,-3-7-1,2-7 1,2-8 0,-4-7-1,4-5 0,-4-19-1,0 0-2,0 0-2,0 0-5,-4-32-28,13 10 1,-7-11-1,9 1 1</inkml:trace>
  <inkml:trace contextRef="#ctx0" brushRef="#br0" timeOffset="453">0 20 61,'0'0'32,"0"0"-2,19-20-3,3 24-19,-5-10-1,11 9 0,-5-3-3,10 7 0,-4-2 0,4 5-1,1 0 0,2 10-1,-4 6 1,1 12-1,-5 6-1,-1 8 1,-4 3-2,-8 4 1,-6 1-1,-12-2 1,-6-3 0,-7-9 0,-6-3 0,-2-3-1,-4-7 1,-1-4 0,0-3 0,3-7-1,-1-6 0,-2-9 0,-2-4-1,5-9 0,3 1-3,-2-13-3,25 21-18,-17-31-12,21 18 2,5-8-3,11 8 3</inkml:trace>
  <inkml:trace contextRef="#ctx0" brushRef="#br0" timeOffset="890">519 369 64,'4'-16'34,"-4"16"0,0 0 0,0 0-23,0 36-6,-4-14 0,8 9-2,-2 1-1,6 2-1,5 0 0,3-5-1,3-3 1,3-10-1,2-11 0,0-5 0,-3-8 0,-2-10 0,-7-6 0,-5-8 0,-4-6 0,-6 0 0,-6 5 0,-2 1 0,-7 8 1,-3 5-1,-5 7 0,-1 6-1,0 12-1,-5-7-5,15 12-27,-6-6-1,23-5 0,-16 7 0</inkml:trace>
  <inkml:trace contextRef="#ctx0" brushRef="#br0" timeOffset="1264">775 301 77,'13'23'36,"-10"-1"-2,12 11 1,-13 9-30,9 11 0,-7-1-2,0 0-1,-1-6-2,-1-7 1,-4-13-2,-1-10 1,3-16-1,0 0 0,-10-30 0,6 1 0,4-4 0,1-7 0,5 0 0,3-4 1,1 5 0,3 6 1,1 5 0,2 11-1,0 8 2,0 14-1,-6 11 0,3 8 0,-7 7 0,-1 6-1,2-2 1,-6 0-1,-1-8 0,-1-5 0,1-22-1,0 0 0,0 0 0,0 0-1,10-27 1,-1 1-1,2-3 1,2-8 1,5 4 0,-1 4 0,0 0 1,1 7-1,-5 6 2,1 14-1,-14 2 0,21 24 0,-17 5 0,0 10 0,2 5 1,1 5-1,-1-1 0,1-5 0,-2-6-1,-1-7 0,2-4-1,-6-26-5,16 23-20,-16-23-11,8-19 2,-2-7-3</inkml:trace>
  <inkml:trace contextRef="#ctx0" brushRef="#br0" timeOffset="2060">1350 355 64,'0'-13'33,"0"13"1,-1-18-1,1 18-22,-13-7-4,13 7-2,-31 15-2,14 3 0,-3 4-2,-1 7 0,3 4-1,4 4 0,6 3-2,8-5 0,6 0-1,5-11-1,7-2 1,-4-16 0,8-2 0,-2-15 1,-3-8 1,1-3 1,-5-10 1,0 0 1,-6-2 1,3 7 0,-5 1 2,3 9-2,-8 3 1,0 14-1,0 0 0,9 24 0,-9-2-2,0 11 1,4 2-1,1 3 1,-1-4-2,2-2 0,3-4-2,-2-12-5,12 5-19,-19-21-11,24-10 1,-15-10-2,8 0 2</inkml:trace>
  <inkml:trace contextRef="#ctx0" brushRef="#br0" timeOffset="2465">1550 353 74,'0'0'37,"0"0"-3,9 35 3,-9-18-29,8 27-2,-8-1-1,5 10-2,-5-9-1,3 1-1,-3-7-1,-3-10-3,7-1-5,-4-27-28,0 0 0,0 0-1,22-27-1</inkml:trace>
  <inkml:trace contextRef="#ctx0" brushRef="#br0" timeOffset="2668">1698 388 52,'0'0'35,"0"0"-1,0 0 1,13 13-12,-2 10-16,-6 2-3,2 13-1,-1-2-1,-2 1-1,1-2-1,-5-7-1,1-2-1,-1-26-2,-1 20 0,1-20 0,-8-22-1,4-1 0,4-1 1,0-7 3,4-1 0,4 2 3,-1-2 1,7 10 1,1-1 0,5 9 0,-4 1 0,6 7-1,-5 3 0,2 7-1,-5 3 0,-1 8 0,-2 5-1,-4 8-1,-4 4 1,-2 4 0,-4 0 0,-1 0-1,1-4 1,-1-1-1,1-5-1,1-8-1,4-4-2,-2-14-6,20-8-25,-8-13-1,8-1 1,-4-13-1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8:12.6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271 42 69,'0'0'35,"0"0"-1,0 0 0,-17 0-25,17 0-5,-32 14 1,10-1-1,-7-3-2,0 5 1,-6 0-2,2-2 0,3 0-1,5-1 0,8-3-2,17-9-2,0 0 0,0 0-1,14 6 0,1-18 2,6 3 0,-2-4 2,-1-2 2,-1 5 1,-8-3 2,-9 13 1,13-11-1,-13 11 1,3 15 0,-1 3-1,-4 2-1,2 8-1,-5 6 1,1 6-1,-2 1 0,2 9-1,-2-3 1,3 2 0,-1-3-1,-1-1 0,5-2-1,0-6-1,5-3-2,-2-14-3,7 14-14,-10-34-19,11 21 1,-11-21-1,18-3 1</inkml:trace>
  <inkml:trace contextRef="#ctx0" brushRef="#br0" timeOffset="421">206 659 75,'14'17'35,"-14"-17"-1,-5 17 1,-13-12-28,2 6-3,-10-3 1,3 2-2,-7-5 0,1-1-3,3-1-3,-5-9-30,31 6-2,-17-13-1,17 13-2</inkml:trace>
  <inkml:trace contextRef="#ctx0" brushRef="#br0" timeOffset="936">642 200 76,'0'0'37,"-10"-29"-1,10 29 2,-12-18-28,12 18-3,0 0-1,0 0-2,-14 23-1,9 4 0,-2 7-1,3 11-1,-2 7 0,2 8 1,-1 2-1,2 2-1,6-7 1,-4-3 0,2-8-2,-1-8 1,0-10-1,0-9-1,2-2-2,-2-17-2,0 0-6,0 0-27,0 0 1,13-31 0,0 17-1</inkml:trace>
  <inkml:trace contextRef="#ctx0" brushRef="#br0" timeOffset="1420">1042 344 63,'18'-10'37,"-18"10"-3,0 0 3,-10-13-21,-6 16-12,-14-5 1,-5 7-2,-14-4 0,-3 6 0,-5-4-1,5 2-1,1-1 0,7 1-2,10-2-2,7-3-2,21 13-10,6-13-22,0 0 1,0 0-2,27 10 1</inkml:trace>
  <inkml:trace contextRef="#ctx0" brushRef="#br0" timeOffset="1732">1013 472 76,'0'0'36,"-26"8"-1,7 1 2,-23-6-30,1 7-2,-11-3 0,3 6-2,1-4 0,3 2-2,9 0-2,8-8-2,11 11-5,-5-14-29,22 0 1,0 0-1,13-15-1</inkml:trace>
  <inkml:trace contextRef="#ctx0" brushRef="#br0" timeOffset="2169">898 4 83,'0'0'38,"-10"-15"-1,7 33 2,-10 0-31,4 22-3,-12 8-1,5 15 0,-3 14-1,-1 10-1,1 0 0,1 1-1,1-7 0,5-6-1,2-10 0,2-12-2,3-12-1,-5-19-5,20 3-30,-10-25-1,0 0-1,15-17 0</inkml:trace>
</inkml:ink>
</file>

<file path=ppt/ink/ink2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5:53.5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165 16 35,'0'0'31,"0"0"1,-12-19 0,12 19-12,0 0-8,0 0-1,4 16-4,-1 3-1,-3 0-1,0 13-1,2 2-1,-2 11 0,0 1-1,0 6 0,0 2-1,1 1 1,-2-2-2,2-1 2,1-5-1,-2-8 0,0-6 0,1-9 0,-1-8-1,0-16 0,6 16-2,-6-16-2,7-19-6,-16-4-28,17 2 1,-8-14 0,7 5-1</inkml:trace>
  <inkml:trace contextRef="#ctx0" brushRef="#br0" timeOffset="406">14 15 40,'0'0'30,"-17"-9"1,17 9 1,0 0-19,0 0-3,16 0-1,-16 0-2,27 3-2,-9-2-2,3 4 0,1-7-1,4 5 0,0-6 0,5 6-1,-5-1 0,0 3 1,0 1-1,-2 9-1,-3 5 1,-1 6-1,-3 7 1,-1 10-1,-6 2 1,3 6-1,-4 5 1,-3-1 0,-3-3-1,-3 0 2,-5-6-1,-6-5 0,-7-8 0,-5-7 0,-7-7 0,-5-6 0,-4-6 0,-2-7-1,4-3 0,5-1 0,7 0 0,5-1-2,20 5 0,-20-8-3,20 8-12,0 0-20,23-8 1,-14-7-2,7 3 2</inkml:trace>
  <inkml:trace contextRef="#ctx0" brushRef="#br0" timeOffset="1186">709 500 55,'0'0'34,"0"0"-1,0 0 1,0 0-22,0 0-4,-32-1-2,9 2-3,-5-4-1,2 2 0,0 0-2,4-1 0,7 2-1,15 0 1,0 0-1,0 0 0,0 0 0,20 16 1,-7-9 0,0 0 0,-13-7 1,23 28 0,-16-12 1,-2 7-1,-4 2 1,2 3 0,-6 4 0,2 6-1,-2-5 0,1 2 0,-1-3 0,2-1-1,1-5 0,1-1 0,4-5-1,2-7 0,3 0 0,-10-13 0,25 19 0,-12-13-1,0-3 1,-13-3 0,21 4 1,-21-4 0,18-1 1,-18 1-1,0 0 1,0 0 0,0 0 0,0 0 0,-26-8 0,1 5 0,-2 2 0,-5 0-1,-1-2 0,-2-2-3,7 11-5,-5-10-28,17 5 1,16-1-1,0 0-1</inkml:trace>
</inkml:ink>
</file>

<file path=ppt/ink/ink2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6:04.17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87 626 47,'-4'13'35,"4"-13"0,-13 25 0,13-25-11,-9 15-19,9-15-1,-22 10-2,22-10-5,-29-3-29,29 3-1,-11-19-3,14 6 1</inkml:trace>
  <inkml:trace contextRef="#ctx0" brushRef="#br0" timeOffset="16521">8811 33 88,'0'0'36,"3"-20"-1,-3 20 0,0 0-35,4-13-5,-4 13-30,0 0 2,0 0-3,0 0 0</inkml:trace>
</inkml:ink>
</file>

<file path=ppt/ink/ink2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6:03.9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43 4 67,'0'0'36,"-13"-7"0,13 7 0,0 0-26,0 0-3,-8 15-2,8-15-1,-6 18-3,6-18-1,-4 18-2,5-4-7,-14-16-27,13 2 1,0 0-2,0 0 0</inkml:trace>
</inkml:ink>
</file>

<file path=ppt/ink/ink2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6:04.9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44 307 61,'0'0'34,"-13"5"0,13-5-1,-4 27-23,-4-11-3,16 20-2,-13-7 0,7 12-3,-4-2 0,2-1-1,0-8-1,-3-4 1,-1-7-1,4-19 0,0 0 0,-15-3 0,13-11 0,4-8 0,3-4 0,3-6 0,6-4 0,0-3 0,3 2 0,4 3 1,-5 3-1,-2 6 1,2 12 0,-1 12-1,-15 1 2,21 33-1,-9 1 0,-2 5-1,2 7 1,-2 2 0,0 1-1,-3-9-1,2-6-1,-8-13-5,11 5-13,-12-26-17,0 0 2,4-22-3,5 2 2</inkml:trace>
  <inkml:trace contextRef="#ctx0" brushRef="#br0" timeOffset="406">308 348 74,'0'0'34,"0"22"0,0-22-1,0 42-28,-3-10-2,3 4 0,0 0-2,4-1-1,3-6 0,4-4 0,2-7 0,0-7-1,1-7 1,2-7 0,-3-7-1,0-8 1,-4-6 1,-6-7-1,-6-3 0,-1-4 0,-7-1 0,-4 2 0,-3 7 0,1-1-3,4 21-3,-9-1-28,22 11 1,0 0-2,0 0 1</inkml:trace>
  <inkml:trace contextRef="#ctx0" brushRef="#br0" timeOffset="718">488 317 73,'10'32'35,"-4"2"-3,5 15-4,-1-8-23,3 8-1,-7-7-1,1-6-2,-5-8 0,-2-9-2,0-19 0,-13 1-1,13-1 1,-18-33-1,17 5 1,-2-5 1,3-3 0,4-2 1,1-1 1,9 7 0,-1-2 1,6 11 0,-4 1 0,2 12-1,-3 0 1,4 13-1,-18-3 0,25 23-1,-17-2 0,-1 8 0,-2 2 0,-1 6 0,-2 0-1,-2 1 0,0-3 0,0-5 0,3-2-1,-2-8-1,3 1-4,-4-21-27,0 0-2,21-3-2,-4-9 0</inkml:trace>
  <inkml:trace contextRef="#ctx0" brushRef="#br0" timeOffset="3058">1014 452 63,'0'0'35,"0"0"-1,0 0-1,-5 13-21,-9-8-8,-2 2-3,-1-1-3,-9-14-15,4 7-16,-3-15 0,9 0-2,5-9-1</inkml:trace>
  <inkml:trace contextRef="#ctx0" brushRef="#br0" timeOffset="3495">1252 531 46,'0'0'31,"18"-25"2,-3 10 0,-11-15-19,12 11-4,-11-14-1,3 8-3,-8-5-1,0 6-1,-4 1-1,0 10-1,4 13-1,-21-3 1,7 16-1,1 12-1,1 8 1,2 9-1,3 5 0,1-1 0,6 1-1,6-8 0,4-1-1,3-15 0,4-4 0,1-9-1,3-9 1,0-9 0,-1-8 1,-4-9 0,1-7 1,-1-3 0,-4 0 2,1-1-1,-4 6 2,-1 6-1,-2 8 0,-6 16 1,18 11-1,-11 9-1,2 9 0,-5 4-1,-4 2 0,1-2 0,1-2-1,-5-11 0,0-7 0,3-13-1,0 0 1,-10-20 0,10-5 0,0-8 0,4-2 1,2-7 0,3 6 0,2 4 1,2 4-1,0 14 1,2 9 0,1 16 0,1 9-1,-4 8 1,5 6-1,-8 3 0,1-3 0,-2-3-1,-3-6 0,-3-12 0,-3-13-1,0 0 1,-3-15-1,1-10 0,2-2 1,0-8 0,5-3 1,2 2 1,2 3 0,4 7 0,-3 8 1,7 9 0,-1 9 0,3 16 0,-6 6 0,5 10-1,-2 3 0,-2 6-1,-2-2 1,-7-2-2,0-2-1,-8-9-4,12 2-23,-9-28-7,-5 14 1,5-14-3</inkml:trace>
  <inkml:trace contextRef="#ctx0" brushRef="#br0" timeOffset="4306">1920 281 67,'0'0'36,"0"0"-1,-10 15 0,7 1-26,10 30-3,-8-1 0,6 17-1,-2 4-2,3 5 0,-1 1-1,-1-1 0,0-1-1,1-3 1,-1-8-1,0-5-1,-2-9 0,-2-9-2,3-6-2,-8-16-3,11 4-16,-15-31-14,11 0 1,-11-16-1,11-6 1</inkml:trace>
  <inkml:trace contextRef="#ctx0" brushRef="#br0" timeOffset="4571">1958 445 73,'21'-6'35,"0"0"-2,6 14 2,-6 2-29,6 16-1,-7 0-2,-2 13-1,-10 2-1,-8-1 0,-11 0-1,-11-10-1,-8-2-1,-15-21-6,11 0-26,-9-18 0,10-3-1,2-10-1</inkml:trace>
  <inkml:trace contextRef="#ctx0" brushRef="#br0" timeOffset="4961">2179 11 71,'0'-16'35,"0"16"-2,0 0 2,0 0-28,22 0-1,-17 13-2,3 9-1,-3 4-1,5 12 1,-6 8-2,2 10 1,-2 3-1,-4 6 0,2-1-1,-4 0 1,-1-2 0,0-7-1,2-4 0,1-13 0,0-6-2,-1-13-1,5 2-6,-4-21-27,0 0 1,9-17-3,5 1 3</inkml:trace>
  <inkml:trace contextRef="#ctx0" brushRef="#br0" timeOffset="5242">2364 361 42,'-22'1'25,"-7"2"2,0 7-5,0 2-45,-2-11-2,15 11 1,3-12-2</inkml:trace>
  <inkml:trace contextRef="#ctx0" brushRef="#br0" timeOffset="5429">2388 409 66,'-4'17'33,"4"8"-1,-4-2 0,5 12-27,0-10-2,5 1-1,-1-5-1,5-6 0,-10-15-1,26 11 1,-10-16-1,4-5 0,0-6 0,-1-5 0,0-3 1,-3 0 0,-4-2 0,-5 3 2,-6 0-1,2 8 1,-3 15 0,0 0 0,-14-1 0,11 23 0,-2 10-1,8 13 0,-1 7 0,1 9 0,1 7 0,-1 0-1,0 0 0,0 0 1,-6-5-2,-2-7 1,1-5 0,-5-7-1,-2-10 0,1-7 0,-3-10-1,-3-10-1,1-5 0,-7-15-4,22 13-20,-30-26-12,18 5 0,-2-11 0,5-3 0</inkml:trace>
</inkml:ink>
</file>

<file path=ppt/ink/ink2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6:11.3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112 420 42,'0'0'32,"-9"-31"2,9 31-2,-16-28-14,16 28-9,-28-4 0,13 15-3,-3 1-2,8 6 0,-2 2-2,8 5 0,4-2-1,9 1 0,4-4-1,4 2 1,5-1-1,0 0 0,-5 3 0,0 1 1,-7 0-1,-2 2 0,-11 1 0,-3-3 0,-7-2 0,-3-4 0,-1-4-1,-2-8-2,7 2-2,-9-18-14,21 9-15,-12-14-2,12 14 1,9-27-1</inkml:trace>
  <inkml:trace contextRef="#ctx0" brushRef="#br0" timeOffset="406">190 580 43,'0'0'29,"26"11"3,-12-11-2,14 7-18,-12-19-4,10 6-1,-13-14 0,8 1-1,-9-10-1,-3 1-1,-9-3-1,0 5 0,-9 0-1,0 8 0,-5 6-1,-2 11 1,0 10-1,3 11 0,0 8-1,4 10 1,5 3 0,4 6 0,9-1-1,-1 0 1,5-4-2,3-8-1,4-2-4,-20-32-20,38 23-8,-16-26-2,5-1-1,-2-15 1</inkml:trace>
  <inkml:trace contextRef="#ctx0" brushRef="#br0" timeOffset="749">573 29 50,'-11'-20'36,"11"20"-2,-14-10 2,14 33-12,-10-7-17,15 18-1,-5 1-2,4 10 1,-3 2-2,2 5 0,-1 1-2,2 1 1,-4 0-1,3-1 0,-1-1 0,0 0 0,6-4-1,-3-3 0,7-2 0,-2-10 0,3-4-2,0-8-1,5-4-7,-18-17-27,21-7 1,-12-18-2,8-1 0</inkml:trace>
  <inkml:trace contextRef="#ctx0" brushRef="#br0" timeOffset="1030">718 398 63,'-19'5'31,"-6"4"0,-2 12-10,-2-13-20,-4 3-28,1-11 0,9-3-3,4-10-1</inkml:trace>
</inkml:ink>
</file>

<file path=ppt/ink/ink2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6:12.7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48 656 73,'0'0'35,"-10"12"-1,-3-3 1,13 11-30,-11-1 0,6 11-2,-3-3-2,8 6 1,5-4-2,5-3 0,2-5 0,3-7 0,1-5 0,2-8 0,-2-6 0,-8-10-1,-2-8 1,-4-5 0,-2-6 0,-5 1 0,-2-4 0,-2 9 0,-1 2 0,-6 5-2,3 11-2,-6-9-11,19 19-19,-24-9 0,24 9-2,-6-14 1</inkml:trace>
  <inkml:trace contextRef="#ctx0" brushRef="#br0" timeOffset="405">431 167 60,'-1'-34'33,"2"5"-1,-9-14-9,8 24-13,-15-8-1,15 27-1,-23-22-1,23 22-3,-25 7 0,17 6-2,-3 6 0,4 9 0,0 3 0,4 5-1,0 4 1,0 2-1,2 3 0,-1 4 0,1 3 0,2-1 0,-3 4-1,2 0 1,-3 1-1,1-1 1,2-1-1,-3-3 1,2-5-1,1-4 1,-2-7-1,2-4 0,0-5 0,0-4 1,0-6-1,0-4-1,0-12 1,0 19-2,0-19-3,0 0-6,0 0-25,5-19 0,3 3-2,-5-13 2</inkml:trace>
  <inkml:trace contextRef="#ctx0" brushRef="#br0" timeOffset="795">356 594 56,'0'0'30,"-17"3"0,-5 5-1,-7 4-29,6-5-27,-8 2 0,-2-10-3,7-2 0</inkml:trace>
</inkml:ink>
</file>

<file path=ppt/ink/ink2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6:15.5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14 487 50,'-6'-15'33,"6"15"2,-8-30-1,8 30-20,1-22-2,-1 22-4,0 0-2,9 21-1,-6-1-2,4 16-2,0 3 0,2 3 0,0 4 0,-1-3-1,-2-4 0,3-10-1,-1-4-3,-8-25-2,11 20-8,-11-20-22,7-20 1,-7-6-2,11 0 3</inkml:trace>
  <inkml:trace contextRef="#ctx0" brushRef="#br0" timeOffset="218">166 452 74,'6'-27'34,"-6"27"0,12-25-9,-1 42-14,-20-2-3,9 17-2,-10 2-3,3 10 1,-5 2-2,4 2 0,-4-5-1,3-4-1,5-6-2,0-11-4,12 7-20,-8-29-12,0 0 3,0 0-3</inkml:trace>
  <inkml:trace contextRef="#ctx0" brushRef="#br0" timeOffset="702">399 451 59,'-1'-21'34,"1"21"0,-9-26-1,9 26-21,-7-14-5,7 14-2,-22 13 0,9 6-3,-3 5 0,2 7-1,-1 5-1,4 3 0,2 0 0,3-6-1,6 0-1,3-10 0,3-2 0,-6-21 0,22 13 0,-22-13 0,24-15 2,-9-1-1,-2-5 2,1-4 0,-2-5 1,-1 1-1,-3 0 2,-1 6 0,-4 1-1,-3 22 1,0 0-1,0 0 0,10 28 0,-6 5-1,1 6 0,0 4-1,1 1-1,0-7-1,6-2-4,-12-35-15,10 19-15,-2-34 0,5-6-1,-4-20 1</inkml:trace>
  <inkml:trace contextRef="#ctx0" brushRef="#br0" timeOffset="1108">550 0 80,'0'0'36,"0"0"0,-4 29-10,11 14-20,-10 6-1,6 15 0,-6 4-2,3 1-1,-2-2-1,2-1 0,0-2-2,2-9 0,5-3-3,-7-18-5,19 1-27,-13-19 1,11-7-1,-17-9 0</inkml:trace>
  <inkml:trace contextRef="#ctx0" brushRef="#br0" timeOffset="1342">680 316 58,'0'0'34,"0"0"-1,-3 32 0,2-9-17,10 21-12,-5 0-1,2 8-1,1-5-1,0-3 0,3-6-1,0-9 0,2-12-1,-12-17 1,22-1 0,-12-17 0,0-6 0,0-8 0,-3-7 1,1 3-1,-4-6 2,0 9 0,-1 4 0,-1 10 0,-2 19 0,0 0 0,3 15 0,-3 11-1,0 7-1,4 10 1,0 2 0,3 1-2,5 0 0,-3-12-5,12 6-18,-9-24-12,10-6 0,-6-14-2,4-9 2</inkml:trace>
  <inkml:trace contextRef="#ctx0" brushRef="#br0" timeOffset="1763">971 562 54,'0'17'29,"5"-4"2,-5-13-1,21 6-25,-3-2 0,-5-14 0,8 5 0,-10-13 1,5 7-1,-11-11-1,3 6-1,-8-4 0,-2 7-1,2 13 0,-20-15-1,7 12 0,0 11 0,-5 3 0,2 7-1,2 3 1,5 4 0,5 2 0,4 1-1,6 2-2,1-5-1,13 5-6,-10-11-26,16-2 1,-2-11-2,5-6 1</inkml:trace>
  <inkml:trace contextRef="#ctx0" brushRef="#br0" timeOffset="2122">1293 396 63,'-13'-16'33,"13"16"0,-19 10-3,15 7-24,-8 4-1,10 6 0,0 0-2,12 8-1,1 0 0,5 1-1,-1-1-1,-2-2 0,-5-4 0,-10-3 1,-4-6-1,-12-4 0,-2-3-1,-2-4-1,2 7-5,-7-9-27,11 3 2,3-6-3,13-4 1</inkml:trace>
</inkml:ink>
</file>

<file path=ppt/ink/ink2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6:18.5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34 161 61,'0'0'33,"0"0"-1,-13-8 1,13 8-27,-11 21 0,3-2-2,8 13 0,-2 0-2,2 10 0,2-1-1,4 0 0,3-6-1,4-9 1,0-6-1,3-5 0,-2-8 1,4-7-1,-2-7 1,-2-6 0,-2-8 0,-4-4 0,-5-6 0,-3-3-1,-7-1 1,-2-1 0,-5 1-1,-5 3 1,-1 4-1,0 8-2,5 10-3,-11-2-26,26 12-3,-14-4-1,14 4-1</inkml:trace>
  <inkml:trace contextRef="#ctx0" brushRef="#br0" timeOffset="359">186 158 68,'3'21'33,"1"3"0,5 7-3,-3-5-24,4 9-2,-6-7-1,4-1 0,-8-8-1,3-6 0,-3-13-1,0 0 0,-18-23 0,12-2 0,1-8 0,0-2 0,4-3 0,2 2 0,7 1 0,2 4-1,0 7 1,3 6-2,3 7-1,-3-8-10,1 10-23,-7-7 1,4 3-2,-4-3 0</inkml:trace>
</inkml:ink>
</file>

<file path=ppt/ink/ink2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6:19.43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66 482 50,'-11'-13'35,"11"13"-1,-15-10 0,15 10-12,0 0-15,-18 21-2,17 9 0,-4 6-2,3 8-1,0 0-1,2 4 0,2-3-1,3-7 0,5-12-1,5-13 1,4-7 0,2-12 0,2-7 0,-1-10 0,0-9 0,-5-9 0,-4-5 0,-9 1 1,-4 4-1,-8 2 0,-1 8 0,-8 6 0,-2 10 0,-6 8-2,4 20-2,-12-13-9,14 18-23,-3-10 1,13 5-1,9-13 0</inkml:trace>
  <inkml:trace contextRef="#ctx0" brushRef="#br0" timeOffset="453">304 5 65,'0'0'34,"-10"15"1,-2 1-1,13 13-26,-6 2-1,6 17-2,-4 2-1,5 10-1,-1 5-1,2 0-1,0-3-1,0-7 0,-2-7 0,-1-10-1,0-11 1,-4-14-1,4-13-1,0 0 1,-7-30 0,7 7-1,3-5 2,1-1-1,7-1 0,2 8 1,5 5 1,0 11-1,4 4 0,0 8 0,-2 9 1,-6 9-1,-1 4 1,-8 5 0,-7-1-1,-6 0 1,-8-2 0,-3-7 0,-3-4-1,-2-7 0,4-3-2,-2-11-3,22 2-8,-26 7-22,26-7 0,0 0-1,3-13 1</inkml:trace>
  <inkml:trace contextRef="#ctx0" brushRef="#br0" timeOffset="967">562 422 66,'0'0'36,"0"0"-1,0 0 1,0 17-22,-2 13-9,5 18 0,-4 6-2,5 11-1,-4 4 0,5 4-1,-1 2 0,-3-7 0,2-4 0,-1-8 0,-2-5-1,-3-6 1,-2-10-1,0-9 0,-4-10 0,9-16 0,-22 6-1,9-20-1,3 1-3,-8-26-19,12 5-13,1-16 0,11-5-1,0-16 0</inkml:trace>
  <inkml:trace contextRef="#ctx0" brushRef="#br0" timeOffset="1529">708 513 44,'0'0'31,"11"14"1,5-9 1,-16-5-21,35-9-1,-24-4-1,9 6-4,-12-12 0,2 1-2,-9 0-1,-2 0-1,-6 1-1,7 17 1,-24-19-2,10 19 1,-3 4-1,-1 9 0,3 8 1,2 5-1,0 7 0,4 3 0,6 3 0,4-2-1,7 2-2,-3-13-6,20 6-26,-8-19 0,14 1-1,-4-15 0</inkml:trace>
  <inkml:trace contextRef="#ctx0" brushRef="#br0" timeOffset="1841">1040 491 50,'0'-16'33,"-9"-1"2,9 17-1,-20-20-11,20 20-18,-18 13-1,4 7-1,-6 3-1,2 12 0,3 4-2,3 1 0,6 1 0,8 2 0,1-5-1,8-6 0,5-3 0,0-9-1,5-1-3,-8-20-13,6 2-15,-4-14-1,6-6 0,-5-13-1</inkml:trace>
  <inkml:trace contextRef="#ctx0" brushRef="#br0" timeOffset="2200">1178 6 71,'-16'-10'34,"16"10"1,0 0-2,7 14-26,-7-14-2,12 26 0,-9-8-1,3 3-1,-4 1 1,0 7-2,-4-1 0,2 5-1,-2 0 2,-3 6-3,1 0 1,0 5-1,-1-4 0,1 5 1,0 2-1,2-2 0,1-5 0,1-2 0,0-2 0,0-6 1,1 1-2,2-11 0,-1 0-1,-2-20-1,2 25-6,-2-25-22,-4-14-5,4-10-1,10 4 0</inkml:trace>
  <inkml:trace contextRef="#ctx0" brushRef="#br0" timeOffset="2527">1255 385 51,'-13'2'27,"-8"1"1,-6 7-4,2-1-49,2-4-2,6 4 0,1-8 0</inkml:trace>
  <inkml:trace contextRef="#ctx0" brushRef="#br0" timeOffset="2933">1441 513 57,'0'0'32,"-25"-6"-1,11 6 0,-4 1-27,3 11 1,-4-3 0,10 11 1,0-4-3,11 6 0,-2-4-2,9 6 1,-1-1-1,2-1-1,-1 1 1,-2-2-1,-5 1 0,-2 1 1,-2-4-1,-5 0 0,-3-2 0,-3-6-1,0-1-3,-13-16-17,6 2-12,-6-12 0,0-3-2,-2-4 0</inkml:trace>
</inkml:ink>
</file>

<file path=ppt/ink/ink2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6:43.0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129 503 42,'0'0'31,"-6"-20"3,6 20-1,-11-25-17,11 25-4,-12-17-2,12 17-2,-18-9-3,18 9-1,-23 10 0,10 3-1,-5 3-1,8 9 0,-1 1-1,5 9 0,4-1 0,7 3 0,2-4-1,6 0 1,6-2-1,-2-6 0,5-2 0,-5-9 0,2-1-2,-6-5 0,4-1-4,-17-7-12,22-15-19,-12 1 1,8 4-1,-3-6 0</inkml:trace>
  <inkml:trace contextRef="#ctx0" brushRef="#br0" timeOffset="374">367 489 74,'-19'-27'35,"19"27"-1,-29-13-6,16 18-19,-10-4-3,9 18 0,-9 0-3,9 11 0,-2 1-2,6 6 0,5 3-2,10-1 0,3-7-1,4-5 1,8-5-1,0-10 1,3-7 0,-3-9 0,6-9 1,-7-7 0,-2-8 0,-4-7 1,-3-2 0,-4-1 0,-4 3 0,-1 5 0,-7 5 2,2 11-1,4 14 0,0 0 0,-14 26 0,14 0 0,0 4-2,2 4 0,10 3-5,-9-14-19,17 9-13,-4-14 1,8-5-2,-5-13 0</inkml:trace>
  <inkml:trace contextRef="#ctx0" brushRef="#br0" timeOffset="764">593 555 63,'2'26'33,"1"5"-1,-2-2-1,-2 7-25,-1-7-1,1 0-1,-8-12 0,2-1-1,-8-14 0,15-2-1,-20-19 0,13-1 0,-3-5-1,6-2 1,2-5-1,9 1-1,4 1 1,3 2 0,2 5 0,3 3-1,2 1 0,-1 7-1,2 11-4,-22 1-27,22-8-3,-22 8 0,21-14-2</inkml:trace>
  <inkml:trace contextRef="#ctx0" brushRef="#br0" timeOffset="1295">933 526 66,'12'-16'36,"-12"3"-1,0 13 0,0-23-24,0 23-4,-16-10-1,16 10-3,-30 13 0,15 4-2,-2 5 0,1 7-2,6 9-2,-3-3-1,15 10-2,-4-11 1,15 7-2,-4-19 2,8 1-2,-4-17 3,9-8 3,-5-14 1,0-11 2,1-8 2,-10-16 2,10-4-2,-14-13 1,5 0 0,-9-9-1,4 12 1,-6 1-2,2 20 1,-2 10-1,-3 20 0,5 14 0,-1 21-1,-2 15 0,3 9-2,0 9 2,3 4-2,-2 3 1,4-1-2,3 0 0,-2-8-2,7 0-3,-6-18-7,15 2-24,-9-20 0,8-3-1,-8-17 1</inkml:trace>
  <inkml:trace contextRef="#ctx0" brushRef="#br0" timeOffset="1747">1135 449 70,'-1'-17'35,"1"17"-1,0 0 1,13 39-26,-12-7-4,8 13-2,-5 1-4,1-2-3,5 4-8,-10-18-22,7-9 0,-7-21-1,0 0 0</inkml:trace>
  <inkml:trace contextRef="#ctx0" brushRef="#br0" timeOffset="1887">1140 299 59,'-11'-77'34,"7"16"0,-4 3-1,13 24-19,-10 7-7,5 27-3,4 19-7,-8 10-31,9 7 2,4 0-3,2 6 0</inkml:trace>
  <inkml:trace contextRef="#ctx0" brushRef="#br0" timeOffset="2090">1330 441 66,'8'21'35,"0"6"-1,2 6-1,-7-3-23,7 9-6,-7-5-1,-2-1-2,-1-7 0,-1-5-2,-2-8 1,3-13-2,0 0 0,-15-10 0,12-5 1,2-7-1,5-1 2,2-5-1,3 1 2,7 1 0,-2 0 2,8 7 0,-2-1 0,3 14 0,-6 1 1,2 14-1,-5 6-1,1 9 0,-7 4-1,0 5 0,-7-1-1,-1 0 0,-1-2-3,-8-11-3,13 5-20,-4-24-10,0 0 1,0 0-2,6-25 1</inkml:trace>
  <inkml:trace contextRef="#ctx0" brushRef="#br0" timeOffset="2465">1696 473 75,'13'-5'37,"-6"20"-3,-8-1 2,11 17-29,-12-2-2,5 10-2,-6 0-2,2-3-2,4 3-6,-13-18-28,10-8 0,0-13 0,0-22-2</inkml:trace>
  <inkml:trace contextRef="#ctx0" brushRef="#br0" timeOffset="2636">1669 72 73,'-6'-39'33,"1"16"-2,1 10-7,4 13-47,-7 19-6,8-2-4,2 1 1</inkml:trace>
  <inkml:trace contextRef="#ctx0" brushRef="#br0" timeOffset="2870">1876 88 79,'-1'15'38,"1"-15"-2,-2 29 1,-2-13-31,5 11-2,-4 2 1,3 10-3,-4 2 2,4 5-3,2-1 2,0 0-3,-2 0 1,3-1 0,0-4-1,0 0 1,-1-6-1,0 0-1,1-7 1,-3-5-2,3-2-1,-3-20-2,0 25-5,0-25-11,0 0-17,-6-29 2,14 13-1,-6-10 2</inkml:trace>
  <inkml:trace contextRef="#ctx0" brushRef="#br0" timeOffset="3120">1937 487 40,'-8'-17'29,"8"17"3,-30-15-1,9 5-15,2 19-9,-10-3-3,6-1-13,-2 0-19,12-1-2,13-4-2,0 0 0</inkml:trace>
  <inkml:trace contextRef="#ctx0" brushRef="#br0" timeOffset="3323">2026 413 74,'7'26'36,"-4"0"-1,-4 0 0,2 11-27,-2-7-5,2 9 0,-1-4-2,6-3-1,4-4 0,1-8 0,4-9-1,4-6 0,4-8 1,3-7-1,0-2 0,-2-7 1,-2-5 0,-4-4 0,-2-4 1,-4 0 0,-6 5 0,-4 4 1,-6 2 0,4 21-1,0 0 2,-9 18-1,7 16-1,3 16 1,0 5-1,2 9 1,-1 2-2,2 4 1,0-9-1,2 3 1,0-8-1,-2-4 2,-2-5 0,-4-5-1,-1-6 0,-2-2 0,-7-8 0,-2-9 1,-6-5-2,1-5 0,-1-6-1,-3-8-1,5 1 0,-3-10-7,21 16-20,-21-24-10,21 11 2,-5-8-4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8:16.2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371 59 75,'12'-24'35,"-12"24"0,-3-20-5,3 20-22,-29-16-3,1 17-1,-11-1-1,-2 7 0,-7-1-1,0 3-1,4 0 1,6 1-2,8-1 1,9-5 0,7 1-1,14-5 1,0 0-1,0 0 1,0 0 0,14 7 0,-14-7 0,18 15 0,-18-15 0,17 30 1,-11-6-1,1 5 1,-1 6-1,-4 1 0,2 4 0,-1 5 1,-3-3-1,0 2 0,-3-6 0,3 0 0,-4-4 0,2-2 0,1-4-1,-4-5 1,4-7-2,-2-3 1,3 0-2,0-13-2,0 0-2,0 0-19,-6-19-15,6-4 1,10 0-2,-2-11 2</inkml:trace>
  <inkml:trace contextRef="#ctx0" brushRef="#br0" timeOffset="436">274 320 80,'0'0'37,"-18"10"-3,2 1 2,-11-4-35,-11-3-4,10-1-30,-11-7-1,5-2-2,3-9-1</inkml:trace>
</inkml:ink>
</file>

<file path=ppt/ink/ink2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6:49.9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 55 52,'-2'-14'34,"2"14"0,-3-25 1,3 25-22,0-17-1,0 17-4,0 0-1,-2 18-2,-1 0 0,0 14-3,-3 3 2,3 12-2,-1 6 0,4 9-1,0 3 1,0 1-1,0-4-1,0-5 1,4-8-1,-4-7 0,0-9 0,0-11 0,1-7-2,-1-15 0,0 0-3,0 0-15,18-15-18,-9-7 0,11 5-1,-7-12 1</inkml:trace>
  <inkml:trace contextRef="#ctx0" brushRef="#br0" timeOffset="437">293 115 59,'-8'-15'34,"8"15"1,-15-29-1,15 29-20,-10-22-5,10 22-1,0 0-3,0 0 0,3 31-1,1 1-2,-2 7 1,3 9-2,-5 4 1,0 3-2,0 0 1,-1-4 0,-3-5-2,1-8 0,1-6-1,-2-12-2,10 4-6,-6-24-28,0 0 1,0 0 0,17-25-2</inkml:trace>
  <inkml:trace contextRef="#ctx0" brushRef="#br0" timeOffset="764">157 41 64,'0'0'32,"0"0"2,0 0-2,27 11-24,-11-14-1,10 9-3,-2-6 1,6 3-2,2 1 0,3 4-2,0 0 2,-2 7-2,-2 4 1,1 7-2,-6 4 1,-6 7 0,-7 5-1,-5 0 1,-7 3-1,-8-2 0,-8 1 0,-5-5 1,-9-6-1,-3-5 0,-6-4 0,2-5 1,-2-6-1,3-4 0,6-5-1,3-4 0,7 3-3,3-13-5,16 10-23,0 0-3,13-14-1,-13 14-1</inkml:trace>
  <inkml:trace contextRef="#ctx0" brushRef="#br0" timeOffset="1310">795 425 78,'0'0'36,"-24"-7"-2,11 11 1,-7-4-31,0 3-3,-1 4-1,2-1-3,6 4 0,13-10-1,0 0-1,-1 13 0,14-8 2,2-5 2,-2-2 2,3 5 1,-16-3 3,19 6 0,-19-6 0,2 20 0,-6-5-2,3 6 0,-4 4 0,4 6-2,-2-2 0,3 1 0,3-1 0,1-6-2,-2 1 0,1-10 0,1-1-1,-4-13-1,0 0 0,0 0 0,0 0 0,0 0 1,14 7 0,-14-7 2,0 0 1,0 0 1,0 0-1,9 13 1,-9-13 0,-13 6 0,-4-4-1,-1 1-1,-4 1 1,1-1-2,3 5-4,-11-8-26,16 8-2,13-8-2,-6 14-1</inkml:trace>
  <inkml:trace contextRef="#ctx0" brushRef="#br0" timeOffset="2199">1072 84 40,'2'-19'33,"-4"-2"2,7 8 0,-8-8-16,3 21-5,0 0-4,3 22-3,-8 0 0,2 11-4,-1 9 1,4 7-2,-4 7 0,4 5-1,-3-2 1,4 0-1,-1-2-1,3-2 1,0-6-1,0-5 1,-2-6-2,-1-11 1,2-6-2,-2-21-4,6 16-21,-6-16-11,3-27 0,0 0-2,5-7 1</inkml:trace>
</inkml:ink>
</file>

<file path=ppt/ink/ink2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13.8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 8 73,'-21'-16'34,"21"16"0,0 0-1,-49 7-32,49-7-34,6 29 0,-6-29-2,80 28 0</inkml:trace>
</inkml:ink>
</file>

<file path=ppt/ink/ink2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6:58.2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29 119 31,'0'0'30,"0"0"2,-18-5 0,18 5-12,-13-5-9,13 5-2,0 0-2,0 0-1,0 0-2,0 0 0,0 0-1,22 7-1,-8-4 1,7 1-1,1-2 0,8 2-1,2-3 2,7 5-1,4-3 0,8 6 0,-6-5 0,3 6-1,-6-2 1,-7-2-2,-9 2-1,-11-6-1,-15-2-3,0 0-5,0 0-28,0 0 2,0 0-2,0 0 2</inkml:trace>
  <inkml:trace contextRef="#ctx0" brushRef="#br0" timeOffset="515">400 5 14,'0'0'26,"0"0"3,0 0 1,-13-7-12,13 7-2,0 0-1,22 9-4,-22-9-2,21 11-1,-21-11-3,29 18 0,-29-18-1,22 29-1,-13-10-1,-5 3 0,-7 1-1,-2 2 1,-7 2-1,-1 1 0,-2 0-1,-5-4-1,3 4-3,-5-18-17,7 9-15,3-14 0,12-5-1,-21 2 1</inkml:trace>
</inkml:ink>
</file>

<file path=ppt/ink/ink2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02.0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134 405 43,'0'0'31,"0"0"1,0 0 1,19-9-20,-26-10-1,7 19-2,-9-27-2,5 14-2,-9-9-1,2 8-1,-4-1 0,2 8-2,-5 1 0,2 9 0,0 9-1,3 11 0,3 7-1,4 6 0,5 5-2,2-1 1,4 2-1,5-8 0,1-4 0,2-13 0,5-7 0,-4-8 1,2-8 0,-3-8 1,2-8 0,-2-8 0,-5-10 1,1-10 0,-6-8 0,-2-3 1,-2-7-1,1 2 1,0 2-1,-3 12 1,2 10-2,2 22 3,-1 20-1,0 0-1,7 46 2,-2 2-2,-1 10 2,0 8-3,-2 2 2,1-6-2,-2-2 0,1-11-1,-1-4-2,2-15-2,7 5-11,-10-35-22,19 17 0,-19-17-1,32-11 2</inkml:trace>
  <inkml:trace contextRef="#ctx0" brushRef="#br0" timeOffset="608">363 403 42,'0'0'32,"17"-11"1,-8-5 1,4 9-18,-9-21-5,13 17 1,-17-13-4,0 24-1,0-23-2,0 23-1,-17 0-1,4 12-1,-3 5 0,3 11 0,0 3-1,3 3 0,3 2-1,5 0 0,7-3 0,3-2-2,7-4-2,-15-27-7,36 21-27,-16-23 2,12 2-1,-4-12-2</inkml:trace>
  <inkml:trace contextRef="#ctx0" brushRef="#br0" timeOffset="889">662 292 69,'-13'-16'36,"13"16"-1,-30-10 1,17 17-25,-6 2-5,7 14-2,-4 0-1,8 10-1,2-1-1,6 1 0,4-1-1,9 3 0,5-5-1,3-6 1,3-3-1,0-9-1,4 1-2,-8-19-6,6 5-26,-9-12 1,1 1-1,-5-8 1</inkml:trace>
  <inkml:trace contextRef="#ctx0" brushRef="#br0" timeOffset="1232">910 0 76,'0'0'36,"0"0"0,0 0 0,0 0-28,3 13-2,-1 8-1,-3 0-1,2 8-1,-5 2 0,1 8-1,-3 3 0,-1 3-1,0 0 1,3 1-2,-1-2 1,4-4-1,1-1-1,0-10-1,4 0-2,-4-29-5,19 21-29,-19-21 1,13-11 0,-4-10-2</inkml:trace>
  <inkml:trace contextRef="#ctx0" brushRef="#br0" timeOffset="1497">1054 275 58,'-18'11'31,"-3"-2"1,7 2-1,-12-1-25,8 11 0,0-7 1,10 8-1,0-5-2,16 8 1,1-5-2,8 3 0,-4-5-1,5 0 0,-2-2 0,-3-1-1,-3-2-1,-10-13-2,22 26-2,-22-26-6,21 22-25,-21-22 1,22 17-2,-22-17 1</inkml:trace>
</inkml:ink>
</file>

<file path=ppt/ink/ink2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03.9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29 435 76,'0'0'35,"-14"-3"1,14 3-1,-12 14-28,14 9-1,-7 2-3,8 9 0,3 1-3,3 6 1,2 0-2,7-4 1,1-8-1,1-6 0,2-12 1,0-8-1,-2-11 1,-3-11 0,-2-9 0,-6-11 0,-6-1 1,-5-4-1,-7 3 0,-2 7 0,-4 5 0,-5 12-1,2 11-4,-12-2-15,10 13-15,2-2 1,18-3-3,-14 1 2</inkml:trace>
  <inkml:trace contextRef="#ctx0" brushRef="#br0" timeOffset="390">458 104 81,'-2'-25'35,"-9"-3"-1,1 15-7,-15-9-20,12 13-2,-9 0 0,5 14-2,-1 1-1,5 10 0,4 7 0,5 7-1,4 0 0,2 6 1,2-4-1,-1 0 0,3 0 2,-3 1-3,1-1 3,0-3-2,-2 3 1,2 5-2,-1-3 2,1 5-2,-2-3 0,1 3 1,-2 1-1,1-2 0,-2 0 0,0-9-1,1 1-2,-4-14-2,10 9-10,-7-25-23,0 0 1,12-15 0,1-1-1</inkml:trace>
  <inkml:trace contextRef="#ctx0" brushRef="#br0" timeOffset="733">480 427 58,'-5'-14'32,"-8"11"-1,-7 1-4,-11 12-21,-2-1-32,-6 4-1,-3-9-4,7 1 1</inkml:trace>
</inkml:ink>
</file>

<file path=ppt/ink/ink2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05.5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129 357 60,'0'0'33,"0"0"1,0 0 0,-16-23-20,16 23-5,-22 12-2,9 2-2,-8 1-1,3 6-1,1 4-1,4 5 0,4 4-1,9 1 1,4-2-2,11 0 1,5-1-1,6-4 0,-3-3 0,6-9-1,-3-2-1,-4-14-7,4 1-27,-9-14 1,1 2-2,-4-7-1</inkml:trace>
  <inkml:trace contextRef="#ctx0" brushRef="#br0" timeOffset="312">439 348 86,'0'0'34,"-25"-16"2,12 24-6,-10-2-24,8 15-1,-9 2-2,6 9-1,1 2-2,2 2 0,8 0-3,3-5 0,8-2 0,1-12-1,12-7 1,-17-10-1,26-10 2,-9-9 1,1-7 0,-5-6 3,0-5 0,-2 0 1,-6 1 0,0 7 1,-5 0 1,5 15-1,-5 14 0,0 0-1,0 13 0,4 14 0,-1 5-1,3 7-1,1 5-2,-1-4-1,7 4-5,-10-21-20,11 3-10,-14-26 0,25 10-1</inkml:trace>
  <inkml:trace contextRef="#ctx0" brushRef="#br0" timeOffset="671">577 428 73,'0'0'33,"0"0"1,15 32-1,-12-10-27,4 8-2,-6-1 0,4 0-2,-5-5-1,0-7 0,0-17-1,0 0 1,-13-4-1,8-15 1,1-9 0,4-4 0,4-2-1,4 2 1,5-2 0,4 7-1,3 6-2,-2 2-3,9 17-18,-9-7-10,3 9-1,-2-4-1,4 4 0</inkml:trace>
  <inkml:trace contextRef="#ctx0" brushRef="#br0" timeOffset="936">878 344 67,'0'0'34,"0"0"-1,-7-14-5,7 14-16,-29 17-5,13 3-2,-5 2-2,2 7-1,0 7-4,3-2-2,12 5-2,-4-12-1,21 5-2,-7-19 1,16 1 1,-6-20 3,4-6 2,2-8 4,-6-15 2,7-3 2,-17-15-1,10-1 3,-16-14-2,8 4 1,-11-9-3,8 15 1,-10 0-2,5 16 1,-5 9-1,5 33 1,0 0-1,-3 32 0,3 11 0,0 15-2,1 6 2,4 10-2,-3 2 1,4-2-1,3-9 0,-2-9-2,2-3-3,-6-23-4,14 6-19,-17-36-10,22 9-1,-14-28 0,7-1 0</inkml:trace>
  <inkml:trace contextRef="#ctx0" brushRef="#br0" timeOffset="1389">1139 309 72,'0'0'34,"0"0"-2,-22 9 3,15 7-30,1-3-2,5 10 0,1 2 1,7 8-1,2-4-1,4 5 0,-5-1-1,-2-3 1,-9-3-1,-8-7 0,-7-3-2,-12-8-5,7 8-17,-8-17-13,13 0 1,2-8-1,16 8 0</inkml:trace>
</inkml:ink>
</file>

<file path=ppt/ink/ink2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07.7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237 70 70,'-10'-20'36,"10"20"0,-25-15 0,18 30-27,-15-2-3,3 20 0,-7 4-2,-1 11-1,-1-2-1,2 7 0,5-5 0,3 1-1,10-1 1,8 1-1,1-1 0,11 0 0,1 1 0,1 2-1,2 0 0,3-3 0,0-2 0,0-6 0,2-2 0,-1-7-1,2-3 0,0-9-2,2-2-2,-9-18-11,10 3-21,-11-16-1,5-4 0,-9-12 1</inkml:trace>
  <inkml:trace contextRef="#ctx0" brushRef="#br0" timeOffset="421">589 216 69,'10'-32'36,"-12"-2"-3,7 8 2,-17 0-29,0 12-1,-11 3 0,3 17-1,-5 2-1,8 13 0,1 4-1,6 7-1,4 3 1,3 1-1,3 0-1,2-3 1,1-3-1,1-2 1,-1-3 1,1-1-2,-1 1 1,2 0 0,-1 3 0,-4-1-1,3 4 2,-2 2-2,-2 1 0,-2-2 0,3 0 0,-2-3 1,1 2-2,1-5 1,0 0-1,-1-7-1,1-4-2,0-15-5,0 0-28,0 0 1,4-21-1,0-6 0</inkml:trace>
  <inkml:trace contextRef="#ctx0" brushRef="#br0" timeOffset="795">597 491 36,'-20'0'27,"3"12"2,-11-4-2,6-5-18,2 6-34,-6-9-3,26 0 1,-22-6-1</inkml:trace>
  <inkml:trace contextRef="#ctx0" brushRef="#br0" timeOffset="1014">691 424 55,'0'0'36,"12"20"0,-15 2 0,6 18-12,-10-5-18,10 8-1,-8 1-3,4 1-1,-2-4-4,-1-15-5,8-2-28,-4-24 1,0 0-2,3-16 2</inkml:trace>
  <inkml:trace contextRef="#ctx0" brushRef="#br0" timeOffset="1170">726 283 65,'4'-59'32,"1"17"1,-2 12-4,10 16-28,-13 14-28,10 18-4,-6 8-1,6 6-2</inkml:trace>
  <inkml:trace contextRef="#ctx0" brushRef="#br0" timeOffset="1357">913 529 44,'1'29'31,"-2"3"-1,1-1 0,5 2-12,-7-11-16,-1-3-1,3-19 0,-16 10 0,16-10 0,-13-23-1,7 4 1,7-4-1,1-6 2,8 5 1,0-8 0,10 9 2,-4 1 0,10 7 0,-5-1 1,5 12-1,-5 1-1,2 10 0,-5 4-2,-2 8 0,-6 2-1,-4 10 0,-5 3 0,1 1-1,-7-1-1,-3-7-2,5 6-4,-16-21-21,16 1-8,3-13 0,3-15-2</inkml:trace>
  <inkml:trace contextRef="#ctx0" brushRef="#br0" timeOffset="1700">1206 414 72,'0'0'35,"0"0"0,13 6-3,-4 23-23,-9-3-1,3 15-4,-6 0 0,2 2-4,1 0-3,-12-20-8,14 0-25,-2-23 1,0 0-1,-8-35 1</inkml:trace>
  <inkml:trace contextRef="#ctx0" brushRef="#br0" timeOffset="1887">1215 57 65,'3'-37'31,"-6"14"-2,3 23-15,13-1-40,-13 1-1,12 32-5,-7-12 2</inkml:trace>
  <inkml:trace contextRef="#ctx0" brushRef="#br0" timeOffset="2074">1429 36 47,'0'0'34,"0"0"3,2 18-2,3 12-9,-5-8-17,9 21-3,-13-1 0,7 10-3,-8 1 1,2 2-2,-1 1 1,0-1-2,-1-6 1,1 1-2,1-8 2,2-2-2,1-8 0,-2-5-1,4-3-1,-2-24-2,6 24-5,-6-24-25,-6-13-3,7-11 1,9 5-2</inkml:trace>
  <inkml:trace contextRef="#ctx0" brushRef="#br0" timeOffset="2324">1497 450 65,'-17'0'31,"-3"3"0,-2 0-4,3 4-41,2-2-13,-1-8-4,18 3 0,-4-13 0</inkml:trace>
  <inkml:trace contextRef="#ctx0" brushRef="#br0" timeOffset="2574">1597 517 56,'28'0'34,"-8"0"-2,-3-7 2,14 3-23,-21-12-1,6 8-4,-13-5-1,-3 13-2,-8-16-1,-6 13-1,-6 5-1,-2 5 1,0 6-1,0 12 1,2 1-1,6 8 1,5 4-1,8-1 0,4 1 1,5-1-1,5-7 0,3-6-1,3-5-1,-3-14-5,11-2-26,-11-11-2,7-4 0,-2-14-2</inkml:trace>
  <inkml:trace contextRef="#ctx0" brushRef="#br0" timeOffset="2979">2007 138 67,'4'-14'33,"-4"14"0,20-9-7,13 16-18,-20-5 0,14 15-3,-7-6 0,4 12 0,-3 0-2,2 9 0,-7 2 0,0 8 0,-8-1 1,0 7-2,-10 1 1,-2 5-1,-8-3 0,-5 2-1,-9-4 1,-6-1-3,-6 1-1,-9-12-2,3 14-16,-12-24-18,7-4 0,-6-17-2,2-12 1</inkml:trace>
</inkml:ink>
</file>

<file path=ppt/ink/ink2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13.2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23 394 54,'-4'-19'33,"-1"5"1,5 14-2,-10-26-18,10 26-1,0 0-4,0 0-2,-6 22-1,8 9-1,-4 3-2,7 10-1,-5 3 0,3 1-1,0-2-1,-2-8-1,2-2-3,-6-20-7,12 1-26,-9-17 0,0 0 0,14-20-1</inkml:trace>
  <inkml:trace contextRef="#ctx0" brushRef="#br0" timeOffset="249">121 363 73,'0'0'34,"0"0"1,5 17-7,-7-3-17,8 24-4,-6-4-2,4 11-2,-4-2-1,3-2-1,-1-5-1,-2-13-1,0-5 0,0-18 0,0 0 0,0 0-1,-10-31 0,8 4 0,5-2 1,1-5 0,7-3 1,0 3 0,5 2 1,1 4 1,2 5 0,6 11 0,-6 4 1,2 17 0,-5 2 0,2 14-1,-5 7-1,-5 6 1,1 2-2,-7 1 1,-1-3-3,-4-5-1,5 2-10,-11-17-24,9-18 2,0 0-3,0 0 2</inkml:trace>
  <inkml:trace contextRef="#ctx0" brushRef="#br0" timeOffset="842">535 5 66,'0'0'35,"8"-16"2,-8 16 1,2 15-22,11 13-9,-13 1-1,5 14-1,-7 4-1,4 12-1,-7 1-1,4 3 0,-3-1-2,2 1 1,1-5-1,1-5 0,1-5-1,-1-11-1,3-3-2,-6-21-5,19 0-29,-16-13 1,17-14 0,-6-11-2</inkml:trace>
  <inkml:trace contextRef="#ctx0" brushRef="#br0" timeOffset="1092">697 364 66,'-13'-12'33,"-8"5"-1,-7 9-1,-2-10-25,-4 10-4,3 4-7,-7-1-25,16-6-1,9 1-1,13 0-1</inkml:trace>
  <inkml:trace contextRef="#ctx0" brushRef="#br0" timeOffset="1310">728 476 71,'21'-1'35,"8"2"0,-7-11 2,6 7-28,-15-12-2,4 12-1,-17 3-2,0-13-2,-13 10 0,-4 9 0,-2 4-1,-3 3 0,-3 8 0,4 4 0,3 3-1,5 4 1,5 1-1,8-4-1,1 1-1,6-10-2,8 4-4,-15-24-14,37 12-15,-10-17 1,12 4-1,0-13 1</inkml:trace>
  <inkml:trace contextRef="#ctx0" brushRef="#br0" timeOffset="1560">1110 486 67,'-3'-33'35,"-3"6"-2,-8-2 2,14 29-24,-35-17-4,17 31-1,-5 5-3,5 12-2,0 7-2,1 2-1,11 7-3,-1-12-1,14 5 0,-6-20-1,17 0-1,-5-20 2,9-2 2,-5-17 2,0-6 3,4-3 2,-11-7 2,7 11 1,-13-8 2,-4 32-1,12-19 0,-12 19-1,9 26-1,-5 8-1,-4 4-1,1 9 0,-1 2-1,0 4 1,-2-2-2,0 4 0,-1-2 2,3-2-2,-1-2 1,-2-6-3,0-8 2,-1-7-3,-2-8 1,-9-21-5,15 1-18,-24-18-14,14-11 0,-5-11-1,11 0 1</inkml:trace>
  <inkml:trace contextRef="#ctx0" brushRef="#br0" timeOffset="2137">1231 526 62,'25'-7'35,"5"2"-1,-5-9-3,4 14-15,-13-22-7,4 7-2,-17-10-2,-3 4-2,-13-1-1,-5 2-1,-8 6 0,-1 5 1,1 9-2,3 15 1,2 10 0,10 10 0,7 8 0,8 6-1,7 1-1,7-3-1,5 0-4,-6-21-10,14-1-21,-2-20 1,5-4-1,-6-15 1</inkml:trace>
  <inkml:trace contextRef="#ctx0" brushRef="#br0" timeOffset="2402">1529 475 83,'0'0'35,"0"0"-1,5 14-6,-5-14-22,14 43-1,-7-14-1,5 10-2,-5-4-1,2-3 0,-6-2-1,-2-13 1,-1-17-1,0 0-1,0 0 1,-8-33 0,6-1 0,6-4 0,5-4 0,4 1 0,5 4 0,-1 6 0,2 6-1,-3 8-1,1 12-4,-17 5-22,0 0-6,0 0-1,17-9-1</inkml:trace>
  <inkml:trace contextRef="#ctx0" brushRef="#br0" timeOffset="2730">1826 405 54,'6'-13'34,"-6"13"-2,0-22 1,0 22-23,0 0 1,0 0-4,0 0-2,-9 30-1,6-7-2,6 12 0,0 1-1,6 2 0,1-1 0,1-2 0,-3-5-1,-4-4 0,-4-2 0,-6-10 0,-4 2-2,-10-5 0,5 5-5,-15-10-26,11 1 0,0-8-2,6-4-1</inkml:trace>
</inkml:ink>
</file>

<file path=ppt/ink/ink2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16.9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217 142 44,'-8'-25'33,"-4"-1"3,2 9-2,-6-13-8,16 30-15,-32-3-2,18 19-1,-9 2-2,4 19-2,-3 2-1,5 10-1,-1 1 0,3 4-1,6 1 0,7 3 0,4-2-1,7 0 1,4-1-1,8-5 1,1-6-2,1-6 1,-1-6-1,-2-12-1,3-1-5,-23-19-20,31-5-11,-16-10 0,3-1 0,-4-9-1</inkml:trace>
  <inkml:trace contextRef="#ctx0" brushRef="#br0" timeOffset="2090">504 420 68,'-16'-18'36,"16"18"-1,-19-1 1,-3 1-26,18 20-2,-12-1-1,7 15-3,-4 0-1,8 8-1,-3-2-2,13-1 0,3-1-2,4-11-3,15 7-7,-8-17-24,15-7 0,-4-10-1,0-3 1</inkml:trace>
  <inkml:trace contextRef="#ctx0" brushRef="#br0" timeOffset="2293">682 485 61,'0'-29'35,"0"16"1,0 13-1,0 0-17,-21 10-11,19 19-1,-10 3-2,8 9-2,-2 1-1,6-1 0,4-1-2,5-6 1,2-7-1,4-12 0,1-7 0,-2-12 0,4-9 0,-2-12 1,-6-8 0,-2-7 0,-8-4 0,-1 1 1,-6 2 0,-3 8-1,-5 6 1,-2 8 0,-1 9-1,-2 10 0,3 11-4,-9-9-13,13 15-19,13-17 1,-6 23-2,6-23 0</inkml:trace>
  <inkml:trace contextRef="#ctx0" brushRef="#br0" timeOffset="2652">844 407 77,'0'0'36,"0"0"-1,-6 33 2,6 12-29,-2-5-4,5 9-1,-1-2-1,2-4 0,2-4-2,4-10 0,-1-10-1,-9-19 1,23 4-1,-7-18 0,-2-7 1,-2-11-1,-1-8 1,0-5 0,-3-1 0,-1 4 1,-4 1 0,-1 10 0,-2 9 1,0 22-1,0 0 1,-2 20-1,1 12 0,2 9 0,-1 2-1,2 0-1,2 2-3,-2-16-6,12-2-27,-14-27 1,25 13 0,-15-26-2</inkml:trace>
  <inkml:trace contextRef="#ctx0" brushRef="#br0" timeOffset="2995">1088 456 67,'0'0'34,"0"0"-1,0 0-6,6 26-14,6 13-6,-11-5-3,6 5 0,-5-4-3,-2-3 0,-2-10-1,2-22-1,-8 13 0,8-13 0,-9-29-1,6 4 1,6-2 0,3-5 0,4 4 1,4 1 1,4 5 1,3 8-1,0 1 2,2 11 0,-5-1-1,0 15 1,-4 1-1,-1 7 0,-5 5 0,-3 7-1,-3 1 0,-4-1-2,1 1-1,-8-8-5,14-2-25,-5-23-4,0 0 0,0 0-1</inkml:trace>
  <inkml:trace contextRef="#ctx0" brushRef="#br0" timeOffset="3416">1479 0 78,'0'0'37,"0"0"0,0 0-2,0 42-27,0-4-1,7 14-2,-9 4-1,5 9 0,-6 0-3,2 3 1,-5-1-1,2-4 0,-2-2-1,2-7 1,-1-4-1,1-11 0,0-7 0,-2-10-2,3-6-1,3-16-5,0 0-24,-3-22-6,15 2 0,-2-14-2</inkml:trace>
  <inkml:trace contextRef="#ctx0" brushRef="#br0" timeOffset="3666">1596 405 60,'-18'9'31,"-6"1"0,-11 1-5,3-3-30,-4-3-23,-6-12-1,12 0-2,4-9-1</inkml:trace>
  <inkml:trace contextRef="#ctx0" brushRef="#br0" timeOffset="4056">1801 469 62,'0'-13'34,"-6"-3"0,6 16-1,-24-23-22,9 31-4,-11 0-2,5 16-1,-4 5-1,6 10-1,-1 2-2,7 2 0,4-4 0,6-6-1,6-7 0,5-10 0,5-10 0,1-10-1,5-8 2,1-8-1,0-9 2,2-1-1,-3-7 1,-2 4 1,-1 3 0,-3 7 0,-4 8 1,-9 15-1,0 0-1,13 36 1,-12-4-1,2 12 0,-3-3-2,0 3-1,6-2-2,-8-18-8,14-3-23,-12-21-1,16-5 0,-7-19 0</inkml:trace>
  <inkml:trace contextRef="#ctx0" brushRef="#br0" timeOffset="4399">1952 324 46,'8'-48'33,"1"9"1,-5 13-1,-4 26-12,13 3-10,0 33-3,-13 11-2,8 18-2,-11 7-2,3 8 0,-8-4-2,-2-6-1,2-16 0,-5-10-2,3-18 0,10-26-1,-13 9 1,10-25-1,13-2 1,1-8 1,7-1 2,5-5 0,1 2 2,7 8 0,-10-3 1,3 15 0,-8 2 0,1 10-1,-17-2 0,13 27 0,-17-7-1,-5 3 0,-7-1-1,-3-5 0,-3-4-2,-8-10-3,10 4-14,-3-20-17,14-1 1,5-11-1,12-1 0</inkml:trace>
  <inkml:trace contextRef="#ctx0" brushRef="#br0" timeOffset="4820">2270 146 68,'0'0'36,"-10"18"0,11 11 0,-12-3-26,15 18-4,-8 1 0,8 10-2,-7-1 0,3 2-2,0 0 0,-1-4-1,-1-4 0,2-10-1,0-4-2,-1-13-1,5 3-6,-4-24-28,0 0 0,13 2 0,4-11-1</inkml:trace>
  <inkml:trace contextRef="#ctx0" brushRef="#br0" timeOffset="5054">2406 495 69,'14'-2'35,"-9"15"-2,2 8-2,-7-1-23,14 9-3,-9 0-2,11 4-1,-2-4-1,6-6 0,-1-7-1,3-10 0,-2-8 0,-3-9 1,-2-7-1,-2-5 0,-6-1 1,-1 0 1,-5 3 0,-1 21 0,5-15 0,-5 15 0,3 31 1,1 0-1,-4 6 0,3 6 0,-2 6 0,-1 5-1,5-2 2,-4 0-2,-1-2 2,1-2-3,-3-3 2,-4-3-2,-1-3 1,-8-10-1,-4-6 0,-2-7 0,-5-9 0,0-4-1,-3-7 0,0-5-2,6 5-3,-9-15-21,32 19-12,-10-26 1,10 26-3,15-29 2</inkml:trace>
</inkml:ink>
</file>

<file path=ppt/ink/ink2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23.1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56 462 51,'-7'-29'35,"7"29"1,-11-28 0,11 28-12,0 0-16,0 0 0,-21 16-3,18 13-1,-3 3-2,5 6 0,-1 5-2,1-4-1,4-1-4,-8-21-10,11 4-22,-6-21 0,0 0-1,16-31 1</inkml:trace>
  <inkml:trace contextRef="#ctx0" brushRef="#br0" timeOffset="203">62 204 50,'0'-35'35,"-2"6"-1,2 29-1,2-23-12,-2 23-14,4 14-5,-4-14-7,0 23-29,0-23 0,0 22-2,0-22 2</inkml:trace>
  <inkml:trace contextRef="#ctx0" brushRef="#br0" timeOffset="452">219 412 81,'0'0'35,"0"0"-1,10 33-7,-5-12-23,1 13-1,-8 1 0,2 6 0,2-2-1,-2 3 0,0-10-1,-2-5 0,2-27 0,0 0-1,-14-3 1,11-18-1,-4-6-1,5-7 1,2-5 0,4 2 0,7 2 0,4 2-1,7 4 2,1 5-1,2 7 0,-2 10 0,0 5 1,-3 11 0,-2 5 0,-8 13 1,-3 2-1,-2 9 1,-4 1 0,-1 0-1,-1-2 0,-1-5 0,2-3-1,-3-10-2,5 0-2,-2-19-16,0 0-17,-5-19 0,17 2-1,-6-13 0</inkml:trace>
  <inkml:trace contextRef="#ctx0" brushRef="#br0" timeOffset="889">768 131 55,'4'-28'36,"-3"4"-1,-8-6 0,4 9-15,-13 0-15,3 15 0,-8 2-1,6 13 0,-4 2-1,6 11-1,-1 5 0,7 5-1,-2 1 0,8 4 1,1-2-1,2 2 0,0 0 0,-2-1 0,0 2 0,-2-1 0,0 1 0,-1 1-1,-2-3 0,5 4 1,3-4-1,-3 1 0,5-5 0,-1-8-1,2-2-2,-6-22-1,8 28-7,-8-28-27,0 0 0,-2-23 1,12 4-2</inkml:trace>
  <inkml:trace contextRef="#ctx0" brushRef="#br0" timeOffset="1217">756 453 38,'-11'-14'31,"-4"14"1,-7 6 0,1 2-12,-5-3-17,0-2-9,0-1-23,8 0-1,5-4-2,13 2 0</inkml:trace>
  <inkml:trace contextRef="#ctx0" brushRef="#br0" timeOffset="1451">834 392 85,'0'0'37,"5"37"-1,-11-19 0,12 20-30,-11-1-3,5 4 0,-3-2-3,-1-5-2,3-1-5,-12-20-29,13-13 0,0 0-1,4-13-1</inkml:trace>
  <inkml:trace contextRef="#ctx0" brushRef="#br0" timeOffset="1622">859 168 74,'4'-28'36,"-2"6"-1,-2 22-1,0 0-30,0 0-6,7 15-13,-10 2-18,4 2-1,4 0-1,5 3 0</inkml:trace>
  <inkml:trace contextRef="#ctx0" brushRef="#br0" timeOffset="1778">989 405 40,'0'26'32,"2"8"1,-2-1 0,2 8-11,-4-9-17,7 6 1,-6-11-4,-3-6-1,-4-8 0,8-13-1,-14-2-1,7-16 0,2-4 1,4-5 0,5-3 0,5 3 1,7-1 1,7 5 0,2 4 1,2 10 0,-2-1 1,2 14-1,-7 3 0,-1 8 0,-7 5-1,-2 7 0,-6 2-1,-1 6-1,-1-2 0,-4-1-1,1 2-3,-9-17-10,10 2-22,0-19 0,0 0-1,5-13 1</inkml:trace>
  <inkml:trace contextRef="#ctx0" brushRef="#br0" timeOffset="2137">1310 412 76,'0'0'37,"0"0"-2,18 27-2,-20-8-25,5 14-2,-9-1-3,6 6-1,-4-1-2,-3-8-4,7 4-6,0-33-27,-9 15 2,9-28-2,7-6 1</inkml:trace>
  <inkml:trace contextRef="#ctx0" brushRef="#br0" timeOffset="2309">1319 119 70,'-1'-33'34,"-1"10"0,6 8-4,-4 15-30,0 0-29,0 0-3,5 19-2,3-3 0</inkml:trace>
  <inkml:trace contextRef="#ctx0" brushRef="#br0" timeOffset="2496">1491 28 69,'5'-15'37,"-5"15"-1,0 0-1,0 0-24,8 25-4,-9-5 0,1 14-3,0 4 0,1 14-1,-2 2-1,-1 4-1,-1 1 0,1-1 0,-1-4-1,-2-2 0,2-5 0,-1-6 0,4-6-1,0-9-1,4-1-3,-4-25-17,0 0-15,21-4-1,-3-13-1,0-12 0</inkml:trace>
  <inkml:trace contextRef="#ctx0" brushRef="#br0" timeOffset="2761">1642 407 66,'-23'-8'32,"-9"1"-1,-3-9-7,0 6-25,5 3-27,1 4-1,4 0-2,25 3 1</inkml:trace>
  <inkml:trace contextRef="#ctx0" brushRef="#br0" timeOffset="3011">1685 482 48,'7'15'31,"-7"-15"1,21 19 0,-4-6-22,-3-20-2,10 4-2,-11-13 1,4 1-2,-10-12-1,0 2-1,-9-6 0,-3 6-1,-6 4 0,-4 10 0,-2 11-1,1 13 0,-2 14-1,7 12 1,-1 8-1,2 4 1,4 1-1,6-2 0,3-8 0,3-8 1,3-10-2,-9-24-1,30 19-3,-21-32-19,13 3-10,-2-9-2,6-3 0,-2-8-1</inkml:trace>
  <inkml:trace contextRef="#ctx0" brushRef="#br0" timeOffset="3432">2110 105 65,'-17'-18'34,"17"18"1,0 0-9,7-14-12,17 21-5,-7-5-2,9 11-2,0-2-1,3 11-1,-6 0-1,3 9 0,-9-1 0,-4 13 0,-4-1-1,-9 10 1,-4 5-2,-5 7 2,-8-4-1,-8 0-1,-4-6-1,-8-6 0,-7-3-1,-9-17-3,1 2-13,-12-18-20,7-8 0,1-11-2,3-5 2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8:26.3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50 432 71,'0'0'37,"-3"-19"-1,3 19-3,0 0-21,0 0-5,-9 22-2,7 6-1,-5 2-1,3 8-1,-1 2 0,-3 1-1,3-1 0,2-5 0,2-5 0,-2-5 0,2-3-2,1-22-2,1 24-5,-1-24-31,-1-19 2,1-14-1,4 0-2</inkml:trace>
  <inkml:trace contextRef="#ctx0" brushRef="#br0" timeOffset="484">344 57 86,'0'-15'36,"-11"-4"1,11 19 0,-6-22-32,6 22-1,-25-1 0,12 9-2,-2 6 0,-1 3 0,0 5-1,3 9 0,1 1 0,5 8 0,1 1 0,5 4 0,1-1-1,1 2 1,2 0 0,2-3-1,-2 1 1,1-2-1,-1-4 1,0 0 0,-3-2-1,0-3 1,0 0-1,0-1 1,0-4-1,-3-5 0,6 0-2,-5-8-1,5 3-2,-3-18-10,0 0-24,0 0 0,0 0 0,0-30 0</inkml:trace>
  <inkml:trace contextRef="#ctx0" brushRef="#br0" timeOffset="827">346 536 68,'-5'-16'34,"5"16"1,-29-12-1,6 12-26,0 7-20,-10-11-20,1 1 0,0-6-4,-3-10 0</inkml:trace>
</inkml:ink>
</file>

<file path=ppt/ink/ink2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28.5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19 400 69,'0'0'35,"0"0"0,-18 23 0,31 4-24,-16-7-4,11 16-1,-7-4-2,3 3-1,-4-5-2,3-7 1,-6-8 0,3-15-1,0 0 0,-13-16 0,6-10 1,4-5-2,2-5 2,5-3-2,2 0 0,6 3 0,1 5 0,1 5-1,0 10-2,-1-2-4,6 18-20,-19 0-10,18-13 0,-18 13-1,0 0 1</inkml:trace>
  <inkml:trace contextRef="#ctx0" brushRef="#br0" timeOffset="359">211 428 68,'0'0'34,"22"2"-1,-1-6 2,-3-14-25,8 10-3,-9-17 0,0 3-3,-8-6 0,-8 4-1,-6-2-1,-3 8 0,-6 6 0,-2 12 0,-1 10 0,2 13-1,-2 8 0,4 8 1,1 4-2,7 3 1,0-1-1,8-6 0,3-5-1,1-9-2,12 1-7,-19-26-26,39 14-2,-10-19 1,10-3-1</inkml:trace>
  <inkml:trace contextRef="#ctx0" brushRef="#br0" timeOffset="639">652 345 48,'-7'-31'34,"2"10"2,-9 1-1,-2 20-9,-3-8-16,2 30-3,-9-2-1,6 19-3,-5 4-1,6 7-1,3-3-2,6-1-1,10-7-1,6-11 0,8-4 1,2-15-1,7-5 1,2-10 1,0-8 0,-2-8 2,-3-8 0,-3-2 0,-2-10 1,1 8 0,-11-5 1,4 11 0,-6 4 0,-3 24 0,0 0 0,9 13 0,-9 19-1,4 7 0,-3 7-1,4 0 0,2 4-4,-3-13 0,6 4-8,-10-26-28,16-9 3,-7-19-2,5-13 0</inkml:trace>
  <inkml:trace contextRef="#ctx0" brushRef="#br0" timeOffset="1045">833 0 94,'0'0'36,"0"0"1,20 35-8,-19-8-23,6 21 0,-12 2-2,10 12 0,0 2-1,-1 1-1,-4-5-1,7-2 1,-1-11-1,-2-8-1,5-7-2,-7-13-2,6-5-4,-8-14-25,0 0-4,8-21-2,5 9 1</inkml:trace>
  <inkml:trace contextRef="#ctx0" brushRef="#br0" timeOffset="1295">1074 329 75,'0'0'35,"10"-20"-1,-10 20 2,0 0-29,-9 13-2,-2 7-1,7 9-1,-4-2-1,8 8 1,5-4-1,6 3-1,-1-5 1,3-3-1,-8-5 0,-5-4 0,-5-1-1,-12-3-1,1 3-4,-11-11-20,9 9-13,2-7 3,16-7-5,0 0 4</inkml:trace>
</inkml:ink>
</file>

<file path=ppt/ink/ink2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30.8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212 171 66,'-8'-14'34,"-5"-2"1,13 16 0,-31-23-26,31 23-1,-35-5-1,21 12-1,-11-2-1,8 14 0,0-2-2,2 14-1,-1 2 0,8 9 0,-1 2-1,5 4 0,4-2 0,4 2-1,5-4 1,5-2-1,3-8 0,4-3 0,0-6-2,-2-9-2,7 1-6,-26-17-27,31 3-1,-15-15-1,2 1 0</inkml:trace>
  <inkml:trace contextRef="#ctx0" brushRef="#br0" timeOffset="624">328 283 73,'0'0'36,"0"0"-1,-13 18 2,6-2-29,10 17 0,-6-1-3,7 10-1,-2 4-2,5 2 0,2-7-1,4-3-1,0-11-1,0-8 0,4-4-4,-17-15-3,32 3-13,-21-19-16,0-2 2,-4-11-3,3 0 4</inkml:trace>
  <inkml:trace contextRef="#ctx0" brushRef="#br0" timeOffset="826">464 364 57,'4'-16'36,"-5"3"-1,1 13 1,0 0-8,6 31-19,-11-9-2,5 12-3,-4 3-1,7 3-1,-2-2-1,1-3-1,2-2-4,-1-12-3,12 3-22,-15-24-9,20 6 2,-14-19-3</inkml:trace>
  <inkml:trace contextRef="#ctx0" brushRef="#br0" timeOffset="1014">584 446 61,'0'0'34,"13"-6"-1,-7 26 0,-6-20-18,13 44-8,-17-20-2,8 10-2,-8-9-1,-1-1-1,1-5-3,4-19-1,-4 22-2,4-22-1,0 0-1,0 0-3,0 0-1,8-15-10,-8 15-10,18-14-1,-14 1 4,-4 13-1</inkml:trace>
  <inkml:trace contextRef="#ctx0" brushRef="#br0" timeOffset="3837">696 437 34,'-5'13'26,"5"-13"2,0 0-3,0 0-15,-13-13 0,13 13-1,0 0-1,0 0-1,-1-20-1,1 20-1,6-19 1,-6 19-2,8-32-1,1 17 1,-3-9-1,4 9 0,-3 1 0,8 2-1,-15 12 1,24-13 0,-24 13-1,25 17 1,-16 2-1,-2 7 0,-4 3-1,0 8 1,-3-1-1,-5 2 0,5-3-1,-1-5 1,2-2-1,2-8 0,2-3-1,-5-17-1,13 19-5,-13-19-25,5-14-5,0-4 0,8-3-1</inkml:trace>
  <inkml:trace contextRef="#ctx0" brushRef="#br0" timeOffset="4446">1011 293 71,'-8'-14'36,"8"14"-1,0 0 2,0 0-27,-15 3-3,9 16-1,-7 5-2,5 7-1,-4 4-1,3 5 0,2 2-1,4-1 0,8-2-1,3-5 0,5-7-2,5-8-1,3 1-5,-8-21-16,13 4-13,-8-15 1,8-2-1,-9-14 1</inkml:trace>
  <inkml:trace contextRef="#ctx0" brushRef="#br0" timeOffset="4664">1160 348 71,'2'-21'36,"-7"6"-2,5 15 2,-17 3-26,11 23-3,-8-1-2,5 13-2,-1-1-1,4 3-1,6-1-1,5-4 0,3-6-1,5-10 0,5-8-1,-1-8 1,0-9 0,1-11 0,-5-6 1,-2-12 0,-3-4 0,-6-2 0,-2 2 1,-4 5 0,-3 7 0,-5 6 0,-1 10-1,-6 9 0,-1 11 0,-3-3-6,9 11-23,-10-11-6,24-6 0,-20 10-3</inkml:trace>
  <inkml:trace contextRef="#ctx0" brushRef="#br0" timeOffset="5070">1347 331 81,'0'0'38,"-14"-4"-1,9 23 0,-12-6-31,13 17 0,-5 1-3,4 6 0,3 5-2,4-2-1,4-8-1,3-6 0,4-5 0,1-13-1,2-8 1,-1-10-1,-1-9 1,-4-9 0,-1-7 1,-2-2 0,1-6 1,-3 6 0,-3 2 0,4 4 1,-5 11 0,-1 20 0,0 0 0,10 28 0,-8 4 0,1 8-1,-2 5-1,2 0-2,7 7-8,-11-14-28,19-6 1,1-17-1,7-4 0</inkml:trace>
  <inkml:trace contextRef="#ctx0" brushRef="#br0" timeOffset="5444">1693 402 50,'0'0'31,"0"0"2,6 25-2,0 4-13,-1 1-15,1 5-3,-2-3-1,-5-4-1,0-8-1,1-20-1,-12 16 0,12-16 0,-14-26 2,11 1 3,3-8 2,8 1 1,1-9 2,13 9 1,-11-4 2,18 16-2,-11-4 1,8 20-2,-9 4-1,2 15-1,-3 3 0,-2 10-2,-4 5 0,-1 4 0,-3 1-2,-2-2 1,-1 0-1,-4-7-2,-1-3-3,2-26-14,-14 21-17,14-21-2,-2-21 0,4-5 0</inkml:trace>
  <inkml:trace contextRef="#ctx0" brushRef="#br0" timeOffset="5850">2043 0 75,'0'0'38,"6"19"-2,-9 0 2,12 17-30,-9 2-1,4 14 0,-5 2-3,2 8 0,-5-2-2,1-4-1,-3 2 0,2-4 0,1-2-1,0-8 1,2-6-2,-1-8 0,4-5-1,-4-12-3,11 1-11,-9-14-23,10-20 2,-3-7-2,9-1 1</inkml:trace>
  <inkml:trace contextRef="#ctx0" brushRef="#br0" timeOffset="6084">2146 359 67,'0'0'32,"-26"-16"-1,1 27-6,-1-9-20,0 9-6,5 2-27,-6 5-1,6-8-2,21-10-1</inkml:trace>
  <inkml:trace contextRef="#ctx0" brushRef="#br0" timeOffset="6302">2337 362 80,'0'0'36,"-19"-3"-1,2 7 1,4 9-31,-12 6-2,4 7-1,-5 3-1,1 7-1,6-2-1,6-7 0,6-2-1,5-9-1,8-3 1,-6-13 0,23 0 0,-8-10 1,-1-8 0,1-3 2,-1-5 0,-1-1 1,-4-2 0,0 8 1,-4-1 0,-5 22 1,13-16-1,-13 16 0,9 23-1,-5 2 0,1 2-1,-1 4 0,3 4-3,-5-8-2,9 10-11,-6-23-22,9-2 1,-1-18-2,8-4 1</inkml:trace>
  <inkml:trace contextRef="#ctx0" brushRef="#br0" timeOffset="6661">2511 131 78,'3'-18'36,"-3"18"-1,3 21 1,8 18-29,-12 6-3,1 17 0,-3 2-2,1 7 0,-2-4 0,-2-7-2,0-10 0,-2-13-2,3-13 0,5-24-1,0 0 0,0 0 0,-2-21 0,10-6 0,8 0 2,6-4 1,2 1 1,7 5 1,-5 2 1,0 10 0,-4 4-1,-4 12 1,-18-3 0,12 28-2,-16-4 1,-8 5-1,-1 2-1,-9-2 0,1-3-1,-5-11-3,5 2-8,-9-21-25,15-5 2,2-17-3,13-5 2</inkml:trace>
  <inkml:trace contextRef="#ctx0" brushRef="#br0" timeOffset="7051">2802 74 57,'3'-20'37,"-3"20"-2,5-16 1,3 29-13,-8-13-15,8 43-2,-9-11-1,5 15-1,-5 5-2,-1 8 1,-2-1-2,-2 2 0,0-1-1,1-11-1,-1-3-2,0-14-3,10 5-21,-4-37-11,9 19 1,-9-19-2,25-21 2</inkml:trace>
  <inkml:trace contextRef="#ctx0" brushRef="#br0" timeOffset="7285">2955 409 57,'0'0'34,"12"34"-1,-12-7-2,4 11-16,-4-2-11,9 4-1,-5-4-2,9-4 1,0-13-2,5-8 1,-1-14 0,3-7 0,-2-7 0,-4-9 1,-2-6 0,-7 4 0,-5-2 0,2 8 1,-7 9 0,5 13-1,0 0 0,-10 25 0,9 1 0,1 7 0,-3 8 0,3 8 0,0 2 0,-4 4 0,-1 2-1,1 2 1,-5-4-1,-2-1 0,-2-6 0,1-9-1,-4-5 0,-1-8-1,-1-7-2,-6-16-4,12 10-20,-11-22-11,7 2 0,-4-15-2,0-3 1</inkml:trace>
</inkml:ink>
</file>

<file path=ppt/ink/ink2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40.3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65 459 54,'-7'-16'35,"7"16"0,-6-13 0,6 13-19,0 0-5,0 0-2,-4 21-3,3-1-2,-4 3-1,4 4 0,-2 2-1,3 3-1,0-2 0,0-2-1,3-5-1,-3-7-2,3-2-3,-3-14-19,0 0-12,-6-20-1,12 1 0,-6-9 0</inkml:trace>
  <inkml:trace contextRef="#ctx0" brushRef="#br0" timeOffset="265">9 91 83,'-7'-16'38,"7"16"-1,-5-13 0,5 13-30,0 0-3,0 0-3,5 19-4,-5-19-18,0 0-16,0 0 0,0 0-2,8 17 2</inkml:trace>
  <inkml:trace contextRef="#ctx0" brushRef="#br0" timeOffset="499">218 386 80,'-3'18'37,"4"11"-2,-4-3-2,8 12-28,-8-8-2,4 3 0,-4-7-2,2-5-1,-2-8 0,3-13 0,0 0-1,0 0 0,-13-31 0,11 5 0,2-3 0,3-2 1,5-3 0,3 3 0,1 2 1,4 7 1,1 3-1,0 9 1,-2 4 1,2 12-1,-4 6 0,-1 9 1,-3 5-2,-2 9 1,-1 4-1,-2 0 0,0 4-1,-2-8-1,1 1-1,-3-15-2,7 0-8,-7-21-26,0 0 2,2-29-3,8 3 2</inkml:trace>
  <inkml:trace contextRef="#ctx0" brushRef="#br0" timeOffset="967">725 166 73,'-6'-22'34,"0"5"0,-8-15-8,14 32-17,-19-20-2,19 20-1,-33 6 0,21 11-1,-5 2-2,8 5 0,-4 2-1,4 5 0,1-5-1,3 1 0,-1-2 0,3 1 0,-1 1 0,0 4 0,4 0-1,0 3 1,0-1-1,1 3 1,2-1-1,0-4 1,0 1-1,-2-6-1,-1 2 1,-1-8-2,-1-1-2,2-19-6,-2 21-25,2-21-3,0 0 1,0-13-2</inkml:trace>
  <inkml:trace contextRef="#ctx0" brushRef="#br0" timeOffset="1310">679 452 48,'-22'-3'30,"-7"5"1,-7 1-2,5 2-24,-4 4-17,6-2-14,0-7-3,15 2-1,14-2-1</inkml:trace>
  <inkml:trace contextRef="#ctx0" brushRef="#br0" timeOffset="1529">761 332 80,'5'17'37,"-1"9"-1,-6-1 1,8 14-30,-6-1-3,0 6-2,-1-2-1,-2-6-4,3 2-8,-7-21-25,7-17 0,0 0-1,0 0 1</inkml:trace>
  <inkml:trace contextRef="#ctx0" brushRef="#br0" timeOffset="1700">802 130 76,'6'-32'35,"-8"9"-1,2 23-1,16-2-33,-16 2-30,-3 29-2,8-11-3,5 8 1</inkml:trace>
  <inkml:trace contextRef="#ctx0" brushRef="#br0" timeOffset="1856">931 393 69,'0'26'34,"4"7"0,-8-3 0,10 7-29,-8-11-1,2 0-1,-4-8-2,-1-5-1,5-13 0,-16 2-2,16-2 1,-10-26-1,10 8 1,-3-3-1,8-2 1,3 0 1,4-1 1,3 6 0,1-3 1,1 11 1,0 0 0,4 10 1,-7 2-1,4 15 1,-5-1-1,-5 11 0,-3 2-1,-1 6-1,-3 1-1,-2-7-1,1 1-2,-9-15-9,9 2-24,0-17-1,0 0 1,13-13-1</inkml:trace>
  <inkml:trace contextRef="#ctx0" brushRef="#br0" timeOffset="2199">1212 407 47,'0'0'35,"6"-20"1,-6 20 0,3 17-9,11 14-18,-18-1-2,7 12-3,-8-2-1,7 1-2,-5-5-3,2-13-3,2 2-9,-1-25-23,0 0 2,-1-26-2,5 1 1</inkml:trace>
  <inkml:trace contextRef="#ctx0" brushRef="#br0" timeOffset="2402">1231 95 77,'3'-23'35,"-3"4"-1,0 19-5,0 0-28,0 0-29,0 0-4,7 15-2,3-2 0</inkml:trace>
  <inkml:trace contextRef="#ctx0" brushRef="#br0" timeOffset="2574">1414 0 52,'0'0'36,"0"0"1,0 0-1,4 16-12,6 15-16,-11 3-1,5 12-2,-4 4-1,1 10-1,-4-1-2,1 0 1,-4-1-2,3-6 1,-3-1 0,2-11-1,1-5-1,-2-8-1,5-4-1,0-23-5,11 22-20,-11-22-10,20-19 1,-9-5-1</inkml:trace>
  <inkml:trace contextRef="#ctx0" brushRef="#br0" timeOffset="2823">1509 374 61,'-19'-10'30,"0"1"-1,-2 9-7,0 0-25,1 5-24,-2-11 0,22 6-3,-17-5 1</inkml:trace>
  <inkml:trace contextRef="#ctx0" brushRef="#br0" timeOffset="3198">1586 414 67,'0'0'34,"26"-8"-1,-26 8 0,38-5-26,-24-3-2,7 1-1,-10-6-1,2 0-1,-10-6 0,-1 6-1,-7 0 0,5 13 0,-26-6 0,7 18 0,-4 2 0,-2 9-1,2 6 1,2 3-1,5 3 0,7 1 0,6-3 0,12-3 1,8-4-1,3-6 0,4-4 0,5-7 0,-2-2-3,-5-14-6,8 3-26,-12-9 0,3 1-1,-5-5 0</inkml:trace>
  <inkml:trace contextRef="#ctx0" brushRef="#br0" timeOffset="3681">2009 131 53,'0'-16'34,"0"16"1,9-16-1,-5 2-14,18 20-12,-9-6-1,9 13-1,-3 3-2,5 8 0,-2 2-1,0 7 0,-5 8-1,-4 10 0,-7 1 0,-3 7-1,-7 4-1,-7 2 1,-7-1 0,-6 0 0,-6-5-1,-5-10 0,-4 0-2,-12-18-4,8 5-19,-18-25-13,7-2-1,-7-19-1,5-8 1</inkml:trace>
</inkml:ink>
</file>

<file path=ppt/ink/ink2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48.5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95 27 79,'-26'-15'37,"26"15"-2,-22-13 3,22 13-30,0 0-1,13 28-1,-4-7-2,9 13-1,-1 6-1,9 6 0,-4 0-2,5 1 1,-1-2-2,-4-8-1,0 0-5,-22-37-22,17 22-9,-17-22 1,16-10-2</inkml:trace>
  <inkml:trace contextRef="#ctx0" brushRef="#br0" timeOffset="219">278 22 91,'-13'-16'36,"10"29"0,-8 2-2,9 18-27,-11-1-2,2 10-1,-10 0-2,0-2 0,-5-5-2,3-5-1,0-5-1,-1-11-5,12 8-17,-4-25-13,16 3 0,15-12-1,8 0 1</inkml:trace>
  <inkml:trace contextRef="#ctx0" brushRef="#br0" timeOffset="421">343 156 58,'0'0'35,"0"0"-1,-25-6 0,-5 12-12,-14-9-16,4 4-4,-7 1-2,0-8-15,8 7-19,7-5 0,10-2-1,5-4-1</inkml:trace>
</inkml:ink>
</file>

<file path=ppt/ink/ink2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7:53.22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78 371 62,'-6'-25'35,"5"8"0,-5-2 0,6 19-18,-13-12-9,13 31-1,-12 2-1,11 17-1,-4 1-1,4 12-2,-3 4 1,1 6-2,3-1 0,-5-9 0,5-9 0,-4-4-1,0-9 0,-5-9 0,9-20 0,-4 14 0,4-14 0,4-27-1,0 5 1,8-8 0,-2-5 0,6-13-1,-3-12 0,2-5 2,-2-4-1,0-1 0,0 4 0,0 7 1,0 5-1,0 15 1,3 14 0,-2 18 0,1 14 0,-2 14-1,-2 15 1,-2 9-1,-5 9 0,2 7 0,-6 6 1,0 3-1,0 0 0,-1-3 0,1-12 0,1-7 0,3-8 0,-2-14-1,5-10 1,-7-16 0,13-12-1,-4-11 0,-5-11 0,-4-6 1,0-3-1,-4 4 0,-5 1 1,-4 9 0,0 6-1,-11 8-1,2 9 0,-9 2-5,11 17-16,-7-17-14,6 4-1,0-7 0,8-4 0</inkml:trace>
  <inkml:trace contextRef="#ctx0" brushRef="#br0" timeOffset="780">501 443 77,'0'0'37,"0"0"-2,0 0 2,0 0-27,-13 20-4,10 0-1,-6-1-2,6 6 0,-2-3-2,3-3 0,4 1 0,3-5-1,4 1 1,1-2-1,-10-14 0,20 25-1,-20-25 1,13 22 0,-11-9 0,-2-13 0,-12 20-1,-1-11 0,-3-2-1,-2-10-2,6 11-5,-18-19-27,17 4 0,-3-9 0,11 3-2</inkml:trace>
  <inkml:trace contextRef="#ctx0" brushRef="#br0" timeOffset="1155">750 403 86,'0'0'36,"0"0"-1,-22-4 2,9 10-33,-7 7-1,0 7-1,-1 3 0,8 5-1,5 0 0,11 2 0,8 1-1,7-1 1,0 0-1,0-3 0,-5-2 0,-5-8 0,-8-3 1,0-14-1,-28 13-1,3-15-2,5 5-3,-12-15-24,16 8-6,4-9 0,12 13-1</inkml:trace>
  <inkml:trace contextRef="#ctx0" brushRef="#br0" timeOffset="1451">876 475 68,'0'0'38,"20"17"-2,-20 2 2,10 20-18,-10-7-15,8 10-1,-7-2-1,2-1-3,-2-3-3,-8-21-10,9 5-24,-2-20 1,0 0-1,-13-30-1</inkml:trace>
  <inkml:trace contextRef="#ctx0" brushRef="#br0" timeOffset="1623">904 63 78,'1'-45'34,"2"23"-1,-3 22-2,0 0-32,6 23-28,-1 5-3,4 4-1,4 1-1</inkml:trace>
  <inkml:trace contextRef="#ctx0" brushRef="#br0" timeOffset="1826">1244 491 79,'0'0'38,"0"0"-3,0 0 3,0 0-26,-20-3-7,2 14-1,-5 4-2,3 8 0,0 5-1,5 2-1,5 2-2,6-1 0,5-5 0,0-10-1,-1-16 0,19 12 0,-4-18 1,-4-11 1,2-5 0,2-3 0,-2 0 2,0 6 0,-7 0 1,-6 19 1,17-14-1,-17 14 2,13 20-1,-9 2 0,-6 4 0,6 13-1,-1 2 0,0 10 1,0 5-2,0 3 0,1 1 0,0-2 0,1-1-1,-8-12 0,-3-3 0,-6-16-2,-2-5-2,-6-21-4,20 0-20,-28-8-11,24-8 1,-1-10-2,15 0 2</inkml:trace>
  <inkml:trace contextRef="#ctx0" brushRef="#br0" timeOffset="2294">1384 496 93,'0'27'36,"6"6"0,-13-2-1,16 14-32,-6 0 0,-1 0-1,0-7-1,-1-9 0,-4-9-2,3-20 0,0 0 0,-17-17 0,10-9 0,2-6 0,4-3 0,2-2 1,7 1 0,2 2 0,4 4 1,5 4-1,1 7 2,2 6-1,-3 5 1,1 14 0,-2 7 0,-4 13 0,-4 8 0,-4 8-1,-2 5 0,-4-1 0,0 1-1,0-8-1,0-4-3,-5-22-12,10 6-22,-5-19 1,12-19-2,-5-3 0</inkml:trace>
  <inkml:trace contextRef="#ctx0" brushRef="#br0" timeOffset="2824">1658 524 79,'0'0'35,"-14"4"0,18 9-1,-3 2-26,11 14-2,-11 2-3,5 5-1,-3 1-1,0-3-1,-4-6 0,-4-8 1,5-20-2,-11 6 1,11-6-1,-12-33 0,8 7 1,7-6 0,2-2 0,7 2 0,1 2 1,4 3 0,1 5 1,4 11-1,-4 6 1,3 13-1,-4 5 0,0 10 0,-6 8 0,0 7-1,-2-4 0,-5 3 1,-2-4-2,-2-9 1,-5-8-1,5-16 0,0 0-1,-11-13 1,9-11 0,5-5 0,3-1 0,6-5 1,2 1 0,6 4 1,2-1 0,-3 9 0,1 9 0,2 6 1,-5 14 0,-4 11-1,-3 9 0,-2 14 0,0 4 0,-3 8 0,-5-5-1,0 1-1,0-7-3,-6-13-4,13 0-24,-7-29-6,0 0 1,0 0-1</inkml:trace>
  <inkml:trace contextRef="#ctx0" brushRef="#br0" timeOffset="3401">2109 591 62,'-18'13'33,"18"-13"-1,2 15-5,9-2-14,4-6-6,11 8-2,-2-10-1,11 3 0,-4-8-1,-1-2-1,-7-9 0,-1-3 1,-15-9-1,-2 1-1,-14-4 1,-1 4-1,-11 0 1,4 14-1,-9 8 1,9 13-1,-5 9 1,10 11-1,6 6 0,4 4 0,4 2-1,4-2-1,12-6-1,-5-11-2,8-1-4,-6-25-16,7 1-13,-5-17 1,8-1-1,-9-15 3</inkml:trace>
  <inkml:trace contextRef="#ctx0" brushRef="#br0" timeOffset="3713">2398 543 74,'2'-15'35,"-2"1"1,0 14-1,0 0-24,11 25-4,-11-2-3,5 13-1,-4 2-1,3 6-1,1-5-1,-5-5-1,0-5-1,-5-15 0,5-14-1,-13-7 0,9-11 0,-2-11 0,6-1 1,2-8 1,6 4 1,8 2 1,3 2 1,7 10 0,0 1 1,5 7 0,-10 5-1,4 7 0,-8 5 0,-2 10 0,-11 4-1,1 6 0,-7 2 0,-1 4-1,2-1 0,-6 0-3,5 0-3,-14-17-21,16 2-10,0-15 1,0 0-3</inkml:trace>
  <inkml:trace contextRef="#ctx0" brushRef="#br0" timeOffset="4181">2789 74 69,'-4'15'36,"4"-15"-1,12 20 0,-12-20-22,17 15-4,-17-15-2,7 26-2,-5-9-1,1 7-1,-5 2-1,2 4 0,0 3-1,0 4-1,0 3 1,0 0-1,-1 6 1,1-1-1,0 0 0,1-3 0,-2 0 1,6-7-1,-3-3 1,5-3-1,2-4 0,0-3 0,4-2 0,1-5-2,1-2-2,-2-13-5,13 9-23,-10-24-6,5 0 0,-5-15-2</inkml:trace>
  <inkml:trace contextRef="#ctx0" brushRef="#br0" timeOffset="4509">3002 392 88,'-37'-19'35,"-1"11"-1,-17-6-1,11 9-36,2 8-29,-1 0-1,11 0 0,9-1-4</inkml:trace>
</inkml:ink>
</file>

<file path=ppt/ink/ink2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8:05.1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228 115 54,'9'-18'33,"-2"-6"1,5 5 0,-10-10-18,13 19-5,-15-6-2,0 16-1,0 0-1,9 28-4,-18-2 2,5 11-4,-5 5 1,-2 9-1,-5-2 0,0 4-1,-3-4 0,3 0 1,-1-10-2,-1-7 1,-1-6 0,3-10 0,-1-9 0,4-10 0,-6-7 0,2-10 0,-1-6-1,5-6 1,4-4 0,2-3-1,9-4 1,6-4 1,5 4-1,2 1 1,2 3-1,2 6 1,2 4 0,-4 12 0,0 13 0,-2 12-2,-1 12 1,-1 11 0,-2 6 0,2 7 0,0 3 0,-3 1 0,-3-2 0,-1-7 0,3-3 0,-1-4 1,3-5-2,2-4 1,-5-4 0,-8-19-3,19 17-2,-20-32-13,1 15-21,7-36 2,0 8-3,-7-9 1</inkml:trace>
  <inkml:trace contextRef="#ctx0" brushRef="#br0" timeOffset="733">683 363 65,'0'0'36,"0"0"-1,0 0 1,0 0-20,-32-4-11,7 8-1,-10-3-2,3 2 0,0 0-1,3-1 0,5-1-1,8 0-1,16-1 1,0 0 0,14 9 0,4-7 0,1-4 0,1 1 0,0-2 0,-2 4 0,-2 2 1,-16-3 0,17 23 1,-14-4 0,-2 7-1,1 4 1,-2 2 0,0 3 0,-5-4 0,4 3-1,-2-4-1,3-4 1,0-2-1,3-2-1,0-2 0,1-5 0,2-2-1,-6-13 0,13 13 0,-13-13 0,20 4 0,-20-4 0,18 0 2,-18 0 0,14-4 0,-14 4 1,0 0 0,0 0 1,0 0-1,-20 4 0,4-5 0,-1 2 0,-12-2 0,3-1-1,-5-1-1,1-3-4,15 17-19,-7-17-14,22 6 1,-16-5-2,16 5 1</inkml:trace>
</inkml:ink>
</file>

<file path=ppt/ink/ink2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8:11.6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82 26 69,'-14'-11'35,"14"11"-1,-17-14 2,17 14-27,0 0-1,0 0-1,-1 18-2,11 7-1,-2 3-1,11 10 0,-3 3-1,5 4 0,2-1-1,-1 0 0,-5-12-1,-4-4-1,0-7 0,-13-21-3,10 18-2,-15-31-5,5 13-20,-2-26-6,2 5 1,-6-13-1</inkml:trace>
  <inkml:trace contextRef="#ctx0" brushRef="#br0" timeOffset="234">199 44 60,'2'-32'35,"5"18"1,-7 14 0,13 6-18,-13-6-6,-3 44-4,-3-12-3,2 8-1,-6-1-1,0 1-1,-4-7-1,4-2-1,-3-6-2,-1-9-2,8 7-8,-7-20-26,13-3 1,0 0-1,17-7-1</inkml:trace>
  <inkml:trace contextRef="#ctx0" brushRef="#br0" timeOffset="452">286 123 79,'0'0'35,"-16"10"-1,2 5 1,-8-14-30,0 8-3,-10 0-2,-7-11-6,9 5-28,-13-9 0,10 0-1,-2-7 0</inkml:trace>
</inkml:ink>
</file>

<file path=ppt/ink/ink2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8:13.8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17 500 35,'0'0'30,"0"0"3,-16 4-2,16-4-10,7-17-11,12 15 0,-10-15-2,15 8-1,-6-11-2,-1 3-1,-4-11 0,0 3-1,-9-2 1,-4-1-2,-5 2 0,-4 5 0,-4 5 0,13 16-1,-29-1 1,16 17-1,-5 9 0,4 8 0,2 8 0,4 5-1,5 2 1,6-1-1,8-2 0,2-6 0,6-7-2,1-10-2,11 1-5,-18-23-27,17 0-2,-8-19 0,6 2 0</inkml:trace>
  <inkml:trace contextRef="#ctx0" brushRef="#br0" timeOffset="358">352 246 69,'0'0'34,"-13"-16"0,13 16 1,-28 4-26,16 13-1,-9 4-3,8 9-1,-5 2-2,1 8-1,8 0-1,5 1-1,8-2-1,0-7-1,10-3 0,-4-14 0,6-4 0,1-16 0,0-7 2,-4-13 0,-1-8 2,-3-6 0,-5-6 1,2 4 1,-6 0 0,0 9 0,-2 3 1,2 29 0,0-14 0,2 28 0,1 6-1,3 15-1,-2 5 0,5 6 0,2 2-2,-2-1-1,5-2-4,-9-19-13,12 7-19,-17-33-1,32 22 0,-16-31 0</inkml:trace>
  <inkml:trace contextRef="#ctx0" brushRef="#br0" timeOffset="764">621 281 81,'-10'-22'37,"10"22"-2,-20-16-5,20 16-22,-18 26-1,10 6-2,-2 3-1,7 10-2,-2 1-2,5-1-2,9 2-2,-3-17-1,11 4-3,-17-34-1,34 16-1,-24-35-2,14-1 3,-11-23 1,9 0 3,-6-15 1,-3-5 5,0-1 4,-7-5 1,3 12 2,-14-6 1,10 21 2,-16 0-2,13 25 0,-2 17 0,0 0-4,-12 29 0,15 14-1,0 8-2,4 13 0,1 3-1,0 1-1,5 1-2,-5-14 1,0-9-1,-2-15 0,-2-14-1,-4-17 0,0 0 0,8-36 0,-2 5 1,1-8 0,6-2 1,3 2 1,4 1 1,3 6 0,3 5 1,3 8 1,-1 9-1,1 13 1,-9 11-1,0 14 1,-5 5-1,-1 12 0,-3 5-1,-7 4 0,-3-5-2,-1-4-1,2-3-3,-12-27-20,14 4-12,-4-19-1,10-15-1,2-7 0</inkml:trace>
</inkml:ink>
</file>

<file path=ppt/ink/ink2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8:15.4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29 290 78,'-17'-29'37,"17"29"-1,-13 2 1,22 15-29,-9 2-2,8 13-1,1 5-2,2 6-1,1 4-2,1-3-1,3-3-3,-10-21-9,11 3-23,-17-23-1,26-5 1,-17-22-2</inkml:trace>
  <inkml:trace contextRef="#ctx0" brushRef="#br0" timeOffset="187">194 242 77,'-1'-20'36,"1"20"-1,0 0-2,11 23-23,-12 3-3,4 15-1,-9 1-2,2 10-1,-6-6-2,-2-2 0,3-2-2,-5-11-3,10 2-9,-7-19-24,16-1 0,-5-13-1,20-3 1</inkml:trace>
  <inkml:trace contextRef="#ctx0" brushRef="#br0" timeOffset="577">483 311 77,'0'0'36,"0"0"-2,-22-19-7,22 19-18,-19 16-3,12 7-1,-8 3-2,2 9-1,0 6-2,2 0 0,3 0-2,4-9 1,6-4-2,-2-15 1,0-13-1,15-2 1,-2-14 1,-2-10 0,2-7 2,-2-2-1,-2-8 3,1 5-1,-6 0 1,4 8 1,-8 1 0,4 11 0,-4 18 0,0 0-1,9 13 0,-4 18-1,4 2-1,1 10 0,0 3-2,-2 0-3,9 9-7,-11-26-27,13 0 1,-19-29-1,32 15 0</inkml:trace>
  <inkml:trace contextRef="#ctx0" brushRef="#br0" timeOffset="952">675 371 73,'0'0'35,"0"0"-1,-1 18-5,15 10-20,-12-6-3,3 12-1,-3-8-3,-2-1 0,-3-9-2,3-16 0,-17 0 0,7-15 0,-1-8-1,1-9 1,4-5 0,5-1-1,4 0 2,6 5-1,2 4 1,7 7 1,-4 3 0,6 12 0,-7 2 0,5 11 1,-5 7 0,0 8-1,-3 3 0,2 8 0,-4 2-1,-2 4-1,3 1-2,-9-11-4,11 11-21,-11-39-10,5 21 0,-5-21-2,4-19 1</inkml:trace>
  <inkml:trace contextRef="#ctx0" brushRef="#br0" timeOffset="1310">801 53 79,'0'-28'37,"9"15"-1,-9 0 0,0 13-28,13 10-4,-13-10-5,0 35-6,-4-18-29,8 7 1,0-4-1,11 6-2</inkml:trace>
  <inkml:trace contextRef="#ctx0" brushRef="#br0" timeOffset="1498">1071 309 92,'0'0'37,"0"0"-1,-25-25-9,25 25-20,-23 18-2,7 4-1,-3 4-2,2 5-2,1 4-1,3-5-1,7 2 0,6-7-1,4-7 0,-4-18-1,19 7 1,-19-7 1,25-26 1,-12 1 1,-5 0 0,5-1 2,-4 0 0,4 4 1,-7 3 0,-6 19 0,20-6 1,-7 19-1,-3 8-1,3 9 0,-1 5-1,-2-1-2,2 9-4,-17-18-22,20 4-11,-15-29 1,29 18-1</inkml:trace>
  <inkml:trace contextRef="#ctx0" brushRef="#br0" timeOffset="1872">1323 23 70,'0'0'37,"0"0"-1,13 14 0,8 18-23,-16 7-7,-1 14-3,-4 2 0,-1 8-1,-7-4-2,4-2 0,-8-7-2,2-14 1,-1-11-1,11-25-1,-19 12 1,19-12-1,-4-26 1,8-1 1,9 0 0,4-3 1,5 3 0,7 0 1,-1 6 1,2 9 0,-4 5 0,-1 14 0,-8 6 0,-2 12 0,-11 7 0,-1 7 0,-10 1-1,-8-2 0,-8-5-1,-5-7-1,-5-10-1,-3-14-4,11 7-11,-5-28-20,15 0 1,7-13-1,18 4 1</inkml:trace>
  <inkml:trace contextRef="#ctx0" brushRef="#br0" timeOffset="2293">1557 39 75,'21'31'37,"-17"-10"-2,5 6 2,-12-1-26,16 11-6,-9-4 1,3 7-2,-5-2-2,2 3 1,0-2-2,-1 0 1,-1-4-2,-2-3-1,3-2-1,-6-14-3,9 10-9,-6-26-24,0 0 1,0 0-2,20-21 1</inkml:trace>
  <inkml:trace contextRef="#ctx0" brushRef="#br0" timeOffset="2574">1735 353 50,'9'13'32,"-9"-13"2,22 0-1,-11-13-20,16 14-1,-13-11-3,12 7-1,-13-4-2,3 3-1,-16 4-2,6-15-1,-6 15-1,-26-12 0,3 11-1,1 7 1,-4 10-1,8 7 0,5 5 1,10 11-1,6 2 1,10 4-1,6-2 0,4-8-1,6-6-1,-3-15-2,5 7-9,-8-24-24,10-3 0,-2-10-2,4 0 1</inkml:trace>
</inkml:ink>
</file>

<file path=ppt/ink/ink2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8:24.7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 44 45,'0'0'33,"0"0"0,-16-12 0,16 12-20,0 0-2,13-11-2,-13 11-3,0 0 0,16-12-2,-2 15-1,-14-3 0,26 19 0,-17-2-2,3 11 2,-6 3-2,-2 6 0,-5 6 0,-5-2 0,-4-2-1,-1-3 1,0-6-1,1-7 1,1-5-1,9-18 0,0 0 0,0 0 0,3-26 0,7 1 0,4-7 0,2-5 0,2-8 0,-2 1 0,-3-1 0,0 6 1,-3 2-1,-4 11 1,-4 8 0,-2 18 0,0 0 0,-10 19 1,2 7-2,-1 6 1,1 6 0,5 2 0,0-1-1,6 0 1,3-3-1,5-7 0,4-5 0,-1-10-1,4-5-1,-3-15-5,11 7-17,-15-22-15,10-1 0,-8-8 0,4-2-1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8:26.6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14 68,'0'0'33,"0"0"-3,4-23-11,-4 23-45,0 0-5,13 18-2,-13-18 0</inkml:trace>
</inkml:ink>
</file>

<file path=ppt/ink/ink2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9:11.33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177 459 26,'0'-20'30,"0"20"2,5-23 0,-5 23-15,4-24-3,-4 24-3,-4-15-1,4 15-3,-19-12-1,6 10-1,-13-2-1,4 10 0,-7 1-1,6 12 0,1 6-2,7 11 1,6 3-1,6 6 0,7-2-1,6-2-1,5-1 0,2-11 0,2-12 0,0-12 1,0-10-1,-2-11 0,-1-8 1,-2-5 0,-2-7 0,1-6 1,-7 1 0,1 5 0,-6 4 0,-1 9 0,-1 9 1,1 14 0,0 0-1,1 34 1,2-3-1,3 8 0,1 3-1,4 0 1,3 1-1,0-8 0,-1-2-3,2-15-1,7 8-12,-22-26-22,24-5 0,-14-15-1,6 3 1</inkml:trace>
  <inkml:trace contextRef="#ctx0" brushRef="#br0" timeOffset="608">539 349 74,'-16'-10'36,"16"10"-2,-34 16 2,16 3-31,-4-8-2,5 12 1,1-7-2,10 5 0,6-3-1,11 1 0,4-1-1,7-4 0,4 3 0,-4-1 1,0 2-1,-9-1 0,-5 2 0,-11-2 0,-5-2 0,-7 1 0,-6-3 0,-1-6-1,0-1-1,-2-11-3,24 5-10,-21-6-21,21 6 1,2-27-1,11 12 1</inkml:trace>
  <inkml:trace contextRef="#ctx0" brushRef="#br0" timeOffset="998">823 410 60,'4'-19'34,"-4"19"1,-17-1 0,-14-1-23,17 18-3,-15-6-2,12 13-2,-5-4-1,13 7-2,9-1-1,9-4-1,10 3 1,7-3-1,4-2 0,3-3 0,-2 1 0,-9 1 0,-5-4 0,-13-1 0,-4-13 0,-21 19-1,-4-13-1,-7-6-2,7 6-3,-11-18-21,19 6-7,1-8-1,19 1 0</inkml:trace>
  <inkml:trace contextRef="#ctx0" brushRef="#br0" timeOffset="1294">952 410 63,'26'-9'36,"-26"9"0,26 28 1,-18-12-19,11 17-11,-12-1-3,2 5-1,-3-1-3,-3-7-3,3 2-5,-6-31-18,-13 8-10,1-22 0,6-6-1,-3-18 2</inkml:trace>
  <inkml:trace contextRef="#ctx0" brushRef="#br0" timeOffset="1450">1024 210 69,'3'-59'35,"4"11"-1,-4 8-9,11 26-13,-14 14-6,0 0-8,15 18-29,-11 6-2,6 5-2,0 2 1</inkml:trace>
  <inkml:trace contextRef="#ctx0" brushRef="#br0" timeOffset="1638">1302 434 82,'0'0'36,"-15"3"0,15-3-1,-20 13-30,7 5-2,-4 0-2,2 6-1,1 3-1,2-4-1,11 3-1,2-7 0,12-2 0,0-11 0,9-3 0,0-9 1,-1-5 2,1-5 1,-5-4 1,4 2 2,-13-1-1,-8 19 2,15-14 0,-15 14 0,8 20 0,-3 8-1,-2 4-1,-2 12 0,2 6-1,0 8-1,0-5 0,1 5 0,-2-3-1,-4-6 1,1-4-2,-5-10 1,-3-11-2,-4-14-2,0-2-3,-16-29-20,16 7-11,-3-19-1,12 1 0,0-13 1</inkml:trace>
  <inkml:trace contextRef="#ctx0" brushRef="#br0" timeOffset="2074">1506 449 80,'10'26'36,"-1"1"-1,-12-2 0,11 11-30,-8 0-3,-1-1 0,-3-3-2,-4-9-2,4-4 0,4-19-1,-13 3 0,4-22-1,8-6 1,1-8 1,6-3 0,1-3 2,3-2 2,6 4 1,-2 1 1,10 12 0,-6 3 0,8 12 1,-8 5-1,6 9 0,-6 7-1,1 7 0,-8 3-2,1 6 1,-8 1-1,0 5 0,-4-4 0,-1 3-2,-2-2 0,-3-10-3,8 5-4,-20-20-29,18-6 0,0 0-1,18-24 0</inkml:trace>
  <inkml:trace contextRef="#ctx0" brushRef="#br0" timeOffset="2511">1781 453 63,'0'0'32,"14"3"2,8-4-2,-6-7-23,14 7-3,-10-9-1,6 5 0,-11-5 0,1 5-2,-16 5-1,10-15 0,-10 15 0,-13-10 0,-2 10-1,0 3 0,-6 6 0,4 5-1,-2 6 1,6 5-1,6 2 0,5 5 0,8 1-2,4-5-2,11 5-3,-21-33-18,39 29-10,-15-27-1,8 1-1,-3-14 2</inkml:trace>
  <inkml:trace contextRef="#ctx0" brushRef="#br0" timeOffset="2792">2176 445 72,'4'-24'36,"-10"-2"-2,6 26-3,-14-30-22,14 30-3,-19 6-2,7 10-1,-4 7-2,2 9-1,4 5-2,3 1 1,4-3-3,0-4 2,6-6 0,3-9-1,-6-16 1,21 9 2,-3-20 0,0-7 1,-2-13 1,5-6 1,-8-14-1,1-5 2,-5-10 0,-2 1 0,-8-6 1,2 11-1,-2-4 0,1 18-1,-3 8 1,6 19-1,-3 19-2,10 13 0,-2 19 0,4 10 0,-3 15 0,-1 6-2,7 5 2,-4-1-1,5-5-1,0-4 1,-1-9-1,-1-11-2,3-9-2,-17-29-8,32 11-26,-19-27 0,10-3 0,2-22-2</inkml:trace>
</inkml:ink>
</file>

<file path=ppt/ink/ink2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9:20.2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29 339 55,'0'0'35,"-13"-13"0,13 13-1,0 0-15,-16-8-8,16 8-2,3 16-2,3 8-2,-2-2-1,5 10-2,-2 2 0,6 6-1,-4-2 0,-1-3-1,1-4 0,-3-9-1,-3-4-1,-3-18-1,8 13-6,-8-13-24,0 0-5,9-25 1,4 16-2</inkml:trace>
  <inkml:trace contextRef="#ctx0" brushRef="#br0" timeOffset="266">181 314 80,'0'0'36,"0"0"0,-17 20 1,21 13-28,-14-7-2,7 11-2,-6-2-1,5 2-2,-5-6 0,5-2-1,-5-4-2,5-7-1,-1 1-2,5-19-9,0 0-25,0 0 1,0 0-1,-4-32-1</inkml:trace>
  <inkml:trace contextRef="#ctx0" brushRef="#br0" timeOffset="640">429 401 51,'-5'-17'36,"8"4"-1,-10-10-1,7 23-9,-15-19-17,15 19 0,-21-3-2,21 3-3,-31 26 0,15-5-1,-1 4-1,4 3-2,0 1 1,4-2-2,6-1 0,6-7 0,3-1-1,-6-18 1,26 14 0,-10-14 0,1-4 0,-4-9 2,0-5-1,0-7 2,-7-3 1,2 2 0,-4-2 1,-1 6 0,-2 9 0,-1 13 0,0 0 0,20 23-1,-11 2 0,6 6-2,-2 1 0,3 2-1,2-2-2,-5-12-3,11 8-17,-11-24-15,11-4 1,-9-13-1,6-5 0</inkml:trace>
  <inkml:trace contextRef="#ctx0" brushRef="#br0" timeOffset="1030">650 101 56,'-9'-47'35,"7"14"1,-13 10 0,15 23-10,0 0-17,-7 39-2,-3-6-2,7 12-1,-4 7-1,2 7-2,7 1 0,2 2-1,5-5-1,-1-4-2,8 1-4,-11-18-26,18 0-5,-10-21 1,13-3-2</inkml:trace>
  <inkml:trace contextRef="#ctx0" brushRef="#br0" timeOffset="1248">783 329 52,'0'-17'36,"0"17"-1,0 0 0,-11 18-10,21 13-19,-7 3-1,5 10-2,0 0 0,2-3-3,1-4 1,4-12-1,1-6 0,-2-12-1,4-8 1,-1-9-1,3-8 1,-2-7-1,-1-9 0,-2 2 2,-2-6 0,-5 8 1,-3 1-1,-1 8 2,-5 6-1,1 15 0,-13 12 2,7 12-3,0 7 1,4 8-1,0 1 0,2 4-1,0-3-1,4-7-2,9 0-6,-13-19-29,17-4 1,-17-11-1,35-16-2</inkml:trace>
  <inkml:trace contextRef="#ctx0" brushRef="#br0" timeOffset="1654">1077 398 55,'-1'17'30,"5"2"0,3 1 0,6-4-21,2-12-4,10 8 0,-8-18 1,8 5 0,-8-19-2,2 6 2,-9-10-1,0 5 0,-10-4-1,0 6 0,-7 3-1,7 14 0,-29-6-1,11 19-1,-2 6 0,4 6-1,3 3 1,6 4-2,6 2 1,6 0 0,11-2 0,6-8 0,4-5 0,2-7-2,5-3-2,-10-20-10,12 7-23,-9-14 0,4 1-3,-4-16 2</inkml:trace>
</inkml:ink>
</file>

<file path=ppt/ink/ink2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9:25.5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59 120 42,'-13'-4'31,"13"4"2,-21-9 0,21 9-14,-18-10-9,18 10-1,0 0-3,-7-16-1,7 16-1,3-18-1,-3 18 0,14-14-1,-14 14 0,29-6 0,-16 12 0,5 7-1,-5 6 0,-4 8-1,-4 7 1,-6 5-1,-6 0 0,-5 3 0,-2-5 0,-2-5-1,1-9 2,4-9-1,11-14 0,0 0 0,0 0 1,14-20-1,2-3-1,6-5 2,-2-5 0,2-6-1,-2-1 1,-5 1 0,-4 1-1,-5 8 1,1 5 1,-7 11-2,0 14 1,0 0-1,-4 30 1,0 2-1,-2 4 0,0 7 0,0-3 0,3 0 0,0-6 1,5-5-2,4-7 1,5-7-1,7-5-2,0-10-1,10 7-5,-12-18-20,14 6-10,-8-8 1,4 6-1</inkml:trace>
  <inkml:trace contextRef="#ctx0" brushRef="#br0" timeOffset="702">605 278 79,'7'-13'38,"-7"13"-2,-26 3 1,14 7-32,-17-2-1,0 5-1,-6 0-2,3 0-1,1-3-1,7-3 1,24-7-2,-14 6 1,14-6 0,23-7-1,-3 0 1,2-2 1,0-1 0,-2 2 1,-3 1 0,-17 7 0,16 5 1,-14 9 0,-6 5-1,-4 9 1,-3 5-1,1 6 1,-3 0-1,2 1 0,6-1 0,-1-7-1,6-3 0,3-6-1,5-2 0,-8-21 0,26 16 0,-8-12 0,-1-7 0,-1 0 0,2-1 1,-4-1-1,-14 5 2,19-1-1,-19 1 0,0 0 1,-10 16-1,-6-9 0,-6 0 1,-7-1-1,-3-4 0,-4 1-1,1-2-2,-1-11-8,14 7-26,0-7 1,22 10-2,-17-13 0</inkml:trace>
  <inkml:trace contextRef="#ctx0" brushRef="#br0" timeOffset="1950">1054 36 45,'0'0'32,"0"0"-1,0 0 2,6-16-21,-6 16-2,0 0-1,0 0-2,-23-19-2,23 19 0,-31-3 0,17 9-1,-5 1-1,1 6 0,1 5 0,4 3-1,-2 0 0,4-1-1,2 0 0,3-2 0,-1-5-1,4 3 0,2-3 1,-2 1-2,3 1 1,3 1 0,3-1 0,1 2-1,6-1 1,0 0-1,4-2 1,2-2 1,3 0-2,-2-5 1,-1 3 0,-2-7-2,-1 3-2,-16-6-3,22 3-14,-22-3-17,6-16 1,-8-3-1,2 19 2</inkml:trace>
  <inkml:trace contextRef="#ctx0" brushRef="#br0" timeOffset="2340">1080 177 63,'-16'-9'32,"16"9"0,-30 4-1,17 5-25,-9-5-3,3-1-6,-1-1-26,2-1-3,5-4 0,13 3-2</inkml:trace>
</inkml:ink>
</file>

<file path=ppt/ink/ink2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9:28.5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170 83 27,'-3'-13'30,"3"13"3,0 0 0,3-26-13,-3 26-4,0 0-2,15-7-3,-15 7-3,0 0-2,0 0-1,0 0-2,-9 33 0,3 1-1,-3 6 0,1 9 0,-3 3 0,4 6-2,0 0 0,3-6 0,1-11 1,1-4-2,2-11 1,-3-8-3,3-18 0,0 0-3,0 0-22,12-16-10,-2-4 1,-6-12-1</inkml:trace>
  <inkml:trace contextRef="#ctx0" brushRef="#br0" timeOffset="343">15 47 55,'0'0'32,"-18"-8"0,18 8-1,0 0-24,-2-15-1,15 15 1,-13 0-1,25-11-2,-9 2 0,7 10 0,2-6-1,6 9 0,-2-3 0,5 8-1,-2 5 0,4 7 0,-4 3-1,3 9 1,-5 5-1,-7 4 1,-6 3-1,-3 2 0,-9 4 1,-7-1-2,-9-2 0,-6-3 0,-8-8 0,-4-8 0,-8-4 0,-2-8-1,-3-10 0,2-4 1,4-3 0,1-1-1,5 1 0,9-3-2,7 7-1,0-11-7,14 7-27,0 0 2,14-12-3,-14 12 3</inkml:trace>
  <inkml:trace contextRef="#ctx0" brushRef="#br0" timeOffset="1014">662 541 51,'0'0'35,"0"0"-1,0 0 1,12 15-18,-25-17-8,13 2-2,-27 7-3,10-1-2,-6-2 0,-1 1-1,-1-2-1,8 0 1,4 1-2,13-4 1,0 0-1,0 0 1,13 8-1,0-9 0,5-2 1,-1 0 0,-4 0 1,-13 3 0,22 3 1,-22-3-1,7 23 1,-5-1 0,-4 4 0,-1 4 0,-1 5-1,0 0 0,-1-1 0,2-3 0,-1-7-1,4-2 1,3-5-1,1-2-1,-4-15 1,15 17-1,-15-17 1,20 9-1,-20-9 0,22 7 0,-22-7 1,18 3 0,-18-3 0,0 0 0,0 0 1,0 0-1,0 0 1,6 16-1,-6-16 0,-19 10 1,1-9-1,-8-1 1,-6-3-1,-5-1-2,7 7-2,-10-15-21,20 20-13,4-1 0,20 10-2,12-1 0</inkml:trace>
</inkml:ink>
</file>

<file path=ppt/ink/ink2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9:40.0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127 71 35,'0'0'28,"-20"-13"3,20 13-2,0 0-17,-27-25-2,27 25-1,-14-11-1,14 11-2,0 0 1,0 0-1,-4 20-1,12-3-1,-7 1 0,8 6-1,-4-1-1,6 5 0,-2-1 0,3-1 0,1-1-1,1-3-1,3-1-1,-4-5-1,6 2-3,-19-18-7,25 6-24,-25-6 0,10-16 0,-11-5 0</inkml:trace>
  <inkml:trace contextRef="#ctx0" brushRef="#br0" timeOffset="266">218 28 58,'-7'-22'35,"7"22"-1,-17-7 1,22 33-20,-23-8-6,15 19-2,-13-5-1,7 10-2,-5-6-1,3 1-1,-6-7-1,0-5 0,0-7-3,-4-8 0,4 2-4,-10-17-18,27 5-12,-20-4-1,20 4 0,16-12 0</inkml:trace>
  <inkml:trace contextRef="#ctx0" brushRef="#br0" timeOffset="515">210 167 68,'-16'4'34,"-7"-1"-2,0 9 0,-14-3-28,11 3-6,6 2-26,-8 1-3,8-3-2,2-2-1</inkml:trace>
</inkml:ink>
</file>

<file path=ppt/ink/ink2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9:42.6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8 481 48,'-13'15'30,"13"-15"1,0 0-4,21 13-17,-21-13-1,22 6-2,-22-6-2,28 2 0,-12-10 0,1 1-2,-5-11 1,3-2-1,-11-11 1,5 1-1,-12-7 0,3 5-1,-8 1 1,3 7-1,-8 5-1,-1 11 1,-3 10-1,0 14 1,1 8-2,0 10 1,2 4 0,10 6 0,8 2 0,2-2-1,10 1 0,6-10 0,9 1-3,-5-16-2,13 10-8,-13-24-25,9 1 1,-9-14-1,5 1 1</inkml:trace>
  <inkml:trace contextRef="#ctx0" brushRef="#br0" timeOffset="359">361 334 40,'-4'-27'33,"-8"6"2,12 21 0,-23-3-11,14 27-14,-5-3-4,5 17-1,-3-1-2,3 4-2,5-2-1,0-7-2,8-2-1,-4-12 0,9-5 0,-9-13 0,19-3 0,-9-12 1,0-6 2,3-7 0,-6-6 2,4 2 0,-10-4 2,5 10 0,-6-1 0,0 27 1,-2-18-1,2 18 1,0 32-2,3-4 0,-1 4-1,5 8 0,-3-2-2,5-4-1,4 0-3,-8-16-3,15 4-22,-20-22-10,23 5 3,-10-19-3</inkml:trace>
  <inkml:trace contextRef="#ctx0" brushRef="#br0" timeOffset="733">589 285 66,'-8'-16'37,"-11"2"-2,19 14 2,-29 24-24,26 7-6,-9 4-2,11 10-2,1 0-1,4 3-2,5-5-1,1-11 0,3-4-1,-1-13 0,2-8-1,2-13 1,-1-8 0,1-16 1,-2-11 0,2-14 0,-4-8 2,-1-11-1,-3-3 2,-4 4 0,-2 4 0,0 13 1,-4 13 0,-1 24 0,3 19 0,-5 32-1,5 14 0,3 15 0,3 11-1,3 9 0,-1 1-2,1-9 1,-2-8-1,1-13 1,-2-13-2,-4-20 1,-2-19 0,0 0-1,9-12 1,-3-12 0,3-5 0,4-8 1,7-2 0,1 3 0,5-3 0,1 11 1,1 3 0,-2 15 0,-4 8 0,-2 17 0,-7 9 0,-1 8 0,-9 6 0,-2-2-1,-2 4 1,-1-9-1,2-5-2,-2-9-2,9 3-11,-7-20-22,0 0 0,19-14-2,1 0 0</inkml:trace>
</inkml:ink>
</file>

<file path=ppt/ink/ink2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9:44.4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31 83,'0'0'35,"-13"30"-4,13-30-4,-1 46-20,-2-11-1,6 8-1,-2-2-3,-1-4-1,0-5 0,-1-10 0,-2-8-1,3-14 0,0 0 0,-15-7 0,13-12 0,0-4-1,4-5 1,0-3 0,4-4 0,3-1 0,1 1 0,3 4 1,-2 5-1,2 5 1,-13 21 1,22-10-1,-22 10 1,17 32-1,-12-4 0,1 5 0,-2 3 0,-1 1 0,1-1-1,-1-5 0,0-7 0,-2-5-2,5-3-2,-6-16-10,13 6-22,-13-6-1,22-12-1,-12-1 0</inkml:trace>
  <inkml:trace contextRef="#ctx0" brushRef="#br0" timeOffset="421">362 145 58,'15'-20'36,"-15"20"0,0 0-1,7 17-14,-7-17-17,-17 14-2,-3-5-1,-4-5-5,7 9-23,-12-16-8,10 1 1,2-11-4</inkml:trace>
  <inkml:trace contextRef="#ctx0" brushRef="#br0" timeOffset="796">687 44 64,'5'-19'35,"-5"19"-1,-8-16-5,8 16-14,-14 12-9,5 8 0,-7 0-3,6 13 1,-6-1-2,3 4-2,3 0 0,3-4 0,3-3-2,2-13 1,2-16 0,9 13-1,-9-13 0,20-19 2,-7 0-1,2-4 0,-2-4 2,0 1-1,-3 0 1,1 5 0,-6 4 1,-5 17 0,0 0 1,17 4 0,-13 17 0,5 8-1,-1 2 0,3 5 0,-1 2-1,0-6-2,0-2-1,-4-11-2,7 2-7,-13-21-27,0 0 3,7-14-3,3 1 2</inkml:trace>
  <inkml:trace contextRef="#ctx0" brushRef="#br0" timeOffset="1154">840 104 65,'0'0'35,"0"0"-2,12 13 1,-12 3-25,13 20-3,-13-4-1,10 7-2,-6-3-1,2-6-1,-5-8 0,-1-22-1,-3 15 1,3-15-1,-10-25 0,6 2 0,1-6 0,5-1 0,1-2-1,4 0 0,6 3 0,-5 2-3,10 8 0,-10-4-4,10 14-3,-18-12-1,14 15 3,-12-8 3,-2 14 3,13-15 2,-13 15 4,14-10 4,-14 10 3,0 0 1,0 0 1,14 30-4,-15-2-2,5 12-1,-7 2-2,6 6-1,0-1 0,4-1 0,1-8-1,3-9-1,2-9 0,2-13 1,2-8-2,2-11 1,-2-8 0,0-9-1,-1-11 1,-3-8 0,0 3 0,-6 1-1,-1 5 1,-6 8 1,0 10-1,0 21 1,0 0 0,-13 30 0,9 0 1,0 11-1,-1 1 0,5 5 1,0-1-1,7 2 0,1-5 0,2 2 0,1 1 0,4-2-1,-2-1 2,0 0-3,-2-2 2,-4-2 0,-4-3-1,-8-7 0,-4-6 0,-7-7 0,-3-5 0,-5-4-1,-1-4 1,-1-6-1,0 0 0,2-4 0,5 1-2,0-4-2,19 10-9,-24-11-24,24 11 0,5-16-1,8 10 0</inkml:trace>
</inkml:ink>
</file>

<file path=ppt/ink/ink2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9:48.0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209 209 57,'8'-26'34,"-3"1"-1,-2-8 1,6 7-22,-16-9-3,5 13-2,-9-3 0,11 25-3,-28-16 0,12 19-1,-1 6-1,1 6 0,0 2-1,2 2 1,1 0-2,3-3 2,0 6-2,4 2 1,1 4 0,3 7 0,2 4 0,1 5 0,2 1-1,1 4 0,2 2 0,-3-6 0,-2-1 0,4-6 1,-2-3-2,-2-1 2,3-4-1,-4-6 0,5-2-1,-5-4 0,4 0-2,-4-18-2,1 13-5,-15-20-27,14 7 0,4-24 0,6 5-1</inkml:trace>
  <inkml:trace contextRef="#ctx0" brushRef="#br0" timeOffset="374">175 443 65,'0'0'35,"0"0"-1,-22-2-1,16 16-19,-10-1-11,-1 2-2,-5 4-6,-8-12-29,8-1 1,-1-15-3,6 5 1</inkml:trace>
  <inkml:trace contextRef="#ctx0" brushRef="#br0" timeOffset="717">266 435 77,'-15'0'36,"11"16"-1,-12 4 1,19 14-31,-7 2-1,5 5-1,3 4-2,5-5 0,0-2-1,4-12 0,4-10 0,-3-6-1,4-14 1,-2-9 0,-2-7 0,1-9 0,-5-8 0,1-2 0,-5-2 1,0 5 1,-5 4 0,2 10-1,-4 5 2,1 17-1,0 0 0,-5 30 0,2-2-1,3 5 1,-1 2-2,5 3 0,1 0-1,3-8-2,10 4-6,-14-21-28,18 1 0,-4-15-1,8 1 0</inkml:trace>
  <inkml:trace contextRef="#ctx0" brushRef="#br0" timeOffset="1076">575 531 75,'0'0'34,"-3"33"0,3-7 1,9 12-31,-8-7-1,2 2-1,-2-5-1,-4-7-1,2-5-1,1-16 0,-13 5 0,13-5-1,-16-23 1,12 2 0,2-2 1,5-2 1,3-1 0,6 3 1,1 1 1,4 5 0,-3 1 0,7 7 1,-6 6 0,4 12-1,-4 4 0,1 11 0,-3 6-1,1 4 0,-1 0-2,-4 1 1,-1-3-2,-5-8-1,-1-2-5,-15-20-25,13-2-5,-6-13-2,6 13 0</inkml:trace>
  <inkml:trace contextRef="#ctx0" brushRef="#br0" timeOffset="1528">862 567 57,'13'-22'37,"-13"22"-1,6-14-1,-6 14-13,0 0-16,0 0-1,-20 13-1,10 3-2,-5 3 0,4 4 0,1 3-1,5 5-1,5-4 0,6-1-1,7 2-1,-1-13-2,9 5-7,-21-20-27,39-2 2,-16-15-2,8 0 2</inkml:trace>
  <inkml:trace contextRef="#ctx0" brushRef="#br0" timeOffset="1762">1079 176 69,'-10'-45'37,"4"19"-2,-7-6 2,13 32-26,-17-26-3,17 26-2,-18 7-2,14 10-1,-5 8-1,5 4 0,0 10-1,5 8 1,-2-2-2,2 7 1,2-1-1,0 1 1,3-1-1,-2 0 0,2-1 0,-2-7 0,3 1 0,-2-8 1,-1-1-2,0-10 0,-1 0-1,-3-25-3,6 20-4,-6-20-26,-1-15-1,2-6-2,12 0 0</inkml:trace>
  <inkml:trace contextRef="#ctx0" brushRef="#br0" timeOffset="2074">1148 459 54,'-17'-10'32,"1"20"-1,-13 4-1,3 0-28,-1-4-29,-2 2 0,-1-9-3,9-3-2</inkml:trace>
  <inkml:trace contextRef="#ctx0" brushRef="#br0" timeOffset="2418">1169 462 50,'0'0'36,"-3"-13"-1,7 29 1,-4-1-11,17 18-17,-14 5-3,7 7-1,-7 0-4,-1-1-1,3-2-8,-10-22-28,5-20 2,0 0-2,-5-20 1</inkml:trace>
  <inkml:trace contextRef="#ctx0" brushRef="#br0" timeOffset="2574">1216 192 60,'3'-42'33,"1"18"-2,-2 11-1,-2 13-30,13 9-27,-9 9-3,3 8-3,6 3 1</inkml:trace>
  <inkml:trace contextRef="#ctx0" brushRef="#br0" timeOffset="2730">1407 484 72,'-6'21'35,"3"9"-1,-7-5-10,9 11-15,-7-4-4,10 7-1,-2-8-2,10-1 0,0-6-1,3-8 0,4-8-1,5-8 1,-2-10-1,-1-6 0,-2-6 1,-6-8-1,-7-6 1,-3 1-1,-6 0 1,-8 6-1,-5 4 1,-3 6-1,-1 12-3,-6-2-6,15 16-26,-4-2 0,17-5-1,0 0 1</inkml:trace>
  <inkml:trace contextRef="#ctx0" brushRef="#br0" timeOffset="3010">1535 515 79,'11'13'35,"4"14"0,-9-6-9,19 12-18,-18-7-3,3 3-1,-10-8-2,0-5 0,0-16-1,0 0-1,-14 3 0,14-3 0,-2-26 0,8 8 1,1-2-1,9-1 1,1-2 0,7 6 0,-3-1 0,2 5 1,-2 3-1,-3 6 0,-2 6 1,-3 12-1,-3 6-1,-4 10 1,-1 5-1,-3 2 1,-2 2-2,-2-1 1,0-3-1,-1-11-2,8 3-9,-5-27-26,13 5 1,5-16-2,10-2 1</inkml:trace>
</inkml:ink>
</file>

<file path=ppt/ink/ink2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39:55.5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269 163 66,'0'0'35,"0"-30"0,0 17 2,-11-9-27,9 9-3,-15-6-1,3 5-2,-7-5 0,1 9-1,-3-3-1,3 7 0,2 1 0,4 8-1,-3 3 1,17-6-1,-13 31-1,12-6 1,-2 6 0,3 4 0,4 5 0,-1 6-1,3 1 1,-2 4 0,1-1-1,1-2 0,-3-3 0,-3-2 1,-3-8-2,1-2 1,-4-7 0,2-5 0,-2-2 0,0-3 0,3 0 0,3-16 0,-4 22-1,4-22-2,1 20-3,-1-20-10,0 0-22,2-21-1,11 11 0,-7-8 1</inkml:trace>
  <inkml:trace contextRef="#ctx0" brushRef="#br0" timeOffset="390">200 451 82,'7'-25'35,"-7"25"1,0-17-11,2 30-17,-17-1-3,-7 10-4,-5 4-7,-15-11-28,6 1-1,0-16-2,5-9 1</inkml:trace>
</inkml:ink>
</file>

<file path=ppt/ink/ink2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0:04.94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160 720 10,'0'0'27,"13"-11"2,-13 11 3,0-31-13,0 31-2,4-33-2,5 20-3,-13-15-1,8 9-3,-13-10-1,9 11-2,-8-7 0,3 12-2,-8 0 0,0 7 0,-1 6-1,-4 6 0,-2 5-1,1 8 0,-2 7-1,3 2 0,2 4-1,8 1 0,3-5-1,7-2 0,9-3 1,2-13-1,5-5 1,0-11 0,3-9 1,-2-8-1,-3-4 2,1-5 0,-5-2 0,-4 4 0,-2 4 1,-2 13 0,-4 13 0,0 0 0,12 32 0,-6 5 0,-2 8-1,5 2 0,-1-1 0,6-1-1,-4-6 0,1-13-1,2-5-1,-13-21-4,35 18-17,-20-31-16,9 5 1,-6-17-2,3 0 1</inkml:trace>
  <inkml:trace contextRef="#ctx0" brushRef="#br0" timeOffset="671">440 453 75,'0'0'36,"-24"-14"0,24 14 1,-21 19-30,13 3-2,-5-6 0,8 13-2,0-2-1,10 1-1,-1-2 0,9-2 0,0-3-1,4-2 0,4-2 0,-7-1 1,-5-2-1,-2 2 0,-10-1 0,-1-1 0,-9-1 0,-3 5-1,-1-4 1,-1-3-2,5 0-2,-1-12-6,14 1-26,0 0-1,0 0 0,21-22 0</inkml:trace>
  <inkml:trace contextRef="#ctx0" brushRef="#br0" timeOffset="998">674 456 76,'-16'-3'37,"6"17"0,-7-1 0,4 11-31,-5-2-2,8 10 0,-1-5 0,8 4-2,0-5-1,6 2 0,3-5-1,1-3 0,3-1 0,-1-2 0,-5 1-1,-5-4 1,1-14 0,-21 22 0,5-13-1,-2-6-1,2 1-2,-3-18-16,19 14-16,-13-22 0,27 9-2,2-11 0</inkml:trace>
  <inkml:trace contextRef="#ctx0" brushRef="#br0" timeOffset="1295">740 395 75,'-12'14'38,"12"16"-1,-9 2 2,21 13-27,-14 3-7,7 5-1,-4-6-1,2-2-2,1-8-1,-4-10-2,5-3-3,-5-24-11,0 0-22,-5-32 1,10 2-2,-7-21 2</inkml:trace>
  <inkml:trace contextRef="#ctx0" brushRef="#br0" timeOffset="1466">744 88 53,'-6'-49'36,"6"25"-1,-3 7-1,3 17-9,7 25-24,-11-9-33,10 5 0,1-5-2,3 15-1</inkml:trace>
  <inkml:trace contextRef="#ctx0" brushRef="#br0" timeOffset="1685">1057 597 75,'3'-19'37,"6"6"-1,-15-11 1,1 9-29,-8-4-2,-1 18-2,-8-1 0,0 17-1,-4 7-2,0 9 0,4 9-2,2-3-1,9 5-2,2-8-1,13-2-2,-1-19 1,12 0 0,-15-13 0,34-16 3,-13-10-1,0-8 4,-2-2 2,-3-6 2,2 10 0,-10-6 1,2 17 0,-7 3 0,-3 18 0,10 21 0,-4 10-1,-4 14-1,1 9 0,0 4-1,-2 12-1,-1-4 1,0 0-2,0-4 1,-3-4-2,-1-7 2,-2-8-2,-7-5 1,-2-12 0,1-6-2,-6-12-2,4-1-5,-10-17-28,26 10-1,-18-34 0,25 10-2</inkml:trace>
  <inkml:trace contextRef="#ctx0" brushRef="#br0" timeOffset="2215">1254 535 50,'0'0'36,"0"0"-1,-6 29 0,8 13-11,-13-13-19,11 9-1,-5-7 0,2 6-2,-2-10-2,1-8 0,4-19-1,-13 9-1,13-9 1,-13-29 0,13 4 0,0-7 0,6-1 0,4-3 2,3 1 0,4 3 0,1 1 1,5 10 1,-3 0 0,3 14 0,-5 6 1,-1 12-2,-4 8 1,-1 12-1,-2 3 0,-4 8-1,-3 2 0,-2 2-1,-1-6 1,-1-4-2,4-1-2,-6-21-4,11 6-22,-8-20-9,0 0 1,22-29-3</inkml:trace>
  <inkml:trace contextRef="#ctx0" brushRef="#br0" timeOffset="2667">1487 604 64,'0'13'34,"0"-13"-2,18-4 1,3 4-26,-10-14 0,10 8-2,-9-10 0,7 3-1,-12-8 1,2 4-2,-8 3 0,-4 0 0,3 14-1,-22-15-1,4 13 0,-3 8 0,2 7-1,2 12 1,4 2-1,6 9 0,5 2 0,5 1 0,7 0-1,3-5-1,3 1-2,-3-21-5,15 6-21,-14-20-7,13 5 1,-4-12-2</inkml:trace>
  <inkml:trace contextRef="#ctx0" brushRef="#br0" timeOffset="2979">1867 694 69,'3'-30'35,"5"7"0,-10-11-3,18 17-22,-24-11-2,8 28-2,-6-20-2,6 20-1,-21 16-1,6 3-2,-1 8 0,-3 5-1,5 6-1,-1-3 0,5 2-1,2-9 0,9-3-1,2-12 1,-3-13 0,26 6 1,-6-17 1,1-5 2,0-11 0,0-9 1,-5-9 1,1-6 0,-7-11 1,-3-7-1,-4-5 0,2 3 0,-10 2 0,10 15 1,-10 6-1,5 18-1,0 30 1,0 0-1,-4 23 0,7 20-2,-3 10 1,3 9-1,4 9 0,2 5 1,4-7-3,3-4 3,1-7-2,2-10 0,6-9-2,-7-18-3,11 2-12,-16-30-21,12-3 1,-8-18-2,11-2 0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8:30.5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276 43 78,'14'-16'35,"-14"16"0,0 0-7,0-18-20,0 18-2,-18-1-2,-3 4-1,-2-3-1,-6 2 0,-4-2 0,1 2-1,1-2 0,2 1 0,7-4 0,8 2 0,14 1-1,-16-4 1,16 4 0,0 0-1,0 0 1,0 0 0,0 0 0,16-8 0,-16 8 0,9 27 0,-5-6-1,-3 9 1,2 4 0,-1 7 0,1 6-1,-2 1 1,-2 0 0,-1 3-1,-1-2 1,-1 4 0,0-2 0,-1 0 0,1-5 0,-1 1 0,1-8 0,1-5-1,0-6 0,2-11-2,-1-2-1,2-15-2,0 0-8,-1-21-26,11 1 0,-4-14-1,11 7 0</inkml:trace>
  <inkml:trace contextRef="#ctx0" brushRef="#br0" timeOffset="453">238 442 81,'0'0'37,"-20"-3"-3,20 3 2,-36 7-33,2-3-2,-1 9-6,-7-8-30,12-1 1,4-7-4,10 0 2</inkml:trace>
</inkml:ink>
</file>

<file path=ppt/ink/ink2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0:17.34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195 303 73,'0'0'38,"-20"-26"-1,20 26 0,0 0-28,-3 39-1,-1-6-3,4 12-1,-2 5-1,1 5-1,-2 1 0,2-1-1,-4-8-1,2-4 1,0-11-1,2-6 0,-2-9-1,3-17-2,0 14-3,-6-35-20,6 21-12,5-40-1,2 14-1,-4-8 1</inkml:trace>
  <inkml:trace contextRef="#ctx0" brushRef="#br0" timeOffset="296">11 248 44,'0'0'33,"-14"-17"2,14 17-1,0 0-14,20-2-13,3 8-1,-1-5-1,10 8-1,0 0-2,4 7 1,-1-2-1,1 8-1,-1 0 1,-2 7 0,-2 4-1,-5 2 0,-6 4 0,-7 7 1,-7 1-1,-6-1 0,-9 0 0,-5-4 0,-9-2 0,-4-7 1,-7-4-1,-3-10-1,0-6 1,0-9-1,3 0 0,0-6-2,8 3 0,3-10-7,23 9-28,-16-5-1,16 5 1,0 0-3</inkml:trace>
  <inkml:trace contextRef="#ctx0" brushRef="#br0" timeOffset="858">664 778 68,'0'0'36,"16"-4"-1,-16 4 1,0 0-26,0 0-3,-13 15-2,-8-7-2,0 4-1,-6-1-1,4 1 0,3-2-1,4-1-1,16-9 0,-9 14 1,9-14-1,21 2 0,-4-1 0,-1-4 0,1 2 1,-2 2 0,-15-1 1,22 13 0,-19 2 0,-3 10-1,-5 2 2,1 3-2,-3 5 1,2 0-1,1 0 1,1-3-2,3-3 1,4-6 0,5-3-1,4-4 0,4-4 0,1-7 0,2 0 0,-1-5 0,1-2 0,-4-1 1,-3 1 0,-13 2 0,0 0 1,0 0-1,0 0 1,-29 11-1,8-5 0,-6 3 1,0 1-2,-2-3 0,3 2-2,-5-14-8,18 8-26,-8-10 2,21 7-3,-22-17 1</inkml:trace>
  <inkml:trace contextRef="#ctx0" brushRef="#br0" timeOffset="1809">590 0 60,'0'0'35,"-5"16"-1,13 10-1,-8-1-21,8 15-7,-11-2 0,8 6-3,-8-4 1,1-5-2,-2-9 0,-3-11-1,7-15-1,-15-8 2,11-11-1,1-7 1,3-4-2,4-2 2,4-1-2,0 1 2,5 3-1,5 3 1,-2 8-1,3 5 1,-2 3 0,0 7 1,1 5 0,2 8 0,-5 7 1,1 11-1,-6 4 0,-3 5-1,-6 1 1,1 3-2,-2-5 1,-2-3-1,2-2-3,0-15-3,15 10-19,-15-26-13,29 7 0,-12-13-2,9 0 0</inkml:trace>
  <inkml:trace contextRef="#ctx0" brushRef="#br0" timeOffset="2839">1254 607 40,'-13'-5'32,"13"5"1,-26-11 0,26 11-18,-19-8-5,19 8 0,0 0-3,-7 14-1,7-14-1,0 0-1,4 15-1,-4-15 0,14 4-1,-1-5 0,1-4 0,9-1 0,4-1 0,12 0 0,9 3-1,6-1 1,7 4-1,0-2 0,0 3 0,-8 3 0,-6-3-1,-11 4 0,-7-1 0,-15 1-2,-14-4-3,0 0-12,0 0-21,-14 9-1,14-9-1,-15 3 0</inkml:trace>
  <inkml:trace contextRef="#ctx0" brushRef="#br0" timeOffset="3276">1647 493 57,'0'0'35,"-3"-19"0,3 19 0,0 0-25,30 7-1,-17-2-3,12 8-1,-8 0 0,5 6-2,-3-2-1,-2 3 0,-5 1-1,-8 2 1,-8 1-1,-8 1-1,-6 1 0,-4 2-1,-1 1-1,-6-9-6,11 7-28,-9-14-1,11-1 0,-5-15-3</inkml:trace>
  <inkml:trace contextRef="#ctx0" brushRef="#br0" timeOffset="3837">2254 309 64,'0'0'36,"-4"-20"-1,4 20-7,0 0-14,0 0-5,0 0-1,0 39-2,-3-7-1,6 7-2,-3 7 0,1 8 0,-1 2-2,2-4 0,-2-7 0,-2-8-1,2-7-2,-3-11 0,3-3-4,0-16-12,0 0-20,-2-22 0,2 22-2,10-26 2</inkml:trace>
  <inkml:trace contextRef="#ctx0" brushRef="#br0" timeOffset="4149">2132 270 69,'0'0'36,"-11"-18"0,11 18-4,0-14-24,14 14-2,-14 0-1,34-10-2,-10 7 0,8 7-1,3 3-1,4 6 1,0 9-1,2 9 0,-3 9 0,-7 9 0,-7 7-1,-10 1 1,-9 3-1,-10-1 0,-12-4 0,-8-4 1,-2-9-1,-8-7 0,-1-6 0,-1-9 0,1-5 0,1-7 0,3-3 0,0-7-1,5-1-2,-1-8-4,28 11-20,-23-19-11,23 19 1,3-32-3</inkml:trace>
</inkml:ink>
</file>

<file path=ppt/ink/ink2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0:13.21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256 154 57,'0'-16'35,"-5"-4"-1,10 2 0,-18-8-24,11 12-2,-9-9-1,11 23-1,-22-26-1,22 26-2,-30-10 0,14 10-1,-3 3 0,2 4 0,-2 0-1,5 2 0,-2 2 0,3 4 0,4 2 0,2 5 1,7 4-1,4 7 0,1 3 0,8 6 0,-5 2-1,5 0 1,0 1 0,-4-3-1,-5-1 0,-4-4 1,0 1-1,2-3 0,-4-3 0,1-5 0,1 5 1,1-6-2,2-2 2,-1 0-2,0-4 0,-2-20-2,3 26-2,-3-26-12,0 0-21,-10-16 0,10 16-2,5-33 2</inkml:trace>
  <inkml:trace contextRef="#ctx0" brushRef="#br0" timeOffset="405">251 488 53,'5'-13'36,"-5"13"-1,-13-9 0,-5 5-13,3 16-16,-9-7-2,-2 7-2,-4-3-3,-4-14-10,5 7-24,1-12 0,10 1-1,-3-10-1</inkml:trace>
  <inkml:trace contextRef="#ctx0" brushRef="#br0" timeOffset="905">533 620 64,'0'0'35,"-18"-9"-1,-2 8 0,20 1-24,-30 5-4,11 4-1,-7-3-1,7 1-2,3-1-1,16-6 0,-15 16-2,15-16 0,0 0 1,21 10-1,-6-10 0,-1-3 1,-1 2 0,0 1 1,-13 0 1,16 11-2,-16-11 3,1 33-1,-4-9 0,-2 5-1,-3 2 0,1 3 0,0-3 0,3 0-1,1-4-1,1-8 0,7-1-1,-5-18 0,16 17 0,-16-17 0,18 6 0,-18-6 0,19-2 1,-19 2 1,13 2 1,-13-2 0,0 0 0,0 0 1,-6 16-1,6-16 0,-23 5 0,3-2-1,-2-4 0,-4-4-2,5 8-6,-15-10-28,18 3 1,-2-8-2,20 12 0</inkml:trace>
  <inkml:trace contextRef="#ctx0" brushRef="#br0" timeOffset="3432">895 293 46,'-16'-20'36,"16"20"2,-13 0-2,11 14-9,2-14-18,-8 22-3,8-22-2,-15 19-1,15-19-2,-14 13-2,14-13-5,-15 13-31,15-13 1,0 0-2,6 18 0</inkml:trace>
  <inkml:trace contextRef="#ctx0" brushRef="#br0" timeOffset="3666">897 488 70,'-10'18'36,"10"-18"-1,-8 26 1,8-26-29,-12 17-3,12-17-3,-22 11-2,22-11-16,0 0-18,0 0 1,0 0-4,9-13 2</inkml:trace>
</inkml:ink>
</file>

<file path=ppt/ink/ink2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0:29.25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180 1 56,'0'0'35,"0"0"-2,0 0 1,0 0-22,0 0-5,-17-7-1,17 7-2,-25 6-1,9 1-1,-6-1-1,-2 1 0,1 2-1,3-3 0,2 1-1,2-4 1,16-3-1,0 0 0,0 0-1,0 0 1,17-9 1,-2 5 0,1 3 0,2-1 0,-4 2 1,-14 0 0,21 3 0,-21-3 1,0 0 0,0 0 0,10 13 0,-10-13 0,0 0 0,-1 15 0,1-15 0,-3 19-1,0-6 1,1 8-2,-1 4 1,3 2-1,-2 3 0,2-1-1,-2 2 2,2-2-1,0 0-2,2-7 2,-1-1-1,-1-6 0,3-2-1,-3-13 0,9 14 0,-9-14 0,14 3 1,-14-3-1,18-1 1,-18 1 1,17-5 0,-17 5 1,0 0 0,0 0 0,0 0 0,0 0-1,-8 14 1,8-14 0,-27 16-1,10-9 1,-5 2-1,-2-2-1,4 1-2,-2-10-7,22 2-27,0 0 1,-4 21-3,4-21 1</inkml:trace>
</inkml:ink>
</file>

<file path=ppt/ink/ink2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0:49.5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209 16 54,'16'0'33,"-16"0"-1,0 0-1,0 0-20,0 0-1,-29-16-3,16 19-2,-12-3-1,0 4 0,-4 1-2,5 1 0,-3 0-1,6-1-1,3 0-1,4-2 0,14-3 0,0 0 0,0 0 0,0 0-1,0 0 1,23-16 1,-10 11 1,2 4-1,-2 1 2,-13 0-1,20 16 1,-11-2 0,-5 5 1,0 8-2,-5 1 1,-2 4 0,-1 1-1,-1 1 0,-3 1 0,6 0-1,-1-3 0,6-1-1,1-2 0,2-4-1,3-3-1,0-7 0,7-2 0,-16-13 0,23 4 1,-23-4 0,26-9 2,-26 9 0,22-10 1,-22 10 0,16-4 1,-16 4 0,0 0 0,0 0 0,-25 11-1,6-8 0,-7 0 0,-3-1-2,-1 1 0,-1-8-3,14 16-11,-8-17-21,25 6 0,0 0-1,-1-13 1</inkml:trace>
  <inkml:trace contextRef="#ctx0" brushRef="#br0" timeOffset="655">275 208 52,'-1'14'35,"1"4"0,6 14-2,-8-10-11,11 16-20,-5 1 0,1-3-1,-4-6-1,-2-11 0,1-19 0,0 0 0,0 0-1,-16-17 1,14-8 0,4-7 1,5-2-1,2 0 1,1 4 1,7 2 0,-1 0 1,-1 14 0,2 0 0,-1 14 0,-3 5 0,1 12 0,-5 5-1,3 8 0,-8 3 0,2 1-1,-2-1 0,-1 0 0,-3-7-1,0-1 0,0-6-2,0-19-2,9 23-17,-9-23-17,14-16 0,-2-4-1,7-5-1</inkml:trace>
</inkml:ink>
</file>

<file path=ppt/ink/ink2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0:51.1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108 529 63,'-6'-19'36,"6"19"-1,-4-20 2,4 20-25,0 0-4,0 0-1,0 0-2,-3 33-1,0 1-2,3 11 1,-3 12-2,5 9 1,1 3-1,1 2-1,0-8 0,-1-5 0,-1-9-1,-2-14-2,3-9-2,-3-26-4,0 0-21,-14-21-7,14-3 0,-8-19-1</inkml:trace>
  <inkml:trace contextRef="#ctx0" brushRef="#br0" timeOffset="281">-4 487 69,'3'-18'35,"-3"-2"0,20 5 0,-11-5-26,19 11-3,-5-4 0,8 13-2,-2 3-2,-2 9 1,-2 5-2,-5 11 1,-4 1-1,-7 8 0,-8-1-1,-9 2 0,-7-4 0,-5-5-1,-3-3-1,-9-16-5,13 8-26,-13-21-3,13 3-1,-4-15-1</inkml:trace>
  <inkml:trace contextRef="#ctx0" brushRef="#br0" timeOffset="687">419 535 65,'-7'-20'35,"7"7"0,-9-8-3,9 21-17,-7-20-7,7 20-2,-13-8-2,13 8-1,-21 24 0,10-2-2,-2 5-1,3 10 0,2-1-1,4 1 0,5 1-2,2-13 0,7-3 0,-10-22 0,25 7 0,-12-20 0,3-6 2,-1-10-1,-2-5 2,-2-4 1,-2 0 2,0 6 0,-6 1 0,1 14 1,-4 17 0,0 0 0,0 0-1,15 29 0,-11 2-1,3 5-1,1 6 0,-1-5-2,2 1-2,-5-13-4,10 5-11,-14-30-20,18 11 2,-12-24-2,10-1 1</inkml:trace>
  <inkml:trace contextRef="#ctx0" brushRef="#br0" timeOffset="1077">586 521 67,'0'0'34,"0"0"-1,0 14 0,0-14-23,5 38-4,-2-15-2,5 4-2,-3-4-1,0-5 0,-3-5-1,-2-13 0,0 0 0,-2-18 0,1-5 0,1-9 0,1-5-1,2-2 1,5 1 0,0 3 0,5 6-1,2 5 1,1 11 0,-2 7-2,5 15-3,-19-9-27,22 19-2,-9-15-1,3 5 0</inkml:trace>
  <inkml:trace contextRef="#ctx0" brushRef="#br0" timeOffset="1435">922 8 78,'0'-15'36,"0"15"0,0 19 0,12 11-30,-11 0-1,3 14-1,-4 3-1,0 8 0,-3 2-1,1 3 0,-3-2-1,1-5 0,1-3 0,2-6 0,-1-7-1,1-4-1,5-7-1,-4-11-2,7-2-3,-7-13-21,0 0-10,2-31 2,11 13-2</inkml:trace>
  <inkml:trace contextRef="#ctx0" brushRef="#br0" timeOffset="1685">1038 399 62,'0'0'31,"-27"0"0,0 9 0,-9 1-27,-5 3-5,4 4-24,-4-4-3,10-3-4,10-3 2</inkml:trace>
  <inkml:trace contextRef="#ctx0" brushRef="#br0" timeOffset="1950">1172 395 75,'-9'19'36,"8"9"-1,-9-2 0,15 9-31,-3 0-1,2-1-3,3 2-6,-9-14-28,12-7 0,-10-15-1,13-8 0</inkml:trace>
  <inkml:trace contextRef="#ctx0" brushRef="#br0" timeOffset="2122">1169 163 58,'1'-28'34,"-1"12"-3,0 16-2,0 0-31,16 28-27,-10-6-1,-1 0-4,5 4 3</inkml:trace>
  <inkml:trace contextRef="#ctx0" brushRef="#br0" timeOffset="2278">1415 412 68,'0'0'35,"0"0"1,0 0 2,-16-8-23,16 8-9,-26 20-2,10-2-1,-2 5 0,2 5-1,3 2-1,4 3-1,8-3-1,4-1 0,5-2-1,4-10-2,8 2-4,-20-19-21,40 6-7,-20-19 0,9 6-1</inkml:trace>
  <inkml:trace contextRef="#ctx0" brushRef="#br0" timeOffset="2496">1506 467 78,'-9'-18'37,"9"18"-2,-8 15 2,14 8-30,-8 0-1,8 8-3,-2 0-1,4 1-1,2-4-1,0-8-2,4-4 0,-14-16-1,27-1 1,-17-15-1,1-5 1,0-8 1,-4-3 0,0 0 1,-1 1 2,-2 6 0,-4 5 0,0 20 0,0 0 1,0 0 0,5 16 0,-1 7-1,-1 6 0,3 1-1,0 0-1,1-4-2,4 1-2,-11-27-10,22 19-23,-22-19 0,32-21-1,-20-8 1</inkml:trace>
  <inkml:trace contextRef="#ctx0" brushRef="#br0" timeOffset="2855">1743 24 57,'-9'-23'37,"9"23"0,0 0 0,8 36-12,0-12-19,5 19-1,-5 1-2,2 9 1,-6 1-3,1 4 1,-4-2-1,-1-1 1,-1-2-2,1-4 1,-3-5-1,0-4-1,3-7-2,-3-12-1,10 3-10,-7-24-24,0 0 1,10-21-1,5 3 0</inkml:trace>
  <inkml:trace contextRef="#ctx0" brushRef="#br0" timeOffset="3120">1960 350 75,'0'0'35,"4"-13"-1,-4 13 1,0 0-30,-7 20-1,-3 2 0,-3 9-2,-1 4-1,-2 5 0,3 3-1,3-4 0,3-2 0,7-9-1,3-9 0,-3-19-1,19 7 1,-5-17 1,2-8-1,0-10 0,-3-5 1,0-4 0,-2-2 0,-4 1 1,-1 4 0,-3 6 0,-2 7 1,-1 21 0,0 0 1,0 0-1,3 33 1,-2 1-1,4 1-1,2 7-1,-1 1-2,1-11-5,9 9-18,-9-25-12,8-6 1,-15-10-1,23-13 0</inkml:trace>
  <inkml:trace contextRef="#ctx0" brushRef="#br0" timeOffset="3495">2121 383 76,'9'16'35,"-9"3"-1,13 15 2,-4-2-30,1 10-2,-3-4-1,-3-1-1,-5-9 0,-6-14-1,7-14-1,-19-7 0,9-15 0,8-9 1,6-4-1,5-1 0,9 2 0,5 8-1,6 7-1,-6-2-13,11 20-22,-16-6 1,7 5-3,-12-2 1</inkml:trace>
  <inkml:trace contextRef="#ctx0" brushRef="#br0" timeOffset="5881">2487 623 77,'0'0'37,"9"20"0,-9-20 0,-4 34-29,-5-15-3,2 7-1,-4-1-3,3-3-3,6 14-19,-8-23-16,13 2 1,-3-15-3,0 0 1</inkml:trace>
</inkml:ink>
</file>

<file path=ppt/ink/ink2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0:57.4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34 501 56,'26'3'33,"-26"-3"0,29-14 0,-23-11-21,11 10-1,-13-13-3,5 3-2,-10-6-2,1 4 1,-8 1-2,4 6 0,-6 7 0,10 13-1,-26-1-1,13 17 1,-4 5-1,1 8 0,3 4 0,4 3-1,5 1 0,1-1-1,10-1 0,3-10-1,11-1-1,-3-14-1,11-1 0,-3-9 0,9-3 0,-8-12 0,3-1 0,-4-9 2,-1-5 0,-5-2 2,-5-2 1,2 6 0,-13-4 2,5 8 0,-6 0 1,-3 24 0,0-17-1,0 17 1,0 0-2,-17 26 0,1-7 0,3 6-2,0 3 1,4 1-2,5 0 0,4-4-1,3-3 1,4-7-1,6-8 0,3-7 0,-3-9 1,-5-8-1,0-8 2,-3-3 0,-2 0 1,-1 1 1,-2 4-1,0 23 1,4-14 0,-4 14 0,13 27-1,-4 2 1,-1 1-2,1 1-1,2 1-3,-8-16-8,13 5-26,-16-21 2,15 4-3,-8-17 1</inkml:trace>
  <inkml:trace contextRef="#ctx0" brushRef="#br0" timeOffset="671">597 273 73,'0'0'37,"-17"-8"-1,-1 10 0,5 10-30,-4 2-2,4 12-1,-1-1-1,2 7-1,3 2-2,9-2-1,8 4 0,5-10-1,7-1 0,2-13-1,5-4 1,-1-14 1,4-6 1,-4-12 1,0-11 1,-3-3 1,-3-16 0,-1-2 1,-6-10 1,0 3 0,-8-4 0,3 16 0,-6 1 0,-1 23-1,-2 14 0,2 26-1,-1 18 0,2 16-1,-2 12 0,1 8 0,0 6-1,1-2 0,-2-8 0,0-9 0,0-12 0,-2-11-1,0-13 0,2-18 0,0 0-1,0-30 1,4 1 0,3-9 0,3-1-1,5 2 2,3 5 0,4 8 0,1 10 1,0 9 0,2 16 0,-7 11 0,-2 4 0,-3 5 0,0 2 0,-4-1 0,3-4-2,-2-4-1,7-2-11,-17-22-25,35-8-1,-9-15 1,7-10-3</inkml:trace>
</inkml:ink>
</file>

<file path=ppt/ink/ink2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1:00.8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138 395 59,'-10'-17'36,"10"17"-1,-21-3 1,5-3-23,16 6-5,-29 22-1,16-1-2,-5 4-1,6 7-1,0-1-1,7 5-1,3-1-1,6-4 0,9-3-1,3-8-1,8-4 0,-3-12 0,4-4 0,0-14-1,-2-5 2,-4-7-1,-2 1 1,-4-3 1,-4 2 1,1 4 0,-6 6 0,-4 16 0,0 0 1,7 13 0,-5 5-1,-1 5 0,4 3 0,3 2 0,4-2-1,1-6 0,4-4 0,2-10 0,2-6 0,-1-8 0,-1-10 0,-5-5 0,-4-8 0,-5 2 1,-5-3-1,-6 6 0,-4 1 0,-6 5 1,-6 7-1,-3 2-1,1 14-4,-10-13-17,14 14-15,0-5-1,20 1 1,0 0-2</inkml:trace>
  <inkml:trace contextRef="#ctx0" brushRef="#br0" timeOffset="562">580 455 80,'0'0'37,"3"29"-2,-8-7 1,15 8-32,-7 1-1,5 2-2,-7-2 0,-1-3-1,-6-8 0,6-20-1,-14 10 0,14-10 0,-18-27 1,11 0-1,4-3 0,2-5 2,8 0-1,6 0 1,3 4 0,3 8 1,0 3 0,2 8 0,0 6 1,-4 10-1,-17-4 1,23 28-1,-16-7 0,-2 8-1,-4 3 1,-1 1-2,-1-4 0,-1 2-2,2-5-1,-7-13-5,16 11-21,-9-24-9,0 0-1,0 0 0</inkml:trace>
  <inkml:trace contextRef="#ctx0" brushRef="#br0" timeOffset="952">898 429 53,'0'0'37,"0"0"-1,-15-5 0,-1 11-13,8 11-18,-3 2 0,2 6-1,-1-2 0,8 4-3,1-5 1,5-2-2,5-3 1,0-1-1,1-2 0,-1-1 0,-9-13 0,3 21-1,-3-21-1,-24 16-1,10-2-6,-15-16-28,11 2 0,-2-13 0,20 13-1</inkml:trace>
  <inkml:trace contextRef="#ctx0" brushRef="#br0" timeOffset="1279">1097-6 81,'13'5'39,"-13"-5"-2,4 25 2,-8-8-33,11 14-2,-11 4-1,0 8 0,-4 4-1,0 4 0,3 4-1,-3 1 0,3 0 0,-1-2 0,6-4-1,0-1 1,0-4-1,5-2 0,-2-7-1,1-5-1,3-5-2,-7-26-5,13 19-29,-13-19 0,9-19 0,-9-9-1</inkml:trace>
  <inkml:trace contextRef="#ctx0" brushRef="#br0" timeOffset="1545">1188 398 62,'-17'-3'33,"-3"16"-1,-6 2-2,-6-9-37,-3 2-22,2-3-3,1-10 1,6-2-2</inkml:trace>
  <inkml:trace contextRef="#ctx0" brushRef="#br0" timeOffset="1872">1345 386 49,'0'0'34,"0"0"2,-13 0-2,6 16-11,-12-3-17,10 11-3,-7 3 0,3 5-2,0 0 0,4 1-2,8-1 1,2-5-2,9-2 0,2-9 1,5-7-1,1-8 1,1-8 1,-2-6 0,-1-12 0,-2-3 2,-3-4 0,0 3 0,-5 2 1,1 6 1,-5 2-1,-2 19 1,0 0 0,0 0-1,1 32 0,-1-6-1,-1 2-1,1 4-2,1 0-3,-5-11-9,12 2-26,-8-23 2,19 16-2,-19-16 1</inkml:trace>
  <inkml:trace contextRef="#ctx0" brushRef="#br0" timeOffset="2247">1527 461 68,'0'0'36,"9"23"-2,4 2 0,-11-4-27,6 10-4,-5-8-1,-3-2-2,-3-4 0,3-17-1,-17 5 0,17-5-1,-12-28 1,11 6 1,5-1 0,8-1 1,2 0 0,15 5 2,-7 3 0,5 6 1,-5 1-1,4 7 0,-8 5 1,2 9-1,-10 5 0,2 11-1,-8 4 0,0 6-1,-2-2-1,-6-2-3,2 4-4,-14-21-30,16-17 0,0 0-1,0 0-1</inkml:trace>
  <inkml:trace contextRef="#ctx0" brushRef="#br0" timeOffset="2605">1882 86 63,'6'-14'36,"7"22"1,-10 7 1,7 20-22,-10 1-9,5 14-1,-11-1-2,3 5 0,-7-4-1,1-1-1,-1-4-1,4-4 0,2-3 0,1-1-1,6-7 1,0 1-1,1-5 0,5-3 0,-1-4 0,4-1 0,0-4 0,1-7-3,3-1-2,-9-19-14,13 7-19,-10-17 0,16 1-1,-11-13 0</inkml:trace>
  <inkml:trace contextRef="#ctx0" brushRef="#br0" timeOffset="2871">2098 404 62,'-34'8'31,"-10"7"-6,-7-3-26,-4-5-27,3 0-4,0-13 1</inkml:trace>
</inkml:ink>
</file>

<file path=ppt/ink/ink2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1:12.1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192 151 48,'3'-17'33,"-6"-1"0,3 18 1,-2-31-20,2 31-2,-3-28-4,3 28-1,-8-26-2,8 26 0,-19-20-1,19 20-2,-27-13 1,11 16-1,-3 6-1,0 7 0,2 4 1,0 9-2,2 4 1,-1 0-1,8 3 0,3-2 0,5-5 0,2-5-1,6-5 0,5-4 0,3-5 0,3-8 0,3-4 1,-2-7-1,-1-4 1,-2-7 0,-1-6 1,-3-1-1,-6 1 0,-1 0 1,-2 7 0,-4 19 0,4-13 0,-4 13 0,12 32 0,-3-6 0,1 3 0,4 1-1,-1 1 0,3-6 0,1-9-1,-4-6 0,0-9-3,-7-14-7,11 2-27,-14-15 1,10 6-1,-4-8-1</inkml:trace>
</inkml:ink>
</file>

<file path=ppt/ink/ink2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1:29.6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-5 56 58,'5'-38'33,"0"15"-3,-5 23-7,0 0-49,24 13-5,-18 8-1,7 11-1</inkml:trace>
</inkml:ink>
</file>

<file path=ppt/ink/ink2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1:17.8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175 56 58,'-6'-21'35,"6"21"0,-22-24 0,22 24-25,-19-11-1,19 11-2,-24 12-1,14 4-1,-6-2-2,3 11 0,-2 3-1,4 5 0,-2 6 0,4 2-1,0 7 1,5 0-2,1 4 2,3 3-2,4 2 1,4 2 0,2-4-1,7 3 1,-2-3-1,2-5 0,3-4 0,-2-11-2,3-2-1,-3-18-8,13 1-27,-6-18 0,10 2 0,-5-13-3</inkml:trace>
  <inkml:trace contextRef="#ctx0" brushRef="#br0" timeOffset="406">403 248 70,'-23'-10'36,"23"10"0,-22 6 1,22-6-28,-13 28-4,9-2-1,-5 0 0,9 12-2,2 1 0,6 4-1,4-1-1,8-2 0,5-8 1,-2-6-1,7-6 0,1-13-1,-1-7 2,0-13-2,-4-7 1,-1-14 1,-11-12-2,1-13 1,-5-15-1,-10-5 2,-6 7-1,-8 9 0,-8 18 1,-7 24-1,-3 21 1,1 24 0,-6 27 0,6 8-2,3 10-3,-1-16-18,13 5-15,6-24 0,13-8-1,-3-26-1</inkml:trace>
  <inkml:trace contextRef="#ctx0" brushRef="#br0" timeOffset="936">945 408 83,'0'0'37,"-15"9"-1,15 4 0,-15-4-33,-5-1-3,0 7-10,-6-15-24,8 1-2,-2-12-2,20 11 1</inkml:trace>
  <inkml:trace contextRef="#ctx0" brushRef="#br0" timeOffset="1326">1170 376 66,'-5'-13'35,"5"13"1,-11-19-1,11 19-26,-16-6-2,16 6-3,-28 18 1,14-5-3,-2 9 1,1 4-3,5 1 0,3 1-1,6-1 1,4-5-2,5-4 0,-8-18 1,28 11-1,-12-17 1,1-7 0,-1-10 1,-2-4-1,1-2 2,-7-3 0,1 4 1,-5 2 0,1 9 0,-5 17 0,0 0 1,0 0 0,6 24-1,-5 2 0,2 5-1,-2 1-1,1-2-2,4 1-1,-5-15-7,16 4-24,-17-20-2,22 4-1,-22-4-1</inkml:trace>
  <inkml:trace contextRef="#ctx0" brushRef="#br0" timeOffset="1701">1358 430 68,'0'0'35,"1"17"-1,2 5 1,-10-3-28,17 10-1,-7-7-2,4-1-1,-4-8-1,-3-13-1,0 0 0,0 0 1,-2-33-2,1 4 1,2-6-1,4 0 1,3-1-2,5 4 2,3 6-2,0 4 1,4 9-4,-11-3-5,14 13-27,-23 3 1,31-5-2,-31 5 1</inkml:trace>
  <inkml:trace contextRef="#ctx0" brushRef="#br0" timeOffset="1950">1598 302 69,'13'22'36,"-18"-9"-1,8 17 0,-4-6-26,5 13-4,-4 0 0,6 2-2,1-6-1,2-1-1,1-12-1,4-7 1,-1-11-1,0-8-1,-1-10 1,0-8 0,-4-7-1,-1-2 2,-1-1-2,0 4 2,-3 4 0,1 5 0,-4 21 0,0 0 1,0 0 1,16 19-1,-13 6 0,0 8 0,-2 6 0,4 8-1,-4 2 0,1 3 0,-1 4 0,3 5-1,1-2 0,-1 0 0,-4-3 0,0-7 1,-7-6-1,3-8 0,-10-4 0,-3-15-1,0-3-2,-8-19-4,25 6-20,-30-9-12,30 9 0,-23-32-2,18 13 0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8:36.8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25 707 47,'0'0'33,"0"0"0,0 0 0,0 0-20,0 0-4,13-16 0,0 8-4,-4-13-1,8 2 0,-8-10-1,3 0 0,-7-6 1,0 3-1,-5-1-1,0 6 0,-9 7 0,9 20-1,-26-14 1,12 22-1,-7 14 0,8 9 0,0 6 0,4 10 1,5 4-1,8-1 1,5 0-2,4-7-1,9-2-2,-8-18-6,20-1-28,-12-21-1,5 2-1,-7-16 0</inkml:trace>
  <inkml:trace contextRef="#ctx0" brushRef="#br0" timeOffset="343">225 469 72,'0'0'36,"0"0"0,0 0-1,3 21-26,3 3-4,7 10 0,-4 0-2,8 6-1,-4 4-2,3-9-2,2 3-6,-12-18-28,11-6 1,-17-14-1,26-13-1</inkml:trace>
  <inkml:trace contextRef="#ctx0" brushRef="#br0" timeOffset="546">389 416 91,'0'0'37,"-8"22"-1,8 23-8,-8-6-23,6 12-1,-7-3-1,3 1-1,-3-2-4,-5-20-13,7 2-21,7-29-1,-6 16-1,6-29 0</inkml:trace>
  <inkml:trace contextRef="#ctx0" brushRef="#br0" timeOffset="874">665 490 86,'-7'-13'36,"-11"-1"0,4 20-7,-11-9-22,3 13-3,-4 4-1,3 15 0,-2 5-1,4 6-1,2 5-1,7-4 0,6-2-1,5-11 0,5-5-1,-4-23 0,22 6 0,-10-22 1,4-10 1,1-6 0,1-10 1,0-2 0,-5 4 2,2 8-1,-5 1 1,-1 11 0,-9 20-2,13-2 1,-7 21 0,-1 13 0,1 6-1,0 10 0,0 3-1,0-2-2,4 0-3,-14-18-25,18-4-8,-14-27-1,28 2-1</inkml:trace>
  <inkml:trace contextRef="#ctx0" brushRef="#br0" timeOffset="1264">761 0 95,'0'0'36,"-6"21"1,8 26-7,-2 2-27,-3 17 0,1 3-1,-1 10 1,5 2-2,1-4 0,1-5-2,0-12-3,11 4-11,-9-26-21,10-9-1,-16-29 0,27 17-1</inkml:trace>
  <inkml:trace contextRef="#ctx0" brushRef="#br0" timeOffset="1451">883 527 61,'0'0'38,"0"0"-3,6 33 2,-14-10-17,14 14-16,-6 2-1,4 4 0,1-5-2,4-2-1,2-7-1,1-11 0,4-9 0,0-12-1,0-9 1,0-10 0,-3-8 1,0-4 1,-5 1 0,3 1 1,-7 0 0,0 12 1,-2-1-1,-2 21 1,0 0-1,0 0 0,4 27 0,-1-1 0,-2 6-1,4 1 0,1 2-1,-2-2 0,5 2-4,-9-35-23,13 26-12,-13-26 1,24-11-2,-11-13 1</inkml:trace>
  <inkml:trace contextRef="#ctx0" brushRef="#br0" timeOffset="1950">1353 546 74,'0'0'37,"-13"-22"-2,13 22 2,-29-9-30,11 22-4,-5 6 0,-1 10 0,0 7-2,3 5-1,5 4-2,4-1 0,16-1-1,2-10 0,10-5 0,0-16 0,6-7 1,-2-12 1,1-9 2,-1-13 0,-4-13 2,-2-3-1,-5-6 2,3 9 0,-8 0 0,5 10-1,-9 6 1,0 26-1,0 0-1,4 15 0,-3 14 0,2 8-1,2 5 0,-4 3-1,6 5-3,-2-14-5,14 8-25,-9-27-5,9-5-1,-6-21 0</inkml:trace>
  <inkml:trace contextRef="#ctx0" brushRef="#br0" timeOffset="2340">1540 55 88,'3'-22'37,"-7"9"0,11 26 0,-11 9-32,9 21-1,-2 7-2,-1 11 0,-2 4 0,-2 8-1,1-1 0,-3 2 0,-1-8 0,1-5 1,-1-3-2,5-9 1,-2-5-2,0-10-1,2 1-2,0-35-9,4 23-26,-4-23 2,14-14-1,-9-12-2</inkml:trace>
  <inkml:trace contextRef="#ctx0" brushRef="#br0" timeOffset="2574">1636 524 66,'0'0'31,"-26"-10"1,4 12-5,-13 9-55,5-8-2,2-2-3,-1-4 2</inkml:trace>
  <inkml:trace contextRef="#ctx0" brushRef="#br0" timeOffset="2948">1758 593 78,'16'-7'35,"7"3"1,-6-17-7,8 17-20,-15-7-2,5 5-3,-15 6 0,0 0-3,0-13 1,0 13-2,-28 13 1,11-3-1,-5 6 0,0 6 1,3 2 1,3 2-1,6 1 0,3-1 0,10-2 0,3-3-2,11 0-1,-1-16-6,16 5-26,-10-17-3,13 1-1,-6-14-1</inkml:trace>
  <inkml:trace contextRef="#ctx0" brushRef="#br0" timeOffset="3229">2051 487 77,'0'-16'36,"0"16"1,0 0-1,0 0-30,-13 24-2,9-8-1,-1 3 0,2 7-1,3-2 1,0 2-1,5-1-1,0-2 1,0 1-1,-1-4-1,-1 0 1,-6-4-2,-3 5-1,-5-8-2,-2 6-5,-18-15-28,12 0 0,-10-14 1,3 0-3</inkml:trace>
</inkml:ink>
</file>

<file path=ppt/ink/ink2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1:20.6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226 168 56,'4'-30'35,"1"2"-1,-10-4 1,5 6-22,-8 2-7,0 9-1,-9 2 0,2 14-2,-2 7 1,3 9-2,1 2 0,4 10-1,-1 0 1,4 3-1,2 1 0,2 2 0,-1-2 0,3 4 0,0-3 0,0 4-1,-3 0 2,5-2-2,-4 0 2,1-4-2,-1-1 1,-1-4-1,1-1 1,-1-7-2,1 2 1,2-21-2,-3 24-2,3-24-6,0 0-27,0 0 1,18-10-3,-12-10 1</inkml:trace>
  <inkml:trace contextRef="#ctx0" brushRef="#br0" timeOffset="343">262 434 61,'0'0'34,"0"0"-1,-22 3 0,-4-6-26,-6 11-5,-7 2-2,-9-8-26,12 2-6,1-7-3,11-1 2</inkml:trace>
  <inkml:trace contextRef="#ctx0" brushRef="#br0" timeOffset="671">387 400 67,'0'0'37,"-22"3"-2,19 10 1,3-13-28,-6 36-3,2-12 0,8 9-3,5 0 1,3 1-3,1-2 1,3-2-1,1-10-1,-1-9 1,1-9-1,-4-9 0,1-9 1,-3-10-1,-2-6 0,-1-4 1,-2-6 0,-1 7 1,-1 2-1,-4 5 2,1 5-1,-1 23 1,0 0-1,0 0 1,-10 30 0,10-1-1,0 9 1,0 0-2,5 1 0,0-4-2,6-3-1,-7-15-4,10 1-5,-14-18-23,0 0-1,13-28-1,-2 8 0</inkml:trace>
  <inkml:trace contextRef="#ctx0" brushRef="#br0" timeOffset="1014">613 444 52,'0'0'34,"9"-18"0,-9 18 0,4 21-20,9 9-5,-12-1-2,8 7-4,-7-2 0,1-2-2,-3-8-2,0-24 1,-3 16-1,3-16 0,-9-20 0,6-2 0,3-5 0,3-7 0,3 2 0,7 2 2,0 1-2,9 9 3,-1-1-1,1 11 2,-5 4-2,5 12 2,-7 7 1,1 10-2,-11 6 1,3 8-1,-7 2 0,-2 0-2,-2-1 2,-3-5-3,3-4-3,3-29-5,-7 23-26,7-23-2,-6-16 0,3-3-2</inkml:trace>
  <inkml:trace contextRef="#ctx0" brushRef="#br0" timeOffset="1482">1087 448 59,'0'0'37,"0"0"-2,0 0 0,-22-6-20,22 6-11,-38 21 1,20-5-2,-4 2 0,5 9-3,3 3 2,7-1-1,9 3-2,6-5 2,8 1-1,5-3-1,3-4 0,4-10-2,5 2-6,-13-13-26,14-3-1,-10-13-1,2 0 0</inkml:trace>
  <inkml:trace contextRef="#ctx0" brushRef="#br0" timeOffset="1763">1270 54 75,'-6'-19'38,"6"19"-1,-16-6 0,20 25-30,-10 4-2,5 12-1,-5 4-1,5 9-1,-5 0 0,3-2-1,-1 1 0,-1-2-1,4-5 1,4 1 0,-2-2 0,6-1-2,-1-1 2,1-3-1,-1-2 0,2-6-3,-3-6-1,-5-20-6,5 19-27,-5-19-1,0-18 0,-2-3-1</inkml:trace>
  <inkml:trace contextRef="#ctx0" brushRef="#br0" timeOffset="2028">1352 432 57,'0'0'32,"-26"-13"-3,-3 22-3,-3-5-24,-5 1-30,5-3 1,6 3-4,4-4 1</inkml:trace>
  <inkml:trace contextRef="#ctx0" brushRef="#br0" timeOffset="2309">1417 397 68,'-17'-11'36,"13"25"-1,-4 2 2,11 19-29,-3-5-3,0 10-1,5-4-2,-4 2-3,6-1-2,-7-21-16,9 3-17,-9-19 0,13-1-1,-11-20 1</inkml:trace>
  <inkml:trace contextRef="#ctx0" brushRef="#br0" timeOffset="2480">1425 177 74,'-3'-23'36,"3"23"-2,0 0-4,17 17-28,-11 12-16,-6-9-19,4 8 0,-1-6-3,3 2 2</inkml:trace>
  <inkml:trace contextRef="#ctx0" brushRef="#br0" timeOffset="2636">1552 390 67,'9'28'36,"-13"-12"-1,8 10 0,-8 0-28,6 12-3,-3-4 0,4 4-3,3-5 1,2-4-1,4-7 0,0-7-1,1-7 0,1-11 0,-14 3 0,18-27 0,-14 1 0,-3-8 0,-2-2-1,-9 0 2,-2 3-2,-1-1 1,0 8-4,-6 1-1,19 25-17,-24-18-12,24 18-1,0 0-1,0 0 1</inkml:trace>
  <inkml:trace contextRef="#ctx0" brushRef="#br0" timeOffset="2901">1677 412 60,'0'0'35,"27"33"-2,-14-15 1,12 15-24,-16-7-3,2 7-4,-3-2 1,-4-4-3,-4-6-1,0-21 0,-9 11 0,9-11-1,-20-23 1,11 3-1,5-5 0,2 1 1,5-4-1,8 2 1,4 3-1,4 5 2,6 4-1,-2 4 2,-1 7-1,0 3 1,-6 8 1,-2 10-2,-5 2 2,-1 8-2,1 1 1,-3 1-2,1 2 0,-5-9-3,6 2-5,-8-25-28,0 0 0,0 0-2,25-12 1</inkml:trace>
  <inkml:trace contextRef="#ctx0" brushRef="#br0" timeOffset="3354">2086 131 61,'0'-27'35,"0"27"0,11-16 0,14 24-25,-8-10-3,11 15-2,-4 0 0,2 9-1,1 0-1,-3 5-1,-5 2 0,-3 6 0,-4 4-1,-7 6 0,-6 5 0,-2 8-1,-9 4 1,-5 5-1,-5-1 1,-2 0-1,-8-5 0,-3-12-2,-3-3-4,-15-21-26,18-6-7,-6-16 0,11-5-2</inkml:trace>
</inkml:ink>
</file>

<file path=ppt/ink/ink2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1:28.2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156 251 47,'-1'-19'35,"-10"-2"0,9 8 1,-14-11-22,16 24-4,-18 3-2,10 16-4,-10 4 1,4 10-3,-5 5-1,2-1-1,4 4-1,0-5-1,8-6 1,5-8-1,7-6 1,-7-16-1,28 11 1,-6-17 0,-1-4 1,4-8 0,-3-7 0,-8-4 1,2-3 0,-6 5 1,-3 0-1,1 6 1,-7 7 0,-1 14 1,0 0 0,7 23-2,-7-1 2,5 5-3,-2-1 2,1 3-2,5 0-1,-7-13-4,16 14-19,-18-30-14,26 13-1,-26-13-1,30-7 0</inkml:trace>
  <inkml:trace contextRef="#ctx0" brushRef="#br0" timeOffset="577">431 229 48,'0'0'35,"0"0"2,0 0-2,0 0-15,-17 6-13,8 9-3,-6-4 0,4 8-3,-1 0 2,8 2-2,2 1 1,10 2-2,2 1 1,4-3 0,1-1 0,-2-1-1,-3-1 1,-6-4-1,-4-2 0,0-13 0,-23 14-1,3-17-2,2 7-6,-12-17-28,30 13 0,-23-18-1,23 18 1</inkml:trace>
  <inkml:trace contextRef="#ctx0" brushRef="#br0" timeOffset="905">583 255 44,'0'0'36,"11"-13"1,-11 13 0,0 0-11,-17 15-21,-5-5 1,2 9-4,-3-5 2,1 8-3,3-2 0,6 3-2,11-6 1,7 1 0,10-1-1,6-4 0,4 0 1,0 0 0,-4 0-1,-2 0 1,-6 3 0,-10-2 0,-6-1 1,-10 0-2,-1-1 0,-7-10-2,8 9-6,-8-20-27,21 9-1,-9-25 0,16 9 0</inkml:trace>
  <inkml:trace contextRef="#ctx0" brushRef="#br0" timeOffset="1217">684 257 72,'13'5'38,"-13"-5"0,23 50-8,-17-20-16,11 17-8,-11-3-2,1 3-2,-2-5-2,-5-12-2,3-4-4,-3-26-8,0 0-25,-21-30 2,26-2-2,-10-20 1</inkml:trace>
  <inkml:trace contextRef="#ctx0" brushRef="#br0" timeOffset="1545">1043 300 75,'-23'12'38,"11"6"-2,-15-5 0,9 13-33,-8-1-2,3 4 0,3-1-3,4-2 0,10-1-2,3-9 0,16-2 0,0-14-2,9-3 3,0-11 0,2-8 1,-3-5 2,-3-9 2,0 6 1,-9-4 2,1 14-1,-5 3 2,-5 17-1,16 10 1,-6 16-1,-5 10-1,2 14-1,-3 5 0,1 9-1,-7 1 0,-1 1-1,3-4 0,-4-3 0,0-5-1,-2-13 0,0-5-2,-4-18-3,9-1-8,-14-33-27,15-3 2,-7-17-3,13-5 2</inkml:trace>
  <inkml:trace contextRef="#ctx0" brushRef="#br0" timeOffset="1950">1185 345 68,'0'0'36,"16"18"1,-6 8-7,-7-5-23,4 10-2,-8-8-2,-1 1-1,-4-10-2,6-14-1,-19-1 0,8-17-1,5-3 1,3-10-1,8 0 0,2-4 2,6 3-1,6 8 3,2 3-2,2 10 3,-2 5-1,-1 12 1,-6 7 0,-1 10-2,-5 3 2,0 7-2,-6 0 1,-1 2-2,-2-2 0,-2-7-1,4 1-3,-1-27-8,3 29-25,-3-29 0,16 6-2,-16-6 1</inkml:trace>
  <inkml:trace contextRef="#ctx0" brushRef="#br0" timeOffset="2340">1428 437 58,'-3'-14'36,"3"14"-2,22-29-5,1 29-19,-6-15-2,9 7-3,-10-10 0,2 10-1,-11-5-3,-7 13 1,-3-18-1,3 18 0,-29 5-1,7 3 1,-1 7 0,-2 4-1,4 5 1,2 2 0,3 0-2,6-6 1,6 3-2,6-7 0,11 3-2,3-12-1,10 8-3,-4-20-8,17 10-20,-7-11 0,9 3 0,-5-12 2</inkml:trace>
  <inkml:trace contextRef="#ctx0" brushRef="#br0" timeOffset="2637">1769 381 62,'6'-15'36,"-7"-6"0,1 21 1,3-31-30,-3 31-2,0 0-1,-24 2-2,7 15 0,0 5-2,-1 10-1,0 1-1,7 3 0,3-4 0,9-2-1,2-10 1,9-7 0,-12-13 1,29-7 1,-12-11 0,-1-10 1,4-13 1,-3-9-1,2-5 2,-1-10-1,3 3 2,-8-3-1,3 10 1,-3 5-1,-3 15 0,-1 15 0,-9 20-1,7 26-1,-7 16 0,-3 14 0,3 12-1,-4 7 0,6-2 0,2-5 0,2-9-1,7-14 1,3-20-4,13-10-5,-12-30-28,23-6-2,-5-19-1,7 0 0</inkml:trace>
</inkml:ink>
</file>

<file path=ppt/ink/ink2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1:31.8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-1 291 67,'0'0'38,"0"0"-1,0 0 1,0 0-30,0 36-2,0-10-1,4 9-3,0 2 1,4 2-2,-2-1 0,1-3-3,0-4 0,-4-15-5,13 7-24,-16-23-6,14 0-1,-8-15-1</inkml:trace>
  <inkml:trace contextRef="#ctx0" brushRef="#br0" timeOffset="203">161 353 70,'0'-16'37,"1"29"-1,-19 2 1,18 14-31,-13 0-1,7 8-2,-6 2 1,3 0-4,1-1-1,-5-14-8,17-1-28,-4-23 0,0 0-2,0 0 1</inkml:trace>
  <inkml:trace contextRef="#ctx0" brushRef="#br0" timeOffset="546">361 484 55,'-22'-7'36,"22"7"-2,-17-16 1,17 16-25,0 0-3,-13-4-2,0 8-2,0 9-1,0 3-1,-3 5 0,3 2-2,2-1-1,7 1 0,1-4-1,10-1 1,-7-18-1,28 16 1,-9-16 0,4-6 2,-1-7 1,-5-5 0,-4-4 1,0-4 1,-4 3 1,-9-5-1,4 9 1,-7 0 0,3 19-1,0 0 0,0 0-1,9 26 1,0 1-2,-2 3 0,2 1-2,1 4-1,-3-13-3,7 4-8,-14-26-25,18 0 0,-11-22 0,10-4 0</inkml:trace>
  <inkml:trace contextRef="#ctx0" brushRef="#br0" timeOffset="936">532 37 64,'0'-24'36,"-6"8"0,6 16 1,-4 21-28,4 15-2,-9 2-2,5 10-1,-5 5 0,3 5-2,2-2 0,1-2-1,3-5 1,3-4-2,4-7-1,0-7-2,11 1-5,-18-32-30,23 20 0,-7-24-1,7 1 0</inkml:trace>
  <inkml:trace contextRef="#ctx0" brushRef="#br0" timeOffset="1170">690 344 70,'0'0'37,"-12"34"-2,3-8 1,16 11-32,-5-2 1,4 6-2,-2-8-1,3-1-2,2-9 0,-2-8-1,-7-15 0,18 2 0,-18-2 0,16-33-1,-5 7 2,-1-6 0,2 0 0,1 1 2,-4 5 0,2 6 0,-5 4 0,-6 16 0,16 3-1,-15 11 0,4 7 1,-1 2-2,2 3 1,-2-1-3,5 4 0,-9-29-16,20 25-20,-7-27 1,6 1-2,-3-12 0</inkml:trace>
  <inkml:trace contextRef="#ctx0" brushRef="#br0" timeOffset="1576">950 452 58,'0'0'35,"2"22"-4,-2-22 3,26 9-25,-13-16-1,10 4-3,-4-9-1,7 0 1,-7-2-2,2-2 1,-8 0-2,0 0 1,-13 16-3,3-22 2,-3 22-2,-24-9 0,6 11 0,-3 8-1,-1 7 1,4 8 0,1 4 1,10 6-1,5 3 1,11 0-1,4-4 1,10-8-1,3-6-2,5-15-4,15 2-21,-11-23-11,10-2 0,-3-9-2</inkml:trace>
</inkml:ink>
</file>

<file path=ppt/ink/ink2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1:38.79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165 415 59,'0'0'35,"0"0"0,1-17-1,15 15-25,-16 2-3,0 0-1,-16-20 0,16 20-2,-17-15 0,17 15 0,-34-4-1,15 10-1,-1 4 1,1 9-1,0 6 0,2 4-2,4 4 1,4 1-2,8-1 1,6-5-1,0-5 0,8-8 1,0-6 0,4-7 0,5-6 1,0-8 0,0-8 0,0-3 1,-2-2-1,-6 0 2,-1-1-2,-2 6 2,-4 1-1,-4 6 0,-3 13 0,0 0 0,0 0 0,0 0 0,4 27 0,2-8-1,3 2 1,4 0-1,0 3 1,0-10-3,9 5-6,-22-19-27,21-7-3,-12-13 0,3 1-2</inkml:trace>
  <inkml:trace contextRef="#ctx0" brushRef="#br0" timeOffset="671">552 538 61,'0'0'36,"0"0"-1,0 0 0,-17 7-24,-5-3-9,0 3 0,-4-2 0,3 1-2,-3-3 1,5 0-1,8-2 0,13-1 0,0 0 0,0 0 0,18-4 0,-5 4 1,-13 0 1,25 0-1,-25 0 1,10 13 0,-10 0 0,-2 6-1,-4 4 1,5 6-1,-6 3 0,5 2 0,2-1 0,0-7-1,2 1 0,1-8-1,1 0 0,-4-19 0,13 14 0,-13-14-1,18 6 1,-18-6 0,17 0 0,-17 0 1,19 6 0,-19-6 1,0 0-1,4 14 1,-4-14-1,-26 6 0,6-4 0,-4 1-1,3 4-2,-11-16-17,17 18-16,-2-11-1,17 2 0,0 0-1</inkml:trace>
  <inkml:trace contextRef="#ctx0" brushRef="#br0" timeOffset="1436">954 354 61,'-4'-16'37,"4"16"-3,0 0 2,-19-17-28,19 17-1,-23 4-2,10 6 0,-6-1-2,3 5 0,-3 2 0,2 3-2,1-1 1,3 5-1,4-1 0,3 0-1,2 0 2,4 0-2,3-4 1,5 3 0,1-2-1,6-3 0,1 0 1,4-2-1,6 0-2,-4-6-1,5 10-8,-27-18-27,40 0 0,-23-12-1,3 5 0</inkml:trace>
  <inkml:trace contextRef="#ctx0" brushRef="#br0" timeOffset="1732">983 498 67,'-20'-1'35,"4"8"-4,-9-4-9,8 4-20,-3 6-21,-2-11-11,3-2-3,3-5 1</inkml:trace>
  <inkml:trace contextRef="#ctx0" brushRef="#br0" timeOffset="2060">1349 82 71,'0'-21'38,"0"21"-2,-6-22 1,6 22-29,0 0-3,-1 25 0,-8 3-2,2 10-1,-5 5 0,4 8-1,-1 3 0,5-1-1,-1-7 1,2-9-2,5-4-1,-4-14-6,18 3-27,-16-22-2,18 3-1,-18-3-2</inkml:trace>
  <inkml:trace contextRef="#ctx0" brushRef="#br0" timeOffset="2356">1162 53 49,'-15'-21'34,"15"21"1,-8-25-2,21 24-22,-13 1-2,27-7-2,-9 4-1,11 7-2,-3 2-1,10 0-1,1-2 0,3 2 0,-1-2-1,2 5 1,0 3-1,-2 5-1,-4 6 1,-6 12 0,-7 6-1,-6 6 0,-11 4 0,-9 6 0,-13-5 0,-10 0 0,-9-5 0,-6-8 0,-9-8 0,-1-3 0,1-8 0,2-10-2,8 3-1,-1-14-5,25 5-26,-7-15-3,24 11-2,-11-27 1</inkml:trace>
  <inkml:trace contextRef="#ctx0" brushRef="#br0" timeOffset="2918">1794 342 66,'21'-8'37,"-21"8"-3,0 0-7,0 0-13,0 0-9,-13 8-1,-3 0-3,-3-1 1,-1 0-2,1-1 0,3 1 0,16-7-1,-16 8 1,16-8-1,0 0 1,15-2 0,-15 2-1,16 0 2,-16 0-1,13 16 1,-12-1 0,-4 4 1,-1 7-1,-5 3 1,3 6-1,-2 0 1,1 0-1,2-3 1,4-3-2,-1-3-1,2-5 0,5-4-2,-5-17 0,10 19 0,-10-19 0,16 3 0,-16-3 1,14-9 1,-14 9 1,13-10 1,-13 10 0,0 0 0,0 0 1,0 0-1,0 0-1,-16 4 0,2-1 0,-1 2-2,-9-14-10,11 10-23,-6-8 0,19 7-3,-22-1 0</inkml:trace>
  <inkml:trace contextRef="#ctx0" brushRef="#br0" timeOffset="4665">1814 765 41,'0'0'30,"-15"-13"1,15 13-1,0 0-19,0 0-4,0 0-2,0 0-1,-19-6 0,19 6-1,-17-3 2,17 3-2,-29-6 0,13 8-1,-4-5 0,2 3 0,-1-2-1,3 2 0,2 3 0,14-3 0,-20 0 0,20 0 0,0 0 0,0 0-2,0 0 0,-13 0-5,13 0-29,0 0 0,17-16-2,-13 3-1</inkml:trace>
</inkml:ink>
</file>

<file path=ppt/ink/ink2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1:53.1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78 50 48,'-19'-19'32,"19"19"3,-16-19-1,16 19-22,-8-13-1,8 13-3,0 0-1,0 0-2,0 0-1,3 19-1,1-1 0,6 10-2,3 4 1,3 7-1,3 7-1,-2 1 1,3-2-1,-3-2 0,1-7-1,-8-8-1,1-9-1,-11-19-5,0 0-12,2-13-18,-2-6 2,-5-21-2,8 7 2</inkml:trace>
  <inkml:trace contextRef="#ctx0" brushRef="#br0" timeOffset="265">186 12 68,'0'0'37,"0"0"-2,-13 38 0,0-16-26,9 19-2,-9-3-2,4 6-2,-4-3-1,-1-5-1,1-6-3,-4-13-2,9 3-7,-10-21-26,18 1 1,-8-21-2,21 8 2</inkml:trace>
  <inkml:trace contextRef="#ctx0" brushRef="#br0" timeOffset="452">228 91 86,'0'0'36,"-13"2"-6,6 15-3,-15-12-21,3 9-2,-7 1-4,-7-10-8,7 6-27,-5-11 0,6-1-2,-1-7-1</inkml:trace>
</inkml:ink>
</file>

<file path=ppt/ink/ink2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1:56.0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3 503 17,'0'0'26,"4"15"0,-4-15 1,9 16-11,-9-16-7,0 0-1,13 1 0,0 2-1,-13-3 0,21-10-1,-12-6 0,13 6 1,-11-13-2,8 1-1,-9-9 0,2 4-1,-8-5 0,-1 1 0,-10 1-1,-5 5 0,-4 2 0,-1 10 0,-3 8 1,-2 13-2,0 5 1,7 13-1,1 7 1,9 9-1,2 4-1,9-1 1,4-2-2,3-6 0,4-4-1,0-14-5,14 7-19,-14-27-11,16 1 0,-9-15-2,6 5 1</inkml:trace>
  <inkml:trace contextRef="#ctx0" brushRef="#br0" timeOffset="406">368 282 66,'-10'-13'35,"-7"0"-1,17 13 1,-23 15-29,17 14-1,-3 4-1,5 10-2,-2 2-2,3 0-1,5-2-1,-1-9 1,4-8-1,-5-26 0,8 13 0,-8-13 2,13-32 0,-4 0 1,0-3 1,1-4 1,-3-6 0,3 7 1,-4-1 0,1 13-1,-4 7 1,-3 19-1,0 0 0,16 27 0,-12 5-1,2 12-1,-2 1 0,2 1-2,1-2-2,-4-13-4,16 6-22,-19-37-9,20 22 2,-7-30-4</inkml:trace>
  <inkml:trace contextRef="#ctx0" brushRef="#br0" timeOffset="765">630 243 62,'-10'-25'36,"10"25"0,-17-1 0,14 23-19,-6 0-12,3 14 0,-2 6-2,3 6-1,1 0-3,1-3 0,6-3-2,0-11 1,6-3-1,2-15 0,4-9 0,2-11 1,7-12 0,0-9 2,2-11 0,1-12 1,-2-6 1,-4-2-1,-5-8 2,-6 4-1,-8 1 2,-2 8-2,-6 7 2,-3 18-1,1 13 0,8 16-1,-9 19 0,13 13-1,1 13 0,2 12 0,2 7-2,-1 4 1,-1-4-1,-2-7 0,-4-13 0,-4-12-1,-1-15 1,4-17-1,0 0 0,-16-36 1,19 4 0,3-2 0,5-1 0,5 3 1,6 8 1,3 5 0,-1 9 0,1 15 0,-2 7 0,-2 14 1,-3 9-1,-2 7 1,-5 2-1,-3 1 0,-1-1-1,-3-12-2,-1-2-3,-3-30-18,0 0-14,6-20-1,14-1-1,-3-12-1</inkml:trace>
</inkml:ink>
</file>

<file path=ppt/ink/ink2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1:57.9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40 12 72,'-7'-13'36,"7"13"-2,0 0 1,-6 23-28,0-4-1,6 15-1,-4 2-2,1 9-1,0-3 0,1-1-1,0-7 0,-1-9-1,0-9 1,3-16-1,0 0 0,-3-31 0,4 4 0,4-4 0,-1-3 0,6-4 0,2 2 1,1 2-1,1 5 1,2 5-1,0 5 1,1 10 0,1 9 0,-1 15 0,-1 5 0,1 13 0,-4 5-1,0 7 1,-2-2-1,-4 1 1,-3-6-1,1-6 0,-3-6-1,-2-26-2,9 20-2,-10-33-12,17 11-19,-11-16-1,16 6-1,-8-10 0</inkml:trace>
  <inkml:trace contextRef="#ctx0" brushRef="#br0" timeOffset="437">461 62 59,'0'0'37,"14"4"-1,-14-4 0,0 23-12,-5-10-22,-17-4-5,3 10-27,-16-19-4,8 4-1,-6-14-3</inkml:trace>
  <inkml:trace contextRef="#ctx0" brushRef="#br0" timeOffset="827">701 41 51,'0'0'34,"15"-16"-1,-15 16-3,0 0-7,0 0-15,-13 3-2,0 4-2,1 12-1,-4 3-1,0 9-1,0-1 0,5 2-2,2-2 1,5-2-1,5-6 0,5-8 0,-6-14 0,24 10 0,-8-18 0,0-8 1,0-8-1,-1-6 1,-4-5 0,1-1 1,-5 0 0,2 7 0,-5 3 2,2 11-1,-6 15 1,0 0 1,13 17-1,-7 12 0,-5 5-2,6 8 1,-2-1-1,0 2-1,4-4-2,-3-8-2,8 1-5,-14-32-26,18 18-1,-12-31-1,14 2 0</inkml:trace>
  <inkml:trace contextRef="#ctx0" brushRef="#br0" timeOffset="1217">925 75 65,'0'-13'35,"5"26"-2,-7 0 0,10 20-20,-6-1-8,7 9 0,-6-4-3,0 0 0,-5-8-1,0-11 0,2-18 0,0 0-1,-21-26 0,15-4 0,5-4 0,2-3 0,7-1-1,5 8 0,4 5 0,0 3-2,5 13-3,-10-5-5,14 20-5,-26-6 1,21-6 4,-21 6 5,0 0 2,14 4 5,-14-4 3,10 16 6,-10-16 5,3 31 0,-9-17-2,14 17-5,-8-5-2,6 4-2,1-1-1,5-3-1,3-5-1,2-7 0,0-7 0,3-11-1,1-9 0,0-9 0,-2-7 0,0-1 0,-3-5 0,-2-1 0,-2 8 0,-3 5 1,-1 6 0,-8 17 0,13 0 0,-10 17 0,2 6 1,-1 13 0,-3 7-1,4 7 1,-5 5-1,0 2 0,-2 1 0,4-3 0,-1 5 0,1-2-1,-1-3 0,5-3 0,-2-4 0,1-3 0,-7-8 0,-5-9 0,-9-6-1,-7-14-1,-6-5-1,-9-11-5,15 9-19,-12-20-11,14 12-1,-1-9-1,22 16-1</inkml:trace>
</inkml:ink>
</file>

<file path=ppt/ink/ink2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01.4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64 413 72,'-5'-24'37,"5"24"-2,0 0 2,0 0-29,-13 21-2,13 13 0,-7 0-2,3 16 0,-2 3-1,1 8 0,3 1-2,2-1 1,0-1-1,2-8 0,0-6 0,1-7-2,-3-8 2,1-11-3,-2-6 1,1-14-2,0 0-3,-22-21-9,21 6-23,-8-18 0,15 7-1,-9-10 2</inkml:trace>
  <inkml:trace contextRef="#ctx0" brushRef="#br0" timeOffset="312">-2 313 69,'13'-17'35,"0"4"0,18 20 1,-5 3-28,6 22-2,-10 1-1,-2 9-1,-10 2-2,-7 2 0,-11-5-2,-14-5 1,-3-6-3,-5-8-1,6 6-7,-6-20-26,12 5 1,2-11-3,16-2 1</inkml:trace>
  <inkml:trace contextRef="#ctx0" brushRef="#br0" timeOffset="624">299 409 52,'0'0'35,"-4"27"0,-5-9 0,10 17-13,-15-6-17,14 10-2,-5-6 1,5 2-1,-4-8-1,4-5 0,0-22 0,0 0-1,-13-6 1,9-21-1,-1-10 0,1-2-1,4-4 1,0-2-1,6 6 0,5 7-1,2 9-1,0 3-3,6 21-11,-19-1-21,21-4 1,-21 4-2,17 3 1</inkml:trace>
  <inkml:trace contextRef="#ctx0" brushRef="#br0" timeOffset="920">363 434 60,'14'23'35,"-14"-23"0,28 21-10,-12-23-6,10 6-11,-9-13-1,4 2-2,-11-6-1,-10 13-1,13-28-1,-13 28 0,-4-21-1,4 21 0,-18-2 0,5 14 0,-1 4 0,-2 5-1,3 6 1,0 3-1,4 2 0,0 0-1,9-2 0,0-7-1,13 0-2,-13-23-4,35 28-15,-16-34-15,14 5 2,-7-12-1,11 4 1</inkml:trace>
  <inkml:trace contextRef="#ctx0" brushRef="#br0" timeOffset="1217">730 480 65,'-4'-26'35,"4"7"0,-13-4 0,13 23-25,-15-18-3,15 18-2,-22 21-2,11 2-1,-2 3-2,1 1-1,6 7-1,-1-7-1,7 2-1,3-10 1,3-4-1,-6-15 2,22 0 0,-6-13 1,1-12 2,0-4 1,-2-12 0,1-5 0,-3-8 1,0-1 0,-9-5 1,5 6-1,-12 2 1,3 11 0,-6 5-1,3 17 0,3 19 0,0 0 0,-18 36-2,16 5 0,4 8-1,2 12 0,5 6 0,-1 4 0,5-2-1,1-4 0,0-11-1,-2-15 0,2-7 0,-14-32-1,20 7 0,-11-27 0,1-11 1,-2-11 0,2-2 1,-2-1 1,3 4 1,-1 11 0,-1 9 1,-9 21 0,17 5 0,-8 21 0,-1 10-1,1 9 0,0 3-2,0-3-2,-1 4-6,-15-26-26,14-7-2,-7-16 0,0-30-1</inkml:trace>
  <inkml:trace contextRef="#ctx0" brushRef="#br0" timeOffset="1778">967 83 55,'-10'-45'37,"10"22"-2,-5 6 1,5 17-14,3 18-17,-3-18-9,9 32-29,-11-19-1,10 5 0,-8-18-3</inkml:trace>
  <inkml:trace contextRef="#ctx0" brushRef="#br0" timeOffset="1997">1188 344 76,'0'0'36,"0"0"-1,0 0 0,0 0-30,-11 26-1,-9-12-1,6 11-1,-2 1 0,1 6 0,6 3-1,9 1 0,6-1-2,10-6-1,12-1-2,-11-23-13,14 4-20,-4-17 1,11 0-1,-13-18 1</inkml:trace>
  <inkml:trace contextRef="#ctx0" brushRef="#br0" timeOffset="2199">1392 378 74,'-6'-17'35,"6"17"-1,-26-13-7,26 13-20,-29 17-2,16 5-1,-4 3-2,2 4-2,2 1-1,2 1 0,6-1-1,1-8 0,7-3 0,-3-19 1,0 0-1,19 5 2,-19-5 1,21-29 0,-7 5 0,-1-2 1,-2-2 0,-1 2 1,-1-1 1,0 9-1,-6 5 1,-3 13 0,10 13-1,-3 12-1,-3 5 0,2 9 0,3 6-2,0-1-2,4 1-1,-3-16-4,15 4-18,-25-33-13,34-6 0,-16-23-1,5-3 2</inkml:trace>
  <inkml:trace contextRef="#ctx0" brushRef="#br0" timeOffset="2574">1596 15 78,'-5'-16'39,"5"16"-2,6 19 1,6 17-30,-7 0-3,4 16-1,-3 1-1,6 4-2,-10 3 0,0 1 1,-4-3-2,-2-8 0,-3-5 1,3-3-1,-5-4 0,0-5 0,5-5-1,-1-9-1,5-4-1,0-15-5,0 0-18,13-7-13,3-6 1,-5-19-1,9 5 2</inkml:trace>
  <inkml:trace contextRef="#ctx0" brushRef="#br0" timeOffset="2823">1758 361 53,'-14'-7'30,"-11"5"2,-6 10-2,-5 0-28,-2 0-21,4 3-9,7-1-3,9-2 1</inkml:trace>
  <inkml:trace contextRef="#ctx0" brushRef="#br0" timeOffset="3042">1765 389 44,'9'16'33,"-9"-16"2,22 13-1,-8-18-17,14 10-10,-8-14 0,7 5-1,-9-15-1,1 6-1,-10-10-1,-5 4 0,-8-2-2,-9 7 0,-6 7 0,-4 4 0,-2 10-1,2 10 1,0 8-1,7 7 0,6 6 0,5 1 1,7-3-1,11 2 0,4-8 0,5-4 0,4-12-2,0-11-2,8 6-10,-13-25-23,7 0 0,-8-13-2,2 3 0</inkml:trace>
</inkml:ink>
</file>

<file path=ppt/ink/ink2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09.2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54 88 48,'0'0'34,"3"-23"2,-3 23-1,-7-17-21,7 17-3,0 0-2,0 30-2,-6-8-1,6 14-2,-4 0 0,1 16-1,0 5 0,3 8-2,0 1 1,0 3-2,3-1 2,-2-5-2,3-5 1,2-12-1,-3-7 0,1-14-1,-2-6 0,-2-19-3,0 0-5,0-25-21,9 5-10,-7-18 2,9 4-3</inkml:trace>
  <inkml:trace contextRef="#ctx0" brushRef="#br0" timeOffset="359">48 52 62,'0'0'35,"-1"-26"1,1 26-1,17-24-27,3 24-1,-2-2-1,8 11-1,-2 1-2,7 10-1,-7 3 0,-2 11 0,-5 0-1,-8 4 0,-10-3-1,-12-3 1,-10-4-1,-9-4 1,-4-6-2,-2-7 0,2 2-3,-2-19-21,16 12-12,6-6-1,16 0-1,0 0 0</inkml:trace>
</inkml:ink>
</file>

<file path=ppt/ink/ink2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12.6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121 491 33,'10'-20'30,"-10"20"3,8-32-3,5 25-13,-18-19-4,13 12-2,-16-12-1,10 10-3,-10-7-1,5 8-1,-7-1 0,10 16-2,-25-4 0,9 14-1,-1 10-1,0 9 0,-1 9-1,4 7 0,1 4-1,7-1 0,6-1-1,3-6 1,7-11-1,3-11 1,2-12-1,2-10 1,-3-8 0,-1-12 1,-3-6-1,-2-9 1,-4-2 1,-4 2 0,1 5 0,-1 2 1,0 8-1,0 23 1,0-13 0,6 28-1,-3 6 0,4 13 0,-1 3-1,4 7 1,0-4-2,-1 1 0,4-7-3,-9-18-5,19 4-28,-23-20-1,29 0-1,-16-13 1</inkml:trace>
  <inkml:trace contextRef="#ctx0" brushRef="#br0" timeOffset="562">366 348 53,'0'0'36,"-3"-16"1,3 16-2,0 0-15,-14 15-13,-2-5-1,4 9-2,-2-2-1,7 5-1,1-2 0,9 5-1,5-5-1,8 3 1,4-1 0,1-5-1,-4 3 0,-4-1 1,-10-3-1,-9-1 0,-8-4-1,-8-4 0,-3 2-2,-2-6-2,10 10-8,-5-19-25,22 6 1,0 0-1,9-13 0</inkml:trace>
  <inkml:trace contextRef="#ctx0" brushRef="#br0" timeOffset="921">549 327 71,'0'0'36,"0"0"-1,0 0-3,-13 20-26,-7-9 0,4 11-2,-2-2 0,7 6-1,4-2-1,12 4-1,5-4 0,8 3-1,1-4 0,1 0 1,-5-1-1,-5 0-1,-9-2 1,-6-4-1,-5 0-1,-9-10-4,10 12-14,-10-23-17,19 5 2,-13-23-3,18 8 2</inkml:trace>
  <inkml:trace contextRef="#ctx0" brushRef="#br0" timeOffset="1202">658 395 77,'6'18'37,"7"17"-2,-13 1 1,11 6-31,-7 0-2,1-4-4,-1 1-5,-13-20-27,11-6-3,-2-13 0,-2-23 0</inkml:trace>
  <inkml:trace contextRef="#ctx0" brushRef="#br0" timeOffset="1358">681 117 79,'4'-28'36,"1"11"0,-5 17-10,13 7-21,-9 9-9,5 10-29,-9 0-1,8 3-2,-1-4 1</inkml:trace>
  <inkml:trace contextRef="#ctx0" brushRef="#br0" timeOffset="1529">871 376 70,'15'-9'37,"-15"9"-2,0 0 2,0 0-30,0 0-3,-23 28 0,7-8-3,-3 6 0,2 6-2,2-3 0,5 2 0,7-2-1,8-5 0,3-9 0,8-6 0,0-9 1,1-9-1,-1-9 2,-1-7 0,-2-5 0,-3-1 2,0 1 0,-4-1 0,0 11 1,-4 6 1,-2 14-1,0 0 0,15 32 1,-14-3-2,1 14 1,-2 8-1,1 8-1,1 2 0,-1 4 0,2 0 0,1-1-1,1-8 1,-1-5-2,-3-6-1,-5-17-4,7 9-12,-16-32-21,13-5 2,-17-11-3,12-7 1</inkml:trace>
  <inkml:trace contextRef="#ctx0" brushRef="#br0" timeOffset="1982">1069 478 74,'23'11'37,"-17"12"-2,12 17 1,-10-1-31,1 11-2,-3-3 0,-3-2-2,-5-10-1,-2-13 0,4-22-2,-22 1 0,11-21 0,-1-15 0,6-4 1,0-7-1,8-2 2,7-1 0,2 2 1,11 11 0,-1 1 1,0 12 1,-3 3-1,1 11 1,-3 5 0,-3 14 0,-1 8-1,-4 10 0,-3 6 0,0 11-1,-2 1 0,-1 0-1,-4 3-2,1-10-2,1 3-6,-13-26-28,13-16 1,0 0-1,10-17 0</inkml:trace>
  <inkml:trace contextRef="#ctx0" brushRef="#br0" timeOffset="2387">1328 464 41,'0'0'33,"-15"10"2,15-10-1,6 13-14,-6-13-12,29 3-3,-7-9 0,10 3 0,-7-7-2,6 3 0,-10-7-1,0-1 0,-11-2-1,-6 1 0,-10 3 0,6 13 0,-26-13-1,6 16 1,1 4-1,-2 7 0,-1 5 1,9 7-1,2 2 1,6 1-1,10 2 0,3 0 0,8-2-2,1-2-1,11 7-5,-15-21-25,14 5-3,-7-12 0,9 3-1</inkml:trace>
  <inkml:trace contextRef="#ctx0" brushRef="#br0" timeOffset="2730">1738 481 78,'6'-23'36,"-8"-7"-2,2 30-7,5-35-19,-5 35-2,-5-17-1,5 17-3,-17 11 0,4 4-2,-3 5 0,2 5-1,-2 5 0,6-1 0,4 3-1,4-5 0,7 1 0,2-8 0,7-8 0,-1-10 1,2-7 0,-2-11 1,-2-12 0,-2-11 1,-2-7 1,2-12 0,-5-7 1,1-2 1,-5-4 0,7 6 0,-7 3 0,6 11 0,-2 11-1,5 26 1,-9 14-2,20 28-1,-9 14-1,2 18 1,-1 9-2,1 9 1,-4 0 0,-4-5-1,3-11 0,-4-16 0,8-9-2,2-19-3,13 1-16,-3-30-16,13-4-1,-1-15-2,9-2 1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8:41.0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221 28 83,'1'-14'39,"-5"-3"-2,4 17 1,0 0-32,-13 19-1,6 1-2,1 17 1,-1 8-1,-1 10-1,0 8-1,2 5 0,-3-3 0,3 7 0,0-7 0,-1-11 0,1-8 0,2-3 0,-2-14-1,2-5 0,-1-3 0,5-21-2,-4 20-2,4-20-8,0 0-26,-4-28-3,4 28 2,8-33-3</inkml:trace>
  <inkml:trace contextRef="#ctx0" brushRef="#br0" timeOffset="281">247 496 63,'9'-22'36,"-9"22"0,-15-10 0,-1 19-18,-7-8-15,-6 5-1,-6 0-2,-3-1-3,11 10-18,-8-12-15,13 3 1,6-6-3,16 0 2</inkml:trace>
  <inkml:trace contextRef="#ctx0" brushRef="#br0" timeOffset="499">285 473 57,'1'20'35,"1"-1"1,-8 1-2,6 14-12,-4-4-18,4 7-1,-3-3-1,6 4 1,1-7-2,5-4 1,1-12-1,6-9 0,1-13 0,5-11 0,-3-12-1,1-8 1,-5-9 0,-5 2-1,-8 4 0,-7 6-1,-8 12-1,-9 10-2,3 20-26,-14-1-6,7 13-1,-3 3-2</inkml:trace>
</inkml:ink>
</file>

<file path=ppt/ink/ink2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20.0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81 117 63,'-4'-25'37,"-6"-2"-1,10 27 0,-12-26-24,12 26-2,0 21-3,0 11-2,-5 6-1,1 14-1,-1 9-2,-2 7 1,3 0-1,-1 3 0,1-6-1,2-5 1,2-8-1,3-14 0,-1-11-1,-2-11-2,0-16-2,0 0-12,1-24-21,-4-13 0,11 4-1,-5-13 1</inkml:trace>
  <inkml:trace contextRef="#ctx0" brushRef="#br0" timeOffset="312">0 0 60,'0'0'35,"0"0"-1,0 0 0,19 14-23,-1-11-6,4 6 0,-1-8-2,2 5 0,2-2 0,-1 4-1,-6 0-1,-1 11 1,-3 4-1,-5 11 1,-9 2-1,-6 7 0,-6 1-1,-9-5 0,-2-1-1,-11-20-4,12 11-17,-12-29-14,17 0 0,0-13-2,17 13 1</inkml:trace>
  <inkml:trace contextRef="#ctx0" brushRef="#br0" timeOffset="764">426 171 69,'0'0'36,"14"2"0,-14-2 0,-9 15-28,-6-6-2,-1 8-2,-6 0-2,1 5 0,-3-3 0,7-2-2,-1-2 0,18-15 0,-13 16 0,13-16 0,0 0 0,23-7-1,-6 1 1,-4-3 0,0 0 0,-13 9 0,22-16 1,-22 16 0,0 0 0,0 0 1,-3 28-1,-1-3 1,-2 5-1,3 6 1,2 5-2,1 2 1,2-1-1,3-5 0,1-4-2,-2-7 1,4-7-1,-8-19 0,17 13-1,-17-13 1,15-6 1,-15 6 0,12-7 0,-12 7 1,0 0 1,0 0-1,4 17 1,-4-17-1,-23 20 0,3-12 1,0 2-2,-2-3-1,4 5-3,-10-14-23,28 2-6,-21 10-3,21-10 1</inkml:trace>
</inkml:ink>
</file>

<file path=ppt/ink/ink2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21.6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 0 80,'0'0'39,"11"15"-1,-11-15 0,0 0-31,0 0-3,-6 15-1,6-15-3,0 0-3,-12 19-9,12-19-25,0 0 0,-14-1-2,14 1 1</inkml:trace>
  <inkml:trace contextRef="#ctx0" brushRef="#br0" timeOffset="187">100 222 62,'-13'22'36,"-1"-18"0,5 11-2,-9-14-20,18-1-13,0 0-28,-18 3-6,18-3-2,0 0-2</inkml:trace>
</inkml:ink>
</file>

<file path=ppt/ink/ink2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23.6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135 384 63,'0'0'34,"-10"-26"-2,10 26 2,0 0-22,0 0-2,0 0-3,-10 30-1,5-10-2,5 11 0,-1 2-2,1 8 0,-2-1-1,5 4 0,-3-4-1,0-1 0,0-5-1,-1-10-2,2-1-4,-1-23-19,0 0-12,-13-21 0,17 3-1,-8-12 1</inkml:trace>
  <inkml:trace contextRef="#ctx0" brushRef="#br0" timeOffset="296">-8 269 66,'-13'-11'34,"13"11"-1,0 0-6,0 0-19,28-9-2,-10 6-1,10 6 0,3-1-2,8 6 0,3-1 0,5 7-1,-2 0 0,7 12 0,-6 4 0,-5 11 0,-7 5-1,-8 11 0,-16 2 0,-8 6 0,-12 2-1,-12-5 1,-14-7-1,-6-10 0,-7-9 1,-3-10 0,4-10-1,2-3 0,6-8-1,5-5-1,13 0-1,0-10-4,22 10-24,0 0-6,0 0 0,9-24-2</inkml:trace>
  <inkml:trace contextRef="#ctx0" brushRef="#br0" timeOffset="904">706 768 64,'0'0'35,"0"0"0,0 0 1,0 0-27,-13 11-2,-5-1-2,-8 0-2,0 1-1,-1-3-1,5 1 0,3 0-1,19-9-1,-11 11 0,11-11 0,21 10 0,-6-10 0,5 3 0,-2-3 0,-3 2 1,-2 3 1,-13-5 0,16 29 0,-16-8 1,0 11-1,-7 1 1,2 6 0,0 0-1,0-1 0,-1-5-1,2-4 1,2-4-2,2-8 0,3-4-1,-3-13 1,14 7-1,-14-7 0,20-4 1,-20 4 0,19-7 0,-19 7 1,0 0 1,0 0 0,0 0-1,0 0 1,-23 14-1,2-7 0,-2 1 0,-4-4-2,5 3-3,-10-14-21,18 11-8,1-9-2,13 5-1,0 0 0</inkml:trace>
  <inkml:trace contextRef="#ctx0" brushRef="#br0" timeOffset="1809">714 30 62,'0'0'36,"0"0"-2,-9 29-6,2-16-14,10 19-7,-11-1-2,4 5-2,1-4-1,-2-3 0,1-6-2,2-7 1,2-16-1,0 0 0,0 0 0,0 0 1,2-32-1,1 7 0,1-2 0,1-5 0,2-1 0,3 2 0,4 2 1,-1 6 0,3 3 0,-1 8 0,1 5 1,-1 13-1,-2 7 0,-4 9 1,0 7-1,-5 4 0,0 3-1,-1-1 1,-1 0 0,-1-9-1,2-2 0,-1-9 0,5-2-2,-7-13-5,27 4-25,-27-4-6,35-22 1,-11 5-4</inkml:trace>
</inkml:ink>
</file>

<file path=ppt/ink/ink2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26.3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75 170 37,'-16'-3'31,"16"3"2,-27-1 0,27 1-18,-18-2-3,18 2-2,-15 2-3,15-2-1,0 0-1,0 0-1,0 0-1,22 4 0,-3-7-1,8 0 1,3-4-1,10 2 0,3 1 0,6 1-1,-1 2 1,-2-4-1,-2 5 0,-4 0 0,-11 2-1,-4-2 0,-12 0-2,-13 0-2,0 0-5,-21-24-28,21 24-1,-27-23 0,27 23-2</inkml:trace>
  <inkml:trace contextRef="#ctx0" brushRef="#br0" timeOffset="328">351 21 76,'0'-13'37,"0"13"-1,18-9-7,9 15-20,-12-2-2,7 12-1,-9 0-3,3 5 0,-10 5-1,-2 0-1,-5 5 0,-5-2-1,-6 2 0,-8-5-2,2 4-4,-15-19-18,17 10-14,-6-16 0,9 0-2,-6-12 0</inkml:trace>
</inkml:ink>
</file>

<file path=ppt/ink/ink2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27.1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169-4 72,'0'0'36,"-22"-4"-2,13 21-4,-8-14-23,2 10-3,-9-5 0,2 5-1,-4-4-1,8 1-1,5 2 1,10 4-2,6-3 1,10 3 0,5 2 1,4 1-2,-4-2 1,3 2 0,-8 0 0,-7 0 0,-5 3-1,-8-1 1,-5-2-2,-5 1 2,-2-1-1,2-1 0,1-5 0,16-13 0,-18 15 0,18-15 0,0 0 0,15 10-1,-15-10 1,23 9 0,-23-9 0,19 20 0,-15-2 0,-1 7 0,-4 4 0,-1 8 0,1 4-1,1 4 2,3 0-1,1-1 0,2-1 0,5-7 0,-1-3 0,2-11 0,-2-5 1,3-8-1,-13-9-1,22-2 0,-22 2-3,13-36-9,5 17-24,-10-12 0,8 5-2,-10-11 1</inkml:trace>
  <inkml:trace contextRef="#ctx0" brushRef="#br0" timeOffset="702">474 97 55,'-5'-29'37,"5"29"0,0-15 0,0 15-20,0 0-9,0 22-3,-1 0 0,-2 9-2,2 7 0,-2 10-2,-2 3 1,2 7-2,0 0 1,-1-4 0,0-2-1,2-4 0,-1-6-1,-1-8-1,4-6-2,0-28-7,0 0-27,0 0 0,7-15-1,-2-14 0</inkml:trace>
  <inkml:trace contextRef="#ctx0" brushRef="#br0" timeOffset="967">556 315 55,'-21'15'34,"0"0"-1,0 9-2,-6-10-26,0-3-6,4 8-17,-3-13-12,10-1-3,16-5 0,0 0-1</inkml:trace>
  <inkml:trace contextRef="#ctx0" brushRef="#br0" timeOffset="1185">578 362 42,'3'29'35,"-4"-11"2,7 11-2,-8-8-12,11 14-17,-6-3-3,0 3 1,-5-5-3,1-4 0,-2-7 0,3-19-1,0 0 0,-16-4 0,10-17 0,2-7 0,4-4 0,1-5-1,3 2 1,7 3-1,5 6-1,0 1-2,5 13-2,-13-7-7,15 22-4,-23-3-2,16-4 1,-16 4 7,0 0 5,0 0 5,8-17 4,6 19 7,-17-15 7,23 22 2,-20-9-1,15 13-4,-15-13-4,10 42-3,-9-13-3,3 10 0,-1-1-2,0 1 0,0-4-2,2-5 1,2-7-1,2-10-1,-9-13 0,23 5 0,-7-13 0,-3-11 0,3-7 0,0-6-1,0-2 2,-2-1 0,-2 0 0,-3 4 0,-2 6 2,0 9-1,-7 16 0,0 0 0,6 13 1,-6 12-1,0 6 0,1 5 0,1 0-2,1 0 1,2 1-2,0-9-4,12 7-10,-17-35-22,25 10 2,-13-26-3,8 6 1</inkml:trace>
  <inkml:trace contextRef="#ctx0" brushRef="#br0" timeOffset="1825">1041 403 42,'0'0'33,"-1"19"2,1-19-1,16 27-17,0-22-12,9 4 2,-4-12-2,5-1-2,-4-9 1,0-3-1,-6-5-1,-3 2 1,-10-1-2,-3 3 1,-6 4-1,6 13 0,-26-3-1,9 14 1,-4 8-1,7 7 1,1 3-1,7 6 0,3-1 0,6 3 1,7-5-1,0-4-1,6-6-3,-16-22-4,39 28-24,-24-24-5,15 9-1,-6-11 0</inkml:trace>
  <inkml:trace contextRef="#ctx0" brushRef="#br0" timeOffset="2137">1460 668 76,'18'16'38,"-18"-3"-1,6 26-6,-10-13-23,2 9-3,-9-1-1,-2-4-2,-5-2-2,-5-12-3,7 8-20,-14-26-16,12 5 1,-5-7-2,7 2 1</inkml:trace>
</inkml:ink>
</file>

<file path=ppt/ink/ink2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29.99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200 162 69,'7'-22'37,"-8"-4"-1,1 26-6,-3-29-24,3 29-1,-26-15-1,10 16-1,-6 5 0,2 5-1,-2 4-1,3 8 0,0 3 0,8 1 0,2 5 0,5 4 0,5 0 0,3 5 0,5-2 0,3 3 0,-2-3 0,-1 0 0,-5-5-1,-4 2 0,0-7 0,-6-3 0,-3 0 0,1-6 1,1-1-2,2-4 1,2-2-3,3-13-1,-1 16-5,-9-29-21,10 13-7,5-22-1,7 10-1</inkml:trace>
  <inkml:trace contextRef="#ctx0" brushRef="#br0" timeOffset="327">175 503 48,'18'-12'33,"-18"12"1,17-14-1,-17 14-25,-17 6-3,-9 1-2,-3 6-1,-3 1-3,-3-4-9,4 5-22,5-8-2,12 3 0,14-10 0</inkml:trace>
  <inkml:trace contextRef="#ctx0" brushRef="#br0" timeOffset="624">393 402 52,'0'0'36,"0"0"-2,-13 1 0,0 17-26,-5-8-4,1 10 0,-5 3-2,2 4-2,5 2 0,5-1-1,6 4-1,5-4 1,9-5-2,2-7 1,1-6 1,2-5 0,-1-7 0,2-8 1,-3-7 1,0-6-1,-3-7 2,-1-1 0,-3-3 3,3 5-1,-5 0 1,2 13-1,-6 16 1,0 0 0,13 19-1,-2 14-1,-2 7-1,3 7-1,-1 0-1,-2-4-2,1-1-3,-11-26-11,11 3-22,-10-19 0,11-14-2,-5-14 1</inkml:trace>
  <inkml:trace contextRef="#ctx0" brushRef="#br0" timeOffset="1014">605 174 70,'10'23'38,"-13"10"-1,13 17 0,-9 2-31,-1 11-2,-4-1 0,0-5-1,-2-3-2,0-4 0,0-9-1,0-8 0,5-8-2,1-25-1,1 18-4,-8-34-24,7 16-6,12-36-2,1 18 1</inkml:trace>
  <inkml:trace contextRef="#ctx0" brushRef="#br0" timeOffset="1279">771 426 56,'0'0'36,"0"0"-1,19 0-1,-19 0-25,-13 32-4,-1-13-1,-2 8-2,1-1 0,-1 2 0,3-2 0,9 1-1,7-2 1,7 1-1,6-2 0,0 1 1,-6-1-1,-1-2-1,-8-3 1,-8-6-2,-8-2-2,-11-14-1,4 8-6,-12-18-27,18 4 0,1-14-1,14 9 1</inkml:trace>
  <inkml:trace contextRef="#ctx0" brushRef="#br0" timeOffset="1622">858 565 60,'31'-9'37,"-14"-2"0,9 8 0,-7-12-29,6 8-1,-11-4-2,2 2-2,-16 9-1,9-14 0,-9 14-1,-18 8-1,-2 5 1,-3 7-1,-2 4 0,-1 4 1,3 4-1,6 3 0,5 1 1,13 0-1,10-3 0,7-4 1,10-4-1,4-7-1,6-7-1,-8-19-4,9 7-12,-17-29-21,6 2 1,-15-12-1,1 4 0</inkml:trace>
  <inkml:trace contextRef="#ctx0" brushRef="#br0" timeOffset="2324">1311 29 39,'0'0'33,"13"-23"1,1 20 0,-14 3-20,29-1-5,-29 1-1,31 20-3,-20-7-1,1 13-1,-8-3 0,-1 9-1,-6 1 1,-3 3-1,-4 2-1,-1-5 0,-2 2 0,0-4 0,0 1-1,4-4 1,4-4-1,8-2 0,2-2 0,3-4 1,-8-16-1,27 20 0,-14-14 0,0-5 0,-13-1 0,18 0 0,-18 0-1,0 0 1,0 0 0,5 25 0,-10-9 0,1 8 1,0 7-1,-1 8 1,-2 0 0,6 7 0,-4-1 0,2 1 0,-1-1 0,-2-1 0,-1-8-1,-3-1 1,-3-5-1,-2-5 0,2-5 0,-4-4 0,1-6 0,-1-4-3,4 0-3,-15-18-20,28 12-13,-25-21 0,15 3-1,-3-12-1</inkml:trace>
</inkml:ink>
</file>

<file path=ppt/ink/ink2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40.6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203 17 61,'0'0'35,"15"-6"-6,-15 6 5,0 0-22,0 0-5,0 0 0,-26-10-3,6 14-1,-7 0 0,0 2-2,-2 1 1,3 2-3,1 1 1,7 3-2,6 1 1,12-14-3,-9 13 0,9-13 0,0 0 0,19-5 1,-4-3 0,-4-6 3,2-2 0,0 6 3,-13 10 0,22-10 0,-22 10 2,13 17-2,-13 2 2,2 10-2,-6 7 1,3 8-3,-5 4 2,3 8-2,0-1 0,2 1 0,1-3-1,0-2 0,1-4-1,-1-9 0,5-7-3,-5-13 0,0-18 0,0 0-2,18-3 0,-13-16-1,8 3 2,-2-7 0,3 6 2,2 1 1,-3 7 2,-13 9 0,15-7 2,-15 7 1,0 0-1,-13 17 2,-6-11-1,-3 4-1,-6-7 1,2 6-1,-2-5-1,7-3-3,8 8-5,-9-13-26,22 4 0,0 0-2,0 0 0</inkml:trace>
  <inkml:trace contextRef="#ctx0" brushRef="#br0" timeOffset="640">262 317 76,'-9'15'36,"9"-15"-1,-12 40-2,4-18-28,8 4-3,-5 0-1,5-6 0,-1-2-2,1-18 0,0 0 0,0 0-1,-13-14 1,10-6 0,3-6 1,9 0 1,-1-3 0,8 0 1,-1 1 0,3 5 0,0 4 1,0 9 1,-5 4-1,0 16 0,-4 6-1,-2 11 1,0 9-1,1 3 0,-4 3-1,2 1 0,-2-4-1,0-7 0,-2-6 0,1-10-3,5-2-6,-8-14-28,0 0 0,15-23-1,5 10-2</inkml:trace>
</inkml:ink>
</file>

<file path=ppt/ink/ink2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42.1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38 440 71,'0'0'35,"-12"-22"0,12 22 1,0 0-27,1 32-2,-3-5-1,2 14-3,-2 7 0,2 9-1,0 7 0,0 2-1,0-2 0,2-2 0,0-7-1,0-8 0,1-7-1,1-12 0,-2-7-3,-2-21-3,0 0-18,0 0-13,11-29 2,-15-9-3,10 4 3</inkml:trace>
  <inkml:trace contextRef="#ctx0" brushRef="#br0" timeOffset="359">25 390 64,'0'0'34,"8"-19"0,8 14 0,-16 5-24,29-7-3,-12 7-1,9 10-2,-4 2-1,3 7-1,-8 5 0,-3 2-1,-6 2-1,-7 5 1,-11-3-1,-6-4 0,-4-1-1,-11-7-1,4 3-3,-8-20-11,14 8-20,-4-13 1,25 4-3,-22-15 2</inkml:trace>
  <inkml:trace contextRef="#ctx0" brushRef="#br0" timeOffset="749">360 366 65,'0'0'33,"-23"-9"0,23 9-1,-31 5-25,17 10-2,-5 1 0,6 12-2,0 3-1,7 9-1,5 0-1,5 0 0,8-1-1,-2-10 1,7-6-1,1-15 0,-1-3 0,0-10 0,1-10 0,-5-9 1,0-7 1,-3-4-1,-1-2 2,-2 4 0,-3 1 1,0 5 0,-4 5 0,0 22 0,0 0 0,0 0 0,0 31 0,3 3-1,-1 4-1,2 4-1,3 4-1,-2-8-1,5 2-5,-10-27-18,13 3-12,-13-16 1,24-7-2,-18-14 2</inkml:trace>
  <inkml:trace contextRef="#ctx0" brushRef="#br0" timeOffset="1123">541 458 71,'0'0'35,"4"26"-1,-7-6 0,20 9-26,-11-2-3,6 5-2,-8-7-1,0-4-1,-4-21 0,-7 12-1,7-12 0,-13-30 0,9 5 0,0-7 0,5-2 0,8 1 0,4 5 0,4 4 0,3 8-1,-2 6-4,8 17-19,-26-7-10,29 0-1,-29 0-1,18-1-1</inkml:trace>
  <inkml:trace contextRef="#ctx0" brushRef="#br0" timeOffset="1482">827 60 80,'0'0'36,"27"39"-1,-24-20 0,12 15-30,-12-2 0,1 5-2,-7-1 1,0 2-2,-3 1 0,-1 5-1,0 2 0,3 3 0,1-5-1,-2 3 0,5-5-2,-3-7 0,8-2-5,-5-33-18,-2 19-12,2-19 1,9-17-2,-8-12 2</inkml:trace>
  <inkml:trace contextRef="#ctx0" brushRef="#br0" timeOffset="1732">958 381 56,'-15'-19'33,"-6"20"-3,-12-2 1,3 7-26,-8 1-7,-7-3-25,12 1-2,3-5-3,11-2 0</inkml:trace>
  <inkml:trace contextRef="#ctx0" brushRef="#br0" timeOffset="2028">1038 374 72,'-3'25'35,"7"15"-1,-11-5 0,10 9-29,-6-8-1,3 1-2,-1-9-4,1-28-19,-6 18-12,6-18-1,7-27-2,-4-4 1</inkml:trace>
  <inkml:trace contextRef="#ctx0" brushRef="#br0" timeOffset="2200">1070 63 72,'0'0'36,"0"0"-4,1 14 1,-5 0-32,4-14-24,-3 30-9,3-30-1,4 29-1,-4-29 0</inkml:trace>
  <inkml:trace contextRef="#ctx0" brushRef="#br0" timeOffset="2403">1277 377 75,'0'0'37,"-16"-8"-2,-2 7 1,18 1-31,-23 20-1,6 4-1,-2 1-1,6 5-1,1 1 0,10 1-1,4 1-1,7-7 0,8-4-1,5-8 1,3-8 0,-1-9-1,2-8 1,-4-12-1,-3-5 2,-2-6 0,-5-3 0,-2 1 1,-4 4 1,-2 4 0,-3 8 0,-1 20 0,0 0 0,0 0-1,-3 30 0,3 0 0,2 1-1,2 4-1,4-1 0,3-7 0,4-5-1,0-10 0,4-8 0,-4-11 1,1-8-1,-6-9 1,0-2 0,-4-2 1,-1-2 1,0 3 0,-2 4 1,1 8 0,-4 15 1,0 0-1,16 7 0,-6 16-1,-3 2 0,3 7-1,0 4-2,-4-7-4,16 8-19,-22-37-12,25 16 1,-15-30-2,7-4 0</inkml:trace>
  <inkml:trace contextRef="#ctx0" brushRef="#br0" timeOffset="2980">1667-9 83,'14'-2'37,"-14"2"-1,29 45 0,-10-7-30,-5 15-2,-8 2-1,0 6 0,-7-4-1,-2 5-2,-2-4 1,1-2 0,1-6-1,2-8 0,1-4-1,3-11-1,5-5-2,-8-22-5,21 10-28,-16-26 1,10 3-2,-8-13 0</inkml:trace>
  <inkml:trace contextRef="#ctx0" brushRef="#br0" timeOffset="3229">1944 372 74,'-11'-28'36,"11"28"-2,-28-10 1,28 10-30,-20 23 0,9 5-2,-1 6-2,3 6 0,4 5-1,2-6-1,4-2 0,5-11-1,5-9 0,3-14 1,3-9-1,-1-10 1,0-6 0,-2-9 0,-1-5 1,-4 2 0,-5 3 2,-1 5 0,-3 1 1,1 10-1,-2 2 1,1 13 0,0 0-1,0 0 1,1 29-2,5-4 0,1 3-2,4 5 0,0 2-3,-4-11-7,17 10-25,-24-34 0,28 19-1,-28-19 0</inkml:trace>
  <inkml:trace contextRef="#ctx0" brushRef="#br0" timeOffset="3588">2090 419 74,'0'0'35,"13"23"-1,-13-23-5,15 28-23,-12-8-2,3 4 0,-6-6-2,1-4 0,-1-14 0,0 0-1,-13-14 1,12-9-2,-1-6 0,4-4 0,2-2 1,5 2-1,4 8 0,1 8-1,5 6 0,-6 7-2,4 10-4,-17-6-22,15 15-6,-15-15 0,17 13-2</inkml:trace>
  <inkml:trace contextRef="#ctx0" brushRef="#br0" timeOffset="3931">2393 641 81,'-8'33'38,"-3"-10"-2,7 23-1,-7-6-29,0 10-3,-8-1-2,-6-11-5,11 5-31,-15-25-1,12 0-1,-5-17-3</inkml:trace>
</inkml:ink>
</file>

<file path=ppt/ink/ink2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54.2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36 520 42,'0'0'30,"0"0"2,0 0-1,0 0-19,0 0-4,0 0-1,17 2-1,-17-2-1,14-8-1,-14 8-1,18-14 0,-11-1 0,3 0 0,-2-7-1,2 0 0,-6-6 1,0 4-1,-2 0 0,-1 4-1,-6 4 1,5 16-1,-18-17 0,1 25 0,-1 5-1,-1 3 1,1 7-1,2 2 1,2 5-1,7 2 1,7 0-1,10 0 0,6-2 0,5-3 0,3 1-2,1-9 0,3 5-5,-12-24-18,11 9-13,-9-18 1,5 7-1,-10-11 0</inkml:trace>
  <inkml:trace contextRef="#ctx0" brushRef="#br0" timeOffset="484">370 311 60,'-6'-21'36,"6"21"-1,-16-23 1,16 23-22,-25 0-8,13 14-1,-5 5-1,7 9-1,-2 3-1,5 7-1,4 0-1,6-1 0,3-4-1,2-9-1,3-7 1,-11-17 0,23 6 0,-23-6 0,25-29 1,-17 4 0,2-7 0,-2-2 0,-1 0 1,-1 7 0,-2 0 0,0 7 1,-4 20 0,0 0 0,0 0 0,5 28 0,-2-1-1,1 7 0,2 4-2,0-1-2,7 7-13,-6-22-21,12 0-1,-19-22-1,30 19 0</inkml:trace>
  <inkml:trace contextRef="#ctx0" brushRef="#br0" timeOffset="890">599 193 69,'-13'-14'37,"13"14"-1,-20 4 0,14 21-29,-6 4-3,9 11-2,-3 2 0,5 4-2,1-1-1,3-4-1,4-7 0,3-11 0,5-5 0,1-12 1,4-6-1,-1-9 1,3-12 1,0-11 0,-4-10-1,0-7 2,-5-9 0,0 1 2,-9-6-1,5 6 1,-9 2 0,4 16 1,-6 5 0,4 18-1,-2 16 0,-7 13-1,3 17 0,2 11-1,2 14 0,0 8-1,2 6 1,1 0-2,1-9 1,0-7-1,1-14 0,-2-11 0,1-13 0,-4-15 0,0 0 0,17-22 0,-5 1 0,6-2 1,3-4-1,5 3 1,3 2 1,2 8-1,-1 6 1,1 12 0,-5 11 1,-3 10-1,-4 10 0,-4 7 0,-5 4 0,-3-5-1,-2-3-1,-5-12-2,8 3-13,-8-29-22,2-13-1,1-12-2,8-1 0</inkml:trace>
</inkml:ink>
</file>

<file path=ppt/ink/ink2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2:56.3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56 552 58,'-8'-26'37,"8"26"-1,0 0-1,0 0-23,-1 26-3,5 9-2,-7 7-1,5 15-2,-4 1 0,2 8-2,0 1 0,0 3 0,2-2-2,-1-7 1,-1-6-1,3-12 0,-1-5-2,0-18 0,0-4-2,-2-16-4,4-16-20,-10-22-12,8-1 2,-6-14-2</inkml:trace>
  <inkml:trace contextRef="#ctx0" brushRef="#br0" timeOffset="297">8 400 47,'17'-9'36,"1"4"0,12 10 0,-8-7-13,12 20-18,-3 4 0,-1 11-2,-8-1 0,-5 7-2,-8-1 1,-7 3-2,-15-5 1,-8-3 0,-9-8-2,-5-5-1,0 2-4,-11-15-26,15 3-5,2-8-1,29-2 1</inkml:trace>
  <inkml:trace contextRef="#ctx0" brushRef="#br0" timeOffset="671">295 447 53,'-13'13'36,"5"0"0,13 18 0,-15-4-19,23 13-14,-8 1 2,6 8-3,-9-8 0,3-4 0,-8-11 0,0-8-1,3-18-1,-17 1 1,8-17 0,3-8-1,2-5 1,4-5-1,1 1 1,8 0-2,1 4 1,6 4-3,3 15-3,-16-9-30,14 9-1,-7-6 0,6 13-1</inkml:trace>
  <inkml:trace contextRef="#ctx0" brushRef="#br0" timeOffset="936">447 467 70,'0'32'37,"-7"-12"-1,5 13-3,-11-5-27,15 11-2,-7-3-1,8 3 0,-1-7-2,5-4 1,1-6-2,4-9 1,3-12-1,-1-8 0,-1-12 0,0-10 0,-4-9 1,-1-4-1,-3-1-1,-2 2 2,-6 8-1,-3 4 0,-3 13 0,-4 6 0,-4 18-2,-8-5-2,11 18-24,-17-17-8,14 8-1,-5-11-1</inkml:trace>
  <inkml:trace contextRef="#ctx0" brushRef="#br0" timeOffset="1326">590 474 58,'5'-14'40,"8"24"-2,-13-10 1,10 46-19,-3-13-15,-3 14-2,-4 5 1,5 9-2,-5 6-1,-5 2 0,7 1 0,2-7-1,-2 0 0,1-11 0,-1-7-2,-2-16-1,5-3-5,-5-26-28,0 0-2,-18-39-1,18 7-1</inkml:trace>
  <inkml:trace contextRef="#ctx0" brushRef="#br0" timeOffset="1576">626 680 70,'18'-10'37,"-5"-3"0,16 13 0,-6-2-30,6 18-2,-7 3-2,-3 10 0,-8 3-2,-9 3 0,-8-1-1,-14-6 0,-7-3-3,-9-18-3,9 9-23,-12-25-8,14 6-1,0-10-1</inkml:trace>
  <inkml:trace contextRef="#ctx0" brushRef="#br0" timeOffset="2262">908 502 57,'0'0'36,"-13"26"-1,1-7 0,12 12-26,-9-2-4,9 12-1,-4-3-1,4-2-1,3-4-1,3-8 0,2-9-1,5-8 1,3-13 0,3-7 0,-3-10 1,1-6-1,-4-11 1,1-1-1,-10 2 0,-3 4 0,-6 6 0,-7 6 0,-3 8-1,-5 10-1,1 9-1,-10-1-3,15 17-15,-12-18-17,26-2-1,-25 5 0,25-5-1</inkml:trace>
  <inkml:trace contextRef="#ctx0" brushRef="#br0" timeOffset="2683">1212 407 78,'0'0'37,"-6"29"-1,-19-21-6,15 16-27,-13-1 1,6 1-2,-2 0 1,10-1-2,5 1 0,4 2 0,9 1 1,8 4-1,-3-4 0,4 5 1,-5-3-2,-6 0 1,-10-6-1,-8-7-1,-8-3-2,-10-19-5,13 8-24,-13-19-5,16 3-2,-3-9 2</inkml:trace>
  <inkml:trace contextRef="#ctx0" brushRef="#br0" timeOffset="2980">1283 525 74,'7'19'38,"-11"1"0,12 12 0,-6-3-32,5 11-1,-3-6-2,2-2-4,4 2-6,-17-19-30,7-15-1,0 0 0,0 0-1</inkml:trace>
  <inkml:trace contextRef="#ctx0" brushRef="#br0" timeOffset="3151">1322 68 83,'-1'-32'37,"1"32"-1,0 0-8,5 22-25,-5 11-4,-8-8-11,6 13-24,-7-17 0,11 6-1,-2-27 0</inkml:trace>
  <inkml:trace contextRef="#ctx0" brushRef="#br0" timeOffset="3385">1548 36 69,'12'-18'39,"-9"-3"-2,-3 21 2,0 0-30,13 16-3,-19 16-1,3 14-1,-4 10-1,-2 6-1,0 6-1,3 7 0,-1-1 0,7-4 0,-4-6-1,5-2 0,2-7 0,-1-4 0,2-9-2,-3-10 0,4-6-3,-5-26-8,0 0-27,0 0 2,20-29-3,-14-6 3</inkml:trace>
  <inkml:trace contextRef="#ctx0" brushRef="#br0" timeOffset="3651">1660 480 66,'-31'0'36,"5"13"-2,-22-4 1,18-2-36,-1 12-25,-2-14-6,14 0-3,6-8 1</inkml:trace>
  <inkml:trace contextRef="#ctx0" brushRef="#br0" timeOffset="3916">1776 420 71,'-12'31'38,"5"-4"-1,5 17-1,-11-2-31,13 13-3,-3-3 1,2-3-4,4 2-5,-15-25-30,16-5-1,-4-21 0,0 0 0</inkml:trace>
  <inkml:trace contextRef="#ctx0" brushRef="#br0" timeOffset="4072">1736 144 50,'8'-48'37,"-5"9"-1,5 24 0,-6-1-14,2 32-21,2 17-12,-9-6-23,6 12-1,-3-6-2,6 9 2</inkml:trace>
  <inkml:trace contextRef="#ctx0" brushRef="#br0" timeOffset="4259">1835 532 64,'-6'32'37,"-3"-3"-2,11 10 0,-4-3-31,7 3 0,-5-10-1,10 0-2,-1-11 0,5-8 0,-1-10 0,3-7-1,-1-9 1,-1-10-1,-5-6 1,-3-6-1,-4 0 1,-4 2-1,-7 3 1,-6 2-2,-2 10-1,-8-1-5,25 22-30,-32-17 2,32 17-2,-18-3 1</inkml:trace>
  <inkml:trace contextRef="#ctx0" brushRef="#br0" timeOffset="4540">2013 522 42,'9'29'34,"-6"0"3,7 10-2,-6-9-13,9 12-17,-5-7-1,-4-4-2,-4-10 0,0-21-1,-13 8-1,3-26 0,-2-3 0,3-11-1,5-6 1,5-1 0,11 1 1,5 5 0,8 4 0,7 7 1,0 5 0,1 7 0,-2 7 1,-8 11 0,-3 7-1,-7 9 0,-7 7 0,-6 7 0,-3 2-1,-3 2-1,-2 0 0,-1-7-2,0-3-1,-4-18-8,22 5-27,-9-19 1,0 0-2,14-4 1</inkml:trace>
  <inkml:trace contextRef="#ctx0" brushRef="#br0" timeOffset="4930">2491 520 46,'0'-33'36,"0"13"1,-8 4-1,3 27-12,-16 0-19,10 15-2,-13 1-1,6 11-2,0 2 1,2 3-2,3-4-1,4-5 1,5-6 0,5-11 0,-1-17 0,16 15 0,-16-15 0,22-25 1,-12 2 1,1-7-1,-5-8 1,3 2 1,-3-2 0,2 9 1,-2 3 1,-6 26-1,18-10 0,-3 26 0,0 13 0,1 10-2,-2 4 0,1 8-1,-2-3-3,-6-10-4,12 5-18,-16-27-13,11-3-1,-14-13 0,26-17 0</inkml:trace>
  <inkml:trace contextRef="#ctx0" brushRef="#br0" timeOffset="5320">2759 167 52,'-3'-31'37,"3"31"1,0-20-1,8 45-12,-5-12-19,2 16-1,-5 8 0,3 10-2,-4 5 0,1 6-1,-6 3 0,2 0-2,1 1 1,3-4-2,0-4 1,0-5-2,6 2-3,-8-21-21,17 8-14,-2-21 1,11-10-3,-2-12 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52.07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147 213 87,'19'-36'36,"5"10"1,-15-16-5,4 16-24,-16-3-3,-1 12 0,-15-2-2,0 7 0,-9 6-1,2 9-1,-2 7 1,5 17 0,6 7-1,7 13 1,10 5-1,7 11 0,0 1 0,6 3 0,-1-4 0,-1-2 0,-6-5-1,-1-1 1,-6-3-1,-3-7 1,3 0-1,-2-3 0,1-3 0,0-7 0,2-4-1,1-8 0,1-6 0,-1-14-2,0 0-1,0 0-4,0 0-9,-6-37-18,19 15-3,-11-14 0,14 4-1</inkml:trace>
  <inkml:trace contextRef="#ctx0" brushRef="#br0" timeOffset="343">203 566 78,'-5'-16'35,"-8"12"-1,-12-5 0,1 8-30,-8 2-3,-3-1-6,9 8-28,-2-6 0,13 7-1,15-9 0</inkml:trace>
  <inkml:trace contextRef="#ctx0" brushRef="#br0" timeOffset="499">215 543 67,'0'0'37,"-6"20"-2,6 11-6,-6-10-8,12 20-14,-4-3-3,3 6-1,3-3-1,5-8-1,1-7 0,0-10 0,2-9 0,2-11-1,-4-12 1,-2-7 0,-4-6-1,-3-3 1,-5-3-1,-5 4 0,-5 2-2,-7 1-3,17 28-12,-35-35-21,22 20 2,-5-3-2,18 18 0</inkml:trace>
  <inkml:trace contextRef="#ctx0" brushRef="#br0" timeOffset="780">362 618 81,'6'31'36,"7"9"0,-10-4-2,11 6-27,-9-8-2,5-5-1,-6-11-1,-4-18 0,0 0-1,3-17-1,-5-13 0,4-12-1,2-5 0,3-2 0,8 0 1,4 6-2,6 14-3,-6 1-10,19 18-23,-12 7-1,5 12-2,-5-3 1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8:45.1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246 211 50,'5'-14'35,"-7"-8"0,7 6 0,-10-12-13,5 28-14,-4-35-1,-3 22-2,-6-3-1,13 16 0,-25-16-1,12 16-1,-3-3 0,16 3 0,-25 13-1,17 3 0,-1 1 0,3 7-1,-2 1 0,-1 2 1,3 1-1,-1 6 0,0 1 0,1 0 1,0 0-1,3 0 0,0-1 0,3-2 1,2-2-1,-2 3 1,1-7-1,-1 0 1,-1-1 0,-1-2 0,1-2-1,-2-4 0,1 1 1,2-18-2,-4 28-1,4-28-2,0 17-5,-13-20-28,13 3-3,3-17 0,4-1 1</inkml:trace>
  <inkml:trace contextRef="#ctx0" brushRef="#br0" timeOffset="437">239 425 71,'0'0'35,"0"0"-1,0 0 0,-33-11-29,7 16-6,-5 3-2,-15-8-28,8 0-1,3-4-3,5-3 1</inkml:trace>
  <inkml:trace contextRef="#ctx0" brushRef="#br0" timeOffset="858">377 410 71,'0'0'36,"-19"-2"-2,19 2 1,-26 18-30,13 4-1,-7 4-1,2 8 0,1 1-2,4 1-2,7 1 0,3-8 0,6-3-1,1-12 0,-4-14 1,22 5 0,-5-22 2,2-4-1,-1-11 2,-2-1 0,-2-7 1,2 7 0,-7-2 1,1 5-1,-7 8 1,1 9 0,-4 13-1,0 0-1,0 0 0,5 22 0,-4 5-1,0 5 0,4 7-1,-2 1-1,4 6-3,-4-16-8,13 3-26,-6-18 0,7-8 0,-4-23-3</inkml:trace>
  <inkml:trace contextRef="#ctx0" brushRef="#br0" timeOffset="1233">599 40 82,'4'-26'38,"-8"9"-1,4 17 1,-8 30-32,6 10-2,-4 6 0,-2 13-1,0 1-1,-1 8 0,5 1-1,-4-2 1,7-7-1,-2-7 0,3-9 0,-1-9-2,4-6-1,-5-12-2,9 5-7,-7-22-27,0 0 0,11-30-1,-3 11-1</inkml:trace>
  <inkml:trace contextRef="#ctx0" brushRef="#br0" timeOffset="1638">745 316 81,'0'0'36,"-13"8"-1,4 17-6,-7-12-24,6 9-2,-7 0 0,8 8 1,0-1-1,11 7-1,2-3 1,8 1-1,1-4-1,3 1 1,-3-5-1,-4-2 0,-7-4-1,-6-7-1,4-13-1,-29 12-1,13-3-7,-14-18-27,14 0 0,-4-11-2,12 2 3</inkml:trace>
  <inkml:trace contextRef="#ctx0" brushRef="#br0" timeOffset="1981">858 527 78,'26'-10'38,"-16"-4"-2,11 9 0,-7-11-29,6 7-2,-7-4 0,1-1-2,-7 1-2,-7 13 0,-3-17 0,3 17-2,-22 0 1,5 11 0,-2 7 0,-1 10 1,-2 5-1,4 7 1,5 1-1,6-2 1,10-1-1,6-6-1,13-7 0,5-15-2,12 1-9,-5-29-26,13-4 1,-3-20-3,-1-9 2</inkml:trace>
</inkml:ink>
</file>

<file path=ppt/ink/ink2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3:04.0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-3 323 66,'0'0'36,"-1"-13"-1,1 13-6,0 0-17,0 0-5,4 25 0,0 3-2,-2 3-1,2 9-1,3 1-1,1 3-1,-1-3 0,2-6-1,-1-5-2,-6-13-2,5 1-4,-7-18-29,0 0 0,-4-21-1,12 8 0</inkml:trace>
  <inkml:trace contextRef="#ctx0" brushRef="#br0" timeOffset="250">142 265 73,'0'-16'36,"0"16"0,-12 20 1,14 8-30,-12-2 0,5 14-3,-6-2 0,2 3-2,2-2 0,1 0-1,-1-6-1,5-7-1,-1 1-1,2-14-2,5 9-8,-4-22-25,0 0 0,5-19-2,1 3 0</inkml:trace>
  <inkml:trace contextRef="#ctx0" brushRef="#br0" timeOffset="687">375 397 66,'0'-28'36,"0"28"0,-7-21 1,7 21-29,0 0-1,-12 8-2,1 6-1,-2 9-1,0 1-1,0 6-1,-2 1-1,4 0 0,2-5 0,2-7-1,2-6 0,5-13 0,0 0 0,13 9 0,0-13 0,3-6 1,-1-4-1,1-5 1,0-7 0,-3-2 0,-3 1 0,-1-1 1,-1 2 1,-3 5-1,-1 8 1,-4 13 0,12 15 0,-7 11 1,4 8-2,3 7 0,-2 6 0,-1 3-2,4-1-2,-3-14-3,10 8-16,-11-30-16,10 2 0,-19-15-1,29-11 0</inkml:trace>
  <inkml:trace contextRef="#ctx0" brushRef="#br0" timeOffset="1108">645 442 76,'0'0'35,"0"24"-1,4 10-9,-10-15-18,12 15-3,-7-8 0,2-2-2,-4-5 0,3-19-2,0 0 0,-19 3 0,11-21 0,3-8-1,5-7 1,5-2 0,3-2 0,8 5 0,6 4 1,4 9 0,-3 6 1,4 5 0,-6 7 0,-3 8 1,-18-7-1,17 31 1,-13-9-1,-4 5-1,0 3 1,0 3-1,3 2-1,-1-6-2,2 1-3,-4-30-12,9 22-21,-9-22 2,10-15-3,-12-13 1</inkml:trace>
  <inkml:trace contextRef="#ctx0" brushRef="#br0" timeOffset="1467">797 97 82,'0'0'37,"0"0"-2,0 0-1,1 21-32,-2-7-3,2 11-4,-8-10-18,16 16-11,-3-10-1,11 6-1,-1-3 0</inkml:trace>
  <inkml:trace contextRef="#ctx0" brushRef="#br0" timeOffset="1638">1032 407 78,'4'-13'37,"-10"-8"-1,6 21-2,-11-16-28,11 16-1,-23 25-2,7-1 0,-2 4-2,1 4-2,4 3-1,4-2 0,5-1-1,2-10 0,8-1-1,-6-21 0,17 17 0,-17-17 1,22-15 1,-9-5 1,0-11 0,0-6 2,0-4 0,0 1 2,-4 1 0,4 5 1,-10 3 0,9 16 1,-12 15-1,0 0-1,16 30-1,-9 4 0,-1 2-1,-2 10-2,8 1 0,-7-4-3,13 4-6,-14-22-27,18-3 1,-9-21-1,10 1-1</inkml:trace>
  <inkml:trace contextRef="#ctx0" brushRef="#br0" timeOffset="2044">1296 0 82,'0'0'36,"20"43"-1,-20 5-4,7 32-27,-7 3-1,-4 7-1,-5-6-1,-4-11-1,-4-14 0,-1-18-2,2-13 0,2-22 0,14-6 0,-18-25 0,18-3 0,9-7 1,4-5 0,12 0 1,2 2 1,8 9 1,0-1 0,0 16 0,-5 3 1,-1 20-1,-10 7 1,-6 15-1,-13 5 0,-6 8-1,-10 1 0,-3-1 0,-5-3-1,-5-8-2,6-7-2,-8-24-14,14 5-18,-1-22 0,15 2-2,2-18 2</inkml:trace>
  <inkml:trace contextRef="#ctx0" brushRef="#br0" timeOffset="2418">1562 47 51,'0'0'36,"23"10"1,-20 14-2,9 33-9,-8-7-19,1 16-2,-13 1-1,4 0-1,-5-5-1,1-5-1,-1-10-2,0-9-1,5-4-5,-12-25-24,16-9-5,13 3-1,3-12-1</inkml:trace>
  <inkml:trace contextRef="#ctx0" brushRef="#br0" timeOffset="2652">1706 435 33,'0'0'33,"16"19"1,-16-19-1,23 11-11,-23-11-14,36-17 0,-22-3-1,8 2-1,-6-8-1,2 4-1,-7-6-1,-1 7 0,-10 1-1,-6 6-1,-9 7 0,-9 13 0,-5 10 0,0 9-1,0 9 0,5 7 1,6 6-1,11 2 0,11 0 1,10-4-1,7-10 0,7-12-1,4-5 0,1-18-3,6 7-11,-11-26-22,12 0 0,-8-9-2,3 3-1</inkml:trace>
</inkml:ink>
</file>

<file path=ppt/ink/ink2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3:13.0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159 101 54,'0'0'36,"-8"-22"-2,8 22 1,-3-14-22,3 14-4,0 0-2,1 23-1,-1-23-1,-7 29-1,0-12-1,2 8 0,-3 2-1,3 8 0,1 5 0,0 10-1,1 5 1,1 5-1,4 3-1,-1-1 1,-1-6-1,3-5 0,-6-13 0,3-15 0,0-23-1,0 0-2,0 0-1,-17-34-5,26 13-22,-9-21-8,13 10 1,-5-6-2</inkml:trace>
  <inkml:trace contextRef="#ctx0" brushRef="#br0" timeOffset="390">41 86 59,'-27'-21'34,"27"21"0,-15-13-1,15 13-23,0 0-3,15-3-2,-15 3-1,24-8-1,-11 3-1,10 0 0,3-6 0,7 2-1,2 0 0,1 7 1,1 2 0,2 8-1,-3 8 0,-3 12 0,-11 5 0,-11 7 0,-11 5 0,-10 2-1,-13-4 0,-9-4 0,-6-1 0,-4-11-3,0 1-3,-11-23-20,24 8-11,-3-13-1,18-1-2</inkml:trace>
</inkml:ink>
</file>

<file path=ppt/ink/ink2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3:18.2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255 150 52,'-7'-35'34,"5"9"1,-7-9-6,9 18-11,-13-9-8,13 26-2,-26-13-2,13 17-1,-8 6-1,3 15-1,-3 8-1,3 12-1,-3 7 0,3 9 0,4 5 0,-1 5 0,1 4-1,4-7 0,1 1 1,5-8 0,4-2-1,4-2 1,6-7-1,6-2 0,7-6 0,0-2 0,2-2 0,1-6-2,-3-4-2,-7-19-5,10 6-28,-26-15 0,27-13-1,-18-12-2</inkml:trace>
  <inkml:trace contextRef="#ctx0" brushRef="#br0" timeOffset="546">378 352 57,'-6'-27'35,"6"27"0,-7-25-1,7 25-22,0 0-4,0 0-2,0 19-1,0 8-1,-3 9-2,1 12 0,-1 3-1,5 5-1,-1-1 1,4-2-1,2-4 0,3-7 0,6-8 0,0-13 1,7-6-1,1-10 0,0-10 0,2-14 1,-5-13-1,0-11 0,-6-15 0,-2-11 0,-11-5 0,-6-3 1,-8 8-1,-5 10 0,-5 14 0,-4 25 1,0 20-1,-4 19 0,-1 20-2,1 0-4,17 18-22,-9-15-9,18 7-1,1-13-2</inkml:trace>
  <inkml:trace contextRef="#ctx0" brushRef="#br0" timeOffset="1498">833 429 71,'0'0'38,"3"-15"-3,-3 15 2,0 0-30,-15 9-2,-2-3-2,1 1-1,-3 0-1,-2-1-2,2 4-3,-4-17-13,23 7-19,-21-3-1,21 3 0,0 0-2</inkml:trace>
  <inkml:trace contextRef="#ctx0" brushRef="#br0" timeOffset="1856">1100 505 52,'2'-26'37,"-2"26"-1,-7-19-1,7 19-20,-18 0-8,18 0-2,-33 22 0,13-5-3,-2-1 1,0 4-3,5-1 1,4-1-1,6 0 0,5 0-1,8-2 0,4-2 1,3-2-1,3-7 0,2-9 0,-4-5 1,2-8 0,-3-6 0,0-9 0,-2 2 2,-2 1 0,-2 4 0,-4 8 0,-3 17 1,0 0-1,16 36 0,-13-1 0,1 8-1,-2 3 0,1 2-1,1-2-1,-1-11-2,7-2-4,-10-33-18,7 15-13,-7-15 0,23-19-1,-12-6 1</inkml:trace>
  <inkml:trace contextRef="#ctx0" brushRef="#br0" timeOffset="2246">1280 443 69,'0'32'36,"-2"-2"-2,6 19-2,-8-5-26,11 8-2,-7-12-1,3-2-2,-4-12 0,1-26 0,0 0 0,-13-6-1,10-22 1,1-8-1,2-4 0,3-1 1,5 1-2,2 4 1,3 5-1,1 10 1,-1 9-2,0 8 1,-13 4-1,19 17 1,-10 1 0,-6 3 0,2 2 1,0 3 0,-1-4 1,8 3-1,-1-8 1,5-4 1,0-13-1,6-3 1,-4-10 0,3-6 0,-4-4 0,-4-4 0,-4-4 0,-4 5 0,-2 3 0,-3 10 0,0 13-1,0 0 1,-8 39-1,8 7 1,0 11-1,5 12 0,-3 3 0,2 9 0,-2-4 0,2-6 0,-7-6-1,-1-9 0,-2-8 0,-1-9 0,-3-5 0,-2-9 0,-2-6 0,1-6 0,-3-6 0,-2-7-2,5 0-3,-10-20-11,23 20-22,-20-31-2,19 15-1,-7-11 0</inkml:trace>
</inkml:ink>
</file>

<file path=ppt/ink/ink2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3:27.3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48 454 40,'-2'-20'35,"-6"5"1,8 15-1,-5-23-20,5 23-4,0 0-1,0 25-3,-4-2-2,5 16-1,-2 6-1,2 15 0,1 3-1,-1 10-1,2-1 0,-3 5 1,2-7-2,-5-2 1,3-10 0,-2-10-1,-1-10 1,2-8-1,-2-11-1,3-19 0,0 0-3,-19-23-2,18 7-10,-11-26-23,17 7 1,-10-16-1,14 9 1</inkml:trace>
  <inkml:trace contextRef="#ctx0" brushRef="#br0" timeOffset="406">9 444 49,'0'-22'33,"7"9"2,-6-6-7,15 15-16,-3-9-5,9 16 0,-4-3-2,5 13-1,-3 0-1,-1 6-1,-3 4 0,-5 6-1,-8 1 0,-6 4 0,-7-2-1,-6 0-1,-3-1 0,-8-7-3,7 9-10,-12-23-22,14 2 0,-3-15-1,21 3 1</inkml:trace>
  <inkml:trace contextRef="#ctx0" brushRef="#br0" timeOffset="671">225 469 66,'0'0'37,"8"30"-1,-9-17-5,8 18-25,-7 0-1,5 7-2,-7-3 0,2 0-2,-3-9 0,0-9 0,3-17-1,0 0 1,-10-13-1,10-10 1,5-9-1,3-4 1,5-2-1,5 2 0,1 4 0,-1 3-2,4 10-3,-13-8-13,5 21-17,-11-10-2,-3 16 0,6-18 0</inkml:trace>
  <inkml:trace contextRef="#ctx0" brushRef="#br0" timeOffset="998">403 425 42,'0'0'34,"0"0"0,23 15 1,-7-20-19,10 11-10,-8-12 0,3 6-3,-8-7 0,-13 7-1,18-13 0,-18 13-1,0 0 0,-22-7 0,6 11 0,-1 8 0,-1 5 0,4 9-1,-1 3 1,7 4-1,2 1 1,4-1-1,7-2-1,-1-7-1,6 2-5,-10-26-18,23 18-11,-7-22-1,11 5 0</inkml:trace>
  <inkml:trace contextRef="#ctx0" brushRef="#br0" timeOffset="1310">780 482 54,'-3'-25'36,"3"25"-1,-16-20-1,16 20-27,-14 3 0,2 14-3,-5 3-1,-4 8-2,0 1-1,-1 4-1,6 3-1,7-7 0,6 3-1,6-11 1,9-2-1,4-11 2,6-3 0,2-7 1,2-9 1,-3-13 0,-1-9 1,-4-9 0,-2-16 0,-3-7 1,-9-12 0,0-2 0,-4 3 0,5 7 0,-5 4 1,1 16-1,-4 10 0,5 18 0,-2 21-2,4 18 1,0 14-1,4 15 0,-4 13-1,2 12 0,-2 10 0,2 0-1,1 1 1,-1-10-1,1-8-1,-4-13 0,6-10-1,-5-17-1,-4-25 0,13 1-1,-4-18 0,-6-18 1,4-4 1,-4-5 1,3 5 1,0 4 3,1 9 0,-7 26 1,17-7-1,-7 29 1,-4 7-1,1 10-1,2 3-1,-6-1-5,9 9-20,-12-23-10,10-6-2,-10-21 0,0 0 0</inkml:trace>
  <inkml:trace contextRef="#ctx0" brushRef="#br0" timeOffset="1903">1076 190 75,'1'-16'38,"-5"-3"-3,4 19-4,0 0-30,4 19-4,-1-4-27,-3-15-5,-11 13-2,11-13 0</inkml:trace>
  <inkml:trace contextRef="#ctx0" brushRef="#br0" timeOffset="2278">1295 450 75,'-16'-3'36,"16"3"-5,-15-5-6,15 5-17,-21 14-1,9-1-2,-3 0-2,1 7-1,1 3 0,4 3-1,8 0-1,7 3 1,5 0-1,7-1 1,3-2-2,4-6 1,0 1-1,-1-8-1,4 0-3,-15-18-6,13 8-27,-19-16 2,11 3-2,-10-13 1</inkml:trace>
  <inkml:trace contextRef="#ctx0" brushRef="#br0" timeOffset="2527">1489 553 51,'0'0'36,"-14"-2"-1,0-1-4,14 3-22,-21 15-3,9 2 1,-7-2-3,3 4-2,0-1-1,5 0 0,1-4-2,4 1 1,6-15-1,0 20 1,0-20-1,14 5 0,-14-5 0,22-16 1,-9 0 0,0-8 0,0 1 2,0 1 0,-4-1 1,1 7-1,-4 0 1,-6 16 0,0 0 0,14 21-1,-11 0-1,0 8 0,0 2-1,0 2-1,3 1-3,-3-14-4,17 6-24,-20-26-5,28 6-2,-14-21 1</inkml:trace>
  <inkml:trace contextRef="#ctx0" brushRef="#br0" timeOffset="2917">1699 73 64,'0'0'38,"0"0"-1,18 42 1,-21 0-32,10 17-1,-11-1 0,4 10-2,-5-2-1,-2-10-1,1-4 0,-1-5 0,3-9-1,-1-5 0,2-1 0,2-6 0,1-3-1,-4-5-2,7-1-2,-3-17-12,0 0-22,-16-4 2,16 4-2,8-25 2</inkml:trace>
  <inkml:trace contextRef="#ctx0" brushRef="#br0" timeOffset="3151">1798 495 48,'-2'-13'30,"2"13"2,-26-3-7,0 10-26,-6-3-28,2-1 0,4-3-1,4-4 0</inkml:trace>
  <inkml:trace contextRef="#ctx0" brushRef="#br0" timeOffset="3416">1824 574 40,'22'-5'34,"-22"5"2,27-16-2,-14-12-19,9 17-4,-12-14-4,6 10-1,-11-3-2,-1 4 0,-13 0-2,9 14 0,-26-7-1,6 14-1,-3 7 1,1 11 0,2 6-1,8 5 0,5 3 1,7 0-1,5-1 0,9-5-1,4-5 0,3-11-2,3 2-1,-6-23-10,12 10-24,-11-17 1,9 3-2,-8-14 1</inkml:trace>
  <inkml:trace contextRef="#ctx0" brushRef="#br0" timeOffset="3838">2230 0 46,'13'3'34,"-13"-3"2,10 14 0,6-2-23,-16-12-2,17 20-3,-17-20-2,27 34-1,-13-13-2,5 10 0,-2 5-1,2 14 0,0 2 0,-2 10-1,-4 8 0,-7 5-1,-7 6 1,-11 4-1,-7-6 0,-11-3 0,-11-4-3,-11-17-2,9 9-18,-12-32-17,10-6 0,-3-20-2,6-2 1</inkml:trace>
</inkml:ink>
</file>

<file path=ppt/ink/ink2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3:34.7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152 468 48,'0'0'33,"-3"-26"2,3 26-5,-6-19-21,6 19-2,-17-9-2,17 9 1,-28 2-2,12 11-2,-5-3 1,3 11-2,1 3 0,4 7-1,4 2 0,7 4 0,0-2-1,2-5 1,4-2-1,5-7 0,1-5 0,-10-16 1,23 7 0,-10-16 0,0-5 0,2-7 1,1-7-1,-2-5 1,-2-1 2,-2 2-1,-1 2 1,-4 8-1,-2 4 2,-3 18-2,0 0 0,0 0 0,-4 27-1,4-4 0,3 3-1,0 3-1,2 1-1,0-7-2,9 9-5,-14-19-29,23 3 0,-10-20-1,10 4 0</inkml:trace>
  <inkml:trace contextRef="#ctx0" brushRef="#br0" timeOffset="500">377 394 53,'0'0'36,"-8"-14"-3,8 14 2,-18 4-22,18-4-11,-21 17 2,11-4-1,-5-2 1,9 8-1,-2-2 0,9 3-1,3-3 1,9 1-1,-1-3-1,1 4 0,-3-3 0,-6-1-1,-5 1 0,1-16-1,-19 24-1,-1-16-2,6 6-5,-14-17-25,28 3-4,-19 0 0,19 0 0</inkml:trace>
  <inkml:trace contextRef="#ctx0" brushRef="#br0" timeOffset="843">590 390 72,'-17'-6'36,"17"6"0,-31 6-5,14 5-28,-2 1 1,5 8-1,-4-1 0,8 6-2,3-2 1,10 4-2,3-3 1,7 1 0,0-2-1,-2 1 0,-2-4 0,-6-1 0,-3-3-1,-5-1 1,5-15 0,-29 14-2,15-6-2,-6-19-7,20 11-26,-12-17 2,12 17-3,23-37 2</inkml:trace>
  <inkml:trace contextRef="#ctx0" brushRef="#br0" timeOffset="1124">677 366 71,'7'14'38,"-12"3"-1,11 19 0,-10-5-31,5 8-3,-2-2 0,-1 1-3,0-3-3,-6-14-2,10 3-14,-2-24-17,-7-15-1,-1-23-1,16-1 2</inkml:trace>
  <inkml:trace contextRef="#ctx0" brushRef="#br0" timeOffset="1280">698 84 87,'3'-45'34,"6"24"-5,-6 1-8,-3 20-36,13 16-17,-10 0-2,10 16-2,-5-1 0</inkml:trace>
  <inkml:trace contextRef="#ctx0" brushRef="#br0" timeOffset="1451">924 393 75,'0'0'37,"-18"-2"-1,1 8 0,8 14-34,-4 2 0,-4 7-2,-3 3 0,1 0-1,2-1 0,2-3-1,7-6 0,8-22 1,0 19 0,0-19 0,21-14 1,-5 1 0,1-10 1,1 1 0,-2-3 0,1 5 1,-7 1 1,-10 19-1,20-17 1,-20 17 0,13 33 0,-8 1-1,-2 5 0,-2 12 0,1 4-1,-1 6 0,-2 1 0,-1-4-1,-1-6-1,-3-8-1,2-2-4,-6-30-12,11 7-21,-1-19 1,0 0-1,16-37 0</inkml:trace>
  <inkml:trace contextRef="#ctx0" brushRef="#br0" timeOffset="1841">1081 547 68,'-1'-17'39,"1"17"-4,0 0 2,23 13-31,-19 3-3,4 14-1,-8-1-1,0 3-1,-2-2 0,-2-7-1,-2-6 0,6-17 0,-14-4 1,6-15-1,5-4 0,5-8 1,2-1 0,6-3 1,3 3 0,8 6 1,-4 3-1,5 5 1,-5 6 0,0 10 0,-4 4 0,0 13 0,-4 5-1,-3 7 0,1 3 0,-1 2-1,1 0 1,-3-3-1,1-1-3,-5-10-2,11 8-9,-11-26-23,5 13-1,-5-13 0,14 0 0</inkml:trace>
  <inkml:trace contextRef="#ctx0" brushRef="#br0" timeOffset="2278">1298 591 56,'0'0'34,"0"0"0,20 11-1,-7-16-26,13 5 1,-7-11-2,10 1-1,-10-7-1,1 1-1,-5-3-2,-4 1 1,-6-1-2,-5 6 1,0 13-2,-18-14 2,2 19-1,2 10 1,-6 7 0,2 6-1,4 2 1,-2 5-1,6-4 0,1-1 0,5-5-1,-1-7 0,14-2-3,-9-16-13,29 2-20,-4-9 2,12 10-3,-1-13 1</inkml:trace>
  <inkml:trace contextRef="#ctx0" brushRef="#br0" timeOffset="2606">1782 579 66,'0'-28'36,"9"11"-1,-9-9 1,9 8-31,-9 1-2,0 17 0,-18-18-1,5 17-2,-4 2 1,0 5-1,-1 12 0,1 1-1,1 7 0,2 0-1,5 2 0,0-4 0,5 0 0,0-7 0,4-17 1,8 13 0,-8-13 2,19-22 0,-7-4 0,5-6 2,0-10-1,1-5 2,-1-5-1,5-5 1,-9-3-1,3 12 1,-6 0-1,0 13 0,-7 6-1,1 14-1,-4 15 0,2 14 0,-2 12-1,-3 9 1,0 6-2,3 7 1,0 1 1,3 4-1,1-7 0,9-3 0,0-7 0,6-7 0,3-3-1,-4-10-3,8 3-5,-10-30-26,15 0-3,-13-13-3,14-3 2</inkml:trace>
</inkml:ink>
</file>

<file path=ppt/ink/ink2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3:40.7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105 55 46,'0'0'31,"-4"-31"2,4 31 0,-4-28-19,4 28-4,0 0 0,0 0-3,0 0 0,3 13-2,-3 10-2,1 12 0,-2 5 0,-1 11-1,-1 4-1,2 4 0,-6 3 0,2 2-1,1-5 1,1-2-1,2-4 0,1-2 0,1-7 0,2-4-1,3-4-1,-2-13-1,3 3-5,-7-26-26,0 0-3,0-20 0,5 6-2</inkml:trace>
  <inkml:trace contextRef="#ctx0" brushRef="#br0" timeOffset="359">221 296 71,'0'0'35,"-19"12"-3,11 5 2,-13-3-30,-2 3-3,-6 3-2,-5-14-9,8 6-22,-5-18-1,18 4-1,-4-13-1</inkml:trace>
  <inkml:trace contextRef="#ctx0" brushRef="#br0" timeOffset="655">282 389 46,'0'0'34,"4"22"2,-8-4-3,11 19-8,-7-10-20,3 11-2,-4-5 0,2 3-2,-2-7 1,1-3-2,0-13 0,0-13 0,0 0 1,-16-31 0,11-2 0,4-2 1,1-8-1,4 1 0,3 3-1,4 5-1,6 14-4,-8-7-7,15 21-22,-15-7-1,8 16 0,-17-3 1,19 3 19,-19-3 9,0 0 5,20 1 8,-20-1 23,0 0 3,0 0 0,6 19 0,-6-19-16,-6 28-9,-2-7-1,8 10-3,-5 1 0,7 3-3,2-1 1,5-1-2,1-6 0,6-2 0,-2-9-1,7-10 1,-4-9-1,-3-10 1,-1-7-1,-1-11 1,-2-6 0,-1-4 1,-3-2-1,-5 4 1,3 5 0,-1 9 0,-1 10 1,-2 15-1,0 0 1,4 30-2,-1 1 2,1 6-2,2 3 0,0 3-1,3-3-1,-2-7-2,7-1-5,-14-32-26,21 21-2,-21-21 0,30-16 0</inkml:trace>
  <inkml:trace contextRef="#ctx0" brushRef="#br0" timeOffset="1295">823 78 62,'0'0'37,"0"0"-2,2 19 2,-14 0-20,18 17-12,-5 2 0,2 11-1,-1 3-1,-2 6-2,0-2 1,0 2-2,0-6 1,0 2-2,0-10 1,0-4-2,1-4 0,-2-16-3,6 7-14,-5-27-18,0 0 0,3-27-1,10 8 0</inkml:trace>
  <inkml:trace contextRef="#ctx0" brushRef="#br0" timeOffset="1560">898 370 57,'-31'7'30,"0"10"-18,-7-3-13,8-3-26,4-4-2,9 2-1</inkml:trace>
  <inkml:trace contextRef="#ctx0" brushRef="#br0" timeOffset="1716">911-2 74,'0'0'36,"13"35"0,-14-7-1,14 20-29,-10 4-2,4 10 0,-7-1-2,3 3-1,-6-8 0,-1-7-1,-1-5 0,1-12-2,0-10 1,4-22-2,-12 16 2,12-16 0,0-16-2,3-5 3,6 0-2,-1-5 2,5-4 0,5 6 1,2 0 0,-1 8 1,3 6-1,-5 8 1,0 10 0,-4 12 0,0 7 0,-5 10 0,-1 5-1,0 2 0,-3-2-1,1-7-2,1-2-2,-6-33-14,15 18-20,-10-36 1,12 3-2,-4-17 0</inkml:trace>
</inkml:ink>
</file>

<file path=ppt/ink/ink2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3:43.3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8 301 77,'0'0'36,"-13"14"-2,22 12-1,-18-3-27,18 12-1,-5 2-1,5 7-1,-2-1-1,1 1-2,-4-6 1,3-6-1,-3-5-2,-4-12-4,9 5-16,-9-20-14,6-14 0,-3-13-1,10 7 1</inkml:trace>
  <inkml:trace contextRef="#ctx0" brushRef="#br0" timeOffset="218">169 288 78,'3'21'37,"-14"-2"-3,15 17 2,-10-1-31,2 10-1,-8-3-1,3 1-1,1-4-1,-4-5-2,6-2-1,-7-12-3,13 8-9,0-28-22,0 0 0,0 0-1,13-22 1</inkml:trace>
  <inkml:trace contextRef="#ctx0" brushRef="#br0" timeOffset="514">333 320 69,'-4'-20'35,"4"20"-1,-9-19 0,9 19-26,-13 16-3,1 7-2,-1 3 0,0 6-2,-1 5 0,2 2-2,4 0 0,3-6-2,5-2 2,2-11-2,5-5 1,-7-15 1,17 4 0,-17-4 1,24-22-1,-13 0 2,-2-4-1,2-4 2,-2-2-1,-3 4 1,-2-1 1,4 9 0,-7 6 1,-1 14-2,0 0 1,13 31 0,-9-2-1,1 6-2,2 4 0,-1 1-3,2-4 0,-6-14-6,18 4-25,-20-26-3,22 1 1,-12-21 0</inkml:trace>
  <inkml:trace contextRef="#ctx0" brushRef="#br0" timeOffset="904">527 0 83,'0'0'37,"-11"20"-3,14 23-2,-5 5-28,7 18 0,-5 2-1,4 7-2,0 4-1,1-8-3,5-2-4,-14-25-28,17-1-1,-9-28 0,9-3 0</inkml:trace>
  <inkml:trace contextRef="#ctx0" brushRef="#br0" timeOffset="1107">635 294 72,'4'-19'35,"0"40"-2,-9-1 1,13 25-28,-6 1-1,7 12-3,-1-4-1,2-6-2,2-7 2,-2-15-2,2-12 1,-12-14-1,21-17 0,-12-9 2,0-9-1,-2-9 1,-1-4-1,3 2 1,-5 4 0,0 4 0,1 6 1,-2 15 0,-3 17 0,0 0 0,-3 17 0,3 14-1,0 5 1,3 8-2,1 2 0,2-1-2,7 0-2,-9-20-13,19 2-19,-7-21-1,10-2-1,-8-18 0</inkml:trace>
  <inkml:trace contextRef="#ctx0" brushRef="#br0" timeOffset="1513">987 433 41,'9'14'30,"4"4"2,0-12-2,20 6-18,-14-18-3,12 9-1,-14-16 1,8 4-3,-15-8 0,3 1-2,-9-5-1,-4 3 0,-6-1 0,-2 6-2,-13 5 1,3 14-1,-7 6 0,-1 13 0,3 5-1,1 9 0,6 3 1,12 3-1,9-1 0,13-5-1,6-7 1,11-9-1,4-6 0,5-11-1,-1 0-3,-12-25-20,8 11-11,-9-19-1,1 6-1,-18-11 0</inkml:trace>
</inkml:ink>
</file>

<file path=ppt/ink/ink2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4:04.37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221 22 41,'0'0'30,"0"0"3,2-13 0,-2 13-21,0 0-2,-19-13-1,19 13-1,-17 5-2,17-5-1,-22 10-1,22-10 0,-24 13-1,11-3 0,-3 0-1,2 7 0,-3-2-1,1 10 1,0 2-1,2 4 0,4 2-1,0 6 1,2 0-1,3 2 0,5 4 1,-2 0-1,4-2 0,-2 5 0,0 1 1,4-2-1,0-1 0,5 2 0,4-2 0,4 2-1,2-2 1,5-1-1,3 2 1,-1-4 0,3-4 0,-7-7-1,-1-7 0,-21-25-4,30 23-18,-25-45-16,5-7-1,-8-21-2,7-10 2</inkml:trace>
</inkml:ink>
</file>

<file path=ppt/ink/ink2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4:08.1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143 62 43,'-3'-15'33,"-4"-2"2,7 17-1,-11-31-18,11 31-4,0 0-4,-2 16-1,-2-1-2,5 8-1,-5 4-1,4 6 0,-4 2-1,1 8-1,0 1 1,0 2-1,1 3 0,1-3 0,1 6-1,0-4 1,0-1-1,-3-6 1,3-5-1,0-7 0,-1-4 0,-2-7 0,-2-5 0,5-13-2,0 0-1,-14 1-4,14-1-19,0-20-13,6 7 1,-6-11-2</inkml:trace>
  <inkml:trace contextRef="#ctx0" brushRef="#br0" timeOffset="468">221 300 64,'-13'-8'35,"-3"3"-1,16 5 0,-39 13-28,19 2-3,-10-2 0,4 5-2,1 2-3,-2-12-12,11 12-20,16-20 0,-9 20-1,9-20 0</inkml:trace>
  <inkml:trace contextRef="#ctx0" brushRef="#br0" timeOffset="749">283 300 43,'0'0'34,"0"0"2,3 14-2,2 13-14,-11-2-14,10 12-2,-8-1-1,4 10 0,-2-5-1,0-3-1,-3-8 0,1-3 0,0-11 0,4-16 0,0 0-1,0 0 1,-9-31 0,12 3-1,1-5 1,2-5 0,5-3 0,2-2-1,2 2 0,4 5 0,-5 6 1,1 7-1,-2 4 0,-3 6-1,-10 13 1,0 0 0,14-9 0,-14 9 1,3 13-1,-1 6 1,0 3 0,4 12 1,0 1-2,0 9 2,4 3-1,-1-2 0,4-1 0,-3-8-1,3-6 0,0-11 0,3-11 0,-2-11 0,-1-7 0,3-13 0,-6-5 0,3-11 0,-1-7 0,-4 2-1,-2 1 2,0 5-2,-2 5 2,-2 19-1,-2 14 0,0 0 0,-2 23 0,2 9 1,0 8-1,3 4 0,0 1 0,3-6 1,2-1-2,0-8 0,2-5-2,-10-25-5,29 21-21,-29-21-8,23-17 0,-16-1-3</inkml:trace>
  <inkml:trace contextRef="#ctx0" brushRef="#br0" timeOffset="1451">726 426 52,'-5'16'33,"5"-16"0,19 13 0,-19-13-24,26 9-3,-8-10 1,11 4-2,-11-11 0,8 4-1,-8-9 0,-1 1-2,-5-4 1,-4 1-1,-9 2 0,1 13-1,-19-10 1,5 16-1,-5 7 0,-1 9 1,-1 6-2,4 4 1,4 1-1,9 3 1,4-4-1,13-3 0,4-6 0,5-4 0,8-7 0,0-6-1,1-3-1,-5-15-2,4 5-4,-23-15-29,15 10 0,-13-8-3,1 7 1</inkml:trace>
</inkml:ink>
</file>

<file path=ppt/ink/ink2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4:12.8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140 24 31,'-13'-10'34,"13"10"2,-20-16 0,20 16-12,0 0-9,-8 16-4,8-16-2,-9 33-4,0-11-1,3 7-2,-4-3 0,-1 3-1,-3-4-1,-2-5-2,7 2-4,-11-15-32,25 9-1,-5-16 0,15 12-2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8:59.9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52 260 45,'-13'-14'32,"13"14"4,-16-14-2,16 14-15,-14 0-9,15 14-2,-11 0-2,11 14-1,-3 1-2,6 13 0,-3 1-1,5-1-1,3-1-1,1-9 0,6-7 0,-1-15-1,3-11 0,0-14-1,-1-11 0,-2-12 1,-2-3 1,-2 2-1,-5-2 2,0 4-1,-5 9 1,1 11 1,-2 17-1,0 0 1,-10 26 0,8 6-1,1 9 1,1 3-2,1 4-1,1-6-3,9 8-16,-6-25-17,8-3 1,-13-22-2,23-5 0</inkml:trace>
  <inkml:trace contextRef="#ctx0" brushRef="#br0" timeOffset="390">260 305 73,'0'0'34,"0"27"0,-9 0-1,16 8-30,-4 2-1,2 2 0,-2-4-1,-2-6-2,-1-7 0,0-22-1,0 0 0,-13-13 0,10-10-1,-3-11 2,6-2-1,2-4 4,2-2 0,6 9 1,0-1 1,8 14 0,-5 1 1,9 16-1,-5 4 0,1 14-1,-4 4 0,2 11-2,-7 4 1,1 2-1,-4 7 0,-6-8-2,0 3-1,-8-18-6,13 6-25,-5-26-3,-6 13-1,6-13-2</inkml:trace>
  <inkml:trace contextRef="#ctx0" brushRef="#br0" timeOffset="765">592 358 63,'2'-29'36,"-2"29"0,-10-24 0,10 24-20,-16-10-11,16 10-1,-24 8 0,11 5-1,-4 9-1,1 5-1,1 8-2,1 3-1,7 5-2,-1-10-1,11 2 0,-3-15 0,12-2 0,-12-18 1,29-15 2,-10-6 1,0-17 3,0-6 0,-3-17 1,2-5 1,-6-8 0,-3 12 0,-5 0 0,-1 9 0,-3 9 0,3 14-1,-6 12 0,3 18 0,-1 28-1,1 4-1,-2 9 0,2 13-1,0 4 0,0 11 1,4 1 0,1-5-1,4-3-2,1-14-1,3 1-6,-10-24-28,13-9-1,-16-16-2,27-25 1</inkml:trace>
  <inkml:trace contextRef="#ctx0" brushRef="#br0" timeOffset="1279">772 396 64,'16'0'35,"-16"0"0,24-21 1,-22-5-27,12 9-2,-14-11-2,4 6 0,-8-1-1,2 7-1,-7 3 0,9 13-1,-24 5 1,11 14-2,0 9 1,4 6-1,-1 9-2,2 1-1,13 7-3,-5-17-10,19 7-23,-3-19 2,14-4-3,-7-22 2</inkml:trace>
  <inkml:trace contextRef="#ctx0" brushRef="#br0" timeOffset="1513">967 365 67,'4'-17'35,"-5"4"-1,1 13 1,0 0-26,6 36-3,-6-8-1,4 10-2,0-3 0,1 1-2,-4-2 1,2-7-1,-1-9-1,-2-18 1,0 0 0,-2-19-1,2-10 0,4-8 0,1-2 0,3-3 0,8 2 0,3 5-2,5 18-4,-7 4-30,16 11 0,-6 7-2,3 2 0</inkml:trace>
</inkml:ink>
</file>

<file path=ppt/ink/ink2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4:16.1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153 196 36,'6'-18'32,"-1"2"2,-2-5-6,-3 21-9,3-33-10,0 20-2,-14-12 1,6 12-2,-8-6-1,13 19-2,-23-26 1,23 26-1,-26-13 0,26 13-1,-16 18 0,15 3 0,1 7 0,1 10-1,4 1 0,-3 3 0,-2-4-1,0 1 1,-2-3-1,-3-1 0,-2 0 1,3-1-1,-4 1 1,4 4-1,3 3 0,-2-2 1,3-1-1,-2-6 0,2-1 0,0-4 0,2-4 0,-2-2 0,0-3 0,3-5-1,-3-14-1,3 16-1,-3-16-3,0 0-13,11-13-20,-11-4 1,0 17 0,12-28-2</inkml:trace>
  <inkml:trace contextRef="#ctx0" brushRef="#br0" timeOffset="577">185 384 65,'0'0'36,"0"0"-1,-18 5-3,-2-10-24,3 9-4,-11-3 0,5 5-2,-1 3-3,-2-8-5,26-1-30,-25 13 1,25-13-2,-4 13 1</inkml:trace>
  <inkml:trace contextRef="#ctx0" brushRef="#br0" timeOffset="967">268 476 58,'-11'-16'35,"11"16"0,-29-13 0,29 13-26,-16 8-4,9 6-1,-6 5-2,7 9 0,0 5-2,2 2 0,1 1 0,3-4-1,0-3 0,3-9 1,1-5-1,-4-15 0,13 3 1,-13-3 0,18-24 1,-8 0-1,1-7 1,-1-3 0,-2-1 1,0 0 0,-5 3 0,4 15 1,-1 2-1,-6 15 0,9 16 1,-2 10-1,-3 6-1,5 6-1,-5 4 0,5-6 0,0-1-2,-2-10-2,7 1-7,-14-26-27,13 3 1,-1-24-2,5 1 1</inkml:trace>
  <inkml:trace contextRef="#ctx0" brushRef="#br0" timeOffset="1373">472 72 68,'0'0'37,"-3"-15"0,3 15 1,13 19-31,-1 7-1,-9-3-1,2 9-2,-3 2-1,-2 2 0,-3 0-1,-1 5 0,-2-1 0,1 5 0,-2 5 0,1 0-1,1 3 1,3-3-1,-1 0 0,3-7 0,0-5-1,5-8 1,-1-6-1,-3-7-1,4-4-3,-5-13-3,17-6-24,-14-14-6,14 1 0,-8-11-2</inkml:trace>
  <inkml:trace contextRef="#ctx0" brushRef="#br0" timeOffset="1810">733 339 65,'-14'11'34,"14"-11"0,-25 9-11,25-9-17,-17 14-2,17-14 1,-22 19-1,22-19-1,-8 21-1,12-5 0,3-2 0,6 5 0,0 1-1,0 6 0,-4-2-1,-5 3 1,-5-1-1,-6 0 0,-6-2 0,-5-1 1,1-2-1,0-5 0,-1-3-1,1-7 0,17-6-3,-27-16-14,27 16-17,-9-34-1,15 9-1,-2-8 0</inkml:trace>
  <inkml:trace contextRef="#ctx0" brushRef="#br0" timeOffset="2262">784 443 40,'6'13'33,"-6"-13"2,14 7-1,9 4-18,-23-11-6,36 1 0,-20-5-4,7 4-1,-7-6-1,0 0-1,-16 6-1,16-22 0,-17 9-1,-2 0 0,3 13 0,-22-10 0,5 14-1,-2 12 1,-4 6-1,3 6 0,-2 8 0,5 3 1,7 2-1,7-4 0,6 0 1,7-8-1,11-5 0,4-6 1,2-5-1,4-5-2,-1-6 0,-6-15-7,8 3-26,-16-14-4,3 6 0,-10-10-1</inkml:trace>
</inkml:ink>
</file>

<file path=ppt/ink/ink2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4:21.5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187 35 44,'-20'-20'33,"20"20"1,-9-17-2,9 17-23,0 0 0,0 0 1,9 14-3,-2 2 0,-7-16-2,10 31-1,-2-16-1,2 9 0,-1-1-2,3 4 1,-4 3-1,1 0 0,-1 2 0,-2 3 0,-1 0-1,-3-1 1,-4 6-1,1-1 0,-6 3 0,-2 6 1,-2 7-1,-3 4 0,-4 7 1,2-4-1,-2 2 0,0-6 1,-2-10-1,1-8 0,-4-9 1,3-9 0,1-14-2,1-2 0,5-3-3,-5-17-16,18 14-19,0 0-1,28 0-2,1-8 1</inkml:trace>
</inkml:ink>
</file>

<file path=ppt/ink/ink2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5:02.7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239 102 23,'0'0'30,"9"-19"0,-9 19 4,1-32-17,-1 32-2,-13-22-4,13 22-3,-28-18-1,10 12-3,-11 1-1,3 7 0,-1 1-2,6 4 1,-4-1-1,8 4 0,2 0-1,15-10 0,-16 18 1,16-18-1,-6 14 0,6-14 0,0 16 1,2-1 0,-2-1 2,1 9-2,1 3 1,-1 8 0,1 4 0,-1 4 0,1 1-1,-2-1 0,-2 0-1,1 0 1,-2-3-1,0-1 0,0-4 1,0-4-1,2-4 0,-1-3 0,1-2 0,1-7 0,0-1 1,0-13-1,3 18 0,-3-18 0,0 0 1,17 14-1,-17-14 0,22 12 0,-6-6 1,0-1-1,3 1 0,-1 0 0,3 1 0,-4-1 0,-1-3 0,-2-2-1,0 1-3,-14-2-6,23-13-26,-19-8-1,8 8-1,-9-11 0</inkml:trace>
  <inkml:trace contextRef="#ctx0" brushRef="#br0" timeOffset="561">256 417 65,'-23'-10'36,"10"17"-2,-12-4 1,8 7-26,-11-3-6,-1 2-3,-1 3-4,-8-11-25,18 8-5,4-14 0,16 5-1</inkml:trace>
  <inkml:trace contextRef="#ctx0" brushRef="#br0" timeOffset="826">313 346 75,'0'0'36,"-13"-13"-1,13 13 0,13 7-29,-3 12-2,-1 1 0,8 11-1,0 5-1,5 9-1,0 3-1,3 0 0,-2-2-1,-3-10-1,2 2-3,-22-38-13,22 22-18,-22-37 0,8-4 0,-16-20 1</inkml:trace>
  <inkml:trace contextRef="#ctx0" brushRef="#br0" timeOffset="1029">439 295 63,'-13'3'35,"1"20"-1,8 19 0,-11-3-22,8 18-7,-12-5 0,3 3-2,-2-5-2,-1-10-1,0-3-4,-1-19-4,17 3-27,3-21 1,0 0-2,0 0 0</inkml:trace>
  <inkml:trace contextRef="#ctx0" brushRef="#br0" timeOffset="1372">695 453 76,'-8'-13'35,"8"13"-2,-18-26-7,18 26-21,-26-1 0,12 15 0,-7 3-1,4 15-2,4 5-1,1 8 0,7 0-2,0-3 0,11 0-1,6-13 0,2-5 0,6-16 0,2-8 0,0-12 1,1-11 0,-3-8 2,-4-9 0,-3-4 1,-7-2 0,-1 7 1,-5-1 0,0 13 0,-5 8 1,5 19-1,0 0 0,-6 28 0,4 3-1,6 7-1,0 6-1,1-2-2,6 6-4,-9-24-20,19 11-12,-10-22 1,15 0-1</inkml:trace>
  <inkml:trace contextRef="#ctx0" brushRef="#br0" timeOffset="1747">877 475 75,'0'0'34,"14"32"-1,-14-10-2,10 14-27,-5-3-2,-1 2 0,-4-5-1,-2-5-2,-2-9 1,4-16-1,-17-1 1,10-18-1,2-4 1,1-12 0,4-1 1,4-4 0,1-2 1,9 10 0,-4 0 1,6 12-1,0 4 1,4 12 0,-1 8-1,1 12-1,-1 3 0,-1 10 0,-2 3-2,-3 1 0,-3 2 0,-6-7-2,1-2 0,-7-10 0,2-16 0,0 0 0,0 0 0,-4-22 1,5-3 2,4-1 1,0-6 1,5 6 1,-1 0 0,4 7 0,-3 6 1,6 9-1,-1 7-1,4 11 0,-5 5-1,4 7 0,-3 5-1,-2 2-1,-4 5-3,-7-12-3,9 14-21,-17-24-8,14 3 0,-8-19-1</inkml:trace>
  <inkml:trace contextRef="#ctx0" brushRef="#br0" timeOffset="2277">1397 434 72,'0'0'36,"0"0"-1,14 19 1,-14-19-27,12 45-2,-9-12-2,4 12-1,-4 5-2,1 6 1,-1 2-2,2 6-1,-1-3 2,-1-3-2,3-4 0,-3-6 0,-1-5-1,-2-11-2,3-3-3,-16-27-15,13-2-17,-17-8 1,11-8-1,-7-15 1</inkml:trace>
  <inkml:trace contextRef="#ctx0" brushRef="#br0" timeOffset="2527">1398 447 86,'16'-32'35,"13"22"1,-4-6-9,10 28-21,-2 4-1,2 19-2,-13 4-1,-5 10 0,-8 3-1,-17 1-1,-6-3-1,-14-12-1,-5-4-3,-12-21-4,15-2-27,-14-25 0,20-1 0,0-18-1</inkml:trace>
  <inkml:trace contextRef="#ctx0" brushRef="#br0" timeOffset="2823">1649 51 80,'0'0'37,"0"0"-3,25 0-3,-25 0-25,21 38-2,-12-6 1,1 14-2,-2 5-1,-3 10 0,0 4 0,-1 8 0,-2-5-1,-4-1 0,2-5-1,0-8-1,2-8-1,-4-12-2,8-1-5,-6-33-28,0 0 1,0 0-2,30-26 2</inkml:trace>
  <inkml:trace contextRef="#ctx0" brushRef="#br0" timeOffset="3120">1856 481 50,'0'0'31,"6"14"2,-6-14-5,25-4-11,-12-6-10,10 8 0,-6-12-2,8 1-1,-10-3-1,-2-2 0,-5-1-1,-8 5-1,0 14 0,-17-19 0,0 18 0,-5 12 0,-1 7 0,-2 8 0,3 6 0,5 4 1,4 3-2,4 2 2,9-6-2,6-2 1,7-6-1,12-8 0,1-6-1,4-11-2,6 1-6,-15-22-27,16-1 0,-14-11-2,6 2 0</inkml:trace>
  <inkml:trace contextRef="#ctx0" brushRef="#br0" timeOffset="7004">2403 336 63,'-22'-25'37,"22"25"-1,-13-19 1,13 19-23,0 0-9,0 0 0,0 0-2,0 0-2,0 0-1,-16-6-1,16 6-3,-22-1-6,22 1-26,-21 0 1,21 0-3,-8 13 2</inkml:trace>
  <inkml:trace contextRef="#ctx0" brushRef="#br0" timeOffset="7269">2413 604 70,'-3'20'37,"-11"-11"-3,6 11 2,-6-14-28,7 9-3,-8-8-2,15-7-1,-17 16-5,17-16-25,0 0-7,-9-15 0,9 15-3</inkml:trace>
</inkml:ink>
</file>

<file path=ppt/ink/ink2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5:12.7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268 15 50,'0'0'29,"0"0"3,2-18-3,-2 18-21,0 0-2,-15 6-2,-5-2 0,2 7-1,-9-1-1,-1 1 1,-3-2-1,2-1 0,0-4 0,5-1-1,4-5 1,4-1-1,16 3 1,-13-14-1,13 14 1,0 0 0,2-13 0,-2 13-1,0 0 1,0 0 0,11 20 0,-9-4-1,-1 5 1,2 5 0,-3 2 0,1 5 0,-2 2 0,1 2-1,-2 1 0,1 1 0,0-1-1,-1 3 1,1-2-1,1 1 1,-2-1-1,4-2 0,-2-4 0,3-3 1,-3-4-1,1-7 0,-1-5 0,0-14-1,0 0-1,0 0-2,0 0-3,-9-16-18,9 16-12,8-29-1,6 16 0,-7-10 2</inkml:trace>
  <inkml:trace contextRef="#ctx0" brushRef="#br0" timeOffset="499">202 416 54,'0'0'35,"2"-17"-1,-2 17 0,-29-3-13,12 9-18,-9-4 0,1 4-2,1 0-2,-5-12-18,10 6-15,3-7 0,16 7-2,-3-26 0</inkml:trace>
  <inkml:trace contextRef="#ctx0" brushRef="#br0" timeOffset="936">555 229 74,'0'0'37,"-13"2"0,10 11 0,-16-7-29,12 7-4,-7-3-2,-2 2-2,3 4-3,-9-18-21,22 2-13,-17 9 1,17-9-3,0 0 2</inkml:trace>
  <inkml:trace contextRef="#ctx0" brushRef="#br0" timeOffset="1170">552 572 60,'-20'11'37,"4"3"0,-9-17-1,12 9-16,-7-9-17,4 0-2,3 3-4,-4-10-32,17 10 0,16-17-1,3 8-2</inkml:trace>
</inkml:ink>
</file>

<file path=ppt/ink/ink2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5:16.0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77 381 53,'0'0'35,"-10"-26"0,10 26-1,-7-19-13,7 19-12,-2 22-3,7 8 0,-5 10-3,4 12 0,-4 10-2,0 5 1,0 2-1,0-2 0,0-6 0,-3-8-1,2-9 1,-4-8-1,5-11 1,-3-3-2,6-9 0,-3-13-3,5 16-7,-5-16-26,10-13 1,-6-6-2,12 4-1</inkml:trace>
  <inkml:trace contextRef="#ctx0" brushRef="#br0" timeOffset="343">0 377 60,'0'0'34,"2"-24"1,11 20-1,-5-12-18,14 12-12,-6-4 1,7 7-2,-4 1 0,1 7-2,-4 3 0,-3 9 0,-3 8 0,-4 2-1,-4 6 0,-5 3 0,-6 1-2,-5-2 0,-4-2-3,-15-23-12,7 5-18,-4-18-1,11-1-1,-3-17 1</inkml:trace>
  <inkml:trace contextRef="#ctx0" brushRef="#br0" timeOffset="889">584 0 40,'0'0'33,"0"0"0,0 0 1,-18-10-11,18 10-14,0 0-1,-14 13-1,-2-4-1,-2 17-3,-3 3 2,0 12-3,-2 4 2,5 12-2,-1 3 0,7 3-1,6 4 1,12 2-1,7-2-1,5-4 1,0-2-1,3-8 0,2-7 0,-3-9-1,0-5-2,-5-16-2,8 6-20,-10-23-13,12-1 1,-11-14-3,8 0 2</inkml:trace>
  <inkml:trace contextRef="#ctx0" brushRef="#br0" timeOffset="2527">943 250 63,'1'-25'33,"-10"-4"-1,9 8 0,-8-5-25,3 13 0,-9-3-4,14 16 1,-25-15-2,11 15 0,1 2 0,-3 6 0,3 1 0,4 6-1,0 2 2,5 4-1,-5 3 1,8 4-2,-2 1 2,3 5-2,0 0 1,4 2-1,-2 2 0,2-1-1,-1-1 0,3 1 1,-3-2-1,-2-2 0,2-2 0,-3-3 0,0-2 0,-1-1 0,-1 0-1,-1-11 0,3 5-3,0-19-6,0 0-27,0 0 1,3-16-2,-1-12 2</inkml:trace>
  <inkml:trace contextRef="#ctx0" brushRef="#br0" timeOffset="2901">922 391 59,'0'0'33,"-17"3"-3,-5 10 0,2 11-24,-3-10-6,-8-8-9,2 6-21,6-11 0,6 1-2,17-2 1</inkml:trace>
  <inkml:trace contextRef="#ctx0" brushRef="#br0" timeOffset="3135">1248 124 55,'0'0'37,"0"0"-4,-17 3 3,-2 1-18,6 20-13,-10 1 0,1 10 0,-6 0-1,7 10 0,-1-3-1,5 9 0,8 2-2,9 4 0,4-2 0,9 1 0,6-3-1,3-7 0,2-2-2,-2-10-2,4-1-4,-16-20-29,19-1 1,-14-21-1,9 5-1</inkml:trace>
  <inkml:trace contextRef="#ctx0" brushRef="#br0" timeOffset="3416">1274 442 83,'12'-17'36,"9"18"-2,-6-12-5,15 21-24,-15 3-1,2 12-1,-8 1-1,-4 6 0,-7 3-2,-7 0 0,0-1-1,-4-8 0,4-2-1,9-24-1,-13 19-1,13-19 0,9-24 1,4-2 0,7-5 1,-1-8 2,2-8 0,-1 3 2,-6 1 2,-1 7-1,-5 4 1,-1 15-1,-7 17 1,0 0-1,-3 20 0,-1 12-1,-2 6 0,0 9-1,0 1 1,3 1-1,0-6 0,3-5-2,5-6 0,-1-10-3,9 3-6,-13-25-26,26 2 0,-13-13 0,13 6-2</inkml:trace>
  <inkml:trace contextRef="#ctx0" brushRef="#br0" timeOffset="3837">1660 659 59,'13'4'36,"-13"-4"-1,16 31 1,-16-15-12,6 13-20,-6 3-1,-4 3-1,-5-1-2,-4-6 0,-4-2-4,-5-16-5,13 5-26,-5-20 0,14 5-2,-3-20 1</inkml:trace>
  <inkml:trace contextRef="#ctx0" brushRef="#br0" timeOffset="4071">1866 438 74,'0'0'36,"0"0"-1,-15 15 0,18 14-29,-4-4-3,2 10 0,1 0-1,5 3-1,3-3-1,3-7 0,2-9-1,2-11 1,5-12-1,-2-15 0,0-4 1,-4-8-1,-3-1 2,-1 0-1,-5 4 1,-3 5 0,-2 9 0,-2 14 0,0 0 1,-6 25-1,2 0 0,1 9 1,-2 8 0,5 9 0,-1 2-1,7 7 0,-3 0 0,1-1 0,3-2 0,-2-6 0,-2-7-1,-5-6 0,-5-8-1,-6-9-1,-5-6 0,-8-15-5,5 10-9,-11-29-21,14 2 1,-2-15-2,14-1 2</inkml:trace>
  <inkml:trace contextRef="#ctx0" brushRef="#br0" timeOffset="4570">2271 213 81,'0'0'36,"23"0"-1,-23 0 0,25 3-30,-9 7-1,10 6 0,-1 3 0,5 11-2,-1 3 1,-2 10-2,-1 6 0,-8 10 0,-7 0-1,-9 6 0,-7-1 0,-12-3 0,-5-5-2,-12-8 0,-5-3-5,-18-24-23,17-2-6,-10-22-2,16-2-1</inkml:trace>
  <inkml:trace contextRef="#ctx0" brushRef="#br0" timeOffset="5070">2802 708 55,'0'0'36,"0"0"-1,0 0 0,0 0-9,-4 27-20,-2-1-3,2 10 0,-3 4-1,-2 1-1,0 0-2,-8-9-2,5 7-12,-5-27-21,17-12 1,-19-2-4,19 2 2</inkml:trace>
  <inkml:trace contextRef="#ctx0" brushRef="#br0" timeOffset="5460">3024 460 69,'0'0'33,"-19"-20"-1,19 20 0,-4-17-23,4 17-3,13-13-1,3 9-1,2-3-2,11 1 1,3-2-2,4 7 1,-4-3 0,3 5-1,-6 2 0,-7 6 0,-8 4 0,-11 6-1,-12 3 1,-8 4-1,-5 3 0,-4 3 0,-1 2 0,2-3 0,0 1 0,8-6 0,3-5 0,6-4 1,8-17-1,-3 22 1,3-22 0,19 6 0,-1-9-1,5 0 1,4-4 0,5 1-1,3 2 0,-2-1 0,-1 4-1,-7-4-3,-1 16-3,-24-11-29,15-3 0,-15 3-2,-3-21-1</inkml:trace>
  <inkml:trace contextRef="#ctx0" brushRef="#br0" timeOffset="6598">3575 50 55,'-17'-18'33,"17"18"0,0 0-1,0 0-21,4-15-1,11 17-3,-15-2-2,23 1-1,-23-1 0,24 5-2,-24-5 0,28 13 0,-28-13 0,25 33-1,-11-3 0,0 8 0,4 5 1,-1 10-2,1 4 1,-2 3 0,-3-2 0,-8 4 0,-2-2-2,-7-2 2,-8 0-1,-1-4 0,-11 0 0,-2 2-1,-2-8 0,-2-10-1,2 0-5,-17-29-19,15 3-11,-12-20 0,12-2-2,-7-16 0</inkml:trace>
</inkml:ink>
</file>

<file path=ppt/ink/ink2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5:25.9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37 119 34,'0'0'30,"-18"-6"1,18 6 1,0 0-15,-20-8-7,20 8 0,0 0-1,0 0-3,0 0 0,14 3-2,-14-3 0,25 4-1,-5-3 0,10 2 0,5-1-1,8 1-1,4-2 1,2 2-1,1-1 1,1-2-1,-6 0-1,-3 0 1,-7 0-1,-7 0 0,-6-2-1,-6-1 0,-3 3-2,-13 0-2,0 0-4,0 0-26,0 0-2,0 0 1,0 0-3</inkml:trace>
  <inkml:trace contextRef="#ctx0" brushRef="#br0" timeOffset="640">450-2 53,'-13'-9'32,"13"9"-1,0 0 1,0 0-23,0 0 0,0 0-1,18 17-2,1-4 0,-2-4-2,8 10-1,-2-4 0,2 2 0,-3 3-1,-8 3-1,-6 1 0,-8 1 0,-9 0-1,-12 0 1,-2 0-1,-5 2 0,2 0-3,-4-8-2,16 15-26,-4-19-5,16 8 0,2-23-3</inkml:trace>
</inkml:ink>
</file>

<file path=ppt/ink/ink2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5:28.6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34 442 56,'0'-13'34,"-7"-7"0,7 20 0,-3-23-20,3 23-5,3 13-2,1 15-2,-4 1-1,3 17-1,-2 4 0,2 13-1,-1 3-1,0 2 1,0-3-1,-1-7 0,2-3-1,-3-8 1,-3-8 0,3-9-1,0-7 1,0-5-1,0-18 0,-3 17-2,3-17-2,-1-13-6,13 1-27,-12-17 0,8 3-1,-6-13 0</inkml:trace>
  <inkml:trace contextRef="#ctx0" brushRef="#br0" timeOffset="312">11 470 52,'-6'-30'33,"9"11"0,-5-6 0,21 19-22,-10-11-2,14 20-2,-4-5-2,7 13-1,-3 3-1,4 9-1,-5 6-1,-2 6 0,-8 1-1,-8 3 1,-8 0-1,-10-7 1,-8-2-2,-9-6 1,0-7-2,-4-8-3,10 9-17,-5-20-12,30 2-1,-22-11-2,22 11 1</inkml:trace>
  <inkml:trace contextRef="#ctx0" brushRef="#br0" timeOffset="780">564 69 63,'0'-23'34,"0"23"0,-12-17-1,12 17-23,-14 5-3,2 14-2,-2 4 0,-2 15-2,0 5 1,3 14-2,-2 4 1,4 5-2,2 4 1,6 3-1,3-2 1,3-3-2,3-4 1,4-8-1,1-6 0,4-8 0,-1-11-1,2-10-2,6-1-5,-22-20-27,39 0-1,-17-17-1,11 4-2</inkml:trace>
  <inkml:trace contextRef="#ctx0" brushRef="#br0" timeOffset="1092">704 512 75,'-13'-23'36,"13"23"-1,0 0 1,-9 23-32,6-4-1,3 5-1,-1 1-1,5 1-1,4-3 0,2-8-1,6-8 0,4-7 0,2-10 0,2-12 0,2-7 0,-4 0 2,-3-4 0,-3 4 0,-3 6 1,-9 4-1,0 6 1,-4 13 1,0 0-1,0 30 0,-2-4-1,2 12 1,0 7 0,2 7 0,1 3-1,0 3 0,0-2 0,-3-1 0,-3-7-1,2-8 1,-6-5-1,-4-7 0,-3-9 1,-1-6-3,0-6 0,-1-10-1,3 6-5,-11-25-17,24 22-12,-13-36-1,19 19-1,-6-11 2</inkml:trace>
  <inkml:trace contextRef="#ctx0" brushRef="#br0" timeOffset="1576">1120 577 79,'5'16'37,"-5"-16"0,5 42 0,-10-10-32,10 5-1,-8 4 0,1 1-2,-6 1-2,-5-8-4,4 7-16,-13-26-17,12 0 0,-4-16-3,14 0 2</inkml:trace>
  <inkml:trace contextRef="#ctx0" brushRef="#br0" timeOffset="3339">1550 537 53,'7'-21'33,"4"1"-1,-9-10 1,8 11-23,-17-9-3,5 15-1,-11-1-1,13 14-2,-32 0 0,12 13 0,-2 7-2,1 9 0,-2 3 0,4 0 0,1-2-1,7-1 0,6-4-1,8-5 1,6-4-1,7-12 0,4-5 1,2-4-1,2-5 1,0-4 0,-3-5 1,-2 2-1,-4 1 2,-5 0-1,-10 16 0,11-15 0,-11 15 1,0 0 0,8 28-1,-4-2 0,-1 7 0,1 11 0,-2 2 1,1 3-2,-3 0 1,-2 0-1,-2-5 0,-2-7 1,-6-5-1,-1-7 0,-4-6 0,0-6 0,-1-6 0,1-1 0,-1-5 0,3-1-1,2-6-1,0-1-1,13 7-5,-27-35-22,27 15-6,-4-16-1,11 4-1</inkml:trace>
  <inkml:trace contextRef="#ctx0" brushRef="#br0" timeOffset="3978">1990 58 45,'1'-26'34,"-1"26"2,-9-24-3,9 24-10,-16-8-16,16 8-2,-21 16 0,8 13 0,-5 5-1,1 14-2,-3 7 1,2 7-1,5 6 0,2-3-1,5 2 0,5-5 0,3-4-1,6-2 1,0-5-1,7-9-1,-2-4 0,-2-11-2,8 1-5,-19-28-21,32 13-7,-15-25-1,12 1-1</inkml:trace>
  <inkml:trace contextRef="#ctx0" brushRef="#br0" timeOffset="4337">2062 369 64,'-22'-3'34,"22"3"-2,-13 1 1,13-1-28,0 0 0,15 3-1,-15-3-1,26-1 0,-9-2-2,8 3 1,-2-5-1,3 4 1,-4 0-1,-2 1 0,-5 0 0,-15 0-1,8 14 1,-16 5-1,-6 0 0,-3 7 0,-2 0 1,-1 6 0,-2-5-1,2-1 1,7-3 1,7 0-1,3-5 1,11-1 0,0-2-1,10-4 1,-1-4-1,5 2-1,-1-6-1,-2-6-2,2 9-4,-17-19-24,18 7-5,-14-11-1,7 11-2</inkml:trace>
  <inkml:trace contextRef="#ctx0" brushRef="#br0" timeOffset="4712">2363 579 51,'5'34'36,"-7"-12"0,6 14-1,-12-16-11,6 15-18,-8-7-2,1 3-1,-4-2-2,-2-5-4,0 0-5,-11-17-28,13 3 1,-6-15-3,19 5 2</inkml:trace>
  <inkml:trace contextRef="#ctx0" brushRef="#br0" timeOffset="5055">2522 334 62,'0'0'34,"0"0"0,15-7-2,-15 7-22,27 1-4,-14 6-2,8 12-1,-10 6-1,2 5 0,-5 8-2,-8 1 1,-6-1-1,-3 1 0,-4-6 0,3-7 0,-3-6 0,13-20 0,-16 10 0,16-10 0,7-20 0,3-3 0,8-5 1,-1-5-1,3-7 1,1 3 0,-3 0 1,-2 4-1,-3 6 1,-4 7-1,-2 7 0,-7 13 0,0 0 0,-4 28-1,-2-4 0,2 7 1,0 2-1,1 2 0,0 1-1,4-9-2,8 1-3,-9-28-19,29 24-11,-7-29 0,14 3-1,-7-19 1</inkml:trace>
  <inkml:trace contextRef="#ctx0" brushRef="#br0" timeOffset="5538">2971 85 67,'0'0'34,"0"0"1,0 0-10,0 0-15,16-4-3,-1 14-1,-15-10-1,33 17-1,-19-1-2,8 6 1,-2 4 0,2 7-1,-5 2 0,-2 10 0,-1 4 0,-9 7-2,-2 4 2,-12 3-1,-7 1-1,-7-3 0,-6-2-1,-9-7-2,-5-4-2,-18-22-18,15 3-14,-12-20-1,10-2-2,-3-13 0</inkml:trace>
  <inkml:trace contextRef="#ctx0" brushRef="#br0" timeOffset="7036">3377 110 61,'-13'-22'33,"13"22"0,-3-22 0,3 22-23,7-13-3,-7 13 0,0 0-2,23-8 0,-23 8-2,28 5 0,-8 4-1,6 7 0,1 3-1,5 11 0,-4 3 0,-1 8 0,-6 2 0,-6 7 0,-6 0 0,-9 5-1,-6 0 1,-4 2-1,-6-2 0,-1 2 0,-5-3 0,1-2 0,-4-7 0,0-10-1,1 1-2,-5-17-3,8 5-16,-12-27-16,11 6 0,-4-16-2,6 0 1</inkml:trace>
</inkml:ink>
</file>

<file path=ppt/ink/ink2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5:49.3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279 269 55,'0'0'33,"13"-4"1,-13 4-1,0 0-18,-16 4-7,16-4-2,-36 21-1,12-6-1,-8-5-2,2 5 0,-2-2-1,5-3 0,3-2-1,7-5 0,17-3-1,-13 0 1,13 0-1,10-17 0,-10 17 1,23-17-1,-23 17 1,22-18 0,-22 18 1,16-6-1,-16 6 2,10 18-1,-8-1 2,0 11-1,-3 5 1,2 5-1,-2 2 1,0 4-2,-2 0 2,0-1-2,0-2 0,1-3 0,1-7-1,1-1 0,1-5-1,-1-6-1,5-2-2,-5-17-2,13 20-3,-13-20-2,22 0-1,-22 0 0,21-12 3,-21 12 3,19-19 4,-19 19 3,12-15 3,-12 15 3,0 0 1,0 0 2,-22-6-3,9 12-2,-9-6-2,0 1 0,-4-1-1,0 3-1,3-1-2,-2-4-2,12 10-5,-5-13-26,18 5-1,0 0 0,14-7-1</inkml:trace>
  <inkml:trace contextRef="#ctx0" brushRef="#br0" timeOffset="624">286 499 67,'0'0'35,"10"16"0,-1 6 1,-11-1-24,10 13-9,-8-2 1,4 5-1,-4-2-1,-2-5-2,2-5-1,-5-9-1,5-16 1,0 0-1,0 0 0,-5-13 0,8-5 1,0-6 1,6-2 0,2-4 0,1 2 1,4 3 1,-3 0 0,1 9 0,2 3 0,2 14 1,-5 8-1,1 13 1,-4 8-1,2 7 0,-3 1-1,-2 3 0,-3-6-1,-1-4 0,-1-6-1,-7-11-1,5-14-3,-13-3-15,13 3-16,0-33 0,10 8-1,-4-13 1</inkml:trace>
  <inkml:trace contextRef="#ctx0" brushRef="#br0" timeOffset="1045">684 188 69,'-13'-16'35,"13"16"0,0 0 1,0 0-27,-8 16-2,8 5-2,-5-2 0,5 11-1,-3 2-2,2 11 0,2 1 1,1 3-2,1 0 1,0 2-1,-2-4 1,1 1-2,-1-6 2,1-7-2,-4-6 0,-1-2 0,0-7-1,3-18 0,-3 19-2,3-19-3,0 0-9,-3-18-23,18 0 1,-5-10 0,12 2 0</inkml:trace>
  <inkml:trace contextRef="#ctx0" brushRef="#br0" timeOffset="1326">798 475 61,'0'0'33,"-27"12"-1,9 7 0,-8-8-22,-2 2-12,5-1-26,-8-11-3,4-2-1,7-10-1</inkml:trace>
  <inkml:trace contextRef="#ctx0" brushRef="#br0" timeOffset="1669">838 530 39,'0'13'31,"0"-13"1,18 16 0,-5-19-16,11 12-7,-11-15 0,13 6-1,-13-9-2,6 1 0,-10-12-2,-9 20 0,7-30-1,-7 30-1,-17-24-1,-1 20 1,-3 4-1,-1 10 0,-3 8 1,8 5-1,-2 8 1,7 7-1,7 2 1,6 1-2,8-3 0,2-4-1,13 2-4,-6-20-5,20 6-25,-13-21-1,11 2-1,-11-17 0</inkml:trace>
  <inkml:trace contextRef="#ctx0" brushRef="#br0" timeOffset="1981">1106 611 73,'0'0'34,"0"0"-1,0 25-2,0-25-22,5 29-4,-5-8-1,5 4-1,-5-6-1,0-1-1,0-18 0,0 0-1,-14 7 1,5-20-1,1-5 1,0-4-1,7-6 1,1-3-1,6-3 1,7 2-1,3 0 0,4 4 1,-1 1-2,3 8 1,-5 6-2,-4 5 0,3 11-4,-16-3-24,0 0-4,0 0-1,0 0-1</inkml:trace>
  <inkml:trace contextRef="#ctx0" brushRef="#br0" timeOffset="2371">1406 484 77,'0'0'37,"0"0"0,0 0 0,0 44-30,-1-13 0,1 21-2,-3 7-1,7 5-2,-1 4 0,-1 3-1,3-2 0,0-3-1,-1-7 0,1-9-1,-1-9-1,-3-11 0,2-5-4,-3-25-4,0 0-24,0 0-2,-4-21-1,-2-13 0</inkml:trace>
  <inkml:trace contextRef="#ctx0" brushRef="#br0" timeOffset="2621">1461 574 92,'15'-10'35,"-15"10"1,30 4-8,-11 2-21,4 12-3,-7 4-1,3 7-2,-9-1 0,-5 3-1,-11-2-1,-12-6-2,-6-1-4,-21-18-27,10-3-1,-8-15-1,8 2-1</inkml:trace>
  <inkml:trace contextRef="#ctx0" brushRef="#br0" timeOffset="2995">1608 533 68,'0'0'35,"0"0"-1,7 29-5,-7-29-17,13 36-7,-7-10 0,5 8-1,-5 0-1,2 3-2,-4-8 0,0-4 0,-4-12-1,0-13 1,0 0 0,-17-22-1,14-3 1,4-7-1,1-1 1,4-2-1,5 1-1,2 0-3,6 11-2,-10-7-29,8 10 1,-5-4-2,7 15-1</inkml:trace>
  <inkml:trace contextRef="#ctx0" brushRef="#br0" timeOffset="3292">1838 536 85,'0'0'35,"15"-3"0,-2 12-7,-13-9-20,16-18-4,-16 18-1,1-21 0,-1 21-3,-13-17 1,13 17-1,-24-11 0,8 14 1,-2 6-1,2 6 2,3 5-2,-1 7 2,4-2-2,2 7 1,7-2 0,4-1-1,7-4 0,4-1-2,7-9 0,6 1-3,-6-16-7,16 7-24,-14-16 1,9 3-2,-11-10 1</inkml:trace>
  <inkml:trace contextRef="#ctx0" brushRef="#br0" timeOffset="3791">2193 74 68,'-4'-21'35,"4"21"0,-4-23 0,4 23-25,0 0-2,1 39-2,-5-6-1,2 14-2,-2 6-1,1 10 0,2 3 1,-2 3-2,1-5 1,1 0-1,-2-8 1,3-3-2,-3-7 1,2-8-1,2-7-1,-2-7-1,2-4-2,-1-20-7,0 0-27,0 0 2,22-26-2,-14-7 0</inkml:trace>
  <inkml:trace contextRef="#ctx0" brushRef="#br0" timeOffset="4072">2289 427 65,'-26'7'31,"-4"6"0,-14-2-1,5-5-37,3 1-22,1-4 0,9-7-1,10-2-3</inkml:trace>
  <inkml:trace contextRef="#ctx0" brushRef="#br0" timeOffset="4399">2441 520 72,'0'0'34,"0"0"0,-29-8 1,16 16-30,-9-3-1,4 13 0,-8 3-1,4 5-1,1 4-1,7 1-2,7 2-2,7-8 1,8 0-1,-8-25-1,34 20 2,-14-25-1,3-7 3,3-7 0,-7-9 2,-1 2 0,-7-8 1,-2 6 1,-8-1-1,2 12 1,-7 3 0,4 14-1,0 0-1,-13 26 1,10-2-1,6 8-1,-3 2 1,6 3-3,1-3-1,2-9-4,11 4-18,-9-23-12,16-6-1,-7-18 0,7-2-1</inkml:trace>
  <inkml:trace contextRef="#ctx0" brushRef="#br0" timeOffset="4789">2667 55 73,'3'-33'36,"-7"8"0,4 25 1,-4 15-28,9 25-3,-9 4-1,3 15-1,-4 1-2,2 15 1,-2-4-1,0-5-1,-2-4 0,1-6 0,2-8 0,1-2-1,7-7 1,-4-6-2,2-5-1,-2-9-2,8 4-6,-8-23-27,13-2 0,-5-21 0,9 4-2</inkml:trace>
  <inkml:trace contextRef="#ctx0" brushRef="#br0" timeOffset="5039">2724 431 68,'-18'9'32,"-3"3"0,-1 14-10,-1-8-19,-2 0-21,8 1-9,10-2-3,7-17-1</inkml:trace>
  <inkml:trace contextRef="#ctx0" brushRef="#br0" timeOffset="5226">2770 361 80,'19'32'38,"-19"-6"-2,12 17 1,-11 0-31,4 11-1,-10-2 0,1-1-3,2-7-1,-5-13-5,7 2-7,0-33-25,0 0-1,-9-27 1,18-2-2</inkml:trace>
  <inkml:trace contextRef="#ctx0" brushRef="#br0" timeOffset="5382">2809 162 63,'3'-50'35,"-7"6"-1,7 22 0,-5 7-17,2 15-19,16 29-20,-16-4-11,12 12 0,-6-1-2,8 5 1</inkml:trace>
  <inkml:trace contextRef="#ctx0" brushRef="#br0" timeOffset="5538">2972 431 74,'0'0'34,"1"31"1,-12-13-1,18 11-29,-6-2 0,4 8-2,-4 2 0,8-3-1,-1-6 0,8-3-2,-1-9 0,2-4 1,1-8-1,-1-8-1,-4-8 1,-4-7 0,-2-8 0,-10-7 0,-7-1-1,-3 1 1,-4 3-2,-5 3 0,4 15-6,-15 0-26,19 8-2,1 3 0,13 2 2</inkml:trace>
  <inkml:trace contextRef="#ctx0" brushRef="#br0" timeOffset="5835">3207 484 77,'14'30'36,"-12"-13"-2,9 16 0,-7-7-28,4 12-3,-8-5 1,3 1-2,-5-11-1,-1-5-1,3-18-1,0 0 1,-14-15-1,9-10 0,4-1 0,4-7 0,3-1 0,5 1 2,4-1-2,2 7 3,3 2-2,2 6 2,-2 3-2,-2 7 2,-1 5-1,-17 4 1,19 13-1,-16 5 0,-3 8 2,-3 5-3,-1 3 2,1 6-1,-3-4 1,3 0-1,-3-7 0,2-7-1,4-4-4,0-18-17,0 0-16,23-30 0,9 7-2,3-12-1</inkml:trace>
</inkml:ink>
</file>

<file path=ppt/ink/ink2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5:59.4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265 7 69,'3'-15'34,"-3"15"0,0 0-5,0 0-18,0 0-6,0 0 0,-19 10-2,-4 2-1,-9 1-1,-4 2 0,-8 1 0,5-3-1,4 0 1,9-4-1,12-3 1,14-6-1,0 0 1,27 0-1,2-6 0,-1-1 1,2 1-1,-5-2 0,-6 3 0,-6 0 1,-13 5 0,0 0 0,12 24 0,-15-2 0,-2 2 0,0 10 1,-3 1 0,0 6-1,-1-1 1,5-1-1,-4-4 1,3 1-2,2-7 1,1-3-1,2 1-1,5-7-1,5-1 0,-2-6 0,8-3-1,-3-5 0,9 1 0,-4-6 1,-1 0 1,0 0 0,-2-2 2,-15 2-1,17 3 2,-17-3-1,0 0 1,-17 13-1,-2-7 0,-7 0 0,0 0-1,-3 1 1,-3 1-1,-1-3-1,5 0-1,-3-7-3,31 2-18,-30 6-12,30-6-1,-10-13-2,10 13 2</inkml:trace>
  <inkml:trace contextRef="#ctx0" brushRef="#br0" timeOffset="2340">633 194 60,'-18'-4'37,"18"4"-1,-16 0-1,16 0-15,0 0-17,0 0-2,-16 0-3,16 0-6,-24 4-28,24-4 2,-15-4-3,15 4 2</inkml:trace>
  <inkml:trace contextRef="#ctx0" brushRef="#br0" timeOffset="2527">644 323 68,'2'28'37,"-2"-28"0,1 30-1,-15-19-26,12 2-7,2-13 0,-19 16-3,19-16-4,-35 7-30,35-7-1,-17-10 1,17 10-3</inkml:trace>
</inkml:ink>
</file>

<file path=ppt/ink/ink2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02.5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210 34 73,'-5'-19'35,"5"19"-1,-13-16 1,13 16-28,-14 14-1,-2 11 0,-6 6-2,1 11 0,-10 3-1,5 12 0,0 4-1,9 5 0,2-2 0,11 3 0,4-1-1,10-1 0,6-2 1,3-8-2,4-4 1,-4-4 0,2-5-2,0-8 0,0-7-1,-5-12-2,6 4-5,-22-19-26,33-3-3,-13-18-1,9 0 0</inkml:trace>
  <inkml:trace contextRef="#ctx0" brushRef="#br0" timeOffset="359">409 271 79,'-4'-13'36,"4"13"0,-4 15-1,11 7-28,-12 0-2,5 11-1,-2 3-2,-1 7 0,-2-2 0,1-1-3,2 0-2,-6-16-6,16 4-26,-8-28-1,9 19 0,-9-19-1</inkml:trace>
  <inkml:trace contextRef="#ctx0" brushRef="#br0" timeOffset="609">253 168 77,'0'0'35,"13"-9"-2,0 21-7,-13-12-21,35 0-1,-18 0 0,12 3-1,-3-3 0,6 6 0,-2-4-2,5 9 1,-5-1-1,4 9 1,-7 4-1,-5 11 0,-5 6-1,-5 7 1,-11 4 1,-5 6-1,-9 0 0,-9-2 0,-3-5 1,-6-4-2,-7-8 1,-1-10 0,-3-6-2,-1-12-1,5-4-1,-1-16-6,17 4-25,-2-19-2,17 3 0,2-10-2</inkml:trace>
  <inkml:trace contextRef="#ctx0" brushRef="#br0" timeOffset="1217">925 550 64,'0'0'33,"0"0"0,0 13 0,-19-7-22,-1 4-8,-7-1 0,-2-1-1,-1 3-1,6-4-1,7-1-1,17-6 0,0 0 0,0 0 0,19 0 0,3-5 1,-5 2 1,5-1 0,-9 3 1,-13 1 1,0 0 0,8 24 0,-14-3-1,-1 5 1,-1 6-1,-1 7-1,2-4 1,2 3-2,4 0 0,5-6-1,3-3-2,1-11 0,5-1-1,-13-17 0,20 10 1,-20-10-1,22-5 1,-22 5 2,0 0 1,0 0 1,-3-13 0,3 13 0,-23 7 1,4 2-1,-3-4 0,-1 0-3,6 8-17,-7-17-13,11 2-1,-1-5-2,14 7 1</inkml:trace>
  <inkml:trace contextRef="#ctx0" brushRef="#br0" timeOffset="1841">1175 631 78,'0'25'36,"-7"-5"1,6 14-1,-18-5-28,13 3-5,-7-1-1,3-2-2,-2 2-5,-9-13-30,16-1-1,5-17-1,0 0-1</inkml:trace>
  <inkml:trace contextRef="#ctx0" brushRef="#br0" timeOffset="2216">1590 273 71,'0'0'35,"0"0"-1,0 0 2,0 0-30,3 25 0,-11-2-2,-1 13-1,-3 4-1,-1 5 0,-3 0 0,-4-3-1,-2-5 0,-2-11-1,-1-10 0,-1-9-1,2-10 0,-1-10-1,5-6-1,4-5 1,6-4 0,3-4 0,8-2 1,5 2 1,5 0 0,7 6 1,-1 0 1,3 7 0,-2 6 1,3 10-1,-3 9 0,1 11 0,-4 9 0,6 11-1,-7 3 1,2 6-1,-3-3 1,0 0-1,-3-8-1,-1-5-1,0-5 0,-9-25-6,18 25-20,-18-25-10,18-13 0,-10-5-1,10 4 1</inkml:trace>
  <inkml:trace contextRef="#ctx0" brushRef="#br0" timeOffset="2762">1936 459 73,'0'0'35,"-15"3"-3,-1 6 2,-10 0-31,-2 1-2,-7 3 1,3 2-1,2-1-1,8-4-1,9 2-1,13-12 0,0 0 0,23 7 0,-3-11 1,2-6 0,-3 0-1,1 1 4,-10-4-2,-10 13 2,0 0 0,16 1 1,-23 17 1,5 9-1,-6 4 1,3 10-2,1 0 1,0 7-1,1-5-1,1-2-1,4-6-2,1-7 0,5-5-2,-8-23 0,21 18 0,-21-18-1,24-8 2,-11-3 1,-13 11 2,23-16 1,-23 16 1,0 0 0,0 0 0,-14-2 1,-9 9-1,-6 2-1,-7 0-2,-5-2-3,12 3-28,-10-8-1,13 1-1,2-10-1</inkml:trace>
  <inkml:trace contextRef="#ctx0" brushRef="#br0" timeOffset="3838">2118 38 62,'0'0'33,"0"0"0,-4-16 1,20 18-23,-16-2-3,21 2-1,-21-2-1,35 31-2,-13-8-1,1 14 0,-3 2-1,-1 12 1,-8 10-2,-3 8 0,-11 2 1,-6 5-1,-7 0 1,-7 3-1,-6-5 0,-6-3-1,1-7 0,-4-15-2,5-4-4,-13-29-18,11-5-14,-9-19 0,8-5-3,-4-21 2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9:04.6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365 25 70,'18'-9'36,"-18"9"-1,0 0 0,0-16-27,0 16-3,-26 12-2,4-3 0,-10 1-1,-1 4-1,-6-2 0,4 1-1,5-1 0,1-5 0,12-1-1,17-6 1,0 0-1,3-18 0,10 7 0,3-2 1,-2 2 0,4 0 1,-6 1 0,-12 10 0,18 1 1,-18-1-1,0 29 0,-3-3 1,-3 2-1,2 8 0,-5 0 0,5 6 0,-5-3-1,5-2 1,2-1 0,0-4-1,2-6 0,0 0-1,4-4-1,-4-22-3,9 30-6,-9-30-21,0 0-4,0 0-1,15 13-1</inkml:trace>
  <inkml:trace contextRef="#ctx0" brushRef="#br0" timeOffset="390">300 483 72,'0'0'35,"12"13"0,-12-13-5,0 0-22,-35 9-3,8 1-1,-11-9 0,1 8-1,-6-6-3,-4-12-10,11 6-26,5-1 0,13-2-2,18 6 2</inkml:trace>
</inkml:ink>
</file>

<file path=ppt/ink/ink2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11.0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3 461 16,'0'0'26,"0"0"3,0 0 1,0 0-14,-5-18-1,5 18-2,0 0-2,0 0-3,5-14 1,-5 14-3,0 0-1,0 0 0,0 0-2,0 0 0,0 0 0,0 0-1,0 0-1,4 27 0,-4-7 1,1 7-1,1 5 1,2 6-2,1-3 2,3 2-1,1-3 0,1-7-1,3-6 0,-13-21 0,23 14 0,-8-21 0,-3-8 0,-1-6-1,-1-6 2,-1 0-1,0-2-1,-5 6 1,0 5 0,-4 18 0,0 0 0,15 5-1,-9 15 1,2 6 0,3 3 0,0-3 0,2-1 0,0-8 0,2-8 1,-15-9-1,23-10 0,-11-6 1,-4-6-1,1-4 0,-3-4 0,-2-2 0,-2 3-2,-4 0-1,7 11-5,-18-8-18,13 26-11,4-26 0,-4 26-1</inkml:trace>
  <inkml:trace contextRef="#ctx0" brushRef="#br0" timeOffset="546">406 435 57,'0'0'36,"0"0"-1,14-7 0,-14 7-16,12 17-13,-8 1 1,5 14-2,-5 1-2,1 9-1,1 0-1,-3-1-3,5 4-5,-16-19-29,16-6 0,-8-20 0,0 0-2</inkml:trace>
  <inkml:trace contextRef="#ctx0" brushRef="#br0" timeOffset="749">442 80 79,'-1'-42'36,"7"18"0,-9 9-1,3 15-30,7 28-4,-10-11-3,2 12-5,-11-4-28,16 7 1,-2-6-2,9 0 1</inkml:trace>
  <inkml:trace contextRef="#ctx0" brushRef="#br0" timeOffset="968">667 59 77,'-4'-15'36,"4"15"-2,0 0 1,6 35-28,-6-3-2,8 13-1,-5 1-1,4 8 0,-4 4-2,0-3 1,0-2 0,-3-3-1,-3-6 1,2-2-2,-2-4 1,-2-3-1,5-3-2,-4-12-2,8 6-6,-4-26-26,0 15-1,0-15 1,24-15-2</inkml:trace>
  <inkml:trace contextRef="#ctx0" brushRef="#br0" timeOffset="1217">776 448 66,'-26'-4'33,"-10"1"-3,-2 7-1,-6 1-32,-1-4-26,8-2 0,9-4-3,12 3 1</inkml:trace>
  <inkml:trace contextRef="#ctx0" brushRef="#br0" timeOffset="1420">851 57 76,'0'0'37,"-1"15"-1,5 15 0,-11-2-29,11 15-3,-7 2 0,3 7-1,-1 0-2,0 2 1,-2-5 0,3-1-2,1-6 1,-1-9-1,2-2 0,2-10 0,-1-6 0,-3-15-2,0 0 0,0 0 0,6-28-1,-6 8 2,0 1-2,4-4 2,2 0-1,4 3 2,3 2-1,1 5 1,2 5 1,2 2 0,-1 1 0,-1 10 0,-1-1 0,-15-4 0,19 26 0,-12-4 0,-3 0 1,-2 2-2,1 1 2,-2 0-1,2-2 0,4-4-2,5-1 0,-12-18-8,33 0-28,-16-18 0,14-6-1,1-15 0</inkml:trace>
</inkml:ink>
</file>

<file path=ppt/ink/ink2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27.4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58 0 93,'0'0'38,"0"0"-2,-10 19-2,10-19-30,-18 7-2,18-7-1,-22 2-6,22-2-13,0 0-19,0 0 1,-7-15-3,20 8 3</inkml:trace>
  <inkml:trace contextRef="#ctx0" brushRef="#br0" timeOffset="8767">5775 67 80,'0'0'34,"0"0"0,0 0-6,-26 7-60,26-7 1,-13-3-4,13 3 2</inkml:trace>
</inkml:ink>
</file>

<file path=ppt/ink/ink2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18.7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158 206 47,'-3'-19'32,"0"3"2,-3-4 1,6 20-21,1-34-1,-1 34-4,-1-19-1,1 19-1,0 0-2,1 32-2,-2-8 0,2 12-1,1 4 0,-1 10-1,-1 1 1,2 0-1,-1-3 0,4-4-1,-3-4 1,1-11-3,2-4 1,-5-25-4,10 22-6,-10-22-28,-2-18 3,1-8-2,2 3-1</inkml:trace>
  <inkml:trace contextRef="#ctx0" brushRef="#br0" timeOffset="390">24 31 65,'4'-19'33,"-4"19"0,15-8 0,5 7-25,-5-2-3,9 10 0,1-1-1,7 7 0,-6 3-1,8 8 0,-3 1-1,4 11 1,-4 4-2,-5 5 1,-7 6-1,-7 4 0,-7-3 1,-9 1-1,-8-5 0,-7-5-1,-5-8 2,-5-6-2,-3-11 2,-2-7-2,-3-6 0,2-8 0,0 0-1,-1-7-1,6 4-2,0-7-3,30 13-20,-22-11-10,22 11 1,12-14-3,8 9 3</inkml:trace>
  <inkml:trace contextRef="#ctx0" brushRef="#br0" timeOffset="983">644 438 76,'0'0'36,"0"0"-1,-4 20-6,-9-17-22,-6 10-3,-7-4 1,0 4-3,-1-8 0,1 0-2,6-2-1,20-3 0,0 0 0,0 0 0,17 11 0,8-10 0,-3 3 0,1-1 2,-5 3-1,-5 6 2,-13-12 0,11 32-1,-15-11 1,0 5-1,-1 0 1,1 8-1,1-2 1,1 2-2,2-8-1,3-1 1,5-6-2,-8-19 1,14 18-1,-14-18 0,18-2-1,-18 2 2,17-7 0,-17 7 0,13-2 1,-13 2 0,0 0 1,7 15 1,-7-15-1,-17 18 0,1-11 0,-4-4 0,-8 3 0,0-2-1,1 3-3,-7-14-17,15 14-16,6-5 1,13-2-2,0 0 1</inkml:trace>
  <inkml:trace contextRef="#ctx0" brushRef="#br0" timeOffset="3183">1208 309 73,'0'0'36,"0"0"-1,0 0 1,-15 19-28,-4-21-3,-2 10-1,-5-7-1,-5 1-1,1-4-2,-2 1-2,7 5-3,-6-14-10,31 10-22,-17 3 1,17-3-1,26 10 1</inkml:trace>
  <inkml:trace contextRef="#ctx0" brushRef="#br0" timeOffset="3385">1227 473 86,'16'29'36,"-15"-14"0,-2 11-9,1-26-19,-21 23-4,-5-20-1,-4-1-1,-5-5-1,-4-2-1,-1 3-4,1-15-19,17 15-13,9-10 0,13 12-1,0 0-1</inkml:trace>
</inkml:ink>
</file>

<file path=ppt/ink/ink2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22.6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2 59,'-13'6'34,"13"-6"0,-16 8-1,16-8-20,0 0-7,-4 17-1,4-17 0,0 0-2,0 0 0,26-5 0,-4 0-2,12 5 1,1-5-1,9 2 1,4-1-1,0 4 0,-4 0 0,-5 5 0,-3 4 0,-15 4 0,-4 4 0,-16 4 0,-5 6-1,-8 5 1,-7-1 0,-3 4 0,-4 0-1,-1 3 1,-5-2 1,1-1-2,-2-3 2,1-5-2,4-2 1,2-3 0,4-4 0,4-5-1,9 0 0,9-13 0,-11 20 1,11-20-1,4 17 0,-4-17 0,9 14 0,-9-14 0,0 0 1,10 16-1,-10-16 0,0 0 0,0 0 0,0 0 0,16 3 0,-3-3 0,6-2-1,3-2 1,6 1-1,7 0 1,6 3 0,6 0 1,1 2-1,0-1 0,-5 2 1,-5 1-1,-8-1 0,-9-3-1,-21 0-3,3-14-2,-3 14-12,-40-20-21,21 2 1,-8-8-2,6 4 2</inkml:trace>
  <inkml:trace contextRef="#ctx0" brushRef="#br0" timeOffset="780">569 153 63,'7'-16'36,"-7"16"-1,0 0 1,0 0-24,-3 16-4,-14 3-1,2 13-2,-11 5 0,-5 6-2,-7 0 1,5 1-2,-4-4 0,5-4-2,8-4 1,4-12-6,14 9-14,6-29-20,0 0 2,0 0-3,0 0 1</inkml:trace>
</inkml:ink>
</file>

<file path=ppt/ink/ink2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25.7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317 5 73,'0'0'37,"0"0"-1,-19 0 1,-8-4-31,-3 7-3,-10-5 1,-2 8-2,-3-3-2,2 1-1,11 9-4,-1-10-10,27 14-21,7-4 0,21 4 1,7-7-2</inkml:trace>
  <inkml:trace contextRef="#ctx0" brushRef="#br0" timeOffset="171">312 144 71,'0'14'36,"0"-14"-1,-14 23 1,-7-16-30,4 6-2,-14-7 0,3 1-1,-5-3-3,1-4-4,13 6-24,0-9-7,19 3 1,0 0-4</inkml:trace>
</inkml:ink>
</file>

<file path=ppt/ink/ink2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26.4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215 6 60,'0'0'35,"18"-9"-1,-18 9 0,0 0-22,-19 7-4,3 11-1,-14-7-1,4 13-2,-10-4 0,4 8-1,1-2-1,9 0-1,5-3 0,12 1 0,11-4 0,14-2-1,8-4 1,2-1-1,-1 2 0,-2-2 0,-2 3 0,-7 0 0,-6 5 0,-9 0-1,-5 4 1,-2 1 0,-11-1 1,-5-3-1,-4-6 1,-2-6-1,0-4 0,1-6 0,4 0 0,4-6-1,17 6 0,0 0 1,0 0-1,23 12 1,-5-5 0,1 9 0,1 2 1,-2 7-1,-5 1 2,-3 1-2,-8 8 1,-4 2-1,-6 5 1,-5 0 0,-1 1 0,-3-3-1,4-2 0,-2-3 0,8-5 0,6-1 1,2-5-1,12-2 0,0-1 0,0-4 1,4-4-2,1-4 1,-5-2-2,2-10-1,7 6-4,-16-22-16,18 6-15,-5-9 1,7 2-2,-6-9 2</inkml:trace>
  <inkml:trace contextRef="#ctx0" brushRef="#br0" timeOffset="780">449 613 95,'0'0'36,"-18"15"3,4-19-10,14 4-24,-20 17-2,20-17-2,-16 15-3,16-15-9,0 0-25,-4-18-2,4 18 0,21-26 1</inkml:trace>
</inkml:ink>
</file>

<file path=ppt/ink/ink2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27.6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25 342 64,'16'-4'39,"-16"4"-3,0 0 2,0 0-17,0 0-16,-11 9-3,11-9-4,-18 16-11,2-18-24,16 2 1,0 0-3,-6-16 1</inkml:trace>
  <inkml:trace contextRef="#ctx0" brushRef="#br0" timeOffset="1653">349 492 85,'0'0'37,"3"21"1,1 5 0,-7-3-30,6 12-4,-9-2 0,2 4-1,-2-4-2,-3-4-1,0-4-3,-8-18-5,17-7-29,0 0-2,0 0 1,-7-22-1</inkml:trace>
  <inkml:trace contextRef="#ctx0" brushRef="#br0" timeOffset="2028">791 206 59,'0'0'37,"0"0"-2,0 0 2,-20 6-17,20-6-14,-35 10-1,12-2-2,-9 0 0,1 0-3,3 4-3,-2-12-13,17 10-20,13-10-2,0 0 1,13 0 0</inkml:trace>
  <inkml:trace contextRef="#ctx0" brushRef="#br0" timeOffset="2418">957 46 60,'0'0'35,"18"-25"-1,6 16 1,-11-7-23,19 19-3,-10-6-2,7 19-2,-11 2-1,-1 9-1,-12 5-1,-8 11 0,-3 0 0,-7 1-1,-8-1 1,-2 0-2,-3-7 2,1-5-1,3-5 1,6-7-2,0-3 2,16-16-2,-11 16 1,11-16 0,0 0-1,22 7 0,-6-6 0,4 1 0,5-2 1,4 1-1,-2-1 0,0 0-1,-4 2 0,-4-5-2,0 9-3,-19-6-7,25-6-26,-25 6 3,20-3-2,-20 3 0</inkml:trace>
  <inkml:trace contextRef="#ctx0" brushRef="#br0" timeOffset="2792">1356 476 85,'3'32'36,"-7"-11"2,4 5-1,-14-3-29,10 12-2,-9-10-2,-3-2-2,-2-1-4,-6-14-4,12 7-25,-10-21-6,22 6-1,-23-23-1</inkml:trace>
  <inkml:trace contextRef="#ctx0" brushRef="#br0" timeOffset="3213">1755 289 75,'0'0'35,"-18"7"1,1-6 0,-1 10-30,-5-9-2,1 6-3,2 0-4,-11-6-26,14 2-5,4-10-2,13 6 0</inkml:trace>
  <inkml:trace contextRef="#ctx0" brushRef="#br0" timeOffset="3510">2053 203 51,'10'-13'31,"1"-2"3,-4-5-8,2 4-13,-9-12-4,10 12 0,-15-7-2,5 23-1,-1-26-1,1 26 0,0 0-2,-3 17 1,3 4-2,3 6 1,-2 8-1,2 3 1,-3 6-2,0-1 1,-1 1 1,-3-5-2,-2-3 1,1-4-2,1-5 1,4-6-2,3-3 1,-2-5-2,-1-13-1,16 17 1,-16-17-1,15 8 1,-15-8 0,0 0 1,0 0 1,0 0-1,0 0 1,-19-2 0,19 2-1,-29 0-1,29 0-5,-39 0-19,25-1-10,-2-9 1,16 10-3</inkml:trace>
  <inkml:trace contextRef="#ctx0" brushRef="#br0" timeOffset="4024">2304 563 86,'8'22'37,"-6"-7"0,5 14 1,-10-7-30,6 11-4,-10-4-2,-2-3-3,2 2-4,-16-15-28,23-13-5,-27 9 1,27-9-1</inkml:trace>
</inkml:ink>
</file>

<file path=ppt/ink/ink2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32.1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92 127 75,'0'0'36,"-9"-15"0,9 15-7,-13 6-19,9 11-3,-10 7-1,6 9-2,-2 4-1,2 7-2,2 1 2,8-1-3,2-4 1,6-8-1,6-7 1,5-10-1,5-8 1,5-10-2,-2-7-1,1-11 2,-5-11-1,-5-9 1,-7-10-1,-8-9 1,-10 0-1,-9 5 1,-8 12 0,-4 10 0,-5 20-2,-5 13-1,8 29-11,-7 5-23,12 12 1,3-2-3,8 2 3</inkml:trace>
  <inkml:trace contextRef="#ctx0" brushRef="#br0" timeOffset="1545">495 458 98,'10'29'38,"-6"3"0,-5-8-7,7 18-25,-9-1-2,-3 6-1,-4-7-1,-2-5-2,-2-6-2,-4-16-3,12 5-20,-8-27-13,14-4 1,1-16-2,12-2 1</inkml:trace>
  <inkml:trace contextRef="#ctx0" brushRef="#br0" timeOffset="1857">812 194 68,'0'0'33,"0"0"1,0 0-2,0 0-25,19-3-3,1-7 1,-7-11-1,2-1-1,-2-9 1,0 2-1,-7-2 1,1 5-1,-5 4 0,-2 22-1,0 0 1,-6 15-1,0 14-1,2 13 1,-4 7-1,4 5 0,0 5 1,-1-4-1,5-6 1,0-2-1,2-9 0,1-10-1,1-5 0,0-8-1,-4-15-1,0 0 0,13 8 1,-13-8-1,5-13 1,-5 13 0,-9-14 0,9 14 1,-22-12 0,5 9-1,-5 4 0,0-1-2,5 11-5,-12-11-27,29 0-2,-15 3 1,15-3-2</inkml:trace>
  <inkml:trace contextRef="#ctx0" brushRef="#br0" timeOffset="2309">1070 469 81,'10'25'38,"-13"0"-2,1 9 1,-11-11-31,5 11-2,-10-8-2,-2-4-3,1-1-4,-9-15-29,12-3-2,3-11 0,13 8-2</inkml:trace>
</inkml:ink>
</file>

<file path=ppt/ink/ink2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34.8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31 48,'-13'-9'31,"13"9"2,-2-13-1,20 12-21,-18 1-2,23-9 1,-10 4-3,10 17 0,-7-6-2,6 14 0,-13-1-1,-3 12-1,-10-2 0,-5 8-2,-12 1 1,-3 1-1,-1 0 0,-1-3-1,5-4 3,5-2-3,6-6 2,9-3-2,6-4 2,10-5-2,7-5 2,8-4-2,4-3 0,1-1 0,1-1-1,-4-3-1,-2 0-1,-12-2-5,6 8-23,-24-1-7,7-14-1,-7 14 0</inkml:trace>
  <inkml:trace contextRef="#ctx0" brushRef="#br0" timeOffset="390">400 432 80,'8'16'39,"-1"16"-2,-7 0 2,3 15-30,-10-12-4,-4 7-1,-8-5-3,-2-8-2,-1 1-5,-16-20-30,16-3-2,4-10 0,18 3-1</inkml:trace>
</inkml:ink>
</file>

<file path=ppt/ink/ink2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35.7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 0 94,'0'0'38,"0"0"2,0 0-3,-17 14-31,17-14-3,2 15-2,-2-15-3,0 0-3,-20 0-23,20 0-10,-4-15-1,4 15 0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9:42.37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135 144 50,'0'0'35,"-11"-27"-1,11 27 2,-6-20-20,6 20-6,0 0-2,1 32-1,-5-9-3,7 13 0,-6 3-1,0 12 0,0 0-1,3 6 1,-3-4-2,2-4 2,-2-7-2,1-6 1,1-8-1,2-9 0,-1-19-1,0 0 0,0 0-2,0 0-2,2-16-6,-9-12-30,15-1 2,-5-10-2,9 3 1</inkml:trace>
  <inkml:trace contextRef="#ctx0" brushRef="#br0" timeOffset="422">10 111 30,'0'0'31,"0"0"0,-13-17 0,13 2-9,0 15-12,8-14-1,-8 14-1,21-18-2,1 14-1,-5-10-1,10 6 0,0-3-1,8 3 0,-2 6 0,4 4-1,-4 7-1,-5 4 1,-4 9-2,-6 4 1,-10 4-1,-11 5 0,-7 0-1,-12-3 2,-7 0-1,-2-5-1,0-6 2,1-5-1,5-2 0,8-7 0,17-7 0,0 0 0,0 0-1,20-7 1,3 1 0,2 0 0,1 1 0,-1 0-1,-2 7 1,-3 4 0,-5 7 0,-4 3 0,-4 8 1,-5 8-1,-2 0 1,-3 3 0,-6-2 0,-2-3 0,-8-6 0,-2-4 0,-3-7 1,-1-6-2,-1-4 0,1-3 0,5 0-2,0-7-4,20 7-18,0 0-13,0 0-1,-5-20 0,5 20 0</inkml:trace>
  <inkml:trace contextRef="#ctx0" brushRef="#br0" timeOffset="1108">550 300 68,'0'0'37,"-14"-19"-3,14 19 2,-31-12-28,15 19-3,-13 2 0,4 8-2,1 7-1,2 10 0,7 6 0,7 0-2,8 1 1,7-4-2,8-5 1,3-6-1,7-8 0,-2-17 0,2-8 0,-3-13 0,-6-8 0,-5-11 1,-2-6 0,-3 2 0,-6 1 2,1 5 0,-5 5 0,4 18 1,0 14 0,0 0 0,9 27-1,-2 10 1,2 3-1,4 7 0,-2-1-1,-1-3 0,3-2-3,-5-12-2,8 4-11,-16-33-23,21 8-1,-15-23 1,10-2-2</inkml:trace>
  <inkml:trace contextRef="#ctx0" brushRef="#br0" timeOffset="1591">831 263 82,'-17'5'37,"3"-5"-3,3 17-3,-10-10-26,6 9 0,-7 2-1,11 5-1,5 1-2,7 7 2,12 1-1,9-2 0,4-2-1,0-2 1,-1-4 0,-8-2-1,-3-4 1,-14-16-1,-12 22-2,-7-18 0,-3-1-2,-8-9-3,12 13-15,-8-21-17,26 14 1,-20-35-3,23 12 3</inkml:trace>
  <inkml:trace contextRef="#ctx0" brushRef="#br0" timeOffset="1997">998 395 70,'19'-4'36,"-3"-6"-6,3 2 6,-12-10-27,6 10-1,-14-5-2,1 13-1,-7-20-2,-7 14 0,-7 6-1,-2 5 0,-4 8-1,3 4 0,-2 6 0,7 8 0,6 2 0,13 0 0,13 1 0,10-8-1,7 0-1,5-12-1,6 1-4,-11-20-30,12-8-2,-14-17 0,1 0-1</inkml:trace>
</inkml:ink>
</file>

<file path=ppt/ink/ink2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35.9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0 90,'17'17'37,"-17"-17"2,6 17-3,-6-17-27,0 0-4,11 20-2,-11-20-1,-3 14-2,3-14-4,0 0-4,-14 8-29,14-8-3,0 0 3,17-6-3</inkml:trace>
</inkml:ink>
</file>

<file path=ppt/ink/ink2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37.0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111 10 38,'0'0'30,"0"0"2,0 0 0,26 0-19,-26 0-2,21-4-2,-21 4-1,22-6-2,-22 6 0,20 4-3,-20-4 0,17 23 0,-11-5-1,0 5-1,-6 3 1,-2 3 0,-2 2-1,-2 4 1,-2 1-1,1 3 1,-2-4-1,3 3 0,0-4 0,5 0 0,1-6 0,6-2-1,4-5 1,4-2-1,3-6 0,4-8 0,-1 1 0,-2-4 0,0-2 0,-5 0 0,-13 0 0,13 2 0,-13-2 1,-8 21-1,1-4 1,0 6-1,0 3 2,-2 6-2,1 1 2,-1 2-1,0 2-1,1 3 1,-5-1 0,0-3-1,0 0 1,-4-4-1,-1-5 0,2-2 0,-1-5 0,3-6 0,-1-2-1,1-9 0,14-3-3,-29-3-3,29 3-20,-23-15-12,9-6 1,-8-10-3,2-10 2</inkml:trace>
</inkml:ink>
</file>

<file path=ppt/ink/ink2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45.4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9 95,'0'0'38,"0"0"0,-23-18-6,23 18-24,0 0-3,0 0-2,-22 26-3,22-26-4,-12 27-23,12-27-11,0 0 1,0 0-2,9 18 0</inkml:trace>
</inkml:ink>
</file>

<file path=ppt/ink/ink2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49.3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177 205 44,'7'-14'32,"-1"-4"1,-2-7 1,11 9-20,-21-17 0,12 15-3,-16-11-2,8 13-2,-11-5-1,13 21-2,-23-17 0,23 17-1,-26 1-1,13 8 0,-2 3-1,1 8 0,2 7 0,6 8 0,-1 3 0,6 4 0,1 6-1,1 2 1,4-2 0,-1-2 0,0-6-1,1 0 0,-5-4 2,0 0-2,-3-6 1,3 4-1,-3-6 1,3-1-1,-2-3 2,1-10-3,-1 0 0,2-14-1,0 0-3,-14-8-4,14 8-19,3-25-11,4 5 0,-1-12-1,10 3 2</inkml:trace>
  <inkml:trace contextRef="#ctx0" brushRef="#br0" timeOffset="375">207 407 74,'0'0'34,"-14"6"-2,-2 3 2,-6 0-32,0 1-1,-4 0-4,-8-7-27,7-6-2,1-4-2,6-6 2</inkml:trace>
  <inkml:trace contextRef="#ctx0" brushRef="#br0" timeOffset="765">500 258 76,'2'-19'37,"-2"19"0,0 0 0,7 31-27,-13-14-2,11 18-2,-11-4-2,3 11 0,-2-1-2,1 2 0,0-4 0,4-2-1,-3-5 1,1-7-3,2-3 1,-4-8-4,8 2-1,-4-16-23,0 0-11,-4-30 1,17 12-2,-4-8 2</inkml:trace>
  <inkml:trace contextRef="#ctx0" brushRef="#br0" timeOffset="1155">872 381 76,'15'4'36,"-15"-4"-1,18 8 1,-18-8-29,-18 5-2,-9-5-1,-2 2-2,-12-4 1,-1 1-2,-3-3 0,5 2 0,5 2-2,9-1-2,13 8-4,-6-6-29,19-1 1,0 0-1,17 3-1</inkml:trace>
  <inkml:trace contextRef="#ctx0" brushRef="#br0" timeOffset="1545">803 223 57,'0'0'33,"-13"4"-1,13-4 1,0 0-21,0 0-3,21 14-2,-21-14-1,30 13-1,-13-5-1,8 10 0,-5 0-2,-1 3 1,-9 3-1,-7 2-1,-13-2 0,-7 2-1,-8-1 0,-5-5-3,1 6-1,-9-14-23,15 3-9,5-11-1,18-4 0</inkml:trace>
</inkml:ink>
</file>

<file path=ppt/ink/ink2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51.4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258 134 83,'0'0'37,"6"14"-3,-6-14 2,-29 8-32,-3-4-2,-8 1-2,-4-1-2,7 3-5,-7-8-27,19 2 0,12-8-2,13 7 2</inkml:trace>
  <inkml:trace contextRef="#ctx0" brushRef="#br0" timeOffset="156">146 0 82,'0'0'37,"0"0"-1,0 0-2,0 14-23,8 17-2,-14-3-2,7 18-2,-4 0 0,0 1-3,0-2 1,-2-3-2,1-5 2,-2-9-4,3-2-1,3-26-12,-6 12-24,6-12-2,6-13 0,3-12-1</inkml:trace>
</inkml:ink>
</file>

<file path=ppt/ink/ink2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53.4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100-1 65,'-14'10'37,"14"-10"1,-13 37 0,3-23-12,13 22-21,-11-9 0,1 4-2,-4-5-3,-1-4-1,5-1-5,-14-16-24,21-5-8,0 0 1,0 0-2</inkml:trace>
</inkml:ink>
</file>

<file path=ppt/ink/ink2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53.8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190 96 52,'17'-15'33,"-17"15"2,12-29-1,-12 29-15,-3-26-8,3 26-2,-13-22-2,13 22-2,-32-4-1,11 13-1,-8 2-2,-2 7 1,1 0-2,4 4 1,8 3-2,5 1 0,9 0 1,8-6-3,14-1 3,3-7-2,10-9 1,1-5-1,-2-8 1,-5-6 1,-1-3-1,-9-1 3,-2 0-2,-9 2 1,-4 5 1,0 13 1,0 0 0,0 0 0,0 0 0,-10 18-2,10 6 3,4 8-3,-1 6 2,2 7-2,2 4 1,-3 6-2,0-1 2,-1-7-1,-3 0-1,-3-7 0,-2 1 0,-1-5 1,-1-8-1,-5-7 0,-2-5-1,-4-5 1,-2-6 0,-2-3-1,5-7 0,-3-3-1,7-1-2,-5-11-7,18 20-24,2-31-5,8 11 0,0-9 0</inkml:trace>
</inkml:ink>
</file>

<file path=ppt/ink/ink2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54.9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0 85,'0'0'35,"0"0"2,-14 15-2,18 18-27,-8-4-2,5 16-1,-4-2 0,3 3-3,-1-3 1,-2-5-3,3-3 1,-4-9-3,4-7 0,0-19-8,0 0-27,0 0-1,16-14-1,-10-5 1</inkml:trace>
  <inkml:trace contextRef="#ctx0" brushRef="#br0" timeOffset="374">452 131 86,'13'-8'34,"-13"8"2,0 0-8,0 0-19,-24 5-3,0 2-2,-13-7-1,-5 3-1,-8-4 0,-2-1-2,1-2-1,5-4-2,11 10-3,-1-10-30,36 8 1,0 0-2,0 0 0</inkml:trace>
  <inkml:trace contextRef="#ctx0" brushRef="#br0" timeOffset="780">423 43 63,'0'0'35,"-22"-6"-3,22 6 3,0 0-21,0 0-5,0 0-2,26 12-2,-8-4-1,2 6-2,-2 0 0,-4 5 0,-7-3-1,-4 7 0,-10-2 1,-9 4-3,-4-3 2,-9-4-5,6 9-2,-15-8-31,19 2 1,2-12-1,17-9-2</inkml:trace>
</inkml:ink>
</file>

<file path=ppt/ink/ink2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56.3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268 0 90,'0'0'38,"0"0"-1,-2 18 1,-15-15-32,-1 7-1,-13-10-1,0 3-3,-5-3-2,-4-6-10,9 4-25,2-4-3,11 4 1,3-8-3</inkml:trace>
</inkml:ink>
</file>

<file path=ppt/ink/ink2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58.3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118 0 85,'0'0'38,"5"23"-1,-20-6 1,17 11-30,-15-3-3,2 5 0,-10-1-3,0-2-1,2-4-2,-2-8-4,11 7-16,10-22-17,0 0 1,0 0-2,8-14 0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9:55.07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151 60 39,'5'-16'33,"-5"16"0,0 0 1,-2-22-16,2 22-8,0 0-1,-15-12-3,1 6-1,1 7-1,-5 1-1,4 7 0,-6 0 0,2 9 0,2 2-2,5 2 1,1 5-1,5 5 1,5-1 0,6 0-1,7-4 0,7 0 1,-1-5-1,7-5 0,0-2-1,3-9-2,-1 0-2,-10-14-4,10 11-21,-14-18-10,1 5 2,-5-8-3</inkml:trace>
  <inkml:trace contextRef="#ctx0" brushRef="#br0" timeOffset="452">387 46 65,'0'0'36,"-25"-23"-2,25 23 2,-32-12-27,21 21-4,-13 2-1,8 8-1,-1 9-1,4 2-1,6 4-1,7-2 0,4 0 0,5-7-1,5-4-1,1-7 0,6-7 1,1-13-1,-3-7 0,-6-7 1,0-5 1,0-6 0,-9-2 1,5 5 1,-13-4 1,4 13 0,-6 0 1,6 19-1,0 0 1,0 0-1,-9 23 0,12 6 0,4 4 0,2 6-1,4 0 0,2-1-1,2-2-2,-4-6-2,6 3-5,-19-33-28,20 21-3,-20-21 1,20-13-3</inkml:trace>
  <inkml:trace contextRef="#ctx0" brushRef="#br0" timeOffset="1013">631-5 78,'0'0'36,"-22"0"0,5 0-10,13 13-18,-14-1-2,10 8-1,-3 0-1,10 5-1,4-1-1,7 5 0,6-4-1,4 1 0,-1-5 0,0-3 0,-5 0 0,-4-3 0,-7 2 0,-3-17 0,-11 18-1,-4-9 1,-1-2-2,-5-4-1,6 5-5,-12-14-23,27 6-8,-23-15 0,23 15 0</inkml:trace>
  <inkml:trace contextRef="#ctx0" brushRef="#br0" timeOffset="1481">841 151 45,'0'0'33,"0"0"0,23-3 1,-20-13-17,17 14-5,-20 2-3,23-19-2,-17 2-1,-6 17-1,10-30-1,-10 15-2,-3-2 0,3 17 0,-14-19-1,-2 17-1,-1 8 1,-5 5-1,-1 8 0,-3 3 1,0-1-2,0 3 1,4-2-1,9 1 1,10-2 0,12-2-1,11-3 1,9-4-1,6 0-1,-2-5-2,9 2-2,-16-22-24,7 5-6,-14-11-1,3 2-1</inkml:trace>
  <inkml:trace contextRef="#ctx0" brushRef="#br0" timeOffset="2293">1278 69 69,'-22'-3'39,"22"3"0,-13 4-1,13 10-17,0-14-17,2 13-3,-2-13-4,-15 11-16,15-11-19,-9 15 0,9-15 0,-4 18-2</inkml:trace>
  <inkml:trace contextRef="#ctx0" brushRef="#br0" timeOffset="2480">1262 230 76,'-10'21'39,"10"-21"-4,-13 18 2,0-12-29,-3-3-31,16-3-11,-18 6 0,18-6-4,0 0 2</inkml:trace>
</inkml:ink>
</file>

<file path=ppt/ink/ink2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58.7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41 153 78,'0'0'39,"0"-17"-3,0 17 3,0 0-29,5 19-4,-11 1 2,3 12-5,-2 6 1,1 8-2,0 2 1,-4 4-3,4 1 2,-2-5-1,5-4-1,-4-3 0,4-4-1,-3-11 0,4-4-3,0-22-4,2 17-13,-4-33-18,7 0 0,-5-14 0,9-3 0</inkml:trace>
  <inkml:trace contextRef="#ctx0" brushRef="#br0" timeOffset="281">6 16 74,'8'-14'36,"9"12"-1,3 0 1,20 14-27,-8-1-2,9 13-2,-8 1-1,-1 8-2,-11 0 2,-10 6-4,-12-2 1,-12-1-1,-9-1 1,-10-3-4,-2-1 1,-5-18-9,13 8-27,-3-11 2,14-3-2,2-8 0</inkml:trace>
  <inkml:trace contextRef="#ctx0" brushRef="#br0" timeOffset="671">493 19 52,'0'0'36,"0"-14"1,0 14 0,0 0-8,-4 16-20,8 8-1,-14 1-2,5 11-2,-2 4 0,-2 4-2,-1-1 0,4-2-2,-2-3 2,3-2-3,1-7 1,1-9-2,6-2-2,-3-18-7,0 0-27,15-12-2,-2-1 1,-5-16 0</inkml:trace>
  <inkml:trace contextRef="#ctx0" brushRef="#br0" timeOffset="1139">560 185 48,'-20'12'33,"20"-12"2,-12 19 0,12-19-18,9 13-5,-9-13-2,16 13-4,-3-13 1,12 9-4,1-9 1,10 0-2,4-9 0,2 9 2,3-7-4,-5 5 2,-4-5-1,-10 6 0,-2-4-1,-24 5-2,17 5-3,-17-5-23,-20-8-10,20 8-1,-21-4 0,21 4 0</inkml:trace>
  <inkml:trace contextRef="#ctx0" brushRef="#br0" timeOffset="1467">833 124 63,'0'0'35,"0"0"1,-3-13-2,3 13-20,16 3-6,4 7 0,-7 0-3,6 11-2,-3 0 2,3 9-4,-6 0 2,-1 6-3,-9-3 2,-9-2-4,-6 1 1,-9-10-4,2 10-9,-13-17-23,2 1-1,-6-10 0,2 2 0</inkml:trace>
</inkml:ink>
</file>

<file path=ppt/ink/ink2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01.7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148 19 55,'-19'-6'35,"19"6"0,-16-6 0,1-2-20,15 8-6,0 0 0,18 11-3,-18-11 0,35 16-2,-12-7-1,13 4 0,2-2-2,-2 2 1,-1-1-2,-4-2 1,-6 0 0,-10 4-1,-11 2 1,-10 2-1,-10 0 2,-10 3-2,-7 0 1,-5 4-1,-4 1 2,-2-6-2,2-3 2,4 1-2,4-2 0,9-3 0,3-5 0,6-2-1,16-6-1,-15 6-3,15-6-5,0 0-28,18-6-2,-4-3 2,11 5-2</inkml:trace>
  <inkml:trace contextRef="#ctx0" brushRef="#br0" timeOffset="422">505 313 80,'0'0'37,"16"3"0,-7 13-9,-9-16-17,3 16-4,-15-3-1,2 10-1,-8-3-4,-4-1-4,8 10-25,-10-13-10,11 0 0,13-16-2</inkml:trace>
</inkml:ink>
</file>

<file path=ppt/ink/ink2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22.1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92 25 59,'7'-13'34,"-7"13"-2,0 0 1,26-13-26,-26 13-1,27-3-1,-14 4-2,9 11 1,-8-1-1,7 7-1,-8-4 0,0 7 0,-3-1 0,-1 7 0,-5 1 0,-1 5-1,-3 1 0,0 3 1,-3 4-1,0 0-1,0-1 1,-1 1 0,-2-5-1,0-1 1,-2-5-1,2 5 0,-4-2 2,-1 2-2,3 1 1,2 5-1,0 0 1,3 3-1,3 3 2,1-1-2,2-2 1,-1 1-1,2-5 1,-1 1-1,0-4 0,-1-2 1,-1-3-1,2-3 0,1-1 0,4-4 0,3-3 0,4-3 1,4-3-1,3-3 0,-1-4 0,1-2 0,-1-3 0,-4-5 0,-2 1-1,-15 1 1,17-7 0,-17 7 0,0 0 0,0 0 0,0 0 0,-17 23 0,8-7 1,-1 1-1,0 5 0,-2 1 0,2 0 0,0-1 1,1-3-1,2-2 0,-1-1 0,2 0 1,2-3 0,3 8 0,1-1 0,1 3 0,2 2-1,4 1 1,-1 1 0,-2-1-1,4 2 0,-2-2 0,-2 2 0,0-1 0,-2 1 0,1 1 0,-3 0 0,0 0 0,-5-3 0,1 3 0,-3-2 0,-4 2 0,-2 0 0,0 2 0,-1-2 0,1 1 0,-3-1 0,-2-3 0,-1-1 0,2-6 0,-1-2 0,1-2 0,-4-4 1,7-2-1,-2-2-1,1-1 1,15-6-1,-25 10-1,25-10-2,-22 3-3,22-3-16,0 0-16,-19-23 1,8-15-2,-1-15 1</inkml:trace>
</inkml:ink>
</file>

<file path=ppt/ink/ink2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6:42.7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242 70 57,'0'0'35,"4"-16"-2,-4 16 2,13-7-19,-13 7-4,0 0-3,0 0-1,-4 27-3,-9-8 0,4 12-2,-4 2 0,-2 7-1,0 2-1,0 3 0,-1-1-1,-6-5 1,5-4-1,0-7 0,-1-9 0,5-6 0,0-5-1,0-13 1,13 5 0,-20-28-1,14 6 0,-2-10 0,3-3 1,1-7-1,0-6 1,5-2-1,2 1 1,1 1 0,5 5 1,4 8-1,0 9 1,0 19 0,4 10 0,1 20 0,-5 11 0,3 12 0,-3 7-1,-3 5 1,-3 2-1,-1-4 1,-2-3-1,0-8 0,2-4 0,6-5 1,-6-5-2,5-9 1,2-3-2,-13-19-2,23 16-6,-23-16-27,16-25-2,-11-3 1,9 2-1</inkml:trace>
  <inkml:trace contextRef="#ctx0" brushRef="#br0" timeOffset="702">541 345 87,'20'-3'35,"-20"3"0,-3 15-4,-10-15-22,-4 9-5,-9-5-1,-1 6-1,-4-4-2,2-3 0,6 0-1,7-3 0,16 0 0,0 0-1,0 0 1,26-13 0,-8 8 1,2 5 1,-3 0 0,-2 8 1,-15-8 0,13 32 1,-13-11 0,-2 10-1,-5 3 0,3 5 0,-1-6-1,5 4 1,0-10-2,2 0 0,2-5-1,5-6 0,-9-16 0,17 16 0,-17-16-1,18 2 1,-18-2 0,0 0 1,15-4-1,-15 4 2,0 0 0,0 0-1,0 0 1,-17 13-1,1-8 1,-1-1-1,-2 2 0,-7-3-2,4 4-6,-12-7-27,13 0-2,4 0 1,17 0-3</inkml:trace>
  <inkml:trace contextRef="#ctx0" brushRef="#br0" timeOffset="2886">1088 363 92,'-17'7'36,"17"-7"-1,-32 13-1,32-13-32,-23 25-5,5-18-30,18-7-1,0 0-2,0 0-1</inkml:trace>
</inkml:ink>
</file>

<file path=ppt/ink/ink2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20.5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322 38 46,'10'-14'31,"-10"14"2,18-12-1,-10-2-17,-8 14-6,0 0 0,0 0-3,-17-5 0,4 17-2,-13-2 0,7 7 0,-10 1-1,8 8 0,-1-3-1,5 6 1,4 0-2,4 3 1,2-3-1,7 1 0,3-2 0,1-2 0,5-3-1,2-1 1,1-3-1,-1-1 1,1 0 0,1 1-1,-3-1 0,0 4 1,-4 3-1,2 1 1,-2 4-1,0 5 0,-5 1 1,1 2-1,-4 1 1,0-1 0,-3-1 0,-3 0-1,-1-1 1,-1-4 0,-3 0-1,0 0 0,-3-1 0,3 3 0,-2-2 0,-2-3 0,-3-3 0,3-5 0,-2 0 1,3-5-1,-1-3 0,-1-6 0,5-1 0,13-6 0,-17 7 0,17-7 0,0 0-1,-17-7 1,17 7 0,0 0 0,-12-18 0,12 18-1,-1-13 1,1 13 0,0 0 0,13-5 0,-13 5 0,17 11 0,-4-4 0,1 11 0,2-2 0,-1 4 0,1 2 0,1 2 1,-4 4-1,0 2 0,-3 2 1,-3 3-1,-2 4 0,-4 0 1,-1 3-1,0 3 0,-1 1 0,-1 1 0,-1 4 0,3 2 0,0 4 0,-3 4 0,3 7 0,-1 4 0,1 6 1,0 2-1,-2 1 1,0 0-2,0-7 1,2-1-1,-3-10 1,3-5-1,2-10 1,1-3-1,1-3 0,6-4 1,2-5 0,2-1 0,6-6 1,8-4-1,-2-9 0,4-10-1,5-5 0,-6-12-5,9 4-13,-19-22-20,10 0 0,-10-9-2,1 1 0</inkml:trace>
</inkml:ink>
</file>

<file path=ppt/ink/ink2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05.5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40 153 66,'-21'-2'34,"21"2"1,0 0-2,-19-7-23,19 7-3,0 0-1,20 3 0,-20-3-2,23 1 0,-23-1 0,27 17-1,-19 2 0,1 14-1,-6 0 0,-3 10 0,-6 2-1,-3 2 0,-1-5-1,-1-5 1,-1-13-1,12-24 0,-16 12 0,14-26 0,5-8 0,3-11 0,4-7 0,2-10 0,1-1 1,-1-1-1,-1 3 1,-3 10-1,-1 5 1,-3 14 0,-4 20-1,0 0 1,5 29-1,-10 9 1,2 7-1,2 7 1,-1 0-1,4-1 1,1-8-1,3-6 1,4-11-1,-10-26 0,27 17-2,-14-27-2,9 0-4,-16-23-20,14 9-11,-5-7 0,7 4-1,-9-4 1</inkml:trace>
  <inkml:trace contextRef="#ctx0" brushRef="#br0" timeOffset="624">402 53 95,'0'-18'38,"0"18"0,0 0-9,0 0-19,-5 33-3,3 10-1,-4 6-3,6 9 0,-4 2-1,0 1 0,1-7-2,3-4 1,-2-7-1,2-11 0,2-7-1,-4-10-2,2-15-1,0 0-7,21-3-26,-19-21-3,13 5 2,-5-7-2</inkml:trace>
  <inkml:trace contextRef="#ctx0" brushRef="#br0" timeOffset="951">465 257 77,'-15'-4'35,"15"4"-6,-20-14 4,20 14-23,0 0 0,0 0-3,0 0 0,35 8-2,-10-8-1,7 4-1,5-5-1,4 2 0,1-4 0,-3 2-1,1-1 0,-5 2-1,-9 5 1,-2-4-2,-9 4-2,-15-5-3,0 0-9,0 0-23,0 0 0,-26-20 0,26 20-2</inkml:trace>
  <inkml:trace contextRef="#ctx0" brushRef="#br0" timeOffset="1232">729 129 79,'0'0'37,"0"0"-2,21-10 3,-21 10-28,32 1-2,-15 2-2,5 9-2,-6 1-1,-3 7-1,-12 2-2,-5 3 1,-9 4-1,-9-1-2,0 6-4,-15-14-20,10 8-13,0-13 2,9 0-2,1-11 0</inkml:trace>
  <inkml:trace contextRef="#ctx0" brushRef="#br0" timeOffset="2683">1178 0 83,'-7'-17'38,"7"17"-4,0 0 4,6 33-27,-12-9-3,8 22-2,-10 0-1,4 14-2,-5-5 0,3-2-2,-2-4 1,-1-5-1,2-7-1,2-9-1,1-3-2,1-11-2,15 7-8,-12-21-26,13-5 0,-4-11-1,8-2 1</inkml:trace>
  <inkml:trace contextRef="#ctx0" brushRef="#br0" timeOffset="3026">1357 62 62,'0'0'33,"0"0"1,0 0-1,-10-24-23,10 24-2,13-9-1,3 9-1,-3-6 0,9 6-2,0-4 0,7 7 0,-3-5-1,2 7 0,-8-1-1,-3 5 0,-17-9-1,5 26 0,-17-9 0,-8 4-1,-6 0 0,-5 4 1,-1-4-2,3 0 1,7-2 0,11-2 0,9-2-1,2-15 1,26 18-1,-2-14 1,3-1 0,1 0 0,-3-3 0,-5 5 0,-4 2 0,-6 8 0,-4 1 0,-5 8 1,-5 0 0,-5 3-1,-2-2 1,-2 0-1,-6-11 1,-3-5 0,-3-5-1,-1-5 0,0-4-1,3-4-1,5 5-3,-7-17-7,25 21-25,-4-19-2,4 19 1,16-23-1</inkml:trace>
  <inkml:trace contextRef="#ctx0" brushRef="#br0" timeOffset="3572">1814 495 95,'8'24'38,"-11"-3"2,3 10-2,-17-4-31,4 7-2,-13-2-2,-5-4-2,1-3-3,-10-14-10,11 4-25,-1-12-3,17-2 1,13-1-2</inkml:trace>
</inkml:ink>
</file>

<file path=ppt/ink/ink2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10.6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32 216 79,'0'0'38,"0"0"-2,-22 10 1,25 17-30,-11-4-1,9 13 0,-4 0-3,6 2 0,1-4-2,1-8 0,3-12-1,-8-14 0,25-11 1,-12-13-1,0-8 0,2-5 0,-2-3 1,0 6-1,-3 2 2,0 10-1,-3 9 0,-7 13 0,9 16 1,-5 13 0,-2 7-1,1 9 0,-3 7 0,0 7 0,0-1 0,0 1 0,-2-7-1,1 2 1,-4-3-1,1-5 0,1-5 0,-4-5 0,-2-7 0,1-7 0,-6-15-1,-3-1 0,-2-10 0,-1-8 2,3-1-4,-1-6 1,18 19-8,-19-36-21,30 23-7,-1-12-1,11 8-1</inkml:trace>
  <inkml:trace contextRef="#ctx0" brushRef="#br0" timeOffset="609">485 76 70,'0'-15'38,"-4"-5"-1,4 20 1,-1-25-20,1 25-9,0 15-2,1 14-2,-2 7-1,2 19-1,-5 0-1,1 10 0,-1-4-1,2-1 0,-2-6-1,-1-9-1,1-10 0,0-12-2,5-1-3,-1-22-8,0 0-24,10-22-2,5 4 2,-4-11-1</inkml:trace>
  <inkml:trace contextRef="#ctx0" brushRef="#br0" timeOffset="905">516 242 49,'0'0'32,"-20"-2"2,20 2-4,-18-3-4,18 3-17,0 0 0,-10-15-2,23 19-1,-13-4-1,41 3 0,-11-1-1,16 2-1,2-1 0,9 6 0,2-8-2,-1 4 1,-2-1-1,-8 2 0,-9-3-1,-13 0-1,-13-6 0,-13 3-2,0 0-2,-30-21-5,17 21-20,-13-13-8,9 6 0,-1-6-1</inkml:trace>
  <inkml:trace contextRef="#ctx0" brushRef="#br0" timeOffset="1201">866 148 74,'0'0'35,"0"0"0,18-7 1,-18 7-23,32 7-4,-15-1-2,8 10-1,-11 0-2,-5 9-2,-6-5 0,-12 6-1,-11-1-2,-11-5-1,-2 6-3,-19-14-23,13 4-11,0-11 2,11 1-2,2-13 0</inkml:trace>
  <inkml:trace contextRef="#ctx0" brushRef="#br0" timeOffset="2839">1401 54 68,'-2'-13'36,"-4"-2"0,6 15 1,-1-27-23,1 27-5,0 0-1,3 26-2,-7-9-2,1 9-1,-3 0-1,-1 3-1,-1 2 1,0-5-1,0-1-1,0-4 1,-4-3-1,5-2 0,0-2 0,7-14 0,-6 22 0,6-22 0,-2 13 0,2-13 1,0 0-2,0 0 1,15 9 0,-15-9 0,22-3 0,-6 3 0,1 0-1,5 0 1,1 0 0,2-1-1,2 3-2,-8-13-7,11 7-26,-15-15-2,1 3 0,-13-9-1</inkml:trace>
  <inkml:trace contextRef="#ctx0" brushRef="#br0" timeOffset="3214">1491 83 88,'0'0'36,"-8"16"0,17 8-1,-9 0-29,3 15 0,-7-1-1,1 8-1,-3-1-1,0 3-1,0-5 0,-1-2-1,-2-6-1,1-9-2,3-1-3,5-25-9,0 0-24,-13 1 0,13-1 1,9-36-2</inkml:trace>
  <inkml:trace contextRef="#ctx0" brushRef="#br0" timeOffset="3604">1683 78 69,'-9'-17'35,"9"17"-1,0-29 2,21 30-24,-21-1-2,33 0-2,-16 3-1,9 15-2,-4-2-1,1 7 0,-10 2-2,-2 2 0,-10 1-1,-7 4 0,-7 1-1,-6 3 1,-4-2-1,1 2 0,-2-4 0,4-3 0,2-1 0,7-8 0,6-4 1,5-16-1,22 12 0,0-14 0,7-4 0,2 0 0,3-2 1,-1 2-2,-1 5-1,-9-7-3,2 21-9,-25-13-24,16-3-1,-16 3 0,0 0-2</inkml:trace>
  <inkml:trace contextRef="#ctx0" brushRef="#br0" timeOffset="5289">2170 494 91,'0'0'37,"4"37"1,-14-15 0,14 16-30,-12-6-3,0 7 0,-3-4-3,-5-6 0,-2-3-2,0-11-3,5 3-7,-12-13-27,25-5-1,-13-9-1,13 9 0</inkml:trace>
  <inkml:trace contextRef="#ctx0" brushRef="#br0" timeOffset="5679">2490 237 64,'-22'5'34,"22"-5"1,-16-2 0,2-9-22,14 11-3,0 0-1,0 0-2,13-7-1,4 7-2,0-6-1,7 3 0,2-1-1,4 4-1,-1 0 0,1 4 0,-8 5 0,-4 6-1,-13 2 1,-2 8-1,-11 2 0,-8 4 0,-3 1 0,-4 0 0,-2-2 0,0-4 1,4 0-1,3-4 0,7 0 0,6-5 0,10-4 0,-5-13 0,26 19 1,-3-14-1,4-5 0,5-3 0,2 0 0,-7-4 0,-1 2-1,-7-5-2,0 6-2,-13-19-11,8 11-23,-14-10 0,6 9 0,-8-13-1</inkml:trace>
  <inkml:trace contextRef="#ctx0" brushRef="#br0" timeOffset="6271">3062 166 88,'0'0'36,"0"0"1,-5 27 1,-2-8-31,3 13-1,-5 0-1,2 7-1,1 2-1,-1-1-1,1-2-1,3-3-1,2-5 0,1-8-1,4-3-3,-4-19-3,9 16-11,-9-30-21,8 0 2,-6-13-2,10 4 1</inkml:trace>
  <inkml:trace contextRef="#ctx0" brushRef="#br0" timeOffset="6490">3046 335 57,'-18'-14'33,"18"14"1,-13-12 1,13 12-20,-2-13-3,2 13-2,20-3-3,2 6-1,1-4-1,11 4-2,4-3-1,6 1 0,2 1-1,2 0 0,-3 3 0,-2 2-1,-5 0 1,-8 5-1,-7-5-1,-10 0-1,-13-7-2,0 0-3,0 0-4,-26-14-16,13 4-11,-8-11 0,7 7 1,-3-5 1</inkml:trace>
  <inkml:trace contextRef="#ctx0" brushRef="#br0" timeOffset="6755">3328 197 75,'0'0'36,"0"0"-1,21-16 2,6 28-26,-10-8-3,12 11-2,-10-1-2,-1 8-1,-10-1-1,-9 0-1,-15 3-1,-10-4-1,-5 3 0,-12-7-4,11 16-12,-14-23-21,20 8 1,-5-10-2,15 2 1</inkml:trace>
</inkml:ink>
</file>

<file path=ppt/ink/ink2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18.9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43 153 61,'0'0'34,"0"0"-2,0 0 2,0 0-24,9-29-1,4 16-1,-12-9-1,10 5-1,-6-4-1,3 5-1,-7-1 0,-1 17-1,9-18 0,-9 18-1,0 0 0,14 15 0,-9 1-1,-3 6 0,-1 3 0,-1 5 0,-1 1-1,-1 2 1,-1 0 0,-2-1-1,1-2 0,-1 1 0,2-2 0,0-3 0,3-1 0,0-3 0,1-6-1,1-1 1,-2-15-1,0 0 1,14 14 0,-14-14-1,18-4 0,-18 4 1,17-7 0,-17 7 0,14-6 0,-14 6 0,0 0 0,0 0 0,-21 14 0,2-8 0,-6-1-1,-3-1 0,0 2-4,-9-12-16,23 12-18,14-6 1,0 0-3,10 17 1</inkml:trace>
</inkml:ink>
</file>

<file path=ppt/ink/ink2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37.83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15 81,'-3'-20'35,"3"20"-2,0 0-4,-27 27-60,22-3 0,5-1-4,8 0 1</inkml:trace>
</inkml:ink>
</file>

<file path=ppt/ink/ink2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29.0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298 133 64,'0'0'35,"0"0"-2,-13-9 2,13 9-25,-38 10-3,12 0-2,-12-4-1,1 1-1,-4-2-1,4 1-2,6-2 0,8 0-2,8 3-1,15-7 0,0 0-1,0 0-1,19 9 2,-4-16 0,4 1 1,-3-5 2,-3 0 2,0 3 0,-13 8 2,16 0 1,-16 0 0,8 32 0,-11-8-1,3 17 0,-4 0-1,1 12 0,-1-1-2,-1 5 1,1 1-1,1-3 0,0-1-1,2-11 0,4-3-2,-6-14-1,7-4-5,-4-22-17,0 0-12,-4-14 0,12-1-1,-3-17 1</inkml:trace>
  <inkml:trace contextRef="#ctx0" brushRef="#br0" timeOffset="390">176 315 59,'2'-45'36,"6"13"0,-9 1-1,1 31-19,0 0-6,0 0-2,10 31-3,-9 7-1,1 7-1,-4 11-1,2 5-1,3 1-1,-1 0 0,-4-8-1,4-8-1,-2-14 0,0-12 0,0-20-1,0 0 0,-2-13 1,4-9 0,2-8 0,5-5 1,1-5 1,3-2 1,4 6 0,2 2 1,3 13 1,0 3 0,-2 18 0,-1 10-1,-2 21 1,-2 5-1,-2 12 0,-5 2-1,1 1-1,-6-1 1,-2-8-2,2-4 0,-6-15-3,3-1-5,0-22-24,0 0-5,-8-23 1,16 7-2</inkml:trace>
  <inkml:trace contextRef="#ctx0" brushRef="#br0" timeOffset="843">486 523 61,'3'16'33,"-3"-16"0,19 3 0,-19-3-23,30-17-3,-17 1-1,8 0-1,-10-6-1,2 5 0,-8-2-1,-5 19 0,0-15-1,0 15 1,-16 24-1,1 3-1,-2 5 0,-1 4 1,5 6-2,0 0 1,9-2-1,0-6 0,11-4-3,-1-13-1,15 3-7,-21-20-27,40 2 2,-20-18-1,10-1 0</inkml:trace>
  <inkml:trace contextRef="#ctx0" brushRef="#br0" timeOffset="1108">725 530 60,'0'0'36,"12"-17"-2,-3 33 2,-7-3-18,14 22-10,-11-4-3,3 8-1,-3-7-2,-1-4-1,-4-8 0,0-20 0,-11 13-1,11-13 0,-11-28 1,8 4-1,5-5 0,5-3 0,5 0 0,1 3-1,4 6 0,-1 3-3,3 13-3,-19-10-23,0 17-5,0 0-1,20-8-1</inkml:trace>
  <inkml:trace contextRef="#ctx0" brushRef="#br0" timeOffset="1389">947 504 62,'13'2'35,"-13"-2"-1,29-10 1,-17-6-23,12 13-4,-11-13-1,3 9-2,-7-8-1,-9 15-1,0 0 0,0 0-2,-22-4 1,5 23-1,-5 5 0,3 11 0,2 4-1,7 6 1,2 0-1,11 1 1,5-4-1,6-12 0,6-1-1,-1-13-1,6-4-2,-9-24-14,13 5-19,-9-18-1,6 3-1,-6-12 1</inkml:trace>
  <inkml:trace contextRef="#ctx0" brushRef="#br0" timeOffset="1857">1435 71 64,'-13'-23'37,"4"5"-2,-17-2 2,26 20-22,-34-10-9,12 24 0,-1 1-2,11 14 0,-1 0-2,9 11 0,1 5-1,7-3 1,1 3-1,2-1 0,-3 0-1,5 2 1,-9-4 0,4 0-1,-4-3 1,0 0-1,-1-2 0,2 1 1,-1 0-1,0-7 0,2 0 0,-2-7-1,4 0-1,-4-24-4,7 27-8,-7-27-24,0 0 1,9-27 0,7 9-1</inkml:trace>
  <inkml:trace contextRef="#ctx0" brushRef="#br0" timeOffset="2153">1450 538 63,'1'-13'32,"-1"13"-1,-26 0 0,9 13-25,-15 0-7,-12 1-28,8-2-1,6-8-2,9 2 0</inkml:trace>
  <inkml:trace contextRef="#ctx0" brushRef="#br0" timeOffset="2387">1535 433 74,'-22'22'37,"14"6"-2,-10-4 0,24 7-29,-13 8-4,5 2 0,5 0-1,6-6-1,3-5 0,5-10 0,5-5-1,1-12 1,-1-11 1,-1-8-1,-5-10 2,-1-4-1,-5-5 1,-6 2-1,-10-3 1,-2 9-1,-12 1 0,-4 5-3,0 14-2,-8-10-20,7 18-12,3-8 0,22 7-1,0 0 1</inkml:trace>
  <inkml:trace contextRef="#ctx0" brushRef="#br0" timeOffset="2684">1731 513 78,'8'20'35,"7"16"0,-11-5 0,12 8-29,-10-6-2,3-3-1,-5-8-1,-4-8-1,0-14 0,0 0 0,-19-28-1,12-1 0,4-7 1,0-5-1,8 2 0,0 3-2,11 7 0,-3 0-4,13 19-24,-8-7-5,3 14 0,-3-3-2</inkml:trace>
  <inkml:trace contextRef="#ctx0" brushRef="#br0" timeOffset="2964">1944 497 61,'8'13'36,"-8"-13"-1,26 4 1,-12-15-19,12 9-10,-9-8 0,5 2-2,-12-5-2,-10 13 0,6-22-1,-6 22-1,-28-9-1,9 14 0,-7 6 0,2 12 0,2 5 0,7 4 0,4 4 1,9 1-1,7 1 0,5-6 0,4-6 0,8-9-1,1-3-1,2-12-4,7 11-15,-11-23-17,11 3 1,-7-11-2,4 4 1</inkml:trace>
  <inkml:trace contextRef="#ctx0" brushRef="#br0" timeOffset="4665">2355 708 83,'0'0'38,"-1"17"-2,4 9 1,-9-1-31,1 7-3,-8 3-1,0-4-6,3 11-14,-7-21-19,14 0 0,3-21-2,4 20 1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0:10.4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337 14 68,'0'0'35,"0"0"-2,-4-18 3,4 18-28,-43 4-2,12 4-1,-11-5-1,2 4-1,-7-1-2,4 0 0,5-2-1,13-1-1,10 0-1,15-3 0,0 0 0,21-3-1,2 2 1,1-4 0,1 1 1,-6-2 1,-1 3 1,-5 3 0,-13 0 1,12 18 1,-13-2 0,1 9 1,-5 3-1,5 11 0,-4-2 1,5 7-1,-2-3 0,1 2 0,1-5-1,1-3-1,-1-4 0,-1-10 0,2-2-3,-2-19 0,0 22-2,0-22-1,0 0-2,0 0 0,16-2 0,-16 2 1,21-10 0,-21 10 2,22-10 3,-22 10 1,18-8 2,-18 8 1,0 0 1,0 0 0,0 0 0,-17 11 0,-5-8-1,1 3 0,-12-5 0,-1 0-1,0 2-2,-2-7-2,14 11-16,0-14-18,22 7 0,0 0-2,7-19 0</inkml:trace>
</inkml:ink>
</file>

<file path=ppt/ink/ink2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34.11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 4 70,'0'0'36,"0"0"-1,-12 18 0,3-1-27,12 19-2,-7 1-3,4 9 0,-3 2-1,7-2-1,0-3-1,1-10 0,4-13 0,-9-20 0,17 6 0,-8-21 0,0-8-1,0-1 1,-5-5 0,3 2 0,-1 4 0,-2 9 0,-4 14 1,0 0-1,18 14 0,-6 7 0,4 2 0,1 1 0,4 0 1,1-7 0,-3-5 0,3-9 0,-5-12 0,-4-4 1,-4-12-1,-4-4 0,-7-7-1,1-2-1,-2 3-1,-6-1-5,13 19-20,-8-9-10,4 26 1,4-25-2</inkml:trace>
  <inkml:trace contextRef="#ctx0" brushRef="#br0" timeOffset="452">308 48 74,'18'-13'36,"-2"11"0,-6-11-7,11 15-16,-8-11-6,4 6-1,-17 3-1,22-10-1,-22 10-1,0 0-1,0 0-1,-17 9 0,-2 1-1,-5 7 1,2 8-1,-1 5 0,2 5 1,8 0-1,9 6 0,11 1 0,8-2-1,11-6 1,0-5-1,5-13 0,1-3-3,-2-15-2,5 7-19,-16-24-13,6 3 0,-8-6-1,1 8 1</inkml:trace>
</inkml:ink>
</file>

<file path=ppt/ink/ink2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35.4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109 73 71,'6'-19'37,"-10"-7"-1,7 13 2,-15-2-29,12 15-2,-23 18-1,11 11-2,-5 5-1,4 13 0,-3 2-3,4 4 2,5-2-2,5-8 1,8 1-1,6-11 0,5-5 0,5-9-1,6-3 0,-2-13-3,9 4-6,-14-16-29,14-1 3,-13-13-2,9 4-1</inkml:trace>
  <inkml:trace contextRef="#ctx0" brushRef="#br0" timeOffset="266">346 58 77,'0'0'37,"-14"-22"-1,14 22 1,-19 12-29,6 14-3,-9 5 0,6 7-2,0 2-2,3 1-1,4-2-1,6-5 0,8-7-1,5-9 1,4-10-1,1-9 0,5-8 1,-1-13 0,-2-8 1,-2-8 1,-2-7 0,-4 3 0,-5 0 2,0 8-1,-4 10 2,0 24-1,0 0 0,0 23 0,-2 13-1,4 12 0,-2 6 0,5 0-1,-1 1-2,2-7-1,6-3-2,-8-23-6,19 4-20,-23-26-9,29-2 1,-19-19-2</inkml:trace>
  <inkml:trace contextRef="#ctx0" brushRef="#br0" timeOffset="624">544 199 73,'7'-19'37,"-9"6"-3,2 13 3,-1 13-29,10 13-2,-12 1-2,7 7-2,-7-4 0,0-4-1,-2-7-1,5-19 0,0 0 0,-18-8-1,17-15 1,2-10-1,3-4 1,7-5-1,6 0 1,5 4 1,1 5 0,2 10 0,-3 12 1,-1 17 0,-3 9-1,-4 17 1,-5 7-1,-3 10 0,-2 2 0,1 2 0,2-4-1,-3-8 0,2-6-1,0-15-1,4 2-7,-10-22-28,0 0 0,14-29-2,2 7-1</inkml:trace>
</inkml:ink>
</file>

<file path=ppt/ink/ink2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36.9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23 401 62,'-6'-13'35,"6"13"0,-11-14 0,11 14-22,-2 13-4,2 6-2,-4-1-3,4 14 0,0 0-1,1 6-2,6 0 0,2-3 0,1-5-1,5-5 0,-1-9 0,2-9 0,0-10 0,-1-10-1,-1-6 1,-2-4 0,-2 1 0,-4 1 0,1 5 0,-7 16 0,13-2 0,-7 18 1,1 7-1,3 3 0,2 5-1,1 0 1,1-8 0,-1-12 0,2-9 0,-1-14 0,1-10 1,-4-10-1,0-7 0,0-4 1,-2-4-1,-5 2 0,1 6-1,-10 4-4,8 21-12,-16-10-20,9 11 0,4 13-2,0 0 1</inkml:trace>
  <inkml:trace contextRef="#ctx0" brushRef="#br0" timeOffset="452">435 356 50,'0'0'37,"0"0"-1,4 25 0,3 10-11,-14-3-18,16 14-1,-9-4-1,4 5-2,-3-8-1,2-7-1,-3-9 0,0-10-1,0-13 0,-4-13 0,1-9-1,2-10 0,1-1 0,1-8-1,3 4 1,4-1-1,0 6 0,1 6 0,8 7 1,-1 9 0,2 4 0,-1 7 1,2 4 0,3 3 1,-6 3 1,1 6 0,-7 2 1,3 10 0,-4 0 1,0 9-1,-8 1 0,3 3 0,-4-3-2,5-1 0,-5-6-1,-2-12-1,1-4-5,1-16-8,-6-20-24,0-9 0,11-6-2,-8-17 2</inkml:trace>
  <inkml:trace contextRef="#ctx0" brushRef="#br0" timeOffset="1045">855 0 92,'0'0'37,"0"0"2,6 18-6,-6 1-27,5 15 0,-5 3-1,3 11-3,-4 3 1,-1 5-2,0 1-1,-1 1 1,-2-3-1,1-1 0,0-3 0,-1-5 0,5-2-1,-4-11 0,5-5-1,-2-15-3,10 0-4,-14-29-23,18 4-7,-4-21 1,13 2-1</inkml:trace>
  <inkml:trace contextRef="#ctx0" brushRef="#br0" timeOffset="1279">982 379 60,'0'0'33,"-18"-10"-2,-7 15 0,3 5-25,-13 1-8,1 0-27,2-4-1,7-1-3,8-9 0</inkml:trace>
  <inkml:trace contextRef="#ctx0" brushRef="#br0" timeOffset="1560">982 458 27,'0'0'30,"21"17"2,-7-18 1,12 12-14,-13-24-2,22 18-3,-18-21-3,17 10-3,-20-9-1,5 4-2,-15-4 0,-4 15-2,-8-19-1,-10 19 0,-9 0-2,-1 9 1,-5 7-1,5 10 1,7 3-1,5 8 0,11 0 0,14-2 0,9 3 0,3-10-1,5-2-1,2-19-2,10 10-15,-11-27-19,6 2 0,-4-13-1,3 1 0</inkml:trace>
</inkml:ink>
</file>

<file path=ppt/ink/ink2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55.3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96 0 79,'0'0'38,"0"0"-1,0 0 0,-18 4-27,26 11-5,-8-15 0,-16 24-3,16-24-2,-18 13-2,18-13-6,-34 3-29,34-3 0,-18-6 0,18 6-2</inkml:trace>
</inkml:ink>
</file>

<file path=ppt/ink/ink2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52.10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208-2 38,'0'0'30,"22"5"3,-22-5-1,21 5-14,-21-5-6,0 0-2,0 0-3,-4 26-1,-9-21-2,-2 5-2,-9-4 0,1-1 0,-8-3-1,2-1-1,-1-1 1,2 0-1,4-1 0,6 1 0,5 3 0,13-3 0,0 0 0,0 17 0,0-17 1,13 13-1,-13-13 1,14 12 0,-14-12 0,0 0 1,0 0 0,8 13-1,-8-13 1,-4 24 0,1-6-1,3 8 1,-1 6 0,2 5-1,-1 2 0,0 5 0,0-2-1,3-2 1,-3-1-1,0-4 1,-3-5-1,0 2 0,0-3 0,0-4 0,2-2 0,-2-1 1,3-8-2,0 0 0,0-14-1,0 0-2,0 0-5,0 0-26,17-27-3,-12-2 0,9 7-1</inkml:trace>
  <inkml:trace contextRef="#ctx0" brushRef="#br0" timeOffset="515">188 363 73,'15'-12'36,"-15"12"-2,0 0 2,-7 29-27,-7-20-5,-4 5 0,-8-5-3,-4 1-1,4 2-4,-13-14-31,22 5 1,1-9-1,16 6-2</inkml:trace>
  <inkml:trace contextRef="#ctx0" brushRef="#br0" timeOffset="983">486 490 87,'0'0'36,"0"0"0,0 0-6,-22 17-24,5-2-1,-9-3-1,-1-1-2,0-1 0,4 0-1,0-2-1,7-4 0,16-4 0,0 0-1,0 0 0,0 0 1,24 1-1,-8-4 1,-1 3 0,1-1 0,-16 1 0,20 7 1,-20-7 0,7 29 0,-8-6 0,-1 5 0,-2 4 0,-2 4 0,-1 1-1,-2-2 1,1-3 0,0-3-1,3-4 0,2-4 0,1-2-1,5-4 0,-3-15-1,22 17 1,-6-11-1,0-6 1,2-2 0,1-2 0,-1-2 0,-4-1 2,-14 7 0,19-7 0,-19 7 0,0 0 0,0 0 1,-28 8-1,5-2 0,-1 0-1,-5-3 1,0 0-1,1 0-1,-1-6-2,12 10-6,-8-13-28,25 6 1,0 0-2,0 0-1</inkml:trace>
</inkml:ink>
</file>

<file path=ppt/ink/ink2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55.5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64 0 68,'0'0'37,"8"26"-2,-8-26 2,0 26-21,0-26-13,-17 20-1,3-13-2,-2-7-3,16 0-24,-20 3-8,20-3-1,-8-17-2</inkml:trace>
</inkml:ink>
</file>

<file path=ppt/ink/ink2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7:56.0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 26 76,'1'-13'38,"-8"-1"-1,7 14 1,0 0-29,-3 28-1,-7 0-2,9 16-1,-6 4-2,5 9 0,-4 2-2,3 4 0,3-5 0,0-8-1,0-11 0,-2-8-1,4-6-1,-2-25-2,9 16-5,-18-33-29,22-2-1,-4-14 0,13 4-1</inkml:trace>
  <inkml:trace contextRef="#ctx0" brushRef="#br0" timeOffset="359">196 36 58,'0'0'35,"-5"-19"-4,5 19-1,0 0-19,27-6-1,-27 6-3,30-9-1,-15 6-2,9 5-1,-3 2 0,0 4-1,-3 2 0,-2 6-1,-8 3 0,-8 4 0,-10 2 0,-6 3 0,-7-3-1,-1 1 0,-2-4 1,2-1-1,4-5 0,7-5-1,13-11 1,3 17 0,-3-17-1,27 11 1,-6-6-1,-2 0 1,1 3 0,-6 3 0,-1 6 0,-5 5 1,-8 4-1,-8 5 1,0-2 0,-10 0 0,-1-5 0,-1-3 0,-2-3-1,1-12 0,3-2 0,3-8-2,15 4-3,-27-29-10,26 15-22,-3-12 0,12 4-1,-5-6 1</inkml:trace>
  <inkml:trace contextRef="#ctx0" brushRef="#br0" timeOffset="983">790 231 72,'-16'4'34,"-9"-1"0,5 3-2,-8-2-30,-5-2-6,10 8-7,-10-15-10,18 5-10,2-13 6,13 13 14,12-19 5,2 5 5,5-4 6,-7-11 7,12 17 13,-17-11 8,9 17-6,-22-10-10,6 16-7,0 16-3,0 10-1,-7 3-1,4 11-2,-2 2-1,0 5 0,1-1-2,0-8 0,-1-5-3,-8-14-3,18 2-27,-5-21-6,0 0 1,0-27-2</inkml:trace>
  <inkml:trace contextRef="#ctx0" brushRef="#br0" timeOffset="1529">1157 7 71,'0'0'36,"0"0"0,0 0 0,15 13-25,-18 0-4,1 12-1,-8-2-1,1 9-2,-5 2-1,2 3 0,-5-4 0,3-2-1,-2-6-1,3-2 1,4-4-1,2-5 0,7-14 0,-5 19 1,5-19-1,0 0 0,25 8 1,-6-6-1,2-7 0,7-2 0,2-2-1,-1-5-1,0 1-2,-7-11-1,0 7-1,-12-13-1,1 7 0,-18-6 1,4 7 2,-6 0 2,1 7 2,8 15 3,-13-9 2,11 23 0,-6-1 1,11 14-1,-9 4 0,7 7-2,-5 2 0,1 2-1,0-1-1,2 0 0,-1-3-2,-2-9 0,4-2-3,0-27-6,0 13-28,-5-26 0,14-2 0,-4-16-1</inkml:trace>
  <inkml:trace contextRef="#ctx0" brushRef="#br0" timeOffset="2138">1484 153 54,'0'0'34,"-10"-16"-1,10 0 1,16 8-22,-15-12-2,17 10-1,-8-5-4,10 8 1,-5-2-2,6 10-1,-3 1 0,-1 10 0,-5 5-1,-7 10 0,-6 6 0,-6 4-2,-8 5 1,-4 2-1,-2-1 1,-1-1-1,0-5 0,3-4 0,6-6 0,5-5 1,6-3-1,8-6 1,-6-13-1,33 11 0,-8-9 0,7-5 0,4 0-2,-6-10-1,7 16-9,-20-15-26,10 8 0,-12-8-1,-1 9-2</inkml:trace>
</inkml:ink>
</file>

<file path=ppt/ink/ink2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8:00.5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 15 65,'-22'-9'35,"22"9"0,0 0 1,0 0-28,0 0-1,0 0-1,0 0-1,26-1-1,-12 1-2,9 3 1,3 1 0,8 4-1,1 3 1,0 4-1,-8 1-1,-2 6 1,-12 0-1,-10 3 0,-12-1-1,-13 2 0,-8 2 1,-8-3-1,-1 2 0,-1-4 1,4 1-1,5-4 0,8-3 0,5-1 0,13-3-2,5-13-2,7 18-9,-7-18-25,25-15 0,-4-4-1,10 3-2</inkml:trace>
</inkml:ink>
</file>

<file path=ppt/ink/ink2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8:01.6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6 118 61,'-5'17'35,"5"-17"0,8 15 0,7-3-24,-15-12-3,16 8-2,-16-8-2,14-3 0,-14 3-2,21-22 0,-13 1-1,3-3 0,0 1 0,-2 0 0,-2 2 0,-1 2 0,-2 5 0,-4 14 0,0 0-1,0 0 2,0 0-1,0 27 0,-1-3 0,-2 8 0,-1 4 1,-1 5-1,1-1 0,0 0-1,-1-1 1,2-4 0,2-1-2,1-6 2,0-2-2,1-6 1,1-1 0,-2-19-1,10 20 0,-10-20 0,17 9 1,-17-9-1,24 5 0,-24-5 1,22 9-1,-22-9 1,7 13 0,-7-13 0,-18 16 0,1-7 0,-6-4-1,-5 0-2,6 8-7,-13-12-27,19 9 0,-4-7-1,11 10-2</inkml:trace>
</inkml:ink>
</file>

<file path=ppt/ink/ink2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8:55.5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269 11 17,'0'0'30,"0"0"-1,16-13 4,-16 13-12,23 1-4,-23-1-5,18 8-3,-18-8-2,0 0-3,0 0 0,-6 14-2,-14-14 0,-4 0-2,-5-1 1,-1 1-1,-2 0 1,-2 1-1,2-1 0,3 0 0,6 3 0,2-6 0,4 2 0,17 1 1,-18-5-1,18 5 0,0 0 0,0 0 0,0 0 0,0 0 1,13-1-1,-13 1 1,0 0 0,16 1 0,-16-1 0,0 0 1,0 0-1,0 0 1,0 0-1,0 0 1,0 0-1,2 19 0,-4-6 1,-1 6-1,3 6 1,0 6-2,-1 2 2,-2 4-2,3 0 1,0 3 0,0-2-1,0-2 0,-4-7 0,2-1 0,-1-3 0,-1-4 1,0 0-2,-1-2 2,1-2-1,1-2 0,0 1 0,3 0 0,0-3 0,2 2 0,0-2 0,-2-13 0,8 21 0,-8-21-1,6 14 1,-6-14-3,0 0-1,-3-15-4,3 15-21,7-23-9,2 10 0,-6-9-1</inkml:trace>
  <inkml:trace contextRef="#ctx0" brushRef="#br0" timeOffset="733">234 257 76,'0'0'35,"0"0"-1,0 0-2,-23 5-29,-2-7-6,5 4-30,-12-8 0,7 3-2,-3-7 0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0:14.02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 14 63,'-10'-19'36,"10"19"0,0 0 0,0 0-26,0 0-2,-8 13-1,4 2-2,7 9-1,-9 0 0,5 13 0,-1 1-1,1 7 0,-3-2 0,5 5-1,-4-4 0,3-2 0,0-5-1,-1-8 0,1-5 0,0-5-1,1-6 0,-1-13-1,0 0-1,0 0-3,0 0-5,-6-18-28,6 18-2,6-27 1,6 12-1</inkml:trace>
  <inkml:trace contextRef="#ctx0" brushRef="#br0" timeOffset="515">335 123 50,'16'-8'35,"-16"8"0,0 0 0,0 0-11,0 0-17,-3 15-1,-16-12-1,3 6-1,-13-4 0,-1 1-2,-7-1 1,0-3-2,0 1 1,4-1-2,7-1-1,3 2-1,10 1-4,0-6-18,13 2-13,13 2-1,4 3 0,-4-10 0</inkml:trace>
  <inkml:trace contextRef="#ctx0" brushRef="#br0" timeOffset="889">391 326 56,'0'0'36,"-17"6"-1,-8-8 0,2 11-13,-12-12-16,6 6 0,-7-5-2,1 4-2,0-2-1,1-5-5,13 5-32,-2-5 1,10 2-2,13 3 0</inkml:trace>
</inkml:ink>
</file>

<file path=ppt/ink/ink2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9:01.8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45 384 51,'-9'-23'34,"9"23"-2,-6-13 1,6 13-21,0 0-3,0 0-2,-4 20-2,1-2 0,-1 1-1,2 8-1,-5-1-2,6 5 1,-7-1 0,8-3-1,-1-4-1,2-3 1,-1-4-1,0-16-1,2 19-1,-2-19-2,0 0-6,0 0-26,0-13 1,-2-7-2,11 2 1</inkml:trace>
  <inkml:trace contextRef="#ctx0" brushRef="#br0" timeOffset="297">7 46 56,'6'-19'36,"-5"3"-2,-1 16 0,12-13-18,4 14-14,-16-1-6,-1 15-28,1-15 0,0 0-2,-6 19 1</inkml:trace>
  <inkml:trace contextRef="#ctx0" brushRef="#br0" timeOffset="656">276 333 76,'0'0'35,"-13"19"-2,-9-10 0,13 8-30,-8-2-1,8 5 0,-1-1-1,7 4 0,7-1 0,9-1 0,3-4 1,3 3 0,2-1 0,-5 3 0,-3-2 0,-6 5 0,-6 0-1,-5-1 0,-5 3-2,-5-8-1,1 2-3,-9-16-10,9 6-21,-7-19 0,20 8-1,-24-21 0</inkml:trace>
</inkml:ink>
</file>

<file path=ppt/ink/ink2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9:03.1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146 18 79,'-6'-22'36,"6"22"-1,0 0 1,2 14-30,-5-1 0,4 13-2,-6 2-1,3 10-1,-5 3 1,3 9-2,-4-2 1,4 5-2,1-2 2,3 0-2,0-2 0,4-3 1,-2-2-1,1-7 0,-2-6 0,-1-5 0,-1-5 0,-2-8-1,3-13-2,-15 4-2,15-4-9,-15-20-23,22 4 1,-12-14-2,18 8 0</inkml:trace>
  <inkml:trace contextRef="#ctx0" brushRef="#br0" timeOffset="312">278 267 72,'-18'-6'33,"-8"11"0,6 9 0,-22 0-29,5-4-5,0 10-16,-6-17-13,14 8-3,3-14 0,26 3-1</inkml:trace>
  <inkml:trace contextRef="#ctx0" brushRef="#br0" timeOffset="577">276 297 77,'6'27'34,"-7"1"-2,14 12 1,-9 1-30,-1 6 0,-3-4-1,-2-2-1,1-10-1,-3-10 1,4-21-1,0 0 1,0 0-1,-12-19 1,15-6-1,1-3 1,1-3 0,6 2-1,-1 3 1,8 4-1,-1 0-1,0 3 1,1 8-1,-5 4-2,4 6-1,-17 1-3,20-6-2,-20 6 0,0 0 1,0 0 2,-6-13 3,6 13 2,-4-17 4,4 17 3,0 0 2,0 0 2,0 0 0,16 37-2,-16-13-2,7 8-1,-5 1-2,2 5-1,0-2 0,1-6-1,0-5 0,7-3 0,-3-6 0,4-8-1,1-7 0,1-7 0,-2-10 0,0-9 0,-3-6 0,1-11 0,-3-2 0,-1 2 0,-3 2 0,-1 8 0,-2 10 1,-1 22 0,0 0-1,-5 22 0,2 6 1,-2 8-1,3 4 0,4 5 1,1-1-2,3-6 1,3-6-1,-1-8-2,7 1-4,-15-25-27,25 4-2,-12-17 0,8 0-3</inkml:trace>
  <inkml:trace contextRef="#ctx0" brushRef="#br0" timeOffset="1310">760 412 55,'0'0'32,"19"-14"1,7 2-1,-7-9-22,10 10-1,-13-11-2,7 7-1,-16-5-1,-7 20-2,-3-21-1,3 21-1,-33 2 1,10 12-1,-3 7 0,1 12 0,7 4-1,6 7 1,6 1 0,11 1-1,3-7 0,12-10 0,4-8-1,0-11-2,8-2-4,-15-19-28,18-2-1,-13-15-1,7 2 0</inkml:trace>
</inkml:ink>
</file>

<file path=ppt/ink/ink2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9:05.3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24 211 56,'0'0'35,"0"0"-2,-21 4-2,21 16-13,-5-1-12,10 13-2,-5 0 0,6 4-3,-1-2 1,5-7-1,5-5-2,-2-6 2,1-10-2,1-13 1,1-12 1,-2-7-1,-1-8 0,-1-4 1,-2 1 0,-3 3 2,-4 4-2,0 9 3,-3 21-1,0 0 0,-3 18 0,3 17-2,-1 5 1,1 7-1,0 1-1,3-2-2,1-1-1,-2-13-5,15 3-21,-17-35-9,20 13 1,-20-13-1</inkml:trace>
  <inkml:trace contextRef="#ctx0" brushRef="#br0" timeOffset="359">301 245 73,'9'18'34,"-3"8"-2,-8 2 0,11 8-29,-8-1 0,-1-2-3,-1-1-1,-6-12 0,7-20-1,-22 11 0,22-11-1,-22-31 1,16 6 1,4-7-1,3-1 2,8 1 2,4-1 0,7 9 3,2 1-1,4 12 1,-4-1-2,5 12 2,-7 3 0,4 8-2,-10 7 1,1 12-2,-8 2 1,0 5-2,-4 0 0,-5 0-1,0-2-2,-10-12-4,13 4-23,-14-27-8,13 0 0,-4-13-2</inkml:trace>
  <inkml:trace contextRef="#ctx0" brushRef="#br0" timeOffset="874">755 272 77,'0'0'35,"-16"-15"0,16 15-6,-22 4-21,22-4-3,-26 15-1,11 2-1,-2 5-1,0 4-2,2 5-1,2-4-1,7 8-2,2-9 0,7 0-1,1-13 0,-4-13 1,23 12 1,-5-18 0,1-8 3,-1-14 1,3-5 2,-2-11-1,-2-5 2,-4-11-1,2 2 2,-8-3 0,-1 9 0,-6 6-1,2 12 0,-4 8 0,2 26 0,0 0-1,-11 16-1,9 13 0,-1 9-2,0 5 1,3 7-1,-2 2 1,5 0-1,2-4-1,0-4 0,5-5-1,-2-12-2,6 0-5,-14-27-24,26 13-7,-13-25 3,10 3-3</inkml:trace>
  <inkml:trace contextRef="#ctx0" brushRef="#br0" timeOffset="1357">891 289 64,'3'17'33,"10"-14"-1,11 5 1,-2-10-24,9 4-2,-8-10-3,1 1 2,-12-8-3,-12 15 1,9-24-2,-9 24 2,-16-22-3,0 18 1,-6 5 1,0 8-2,1 5 1,2 8-1,3 4 0,9 8-1,4-1 1,7 0-1,8-1-2,4-4-1,5-5-2,-2-16-3,14 9-21,-15-26-7,11 4-1,-9-17 0</inkml:trace>
  <inkml:trace contextRef="#ctx0" brushRef="#br0" timeOffset="1622">1188 348 73,'16'0'34,"-16"0"1,11 32 1,-9-13-28,8 10-2,-7-5-3,3 2 1,-5-7-2,1-6 0,-2-13-1,0 0 0,0 0-1,-15-28 1,17 6-1,5-5 0,7-4 1,9 1-1,6 1 0,5 1-1,5 6-4,-12-8-20,13 15-12,-13-4 0,1 9-4,-15-1 2</inkml:trace>
</inkml:ink>
</file>

<file path=ppt/ink/ink2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9:10.9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331 36 40,'0'0'32,"25"-16"3,-25 16-1,18-8-15,-26-6-6,8 14-4,-14 0-2,-4 8-2,-8-2-2,-9 2 0,-5 1-2,-4-3 0,-4 1 0,4-2-1,8-5 0,6-3-1,8-2 0,22 5 0,-5-14 0,20 6-1,10 4 1,1 1 1,5 0 0,0 6 0,-3 3 1,-6 3 0,-6 5 1,-6 5 0,-5 5 0,-5 2-1,-5 3 2,1 4-2,-7 2 2,4 3-3,-3 2 2,1-1-2,0-1 0,3-3 1,2-3-2,1-2 1,3-5-1,3-6 1,1-6-1,-4-13 0,14 10 0,-14-10-1,22-5 1,-9-3-1,3 1 1,-3 0 1,3 1 0,-3 3 0,-13 3 1,15 3 0,-15-3 0,0 0 0,-26 17 0,4-9 0,-8-3-1,-3 1 1,-4 0-1,0 0 1,5 3-3,0-6-3,20 16-19,-4-15-15,16-4 1,-2 16-3,2-16 1</inkml:trace>
</inkml:ink>
</file>

<file path=ppt/ink/ink2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0:00.4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 0 86,'0'0'36,"0"0"-1,0 0 0,0 0-35,-12 17-6,-9-15-29,16 10 0,5-12-1,-9 25 0</inkml:trace>
</inkml:ink>
</file>

<file path=ppt/ink/ink2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49:56.3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288 113 47,'-3'-17'32,"3"17"0,-18-16 2,-5 2-23,10 19-2,-17-8-1,5 15-3,-5-1 0,5 10-1,-1 0-1,7 8-1,5 2 1,7 1-2,5 0 1,6-4-2,5-1 0,4-5 1,0-3-1,3 0 0,0 0 0,1 2 0,-1-2 0,-1 6 1,-4 3-1,-3 4 1,-4 2-1,-4 1 1,-4 0 0,-5-2 1,-4-4-2,-4-3 1,-2-5 0,-2-6-1,3-7 0,-5-6 0,2-7-1,0-2-3,21 7-5,-31-20-27,31 20 0,3-33 0,11 22-2</inkml:trace>
  <inkml:trace contextRef="#ctx0" brushRef="#br0" timeOffset="484">333 504 46,'13'-19'33,"7"3"1,-7-8 0,13 11-18,-22-16-5,6 14-3,-11-7-1,1 22-3,-13-13-1,13 13-1,-30 19 0,9 2 0,0 2-2,-3 9 1,0 1 0,6-2-1,4 4-1,7-6 0,11 2-2,6-9-4,22 12-18,-4-21-10,15 3-1,-7-14-1,9-2 1</inkml:trace>
  <inkml:trace contextRef="#ctx0" brushRef="#br0" timeOffset="749">532 457 70,'9'13'34,"-5"12"-1,9 21 1,-1-11-26,2 11-5,-6-7 0,0-5-2,-8-6 0,-2-10-1,2-18 0,-15 0-1,6-15 1,-2-16-1,9-3 0,2-5 0,5-7 2,5 5 0,6 0 0,4 9 1,-1 5 0,7 17 1,-1 8-1,-2 14 1,-3 7-1,-1 12 0,-6 6-1,0 4 0,-4 0 0,-5-4-1,-4-5-1,0-5 0,-2-11 0,2-16 0,0 0 0,-7-18 0,7-7 0,3-6 0,3-5 1,5-3 0,4 3 1,2 2 0,5 4 0,1 13 0,-1 8 1,1 9-1,-3 13 0,-2 12 0,-2 8 0,-6 6 0,-2 2-1,-5 0 1,3 1-2,-6-9 0,0 0-3,0-33-8,3 17-25,-3-17 0,-3-23-1,2-4 0</inkml:trace>
  <inkml:trace contextRef="#ctx0" brushRef="#br0" timeOffset="1498">1211 470 71,'3'-26'35,"-3"26"0,-11-21 1,11 21-29,-18 6-1,5 10-1,-5 6-2,0 14 0,1 3-2,2 7 0,4-2-1,2-4-1,6-4 0,6-9 0,4-7-1,-7-20 1,26 2-1,-10-18 1,2-9 0,-1-8 1,-4-3 0,-1-3 1,-5 1 1,0 9-1,-4 2 1,1 14 0,-4 13 0,0 0-1,15 34 1,-5 1-1,0 6-1,0 2-1,3 5-2,-6-15-7,15 5-27,-22-38 1,19 19-2,-18-37 1</inkml:trace>
  <inkml:trace contextRef="#ctx0" brushRef="#br0" timeOffset="1856">1335 463 59,'15'0'35,"-15"0"-2,31 38 0,-20-11-17,10 12-13,-10 1-1,-1 0-1,-4-8 0,-7-9-1,-6-9-1,7-14 0,-22-12 0,13-12 0,5-6 0,2-6 1,7-3 0,9-1 1,8 0 0,5 8 1,2 6 1,3 7-1,-3 4 1,-1 13-1,-4 10 0,-2 11 0,-5 9-1,-4 11-1,-4 8 1,-7 2-2,2 7-1,-10-15-8,10 0-25,-11-18-1,10-5 0,-3-18 0</inkml:trace>
  <inkml:trace contextRef="#ctx0" brushRef="#br0" timeOffset="2293">1873-8 70,'0'0'35,"15"-3"0,-15 3 0,0 0-28,4 19-1,3 0-2,-5 3 0,5 9-1,-6 4 0,4 8-1,-1-1 1,-4 7-2,3 1 1,-3-1-1,-3 1 1,3 0-2,-1-3 0,2-4 0,-1 0-1,0-8-1,0 0-2,-4-16-4,12 12-19,-8-31-10,0 0 0,0-21-1</inkml:trace>
  <inkml:trace contextRef="#ctx0" brushRef="#br0" timeOffset="2558">2009 403 67,'0'0'34,"-27"-9"-1,2 16-1,-7-5-27,-5-1-6,2 5-27,-9-10-2,7-2-4,5-10 0</inkml:trace>
  <inkml:trace contextRef="#ctx0" brushRef="#br0" timeOffset="2917">2129 379 75,'0'0'37,"-3"14"-1,-2 0 0,18 24-30,-7 7-2,11 10-1,-6 4-1,3-2-2,-4-1-4,-10-18-4,11-2-28,-11-36 1,-13-6-2,-3-32 2</inkml:trace>
  <inkml:trace contextRef="#ctx0" brushRef="#br0" timeOffset="3073">2135 165 77,'6'-52'33,"8"20"-1,-5 10-10,9 12-23,5 19-29,-13 7-2,4 9-2,2 3 1</inkml:trace>
  <inkml:trace contextRef="#ctx0" brushRef="#br0" timeOffset="3260">2460 441 73,'0'0'36,"0"0"-1,-28-23 0,28 23-30,-29 7-1,13 9 0,-4 5-2,4 9 0,0 7-1,9 4 0,4 2-1,4-2 1,7-3 0,6-4-1,6-11 1,3-3-1,6-10-1,-3-7 0,2-3-2,-8-13-5,6 11-21,-20-20-6,4 7-1,-14-13-1</inkml:trace>
  <inkml:trace contextRef="#ctx0" brushRef="#br0" timeOffset="3650">2775 371 66,'0'0'35,"16"-6"-1,-16 6 1,0 0-27,-17 17-3,-2 1-2,-4 0-1,0 2-1,-1 4 0,7-2-1,5-3 0,12 1 1,11-1-1,4 0 0,3-2 1,2 0-1,-4-2 1,-4 4-1,-9-1 1,-9-2-1,-9 1 0,-4-2 0,-2 0-1,-4-6 0,3 2-4,-7-19-20,29 8-9,-18-21-1,22 6-2,0-10 1</inkml:trace>
  <inkml:trace contextRef="#ctx0" brushRef="#br0" timeOffset="4259">3099 722 76,'-17'19'36,"8"9"-1,-11-21-4,6 8-29,-2-1-7,-7-11-27,23-3-1,-25-13-3,25-2 0</inkml:trace>
</inkml:ink>
</file>

<file path=ppt/ink/ink2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0:02.3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118 211 63,'0'-25'35,"-9"-5"-1,9 13 1,-13-8-25,13 25-2,0 0-2,-19 16-2,5 8-1,2 11 0,-4 3 0,3 11-2,0 4 0,5-4 0,6-3-1,9 1 0,11-8-1,6-7 1,11-7-1,3-13 0,5-9 1,1-12 0,-4-12 0,-2-15-1,-10-11 1,-11-13 0,-13-6-1,-11-1 1,-6 2-1,-10 2 0,-3 10 1,-9 12 0,0 15-1,0 14 2,5 15-1,8 13 1,2 11 1,13 9 0,4 5 0,9 6-1,4 2 1,7 1-1,3 1 1,2-4-1,0-2-1,1 3 1,-3 1-1,2-4 0,-4-1-1,-3-5 0,0-2-1,-8-8-1,5 0-5,-12-29-20,0 0-10,-10-13 1,15-3-2</inkml:trace>
  <inkml:trace contextRef="#ctx0" brushRef="#br0" timeOffset="546">418 314 86,'0'0'36,"0"28"-1,-4-8-6,12 20-24,-6 4-2,5 5 0,2 4-2,1-3-1,1-5 0,4-14-1,2-8 0,-1-17 0,3-12 0,1-15 0,-5-12 0,-2-15 1,-2-5 0,-2-4 1,-4 2 0,-1 6 0,-4 6 0,0 13 0,-4 13 1,4 17 0,0 20-1,0 12 1,1 8-1,2 10 0,1 2-1,1-1 0,3 0-2,1-10-2,8 3-8,-12-25-25,16-4 1,-21-15-1,31-25 0</inkml:trace>
  <inkml:trace contextRef="#ctx0" brushRef="#br0" timeOffset="889">796 357 76,'-4'-16'34,"4"16"0,0 0 0,-10 13-29,-2 1-2,3 13-1,-4-1-1,3 7 1,-1 2-2,5-2-1,6-3-1,4-6 1,5-8-1,-9-16 1,26-5-1,-12-8 1,4-13 1,-5-8 1,-4-7 0,2 2 1,-7 2 1,5 8 0,-7 4 0,-2 25 0,0 0 0,0 0-1,13 40 0,-9 1-1,-1 4 0,-2 5-1,4-1-2,-5-3-1,4-1-6,-13-23-27,18 0 0,-9-22-1,17-10 0</inkml:trace>
  <inkml:trace contextRef="#ctx0" brushRef="#br0" timeOffset="1232">956 397 69,'0'0'36,"0"0"-2,-5 19 1,14 6-27,-5 3-5,5 11 0,-5-2-1,2-2-2,-6-7 0,0-9-1,0-19 0,0 0 0,0 0 0,-13-22 0,13-9 1,4-2 1,5-7 0,4 4 0,4 1 2,4 8-1,-2 4 0,2 10 1,-3 8-1,1 13-1,-4 8 1,1 6-1,-4 4 0,1 11 0,-3 2-1,-3 2 0,-1 0-1,-4-8-1,-1 2-5,-17-21-21,15 0-7,-11-27-2,14-2 0</inkml:trace>
  <inkml:trace contextRef="#ctx0" brushRef="#br0" timeOffset="1622">1313 0 70,'0'0'36,"9"15"-2,1 5 2,-10-20-29,13 38-3,-5-11 1,0 6-2,-2 2 1,6 8-2,-5 2 0,0 6-1,-1 3 1,1-1-1,-4-4-1,0 1 0,0-5 0,-2-5-1,1-4-2,-5-15-2,9 6-9,-6-27-22,0 0 0,5-13-2,10-3 2</inkml:trace>
  <inkml:trace contextRef="#ctx0" brushRef="#br0" timeOffset="1872">1510 354 69,'-34'-24'35,"11"30"-3,-15-6 2,5 5-31,-5 2-8,-10-3-24,15-1-3,8-4-1,25 1 0</inkml:trace>
  <inkml:trace contextRef="#ctx0" brushRef="#br0" timeOffset="2121">1583 358 78,'-16'-1'37,"23"22"-1,-7 1 0,15 11-31,-8 9-3,2 8 1,-4 2-3,-2 1-2,2 1-7,-13-25-27,7-10 1,1-19-2,-10-22 1</inkml:trace>
  <inkml:trace contextRef="#ctx0" brushRef="#br0" timeOffset="2293">1600 105 56,'0'-45'34,"5"20"-2,-2 9-1,-3 16-20,8 21-40,-6-8-3,6 9-2,1-3 0</inkml:trace>
  <inkml:trace contextRef="#ctx0" brushRef="#br0" timeOffset="2449">1918 167 56,'-5'-27'34,"1"6"-1,-8-7-1,8 6-16,-9 0-13,0 12 1,-4 1-1,17 9-1,-25 10 0,18 11-1,-2 2 1,8 8 0,-2 2 0,3 4-1,0-1 1,4 1 0,-4-2 0,3-7-1,-6 2 0,7-2 1,-4 1-1,2 0 1,1 2-1,1 4 0,0 2-1,1 1 1,1 0-2,-4-5 0,3-1-1,-8-5-3,7 2-4,-4-29-27,0 0 0,-4-16-1,15-5 2</inkml:trace>
  <inkml:trace contextRef="#ctx0" brushRef="#br0" timeOffset="2777">1900 425 57,'-4'-17'29,"4"17"1,-23-8-1,23 8-25,-32 24-8,1-14-24,4-1 0,1-3-2,4-6 0</inkml:trace>
  <inkml:trace contextRef="#ctx0" brushRef="#br0" timeOffset="3073">2026 342 62,'0'0'36,"0"0"-1,-13 16-1,22 10-18,-9-1-10,7 15-1,-5 0-2,5 10-1,-3-2-1,2-2-3,0-5-2,-10-24-13,11 2-19,-7-19 1,6-28-2,-8-11 2</inkml:trace>
  <inkml:trace contextRef="#ctx0" brushRef="#br0" timeOffset="3245">2083 151 73,'-2'-34'31,"5"17"-3,-3 17-9,0 0-49,9 29-1,-3-12-2,7 7 0</inkml:trace>
  <inkml:trace contextRef="#ctx0" brushRef="#br0" timeOffset="3432">2291 457 71,'21'0'34,"-21"0"0,27-10-6,-18-7-20,10 6-3,-9-8-1,3 6 0,-10 0-2,-3 13-1,-13-16 0,0 18-1,-6 6 0,-3 7 0,-2 10 1,2 4 0,3 5-1,6 6 1,3 0-1,7 1 1,7-3-1,8-5 0,7-2-2,2-11-4,14 7-11,-4-24-18,8 2 1,-6-18-2,3 0 2</inkml:trace>
  <inkml:trace contextRef="#ctx0" brushRef="#br0" timeOffset="3697">2497 454 77,'0'0'34,"-10"-14"-1,16 28 1,-3 0-28,5 15-3,1 1-1,0 7 0,-2-3-1,0-2 0,-2-6-1,-4-8 0,-1-18 0,0 0-1,-6-18 1,3-11 0,2-6 0,2-5 0,4-1 0,1 2 0,2 4 1,2 7-2,2 9-1,-6 0-5,8 24-23,-14-5-3,0 0-2,0 0-1</inkml:trace>
  <inkml:trace contextRef="#ctx0" brushRef="#br0" timeOffset="4103">2817 354 71,'0'-16'33,"0"16"-1,-17 10 0,17-10-27,-17 23-3,7-4 1,-2 0 0,6 6-1,5-2 1,8 1-1,3-4 0,5 1 0,1-2-1,-1 0 0,-1 0 0,-9-2-1,-6 4 1,-9-1-2,-5 5 0,-5-5-3,3 12-8,-15-17-23,10 4 0,-6-15-2,11 2 1</inkml:trace>
</inkml:ink>
</file>

<file path=ppt/ink/ink2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0:21.4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54 224 68,'-6'-19'35,"6"19"-1,-4-33-9,4 33-12,0 0-4,0 0-1,4 25-4,1 8 0,-7 6-1,5 10-2,-4 6 1,-1 2-1,-4-4-1,-1-5 1,0-6 0,-2-14-1,0-8 1,9-20-1,-13 0 1,13-16-1,6-7 0,1-11 0,1-6 0,3-6 0,-1-11 0,3-1 0,-2-4 0,-3-2 0,2 2-1,-2 7 0,0 6 0,1 14 2,1 15-2,-10 20 2,25 10 0,-12 19 0,-4 10 0,-1 10 1,1 8-1,0 8 0,-4-7 1,0 1-2,-2-7 0,3-4 1,-2-6-1,0-10-1,1-9 0,-5-23 0,4 14 0,-3-27 0,-2-5-1,-3-11 1,-4-2 0,-2-2 0,-1 0 1,-4 5-1,-2 6 1,-4 7-1,0 9-2,-8-3-4,16 19-20,-12-16-9,25 6 0,-26-5-1</inkml:trace>
  <inkml:trace contextRef="#ctx0" brushRef="#br0" timeOffset="639">331 289 53,'0'0'36,"0"0"-1,-3 15-1,0-2-9,17 14-18,-11 4-4,5 8 0,-4-2-2,2 1-1,-3-6 0,-2-10-1,1-8 0,-2-14 0,0 0 0,-8-16 0,7-7 1,1-4 0,3-5 0,4-3 1,2-3 1,7 7-1,1 4 1,2 7 0,1 7 1,2 15-1,-3 8 0,3 11 0,-7 6 0,-1 7-1,-4 4 0,3-1 0,-7 0 0,-2-6-1,-1 0-1,-5-11-2,8 5-4,-6-25-27,0 0-3,0 0-1,16-16-1</inkml:trace>
</inkml:ink>
</file>

<file path=ppt/ink/ink2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0:25.99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19 439 64,'0'0'34,"-17"-16"-3,17 16 2,-6-13-22,6 13-4,0 0 0,0 0-3,15-21-1,-15 21 0,20 2-1,-20-2 0,23 21-1,-14 3 0,-2 3 0,-3 8-1,-7 3 1,-2 0-1,-4-1 0,-3-7 1,2-4-1,3-8 0,7-18 1,0 0 0,-9-15-1,21-7 1,-2-10-1,7-5 1,1-7-1,-1 0 1,1 2 0,-5 5-1,-3 7 1,-2 5-1,-8 25 1,0 0 0,0 0-1,3 35 1,-4-1-1,-3 8 0,-1 2 0,2 1 1,2-3-1,2-9 1,4-6-1,3-8 0,5-6 0,0-13-2,8-3 0,-4-10-4,9 11-10,-16-17-21,16 9 0,-13-6-2,8 9 2</inkml:trace>
  <inkml:trace contextRef="#ctx0" brushRef="#br0" timeOffset="562">503 488 93,'0'0'36,"0"0"-1,-32 3-1,9 3-33,-6-2-2,-7-8-7,11 8-27,-8-14 1,18 7-4,0-10 2</inkml:trace>
  <inkml:trace contextRef="#ctx0" brushRef="#br0" timeOffset="874">603 331 79,'0'0'37,"0"0"-1,-13 17 1,26 14-29,-6 2-3,8 14-1,-4 1-1,7 6-1,-4-3-1,1-6-2,1-4-2,-9-21-4,12 4-20,-19-24-10,19-12 1,-14-13-2</inkml:trace>
  <inkml:trace contextRef="#ctx0" brushRef="#br0" timeOffset="1061">776 332 94,'0'0'35,"-5"-16"1,5 37-8,-9-1-22,5 14-1,-3 5-2,-2 9 0,-1 0-2,3 2-1,1-2-3,-3-13-4,18 1-27,-13-18-3,11-5 1,-7-13-3</inkml:trace>
  <inkml:trace contextRef="#ctx0" brushRef="#br0" timeOffset="1467">965 382 73,'6'-16'35,"-6"16"0,0 0 0,-17-16-29,17 16-1,-31 22-1,18 2-1,-10 4-1,4 9 0,0 2-2,9 3 0,6 0-1,4-7-1,9-3 0,2-14 0,11-6-1,0-15 1,4-11 0,-6-6 0,0-10 2,-4-8 0,-4-8 2,-6 3 0,-3 2 0,-3 7 1,-5 7-1,5 14 1,0 13 0,-4 16-1,5 11 0,2 13 0,3 5-2,1 3 1,2 0-3,-5-10-3,14 6-17,-10-31-14,10-3-1,-10-23 0,10-2 0</inkml:trace>
  <inkml:trace contextRef="#ctx0" brushRef="#br0" timeOffset="1841">1135 391 76,'11'19'34,"-8"2"0,6 17 0,-5-3-30,5 6-1,-9-6-1,0-6 0,-3-7-2,3-22 0,0 0-1,-14-12 0,14-12 0,0-10 0,4-1 0,6-6 1,3 3 1,7 5 0,-2 2 1,4 11 0,-5 2 0,0 13 0,-2 9 0,-1 12-1,-1 9 1,0 7-1,-4 7-1,0 6 1,-3 3-3,-2-11-4,6 4-25,-10-41-4,0 17-1,-1-33-1</inkml:trace>
  <inkml:trace contextRef="#ctx0" brushRef="#br0" timeOffset="2169">1374 57 54,'-4'-38'35,"2"16"-1,2 22-2,0 0-11,-17 15-23,5 1-32,12 10 3,-1-1-4,11 8 1</inkml:trace>
  <inkml:trace contextRef="#ctx0" brushRef="#br0" timeOffset="2340">1588 389 85,'0'0'35,"-10"-17"1,10 17 0,-17-12-31,4 21-1,-9 1-1,5 15-1,-4 1-1,4 9-1,2 4-1,7 1-1,5 0-1,7-10 0,9-6-1,0-14 1,9-5 0,0-14 0,-1-10 2,1-10 1,-6-6 1,-1 0 0,-7-3 2,4 9 0,-11 4 0,2 8 0,-3 17 0,0 0 0,2 23-1,-2 8-1,0 5 0,4 5-1,-1 6-4,-6-15-11,12 7-22,-2-22 1,7-3-2,-14-14 2</inkml:trace>
  <inkml:trace contextRef="#ctx0" brushRef="#br0" timeOffset="2699">1746 430 74,'16'-12'36,"-4"28"-3,-8 2 2,9 12-28,-4 2-6,-6 5 0,-3-5 0,-8-6-2,0-11 0,-5-12 0,13-3 0,-22-19 1,18-6 0,5-6 0,6-1 2,11-1 0,2-1 0,9 8 1,-3 1 0,6 6 0,-6 6-1,-1 6 0,-5 7 0,-4 12-1,-5 5 0,0 8 0,-7 5-1,-1 2 0,-3 5-1,-3-1-1,3 4-2,-9-20-12,11 6-21,-2-26 1,7 19-1,-7-19 0</inkml:trace>
  <inkml:trace contextRef="#ctx0" brushRef="#br0" timeOffset="3105">2166 15 76,'0'0'36,"25"-5"-1,-25 5 1,17 15-30,-17-15-1,19 32-1,-16-12-1,1 10-1,-6 0 1,-1 1-1,-3 4 0,-3 1-1,0 2 1,1 3-1,-1 0 0,0-2 0,5 0-1,3-2 1,-1-4-1,2-1 1,5-4-1,2-3-1,1-3-1,-8-22-3,29 32-13,-29-32-20,35-11 1,-19-16-2,12 0 1</inkml:trace>
  <inkml:trace contextRef="#ctx0" brushRef="#br0" timeOffset="3385">2358 331 59,'-19'1'33,"-13"4"0,0 5-2,-20-1-21,8-4-41,1 3-1,4-7-2,8-2 0</inkml:trace>
</inkml:ink>
</file>

<file path=ppt/ink/ink2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0:36.5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 6 78,'0'0'36,"-13"-14"-2,13 14 0,-3 20-38,3-20-30,7 28 1,-7-28-2,30 25 1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0:17.0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377 31 68,'0'0'36,"0"0"-1,0 0 2,-20-3-28,-10 0-1,1 9-2,-15-7-1,3 6-1,-8 0-1,2-4-2,6 2 0,2-1-2,12 1-3,3-11-3,24 8-14,0 0-17,15 0 1,-1-9-1,9 5 2</inkml:trace>
  <inkml:trace contextRef="#ctx0" brushRef="#br0" timeOffset="203">129 0 46,'0'0'34,"0"0"2,8 18-1,-8-18-14,9 20-10,-14-5-1,14 11-2,-12 0-2,5 12 0,-7 0-1,4 5-1,-4-4-2,4 3 1,-1-2-1,2-2-1,-3-6 1,2-6-2,2-5 0,2-8-2,-1 0-2,-2-13-18,0 0-18,9-18 1,3 2-3,-2-13 2</inkml:trace>
</inkml:ink>
</file>

<file path=ppt/ink/ink2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0:34.7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58 495 59,'0'0'34,"-16"-13"0,16 13-1,-18 0-21,18 14-5,-5 1-2,2 11-1,1-3-2,2 9 0,0-1-1,2-1 0,6 1-1,1-11 1,4-6-1,1-6 0,2-7 0,1-11 0,-1-10 1,-1-8 0,-2-8 0,-5-2 0,-4-1 0,-4 4 0,-7 2 1,-3 7-2,-3 7 1,-4 10-1,-2 8 0,-2 5-1,2 7-2,-5-3-6,17 11-27,7-19 1,-12 21-2,12-21 1</inkml:trace>
  <inkml:trace contextRef="#ctx0" brushRef="#br0" timeOffset="436">427 113 76,'-15'-23'37,"-6"-6"-3,9 15-3,-5-8-26,17 22 0,-27-23-1,27 23 0,-17-2-2,17 2 0,-5 19-1,2-3 0,-1 3 1,3 4-1,-5 3 0,0 3 0,-1 0 0,3 5 1,-2 2 0,0 2-1,3-1 0,0 5 0,3-1 0,3 1 0,0-1 0,-1-4 0,3-2-1,-3-3 0,2 0-1,-4-7 1,4-5-2,-4-7-1,5 0-2,-5-13-10,0 0-22,0 0 0,17-17-1,-11-5 1</inkml:trace>
  <inkml:trace contextRef="#ctx0" brushRef="#br0" timeOffset="795">425 453 64,'-20'9'31,"-8"1"-3,-17 3-2,2-3-53,0-4-2,3-5-1,4-7-2</inkml:trace>
</inkml:ink>
</file>

<file path=ppt/ink/ink2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0:35.9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19 406 73,'0'0'36,"-13"-9"1,13 9-1,-8 13-23,9 7-8,-2 5-1,5 11-1,-3 1-2,2 2-1,2 3-3,-7-14-8,15 4-25,-13-32 0,16 17-1,-9-31-1</inkml:trace>
  <inkml:trace contextRef="#ctx0" brushRef="#br0" timeOffset="172">102 378 89,'0'0'35,"0"0"0,13 15-7,-7 5-24,1 13-1,-3 4-1,2 5-1,0-1-1,-5-6-1,1-5-2,-5-10 0,3-4-1,0-16-2,0 0-1,-3-30 0,10 8 3,1-7 1,3-3 2,4-3 2,1-1 2,5 10 3,-8-1 1,12 17-1,-11 4 0,8 20-2,-6 6 0,2 16-2,-4 5-1,-1 8 0,-3 1-1,-3-4-1,-2-1-5,-17-24-23,15-5-6,-3-16-1,-7-15-1</inkml:trace>
  <inkml:trace contextRef="#ctx0" brushRef="#br0" timeOffset="749">667 90 62,'0'0'39,"-2"-14"-3,2 14 1,0 0-18,0 0-14,-4 20-1,3 3-1,-5 6-1,3 12 0,-1 3 0,2 7 0,-1 1-1,0 0 0,2-1 0,0-4-1,1-1 1,-2-8-1,-1-5-2,-1-9-1,7 0-3,-3-24-12,-6 21-19,6-21 0,0 0-1,16-25 1</inkml:trace>
  <inkml:trace contextRef="#ctx0" brushRef="#br0" timeOffset="999">728 465 60,'0'0'30,"-32"-5"-1,7 7-5,-7 9-30,5 0-22,-2-1-1,4-1-1,8 0 1</inkml:trace>
  <inkml:trace contextRef="#ctx0" brushRef="#br0" timeOffset="1248">794 409 64,'18'5'36,"-4"-5"-2,-8-14-3,10 14-16,-7-15-8,4 8-1,-13 7-2,4-16-1,-4 16-1,-14-4-1,-1 10-1,-2 5 1,-2 5 0,3 7 0,0 7-1,3 3 1,6 2-1,4 4 0,7-1-1,5-8-3,13 5-7,-9-20-25,21-1 1,-5-18-2,8 1 0</inkml:trace>
  <inkml:trace contextRef="#ctx0" brushRef="#br0" timeOffset="1498">1009 462 57,'0'0'35,"0"0"-1,1 21 0,-2-5-8,14 20-23,-9-1-1,2 6 0,-3-6-1,-2-5 0,-1-8 0,0-22-1,0 0 0,-13-13 1,8-13-1,5-6 1,1-6-1,5 0 1,1 5-1,5 4 0,2 4 0,-2 7-4,8 18-9,-20 0-22,29-10 0,-29 10-2,29-1 1</inkml:trace>
  <inkml:trace contextRef="#ctx0" brushRef="#br0" timeOffset="1794">1271 398 86,'0'0'36,"0"0"-1,4 14 2,5 10-31,-7 5-2,2 15-2,-3 10 0,1 13-1,-1 5 0,-1 5 0,0 0-2,0-10 1,3-4-2,-7-14 0,4-11-2,-9-26-5,9-12-19,0 0-9,-13-29 2,0-14-2</inkml:trace>
  <inkml:trace contextRef="#ctx0" brushRef="#br0" timeOffset="2013">1286 523 73,'20'-42'35,"12"18"0,-8 0-3,8 23-20,-7 4-7,-2 19-2,-7 1-1,-12 12 0,-8 1-2,-13 0-2,-4 2-2,-16-16-19,8 3-12,-6-18 0,3-4-2,-1-16 0</inkml:trace>
  <inkml:trace contextRef="#ctx0" brushRef="#br0" timeOffset="2730">1687 467 74,'0'0'35,"-13"29"-2,4-12 2,12 12-31,-7 0-1,4 5 0,-2-5-1,-2-1-1,4-8 0,-3-4 0,3-16 0,0 0 0,-17-29 0,11 1 0,1-5 0,5-4 0,0-3 1,5 0-1,3 6-1,5 7 0,5 11-3,-5-2-12,9 18-21,-6-2 1,2 9-3,-18-7 2</inkml:trace>
  <inkml:trace contextRef="#ctx0" brushRef="#br0" timeOffset="3027">1784 486 87,'22'11'35,"-5"-1"0,-4-15-9,12 8-21,-11-3-1,6-2 0,-20 2-2,22-16 0,-22 3-1,-4 0 0,-8 0-1,-1 3 0,-1 4 0,-4 7 1,1 5-1,-1 9 0,3 6 0,2 7 1,8 4-1,7 3 1,5 0-1,6-5 0,9-2-2,-1-12-5,18 3-28,-4-25 0,6 3-1,-8-17-2</inkml:trace>
  <inkml:trace contextRef="#ctx0" brushRef="#br0" timeOffset="3370">2139 18 83,'0'0'37,"-6"-18"-2,18 31-4,-12-13-26,2 38 0,-3-6-1,4 10-1,0 9 1,0 7-2,1 0 0,-1 5-1,-2-4 0,1 1-1,-1-5 1,-5-11-2,4-3-2,-6-11-3,15 5-22,-9-35-9,13 16 0,-13-16-2</inkml:trace>
  <inkml:trace contextRef="#ctx0" brushRef="#br0" timeOffset="3619">2266 348 49,'-32'11'29,"-2"2"-4,-1 0-24,6 2-26,-4-9-1,12 0-1</inkml:trace>
  <inkml:trace contextRef="#ctx0" brushRef="#br0" timeOffset="3931">2481 429 72,'0'0'34,"-16"-7"-1,-7 8 0,12 12-29,-12 2-1,1 7 0,-2 4-2,2 4-1,3 5-2,6-4-2,10 1-1,3-12 0,16 0 0,0-15 1,9-10 2,-1-8 2,0-11 2,2-4 2,-10-8 1,1 5 1,-10-4 0,3 13-2,-7 1 0,-3 21 0,0 0-2,0 0 1,5 32-2,-4 1 0,2 5-1,0-3-1,3 5-4,-8-16-14,15 3-16,0-21 0,9-6-2,-6-19 2</inkml:trace>
  <inkml:trace contextRef="#ctx0" brushRef="#br0" timeOffset="4306">2673 32 74,'-7'-27'36,"7"27"0,0 0 0,4 13-27,-4 17-5,5 18-1,-5 6 1,0 8-3,-5 5 2,2 0-3,-2-4 2,-1-8-2,0-7 1,0-9-2,2-3-2,-2-12-1,12 6-15,-6-30-17,14 12 0,-14-12-1,31-21 0</inkml:trace>
  <inkml:trace contextRef="#ctx0" brushRef="#br0" timeOffset="4524">2749 422 62,'-25'-3'30,"-3"3"-3,-5-3-10,-2 3-43,8 1-2,9 2 1,18-3-1</inkml:trace>
  <inkml:trace contextRef="#ctx0" brushRef="#br0" timeOffset="4680">2849 319 53,'0'0'37,"-8"26"-2,11 10 1,-7-10-11,17 24-21,-13-1-1,0 3-2,0-7-3,-12-18-15,11 0-18,1-27 0,0 0-1,-3-32 1</inkml:trace>
  <inkml:trace contextRef="#ctx0" brushRef="#br0" timeOffset="4836">2849 183 70,'0'-35'31,"4"18"-3,-4 17-15,16 12-40,-6 7-2,-1 2-3,4 13 1</inkml:trace>
  <inkml:trace contextRef="#ctx0" brushRef="#br0" timeOffset="4977">2983 430 79,'-4'15'34,"0"8"-1,-5-5-4,10 9-25,-6-2-2,7 4 1,-2-3-1,6-4-1,4-5 0,5-6-1,1-10 1,1-10-1,3-8 0,-5-8 0,-3-7 0,-10-4 0,-4 1 0,-9 3-1,-5 6-1,-10-2-8,9 18-24,-9-3 1,11 9-2,0-1 1</inkml:trace>
  <inkml:trace contextRef="#ctx0" brushRef="#br0" timeOffset="5242">3144 385 89,'17'21'34,"-8"-4"0,9 18-8,-10-9-22,1 5-2,-5-2-1,-2-2-1,-7-5 0,-3-9-2,8-13 0,-23 2 0,23-2 0,-18-31 1,14 9 0,5-2 1,6-2 1,9 4 2,3-3 0,12 11 0,-5-2 0,7 8 1,-4 2-1,3 12-1,-5 6 0,-6 7-1,-7 5 0,-4 6-1,-4 2 0,-4-2 0,-2-1-1,-5-4-1,10 1-8,-5-26-26,0 0 0,24-1-2,-1-14 0</inkml:trace>
</inkml:ink>
</file>

<file path=ppt/ink/ink2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0:45.8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315 0 72,'0'0'35,"0"0"-1,0 0 1,0 0-28,-22 11-3,-9-3-1,-4 1-1,-8 1 0,2-2-1,-2 0 0,8-3-1,8 0 0,13-4-1,14-1 1,0 0 0,22-4-1,0 1 1,4 0 0,-2 2 0,1 4 1,-8 5 0,-2 7 1,-6 8-1,-6 5 2,-6 10-2,-3 3 1,0 7-1,-4 2 1,1-1-1,0-3-1,2-4 1,1-6-1,3-4-1,3-5 0,3-6 0,4-6-1,-7-15 0,21 16 0,-21-16-1,25-2 1,-25 2 1,25-8 0,-25 8 2,18-12 0,-18 12 0,0 0 0,0 0 1,0 0 0,-6 17-1,-9-7 0,-6-2-1,-5 0 1,-5-1-1,-3 1-2,-1-7-2,13 16-23,-2-14-10,24-3 0,-13 20-2</inkml:trace>
  <inkml:trace contextRef="#ctx0" brushRef="#br0" timeOffset="2121">524 281 91,'0'0'36,"0"0"0,0 0-5,0 0-29,0 0-2,-19 9-4,-3-12-17,22 3-15,-30 7 1,30-7-1,-13 7 0</inkml:trace>
  <inkml:trace contextRef="#ctx0" brushRef="#br0" timeOffset="2277">544 420 85,'-1'26'35,"1"-26"0,-15 20-4,1-15-27,0-1-2,-2 0-2,-3-12-9,19 8-26,-18-15 1,18 15-3,8-25 1</inkml:trace>
</inkml:ink>
</file>

<file path=ppt/ink/ink2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0:48.5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152 32 49,'0'0'34,"4"-18"2,-4 18 0,-9-15-11,9 15-19,-17 2 0,4 12-2,-7 3 1,2 17-2,-2 4 1,3 11-2,-1 5 0,5 7 0,3 3 0,9 4-1,2-3 0,4-1 0,3-6-1,5-6 0,0-5-2,0-12 1,5-5-4,-5-18-4,17 4-21,-13-27-9,11 0 2,-8-20-2</inkml:trace>
  <inkml:trace contextRef="#ctx0" brushRef="#br0" timeOffset="312">345 122 82,'0'0'36,"13"16"1,-17 5 0,14 15-33,-11 5 0,1 5-1,-6 2 0,4 1-2,-2-6-1,-3-12-4,8 7-12,-1-38-21,-1 23 0,1-23-1,0 0 0</inkml:trace>
  <inkml:trace contextRef="#ctx0" brushRef="#br0" timeOffset="546">166 59 62,'19'-13'33,"-3"21"0,-16-8 0,37 12-26,-18-8 1,11 8-2,-2-5-2,8 6 0,-6-4-1,8 2 0,-3 4-1,-4 7 0,-2 4 0,-4 7-1,-6 7 0,-11 6 0,-6 3 0,-11 5-1,-8-2 1,-11-7 0,-9-6-1,-7-7 0,-5-7-1,0-12 0,1-1-3,1-18-7,16 6-26,1-17 0,17 5-1,-1-13 1</inkml:trace>
  <inkml:trace contextRef="#ctx0" brushRef="#br0" timeOffset="1186">779 417 73,'0'0'34,"-3"-13"-1,3 13 1,-23 2-29,2 5-2,-6-3-1,0 3 0,-2 1-1,4-1-2,5 0 0,20-7 0,-12 15 0,12-15-1,21 8 1,-4-5 1,2-3 0,-1 3 0,-3-3 2,-15 0 0,16 18 0,-15 1 0,-7 2 0,-1 10 0,0 4-1,0 2 0,0 3-1,2-3 1,5-2-2,2-9 0,2-2 0,3-11-1,-7-13 0,15 8 0,-15-8 1,0 0 0,0 0 1,0 0 0,0 0 0,0 0 0,-22 8 1,8 3-1,-4 2 0,-2 0-2,10 6-6,-12-13-26,22-6 0,0 0-1,0 0 1</inkml:trace>
  <inkml:trace contextRef="#ctx0" brushRef="#br0" timeOffset="1732">978 554 94,'0'0'37,"2"33"-1,-8-13-8,7 20-24,-5 0 0,2 7-2,-3-4-2,-4-7-3,5 5-10,-9-26-24,13-15 1,-13 5-3,13-5 1</inkml:trace>
  <inkml:trace contextRef="#ctx0" brushRef="#br0" timeOffset="2481">1484 223 68,'0'0'35,"0"0"0,-20 0 2,18 17-30,-11-1-1,4 13-2,-5 2 0,2 8-2,-5 3 1,0 1-3,2-3 0,1-4 1,-6-10-1,-2-6 0,-1-9-1,-6-14 1,3-9 0,3-8 0,-3-8 0,8-5 0,5-4 0,9 0 0,7-3 0,7 4 1,6 3-2,3 5 2,-2 4-2,5 5 2,-3 6-1,-1 10 1,-3 11-1,1 11 1,-2 6 0,-1 10 0,3 4 0,-3 5-1,2 2 1,-1-4 0,-1-4-2,0-8 0,1-2-2,-14-28-4,32 29-19,-32-29-11,26-10 0,-14-8-1,7 4 1</inkml:trace>
  <inkml:trace contextRef="#ctx0" brushRef="#br0" timeOffset="3011">1696 355 77,'18'0'35,"-18"0"0,-9 14-1,-11-11-29,-1 10-3,-6 0-1,-1 0-1,1 0-1,5-4 0,8 1-1,14-10-1,0 0 0,0 0 1,13-10 0,3 3 2,0-2 0,0 3 2,-3-4 0,-13 10 0,16-3 1,-16 3 0,1 25 0,-1 0-1,-4 4 0,4 7 0,-5 2 0,4 4-1,-2-2-1,3-2 1,0-4-2,4-8 0,2-4-1,1-9 1,-7-13-1,19 14 1,-19-14-1,20 0 1,-20 0 1,0 0 0,0 0 0,0 0 0,0 0 0,-26-6 0,9 6 0,-5-1-3,5 10-13,-8-15-19,11 3 0,-2-2-1,16 5 1</inkml:trace>
  <inkml:trace contextRef="#ctx0" brushRef="#br0" timeOffset="4119">1997 77 71,'-6'-26'35,"6"26"-4,-3-19 4,3 19-28,7-14-2,-7 14 0,0 0-1,15 7-1,-15-7-1,21 28 0,-8-5-1,5 8 1,-4 6 0,2 10 0,-3 8 0,-3 7 0,-3 4 0,-1 6-1,-6 1 0,-1-2 0,-6-1-1,-4-7 0,-3-7 0,-8-10 0,-7-7-2,-2-13 0,-3 1-4,-9-25-21,13 6-11,-1-10-1,11-2-1,3-11 0</inkml:trace>
</inkml:ink>
</file>

<file path=ppt/ink/ink2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0:57.5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11 272 63,'-8'-25'36,"8"25"-1,0 0 2,0 0-24,0 0-5,4 28-1,-4-3-3,7 12-1,-4 1-2,0 6 1,1-2-2,-4-4 0,0-6-1,0-13-1,0-4-2,0-15-9,-4-13-24,0-15 1,8 3-1,-4-19 1</inkml:trace>
  <inkml:trace contextRef="#ctx0" brushRef="#br0" timeOffset="202">47 42 83,'-2'-32'34,"2"32"1,-5-22-2,5 22-31,0 0-6,0 0-24,1 17-5,-1-17-2,10 14-1</inkml:trace>
  <inkml:trace contextRef="#ctx0" brushRef="#br0" timeOffset="421">272 187 85,'0'0'33,"-16"17"2,8-2-7,-19-5-26,11 6 0,-4-1 0,6 1 0,3 2 0,8 1 0,6-4-1,10 4 1,-1-6-1,5 5 0,0 0 0,-4 1 0,-4-1-1,-5 2 0,-8-4 0,-6 2 0,-2-3-1,-7-2 0,2 5-3,-6-20-8,23 2-23,-26 3-1,26-3-1,-17-9 1</inkml:trace>
</inkml:ink>
</file>

<file path=ppt/ink/ink2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1:00.0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150 70 58,'-5'-21'35,"8"8"-1,-10-5 1,7 18-21,-5-19-7,5 19-2,0 0-1,-19 5-1,2 3-2,-1 8 0,-2 3 0,1 6 0,3 0-1,3 4 0,3-2-1,5-3 1,11-3-1,6-6 0,4-6 0,3-8 0,1-5 1,2-6 0,0-9 0,-3-5 1,-6-3 0,-1 2 1,-5 0-1,0 6 1,-5 5 0,-2 14 0,0 0 0,4 22 0,-1 8-1,0 10 0,0 0 0,3 8-1,-2 0-1,-1-7-2,3-6-2,-7-22-4,12 3-9,-11-16-19,3-28 0,-4-9 1,8 5 5,-10-21 17,13 8 7,-4 1 8,-4-5 9,9 14 21,-6 5 1,1 11 0,-4 0-4,-2 19-15,0 0-4,9 30-3,-13-6-2,8 8-1,-5-2-2,1 2 1,0-3-2,-2-6-1,1-7 1,1-16-1,0 0 0,-5-18 0,7-3 0,2-4 1,4-5 1,5-1 1,0-1 0,6 9 0,1 1 1,2 14 0,0 2 0,3 13-1,-6 6 0,3 13 0,-5 0-1,1 12 0,-8-3-1,-2 0 0,-4-1-2,-8-13-3,9 13-14,-5-34-18,-1 14 1,1-14-3,17-19 2</inkml:trace>
</inkml:ink>
</file>

<file path=ppt/ink/ink2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1:01.0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21 417 82,'0'0'36,"-5"13"0,16 13 0,-17-3-31,8 15-2,-2-3 0,0 4-2,0 3-2,-4-11-3,8 5-11,-4-36-22,0 0 1,-10-15 0,11-9-1</inkml:trace>
  <inkml:trace contextRef="#ctx0" brushRef="#br0" timeOffset="156">0 239 51,'-3'-49'34,"6"17"-1,-5 6 0,2 26-10,0 0-22,0 17-25,3 10-9,-1 1 0,8 7-1</inkml:trace>
  <inkml:trace contextRef="#ctx0" brushRef="#br0" timeOffset="328">146 424 77,'0'22'36,"4"11"-3,-8-2 2,6 7-32,-4-2-1,1-4 0,-4-5-1,1-6-1,4-21 0,-17 13 0,17-13 0,-11-25 0,7 2 0,7 2 0,3-6 0,5-1 1,5 1 1,5 5-1,-1 3 1,3 5 0,-3 4 0,2 8-1,-5 6 1,-1 11-1,-3 7-1,-1 8 1,-5 4-2,-4-3-1,1 9-3,-9-19-16,6 2-15,-1-23 0,0 0-2,9-20 1</inkml:trace>
  <inkml:trace contextRef="#ctx0" brushRef="#br0" timeOffset="702">462 46 65,'-2'-23'37,"2"23"-1,5-25 1,-5 25-23,13 9-9,-4 11 0,-8 6-2,3 8-1,1 6-1,-2 11 0,-2 3 1,-1 5-1,0 2 0,-7 0 0,1 0 0,2-3 0,-2-2-1,0-9-1,3-3-3,-3-17-2,14 6-23,-8-33-9,14 7 1,-5-26-2</inkml:trace>
  <inkml:trace contextRef="#ctx0" brushRef="#br0" timeOffset="967">618 391 58,'-24'9'31,"-8"4"-2,-6-5-8,-2 4-48,2-2 0,2-4-3,11-5 0</inkml:trace>
  <inkml:trace contextRef="#ctx0" brushRef="#br0" timeOffset="1217">592 411 65,'-11'15'34,"11"-15"-1,0 0-6,26 8-16,-26-8-4,35-5 0,-19-4-2,1 2 0,-4-6-2,-13 13-1,13-25 0,-13 25-1,-10-19 0,-3 15-1,-7 4 1,-2 9-1,-4 4 0,5 7 1,3 12-1,5 1 1,5 3-2,7 4 0,10-1-4,-1-12-9,20 5-22,-2-17 0,13-1-2,-9-15 2</inkml:trace>
  <inkml:trace contextRef="#ctx0" brushRef="#br0" timeOffset="1498">801 478 52,'0'0'35,"0"0"0,0 0-1,-4 25-9,15 5-20,-5 2-2,0 7-1,1-4-1,-3 0 0,-2-14 0,-4-8-1,2-13 0,-5-13 0,3-7 1,1-9-1,5-4 0,9-2 0,0 2 1,6 2-1,0 8 0,0 4-1,2 8-1,-9-4-13,7 15-20,-19 0 0,26-7-1,-26 7 0</inkml:trace>
  <inkml:trace contextRef="#ctx0" brushRef="#br0" timeOffset="1778">1070 404 60,'5'-16'38,"-5"16"-2,0 0 2,13 13-14,-9 6-19,0 19 0,-1 7-3,0 16 0,-4 10-1,1 8 0,-2 2-1,-3-2 0,0-7-2,-2-15 0,3-5-3,-5-22-2,9-2-12,0-28-19,0 0 2,-19-44-1,19 5 1</inkml:trace>
  <inkml:trace contextRef="#ctx0" brushRef="#br0" timeOffset="1997">1078 506 79,'23'-32'36,"-1"3"0,12 24 0,-6 1-29,8 18-3,-8 4-1,-4 11-2,-6 4 0,-17 2-1,-10 0 0,-12-2-2,-8-2-1,-12-16-9,6 3-24,-8-17 0,12 2-2,2-11 1</inkml:trace>
  <inkml:trace contextRef="#ctx0" brushRef="#br0" timeOffset="2746">1285 414 70,'0'0'34,"0"0"0,11 36 0,-12-14-29,8 16 0,-8-5-1,8 6-2,-7-4 0,1 0-1,-1-12-1,0-5 1,0-18-1,0 0 0,-8-14 1,5-9 0,1-4 0,7-2-1,-1-7 1,5 2-1,2 1 0,4 7-1,2 7-2,-4 0-6,12 16-27,-12-7 2,7 11-2,-20-1 1</inkml:trace>
  <inkml:trace contextRef="#ctx0" brushRef="#br0" timeOffset="3058">1525 456 75,'0'0'36,"24"7"-1,-24-7 2,17-4-29,-17 4-2,14-6-1,-14 6-3,0 0 0,0 0-1,0 0 0,0 0-1,-24 16 0,8 0 0,1 9 1,-1 1-1,6 6 1,6 3 0,5 2 0,8 0-1,4-4 0,7-3-1,2-11-2,10 4-13,-10-26-21,8 2 0,-4-21-2,5 1 1</inkml:trace>
  <inkml:trace contextRef="#ctx0" brushRef="#br0" timeOffset="3370">1873 13 74,'0'0'36,"0"0"0,0 0-1,-4 26-28,-2-6-4,3 12 0,-9 1 0,8 12-1,-5 0 1,5 6-1,-5-3 0,5 1-1,-2-3 1,3 2-1,0-4 1,3-5-2,-1-1 0,-1-7-2,2-2 0,-4-10-4,16 10-15,-12-29-16,11 16 0,-11-16-1,24-7 1</inkml:trace>
  <inkml:trace contextRef="#ctx0" brushRef="#br0" timeOffset="3650">1927 453 76,'-22'3'32,"-9"-3"-1,5 2-9,-4 5-44,-5-11-7,6 2-2,6-2 0</inkml:trace>
  <inkml:trace contextRef="#ctx0" brushRef="#br0" timeOffset="3931">2157 471 63,'-20'-13'35,"2"7"-1,-9 2 0,5 9-20,-7 4-9,3 11-1,-2 4-2,5 6-1,3 3-2,3 2-1,11-3-2,4-6 0,10-3 1,-8-23 0,30 15 1,-8-20 1,2-11 1,1-4 2,-2-6 1,2-3 1,-8-3 0,2 9-1,-9-2 1,0 11-2,-5 1 1,-5 13-2,0 0 1,3 29-1,-3 0-1,1 4 0,1 6-2,-2 0-3,13 12-19,-8-28-11,16-2-1,-5-21-1,11-5 2</inkml:trace>
  <inkml:trace contextRef="#ctx0" brushRef="#br0" timeOffset="4290">2374 143 68,'0'-43'35,"10"19"0,-11-2 0,1 26-25,0 0-5,14 3 0,-14 16-2,2 12 0,-2 5-2,0 9 1,-4 5 0,1 4 0,-3-2 0,0 2-1,0-3 1,1-4-2,-1 3 1,0-13-1,3 3-2,-3-10-3,12 11-9,-10-24-23,15 2 1,-11-19-2,25 0 1</inkml:trace>
  <inkml:trace contextRef="#ctx0" brushRef="#br0" timeOffset="4555">2473 443 48,'-16'-6'29,"-10"6"2,-2 9-3,-9-7-19,-3 9-11,6 2-24,3-1 0,14-2-5,17-10 1</inkml:trace>
  <inkml:trace contextRef="#ctx0" brushRef="#br0" timeOffset="4758">2555 379 59,'-16'2'37,"16"18"-2,-8 5 1,8 26-11,-9-12-21,9 9-2,-3 1-2,2-6-3,1 7-8,-8-27-24,13-6 0,-5-17-1,4-27 1</inkml:trace>
  <inkml:trace contextRef="#ctx0" brushRef="#br0" timeOffset="4914">2579 159 71,'1'-42'32,"6"20"-4,-7 22-16,0 0-40,9 29-2,-6-3-4,4 11 1</inkml:trace>
  <inkml:trace contextRef="#ctx0" brushRef="#br0" timeOffset="5070">2703 432 56,'0'0'35,"-6"29"-2,-2-11 0,6 16-13,1-5-18,1 6 0,-3-4-1,7 1 0,5-6 0,4-5-1,0-5 1,4-8-1,-2-8 1,5-5-1,-5-11 1,1-3-1,-12-9 0,-1-4 0,-6-1 0,-10-2-2,1 6-2,-11-6-16,10 18-13,-4-2 0,17 19-2,0 0 2</inkml:trace>
  <inkml:trace contextRef="#ctx0" brushRef="#br0" timeOffset="5351">2907 513 75,'24'29'35,"-20"-16"-2,6 13 0,-10-7-27,4 7-4,-4-4 0,-1-1-2,-5-5 0,6-16 0,-16 3-1,6-16 0,3-4 1,3-6-1,6-5 1,4 0 1,3 1 0,7 7 1,4 4 0,2 8-1,1 3 1,2 9 0,-5 3-1,-1 6 0,-5 5 0,-5 3-1,-5 3 0,-1 0 1,-3-1-2,-1-2 1,4 0-1,-3-7-2,10 4-13,-10-18-19,24-5 0,-9-11-1,11 1-1</inkml:trace>
</inkml:ink>
</file>

<file path=ppt/ink/ink2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1:26.5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344 72 45,'23'-12'32,"-23"12"0,18-10 0,-15-4-17,-3 14-6,0 0-2,0 0-3,-30-2 0,8 8-2,-10-6 1,-3 5-2,-5-4 1,2 3-2,3-5 2,6-1-3,6 1-1,10-5 0,13 6 0,3-14 0,10 8-1,2-4 3,3 4-2,-1 2 3,-1 5 0,-1 9 2,-8 5 1,1 8-2,-8 1 2,0 10-1,-5 0 0,4 7 0,-6-4 0,2 2-1,1-4-1,-5-2 0,5-1 0,-4-3 0,4-5 0,-2-1-1,-1-4 1,1-3-1,0-3 1,0 0-1,6-13 0,-16 12 0,16-12 0,-25 0 0,9-6 1,0-1-1,-2 1 0,2-3 0,16 9 0,-22-16-1,22 16-2,0 0-3,0 0-13,0 0-18,20-4 0,-20 4 0,27-19-1</inkml:trace>
  <inkml:trace contextRef="#ctx0" brushRef="#br0" timeOffset="811">602 258 96,'0'0'37,"0"0"0,0 0-3,-13 7-32,13-7 0,-21 12-2,21-12-3,-26 3-9,26-3-24,-15 7 0,15-7-2,0 0 1</inkml:trace>
  <inkml:trace contextRef="#ctx0" brushRef="#br0" timeOffset="998">639 458 67,'-5'23'35,"5"-23"0,-13 20-1,-9-22-19,22 2-13,-31-1-2,14-9-8,3 4-25,-2-8 0,16 14-3,-1-26 1</inkml:trace>
</inkml:ink>
</file>

<file path=ppt/ink/ink2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1:28.1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194-1 62,'0'0'35,"0"0"-2,0 0 1,0 0-21,-15-3-7,-1 13-2,-1 12 0,-6 8 1,1 6-1,-1 5 0,1 9-1,2 2 0,6 4 0,2 1-1,6-2 0,2-2-1,4 2 0,3-3-1,2 0 1,6-4-1,0-4 1,-1-1-1,3-8 0,5-3-1,-4-10-1,4-2-4,-18-20-13,31 2-19,-15-16 0,6 1-1,-5-14 0</inkml:trace>
  <inkml:trace contextRef="#ctx0" brushRef="#br0" timeOffset="359">385 223 89,'0'0'36,"-5"-21"0,5 21-1,-5 16-29,9 9-2,-7 1 0,4 14-2,-2 5 0,0 3-1,-4 3 0,-1-2-2,2-4 0,-5-11-2,5-4-3,-15-27-21,19-3-10,0 0 1,-8-28-3,2-8 2</inkml:trace>
  <inkml:trace contextRef="#ctx0" brushRef="#br0" timeOffset="608">228 147 61,'18'7'33,"-1"3"0,-1-16-2,12 21-22,-7-16 0,10 12-4,-5-9 1,8 11-2,0-7 1,-1 5-3,0 5 0,1 2 0,-7 1-1,-1 9 0,-6-1 0,-10 7 0,-5 3-1,-12-1 0,-8 2 0,-7 2 1,-2-4-1,-9 2 0,-7-7-1,-6-6 1,-3-6 0,-2-9-2,2-3 0,-2-16-5,17 11-18,-4-26-11,25 11 1,6-10-2,7 23 0</inkml:trace>
  <inkml:trace contextRef="#ctx0" brushRef="#br0" timeOffset="1185">901 456 82,'0'0'34,"0"0"-1,-19 25 0,-9-19-30,-4 3-1,-6 0-1,5 1 0,1-3-1,6-2-1,11-4 0,15-1 0,0 0 0,19 6 1,3-6-1,0-2 1,-1 2 1,-2 2-1,-6 2 1,-13-4 1,12 18 0,-12 1-1,-5 7 1,3 9 0,0 5 0,2 3 0,0-3 0,4 5 0,-2-8 0,-4-7-1,-3-8 0,-4-7 0,-6-9 0,-3-5-1,-4-4 1,-3 0-2,4 0-1,-1-4-2,22 7-4,-33-10-26,33 10-2,0-15 0,0 15-1</inkml:trace>
  <inkml:trace contextRef="#ctx0" brushRef="#br0" timeOffset="1685">1066 614 87,'13'19'36,"-13"-1"-1,5 15 0,-17-1-30,6 6-3,-2 2-2,-8-6-2,4 5-15,-11-24-18,11-2 0,-4-13-3,16 0 1</inkml:trace>
  <inkml:trace contextRef="#ctx0" brushRef="#br0" timeOffset="2106">1539 223 77,'0'0'35,"5"13"-2,-18-3 2,8 16-30,-8-1-1,0 12-1,-7-2 0,3 3-1,-8-3-1,-2-3 0,-4-6-1,-1-7 0,5-7 0,-2-8 0,3-7-1,7-8 1,6-4-1,6-8 1,5-1 0,8-6-1,4 0 2,3-2-1,5 0 1,-1 7 0,-1 2 0,0 8 0,-3 8 0,3 11 1,-5 10-1,2 10 0,-1 6 0,0 8 0,2 3 0,1 4 0,-2-6-1,0 1 0,0-2-1,-3-6-1,3-3-3,-13-29-11,16 32-20,-16-32 0,17-4-2,-14-11 2</inkml:trace>
  <inkml:trace contextRef="#ctx0" brushRef="#br0" timeOffset="2621">1746 503 71,'15'-7'35,"-15"7"-2,0 0 1,-26 3-23,13 7-8,-12 2-2,2 1 0,-3 0-2,1 0-1,8-1-1,17-12 0,-13 14-1,13-14 1,17 5 1,-1-5 1,2-3 1,0 1 2,-3 0 1,1 3 1,-16-1 0,19 0 0,-19 0 0,11 18 0,-9-2-1,6 7 0,-3 2-1,2 7 0,-6 0-1,2 2 1,-9-1-2,-2-5 1,-5-5-1,-9-4 0,-4-5 0,0-6-1,4-2 0,-4-3-2,9 1 0,-3-9-7,20 5-25,0 0-1,0 0-1,-11-14 0</inkml:trace>
  <inkml:trace contextRef="#ctx0" brushRef="#br0" timeOffset="3728">2062 202 62,'-3'-32'33,"3"32"1,9-31-2,9 24-20,-18 7-6,32-6 1,-14 8-2,5 9-1,-5 3 0,4 5-2,-4 0 1,-3 10 0,0 1 0,-2 11-1,-3 9 1,-3 4-2,1 6 0,-7 7 1,0 3-2,-2 2 1,-8-6-1,-2-8 1,-10-10-2,-5-10 1,-4-7-3,-9-16-1,6 4-11,-16-24-23,15 10 1,-2-17-4,11 5 1</inkml:trace>
</inkml:ink>
</file>

<file path=ppt/ink/ink2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1:41.6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104 187 72,'-9'-16'34,"9"16"-1,-13-3 2,0 0-27,13 3-3,-20 17-1,9-4-1,-2-3-1,5 7 0,-1-2-1,9-2 0,1 0-1,7 4 1,3-1-1,5 4 1,5 1-1,-2 3 1,1 3 0,-7 5-1,-4 0 1,-8 0 1,-5-5-1,-8-4 0,-5-4 0,-5-7-2,0-5-1,2-16-3,20 9-8,-28-20-24,27 2 1,2-8-1,14 3 1</inkml:trace>
  <inkml:trace contextRef="#ctx0" brushRef="#br0" timeOffset="328">143 221 78,'0'0'36,"22"18"-1,-22-2 1,9 19-28,-3-4-3,5 8-2,-2 1-1,4-1 0,-4-4-2,4-9 0,4-9-1,-2-15 1,1-6-1,3-15 0,-3-6 0,1-8 0,-2-7 0,1-1 1,-6 5 1,2 5 0,-8 3 0,3 13 0,-7 15 1,0 0-1,-2 15 1,2 16 0,-3 2-1,3 13 1,4 3-2,3-2 0,6 0-3,-4-16-8,17 1-26,-8-17 0,8-5 0,-4-23-2</inkml:trace>
  <inkml:trace contextRef="#ctx0" brushRef="#br0" timeOffset="687">611 255 58,'0'-18'36,"0"18"0,0 0-1,-9 13-8,-1 0-21,-2 14-2,-6 2-1,5 8-1,0-1-1,5 4-1,8-1-1,4-10-1,9-4 0,4-7-1,11-12 1,-3-12-1,1-9 1,0-13 1,-4-11 0,0-9 1,-7-14 1,-2-4 1,-10 1 0,1 2 1,-6 3 0,1 14 0,-3 8 0,-2 25-1,6 13 1,-6 32-1,3 8-1,6 15 0,3 11 0,0 9 0,7 2-1,3-8 0,-2-4-1,-2-19-1,1-6 0,-3-21 0,-10-19-1,18-9 0,-14-14-1,-4-11 1,9-1 1,-2-5 1,3 4 0,5 2 2,-2 9-1,7 12 2,-2 7 0,1 14 0,-5 9 0,1 12 0,-5 7 0,-1 6 0,-3 0-1,-2-1 0,-3-1-2,-5-15-5,11 4-20,-7-29-12,0 0 3,2-32-4,8 3 1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0:29.9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325 5 54,'0'0'34,"0"0"2,0 0-1,0 0-17,-19-11-8,19 11-2,-30 6-2,8 2-1,-13-7-2,1 5 0,-5 0-1,3-2-1,5-1-1,3 0 0,8 0-3,4-3-1,16 0-3,0 0-2,23 12-1,-10-15 0,15 9-1,-10-12 4,6 4 3,-8-1 4,-16 3 2,27-5 4,-27 5 2,0 0 2,0 0 0,0 0-2,0 0-1,0 25-2,0-25 0,-9 27 0,3-9-2,6 9 1,-1-1-2,1 5 1,0-2-2,2 4 1,-2-3-2,0 0 1,0-5-2,-4-8-1,3 1-2,1-18-1,-3 22-4,3-22-9,0 0-21,0 0 1,17 8-1,-17-8 2</inkml:trace>
  <inkml:trace contextRef="#ctx0" brushRef="#br0" timeOffset="437">247 422 70,'0'0'36,"0"0"0,0 0 0,7 22-23,-25-22-5,5 7-2,-14-7-2,0 2-1,-6-7 0,2 3-3,1-1-3,-5-11-15,16 13-20,-2-6 1,21 7-2,0 0 0</inkml:trace>
</inkml:ink>
</file>

<file path=ppt/ink/ink2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1:43.04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90 108 83,'-9'-24'37,"9"24"-1,0 0 0,0 0-28,0 0-3,9 37 0,-9-3-2,9 12 0,-8 10-1,2 10 0,1 3-1,-1 9 0,-3-1 0,2-6 0,-4-9-1,1-9-1,-2-8 0,-3-15-2,6-5-4,0-25-18,0 0-14,-6-21 1,18 1-1,-3-20 1</inkml:trace>
  <inkml:trace contextRef="#ctx0" brushRef="#br0" timeOffset="234">213 436 75,'-14'-14'32,"-8"9"-1,-8 1-10,-8 5-23,6 4-26,-2 2-1,8-5-2,9-4 0</inkml:trace>
  <inkml:trace contextRef="#ctx0" brushRef="#br0" timeOffset="405">238 87 83,'0'0'36,"18"22"-1,-20 6 1,18 22-29,-9 8-3,6 11 0,-4 2-1,0-2-2,-9-3 0,0-10-1,-3-4 0,-1-18-1,2-10-1,2-24 0,0 0-2,0 0 1,-4-26 0,8-6 0,5-2 1,4-1 1,0 1 1,9 4 1,-3 2 2,5 9-1,-6 7 2,4 12-1,-9 11-1,1 12 1,-5 8-2,-5 11 0,-1 5 0,-7 0-1,-1 4-1,-3-12-5,8 6-18,-9-27-14,9-18 4,0 0-5,26-15 3</inkml:trace>
  <inkml:trace contextRef="#ctx0" brushRef="#br0" timeOffset="780">691 476 67,'-1'-17'34,"1"17"0,-21-23-1,21 23-21,-30-1-9,13 16 0,-10 4-2,10 10 0,0 7-1,5 5-2,6 0 1,6-2-1,9-7 0,1-14 0,6-9 0,-2-14 0,4-5 2,-1-14 1,-4-8 0,3-2 1,-11-7 1,3 11 1,-3-2 0,2 11 0,-5 6 0,-2 15-1,15 11 0,-4 12-1,-3 10-1,5 6 0,1 4-2,-3-2-2,8 8-10,-12-24-24,15-6 3,-7-23-5,6-6 3</inkml:trace>
  <inkml:trace contextRef="#ctx0" brushRef="#br0" timeOffset="1154">911 18 64,'0'-22'37,"0"22"-1,13 3 2,4 28-15,-10 6-19,1 13 1,-10 4-1,4 7-1,-8-2-1,1-2 0,-3-4-2,2-4 1,2-7 0,-1-6-1,4-5 1,2-3-1,2-5 1,3-1-1,3-5 0,4 0 0,0-6 0,0-5-3,4-2-1,-4-13-7,13 6-23,-12-19-5,6 3 2,-10-22-2</inkml:trace>
  <inkml:trace contextRef="#ctx0" brushRef="#br0" timeOffset="1419">1073 376 52,'-19'-1'31,"-8"8"1,-2 6-3,-2 0-29,2 2-29,-4-3-3,2-8 0,4-9 0</inkml:trace>
</inkml:ink>
</file>

<file path=ppt/ink/ink2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1:49.5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78 162 71,'0'0'36,"-13"-19"-1,13 19 2,-9-13-28,9 13-3,0 0 0,0 0-2,0 0-1,0 0-1,0 0 0,0 0-1,0 0 0,0 0 0,0 0 0,0 0-1,0 0 0,-12-9 0,12 9 0,0 0 0,-9-17 0,9 17 0,-4-15 0,4 15 0,-4-16 0,4 16 1,0-18-1,0 18 0,4-15 0,-4 15 0,0 0 0,4-16 0,-4 16 1,0 0-1,0 0 0,18 13 0,-11 5 0,4 3 1,1 6-1,1 6 0,4 1 0,3 6 0,-3-2 0,5-3 0,-4-1-1,0-8 0,-1-5-2,-8-7-1,4 0-5,-13-14-21,0-14-7,-4-7-1,2 4 0</inkml:trace>
  <inkml:trace contextRef="#ctx0" brushRef="#br0" timeOffset="511">208 0 75,'0'0'36,"0"0"0,8 24 1,-16-12-28,11 22-3,-15-1-1,3 8-2,-6 0-1,-4 3 0,-3-2-2,-2-5 1,2-8-2,5-5 1,4-6-3,-4-13-1,16 8-10,1-13-24,4-15 2,5-4-2,13 5 2</inkml:trace>
  <inkml:trace contextRef="#ctx0" brushRef="#br0" timeOffset="772">237 152 81,'-3'-14'36,"3"14"0,-13 8 0,13-8-30,-33 18-3,8-6-1,-7-5-2,-6-3-5,16 4-30,-12-14 0,12 3-1,7-6-2</inkml:trace>
</inkml:ink>
</file>

<file path=ppt/ink/ink2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3:34.9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260 178 45,'-4'-13'33,"-8"-4"2,12 17-1,-14-34-18,14 34-4,0 0-2,0 0-4,0 24-1,0 9-1,-2 6-2,4 10 0,-4 4-1,1 5 1,-1 1-2,1-2 1,-2-8-1,0-7 0,2-9 1,-2-10-1,1-4 0,2-19-2,2 17-1,-2-17-6,10-13-27,-10-6-1,9 6 1,-8-8-3</inkml:trace>
  <inkml:trace contextRef="#ctx0" brushRef="#br0" timeOffset="390">0 6 49,'17'-6'30,"-4"12"2,6 1-1,1-8-20,11 11-5,-10-6 1,7 8-1,-4-5-2,8 5 0,-6-5 0,7 7 0,-2-5-1,5 10 0,-3-6-1,-4 6 0,-3 4-1,-3 4 1,-1 3-2,-9 8 1,-4 4 0,-5 4 0,-4 2-1,-1 5 1,-5 1-1,-1-1 1,-6-5 0,-5-4 0,-4-7 0,-6-9 0,-4-6 0,-7-10-1,-5-8 1,-1-5-1,2-7 0,1-3-1,9 2-1,5-2-2,15 11-5,-5-13-29,18 13 2,17-13-3,5 8 2</inkml:trace>
  <inkml:trace contextRef="#ctx0" brushRef="#br0" timeOffset="1014">811 520 68,'0'0'36,"0"0"-1,0 0-6,0 0-13,-26 18-10,4-5-2,-8-6-1,0 3-2,-5 0 1,6-4-2,7 0 0,8-6 0,14 0 0,0 0-1,22-6 1,-1 1 0,1 0-1,4-1 1,-4 4 0,-5 5 1,-17-3-1,17 21 0,-17-6 1,-1 11 0,-3 8 0,-1 3 0,4 2 0,2 0 1,2-1-1,4-2-1,2-4 1,1-9-2,2-7 1,-12-16 0,19 14-1,-19-14 0,0 0 1,0 0-1,0 0 1,0 0 0,0 0 0,-19-7 0,3 11 0,-3-1 0,-1 1-1,0-5-1,5 13-7,-7-15-27,22 3 0,-13-12-1,13 12-1</inkml:trace>
  <inkml:trace contextRef="#ctx0" brushRef="#br0" timeOffset="1919">1304 341 82,'0'0'36,"0"0"0,-17 5-1,17-5-31,-38 7-1,12-1-1,-1-1-2,-4-3-3,16 11-5,-7-10-28,22-3 1,9 13-1,19-3 1</inkml:trace>
  <inkml:trace contextRef="#ctx0" brushRef="#br0" timeOffset="2075">1343 458 71,'-4'16'34,"-12"-7"1,-10-8-1,4 9-26,-4-10-3,3 9-2,2 0-3,0-11-9,21 2-25,-17 5-1,17-5-1,0 0-1</inkml:trace>
  <inkml:trace contextRef="#ctx0" brushRef="#br0" timeOffset="2543">1802 84 62,'-6'-22'35,"6"22"1,-1-23-1,1 23-20,0 0-5,14 13-3,-14 8-3,4 16 0,-4 9-2,2 9 0,-2 7-1,0 5 0,-4-5-1,1-4 1,0-3-2,-2-12 1,4-10-2,-2-11-1,5-4-2,-2-18-13,0 0-19,-9-21-1,15 5 1,-9-14 0</inkml:trace>
  <inkml:trace contextRef="#ctx0" brushRef="#br0" timeOffset="2855">1685 52 44,'0'0'31,"0"0"1,-15-11 0,15 11-17,0 0-6,26 4 0,-26-4-3,35 2 0,-13-4-2,12 9-1,0-4 0,6 7 0,-1-2 0,3 7-1,-6 0-1,3 4 1,-8 5-1,-7 9 0,-5 8 0,-9 5 0,-5 6 0,-7 3 0,-11 3 0,-4-2 0,-9-3 0,-6-5 0,-6-7-1,-1-7-1,-6-6 1,-1-8-2,3-1-2,-4-18-7,24 5-26,-8-15-1,31 9 2,-22-24-3</inkml:trace>
  <inkml:trace contextRef="#ctx0" brushRef="#br0" timeOffset="4773">2460 626 48,'0'0'33,"-16"-8"0,16 8 1,-32-5-21,32 5-4,-30 13-4,14-3-1,-1-2-2,2 4 0,2-3-1,13-9-1,-16 7 0,16-7 0,0 0 0,-1-15 1,1 15-1,8-15 1,-8 15 1,11-18-1,-11 18 1,0 0 0,15 0 0,-15 0 0,13 26 0,-7-6 0,2 4 0,-3 4 0,1 3 0,-2 2 0,-1 2-1,0 1 1,-1-2-1,-2 0 1,0-3-2,0 0 1,-2-5-1,-4-5 1,-2-6-1,-5-5 0,-6-7 0,-3-3 1,1-3-2,-4-4 0,5 1-1,-2-6-4,22 12-20,-16-7-13,16 7 1,4-13-1,-4 13-1</inkml:trace>
</inkml:ink>
</file>

<file path=ppt/ink/ink2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3:49.7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77 32 51,'-17'-13'32,"17"13"2,0 0 0,-21-20-21,21 20-1,0 0-5,0 0-1,3 17-1,3 2-2,-2 1 0,5 11-1,4 0 0,1 11-1,0-3 1,7 0-1,-7-3-1,4-7-2,-1 0-1,-17-29-8,21 17-26,-21-17 1,4-16-1,-8-5 1</inkml:trace>
  <inkml:trace contextRef="#ctx0" brushRef="#br0" timeOffset="249">171 83 81,'0'0'35,"0"0"0,-5 31-5,-9-7-22,11 13-4,-10-4 0,4 2-1,-9-6-2,-2-5-1,1-2-2,-3-13-5,13 6-19,9-15-9,0 0-1,0 0-1,15-15 2</inkml:trace>
  <inkml:trace contextRef="#ctx0" brushRef="#br0" timeOffset="421">206 221 64,'0'0'34,"0"0"0,0 0-1,-13 7-22,-9-4-7,-3 5-1,-7 3-4,-6-9-24,7 3-8,5-3-1,7-4-2</inkml:trace>
</inkml:ink>
</file>

<file path=ppt/ink/ink2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3:56.4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271 18 63,'3'-19'35,"-3"19"1,0 0 0,-13 2-24,16 21-5,-15-3-1,8 12-2,-11 3-1,2 6 0,-3-2-2,0 3 1,-2-7-1,0 2 0,1-8-1,0-3 1,4-4-1,0-3 1,0-2-1,13-17 0,-18 22 0,18-22 0,-17 3 0,17-3 0,-14-19 0,6-2 0,0-5 0,3-6 0,0-1 0,2-5 0,3-1 0,0 2 0,5 3 0,3 3 0,2 3 0,4 7 0,1 6 1,3 5-1,0 4 0,2 6 1,-1 9-1,-2 4 1,-1 7-1,-3 8 1,-1 5-1,-4 5 1,-3 3-1,-1 4 0,-1-2 0,0 0 0,2-6 0,0-5 0,2-5 0,-3-9-1,5-3 0,-9-15-3,20 7-6,-23-24-28,16 1 0,-7-12 1,6 1-2</inkml:trace>
  <inkml:trace contextRef="#ctx0" brushRef="#br0" timeOffset="796">521 278 81,'13'-4'35,"-13"4"-6,0 23-2,0-23-20,-13 22-2,-5-10 0,-2 1-3,-9-7 1,-1-1-1,-2 0-2,3-4 1,3-1-1,7-3 0,19 3 0,0 0 0,0 0-1,29-8 0,-3 8 1,0-2-1,2 4 1,-4 2 0,-3 2 0,-4 5 1,-8 7 0,-5 2 0,-7 6 0,-1 3 1,-4 2-1,4 2 0,-2-1-1,2-3 1,3-4-1,2-4 0,6-4-1,-7-17 0,15 15 1,-15-15-1,17-2 0,-17 2 0,13-9 1,-13 9-1,0 0 1,0 0 0,0 0 0,-13-3 0,-1 6 1,-7 0-1,-2-1 0,-3-4-1,2 4-1,-7-10-8,18 4-25,-4-5-1,17 9 0,-4-14-1</inkml:trace>
</inkml:ink>
</file>

<file path=ppt/ink/ink2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00.3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262 0 51,'0'0'35,"0"0"-2,-16 19 1,-1-23-19,-1 17-7,-16-9-2,3 5-2,-8-5-1,6 2-1,3-4 0,6-2-1,7 0-1,17 0 1,0 0 1,0 0-1,0 0 1,0 0 0,17 11 0,-17-11 0,13 20 0,-8-1 0,-5 1 0,1 7-1,-2 3 1,-2 6-1,-1 0 0,2 3 0,-4-3 0,2 2 0,-2-3-1,3-2 1,-1-4-1,1-1 0,2-4 1,-1-1-1,2-2 0,2-6 1,0 1-1,-2-16 0,6 22 0,-6-22 0,0 0 1,22 17-1,-9-14 0,4-1 0,4 2 0,-1-4 0,3 0 0,-1-1-2,-1 1-1,-6-10-3,5 10-11,-17-19-22,9 4 1,-8-9-2,5 5 2</inkml:trace>
  <inkml:trace contextRef="#ctx0" brushRef="#br0" timeOffset="577">365 203 62,'0'0'37,"0"0"-2,-2 16 2,7 9-20,-5-5-13,4 10 0,-3-1-1,7 3-2,-3-6 0,4-6-1,-9-20 0,20 15 0,-20-15 0,24-26 0,-11-2-1,0-5 1,-2-3 1,1 1 0,-4 6 0,1 2 0,-5 8 0,-4 19 1,0 0 0,6 14 0,-6 9-1,0 12 1,5 4-1,-5 9 1,1 3-1,2 2 1,-3-1-2,0 0 2,-4-5-2,1-3 1,-2-4-1,0-7 1,-3-7-1,1-4 0,-2-8 0,9-14-1,-17 13 0,17-13 0,-17-10-2,7-6-3,10 16-8,-15-39-25,19 13 1,1-7-2,9-2 2</inkml:trace>
  <inkml:trace contextRef="#ctx0" brushRef="#br0" timeOffset="1123">727 108 69,'0'0'35,"-18"-3"-1,18 3-8,0 0-14,-16-3-5,16 3 0,0 0-3,16 0-1,-16 0-1,22-12-1,-6 5-1,1 0 1,1-3-2,0 2 2,-2 1-2,-1 3 3,-2 4-2,-13 0 1,17 11 1,-17-11 0,10 26 0,-8-5-1,-1 3 2,-1 8-2,-1 1 2,-1 6-2,1 0 0,-2 8 1,-3-4-1,2-1 0,-3-1-1,-2-4 1,3-3-1,-1-4 1,0-4-1,1-3 0,-3-1 0,2-3 0,-2-5 0,-1 1 0,-3-5-1,-3-3 0,-1-3 0,-5-7-2,3 6-5,-11-16-23,14 9-8,-1-8 1,17 12-2</inkml:trace>
</inkml:ink>
</file>

<file path=ppt/ink/ink2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03.78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228-1 62,'0'0'35,"0"0"0,0 0 0,-22-6-22,11 15-6,-16-7-2,2 5-1,-5-2-2,1 1-1,5 2-4,-2-10-6,26 2-27,0 0 1,0 0-2,14 9 2</inkml:trace>
  <inkml:trace contextRef="#ctx0" brushRef="#br0" timeOffset="187">213 150 77,'-7'15'35,"-3"3"0,-7-14-4,0 7-24,-12-8-2,0 4-1,-2-5-1,2-2-3,9 4-5,-4-2-30,24-2-1,0 0 0,0 0-1</inkml:trace>
</inkml:ink>
</file>

<file path=ppt/ink/ink2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04.4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355 9 85,'-9'-13'36,"9"13"0,-17 4 2,17 18-32,-13 3-2,0 12-1,-5 3-1,1 9 1,-5-1-2,0-1 0,-7-8 0,1-5 0,-1-14-1,-1-8 0,2-11 0,0-15 0,6-5 0,5-9-1,7-5 1,7-7-1,7-3 1,8 0 0,4 5 0,6 4 0,0 1 0,4 12 1,-3 8-1,2 14 1,1 12-1,-4 10 1,0 9-1,-3 9 1,1 1 0,-5 5-1,1-2 0,-5-6 1,-4-4-2,-1-8 0,2-7-1,-8-20-3,11 23-9,-11-23-24,10-20 0,-5-5-1,8 3 1</inkml:trace>
  <inkml:trace contextRef="#ctx0" brushRef="#br0" timeOffset="639">674 210 66,'0'0'34,"0"0"-1,-15 0 1,-7-5-25,6 10-4,-10-10-1,0 2-2,1 0 0,6-1-2,3 1 0,16 3 0,0 0-1,0 0 1,13 13-1,1-4 2,-14-9-1,20 25 1,-14-9 0,1 6 1,-7 1 0,0 7 0,0 4 0,1 5 1,-1 1-1,3 0 1,-1-2-1,-1-4 0,-4-4-1,0-9 0,-4-5 0,7-16 0,-17 16-1,17-16 0,-24 0-1,11-3-1,13 3-2,-29-15-6,29 15-28,-19-17 2,19 17-1,-19-26-2</inkml:trace>
</inkml:ink>
</file>

<file path=ppt/ink/ink2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06.0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229 8 56,'0'0'34,"0"0"-2,0 0 1,0 0-26,-14-7-1,-13 5-1,2 4-2,-3-2 0,3 2-1,2 1-1,6-1-1,4 1 1,13-3 1,0 0-1,0 0 1,0 0-1,0 0 1,0 0 0,-13 10-1,13-10 3,-6 16-3,6-16 2,-7 29-2,4-5 2,3 2-1,-1 8 1,1 5-2,-3 0 0,1 6 1,-2 1-1,0 3 0,-1-7-1,1 0 1,0-4-1,4-7 1,0-2-1,4-4 1,-2-5 0,5-4 0,1-3-1,1 0 1,1 0-1,3-3 1,3-1-1,1-2 0,5 0-1,-4-1 0,4 0-2,-6-6-4,11 7-16,-27-7-16,30-8 2,-23-7-3,2 2 2</inkml:trace>
  <inkml:trace contextRef="#ctx0" brushRef="#br0" timeOffset="515">324 222 83,'0'0'37,"0"0"0,10 17-6,-10-2-23,6 18-2,-7 3-3,4 5 0,-1-2-1,3-2-1,1-5-1,2-10 1,-8-22-1,25 11 0,-12-22 0,-1-11-1,1-5 1,-3-8 0,1-3 0,-4 2 0,-1 4 0,-1 6 0,0 9 1,-5 17-1,11-4 1,-2 18 0,-4 8 0,3 11 0,-4 6 0,0 9 1,-1 3-1,0 2 0,1 2 0,-2 0 0,2-3-1,5-4 1,-5-6-1,0-2 1,-4-3 0,-3-9 0,-7-6-1,-3-7 0,-8-10-1,-5-9-2,2 1-1,-7-20-7,21 4-26,-6-8-3,16-5 2,5-7-2</inkml:trace>
  <inkml:trace contextRef="#ctx0" brushRef="#br0" timeOffset="1046">707 145 60,'-17'-13'34,"17"13"-1,-11-17-2,11 17-18,0 0-4,22-15-3,-22 15-3,29-16 0,-12 8-2,6 1 1,-1-5-2,2 0 2,-2 1-1,-4 2 1,-2 0-1,-3 4 0,-13 5 1,17 0 0,-17 0 1,13 23-2,-8-2 2,-1 8-2,0 5 2,-2 8-1,1 5 0,-3 3 0,0 0-1,-2 4 0,-2-4-1,-1 0 1,0-3 0,0-5 0,-2-7-1,0-3 0,-2-7 0,-1-4 0,-1-5 0,-2-3-2,-2-3 0,-3-5-2,2 9-10,-16-18-26,9 2 2,-7-6-1,0-4-1</inkml:trace>
</inkml:ink>
</file>

<file path=ppt/ink/ink2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12.3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218 124 53,'0'0'34,"7"-16"-2,-8 3 2,-9-12-23,10 25 1,-15-38-4,8 25-2,-9-3-2,16 16-1,-29-5 0,13 13-1,0 4 0,2 5-1,1 4 2,3 3-2,2 2 2,4 5-2,6-1 2,3 5-1,0-1 0,3 3 0,-3 4-1,2-2 0,-6 0 0,4 0 0,-8-2-1,1-4 0,-2-1 1,0 0-1,1-4 0,-3-7 0,6 3 0,-4-10 0,1 1-1,3-15 0,-5 17-1,5-17-2,0 0-5,-18-15-23,18 15-6,-3-30-1,10 16 1</inkml:trace>
  <inkml:trace contextRef="#ctx0" brushRef="#br0" timeOffset="390">206 392 74,'0'-13'35,"0"13"-1,-21 2 1,-1 12-29,-4-12-3,-3 3-1,-3-2-3,-1-6-8,11 3-25,1-2 0,21 2-1,0 0 1</inkml:trace>
  <inkml:trace contextRef="#ctx0" brushRef="#br0" timeOffset="608">238 331 60,'0'0'35,"-17"32"-1,8-10 1,5 16-15,-5-6-17,12 8 0,-3-2-1,10 0 0,-1-8-1,4-5-1,0-11 0,1-8 0,4-10 1,-2-9-1,-3-9 0,0-11 0,-9-1 1,-1-3-1,-6 2 0,-6 3 1,1 6-1,-7 5-1,-1 10-2,-5-2-9,21 13-24,-22 0 2,22 0-2,0 0 2</inkml:trace>
  <inkml:trace contextRef="#ctx0" brushRef="#br0" timeOffset="889">355 426 69,'8'29'35,"0"6"-1,-6-4 1,15 10-25,-17-15-4,9 2-1,-9-14-1,0-14-1,0 0 0,0 0-2,-6-26 0,6 2 0,0-8 0,6-2-1,1-2 0,3 3 0,6 4 1,0 5-2,3 10 1,-3 2-3,3 15-4,-19-3-29,16 4 0,-16-4 0,15 5-2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0:31.1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 44 80,'-4'-17'36,"4"17"1,-8-24 0,8 24-28,0 0-2,0 0-1,-4 30-2,4 0 0,0 10-2,0 7 1,-4 6-1,4 3 0,-5 0-1,5-1 0,-4-4-1,4-4 1,-3-8 0,0-4-1,1-4 0,1-8-1,-1-2-1,2-21-1,0 24-3,0-24-7,0 0-27,2-30 2,7 14-1,-5-8 0</inkml:trace>
  <inkml:trace contextRef="#ctx0" brushRef="#br0" timeOffset="421">410 218 74,'0'0'36,"0"0"-3,16-1 4,-16 1-28,0 0-1,-25-6-3,7 7-1,-13-4-2,-4 5 0,-5-1 1,-3-1-2,-2 2-2,4 1 0,6 1-4,0-8-12,20 14-21,15-10 1,-9 13-3,9-13 2</inkml:trace>
  <inkml:trace contextRef="#ctx0" brushRef="#br0" timeOffset="686">403 398 82,'0'0'37,"2"13"-3,-22-10 3,5 1-32,-19-4-1,1 0-1,-7 0 0,0-1-2,0-2-2,2-4-3,14 11-13,-3-13-19,14 5 0,13 4 0,-16-12-1</inkml:trace>
  <inkml:trace contextRef="#ctx0" brushRef="#br0" timeOffset="1029">309 10 101,'2'-16'37,"-2"16"2,-2 18-10,2 14-23,-9 4-2,3 15 1,-7 5-2,3 7 0,-7-1-2,4 2 0,-3-8 0,2-2-1,5-8 0,-1-12-3,10 4-5,-12-19-30,21-1-1,-9-18-1,13-2-1</inkml:trace>
</inkml:ink>
</file>

<file path=ppt/ink/ink2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13.7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171 374 77,'-19'-21'35,"2"14"1,4 4-1,-11 4-29,7 17-1,-8-1-1,8 13-1,-2 2-1,8 4-1,3-1-2,7-2 0,8-3 0,3-14 0,3-4-1,3-12 1,3-6 0,-3-8 0,0-10 2,-2-5 0,-2-6 0,-3 3 0,-3 0 1,-1 2 0,-5 8 1,3 9-1,-3 13 1,0 13-1,2 12-1,2 10 1,2 8-1,4 2-1,2 5-2,1-11-3,8 8-17,-6-32-16,7-5 1,-4-22-2,4-7 1</inkml:trace>
  <inkml:trace contextRef="#ctx0" brushRef="#br0" timeOffset="359">343 10 72,'-4'-19'36,"4"19"1,0 0 1,13 33-26,-13-5-5,4 17-3,-7 2 1,3 6-3,-4-1 2,1 2-3,-1-1-2,-2-6 0,5-2-4,-7-20-11,14 1-22,-6-26 1,25 10-2,-9-26 2</inkml:trace>
  <inkml:trace contextRef="#ctx0" brushRef="#br0" timeOffset="562">530 31 81,'0'0'38,"0"0"-1,-10 27 1,15 20-31,-13 4-1,4 16-2,-5 5 0,5 1-2,0-6-2,1-3 1,3-10-1,3-10-1,1-9-1,0-16-3,14-1-14,-18-18-20,23-21 2,-10-5-2,6-6 1</inkml:trace>
</inkml:ink>
</file>

<file path=ppt/ink/ink2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15.1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169 346 71,'-13'0'37,"-3"8"-3,-5 0 2,19 11-28,-19-3-3,13 11-1,-5-4-1,8 8 0,5-5-2,6 1 1,1-3-1,2 1 0,0-5 0,-5 2 0,-3 1 0,-2-2 0,-8-3 0,-2-2-1,-4-2 0,-5-4-2,6-3-3,-8-17-14,22 10-18,-12-15 1,12 15-2,22-32 2</inkml:trace>
  <inkml:trace contextRef="#ctx0" brushRef="#br0" timeOffset="281">231 475 79,'0'0'37,"3"27"-2,-15-2 1,16 12-31,-5-4-1,2 5-1,5-5-2,2-3 0,2-16-1,-10-14 0,26 0-1,-10-19 1,-3-7-1,0-8 1,0-3 0,0-1 0,-2 4 1,-3 9 0,-8 25 0,14-5 1,-10 21 0,2 17 0,-3 12 0,-2 9 0,-1 7 0,0 5-1,0 0 1,-2-5-1,-3-1-1,-1-8 0,4-7-1,-6-7 0,4-9-3,4-29-5,-3 21-29,3-21 0,0-27 1,3-2-2</inkml:trace>
  <inkml:trace contextRef="#ctx0" brushRef="#br0" timeOffset="655">535 483 58,'8'19'36,"-3"22"-1,-5 9-1,8 17-10,-3-12-19,3 0-2,-3-12-1,-5-13-2,-5-17 0,5-13-2,-11-24 0,5-8 0,2-15 0,4-7 0,8-4 2,5-1 0,5 8 1,8 11 1,-2 11 0,5 20 1,-4 10 0,-2 21-1,-7 10 0,-1 10 0,-8 2-2,-4 0 0,-3-8 0,-5-10-1,2-7-1,3-19 1,0 0-1,0-19 0,9-5 0,0-4 1,5-1 1,4 3 0,-1-1 1,2 10 1,-3 8 0,0 15-1,-16-6 1,21 35 0,-12-7 0,-2 7-1,-2 1-1,-3-1 0,0-3-1,-4-10-4,10 1-14,-8-23-18,0 0 0,5-33 0,6-1 0</inkml:trace>
  <inkml:trace contextRef="#ctx0" brushRef="#br0" timeOffset="1154">1069 0 69,'0'0'37,"13"32"0,-6 14 0,-9 2-29,10 22-3,-11 3 1,3 6-4,-3-5 2,-1-7-3,-2-10 0,0-10-1,0-14 0,0-14-1,6-19 0,0 0-1,-11-16 1,8-6-1,6-4 0,3-8 0,4 4 1,4 2 0,4 5 2,2 7 0,2 7 0,-1 13 1,-3 7 0,-5 9 0,-9 5-1,-4 7 1,-7 1-1,-6-1-1,-9-2-1,-4-10-1,3-1-5,-10-18-29,14-3 0,6-17-1,14 0-1</inkml:trace>
  <inkml:trace contextRef="#ctx0" brushRef="#br0" timeOffset="1529">1278 450 74,'0'25'35,"-1"4"-1,0 10 1,-4-2-30,7 5-1,-2-3-2,4-7 0,3-6-1,6-12 0,3-14-1,4-11 1,2-13-1,0-10 0,-5-7 1,-2-2-1,-8-1 0,-7 4 1,-9 7-1,-8 10 0,-8 7 0,-5 11-1,-1 14-4,-9-2-27,11 6-3,9-4 0,20-9-2</inkml:trace>
  <inkml:trace contextRef="#ctx0" brushRef="#br0" timeOffset="1903">1552 52 76,'19'4'36,"-9"11"1,-10-15-5,13 36-24,-15-11-1,4 13-2,-8 0 1,2 13-3,-5 0 0,5 3-1,-4 3 0,4 2-1,1-2 0,3-1-1,3-4 0,3-7-1,0-5 0,-3-13-2,5-2-2,-8-25-9,0 0-24,9-13 0,1-6 0,-7-12 1</inkml:trace>
  <inkml:trace contextRef="#ctx0" brushRef="#br0" timeOffset="2246">1783 424 66,'13'-8'35,"-13"8"-1,0 0-1,0 0-24,0 0-3,-15 19-3,2-6-1,2 3-1,3 3 0,5 5 0,9-2 0,7 2 0,3 3-1,1-4 1,-4 0 0,-4 3 0,-14-5 0,-11-1-1,-10-2 0,-7-5-2,-2 4-6,-14-8-27,16-3 0,5-10-2,12-1 1</inkml:trace>
</inkml:ink>
</file>

<file path=ppt/ink/ink2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31.6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45 113 25,'0'0'31,"0"0"1,0 0 1,0 0-10,0 0-10,0 0-2,-13-14-1,13 14-3,0 0-1,0 0-2,-16 5-1,14 10-1,-6 2 0,6 8-1,-1 2 0,3 3 0,0 4 0,4-4-1,2-2 0,7-8 0,0-6 1,4-8-2,4-6 2,-1-9-2,0-9 1,0-7 0,-1-7 0,-3-7 0,-5-7 1,-5 1-1,-2 2 1,-4 5 0,2 8 0,-4 5 0,2 25 1,0 0-1,0 0 0,-4 28 0,4 2 0,1 5 0,-1 5-1,2 4 0,-2 0 1,0 1-1,0 1 0,4-1 1,-2 0-1,2-2 0,-1-2 0,0-2 1,-3-3-2,0-1 2,-2-6-1,-2 1 0,1-4 0,-3-2 0,2-3 0,-2-1-1,2-3 2,4-17-2,-14 25 1,14-25 0,-25 9 0,11-11 0,-5 1 0,-1-4 0,2 1 0,-2-2-2,7 3-2,-7-15-18,20 18-16,-6-24-1,12 7-1,4-10 0</inkml:trace>
</inkml:ink>
</file>

<file path=ppt/ink/ink2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34.8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1 525 28,'0'0'30,"-15"10"3,15-10-1,0 0-13,0 0-5,22 12-4,-22-12-2,26 0-3,-9-3-2,4-3 0,-3-5-1,2-5 1,-5-6-1,-2-2 0,-6-5 1,-2 1-1,-10 1 0,-3 5 0,-6 6-1,0 12 1,-7 10-1,4 14 0,-1 9 0,2 7 0,6 7 0,4 5 0,5 0-1,5-2 0,6-6 0,7-5 0,1-6-2,1-12-1,6-2-2,-12-21-7,17 2-26,-14-15 1,6 2 0,-9-12 1</inkml:trace>
  <inkml:trace contextRef="#ctx0" brushRef="#br0" timeOffset="390">196 374 58,'0'0'35,"0"0"-1,18 4 0,5 15-21,-10-3-4,14 12-3,-10-1-2,5 4-2,0 1-1,-7-4-4,2 2-5,-17-30-16,13 13-12,-13-13 1,12-25-1,-15-2 2</inkml:trace>
  <inkml:trace contextRef="#ctx0" brushRef="#br0" timeOffset="562">385 374 50,'-9'-13'33,"9"13"3,-18 8-1,11 18-9,-10-4-18,8 14-3,-13 0 0,9 6-2,-8 0-1,4-6-3,7 5-4,-14-17-31,23-2 0,1-22-1,14 13 0</inkml:trace>
  <inkml:trace contextRef="#ctx0" brushRef="#br0" timeOffset="905">649 352 83,'0'0'36,"-15"-9"0,15 9-9,-25 12-20,14 1-1,-10 0-2,5 10 0,-1 3-2,4 4 0,2 2-1,9 3 0,2-2 0,8 2 0,2-3-1,8-5 0,2-4-1,2-6-2,9 4-6,-16-16-28,14-5 0,-7-13 0,4 5-2</inkml:trace>
  <inkml:trace contextRef="#ctx0" brushRef="#br0" timeOffset="1202">770 509 71,'-6'13'33,"6"-13"-1,12 22-9,-12-22-18,38 9-1,-21-14 1,7 3-2,-7-13 1,2-2-1,-6-2 0,-4-1 0,-9-6 0,-4 7-1,-8 3 0,-6 7-1,-3 5 0,-3 7 0,-4 10 0,4 6 0,2 7 0,7 3 0,6 1 0,9 5-1,5-1-1,4-8-3,17 6-9,-3-19-23,11-3-1,-4-11 0,5 1 0</inkml:trace>
  <inkml:trace contextRef="#ctx0" brushRef="#br0" timeOffset="1498">1059 374 80,'-4'-24'38,"4"24"-1,0 0 1,-2 15-31,1 9-2,8 21 0,-4 7-3,3 13 1,-3 6-2,2 1 0,-3-1-1,-1-6 1,2-2-1,-3-13-1,0-4-1,-1-14 0,2-4-1,-1-28-4,2 13-4,-12-34-13,12 1-12,-7-17-1,8-8 0,-6-12 2</inkml:trace>
  <inkml:trace contextRef="#ctx0" brushRef="#br0" timeOffset="1732">1120 550 62,'19'-33'35,"6"15"0,-6 5 1,17 22-22,-17-6-6,8 19-2,-11-1-3,-7 10-1,-11-1 0,-8 0-2,-12-1 0,-12-13-3,-1 6-7,-13-22-26,9-9 0,7-13-2,7-2 1</inkml:trace>
  <inkml:trace contextRef="#ctx0" brushRef="#br0" timeOffset="2028">1344 12 76,'14'-7'36,"-14"7"0,22-6-8,-22 6-19,26 4-2,-26-4-1,12 37-3,-12-8 0,1 7-1,-4 1 1,2 10-2,-3 2 1,1 4-1,1 4 0,1-4 0,1 1 0,1 2-1,2-7-1,0-4 1,1-2-2,-1-11-2,6 1-6,-12-20-28,16-5 1,-13-8-1,24-25-1</inkml:trace>
  <inkml:trace contextRef="#ctx0" brushRef="#br0" timeOffset="2294">1529 345 66,'-22'1'32,"-9"6"-2,1 8-14,-1 1-43,-8-5-1,8 4-3,0-8 0</inkml:trace>
</inkml:ink>
</file>

<file path=ppt/ink/ink2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38.3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41 459 68,'0'0'36,"-6"-19"1,6 19 0,0 0-27,1 32-4,-8 1-1,10 20-1,-7 5-2,5 13 1,1-1-3,-1 1 1,1-6-1,-1-8 0,0-12-1,-5-13-2,4-13-3,-14-24-16,14 5-15,-16-27 0,16-4-1,-6-9 1</inkml:trace>
  <inkml:trace contextRef="#ctx0" brushRef="#br0" timeOffset="234">36 520 48,'9'-31'34,"4"10"1,5-3-4,3 20-12,0-6-8,11 23-3,-8 0-3,0 16-1,-8 0-1,-11 7-2,-8-1 0,-10-3-1,-8 0-1,-11-13-4,6 7-11,-9-23-21,9-3 1,8-11-2,18 11 2</inkml:trace>
  <inkml:trace contextRef="#ctx0" brushRef="#br0" timeOffset="515">330 404 69,'-9'22'34,"2"8"-1,-9 5-1,16 7-27,-6 0-3,7 3 0,4-1-1,8-8-1,0-10 0,4-11 0,5-9 0,0-14 1,0-9 0,-1-11-1,-8-9 2,1-3-1,-12-3 0,-4 6 0,-7 1 0,-9 10-1,-3 6-1,-11 5-3,7 18-12,-5-6-17,5 6-2,5-2 0,20-1 0</inkml:trace>
  <inkml:trace contextRef="#ctx0" brushRef="#br0" timeOffset="889">665 360 51,'0'0'37,"-22"5"-3,5 0 2,2 20-15,-4-10-16,8 9-1,-1-3-1,9-1-1,5 0-1,6-1-1,7-6 0,2 0 1,-1-1-2,-1-2 1,-15-10 0,12 20 0,-12-20-1,-27 16 1,10-7-2,-9-5-3,11 11-6,-5-12-25,20-3 2,0 0-2,0 0 0</inkml:trace>
  <inkml:trace contextRef="#ctx0" brushRef="#br0" timeOffset="1170">838 317 85,'-9'-19'36,"9"19"-1,-20 10-8,15 13-22,-6 2-1,4 7-1,-2 0 0,7 3-1,-2-2-2,4-4 1,-1-4-1,-1-2 0,1-3 0,-8-4-1,0-1-1,-7-8-1,6 6-3,-10-13-26,20 0-4,-15-6 0,15 6-1</inkml:trace>
  <inkml:trace contextRef="#ctx0" brushRef="#br0" timeOffset="1435">915 401 73,'11'25'37,"-3"1"-1,-10 1 1,11 11-27,-5 3-7,1 4 0,-5-5-3,-3-6-4,8 4-15,-5-38-18,0 0 1,0 0-1,-2-41 0</inkml:trace>
  <inkml:trace contextRef="#ctx0" brushRef="#br0" timeOffset="1607">1003 19 68,'9'-20'34,"-9"20"-3,13-2-4,-3 17-54,-7 9-4,6 4-1,-1 2-2</inkml:trace>
  <inkml:trace contextRef="#ctx0" brushRef="#br0" timeOffset="1794">1177 139 78,'18'27'37,"-14"-9"-2,9 16 1,-8 2-30,-1 14-3,-8 3 0,-1 2-1,-1 1-1,-5-5-2,-1-1 0,1-10-2,3-10 0,-2-14-1,10-16-1,0 0 0,0 0 0,9-29 2,7 7-1,-2-4 3,7 0 2,3 6 2,0-1 0,2 14 0,-7 3 1,1 15 0,-10 4-1,-3 11 0,-10 0-1,-7 6-1,-9-3 0,-7-4 0,-4-6-2,-6-14-1,5 1-4,-10-19-30,23-7 1,6-16-1,15-1 0</inkml:trace>
  <inkml:trace contextRef="#ctx0" brushRef="#br0" timeOffset="2184">1443 51 53,'6'20'36,"-5"11"-1,-5-4 1,7 23-11,0-10-20,1 11-1,-4-3 0,2 6-1,0-6-1,-2 0 0,5 0-2,-5-3 0,4-5-1,-2-6-3,2 2-6,-7-21-27,3-15 0,16 5-1,-1-12 1</inkml:trace>
</inkml:ink>
</file>

<file path=ppt/ink/ink2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51.4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19-8 60,'-14'3'32,"14"-3"0,0 0-10,0 14-14,0-14-2,-3 22 0,1-9-1,4 7-1,-4-1-1,8 8-1,-3-4-1,5 4 1,-3-4 0,6-1-1,-3-4 0,3-1 0,-11-17 0,24 14-1,-10-20 1,-1-7 0,3-8 0,-3-4-1,0-6 1,0-1 0,-4 1 1,0 5-2,-3 1 2,-2 9-1,-4 2 0,0 14 0,0 0 0,0 0 0,0 0 0,0 0 0,0 0 1,0 0-1,4 14 0,-1 0 0,-1 4 0,1 1 0,1 3-1,-4 4 0,2 2 0,0 2 1,-4 0-1,3 1 0,-4 2 0,2-3 1,-1 3-1,-1-4 0,2 0-1,-1-1 2,1-1-2,-1-3 2,1 3-1,4-2 0,-3 0 0,1 1 1,-1-7-1,0 0 1,0-5-1,-4 0 1,4-14-1,-16 12 0,16-12 0,-26-2-1,11 2 1,-3-4-2,5 4-1,-4-13-8,17 13-27,0 0 0,-13-15 0,13 15-2</inkml:trace>
</inkml:ink>
</file>

<file path=ppt/ink/ink2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4:55.1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46 72 25,'-19'-5'29,"19"5"3,-15-5-1,15 5-12,0 0-8,-13-18 0,13 18-2,0 0-1,0 0-3,0 0 0,21-12-2,-21 12 0,17-6-1,-17 6 0,22-6-1,-22 6 0,20-3 0,-20 3 0,19-1 0,-19 1-1,13 3 1,-13-3-1,9 21 1,-5-5-1,-2 5 0,-2 3 0,-3 4 0,-1 0 0,-2 1 0,1-4 0,-3 0 0,-1-7 0,3-2 0,6-16 0,-16 20 0,16-20 0,0 0 0,-17 9 0,17-9 0,0 0 0,0 0 0,11-15 0,-11 15 0,19-23 0,-6 6 0,5-3 0,-2-4-1,0-3 2,0-2-1,0-1 0,-2 2 0,-2-1 1,-3 6-1,-1 5 1,-8 18-1,6-16 1,-6 16 0,-6 17-1,1 3 1,-1 2-1,-1 5 0,-2 1 0,3-1 1,0-4-1,6-1 1,2-8-1,-2-14 1,17 14 0,-4-12-1,5-5-1,-1-4 0,6 2-2,-5-13-7,12 9-28,-11-9 1,5-1-3,-8-7 2</inkml:trace>
</inkml:ink>
</file>

<file path=ppt/ink/ink2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5:05.9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185 344 40,'0'0'32,"-3"-16"2,1 3 0,2 13-12,-8-27-8,8 27-3,-3-21-3,3 21-1,0 0-3,0 0 0,0 0-1,-6 37-1,3 0 0,3 9-1,-4 4 0,4 6 0,-5-1 0,5-5 0,-4-4-1,4-11 0,0-5 0,0-10 0,4-6 0,-4-14-1,5 13-2,-5-13-3,13-6-17,-13-7-15,7-2 1,-10-10-2,7 4 2</inkml:trace>
  <inkml:trace contextRef="#ctx0" brushRef="#br0" timeOffset="437">13 287 50,'-11'-20'31,"11"20"-1,-2-17 2,2 2-21,17 15-1,-17 0 0,30-12-2,-17 4-2,9 6-1,-5-4-1,5 5 0,-5-2-1,4 6-1,0 0 0,4 7-1,0 5 1,1 5-1,0 8 0,1 12 0,-2 8 0,-1 8 0,-6 5-1,-8 5 0,-7 0 1,-6-3-1,-10-4 0,-6-10-1,-7-11 2,-7-12-1,-2-7 0,0-11 0,5-7-1,-3-10 0,7-1-3,-1-15-3,19 9-18,-5-13-13,14 2 2,4-5-2,9 2 1</inkml:trace>
  <inkml:trace contextRef="#ctx0" brushRef="#br0" timeOffset="905">464 607 60,'13'-4'34,"0"-11"-4,4 5 4,-8-14-21,17 13-2,-17-17-2,9 7-2,-15-8-1,0 2-2,-6 1-1,-1 5 0,-8 5-1,-4 13-1,-4 9 0,0 11 0,1 14 0,3 10 0,2 4-1,8 8 1,3 2-1,10-2-1,8-3-2,2-13-2,13 6-8,-8-25-25,11-1 1,-7-24 0,6-3-1</inkml:trace>
  <inkml:trace contextRef="#ctx0" brushRef="#br0" timeOffset="1185">678 537 82,'0'0'35,"0"0"1,0 0-4,16 39-23,-12-9-4,6 14-2,-7-4 0,1-2-3,-4-7 1,-4-12-2,4-19 0,-14 4 0,2-17-1,3-15 2,5-4-2,0-11 2,7 0-1,5 5 1,5 1 1,5 8 0,0 1 1,3 12 0,-1 6 0,-1 11 0,-2 6 1,-1 14-2,-4 5 1,-1 7-1,-2 1 0,-5 2 0,-4-2-1,-1-6-1,-4-1-3,5-27-12,-14 16-21,14-16 1,-2-13-1,8-7-2</inkml:trace>
  <inkml:trace contextRef="#ctx0" brushRef="#br0" timeOffset="1560">973 460 62,'0'0'36,"-5"27"-1,5 5 0,-2-1-13,12 10-16,-7 0-2,7 9-2,-3-7-1,6-2-1,-1-10 1,1-10-2,2-11 0,3-13 1,-1-7 0,-1-14 2,-1-5-2,-2-10 2,-5-3-1,-6-1 1,-2 5 0,-6 6-1,-7 7-1,-3 8 1,-6 13-1,-5 8-2,1 15-6,-10-5-29,14 5 2,3-9-2,19-10 0</inkml:trace>
  <inkml:trace contextRef="#ctx0" brushRef="#br0" timeOffset="1934">1246 3 80,'-11'-18'38,"11"18"-2,-5 27 1,12 5-26,-7 8-6,5 17 0,-5 5-1,3 10-2,-3-2 0,1 2 0,-1-4-2,0-6 1,2-5 0,2-4-1,0-6-1,-1-7 0,1-3 1,4-6-1,-3-5 0,-2-7-4,5-3-2,-8-16-23,2-16-6,3-6 0,8-3-2</inkml:trace>
  <inkml:trace contextRef="#ctx0" brushRef="#br0" timeOffset="2199">1370 444 57,'-13'-7'30,"-8"7"-1,-5 4-4,-6 14-23,2-12-26,4 8-2,-5-15-1,15-2-3</inkml:trace>
  <inkml:trace contextRef="#ctx0" brushRef="#br0" timeOffset="2527">1427 672 43,'20'19'31,"-3"-13"2,1-10 0,12 6-16,-20-21-1,18 12-4,-20-14-3,8 5-2,-11-3-2,-1 6-1,-10-2-1,6 15-2,-23-15 1,4 18-2,-1 5 0,0 8 1,2 7-1,11 13-1,4 3 1,11 6-1,8 0 1,10-2-1,2-5 0,3-10-3,1-3-2,-16-23-30,12-5 0,-3-21 0,4-2-2</inkml:trace>
</inkml:ink>
</file>

<file path=ppt/ink/ink2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5:11.5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56 111 67,'-10'-28'35,"3"5"0,-2-5 2,9 28-25,-4-33-2,4 33-3,0 0-1,-4 16-2,-1 4-1,5 11-1,-4 5 0,4 9 0,-4 7 0,2 0 0,-1 3-2,3 2 1,0-2 0,2 3-1,-2-6 0,3-5-1,1-7 1,-4-7-1,0-5 1,0-9-1,0-19 0,0 0 0,0 0 1,-13-25 0,13 3 0,0-4 0,4-1 0,1-2 0,8 4 0,0 3 0,4 5 0,5 3 0,-1 6 0,1 7-1,-1 1 1,-2 7 0,-3 11 0,-6 2-1,-3 3 2,-5 9-2,-8 0 1,-3 3-1,-4-4 1,-4-4-1,-3-4 1,-3-7-1,-2-5-1,-2-14 0,10-1-2,-5-19-5,22 23-18,-12-39-10,21 13 1,3-8-1,6 4 1</inkml:trace>
  <inkml:trace contextRef="#ctx0" brushRef="#br0" timeOffset="577">303 411 74,'0'0'35,"-6"11"-1,-2 7 0,13 9-24,-9-1-5,8 9-1,-4 1-1,9-1-2,0-4 0,4-10-2,1-9 1,6-8 0,-1-8 1,1-8 0,-1-5-1,0-6 1,-5-2 1,-1 3 0,-4 4 0,-5 3 0,-4 15 1,5-16-1,-5 16 0,8 19 0,-5 0 0,3 11-2,1 2 1,-1 7-1,-2 2 1,1-1-2,-1 2 2,-4 0-1,-3-1 0,2-2 0,1 0 1,0 2-1,0-2 1,1-1-1,-1-1 1,-1-5-1,-2-3 0,-4-6 1,-6-9-1,-3-7 0,-3-7-1,-3-7 1,1-2-1,0-4-1,4 4 0,3-3-2,14 12-9,0 0-25,0 0 1,0 0-2,0 0 0</inkml:trace>
</inkml:ink>
</file>

<file path=ppt/ink/ink2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5:16.7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363 0 46,'0'0'32,"0"0"1,0 0 0,0 0-17,0 0-4,5 23-3,-19-17-3,-2 7-2,-12-6-1,0-1 0,-9 0-2,2-2 1,2-2-2,4-1 1,7 1 0,22-2-1,-14 4 0,14-4 0,15 7 0,1-7 0,1 0 0,-1 2 0,-1-4-1,-15 2 1,19 2 0,-19-2 1,0 0-1,0 0 2,1 20 0,-4-6 0,-3 1 0,5 11 1,-3 1 0,2 10-1,-1 2 1,5 4-1,1 6-1,1-2 1,0 5-1,1-3-1,1-7 0,0-3-1,-2-3 1,-2-4-1,-1-5 0,-2-5 0,-2-3 1,-2-6 0,-4 0 0,9-13 0,-26 9 1,8-9-1,0-3 1,-8 1-1,2-3 0,-1 0 1,3 1-1,3 1 0,3 0 1,16 3-1,-18-3 1,18 3-1,0 0 0,0 0-2,0 0-2,13-11-12,9 14-22,-22-3-1,27-13-1,-14-1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2:15.25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11 368 39,'-7'-15'33,"7"15"1,0 0 1,0 0-12,0 16-12,-5 0-3,13 18-2,-7-2-2,3 9-1,-4-2-1,5 2 0,-7-7-1,2-3 0,-1-9 0,1-22 0,-6 16-1,6-16 0,-6-16 1,6 0-1,2-8 1,-1-5-1,1-8 0,2 1 0,2-4 1,1 1-1,2 1 1,-1 10 0,2 10 1,6 14-1,2 11 0,-1 18 1,2 9-2,1 10 2,-3 1-2,-1 2 1,-3-3-1,-3-9-1,-2-9 1,-5-13 0,-3-13-1,0 0 0,11-32 0,-9-1 0,3-7 0,3-4 1,3-1-1,2 1 1,0 6 1,0 10 0,0 12-1,0 13 1,-13 3 0,22 28 0,-16 3 0,1 8 0,-4 2 0,0 3 0,-2-2 0,-1-1-1,3-4 0,-3-9-1,3-3-3,-3-25-3,7 29-11,-7-29-21,0 0 1,9-34-3,-1 15 2</inkml:trace>
  <inkml:trace contextRef="#ctx0" brushRef="#br0" timeOffset="717">566 372 71,'0'0'38,"-7"-23"-2,7 23 1,-19-12-27,19 12-5,-33 15 0,14 8-2,-6 5-1,7 10-1,-3 6 0,8 1-1,8-1-1,3-5 0,6-7 0,5-8-1,6-14 1,0-10-1,3-7 1,1-11 1,-2-10 0,0-5 0,-4-5 1,0 1 0,-4 4 1,0 3-1,-5 7 2,-4 23-1,0 0 0,9 15 0,-9 12 0,4 13 0,-3 4-1,8 5 0,-3 1-1,7-6-1,1-3-3,-7-19-6,17 6-15,-10-27-14,6-1 1,-7-19-3,6-1 3</inkml:trace>
  <inkml:trace contextRef="#ctx0" brushRef="#br0" timeOffset="1139">788 101 56,'3'-33'38,"-6"-1"1,6 20-1,-14-7-10,11 21-21,6 25-1,-2 7-1,-7 5-2,4 14 0,-2 3-3,0 10 2,-2-1-2,1 2 1,-1-4-1,0-4 1,2-1-1,2-8 0,-1-4 0,2-6 1,2-5-1,-2-6-1,1-5-1,-3-9-2,0-13-3,0 0-8,0 0-11,2-16-14,7-2 2,-7-18-2,9 1 4</inkml:trace>
  <inkml:trace contextRef="#ctx0" brushRef="#br0" timeOffset="1404">853 464 50,'-5'-17'29,"-11"5"1,-9 6-5,-1-4-47,-3 8-5,-5-3-2,3-1-1</inkml:trace>
  <inkml:trace contextRef="#ctx0" brushRef="#br0" timeOffset="1778">933 634 50,'0'0'31,"0"0"1,14-9 1,-18-6-22,4 15-3,4-19 0,-4 19-1,9-26-1,4 16 0,-4-9-1,5 9 0,-2-5-1,1 6-1,-13 9-1,14-16 0,-14 16-1,0 0 0,-1-15 0,1 15 0,-18-7-1,5 12 1,0 3 0,-4 11 0,0 8-1,4 8 1,0 6 0,4 5-1,5 4 0,8-3-1,5-5 1,5-6-1,6-15-1,1-7-2,8-7-2,-12-22-9,20 9-18,-13-20-5,4 1-1,-10-11 0</inkml:trace>
  <inkml:trace contextRef="#ctx0" brushRef="#br0" timeOffset="2184">1186 537 81,'-5'19'38,"11"13"-1,-16-2-1,20 11-30,-8-5-2,4 2-1,-4-7-1,0-9-1,-2-22 0,0 0-1,0 0 0,-12-35 0,11-3 0,4-6 0,3-9 1,4 4 0,6 3 0,1 5-1,0 9 1,1 12-1,2 8-2,-20 12-3,27 16-13,-27-16-20,13 18 0,-13-18-2,18 26 1</inkml:trace>
  <inkml:trace contextRef="#ctx0" brushRef="#br0" timeOffset="2511">1437 469 88,'-8'17'38,"8"11"0,-9-3 0,13 16-32,-4-3-1,5 3-2,-5-2-2,1-10-3,0-2-2,-1-27-5,2 16-17,-6-34-13,8-1 1,-8-22-1,8-1 3</inkml:trace>
  <inkml:trace contextRef="#ctx0" brushRef="#br0" timeOffset="2667">1424 276 76,'2'-41'37,"-7"3"-1,8 17 1,-11 5-30,8 16-5,4 16-11,-4-16-26,4 31-2,1-11-1,9 11 1</inkml:trace>
  <inkml:trace contextRef="#ctx0" brushRef="#br0" timeOffset="2855">1696 447 77,'-7'-19'39,"7"19"-2,-18-8 0,18 8-31,-27 28-1,7 0-2,-2 4-1,5 10-1,-1 5-2,5 1-1,5-1 0,8-9 0,8-7-1,4-12 0,4-12 1,1-10 0,2-11 2,1-5 1,-3-13 0,-1-3 0,-6-9 1,2 4 1,-3-1 0,-1 8 0,-3 2 0,2 10 1,-7 21-1,0 0-1,6 24 0,-2 9 0,-1 7-1,3 7 0,0 1-2,1 0-3,4-4 0,-5-22-11,22 0-17,-11-26-8,9-7 1,-2-22-1</inkml:trace>
  <inkml:trace contextRef="#ctx0" brushRef="#br0" timeOffset="3245">2046 188 53,'8'-22'37,"-8"-4"0,0 26 0,3-36-11,15 31-20,-18 5 0,0 0 0,0 0-2,0 0 0,0 0-2,13 22 0,-9-5 0,-4 11-1,0 4 0,-3 9 0,-6 9-1,4 7 0,-4 4 1,7 2-1,0-2 1,6-2 0,0-8-1,9-8 1,2-8-1,1-12 0,1-8-1,-4-11-2,6-1-7,-12-35-10,19 8-21,-4-21 0,6-5-3,0-17 2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0:33.2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226 92 72,'0'-23'36,"3"7"0,-10-1 1,7 17-26,3-23-3,-3 23-1,0 0-1,4-13-2,-4 13 0,0 0-1,-4 23-1,4-1 0,-3 5-1,-2 5 1,1 2-2,0 10 2,-2 1-2,0-4 1,1-2-2,-1-4 2,0-3-1,2-5 0,-2-1 0,2-7 0,2-2 0,-2-4-2,4 0 0,0-13-3,0 18-4,0-18-26,0 0-5,0 0 2,20-10-2</inkml:trace>
  <inkml:trace contextRef="#ctx0" brushRef="#br0" timeOffset="343">391 497 92,'0'0'37,"-12"14"0,-5-1-6,-13-13-24,0 7-3,-10-8 0,-2 1-1,-5-2-3,3-6-2,2 9-16,3-12-19,12 3 0,6-2-2,21 10 0</inkml:trace>
</inkml:ink>
</file>

<file path=ppt/ink/ink2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5:24.4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60 0 71,'0'0'36,"0"0"0,-22 13 1,22 5-23,0-18-7,-12 17-1,12-17-2,-11 17 0,11-17-2,-11 19-1,11-19 0,0 0-1,-3 16-2,3-16-5,0 0-29,6-17-3,-6 17 2,6-19-3</inkml:trace>
  <inkml:trace contextRef="#ctx0" brushRef="#br0" timeOffset="515">105 309 80,'-17'-7'37,"17"7"0,-22 0 0,22 0-27,0 0-5,-17 4 0,17-4-2,-20 3-2,20-3 0,-14 6-3,14-6-1,-15-3-26,15 3-7,0 0-2,24-6 0</inkml:trace>
</inkml:ink>
</file>

<file path=ppt/ink/ink2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5:30.6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261 33 69,'2'-19'35,"-2"19"-3,-9-13 4,-8 5-26,17 8-3,-36 12-2,13 0-2,-8-5-1,2 6 0,1-2-1,3-3-1,3 0 0,9-2 0,13-6-1,0 0 1,0 0 0,18-9 0,-2 0-1,-2 0 1,3-4 1,-3 1 0,-14 12 0,13-14 1,-13 14 0,0 0 0,0 16 1,0 9-1,-4 4 0,2 10 1,-2 1-2,4 5 1,-3 2-1,3-3 0,0 2 0,0-4-2,0-2 3,0-2-3,0-3 1,2-3-1,1-4 1,1-6-2,0-4 2,-4-18-1,14 19-1,-14-19 1,19 3-1,-19-3 1,24-2 0,-24 2 0,22 3 0,-22-3 1,14 8 0,-14-8 0,0 0 0,0 0 0,-25 13 1,9-15 0,-9 1 0,-3-2-1,0 1 1,2 1-1,1 2 0,4-1-1,7 5-1,-1-8-5,15 3-22,0 0-9,15 9 0,-15-9 0</inkml:trace>
  <inkml:trace contextRef="#ctx0" brushRef="#br0" timeOffset="1264">787 171 77,'0'0'36,"-7"-24"-1,7 24-2,0 0-22,0 0-4,0 0-1,-5 32-2,5-7-1,5 8-1,-8 6 0,3 4-1,0-1 1,-2 7-2,-1-7 0,3-2 0,0-8 0,0-9-2,5-2 1,-5-21-3,0 19-1,-5-40-12,5 21-20,0-38 1,3 16-1,-6-10 1</inkml:trace>
  <inkml:trace contextRef="#ctx0" brushRef="#br0" timeOffset="1576">789 176 81,'0'0'36,"0"0"-3,0 0 4,0 0-27,-3 15-2,-5 1-3,-6-4-1,-4 9-1,-4-1-1,0 2-1,-6-1 0,2 2-1,1-3 1,-1 2-1,4 0 0,4-1 1,4-2-1,2-3 0,6-3-1,6-13 1,-7 15-2,7-15-1,0 0-4,0 0-27,17-16-4,-17 16 1,31-19-1</inkml:trace>
  <inkml:trace contextRef="#ctx0" brushRef="#br0" timeOffset="2091">834 569 63,'0'0'34,"0"0"-1,0 0 2,13 22-21,-13-22-6,-15-12-1,-6-1-3,-1-1 1,-9-7-2,-3 2 0,-4-6-1,1 5 0,2 4-1,5 2-2,11 14-7,-3-7-29,22 7 1,0 0-1,0 0-1</inkml:trace>
</inkml:ink>
</file>

<file path=ppt/ink/ink2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5:34.7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149 71 58,'2'-18'33,"-4"2"0,2 16 1,-19-31-19,19 31-6,-27 3-1,14 6-2,-7-2-1,7 12-1,-3-6-1,5 1-1,3 2 0,5-1 0,3-15 0,0 24-1,0-24 0,10 22 0,-3-9 0,3 4-1,2-1 1,0 7 0,-2 0-1,-2 8 1,0 0-1,-6 3 1,0-3 0,-8 1 0,-3-3-1,-4-6 0,-1-5 0,0-7 0,-1-4 0,2-4 0,13-3 0,-16 0 0,16 0 0,0 0 0,0 0 0,0 0 0,9 19 0,-9-19 0,10 25 0,-7-2-2,-2 3 2,1 7-1,-5 4 1,1 5-2,-2 3 3,0 1-3,1 0 2,3-7 1,3-2-1,2-6 1,4-5-1,3-5 0,1-7 1,1-4-1,-1-4-1,0-5-1,2 1-2,-8-17-10,13 8-24,-10-13 0,6 5 0,-6-11-1</inkml:trace>
  <inkml:trace contextRef="#ctx0" brushRef="#br0" timeOffset="702">326 289 76,'0'0'36,"0"0"-1,0 0 1,14-11-28,8 25 0,-9-2-3,7 10 0,-7 4-2,0 7 0,-9 0-1,-5 3-1,-6-3 0,-8-1-1,-2-3 0,-1-7 0,1-8 0,17-14 0,-19 6-1,19-6 1,9-20-1,5-2 1,5-7 0,0-4 0,1-12 0,2 3 0,-3-1 1,-3 7-1,-6 5 1,-4 16 1,-6 15-1,0 0 1,-3 30-1,-3 5 0,-3 9 0,4 4 0,3 0 0,1-4-1,1-3 1,5-5-2,3-13 0,5-6 0,4-9-1,-1-13-4,10 7-12,-9-24-20,9 2-1,-7-18 1,7 12 0</inkml:trace>
  <inkml:trace contextRef="#ctx0" brushRef="#br0" timeOffset="1389">842 136 80,'-9'-13'37,"9"13"0,-7 12 1,11 13-27,-9-5-3,5 19-3,-9 1-1,5 11 0,-2 1-2,0 3 0,0-2 0,5 0-2,-4-9 1,7-4-1,-1-4 0,2-10-2,2-4 0,-5-22-2,0 0-3,0 0-25,11-22-7,-8-8 1,7 5-1</inkml:trace>
  <inkml:trace contextRef="#ctx0" brushRef="#br0" timeOffset="1670">852 401 61,'0'0'34,"-16"5"-1,16-5 2,0 0-21,0 0-5,0 0-1,20 6-2,-4-10-1,12 5-1,5-4-1,6-1 0,6-5-1,7 2 0,0-4 0,-1 3-1,-8 0 0,-2 3-1,-11 3 0,-10 0-2,-20 2-1,0 0-8,0 0-25,-22-6-3,9 6 2,-8-8-2</inkml:trace>
  <inkml:trace contextRef="#ctx0" brushRef="#br0" timeOffset="1950">1147 227 55,'-1'-17'35,"4"4"0,-2-7-5,-1 20-3,16-7-17,3 17-2,-19-10-2,30 33-1,-17-7-2,-4 9-1,-5 2-1,-7 2 0,-11-6-1,-8-2-1,-8-2-2,-9-15-7,13 3-27,-9-7 0,10-2 1,4-7-3</inkml:trace>
  <inkml:trace contextRef="#ctx0" brushRef="#br0" timeOffset="2543">1571 310 82,'0'0'37,"0"0"-3,0 0 3,0 0-27,0 26-3,0-2-2,9 12-2,-2 2 0,1 5-1,3 2-1,-1-3 0,1-6 0,-2-4-1,1-13 0,-10-19 1,20 5-1,-10-18 1,2-10-1,0-11 1,-2-7 0,6-8 0,-2 1-1,6 4-1,-1 7-1,-7 4-3,5 23-12,-13-10-22,-4 20 1,0 0-2,0 0 0</inkml:trace>
  <inkml:trace contextRef="#ctx0" brushRef="#br0" timeOffset="3214">2093 40 54,'0'0'33,"0"0"-3,-6-18 3,6 18-20,6-16-1,7 16-3,-13 0-2,22-5-1,-8 3-1,9 4-2,-4-2 0,4 5-1,-4-5 0,-2 3 0,-4-1 0,-13-2-1,18 7 0,-18-7 0,6 14 0,-6-14 0,-12 25 0,0-5 0,-2 3-1,-2 6 2,-3 6-1,3 4 0,2 1 0,4 4 0,3-3 0,5 1 0,5-6-1,4-4 0,2-6 1,2-7-1,5-5 0,5-11 0,0 0 0,1-7 0,0-2 0,-2-4 0,-1 3 0,-2 1-1,-17 6 1,17-12-1,-17 12 1,0 0 0,-15 26 0,4-4-1,0 7 1,1 4 0,1 8 1,6 3-2,2-2 2,-2 4-1,3-4 1,-5-4-1,-3-3 1,-2-8-1,-6-5 1,-9-5-1,2-4 0,-7-6-1,1 3-1,-2-8-4,17 9-13,-8-18-20,22 7-1,-20-13 0,18-3-2</inkml:trace>
</inkml:ink>
</file>

<file path=ppt/ink/ink2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5:44.1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106 63 69,'-3'-14'36,"-6"-5"1,9 19 0,-4-31-22,4 31-6,0 0-2,7 21-2,-10-1-1,6 13-1,-4 8-1,1 9 0,-2 7-1,-1 4 1,2-1-1,-1 3 0,1-4-1,-1-6 1,1-5-1,0-6 0,2-11 0,-4-5-1,3-8-1,0-18 1,0 0-3,0 0-2,0 0-15,2-26-18,6 8 2,-2-16-2,9 8 2</inkml:trace>
  <inkml:trace contextRef="#ctx0" brushRef="#br0" timeOffset="281">229 354 70,'0'0'35,"-24"-13"-1,2 17 1,-13-4-20,7 10-13,-9 0-3,0-7-10,11 6-22,6-6-1,20-3-1,0 0 1</inkml:trace>
  <inkml:trace contextRef="#ctx0" brushRef="#br0" timeOffset="468">295 12 86,'0'0'36,"0"0"1,-9 28 0,14 15-28,-10 4-3,1 15-1,-3 6-2,5 4-1,-2 1-1,1-7 0,0-7-1,1-11-1,2-12-1,-1-12 1,2-11-2,-1-13 1,0 0-1,8-26 0,0 2 1,-2-6 0,4-2 1,2-4 0,1 4 2,3 6 0,2 3 1,-1 14 0,-4 11 1,2 11-1,-4 6 0,2 8 0,-5 6-1,-4 2 1,-1 0-2,-5-6-2,4-2-2,-2-27-15,-10 20-18,10-20 0,0 0-1,8-18 0</inkml:trace>
  <inkml:trace contextRef="#ctx0" brushRef="#br0" timeOffset="889">525 539 64,'17'-7'32,"-17"7"1,22-20-5,-8 18-14,-3-22-6,9 11 0,-16-13-1,9 11-2,-11-7 0,1 9-1,-3 13-1,0 0 0,-22-4-1,5 18-1,-5 5 0,-4 7 0,1 8 0,6-1 0,1 2-1,10-2 1,9-1-1,11 0-1,10-5 1,8-5-1,9-9 0,1-7-1,0-6-1,-6-19-9,5 4-25,-14-14 1,-2 3-1,-5-8-2</inkml:trace>
</inkml:ink>
</file>

<file path=ppt/ink/ink2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5:47.4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37 422 51,'0'0'34,"-20"-10"-1,20 10 1,0 0-15,-18-25-7,18 25-2,0 0-3,19-7-3,-19 7 1,28 0-2,-11 5-1,0 11 0,-2 8-1,-4 6 1,-2 8-1,-5 5 0,-8 4-1,-5-3 1,-1 1-1,-3-10 1,0-4-1,3-11 0,10-20 0,-10 13 0,10-13 0,13-26 1,-2 1-1,7-7-1,-1-5 1,2-8 0,1-3 0,-5 2-1,-4 5 1,-2 8 0,-3 7 1,-6 26-1,0 0 1,0 14-1,-4 18 1,2 10 0,-2 3 0,-1 6 0,3-4-1,0-5 1,4-7-1,2-7 0,5-8-1,-9-20-1,21 20-3,-21-20-12,26-13-20,-11 0-1,7 4 0,-7-5-1</inkml:trace>
  <inkml:trace contextRef="#ctx0" brushRef="#br0" timeOffset="468">395 588 73,'-5'-13'35,"5"13"-1,-22-7 1,8 11-23,-6 1-11,-8-8-18,6 6-16,5-5-1,4-4-1,13 6 0</inkml:trace>
  <inkml:trace contextRef="#ctx0" brushRef="#br0" timeOffset="764">480 357 82,'0'0'37,"0"0"-1,0 0 0,9 31-26,-9 0-3,10 8-2,-6 1-2,6 7-1,2 1 0,-1-5-1,1-4-2,-2-10 0,3-4-3,-13-25-7,26 16-26,-26-16 0,25-18 0,-15-5-1</inkml:trace>
  <inkml:trace contextRef="#ctx0" brushRef="#br0" timeOffset="951">657 448 82,'-2'-23'37,"-9"1"-1,11 22 2,-18 7-28,14 22-3,-9 4-2,4 9-2,-2 3 0,2 3-2,0-1-1,3-11-3,6 4-7,-4-21-27,13 0-1,-9-19 0,23 7-1</inkml:trace>
  <inkml:trace contextRef="#ctx0" brushRef="#br0" timeOffset="1357">877 458 64,'-7'-19'35,"7"19"1,-11-20-1,11 20-17,-18 0-8,9 17-4,-10-1-1,2 12-3,-5 1 0,0 5 0,1 3-1,5 0-1,5 0-1,7-6 0,8-3 0,7-8-1,5-5 0,2-10 0,6-6 1,-4-11-1,2-8 1,-4-9 1,-2-6 0,-1-5 1,-7-2 0,0 4 1,-4 0 0,2 11 0,-6 4 0,0 23 0,0 0 0,-7 26 0,4 4-1,3 9 0,-2 5-1,5-1 0,0 4-3,-1-15-5,15 2-21,-17-34-9,23 21 1,-23-21-1</inkml:trace>
  <inkml:trace contextRef="#ctx0" brushRef="#br0" timeOffset="1747">1013 510 79,'0'0'36,"0"0"-2,10 19 2,-13 1-28,12 15-2,-8 1-2,5 3-2,-4-5-1,-1-7 0,-1-9-1,0-18 1,0 0-1,-9-13 0,6-14 0,3-4-1,5-4 1,1-3-1,8 6 1,5 0-1,4 6 1,2 6-1,1 7 0,-5 3 1,1 8-1,-4 7 1,-5 5 0,-3 9 1,-6 5 0,0 10 0,-2 2 0,-1 3 1,-1 0-2,0-6 0,2-1-4,-2-32-20,-5 21-12,5-21 0,6-28-1,-6-10 0</inkml:trace>
  <inkml:trace contextRef="#ctx0" brushRef="#br0" timeOffset="2121">1240 129 86,'-4'-27'35,"4"12"-1,0 15 1,0 0-34,0 0-14,-6 16-21,3 1 0,8-1-2,3 5 1</inkml:trace>
  <inkml:trace contextRef="#ctx0" brushRef="#br0" timeOffset="2293">1459 472 73,'-6'-17'38,"-5"-2"-2,11 19 1,-35-27-21,35 27-11,-28 7-1,11 12-2,0 11 0,4 3-2,1 8-1,5-2 0,10 2-2,4-9 1,7-6-2,2-12 2,6-9-1,-3-13 1,1-9 1,-1-9 1,-5-10 1,-2-5 0,-5-4 2,2 9 0,-9 0 0,4 11 0,-4 11-1,0 14 0,-4 20 0,4 13-1,0 8 0,0 2-1,1 6-2,1-5-1,8 4-7,-7-19-27,14-9 1,-2-20-1,8-3-1</inkml:trace>
  <inkml:trace contextRef="#ctx0" brushRef="#br0" timeOffset="2636">1637 483 83,'12'-16'35,"-12"16"-1,13 23-2,1 6-27,-9-3-1,2 9-1,-7-6-2,-3 1-1,-6-8-1,-4-11-1,-1-5 0,-2-13 1,6-9-1,0-7 1,7-5 0,8-1 2,8-3 1,12 6 0,3 0 1,11 9 1,-6 2-1,6 10 0,-8 3 0,-1 15-1,-8 5 0,-5 13-1,-8 4 0,-9 10 0,-3 1-1,-3-1 1,-3 0-3,1-13 0,6 4-7,2-36-28,-4 13 1,13-34-2,9-7 0</inkml:trace>
  <inkml:trace contextRef="#ctx0" brushRef="#br0" timeOffset="3026">2034 55 73,'-4'-22'36,"4"22"-1,1-33-2,14 35-23,-15-2-1,15 7-2,-15-7-1,22 32-1,-12-8-2,0 8 0,-1 2-1,-4 2 0,-5 1-1,-2 3 0,-4-1 0,-2 4 0,-1 1-1,0-1 1,-1 0 0,3-3-1,5-1 1,1-2-1,4-2 0,1-9-1,6-1-1,-1-9-1,7 3-5,-16-19-14,22 1-16,-12-14-1,12 0 0,-7-15 2</inkml:trace>
  <inkml:trace contextRef="#ctx0" brushRef="#br0" timeOffset="3322">2244 423 78,'-13'-14'34,"-13"2"-1,-5 15-3,-12 4-30,-5 3-30,3 1 0,11-3-4,3-2 0</inkml:trace>
</inkml:ink>
</file>

<file path=ppt/ink/ink2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5:53.6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73 457 51,'0'0'34,"-10"-19"-1,10 19 2,-14-14-18,14 14-5,0 0-3,-13 17-2,13-17-3,-15 28 0,6-6-2,2 9 0,1 2-1,9 3 0,2-1-1,3-1 0,8-3 0,-1-9 0,7-8-1,2-10 1,0-9 0,-3-11 0,-3-11 0,-5-6 0,-6-5 0,-5 1 0,-5 2 0,-5 8 0,-5 6 0,-4 10 0,-3 8-1,-7 6-3,10 19-14,-3-15-19,7 6 0,13-13-1,0 0 1</inkml:trace>
  <inkml:trace contextRef="#ctx0" brushRef="#br0" timeOffset="421">470 62 72,'-10'-33'37,"5"15"-1,-3 4 2,8 14-26,-15 0-6,6 14-1,-6 1-2,1 8 0,1-1-1,-3 3 0,6 2 0,2 7 0,5 2 0,6 2-1,1 2 1,5 5-1,1 0 0,-2 0 0,-2-5 0,3-2-1,-8-3 1,1-2-1,-4 1 0,2-2 1,-2-2-1,2 2 0,0-1 0,1-5-1,-1 1-1,-3-11-1,10 1-4,-7-17-16,0 0-16,2-25 0,14 8 1,-6-14 0</inkml:trace>
  <inkml:trace contextRef="#ctx0" brushRef="#br0" timeOffset="733">528 497 72,'0'0'34,"0"0"-1,-20 8-4,-4 0-16,1 11-9,-9-3-3,-3-6-6,5 3-28,-1-9 0,8-5-2,6-6-1</inkml:trace>
</inkml:ink>
</file>

<file path=ppt/ink/ink2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5:57.3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286 8 49,'0'0'33,"18"-6"2,-18 6 0,14-3-20,-14 3-2,0 0-3,0 0-3,-14 5-2,-4-1-2,-3 3 0,-7-1-2,-4-1 1,-2-1-1,-3-1-1,4-2 1,7 1-1,9 1-1,17-3 1,0 0-1,6 14 1,9-9-1,7-2 1,0 0-1,-2-2 1,-1 1 1,-6 0-1,-13-2 1,13 17 0,-12-1 0,-2 7 0,-3 3 1,-1 9-1,-2 3 0,3 8 0,-3-1 0,2-1 0,1-1-1,2 1 1,-1-3-1,3-4 0,0-4 0,0-5 0,2-3-1,-1-8 1,4-1-1,-5-16 0,0 0 0,20 9 0,-20-9 0,23-13 0,-8 4 0,-2 2 1,-13 7 0,21-16 0,-21 16 1,0 0 0,0 0-1,-18 0 1,-3 3-1,-2 1 0,-6 1 1,-3 2-1,3 0-1,2 0 0,2 2-2,-1-9-10,26 0-23,-17 12-2,17-12 1,0 0-2</inkml:trace>
</inkml:ink>
</file>

<file path=ppt/ink/ink2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01.57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-2 0 93,'0'0'37,"0"0"0,0 0 0,0 33-35,0-33-7,17 33-31,-17-33 1,0 0-2,19-2-1</inkml:trace>
</inkml:ink>
</file>

<file path=ppt/ink/ink2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00.9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 38 74,'0'0'36,"-1"-21"-3,1 21 4,-1-18-26,1 18-3,0 0-1,-2 30-2,-1-3-2,5 8 1,-2 5-3,1 7 1,1 3-2,0-5 0,-2-3-2,0-16-3,6 1-11,-6-27-22,0 0 1,8-18-1,0-2 0</inkml:trace>
  <inkml:trace contextRef="#ctx0" brushRef="#br0" timeOffset="219">111 88 82,'9'-20'36,"-9"20"-1,0 20 0,8 5-30,-12 2-1,8 6-1,-4 4-1,0-1-1,0-6-1,0-9-1,-1-7 0,1-14-1,0 0 1,-12-28-1,8 4 0,4-7 1,0-2 1,7-2-1,3 2 2,3 7 0,5 2 1,4 11-1,-3 0 2,1 12-1,-6 2 0,0 15 0,-6 5-1,-2 9 0,-5-2 0,-2 5 0,1 4-2,-3-7-2,7 4-14,-4-34-20,0 14 1,0-28-2,5-7 1</inkml:trace>
</inkml:ink>
</file>

<file path=ppt/ink/ink2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02.0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20 455 52,'-7'-16'34,"7"16"0,-6-25-2,6 25-16,0 0-2,0 0-5,0 0-2,0 23-2,-6 1-2,6 9-1,-1 3-1,1 4 0,1-1 0,5-8-1,0-5-1,4-13 1,-10-13 0,24-3-1,-9-13 1,-2-10 0,1-4-1,-2 2 1,-4 0 0,1 3 0,-2 10 0,-7 15 0,0 0 0,10 13 0,-5 10 0,2 3 0,0 2-1,3-1 2,3-1-1,0-7 0,2-5 0,-2-12 0,0-6 1,-13 4-1,18-30 0,-13 8 0,-2-4 0,-3-2-1,-2 0-1,-2-6-5,11 16-22,-8-14-8,6 7 1,-2-4-2</inkml:trace>
  <inkml:trace contextRef="#ctx0" brushRef="#br0" timeOffset="468">398-16 73,'-1'-14'37,"1"14"-1,0 0 1,-2 29-27,-7-4-2,8 19-2,-6 7-3,4 17 0,-3 6-1,3 4-1,2-1-1,1-8 1,-2-6-2,4-13 0,-2-14 0,-2-18-1,2-18-1,0 0 1,0-27-1,2-7 1,1-1 0,4-6 1,3 2 1,4 5 0,-1 6 2,5 13 0,-1 11 0,0 17 0,-5 10 0,-1 13 0,-3 11 0,-3 4-1,-3 2 0,-1-10-1,-1 1-2,-1-17-4,10 3-17,-9-30-15,13-3 2,-5-18-3,8-3 2</inkml:trace>
  <inkml:trace contextRef="#ctx0" brushRef="#br0" timeOffset="842">633 443 85,'0'0'36,"5"32"0,-10-13-1,18 26-29,-11-1-2,5 3-1,-3-2-2,-2-9-3,2-4-3,-4-32-10,0 0-21,-16-27-1,13-8 1,-4-22 0,8 4 17,-8-28 9,16 1 8,1 5 11,-4-4 23,4 12 1,-3 8 0,2 15 0,-2 4-16,-7 40-10,13-3-21,-13 3-17,9 33-1,1-9-3,6 6 2</inkml:trace>
  <inkml:trace contextRef="#ctx0" brushRef="#br0" timeOffset="1139">884 323 83,'0'0'37,"0"0"-1,-8 24-1,-7-11-29,4 14-1,-8 2-2,3 9-1,-6 1-1,9 3 1,3-1-2,4-2 0,12-6 0,9-6-1,8-4-1,4-10 0,6-7-3,-4-16-3,9 4-6,-18-23-23,6-6 2,-6-17-2,-1-1 2</inkml:trace>
  <inkml:trace contextRef="#ctx0" brushRef="#br0" timeOffset="1373">1073 85 85,'-1'-20'36,"1"20"0,1-18 2,-1 18-31,5 20-2,-5 10-1,-5 6-1,4 18-1,-3 8 0,2 9-1,-2-1 0,1 1 0,-1-6-1,-1-12 0,1-7-1,-2-14 0,3-11 0,3-21-1,-6 15 0,6-15 1,0 0-1,9-27 1,0 12 0,4-5 0,0-4 1,4 0 0,0-3 0,1 7 1,0-1 0,3 11 0,-4 7 0,2 13 1,-8 11-1,5 16 1,-6 3-1,-1 4 0,-5 0-2,2-4 1,0-13-1,-6-27-1,23 3-3,-13-36-17,19 2-16,5-24 0,16-3-1,3-10 0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03.1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-65 37 92,'5'-30'37,"-7"9"-1,2 21 0,0 0-35,0 0-10,-22 19-27,22-19 2,3 30-3,-3-30 0</inkml:trace>
</inkml:ink>
</file>

<file path=ppt/ink/ink2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08.2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313 347 62,'0'0'35,"1"-23"0,-1 23 0,-1-26-24,1 26-3,0-13-1,0 13-2,0 0-1,0 0-1,-13 9-1,13-9 0,-16 14 0,7 2 0,-3 4-1,1 8 0,-4 5-1,-1 6 1,3 7 0,-1 5-1,-1-1 0,4-1 0,-2-4 0,0-9-1,1-7 1,4-6-1,-5-10 0,-1-10 1,1-7-1,0-9 2,0-9-2,-1-7 1,1-3 1,1-11-1,4 3 1,0-5-2,8 4 1,3 2 0,3 2 1,6 9-1,1 5 0,3 10 1,-2 10-1,2 15 1,-3 8-1,-1 10 1,-1 9 0,-2 8-1,0 2 1,4 1-1,-2-5 1,4-4-1,1-13-1,1-6-1,6-6-1,-6-22-11,21 3-23,-15-14-2,9-5 1,-1-12-2</inkml:trace>
  <inkml:trace contextRef="#ctx0" brushRef="#br0" timeOffset="1981">667 788 67,'0'0'36,"-3"-13"0,3 13 0,-23-5-26,23 5-4,-35 16-1,11-6-3,-4-7 1,-1 6-3,3-5 1,3-5-2,7 1 1,16 0 0,0 0-1,-1-13 1,14 11-1,4-4 0,2 6 1,-2 5 0,1 2 1,-5 5-1,-4 3 2,-5 4-1,-6 4 1,2 6 0,-7 3 0,6 1 0,-2 3 0,0 3 0,1-1-1,2-2 1,-1-3-1,-3-4 0,-2-7-1,-4-5 1,-5-10 0,-2-1-1,-2-6 1,0-3-1,2 0 0,1-2-2,16 5-1,-23-12-4,23 12-22,0 0-10,10-22 0,-4 1-1</inkml:trace>
  <inkml:trace contextRef="#ctx0" brushRef="#br0" timeOffset="2715">1144 83 51,'0'0'35,"0"0"-1,-6-16 0,6 16-12,-28 3-16,11-3-1,-8-2-1,2 2-1,-3-3 0,4 5-1,4-2 0,2 3-1,16-3 1,-13 13 0,11 0 0,5 10-1,-2-2 1,1 11 0,-1 0-1,-1 3 1,-4 2-1,0 2 0,-1 5 0,-2-4 0,1 5-1,3-5 1,1 4-1,-1-4 1,0-4 0,3-3-1,1-5 0,1-2 1,-1-6-1,1 0 0,0-4 0,1 0 0,0-3 0,0 1-1,1-1 2,2 3-2,-6-16 2,19 22-2,-19-22 2,28 19-1,-14-12 0,5-6-2,-2 1-1,-2-14-3,12 14-19,-12-21-14,6 0 0,-8-7-1,8 0 2</inkml:trace>
  <inkml:trace contextRef="#ctx0" brushRef="#br0" timeOffset="3229">1159 372 77,'-8'-16'36,"8"16"-1,0 0 1,17-3-28,-17 3-3,29 4-1,-14 0-2,1 12 0,-6 6-1,0 4 0,-6 7 0,-1 5-1,-7-1 1,-4 2-1,0-3 0,-2-10 0,-1-2 0,11-24 0,0 0 0,0 0 0,-7-24-1,16-4 1,1-9 0,6-4 0,-2-3 1,2 7 0,-1 2 0,-2 9 0,-4 6 0,-9 20 0,0 0-1,0 0 1,8 32 0,-12-4-1,0 7 1,1 3-1,1 1 1,2-2-1,3-2 0,3-6-1,4-5-1,-10-24-3,39 21-14,-20-36-20,14-1 2,-2-18-2,2-3 0</inkml:trace>
  <inkml:trace contextRef="#ctx0" brushRef="#br0" timeOffset="3729">1546 93 63,'0'0'34,"-17"3"1,17-3-2,0 0-23,18-12-3,-9 0-1,10 5-3,1-6 0,6 2-1,-4-1 0,0 3 0,-3-1 0,-2 5 1,-4 0-1,-13 5 0,20 0 0,-20 0 0,9 13-1,-5 2 0,1 3 0,-4 8 0,3 6 0,-1 9 0,-3 1-1,0 7 1,-1 3 0,-2 1 0,-1-2-1,1-1 1,-3-5-1,4-4 0,0-1 0,0-5 1,-1-5-1,3-5 1,-3-4-1,-1-3 0,0-5 0,4-13-1,-19 24-1,6-22-2,0 5-4,-13-16-18,26 9-12,-25-17-1,25 17 0,-17-32 0</inkml:trace>
  <inkml:trace contextRef="#ctx0" brushRef="#br0" timeOffset="4462">2213 338 88,'0'0'36,"0"0"0,-23-4 0,7 3-32,-11 3-2,-2 1-1,-3-3-1,3 3-3,12 12-9,-5-11-24,22-4 0,1 13-1,18-4 1</inkml:trace>
  <inkml:trace contextRef="#ctx0" brushRef="#br0" timeOffset="4618">2164 441 68,'-9'26'35,"9"-26"-1,-21 27 1,3-18-24,8 8-8,-10-7 0,3 1-2,-2-1-4,-6-12-26,8 4-5,4-10 0,13 8-2</inkml:trace>
</inkml:ink>
</file>

<file path=ppt/ink/ink2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13.3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-1 33 65,'2'-21'37,"-2"21"-2,-2-13 1,17 26-22,-15-13-5,7 35-3,-7-7-1,9 14-3,-3 3 0,3 5 0,1-1-1,-2-4-1,1-3-1,-3-12-2,7 1-6,-13-31-29,0 0 2,17-7-1,-5-10-1</inkml:trace>
  <inkml:trace contextRef="#ctx0" brushRef="#br0" timeOffset="203">209 45 90,'1'-22'36,"-1"22"0,3-18-8,2 36-20,-10 9-3,1 13-1,-6 3-1,-1 9-1,0-1-1,-4 0-2,2 0-4,-14-19-27,19-5-6,8-27 0,0 0-2</inkml:trace>
</inkml:ink>
</file>

<file path=ppt/ink/ink2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17.9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308 128 59,'3'-22'35,"-6"-5"-1,5 8 0,-11-7-21,9 26-6,-10-28 0,10 28-2,-19-7-1,19 7-1,-25 3-1,12 0-1,-1 0 1,14-3-1,-25 9 1,25-9 0,-20 7-1,20-7 1,0 0 0,-13 21-1,13-21 0,-3 26 0,2-8 0,-2 6 0,1 2 0,1 8-1,-3-2 1,-1 1-1,-1 3 1,-1-1-1,3-2 0,-2 2 1,2-6-1,-2 3 1,2-5-1,-1-2 0,4-4 0,-4-2 0,3 0-1,-3-6 0,5 0-1,0-13-2,0 19-6,0-19-28,0 0-1,5-25 0,8 12 0</inkml:trace>
  <inkml:trace contextRef="#ctx0" brushRef="#br0" timeOffset="421">252 277 71,'0'0'35,"0"0"-2,-22 6 1,-3-11-28,2 16-3,-9-4-2,-5 3-2,6 4-9,-8-12-24,13 1 1,9-3-2,17 0 1</inkml:trace>
  <inkml:trace contextRef="#ctx0" brushRef="#br0" timeOffset="702">295 328 80,'0'0'36,"0"0"-2,-17 33-4,-2-14-26,10 7 0,-2 0-1,2 7 0,0-4-1,11 0-1,1-6 0,10-4 0,1-8-1,4-5 1,0-12 0,3-4-1,-6-11 1,-1-8-1,-4-5 1,-3-2-1,-11 3 0,-1 3 0,-3 6 0,-10 6-2,5 18-5,-14-6-29,27 6 0,-25 19 0,25-19-1</inkml:trace>
  <inkml:trace contextRef="#ctx0" brushRef="#br0" timeOffset="1014">446 383 70,'5'23'35,"-2"-2"-1,9 13 1,-9-7-28,7 11-2,-7-8-1,1 1-1,-4-11-1,4-6 0,-4-14-1,0 0 0,0-27 0,0-1 0,5-9 0,3-4-1,3-4 1,5 2 0,1 4-1,5 7-1,-1 13-3,-9-1-24,14 19-9,-6-1 0,6 9-2</inkml:trace>
</inkml:ink>
</file>

<file path=ppt/ink/ink2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23.3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132 7 48,'0'0'30,"0"0"3,0 0 0,-20 2-19,17 11-4,-19-13-1,12 14-1,-12-9-1,10 9-2,-6-4-1,12 7-1,-2-1 0,11 6-1,3-1 0,7 1 0,-1 1-1,3 2 0,-2-4 0,-3 2 0,-3-1-1,-5-2 1,-7-1 0,-2-3-1,7-16 1,-25 21-1,11-15-1,-2-3 0,16-3-3,-27-12-11,27 12-23,-4-18 1,4 18 0,15-28-2</inkml:trace>
  <inkml:trace contextRef="#ctx0" brushRef="#br0" timeOffset="343">183 97 53,'0'0'35,"0"0"1,0 0-1,0 0-10,6 34-17,-9-6-4,6 9 0,0-1-1,4 3-1,2-4-1,5-8-1,4-8 1,4-12-1,0-13 1,1-11 0,-3-8-1,-2-11 1,-7-7 0,-6-3-1,-8-1 1,-7 3 0,-6 8-1,-9 5 0,-3 10 0,-2 14-1,1 10-4,-9 1-17,19 18-16,1-3 2,14 7-2,4-8 1</inkml:trace>
  <inkml:trace contextRef="#ctx0" brushRef="#br0" timeOffset="671">346 64 54,'13'1'35,"-13"-1"1,16 35-2,-8-17-9,6 21-18,-4-3-3,5 6 0,-8-3-2,2-4-1,-8-8 0,1-10-1,-2-17 0,0 0-1,0 0 1,-16-30 0,13 3 0,3-4 0,4-3 1,6 4 0,1-1 1,5 5 0,1 6 0,2 10 0,-2 6-1,2 12 1,-3 10-1,-1 9 0,-3 8-1,-7 4 0,0-1-1,-5 0 0,0-5-1,-3-10 0,1-9-1,2-14 1,0 0-1,3-30 1,5 6 1,-1-9 0,4-3 1,4-2 1,0 4 1,1 3 0,-2 4 0,4 10 1,-5 7-1,3 12 0,-3 7 0,0 16 0,-4 6-1,1 10 0,-3 3-1,-3 4 0,2-5-1,-4-4 0,2-3-3,-5-22-7,15 1-26,-14-15 0,15-23 0,-5-6-2</inkml:trace>
  <inkml:trace contextRef="#ctx0" brushRef="#br0" timeOffset="1279">877 154 64,'0'0'34,"5"25"-2,-5-25 2,29 17-23,-29-17-3,33 2-1,-17-7-2,9 0-1,-3-7 0,4 1 0,-4-7-1,-2 4-1,-7-2 1,-4 2-2,-9 14 0,-9-18 0,-7 17 0,-7 5 0,-5 8-1,1 5 0,-1 3 0,6 8 0,8 2 0,8 4 1,10 1-1,12-2 0,8-3-1,5-2 0,4-8 0,1-13-3,6 3-6,-16-23-28,16-4 1,-8-15-1,2-4-1</inkml:trace>
</inkml:ink>
</file>

<file path=ppt/ink/ink2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31.8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17 314 58,'0'0'35,"-13"-29"1,13 29-1,-5-22-14,5 22-13,0 0-1,14 9-2,-14-9-1,4 26-1,-2-3-1,1 7 0,1 5 0,0-2-1,2 2 0,2-1 0,-3-3 0,3-5-1,-3-5-1,-2-8-1,-3-13-4,0 0-19,0 0-14,10-22 2,-1 6-2,-6-12 1</inkml:trace>
  <inkml:trace contextRef="#ctx0" brushRef="#br0" timeOffset="250">155 237 79,'2'-19'37,"-11"0"-1,9 19 1,-13 2-28,9 20-3,-7 3 0,4 13-3,1 5 0,3 9-1,3-2 0,2 1-2,1-7-1,1-7 0,-4-10-2,0-27-6,5 15-29,-5-15 1,-3-25-1,6 0-1</inkml:trace>
  <inkml:trace contextRef="#ctx0" brushRef="#br0" timeOffset="734">566 238 74,'-2'-19'36,"2"19"-2,-16-4 3,16 4-27,-14 1-2,7 12-2,-11-3-2,1 8 0,-5-2-2,3 8 1,-3-3-2,5 6 0,-3-2 0,7-2 0,4 0 0,8 4 0,2 1-1,8-1 1,8 1-1,1 1 1,3-2-1,2 2 0,2-7 0,1-3 0,0-3-1,-4-10-2,0 1-3,-9-22-16,7 7-17,-10-17 1,8 6-1,-14-12 1</inkml:trace>
  <inkml:trace contextRef="#ctx0" brushRef="#br0" timeOffset="1046">651 427 78,'-24'-12'36,"11"16"-1,-9 1 0,3 8-28,-7-3-5,0 0-3,6 9-24,-7-11-9,13 0 0,1-8-3</inkml:trace>
  <inkml:trace contextRef="#ctx0" brushRef="#br0" timeOffset="2871">1056 182 65,'-10'-23'35,"9"10"0,-7-9 1,8 22-22,-1-23-4,1 23-3,0 0-1,0 0-2,-4 16 0,5 7-2,-4 6 0,3 8-1,2 2 1,0 5-2,0-1 1,2 0-1,1-4 0,-2-10-1,-1-6-1,-2-23-2,0 18-6,-17-33-26,16 2-3,-8-15 1,7 2-2</inkml:trace>
  <inkml:trace contextRef="#ctx0" brushRef="#br0" timeOffset="3167">892 3 71,'-19'-9'35,"19"9"0,0 0-8,22 13-13,-22-13-7,34 12-1,-17-11-2,9 6-1,0-2-1,6 1 0,-1 1-1,5 2 0,0 0 0,2 10 1,-5 3-2,-2 8 1,-10 5 0,-9 6 0,-6 3-1,-8 4 0,-8-2 1,-7-2-1,-6-5 1,-9-4 0,-2-10-1,-5-6 0,-3-6 1,0-4-1,4-5-1,3-1 0,6 0-2,3-9-6,26 6-27,0 0-1,0 0 0,16-11-2</inkml:trace>
  <inkml:trace contextRef="#ctx0" brushRef="#br0" timeOffset="3822">1473 453 68,'20'6'34,"-20"-6"0,0 0 1,0 0-25,-12 20-4,-8-17-1,-5 6-1,-7-5-2,3 2 0,-1-3-1,5 0-1,6 1 0,19-4 0,0 0 0,0 0-1,15 6 1,4-6-1,3 0 0,-2-1 1,-3 2 0,-1 5 1,-16-6 0,12 29 0,-17-8 1,0 7 0,-4 4-1,2 4 0,-1 1 0,7 0 1,-2-4-2,7-5 0,2-3 0,6-9 0,-12-16-1,23 13 0,-11-12 0,-12-1 0,21-7 1,-21 7-1,0 0 1,9-13 1,-9 13-1,-14 1 1,-2 2-1,-6 2 1,-4-2-1,-5 0-1,1 1-2,-9-14-16,14 8-17,2-5 0,10 4-1,13 3-1</inkml:trace>
</inkml:ink>
</file>

<file path=ppt/ink/ink2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41.60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100 0 86,'-24'14'37,"17"1"-1,-10-14-4,10 20-22,-8-7-6,4 4 0,-1-1-3,12-17-3,-11 30-15,11-30-19,0 0-1,16-9-2,3-2 0</inkml:trace>
</inkml:ink>
</file>

<file path=ppt/ink/ink2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42.2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280 64 65,'4'-18'34,"-4"18"0,-16-10-1,3 16-22,-15-8-5,-1 11-2,-10 0-1,2 2-1,1 1-1,1 0-2,4 1 0,11-8 0,20-5-1,0 0 1,0 0 0,0 0 1,25-18 0,-11 8 3,-14 10-1,25-16 2,-25 16-1,0 0 1,8 26 0,-6 2-1,-4 10 0,0 9-1,-3 0 0,4 6-1,-4-3 1,3-3-2,0-6 0,2-7 0,-1-6-3,1-13-1,5 2-6,-5-17-27,0 0 0,18-32-1,-1 10-1</inkml:trace>
  <inkml:trace contextRef="#ctx0" brushRef="#br0" timeOffset="375">225 0 86,'0'0'35,"0"0"1,-2 15-5,8 19-23,-6 6-2,3 12-2,-6 1 0,4 8-2,-2-4-1,1 2 0,0-2 0,0-6-1,0-7-1,0-10 1,0-7-1,0-14 0,0-13-1,0 0 0,0-25 1,0-3-1,4-3 0,1-7 1,5-5 0,3 2 1,3 3 0,3 4 1,1 6 0,-3 6 1,1 11 0,-5 12-1,-13-1 1,21 35-1,-13-7 0,-3 7-1,0 2 1,-4 3-1,2-5-2,-3-11-1,4 6-5,-4-30-27,5 21-1,-5-21-1,26-1-1</inkml:trace>
  <inkml:trace contextRef="#ctx0" brushRef="#br0" timeOffset="843">520 415 60,'0'0'33,"6"-13"1,10 5 0,-8-14-22,14 10-3,-12-13-2,5 12-2,-9-6-1,-6 19-1,2-20 0,-2 20-1,-20 8 0,7 9-1,-4 3 1,1 7-2,1 2 1,2 2 0,5 0-1,3-5-1,10 1 0,3-8-2,10 3-5,-18-22-19,39 10-11,-18-20 2,10 2-2</inkml:trace>
  <inkml:trace contextRef="#ctx0" brushRef="#br0" timeOffset="1108">742 369 79,'0'0'36,"0"0"-1,4 15 0,-6 0-28,8 10-2,-6-2-2,5 5-1,-5-4-2,-3-4 0,1-5-1,2-15 0,-16 7 0,16-7-1,-14-23 1,7-1-1,4-2 1,4-8 0,6 0 3,4 2-1,4 2 0,7 7 2,0 4-1,4 8 0,0 4 1,0 16-1,-3 3-1,-1 7 0,-5 3 1,1 6-2,-10 0 1,1 4 1,-5-3-2,1-2 0,-1-4 0,5-5-1,4-6-2,3-12-4,16 6-22,-6-24-9,13 5 0,0-14-1</inkml:trace>
</inkml:ink>
</file>

<file path=ppt/ink/ink2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45.3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134 156 57,'-10'-14'35,"-3"-5"-1,13 19 2,-25-28-23,25 28-4,-13-8-2,13 8-1,0 0-1,-4 18-2,4-18 0,7 19-1,2-6 0,1 3 0,3 6 0,3 5-2,1 2 1,2 7-1,-1 3 1,0-1-3,-1-2 0,-6-12-3,2-2-3,-13-22-18,0 0-13,-5-34 2,6 6-1,-8-16 3</inkml:trace>
  <inkml:trace contextRef="#ctx0" brushRef="#br0" timeOffset="250">224 46 65,'-4'-35'35,"6"21"1,-2 14 0,0 0-22,-15 24-6,11 16-1,-9 2-3,4 8-1,-5-1 0,-2-4-3,-4-5 1,5-11-4,4 0-3,-12-22-21,23-7-11,0 0 2,0 0-3</inkml:trace>
  <inkml:trace contextRef="#ctx0" brushRef="#br0" timeOffset="453">255 180 53,'0'0'36,"0"0"-2,-18-5 1,-8 7-13,1 9-17,-10 3-5,-7-10-19,8 9-13,2-7-2,7-3-2,7-5-1</inkml:trace>
</inkml:ink>
</file>

<file path=ppt/ink/ink2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50.4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267 11 76,'0'0'36,"0"0"-6,0 0 5,0 0-29,-24 16-1,2-4-2,-10-8-1,-3 2 0,0-3-1,4 0-1,5-6 1,7 3-2,19 0 1,0 0 0,0 0 0,15-19-1,2 12 1,4-2 1,-1 1-1,-1 3 2,-3 1-1,-16 4 1,16 17 0,-14 4 0,-5 8 0,-2 10 0,-2 6-1,1 6 1,-1 1-1,3 1-1,-1-4 1,5-7-1,2-3 0,1-7 0,-2-6-1,2-11-1,3-2 0,-6-13-1,17 10 0,-17-10-1,25-4 1,-7 1 0,-1 0 1,1 0 2,-5 0 0,-13 3 2,13 2 0,-13-2 0,-16 7 1,-3-4-1,-12 3 0,-4 0 0,-3-2-1,2 3 0,5 2-2,2-3-2,13 7-3,-5-13-25,21 0-5,16 7-1,6-8 0</inkml:trace>
  <inkml:trace contextRef="#ctx0" brushRef="#br0" timeOffset="749">657 65 78,'-3'-24'37,"3"24"0,-11-15 0,11 15-30,0 0-2,0 0 0,-13 16-1,10 3-1,-5 6-1,4 14 0,0 9-1,2 6 1,-1 4-1,3 1-1,-4 1 1,4-3-2,0-8 2,0-8-2,-3-8 2,3-4-3,3-8 2,1-4-3,2-2 1,-6-15-4,21 14-14,-21-14-18,21-20 1,-10-5-2,9 9 1</inkml:trace>
  <inkml:trace contextRef="#ctx0" brushRef="#br0" timeOffset="1155">902 247 67,'0'0'36,"14"-19"-1,-14 19 1,0 0-24,0 0-5,-23 4-2,-2 7-1,-9-7-2,-5 3 1,-3-7-2,-1 2-1,4-1-2,1-4-1,14 15-9,1-14-25,23 2 1,3 13-2,13-4 1</inkml:trace>
  <inkml:trace contextRef="#ctx0" brushRef="#br0" timeOffset="1451">900 392 83,'3'13'37,"-3"-13"-1,-20 16-1,7-3-30,-9-5-2,-2 0-1,-9 1 0,-5-2-2,-2-2-1,-4-5-6,13 4-29,-5-8 0,18 5 0,1-4-2</inkml:trace>
</inkml:ink>
</file>

<file path=ppt/ink/ink2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53.5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16 101 68,'-6'-25'36,"7"10"0,-7-4 1,6 19-27,0 0-3,0 0-1,-5 18-1,6 10-2,-2 4 0,2 14-1,2 6 0,6 7 0,-2 4-1,3 1 0,2-2-1,-2-6 1,0-9-2,1-7 1,0-11-3,-7-11-1,9 3-13,-13-21-22,13-9 2,-9-12-3,8-3 2</inkml:trace>
  <inkml:trace contextRef="#ctx0" brushRef="#br0" timeOffset="281">250 1 75,'0'0'38,"9"-13"-1,-6 38 0,-12 3-27,9 22-5,-9 6-1,3 10-1,-2 1-1,2 1 0,-4-5-1,1-4 1,0-6-2,2-9 1,1-5-1,-2-13 0,3-4-2,5-22-1,-4 23-4,4-23-25,-6-20-6,8-5 0,6 0-1</inkml:trace>
  <inkml:trace contextRef="#ctx0" brushRef="#br0" timeOffset="515">243 275 75,'4'-13'35,"-4"13"0,-17 16-1,-5-8-30,-4 8-2,-7 0-4,-8-9-22,11 10-9,2-8-1,11 1-2,4-9 1</inkml:trace>
  <inkml:trace contextRef="#ctx0" brushRef="#br0" timeOffset="952">464 402 62,'-4'-19'34,"1"4"-3,3 15 4,4-25-22,11 24-4,-15 1-1,14-9-3,-14 9-1,16 19-1,-12 3-1,1 12 0,-4 1-1,-2 10 0,-4-3-1,0 1 0,-3-4 0,0-10 0,0-10 0,8-19-1,0 0 1,0 0-1,9-26 1,4-5-1,2-8 2,2-9-1,2-1 0,0 3 1,-5 1 0,-2 6 0,-5 8 0,-3 14 0,-4 17 1,0 0-1,-4 33 0,1 6 0,0 10 0,2 2 0,1 2 0,4-4 0,3-5-1,3-11 0,3-11-2,2-13 0,7-8-4,-9-23-16,17 6-17,-5-15 1,9 3-2,-9-5 1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0:37.3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294 41 71,'0'0'37,"0"0"-2,0 0 3,-19-12-27,19 12-4,-40 6-3,14 0 0,-10-5-2,1 5-1,-1 1-2,6-5-2,9 9-4,-1-17-15,22 6-15,0 0 0,20 3 1,-20-3 20,40 0 9,-18-3 4,0-4 5,5 14 17,-27-7 15,18 12 2,-18-12 0,7 26-20,-7-26-5,-15 29-4,5-6 0,7 9-2,-4 2 0,2 0-3,1 3 1,4 3-1,-2 1-1,4-5-1,-2-1-1,0-6-1,3-1-2,-3-15-3,9 7-3,-9-20-2,0 0 0,0 0 3,23 3 2,-23-3 3,18-9 4,-18 9 3,13-8 3,-13 8 5,0 0-1,-4 13-3,-17-12-1,0 2-2,-9 0-1,-3-2-1,-1 4-2,0-10-3,18 15-23,-3-14-11,19 4 0,0 0-2,15-4 1</inkml:trace>
  <inkml:trace contextRef="#ctx0" brushRef="#br0" timeOffset="826">747 33 70,'-12'-20'38,"12"20"0,-15-15-1,15 15-19,-13 25-11,10 7-2,-6 7 0,5 12-1,-5 9-1,6 5-2,-3 0 2,5 3-3,-4-10 2,5-2-1,-1-10-1,1-10 0,0-7 0,-2-7-1,5-6-1,-3-16-2,0 0-4,-4-14-16,10 0-16,-3-10 1,10 3 0,-3-3 0</inkml:trace>
  <inkml:trace contextRef="#ctx0" brushRef="#br0" timeOffset="1201">1014 277 83,'0'0'38,"17"-7"-2,-17 7 2,0 0-31,-25 0-1,2 6-2,-16-6-1,-2 3-1,-8-2 0,1 0-2,-1 1-2,5-5-5,26 9-29,-4-6-2,22 0-1,0 0 0</inkml:trace>
  <inkml:trace contextRef="#ctx0" brushRef="#br0" timeOffset="1466">1028 432 93,'0'0'37,"-28"13"0,-3-14-5,1 10-27,-15-3-2,5 2-1,1 5-7,-7-5-31,16 2-1,5-4 0,12-2-2</inkml:trace>
</inkml:ink>
</file>

<file path=ppt/ink/ink2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55.2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77 64,'0'0'35,"0"0"-1,-5-19 0,21 15-22,-11-9-5,-5 13-1,14-15-3,-14 15 0,0 0-1,0 0 0,0 0-1,-20 5 0,20-5-1,-23 22 1,15-8-1,5-1 1,3-13 0,11 16-1,-11-16 0,24-3 1,-9-5-1,1-7-1,-3-2 1,-8-4-3,-5 21-2,-5-32-22,5 32-9,0 0-1,0 0-1</inkml:trace>
</inkml:ink>
</file>

<file path=ppt/ink/ink2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6:55.8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297 13 58,'18'-6'34,"-18"6"0,0 0-1,-25-7-21,7 17-4,-17-7-3,4 5-1,-8-3-1,6 3-1,1-3 0,7 0-1,7-4 0,18-1 0,-18-6 0,18 6 1,0 0-1,0 0 1,0 0-1,0 0 0,0 0 1,0 0-1,0 0 0,9 19 1,-11 2-1,2 5 0,-3 2 1,3 8-1,0 0 0,0 7 1,-1-3-2,-2 1 1,3 0 0,-5 0 0,1-2-1,1-3 1,1-2-1,0-2 1,2-5-1,0-3 1,4-4-2,-3-5 1,2 1-2,-3-16 0,5 20-1,-5-20-1,3 12-4,-3-12-8,0 0-22,4-18 1,-4 18-1,20-26 2</inkml:trace>
  <inkml:trace contextRef="#ctx0" brushRef="#br0" timeOffset="452">225 419 49,'12'-26'31,"-6"10"2,-6 16-2,0 0-20,-36 9-5,18 11 0,-18-1-6,-4 0-29,1-7-2,1-8-2,2-10-1</inkml:trace>
</inkml:ink>
</file>

<file path=ppt/ink/ink2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7:08.4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-8 25 88,'-7'-19'36,"7"19"0,0 0-7,28-11-25,-28 11-2,0 0-3,21 6-6,-21-6-28,0 0-1,0 0-1,0 0 0</inkml:trace>
</inkml:ink>
</file>

<file path=ppt/ink/ink2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7:08.1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13 458 43,'0'0'30,"0"0"2,-13 0 0,13 0-21,0 0-1,0 0 0,0 0-1,0 0-1,0-17-2,0 17-2,0 0 0,0 0-1,0 21-1,0 0 0,0 1-1,0 5 0,0 8 0,0 1 0,0 2 0,4-1 0,-4-4 0,2-5-1,1-6 0,-3-8-1,0-14-2,0 0-2,0 0-8,-3-19-25,7-4 2,-5-18-2,5-1 1</inkml:trace>
  <inkml:trace contextRef="#ctx0" brushRef="#br0" timeOffset="546">324 84 76,'5'-19'35,"-10"-2"0,8 7 0,-19-3-29,0 10-2,-9 0 0,0 14-1,0 3-1,3 10 0,3 4-1,6 8 1,4 2-1,6 6 1,3 2-1,4-1 1,-2-2-1,1 2 1,-2-4-1,2-2 0,-3 2 0,0-1 0,2 0 0,1 2-1,0-1 1,1-1-1,-3 0 1,2-2-1,-1-4 0,-1-5 0,-1-3-2,0-22 0,-1 23-3,1-23-6,0 0-25,-5-26-1,14 10-1,-4-13-1</inkml:trace>
  <inkml:trace contextRef="#ctx0" brushRef="#br0" timeOffset="889">290 470 58,'0'0'33,"-17"-16"-1,1 20 0,-8-2-20,2 0-13,0 16-14,-3-14-16,5 2 0,7-4-2,13-2-1</inkml:trace>
  <inkml:trace contextRef="#ctx0" brushRef="#br0" timeOffset="1154">532 128 72,'0'0'36,"-3"-31"0,3 31 0,-16-21-29,16 21-2,-25 5-1,12 6-1,-2 0-1,4 8 0,0 3 0,7 3 0,0-2-1,2 3 1,1-4-1,-1 4 1,-1-3-1,2 5 0,-1 0 0,1 2 0,-2-1 0,2 5-1,1 1 0,0 1 1,1-1-2,0 0 2,4-2-1,-1 1 0,1-2 0,-1-3 0,2-3 0,-6-6-2,4-1 0,-4-19-2,0 23-5,-14-30-25,14 7-3,-6-22 0,9 8-2</inkml:trace>
  <inkml:trace contextRef="#ctx0" brushRef="#br0" timeOffset="1513">519 489 67,'0'0'34,"-22"0"-2,0 13-8,-6-6-15,-7-1-21,0 5-17,6-3-3,2-4-2,7-4 0</inkml:trace>
</inkml:ink>
</file>

<file path=ppt/ink/ink2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7:11.6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262 190 52,'-3'-26'34,"3"26"-2,-6-33 1,8 18-23,-17-12 2,12 9-4,-13-6-2,8 9 1,-12-4-3,7 11 0,-5 1-1,5 14 0,-3 6-2,6 9 1,3 5-1,3 8 0,2 3 0,2 5 0,0 2-1,0 0 1,2-2 0,-1 4 0,-2-2-1,-1-3 1,1 0-1,-2-3 1,1-4-1,2-2 0,-2-4 0,0-5 0,1-3 0,-1-5-2,2-16-1,-7 14-2,7-14-11,0 0-23,0 0 2,4-13-3,-4 13 3</inkml:trace>
  <inkml:trace contextRef="#ctx0" brushRef="#br0" timeOffset="375">236 428 70,'0'-20'34,"0"20"0,-17-16 1,1 29-29,-12-10-3,-4 5-2,-4 4-1,-4-5-7,15 6-27,-4-7 1,16 1-2,13-7 0</inkml:trace>
  <inkml:trace contextRef="#ctx0" brushRef="#br0" timeOffset="578">265 390 74,'-3'26'36,"-4"-5"-1,8 9 1,-8 2-32,7 11 1,-3-2-2,9-1-1,2-3-1,5-10 0,3-8-1,5-7 0,0-12 1,2-9-1,-1-10 1,-3-5 0,-6-11 0,-4-1-1,-5-2 1,-6 3 0,-5 3 0,-7 5-1,-5 5 0,-4 9-1,3 10-2,-6-4-7,26 7-26,-24 1 1,24-1-2,0 0 1</inkml:trace>
  <inkml:trace contextRef="#ctx0" brushRef="#br0" timeOffset="858">463 473 66,'13'33'35,"-5"-5"-1,4 9 2,-8-9-27,11 12-2,-11-11-2,6-1-1,-7-12-1,-3-16-1,0 0 0,0 0-1,-7-33 0,3 1-1,2-5 1,5-5-1,3 0 0,4 2-1,6 4 0,1 2-2,8 17-8,-12-6-25,13 7-1,-8-2 0,3 7-1</inkml:trace>
</inkml:ink>
</file>

<file path=ppt/ink/ink2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7:23.4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34 373 37,'-9'-14'32,"5"-4"2,-2-4 1,6 22-18,-8-33-2,8 33-5,-8-20-1,8 20-3,0 0 0,13 15-2,-8-2 0,3 6-1,1 3-1,-2 6 0,-1 3-1,-1 4 0,-1 1 0,-4-1-1,0 1 0,1-1 1,2-5-1,-1-7 0,1-5 0,-3-18 1,2 20-2,-2-20 0,0 0-1,0 0-1,0 0-6,0 0-23,0 0-6,8-19-1,-8 19 0</inkml:trace>
  <inkml:trace contextRef="#ctx0" brushRef="#br0" timeOffset="374">191 303 59,'0'-18'37,"-2"-1"-2,2 19-6,-3-18-8,3 18-12,0 0-2,-1 18-1,-8-3-2,2 7-1,-3 3-1,-2 7 1,-1 7-2,1 3 0,2-2-1,2 1 1,-1-1-1,0-6-1,6-4-1,-5-11-3,12 4-15,-4-23-19,0 0 1,20-3-2,3-4 1</inkml:trace>
  <inkml:trace contextRef="#ctx0" brushRef="#br0" timeOffset="4337">496 272 26,'12'-16'31,"-12"16"2,5-15 1,-5 15-13,2-16-6,-2 16-2,0 0-4,0 0-3,7-17-1,-7 17-1,0 0-2,0 0 0,-22 14 0,22-14-1,-24 11 1,9 0-1,2 1-1,2 2 2,-1 4-2,6 3 1,-1 2-1,3 5 0,-1-1 1,5-1-1,0 1 0,0-2 1,0-4 0,3 2-1,-1-1 0,4-1 1,1 1-1,1-1 0,1-2 0,1-2 0,3-2 0,0-1 1,3-4-1,-3-1 0,0-2 0,0-1 0,0 3-1,-13-9-1,22 10-3,-22-10-20,7-13-12,-5 0-1,-2 13 0,10-30-1</inkml:trace>
  <inkml:trace contextRef="#ctx0" brushRef="#br0" timeOffset="4789">576 409 76,'-13'0'35,"-5"3"-1,1 14-8,-3-19-18,5 13-7,-5 9-7,1-13-27,6-3-1,13-4-1,-16-4 0</inkml:trace>
  <inkml:trace contextRef="#ctx0" brushRef="#br0" timeOffset="5210">965 2 80,'-3'-18'39,"3"18"-4,0 0 3,-1 34-32,-4-4-2,4 15 1,-8 4-4,6 10 2,-5 1-2,2 1 1,0-2-2,3-5 2,2-3-1,1-9-1,1-5 0,-1-9-1,5-3-1,-5-25-3,8 28-8,-8-28-25,5-19 1,-5-7-2,4 5 1</inkml:trace>
  <inkml:trace contextRef="#ctx0" brushRef="#br0" timeOffset="5491">826 82 56,'-10'-26'37,"7"9"-3,-6 1 2,9 16-23,21-20-3,2 26-2,-1-12-3,4 14-1,0-2-2,4 4 0,-1 0-1,2 7 0,-3 0-1,1 4 1,-1 5-1,1 7 1,-4 1 0,-5 4 0,-9 3-1,-6 4 1,-7 3 0,-6 1 0,-7 3-1,-10-4 1,-1 1-1,-5-5 1,2-4-1,-5-8 0,2-4 0,-1-9 0,3-4 0,4-7-1,4-1-2,3-10-1,19 3-7,-30-13-27,30-5 1,-5-8-2,14-1 1</inkml:trace>
  <inkml:trace contextRef="#ctx0" brushRef="#br0" timeOffset="6099">1416 475 77,'7'-13'36,"-7"13"-1,-19 9 1,19-9-31,-32 19-1,12-4-1,-3-5-1,2 6-2,3-5 0,3 0 0,15-11-1,-7 14 0,7-14 0,17-2 0,-5-5 1,4-5 0,0 2 1,-2 1 0,-14 9 1,17-12 0,-17 12 0,-1 16 1,-6 5-1,1 11 0,-7 2 0,4 6 0,1 3-1,-1 2-1,5-2 2,1-4-3,1-5 2,4-5-2,1-5 1,1-5-1,0-5 0,-4-14 0,18 12-1,-18-12 0,26-1 0,-13-2 1,1 0 0,-1 0 1,-13 3 0,21 0 1,-21 0-1,0 0 1,-9 13 0,-6-7 0,-6 2-1,-5-4 0,-2 2-1,1-2-2,8 11-14,-2-14-20,21-1 0,-10 14-1,10-14-1</inkml:trace>
</inkml:ink>
</file>

<file path=ppt/ink/ink2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7:34.5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51 13 60,'0'0'35,"-16"-16"1,16 16-1,0 0-21,0 0-4,13 4-1,-13-4-2,20 28-2,-11-9-2,-4 8 0,-5-1-1,-1 3-1,-8 0 1,-4 4-3,-1-4 1,-4-9-4,8 11-7,-7-22-28,17 4 1,0-13-1,0 0-3</inkml:trace>
</inkml:ink>
</file>

<file path=ppt/ink/ink2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7:43.9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254 61 34,'4'-17'30,"-4"17"4,16-16-2,-19 0-16,19 16-2,-19-13-2,3 13-4,0 0-1,0 0-3,-4 15-1,-5-1 0,-13 1-2,-3 2 0,-7-1 0,-3-2 0,-3-4-1,4-2 0,3-2 1,5-5-1,11-4 0,15 3 0,0 0 0,13-14 0,9 8 0,1-3 0,2 2 0,1 2 0,-2 1 0,-4 4 0,-2 6 1,-18-6 0,13 26 0,-13-6 0,-3 5 1,-3 7-1,-3-2 1,0 7 0,1 2-1,-1 3 1,2 0-1,-1-3 0,4 0-1,1-1 0,2-4 1,2-3-1,2-4 0,1-8-1,1-3-1,-5-16 1,10 18-1,-10-18-1,20-3 1,-20 3-1,25-15 1,-12 8 0,3 0 0,-1 1 2,-15 6 0,20-7 1,-20 7 0,0 0 1,0 0-1,-22 7 1,3-4-1,-4 1 0,-6 2 0,0 1 0,1 0-1,-2-1-1,0 3-3,0-12-10,30 3-22,-22 10-1,22-10-1,13 6 0</inkml:trace>
  <inkml:trace contextRef="#ctx0" brushRef="#br0" timeOffset="1061">701 227 13,'0'0'30,"-2"-24"1,-3 10 3,5 14-10,-9-26-5,9 26-4,-7-15-3,7 15-4,0 0-2,-2 15-2,-2-2 0,1 11-1,-4 4-1,2 7 0,-5 4-1,6 3 1,-1-3-1,2 0-1,3-5 1,3-3-1,0-4-1,0-13-1,4 0-2,-7-14-5,0 0-24,11-20-4,-4 6 1,-7-18-2</inkml:trace>
  <inkml:trace contextRef="#ctx0" brushRef="#br0" timeOffset="1358">720 171 53,'1'-17'35,"-1"17"-1,0 0 0,-8 13-17,-6-10-9,10 16-1,-13-6-2,1 6-1,-3 1-2,-3 0 0,-3-1-1,2 0 1,-2-2-2,2-2 1,1-2-1,1 0 1,2-6-1,5 2 0,14-9 0,-22 12-1,22-12-2,0 0-1,0 0-7,0 0-26,0 0 2,0 0-2,17 2 1</inkml:trace>
  <inkml:trace contextRef="#ctx0" brushRef="#br0" timeOffset="1810">628 542 58,'0'0'34,"3"16"0,-3-16 0,0 0-20,-32-24-6,19 12-2,-11-4-2,1 3-1,-2 0-2,4 0-4,21 13-27,-30-9-5,30 9 0,0 0-3</inkml:trace>
  <inkml:trace contextRef="#ctx0" brushRef="#br0" timeOffset="4088">509 560 12,'0'0'26,"0"0"2,-9-15-4,9 15-7,-9-16-1,9 16-3,-12-13-2,12 13-3,-16-10-2,16 10-3,-20-11-1,20 11-2,-23-10-2,5-1-7,18 11-21,-16-7-2,16 7-1,0 0 0</inkml:trace>
</inkml:ink>
</file>

<file path=ppt/ink/ink2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7:49.6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207 68 37,'0'0'31,"2"-21"-1,-2 21 2,8-13-20,-16-1-4,8 14-1,0 0 0,0 0 0,-11-18-2,11 18 1,0 0-2,0 0 1,-13 15-2,13-15 1,-16 19-3,3-8 1,-3 1-1,-2-2 0,-1 1-1,2-4 1,-1 5 0,5-5 0,13-7 0,-14 19 0,12-6 0,8 0 0,4 3 0,0 0-1,6 1 0,-1 0 0,1-1 1,-6-1-1,3-2-1,-8 4 1,-1 2 0,-5-1 0,-7 5 1,0 4-1,-7-1 0,-1 3 0,-4-1 0,1-3 0,1-5 1,1-3-1,17-17 0,-22 16 0,22-16 0,0 0 0,0 0 0,0 0 0,10-15 0,-10 15 0,21 0 0,-21 0 0,21 25 0,-12-6 1,-7 12-1,0-1 0,-2 8 0,-1 2-1,-2 1 2,0 0-1,0-2 1,6-1-2,2-3 2,0-7-1,4-2 1,1-4 0,2-3-2,1-7 2,2-3-2,-1-6-1,2-5-1,-16 2-4,36-14-15,-22-11-16,7 4 1,-8-5-3,3 3 2</inkml:trace>
  <inkml:trace contextRef="#ctx0" brushRef="#br0" timeOffset="1029">445 319 57,'-9'-14'35,"9"14"-1,-4-13 1,3-2-21,14 16-6,-13-1 0,23 6-3,-10 2-1,5 11-1,-7 0 0,-2 13-1,-5 3 0,-7 7-1,-1 2 0,-9 2 0,0-4-1,0-7 0,0-6 0,1-10 0,12-19 0,0 0 0,0 0 0,7-29 0,6-2 0,0-10-1,5-7 1,-1-7 0,-4-1 0,3 3 0,-7 9 1,0 8-1,-5 13 0,-4 23 1,0 0-1,3 26 1,-4 10-1,-1 16 1,-1 2-1,2 4 1,-2-2-1,6-7 0,0-9 0,4-8 0,6-9-2,-13-23-2,32 18-5,-25-31-25,24 4-3,-9-13-1,5 6-2</inkml:trace>
  <inkml:trace contextRef="#ctx0" brushRef="#br0" timeOffset="1591">967 251 47,'-11'-21'38,"11"21"-2,-22-26 1,22 26-11,-20 7-16,17 15-3,-5 6-2,5 14-1,2 4-2,0 8 0,-2 4-1,3-2 0,-2-4-1,4-6 1,-5-10-1,6-8 0,-3-7-1,0-21-1,1 14-2,-1-14-1,0 0-6,4-35-21,10 23-5,-12-14-1,14 6 1</inkml:trace>
  <inkml:trace contextRef="#ctx0" brushRef="#br0" timeOffset="1856">930 451 52,'-15'-16'34,"15"16"0,0 0 0,15 7-20,-15-7-3,29 15-4,-8-5-2,7 0-1,7-1 0,7 0-2,-1-9 1,7 3-2,-2-6 2,0 1-2,-6-2 0,-5 3-1,-7-2 0,-9 4 0,-6 1-3,-13-2-2,0 0-7,-29-3-25,11 1 0,-5-10 0,7 10 0</inkml:trace>
  <inkml:trace contextRef="#ctx0" brushRef="#br0" timeOffset="2121">1266 391 57,'16'-19'36,"0"18"-1,-16 1 1,34 1-21,-15-1-7,6 18-2,-7-4-1,-4 11-2,-8 3-2,-6 3 1,-9-1-3,-8 0 1,-7-3-4,-6-9-11,5 5-22,-1-11 1,9 1-2,-1-10 0</inkml:trace>
  <inkml:trace contextRef="#ctx0" brushRef="#br0" timeOffset="2496">1658 428 71,'0'-24'37,"0"24"0,0 0 0,0 0-28,13 8-2,-5 18-2,-4 6-2,5 9 0,-3 1-1,4 5-1,-1-4 0,2-7 0,-2-10 0,4-12-1,-13-14 0,22-19 0,-9-14 0,-4-8 0,2-10 0,1-9-1,0 2 1,-5 4-1,6 11-2,-6 7-2,12 28-14,-12-8-19,9 21 0,-16-5-2,25 29 1</inkml:trace>
  <inkml:trace contextRef="#ctx0" brushRef="#br0" timeOffset="3011">2079 107 37,'0'-23'34,"0"23"-1,-2-28 0,2 28-14,0-28-9,0 28 1,16-27-5,-1 24 0,-15 3-1,30 13-1,-9 3-1,1 4-1,-5 2 0,-2 5 0,-7 2 0,-8 0 0,-3-1-2,-10 4 1,-1-1 0,-4 4 0,-2-1 0,4 5-1,6-1 1,4 0 0,6-4-1,6-5 0,4-7 1,7-6-1,4-6 0,-1-8 0,0-7 0,-1-1 0,-3-1-1,-3 1 1,-13 6 0,0 0 0,12 15 0,-15 5 0,-6 8 0,7 7 1,-7 8-1,3 2 0,3 5 1,-1 2-1,-2 0 1,3-4-1,-4-4 0,-3-5 0,1-5 0,-7-4 0,1-6-1,-2-4 2,-1-4-2,1-1 1,2-3-2,-2-6-3,8 7-11,-14-19-22,23 6-1,-25-12-2,25 12 0</inkml:trace>
</inkml:ink>
</file>

<file path=ppt/ink/ink2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7:59.9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56 48,'-3'-19'33,"-6"0"3,9 19-1,-4-22-21,4 22-3,0 0-1,4 22-3,-4-22-1,0 30-2,0-12 0,3 4-2,-6-2 1,3 3-1,-4 2-1,2 6 0,-2-1-1,-2 9 1,0 4-1,2 6 1,1 1-1,-1 2 1,2-2-1,2-2 0,0-3 1,0-7-2,2-6 2,-1-6-2,-1-3 2,0-3-2,3-3 1,-4 0 0,1 0 0,3 1 0,-6-2-1,6-3 0,-3-13-2,0 0 0,0 0-4,-9-19-16,15 0-16,-8-16 1,12 5-1,-5-10 1</inkml:trace>
  <inkml:trace contextRef="#ctx0" brushRef="#br0" timeOffset="546">340 275 49,'0'0'36,"17"-20"-1,-17 20-1,9-23-18,-9 23-5,0 0-3,0 0-2,-19-6-1,0 12-2,-7-6-1,-1 10 0,-8-4 0,0 4 0,-2 0-2,5-1 1,2 2-2,5-5-1,6 3-1,3-12-4,19 18-13,-3-15-18,0 0 1,19-5-1,1 11 1</inkml:trace>
  <inkml:trace contextRef="#ctx0" brushRef="#br0" timeOffset="890">327 447 55,'0'0'35,"9"23"-1,-9-23 1,-9 22-21,-11-20-5,7 11-2,-15-6-2,4 5-2,-7-8-1,1-1 0,1 0-2,0-6-1,9 9-5,-6-13-27,26 7-3,-13-3-1,13 3-1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0:40.9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196 131 76,'-9'-20'38,"9"20"0,-11-23-1,11 23-26,0 0-3,1 29-2,-7-5 1,6 15-4,-3 3 1,2 9-2,-4 1 1,5 3-2,-4-5 1,2-4-1,-1-8-1,-1-8 0,4-7-1,0-23-2,-5 18-1,-4-33-7,21 2-28,-16-17-1,10 4 0,-6-10 0</inkml:trace>
  <inkml:trace contextRef="#ctx0" brushRef="#br0" timeOffset="296">-7 95 68,'0'0'36,"-3"-16"-2,3 16 1,18-22-27,5 15-1,-4-9-1,15 9-1,-1-6-1,11 7 0,-3-1 0,7 7 0,-4 4-1,-1 7-1,-7 4-1,-9 7 1,-14 6-2,-6 6 1,-14 4 0,-8 2-2,-13-1 0,-10-3-3,4 9-13,-9-16-22,4-7 1,-6-15-1,5-7-2</inkml:trace>
</inkml:ink>
</file>

<file path=ppt/ink/ink2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8:01.5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355 23 56,'0'0'36,"13"-10"-2,-13 10 0,0 0-22,0 0-5,-13-15-2,-4 18-1,-11-3-2,-2 5 0,-11-4-1,0 6 0,1-1 0,4-2 0,4 1-1,7 1 1,5-6-1,20 0 0,-19 1 1,19-1 0,0 0 0,0 0 1,0 0-1,3 22 1,0-6 1,2 7-2,-2 6 1,3 8 0,-3 2 0,0 3-1,-3 5 0,0-4 0,0 0 0,-3-1 0,2-4-1,-4-2 0,2-1 0,2-2 1,2-2-1,-1-4 0,0-2 1,2-7-1,-1 0 0,-1-18 0,3 16-1,-3-16-1,0 0-1,3-18-5,10 16-14,-10-22-18,14 10 2,-6-14-2,12 10 3</inkml:trace>
  <inkml:trace contextRef="#ctx0" brushRef="#br0" timeOffset="453">252 353 64,'0'0'36,"-1"-20"-1,1 20 1,-34 8-23,13 7-9,-11-7-2,-6 0-3,9 6-23,-7-17-11,5 2 0,1-11-3</inkml:trace>
</inkml:ink>
</file>

<file path=ppt/ink/ink2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8:24.7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112 49 19,'0'0'30,"-17"-9"1,17 9 3,-13-1-14,-4-14-7,17 15-1,-13-7 0,13 7-3,0 0-1,0 0-3,-12 13-1,12-13 0,12 25-2,-4-4 1,1 1-2,5 3 1,2 2-2,0 4 1,1-1 0,-4 1-1,1-4 0,-3-6-1,1-2-1,-12-19-2,14 15-4,-21-35-21,7 20-8,-5-40 0,7 15 0</inkml:trace>
  <inkml:trace contextRef="#ctx0" brushRef="#br0" timeOffset="265">167 31 69,'-4'-19'37,"4"19"-1,-4-13 1,4 13-26,0 22-4,-3 3-2,-6 2-1,4 7-1,-8 2-1,3 1-1,-4-3 0,-2-3-2,0-4 0,0-11-3,6 3-2,-7-24-15,17 5-17,0 0 0,13-3 0,0-11 1</inkml:trace>
  <inkml:trace contextRef="#ctx0" brushRef="#br0" timeOffset="484">224 116 72,'0'0'36,"0"0"-1,-21-7 0,-2 7-29,-5 7-4,-4 0-2,-6-10-29,6 9-5,4-6-1,6-1-2</inkml:trace>
</inkml:ink>
</file>

<file path=ppt/ink/ink2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8:30.0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311 39 58,'13'17'36,"-13"-17"0,0 0-1,-25 6-19,11 1-10,-16-7-2,4 8-1,-10-3-1,4 1 0,-1 0-2,6 1 0,4-4 0,7 3-1,16-6 1,0 0 0,0 0 0,0 0-1,16-19 1,-1 12 0,1-2 0,-1 5 1,1-1 0,-16 5 0,18 11 0,-9 3 1,-9 4 0,4 6 0,-8 4-1,4 8 1,-8 2 0,3 3-1,-3 1 0,4 3 1,-1-3-2,4 1 1,1-4-2,0-7 1,4-6-2,2-6 0,6-4 0,-12-16 0,25 3 1,-12-9-1,2-2 1,-2-2 0,-13 10 2,22-15-1,-22 15 1,0 0 0,0 0-1,-17 4 1,-5 4-1,-5-3 1,-8 4-1,1-4 0,-2 0 0,4-2-2,10 2-2,-3-14-18,25 9-15,0 0-1,12-18 0,5 2-1</inkml:trace>
  <inkml:trace contextRef="#ctx0" brushRef="#br0" timeOffset="796">678 49 70,'-9'-19'37,"9"19"-1,-12-32-4,12 32-21,0 0-3,0 0-1,-4 26-3,4 6 0,-2 6-2,-1 12 1,3 3-2,-4 6 0,2-4 0,-1 2 0,-4-8-1,3-2 1,-1-10-2,4-6 0,-4-9 0,2-9-1,3-13-3,0 0-8,17-12-25,-13-14 0,14 6 0,-5-8 0</inkml:trace>
  <inkml:trace contextRef="#ctx0" brushRef="#br0" timeOffset="1092">988 244 69,'9'-13'37,"-9"13"-1,-15-2 1,-11 1-26,-1 5-7,-12-2-1,-4 4-1,-6-1-1,4 1-3,6 7-4,-5-10-30,27 10 0,17-13 1,-5 15-3</inkml:trace>
  <inkml:trace contextRef="#ctx0" brushRef="#br0" timeOffset="1311">988 346 89,'0'0'36,"-19"19"1,-12-19-7,2 11-25,-8-3-2,-1 5-1,-2-5-2,2-2-5,19 7-31,-8-14 0,27 1-1,0 0-2</inkml:trace>
</inkml:ink>
</file>

<file path=ppt/ink/ink2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8:31.9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180 93 56,'-20'14'35,"20"-14"-2,-21 3 1,21-3-20,-16-7-6,16 7-1,0-17-1,0 17-3,25-22 0,-2 12-1,2-2 0,5 2-1,1 2 0,-3-3-1,-4 4 1,-7 3 0,-4 2 0,-13 2 0,10 13 1,-13 2-1,-1 5 1,-2 6 0,-1 4-1,3 8 1,-7 1-1,3 7 1,2 3-1,3 0 0,-3 3 0,3 3 0,2-3 0,1-2-1,0-3 1,-3-7-1,2-8 0,-8-6 0,-3-11 0,-5-9-1,-5-9-1,-7-14-2,10 0-1,-11-18-9,26 11-24,-9-15 0,21 11 0,1-6 0</inkml:trace>
  <inkml:trace contextRef="#ctx0" brushRef="#br0" timeOffset="390">319 347 73,'13'-10'36,"-19"-5"-1,6 15 1,-29 0-26,7 15-5,-12-5-1,-5 7-1,-5 2-3,-1-3-2,12 4-12,-6-19-22,17 1 0,3-15-1,19 13-1</inkml:trace>
  <inkml:trace contextRef="#ctx0" brushRef="#br0" timeOffset="827">513 275 63,'0'0'35,"0"0"-1,8-18 1,15 23-22,-23-5-5,31 11-2,-18 5-2,1 7-1,-6 7 0,-4 4-2,-6-1 0,-5 3 0,-7-7 0,-2-5-1,1-9 0,-1-11 0,16-4 0,-8-22 0,12-2 0,9-8 0,7-4 0,2-7 0,1-2 0,0 3 1,-1 5 0,-6 6-1,-6 11 2,-10 20-1,0 0 0,4 17 0,-9 15 0,-1 12 1,-1 5-1,5 7 0,-1-1-1,3-3 1,5-6-1,-1-10-1,8-6-1,-2-13-1,7-2-4,-13-32-20,21 11-11,-8-17 0,11 5 0,-11-8 0</inkml:trace>
  <inkml:trace contextRef="#ctx0" brushRef="#br0" timeOffset="1404">983 400 62,'0'0'33,"-12"16"0,12-16 0,13 7-21,8-2-5,-8-14-1,7 2-1,-7-6-1,1 1-1,-6-2 0,-8 14-1,-2-19-1,2 19 0,-20 1 0,7 8 0,13-9 0,-16 26-1,13-10 1,2-3-1,1-13-1,0 0-1,10 13-11,-16-30-23,6 17-1,1-29-1,1 13-1</inkml:trace>
</inkml:ink>
</file>

<file path=ppt/ink/ink2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8:34.2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304 25 56,'0'0'36,"14"-19"-1,-14 19 1,0 0-16,0 0-13,-32-5-2,9 12-1,-14-3-2,0 2 0,-3-3-1,6 0-1,2-2 1,9 5-1,9-2 1,14-4 0,-8 15 0,13-2 0,1 1 1,0 5-1,-1 3 1,-1 3 0,-4 2 0,-1 7 0,-4 0 0,1 5-1,-3 3 0,3 1 0,-2-1 0,-1 1 0,3-4-1,1-4 1,-2-3-1,4-9 0,1-4-1,0-19-1,0 13-1,0-13-3,4-19-9,-10-10-24,18 3 1,-2-15-1,11 8 1</inkml:trace>
  <inkml:trace contextRef="#ctx0" brushRef="#br0" timeOffset="359">235 293 77,'0'0'35,"0"0"-2,-20 5 1,3 3-29,-18-2-2,-4-3-4,4 7-23,-5-13-9,15-1-1,1-5-2,24 9-1</inkml:trace>
</inkml:ink>
</file>

<file path=ppt/ink/ink2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8:37.4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14 458 66,'0'0'36,"-3"-22"-1,3 22 1,-1-21-21,1 21-6,0 0-2,8 27-2,-8-3-2,0 13 0,0 6-2,2 7 0,-2 0 0,0 1-2,0-7-1,-5-21-3,7 3-9,-2-26-24,-10-22 1,2-17-1,8-4 1</inkml:trace>
  <inkml:trace contextRef="#ctx0" brushRef="#br0" timeOffset="218">39 147 68,'9'-64'34,"4"20"0,-6 9-7,-7 35-16,18-5-10,-21 18-32,4 10 0,1 2-3,5 4 0</inkml:trace>
  <inkml:trace contextRef="#ctx0" brushRef="#br0" timeOffset="405">383 112 74,'-6'-13'37,"-12"-9"-3,6 9 3,-11 0-32,4 11 1,-6 5-2,8 13 0,-1 6-1,9 9-1,2 5 0,7 6 0,3 0-1,3 3 1,-2 0 0,2 0-1,-2-4 1,-1 2-1,-3-3 0,-3 0 0,-2 0 0,0-1-1,1-6 0,-1-1 1,2-4-2,3-6 0,2-2-1,-2-20-3,10 19-6,-14-35-27,4 16 1,19-38-1,-2 12 0</inkml:trace>
  <inkml:trace contextRef="#ctx0" brushRef="#br0" timeOffset="702">396 410 65,'0'0'34,"-22"-9"-1,1 19-1,-11-4-21,1 8-10,-4 5-6,-3-10-27,10-2 0,7-8-1,21 1-1</inkml:trace>
  <inkml:trace contextRef="#ctx0" brushRef="#br0" timeOffset="951">652 196 48,'7'-26'35,"-10"-5"0,0 8 0,-12-10-13,10 14-16,-14 0 0,19 19 0,-31-3-2,19 16-1,2 3 0,6 13-1,1 2-1,4 7 1,-2 1 0,4 4 0,-6-1-1,1 3 0,-5-5 0,2 0 0,-3-2 0,0 1 0,3 1 0,0-1 0,2-1-1,3-5 1,0 0-1,0-5-1,3 1 0,-6-13-1,6-3-3,-3-13-6,0 0-27,0-32 1,9 15-1,-5-15 0</inkml:trace>
  <inkml:trace contextRef="#ctx0" brushRef="#br0" timeOffset="1279">599 450 69,'-15'-6'32,"-5"9"-1,-4-1-4,-2 4-55,-13 1-1,-1-7-3,1-2 0</inkml:trace>
</inkml:ink>
</file>

<file path=ppt/ink/ink2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8:40.4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119 33 65,'0'0'36,"3"-19"0,-3 19 0,-3-15-25,3 15-4,0 0-1,0 0-1,0 0-2,0 0 0,-9 25 0,5-5-1,-2 6 0,5 9 0,-5 5 0,4 6-1,2 7 0,0 2 0,2-4 0,-2 1 0,-2-5-1,-1-4 1,2-5-1,-3-7 1,-1-8-1,1-6-1,4-17-1,0 0-1,0 0-4,-20-14-18,24-5-14,-4-18 1,13 8-1,-6-17 0</inkml:trace>
  <inkml:trace contextRef="#ctx0" brushRef="#br0" timeOffset="297">188 209 64,'0'0'35,"0"0"-2,-29 1 1,5 6-21,-2 6-11,-3 2-5,-10-3-30,15-5-1,7-6-1,17-1 2</inkml:trace>
  <inkml:trace contextRef="#ctx0" brushRef="#br0" timeOffset="484">265 11 78,'0'0'38,"0"23"-2,7 5 1,-8 4-30,5 13-1,-7 3-2,8 9-1,-7-1-1,2 2 0,0-2-2,0-5 0,-4-9-1,-1-10 0,1-12-1,4-20 0,0 0-1,-13-9 0,17-10 0,1-10 0,3-4 1,4-6 1,7-1-1,-2 4 3,5 4 0,1 6 1,-4 7 0,0 12 1,-6 11 0,0 15-1,-7 7 1,-1 11-1,-3 2-1,-4 4 0,0-2 0,-3-5-2,1-4-1,0-14-5,11 5-21,-7-23-9,0 0 0,14-10-2</inkml:trace>
  <inkml:trace contextRef="#ctx0" brushRef="#br0" timeOffset="921">536 395 51,'13'4'35,"-13"-4"0,30-7 0,-17-18-11,10 12-17,-14-12-2,4 5 0,-13-3-2,2 1 0,-8 6-1,6 16 0,-28-13 0,11 20-1,-5 6 1,2 12 0,3 5-1,2 8 0,6 3 0,5 1 0,4-1-2,9-3 0,7-3-2,3-14-1,11 6-8,-13-25-26,18 1 1,-9-17 1,9 1-2</inkml:trace>
  <inkml:trace contextRef="#ctx0" brushRef="#br0" timeOffset="1186">789 377 62,'0'0'35,"0"0"-1,0 0 0,0 32-20,-3-7-7,11 13-2,-10-3-2,6 3-1,-4-9 0,0-10-1,0-19 0,0 0-1,0-24 1,3-6-1,2-8 0,6-4 0,4 0 0,4 5-1,-1 8-1,-2 3-4,12 14-27,-17-1-3,7 10 0,-18 3-1</inkml:trace>
  <inkml:trace contextRef="#ctx0" brushRef="#br0" timeOffset="1498">1004 322 68,'17'-1'36,"8"2"-1,-8-8 1,12 5-27,-15-12-2,2 4-2,-16 10-2,2-21 0,-18 14-2,-2 8 1,-8 10-1,0 10 0,-1 7 0,2 7 0,6 3-1,8 2 1,9 1 0,14-4-1,10-8 0,8-8 0,9-6 0,3-11-1,3-2-2,-12-18-15,4 1-20,-13-11 1,-1 3-3,-11-8 2</inkml:trace>
</inkml:ink>
</file>

<file path=ppt/ink/ink2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8:42.9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0 522 56,'16'15'35,"0"-5"-1,-1-11-5,10 9-15,-8-21-4,11 6-2,-11-18-2,5 3-1,-9-11-2,-1 3 0,-11-3-1,-2 5 0,-5 3-1,-4 9 1,-6 9-1,-2 10 0,-2 4 1,1 14-1,2 4 0,5 7-1,4 2 1,9 5 0,5 0-1,7-1 1,7-3-2,6-7-1,6-1-2,-6-21-10,15 1-24,-12-17 0,5-1-1,-11-12 1</inkml:trace>
  <inkml:trace contextRef="#ctx0" brushRef="#br0" timeOffset="328">334 323 78,'0'0'37,"13"12"-1,10 12 2,-3 5-32,6 12-1,0 1-3,3 0-1,-3-5-1,-5-10-4,-1-4-4,-20-23-10,9-16-19,-17-12 1,6 1 4,-16-18 18,14 8 7,-6-3 6,-2 1 5,11 21 13,-9 3 18,10 15 0,-25 2-4,19 24-17,-17-1-5,9 12-4,-7 0-2,5 2-2,0-2-1,2-9-5,18-1-31,-4-27 0,9 20 0,4-27-1</inkml:trace>
  <inkml:trace contextRef="#ctx0" brushRef="#br0" timeOffset="686">661 369 88,'-3'34'37,"-1"0"0,4 17-5,0-4-27,1 6-1,-2-7-2,1-6-2,1-5-6,-9-22-29,8-13-2,0 0 1,4-34-2</inkml:trace>
  <inkml:trace contextRef="#ctx0" brushRef="#br0" timeOffset="858">677 40 76,'4'-21'35,"-4"21"-2,0 0-2,19 32-57,-19-1-6,0 4 0,3 1-4</inkml:trace>
  <inkml:trace contextRef="#ctx0" brushRef="#br0" timeOffset="1014">901 343 52,'0'0'36,"0"0"0,-10 20 0,-6-15-14,7 11-17,-5 4 0,7 2-2,1 1 0,5-1-1,-1 0-1,6 0 0,2-2-1,-1-2 1,-3-3-1,-2-15 0,-8 22-1,-5-19-2,5 11-10,-10-14-23,18 0-1,-15-8 0,15 8 0</inkml:trace>
  <inkml:trace contextRef="#ctx0" brushRef="#br0" timeOffset="1326">1180 0 93,'0'0'37,"21"34"1,-24-18-4,13 21-28,-10 1-2,3 6-1,-6 3 0,3 5-2,-4-2 1,-4 1-1,3-1 0,-1-1 0,-1-4 0,-1 2 0,3-1-2,-4-5 1,3-3-2,-3-11-1,6-2-3,-14-30-16,17 5-18,-7-26 2,17-1-2,-4-14 2</inkml:trace>
  <inkml:trace contextRef="#ctx0" brushRef="#br0" timeOffset="1576">1253 312 56,'-19'-2'32,"-10"7"0,-1 3-1,-9 3-27,4 2-10,3 2-21,7-2-2,11 0-2,14-13-1</inkml:trace>
  <inkml:trace contextRef="#ctx0" brushRef="#br0" timeOffset="1778">1441 331 81,'0'0'35,"-23"7"-1,14 14-6,0-4-25,1 8 0,-1-1 0,9 4-1,0 0-1,6-2 1,1-1-1,-3-3 0,1-4 0,-8-3 0,3-15 0,-25 22 0,4-12-2,-6-5-1,6 11-17,-10-18-17,11 1 0,0-8-1,5-1-1</inkml:trace>
</inkml:ink>
</file>

<file path=ppt/ink/ink2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8:50.5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8 275 62,'0'0'36,"-9"-22"-1,9 22 2,3-19-25,-3 19-3,0 0-3,9 19-1,-8-3-1,2 10-1,-1 1-1,5 10-1,-1 0 0,-1 3 0,3-4 0,-3-3-1,3-5-1,-4-8-1,5-2-2,-9-18-11,0 0-23,8-21 2,5 5-2,-11-11 1</inkml:trace>
  <inkml:trace contextRef="#ctx0" brushRef="#br0" timeOffset="249">212 196 71,'12'-17'37,"-11"2"-3,-1 15 3,0 0-28,-1 32-2,-9-6-1,-1 12-2,-3 3-1,-3 1-2,1 1 1,3-3-1,0-3-1,0-9-1,8-2-2,-3-13-3,21 9-22,-13-22-9,17 6 0,-4-17-2</inkml:trace>
  <inkml:trace contextRef="#ctx0" brushRef="#br0" timeOffset="702">548 196 71,'0'0'36,"-8"-26"-2,8 26 3,-16-14-29,16 14-1,-24 11-2,13 5-1,-6 3-1,1 6-1,-3-1 1,3 7-2,3-2 1,3 3-2,2-5 1,4 2 0,7-1 0,1-2-1,6-1 0,8-2 0,-1-3 0,9-2-1,-3-2 0,2-9-4,6 5-5,-14-20-27,10 1 0,-11-13 1,6-1-2</inkml:trace>
  <inkml:trace contextRef="#ctx0" brushRef="#br0" timeOffset="983">621 353 65,'-18'3'31,"-3"1"-1,-5 8-5,-1-5-23,-4 0-28,2-4-3,11-3-1,1-4-1</inkml:trace>
  <inkml:trace contextRef="#ctx0" brushRef="#br0" timeOffset="1404">1048 21 70,'-6'-19'36,"6"19"0,0 0 0,0 0-26,-11 19-3,9 15-1,-5 4-2,3 11-2,-5 4 1,5 2-1,-5-1-1,5-4 0,-1-5 0,4-11-1,1-7-1,-2-5-1,4-6-2,-2-16-8,0 0-26,0-19 2,7 6-3,-5-10 2</inkml:trace>
  <inkml:trace contextRef="#ctx0" brushRef="#br0" timeOffset="1716">871 42 59,'0'0'35,"9"-14"-2,7 8 1,-10-9-23,23 15-4,-9-8-1,11 9-2,-4 1 0,8 9-2,0 5 0,1 10 0,-3 6-1,-2 8 1,-4 2 0,-8 6-2,-6-1 2,-13 1-2,-10-1 1,-10-2 0,-8-9 0,-10-5-1,-5-4 0,-1-7 1,1-4-2,2-5 1,4-4-1,6-7-1,10 1-2,-6-12-7,27 11-26,-8-24 1,8 24-1,20-21 0</inkml:trace>
  <inkml:trace contextRef="#ctx0" brushRef="#br0" timeOffset="2309">1507 469 79,'0'0'36,"0"0"-2,-27 15 2,11-2-31,-12-2-2,-1 7-1,-1-2 0,3-3-2,2-2 0,3-3-1,22-8 0,0 0 0,0 0-1,22 2 1,0-7 1,-1-1 0,1 0 0,0 2 1,-9 1 1,-13 3-1,0 0 1,4 26 0,-12-4-1,-3 4 1,0 6-1,2 6 0,2-1-1,7 4 0,4-3 0,8-6-1,-2-3 0,6-6 0,-3-9 0,1-4 0,-1-5 0,-13-5 1,0 0 0,13-5 0,-13 5 1,-14 2-1,-3 1 1,-4 1-1,-2 2 0,-4 0-1,1 5-4,-14-11-28,20 5-2,0-8-1,20 3-1</inkml:trace>
</inkml:ink>
</file>

<file path=ppt/ink/ink2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9:03.7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144 320 56,'0'-13'34,"0"13"0,-13 2-6,-2-6-10,15 4-11,-30 12-1,14-3-2,-4-6 1,5 5-3,2-3 0,13-5-1,-9 16 0,9-16-1,16 13 0,0-4 1,3 4-1,0 3 1,1 2-1,-2 1 1,-7 4-1,-2 0 1,-9 1 0,-4-2 0,-8-5-1,-4-2 1,-3-5-1,0-5 0,1-7 0,0-2-2,18 4-3,-30-16-22,30 16-10,-5-24 1,5 24-2</inkml:trace>
  <inkml:trace contextRef="#ctx0" brushRef="#br0" timeOffset="483">406 46 73,'-4'-29'37,"4"29"-1,-9-19 1,9 19-31,0 0 0,0 0-1,-9 17-2,9 5 0,-5 5-1,2 5 0,-3 3-1,3 4 0,-1 4 2,1-2-3,0-2 2,1-3-2,0-1 1,0-5-1,4 1 1,-1-3 0,2-2-2,3-1 2,1-3-1,3-1 0,0-2-1,-1-3 0,1-3-1,-10-13-2,19 10-5,-22-24-20,3 14-10,16-30 2,-3 11-1</inkml:trace>
  <inkml:trace contextRef="#ctx0" brushRef="#br0" timeOffset="795">526 367 53,'-17'-15'29,"-3"15"3,-5 3-4,-4 0-23,-3-2-13,0 1-19,9 2-2,7-4-2,16 0 1</inkml:trace>
  <inkml:trace contextRef="#ctx0" brushRef="#br0" timeOffset="998">696 491 81,'0'0'39,"0"0"-1,0 0 0,0 0-30,-4 15-7,-11-12-4,15-3-33,-14 8-1,14-8-1,0 0-2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0:46.5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37 377 73,'0'0'37,"-6"-13"-1,6 13 2,0 0-26,0 0-3,5 22-3,-11-3-1,6 15 0,-6-2-2,5 15 0,-7-4-2,4 6 1,0-7-1,2-3-1,2-5-1,-3-12-3,9 3-8,-6-25-26,0 0-2,7-34 1,2 2-1</inkml:trace>
  <inkml:trace contextRef="#ctx0" brushRef="#br0" timeOffset="234">1 116 63,'3'-14'38,"-3"14"-3,3-14 2,-3 14-17,-3-13-29,3 13-25,0 0 0,7 16-2,-7-16-1</inkml:trace>
  <inkml:trace contextRef="#ctx0" brushRef="#br0" timeOffset="437">394 111 86,'8'-25'37,"-12"-1"-1,10 4 2,-21 0-33,2 12 0,-7 3-1,1 13 0,-3 4-1,1 7 0,-1 8-1,4 7 0,5 5-1,6 7 1,3 1 0,2 3-1,2-2 1,5 0-2,-2 0 2,1 3-2,-1-6 2,1-1-1,-1-5-1,0 1 0,-2-3 1,-1-3-1,3-1 0,-6-10 0,3-2-1,-1-5-2,1-14-1,0 0-8,0 0-27,0 0-1,-3-24 0,3 2-1</inkml:trace>
  <inkml:trace contextRef="#ctx0" brushRef="#br0" timeOffset="780">365 474 62,'0'-15'36,"0"15"-2,-24-15 0,7 20-14,-13-5-17,2 1-5,-1 8-19,-4-9-11,8-1-2,6-2-1,19 3-1</inkml:trace>
  <inkml:trace contextRef="#ctx0" brushRef="#br0" timeOffset="1077">680 202 77,'0'-19'35,"0"0"1,-7-3-8,1 4-18,-11-4-3,4 9-1,-9 0-1,3 10-2,-1 6 1,3 12-1,1 4-1,6 9 1,1 4-1,6 10-1,2 5 2,-1 0-3,2-1 3,2 6-3,-2-7 3,1 3-3,-1-3 2,2-4-1,-2-3 0,0-4-1,0-2 0,1-3 1,-1-2-1,0-7-1,-1 1-2,1-21-2,-3 24-8,3-24-26,0 0-1,-5-20 1,5 20-1</inkml:trace>
  <inkml:trace contextRef="#ctx0" brushRef="#br0" timeOffset="1420">634 525 72,'-20'-12'32,"-5"11"-4,-1 4-29,-1 4-27,-17-9-3,6 5 1</inkml:trace>
</inkml:ink>
</file>

<file path=ppt/ink/ink2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9:08.4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328 13 49,'0'0'34,"0"0"0,13-6 0,-26-3-21,13 9-4,-23 3-1,6 3-3,-12-5-1,1 7-2,-6-4 0,1 0-1,1 1 0,3-2-1,8 2 0,8 0 0,13-5 0,0 0 0,0 0-1,30 11 1,-8-12 0,3 0 0,0 1 1,-2-2 0,-6 4 0,-1 5 0,-7 6 1,-5 7-1,-7 7 1,0 5-1,-7 1 1,2 4-2,-8-2 2,3-2-2,-2-1 1,7-4-1,-1-3 0,3-6 0,6-5-1,0-14 0,16 19-1,0-17 1,4-2-1,0-2 1,3-1-1,-1 0 2,-3 2 0,-6-1 0,-13 2 0,0 0 1,0 0 0,-25 6 0,1-3-1,-8 4 0,-4-1 0,-1 2 0,-1-3-1,1-5-4,14 11-17,-5-22-14,28 11-1,-18-14-1,18 14 0</inkml:trace>
  <inkml:trace contextRef="#ctx0" brushRef="#br0" timeOffset="1451">810 147 47,'0'0'34,"-11"-27"1,11 27 0,-9-21-23,9 21 0,0 0-3,0 14-4,-1 2 0,2 10-3,-5 5 1,4 10-2,0 3 1,0 2-2,0 4 1,0-5 0,0-3-1,0-5 0,1-8-1,-2-12 0,1-2-3,0-15-10,-3-13-23,-1-8 1,6 4-2,-4-11 1</inkml:trace>
  <inkml:trace contextRef="#ctx0" brushRef="#br0" timeOffset="1763">793 139 69,'0'0'35,"0"0"0,0 0 1,-12 30-30,2-17 0,-5 4-4,-9 1 1,0-1-2,-3-2 1,2-1-2,-1-1 1,0-1 0,9 0-1,4-2 0,13-10-1,-13 13-1,13-13-1,0 0-5,13 7-23,-13-7-4,13-7-2,-13 7 2</inkml:trace>
  <inkml:trace contextRef="#ctx0" brushRef="#br0" timeOffset="2122">790 521 78,'0'0'36,"0"0"-1,-14-24-9,14 24-20,-35-27-2,12 14-1,-6-6-1,0 5-1,2 1-1,-2-2-5,13 12-27,-2-10-2,18 13-3,-16-18 1</inkml:trace>
</inkml:ink>
</file>

<file path=ppt/ink/ink2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9:12.0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251 32 41,'0'0'32,"-13"-19"2,0 6-1,13 13-18,-29-1-6,16 6 0,-12-5-3,3 11-1,-3-3-1,4 7-1,-4-2-1,9 5-1,0-4 1,7 1-1,9-15 1,-11 19-1,11-19 1,4 13-1,-4-13 1,16 19-1,-16-19 1,26 27-2,-11-6 1,-2 4 0,-2-1-1,-2 3 0,-7-3 1,-2 1-2,-5-1 2,-1-5-1,-5 0 0,-2-6 0,0-5-1,-3-2 1,1-4-1,2-5 0,13 3 1,-17-10-1,17 10 0,0 0 1,0 0 0,23 1-1,-7 11 1,-2 5 1,-1 5-1,-1 6 0,-8 4 0,-4 1 0,-4 5 1,-2 3-1,-4 1 0,1-1 1,2-1-1,3-5 0,2-3 0,7-5 0,5-5 0,6-6 1,4-4-2,2-8 0,3-2-1,-4-13-3,10 13-15,-12-25-18,4 7 0,-8-12-1,3 2 1</inkml:trace>
  <inkml:trace contextRef="#ctx0" brushRef="#br0" timeOffset="702">405 273 75,'0'0'36,"0"0"0,0 0-6,22 13-23,-2 3-2,-10-3-2,6 9-1,-7 1 0,-3 6-1,-12-1 0,-1 1 0,-5-1-1,2-3 1,-3-5-1,13-20 0,-18 16 0,18-16-1,9-16 1,1-3-1,6-7 1,2-8 0,-1-5 0,0-3 1,1 1-1,-5 2 1,-4 6 0,-4 10 0,-3 10 0,-2 13 0,-6 18 1,0 9-2,0 10 1,2 2-1,-3 8 1,7-2-1,4-3 1,1-5-1,5-8 0,1-9-2,7-4-1,-5-22-13,13 3-22,-7-17 0,6 0-2,-4-10 2</inkml:trace>
  <inkml:trace contextRef="#ctx0" brushRef="#br0" timeOffset="1311">867 150 45,'-6'-16'37,"6"16"1,0 0-2,0 0-11,-16 24-16,14 8-5,-5 1 1,0 9-2,-2 1-1,3 6-1,-2-2 1,3 0-1,2-8 0,3-1 0,3-6-2,-1-4 1,2-4-2,-1-9-1,3 0-3,-6-15-16,0 0-16,7-31 0,6 16-1,-9-9 2</inkml:trace>
  <inkml:trace contextRef="#ctx0" brushRef="#br0" timeOffset="1638">862 405 58,'0'0'35,"0"0"0,0 0-1,0 0-24,18-5-4,8 6-1,3-5 0,12 1-1,2-5 0,9 6-1,4 2-1,-4 0 0,-4 1 0,-6 3-1,-10 1-1,-10-1-2,-9 3-1,-13-7-4,3 15-13,-16-18-18,13 3 1,-24-9-1,24 9 0</inkml:trace>
  <inkml:trace contextRef="#ctx0" brushRef="#br0" timeOffset="1904">1230 311 63,'0'0'37,"19"-2"-2,-19 2 1,39 7-28,-20-2-2,4 9-2,-6 2-1,-4 5-1,-7 1-1,-9 3 0,-7 1-1,-10-1 0,-6 1-2,-9-13-7,12 6-28,-12-12 1,10 3-2,3-10 0</inkml:trace>
  <inkml:trace contextRef="#ctx0" brushRef="#br0" timeOffset="2340">1536 236 70,'0'0'37,"0"0"0,10 25-9,-10-25-17,13 44-7,-8-11 1,5 10-3,-4 2 1,4 0-1,-1-7-1,4-3 0,-2-3 0,2-12 0,2-9-1,-2-14 1,0-9 0,-1-11-1,-2-8 0,3-8 0,-4-2 0,2 0 0,-1 5-1,-1 5-2,0 13-3,-15-5-26,6 23-5,14-17-1,-14 17-2</inkml:trace>
  <inkml:trace contextRef="#ctx0" brushRef="#br0" timeOffset="2762">2008 139 37,'-17'-8'32,"17"8"-3,-13-16 3,0-1-20,13 17-2,4-21-1,-4 21-2,13-23-1,4 16-1,-1-6 0,8 4-2,-3 0 1,1 0-2,0 4 0,-5 5 0,-4 1-1,-13-1 1,9 23-1,-13 2 0,-5 6 0,-4 8 0,-3 8 0,1 4-1,-3 0 2,3 1-2,2-4 1,4-1-2,5-8 2,7-7-1,6-5 1,4-4-1,7-7 0,5-7 0,1 0 0,-2-7 0,1 0 0,-6-2 0,-4 1 0,-15-1 0,8 16 0,-12-2 0,-2 3 0,-3 8 0,-4 4 0,5 3 0,-3 2 0,1-1 0,0-1 0,1 2 1,-4-5-1,2-6-1,-4-2 0,-2-8-1,4 0-4,-15-20-16,28 7-17,-26-3 0,26 3-1,-26-16 0</inkml:trace>
</inkml:ink>
</file>

<file path=ppt/ink/ink2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0:59:16.2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118 102 71,'-2'-17'37,"2"17"0,-7-24 0,7 24-31,0 0 0,0 0-2,3 29 0,-9 4-2,-3 4 0,1 10-2,-1 3 2,0 9-2,1-1 2,5 2-2,-2-4 0,5-5 1,2-5-1,2-2 1,1-6-1,-1-6 1,0-5-1,1-9-1,-3-2-1,-2-16-1,5 14-3,-17-30-23,12 16-10,12-24 0,1 8-1</inkml:trace>
  <inkml:trace contextRef="#ctx0" brushRef="#br0" timeOffset="390">423 254 59,'0'0'37,"20"4"-3,-20-4 1,0 0-26,-16 12-4,-3-4 0,-14-3-2,-6 5-1,-9-1 0,0 2 0,-1-2-1,6 4 0,5 0-1,11-1-1,11 2-2,3-14-7,13 0-27,16 12 1,1-7-2,-2-7 1</inkml:trace>
  <inkml:trace contextRef="#ctx0" brushRef="#br0" timeOffset="686">472 472 62,'0'0'38,"-3"19"-2,-16-15 2,2 7-30,-17-6-4,-6 6 0,-11-4-1,-2 2-1,-2-6-1,1-1-1,8 6-4,-4-14-26,22 10-6,6-8-2,22 4-1</inkml:trace>
  <inkml:trace contextRef="#ctx0" brushRef="#br0" timeOffset="2340">1093 41 39,'19'-10'34,"-7"-3"1,1 10-1,-12-13-12,-1 16-15,-14 6-2,-9 2-1,-14 0-2,-2 0 0,-8 3 0,-1-1-2,3 0 1,6-1-1,10-5 1,8 3 0,21-7 0,-13 12 0,13-12 0,13 13 1,-13-13 0,21 10-1,-21-10 1,18 19-1,-15-4 0,-2 5-1,-5 3 1,-1 8-1,-3 3 1,2 3-1,-3 1 1,2 2-1,3-1 1,-1-3-1,4-1 1,1-4 0,-2-3 0,2-4-1,0 0 0,-3-4 0,3-3 1,0-2-1,0-15 0,-1 17-1,1-17-1,0 0-1,0 0-5,0 0-22,10-16-7,-4-5-1,10 3-1</inkml:trace>
  <inkml:trace contextRef="#ctx0" brushRef="#br0" timeOffset="2792">1038 383 67,'0'0'35,"0"0"0,0 0 0,-24 21-31,-8-13-3,-6 7-7,-6-12-28,8 3-1,2-5-2,14 1 0</inkml:trace>
</inkml:ink>
</file>

<file path=ppt/ink/ink2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0:31.5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253 133 48,'10'-13'31,"-10"13"4,7-14-4,-7 14-19,0 0-4,0 0 0,-4-17-4,4 17-1,-31-2-1,10 4 0,-5-1-1,-5 1 0,5-1 0,0 5 0,2-6-1,5 3 1,3-2-1,16-1 1,-19 0-1,19 0 1,0 0 0,0 0-1,0 0 1,0 0-1,0 0 1,0 0 0,-10 17 0,11-3 0,-4 2 2,3 6-2,2 1 1,-1 7 0,1 0 0,-1 5-1,-1 0 1,0 0-1,0 0-1,-1 2 0,-5-3 1,3-4-1,-3 1 0,5-1 1,-2-3-1,2-1 0,1-4 0,0 0 1,2-2-1,0-1 0,4-3 0,-2-3 0,-4-13 0,13 19 0,-13-19-1,22 11 1,-6-8 0,-2-3 1,3-2-1,1-1-1,1-1 1,-1-1-1,3 2-1,-5-2-1,2 8-6,-15-17-25,13 12-3,-10-12 0,-6 14-1</inkml:trace>
  <inkml:trace contextRef="#ctx0" brushRef="#br0" timeOffset="592">241 381 67,'0'0'34,"-27"-6"-2,11 18-5,-7-11-20,2 5-4,-3 3-5,-5-11-13,10 10-16,3-10-1,16 2-2,0 0 2</inkml:trace>
  <inkml:trace contextRef="#ctx0" brushRef="#br0" timeOffset="842">314 312 66,'0'0'35,"0"0"-1,4 35-7,0-8-14,14 16-7,-5 0-2,8 9-1,-3 1-2,3-5-1,1-1-2,-9-18-5,9 3-21,-22-32-6,21 12-1,-15-28 1</inkml:trace>
  <inkml:trace contextRef="#ctx0" brushRef="#br0" timeOffset="1029">480 441 64,'0'0'34,"-23"3"0,14 20 0,-16-6-24,17 19-4,-14-4-2,8 7-1,-5-4-1,0 2-1,2-7-3,-2-9-6,16 2-27,3-23 1,-7 19-2,7-19 1</inkml:trace>
  <inkml:trace contextRef="#ctx0" brushRef="#br0" timeOffset="1326">691 414 72,'0'0'34,"-6"-17"1,6 17-6,-13 0-20,6 14-4,-7 3-1,1 9-1,-3 3-1,3 9-2,4 3 0,2 1-1,7-1-1,4-9 0,9-6-1,3-11 0,3-8 1,-2-12 0,1-10 0,-2-10 1,-3-8 1,0-8 1,-6-5 1,1 8 0,-6 2 1,2 11 1,-1 6-1,-3 19 1,2 13 0,2 19-1,-1 9-1,-2 12 0,4 4-1,-1-2-1,3-1-3,-5-16-1,8 3-6,-10-41-24,7 22-2,-6-38-1,10-2 2</inkml:trace>
  <inkml:trace contextRef="#ctx0" brushRef="#br0" timeOffset="1684">845 550 52,'2'-17'33,"-2"17"-1,0 0 1,19 35-13,-14-9-13,3 13-3,-3 1-2,-1-1 0,-4-2-3,0-10 0,0-5-2,0-22 1,-13 3 0,4-23-1,5-9 2,4-8 0,0-7 2,11-2 1,0-4 2,10 12 0,-3 0 0,9 19 0,-5 7 0,5 18-1,-3 13-1,-4 16 0,-4 8-1,-5 5 0,-2 0-2,-6-7-1,0 0-1,-9-21-2,6-2-3,0-18 0,-9-16-2,5-14 2,8 4 1,-1-12 3,6 2 2,4 1 4,0-5 2,7 18 3,-5-8 0,6 17 2,-8-2-3,8 12 0,-21 3-2,27 12 0,-18 1-2,-1 7 0,1 7-1,-2 5 0,-2 3-1,-4 0-2,4 1-2,-13-14-8,17 9-23,-15-18-1,6-13 0,0 0 1</inkml:trace>
  <inkml:trace contextRef="#ctx0" brushRef="#br0" timeOffset="2199">1357 514 55,'8'-32'35,"11"16"0,-10 2-1,11 28-14,-10-1-11,9 26-3,-10 5-2,2 17 0,-5 5-3,-1 4 1,-4 1-1,0-3-1,-3-6-1,-1-9 0,3-6-2,-6-17-2,10 5-6,-4-35-26,-7 19 3,3-32-3,7-4 1</inkml:trace>
  <inkml:trace contextRef="#ctx0" brushRef="#br0" timeOffset="2433">1458 487 74,'15'-24'36,"-7"-1"-1,18 16 1,-10 0-29,12 18-2,-5 11-1,3 13-1,-7 7-2,-3 12 0,-12 0 0,-7 5-1,-10-7-1,-12-9 0,-4-8-2,-10-18-2,8 4-13,-7-34-18,12 0 0,1-18-1,17-4 1</inkml:trace>
  <inkml:trace contextRef="#ctx0" brushRef="#br0" timeOffset="2745">1677-3 82,'0'0'36,"14"-6"-1,0 29-9,-5-8-20,4 17-1,-7 3-1,0 10-1,-3 7 0,-2 4-1,-4 6 0,2-1-1,-6 0 0,1-2-1,1-4-1,1-4-1,4-4-2,-7-25-8,18 7-25,-11-29 1,15 7-1,-8-20 0</inkml:trace>
  <inkml:trace contextRef="#ctx0" brushRef="#br0" timeOffset="3026">1899 543 52,'0'0'33,"18"-9"-1,-14-5 1,13 12-20,-8-17-5,8 7-2,-9-5-1,-8 17-1,13-22-2,-13 22 0,0 0-1,-22-9 0,2 11 0,-2 5 0,-1 5 0,-2 5 0,4 2 0,3 6 0,5 3 0,10 1 0,8 2 0,8 1-1,7-2 0,2-6 0,4-2-1,0-11-1,1-2-2,-6-18-5,10 5-24,-10-18-2,3 2-1,-6-5-1</inkml:trace>
</inkml:ink>
</file>

<file path=ppt/ink/ink2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0:43.0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114 5 48,'-20'-11'33,"20"11"2,0 0-1,0 0-16,-13 8-10,13-8-3,0 0-1,0 0-1,-12 15-2,12-15 0,0 0-1,-13 5-5,14 9-13,-1-14-16,0 0-1,0 0-2,0 0 1</inkml:trace>
  <inkml:trace contextRef="#ctx0" brushRef="#br0" timeOffset="390">64 283 76,'-5'13'36,"5"-13"-2,-6 25-6,6-25-24,-17 11-1,17-11-1,-17 10-2,17-10-7,-22 9-27,22-9 1,0 0-3,3-18 0</inkml:trace>
</inkml:ink>
</file>

<file path=ppt/ink/ink2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0:46.32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248 171 50,'-5'-24'32,"5"24"2,-13-22 0,13 22-23,-13-19-4,13 19 1,-30-7-3,11 11-1,-6-1 0,-1 10-1,0 6 0,3 10-1,-2 3 1,8 11-1,4 4 0,4 7-1,5-1 0,5 0 0,7-2-1,6-4 1,6-1-3,2-10 0,9 0-2,-5-21-10,14 5-22,-9-20-1,8 0-1,-13-19 2</inkml:trace>
  <inkml:trace contextRef="#ctx0" brushRef="#br0" timeOffset="281">333 442 72,'-12'-14'35,"12"14"-1,-21 8 1,16 11-30,-3 4-1,3 12-1,1 1-1,7 4-1,-2-2-1,12-2 0,0-6 0,6-6 0,2-9-1,0-12 1,1-13 0,0-9 0,-2-13 1,-6-11-1,-5-5 1,-6-1-1,-6 0 1,-3 8-1,-7 6 1,-7 10-1,-2 14 0,-4 15-1,5 12-3,-14-6-20,20 18-11,-1-11 0,16 9-2,0-12 1</inkml:trace>
  <inkml:trace contextRef="#ctx0" brushRef="#br0" timeOffset="624">533 416 66,'12'17'35,"-8"8"-1,-6-2-1,7 12-27,-5-2-4,4 3 0,-8-6-1,4-3 0,-5-9-1,5-18-1,0 0 1,-13-3-1,9-17 0,4-8 0,0-3 1,4-5 0,1-5 2,6 4 0,2 1 0,5 4 1,-4 2 0,7 8 1,-6 3-1,6 11-1,-5 2 1,0 10-1,-3 6-1,0 12 1,-5 4-1,2 7-1,-4 7 1,-4 5-1,-7 3 0,1-4 0,-2 0-2,-4-11-1,3-3-1,-6-23-10,13-7-23,0 0 1,16-6-2,-10-15 2</inkml:trace>
  <inkml:trace contextRef="#ctx0" brushRef="#br0" timeOffset="1092">954 367 37,'0'0'32,"0"0"2,-24-11-1,12 25-11,-5-17-15,5 22-2,-4-2-1,11 11 0,2-1-2,8-1 0,6 3-1,5-3 1,1-3-1,-1 1 0,-3-4-1,-6-1 1,-10-4 0,-8 2-1,-4-3-1,-9-7-1,3 4-4,-12-22-23,17 7-5,1-13-1,15 2 0</inkml:trace>
  <inkml:trace contextRef="#ctx0" brushRef="#br0" timeOffset="1357">1025 347 68,'0'0'35,"18"27"-1,-14-1-3,11 13-22,-11 2-5,5 5-1,-6-2-2,-1-9-2,3 0-4,-5-35-11,0 0-18,-15-12 0,17-15-1,-11-24 2</inkml:trace>
  <inkml:trace contextRef="#ctx0" brushRef="#br0" timeOffset="1513">1051 139 56,'-2'-54'31,"4"12"-2,3 13-7,-5 29-39,13-13-9,-13 13-5,26 22 1</inkml:trace>
  <inkml:trace contextRef="#ctx0" brushRef="#br0" timeOffset="1685">1376 288 50,'0'0'36,"6"13"-2,-6-13 1,-15 14-14,-6-4-17,7 12 0,-7 2-2,2 10-1,0 0-2,-3 7-1,6 2-2,3-7-2,13 4-1,-1-20 1,18-1 0,-17-19 3,32 0 1,-10-14 3,0-19 2,2-1 2,-6-19 1,0 0 0,-10-14-1,5 7 0,-13-9-2,0 11 0,-5 3-1,4 11 1,-11 6-1,4 19 0,8 19 0,-21 8 0,14 16 0,0 15-1,1 7 1,3 12-1,3 7 1,5 1-1,3 0 0,1-1-1,1-7-1,2-11-1,1-2-2,-5-25-9,10 3-25,-18-23 1,26-3-1,-16-15 0</inkml:trace>
  <inkml:trace contextRef="#ctx0" brushRef="#br0" timeOffset="2169">1543 495 55,'17'3'33,"-17"-3"0,17-10 0,-12-10-23,-5 20-1,11-27-2,-11 27-3,2-26 0,-2 26-1,-13-15-1,0 17 0,-6 4 0,-2 6 0,0 4-1,-1 9 1,3 2-1,8-1 0,3 6-1,8 0-1,12 1-2,1-10-4,22 13-14,-9-23-16,13 0 1,-7-19-1,5-1 2</inkml:trace>
  <inkml:trace contextRef="#ctx0" brushRef="#br0" timeOffset="2418">1758 477 65,'-3'-15'35,"3"15"-2,0 15-2,6 8-16,-6 0-11,3 9-1,-4-1-1,-2 2 0,1-2-1,-2-10 0,0-5 0,4-16-1,-13 2 1,8-15-1,2-11 1,6-6 0,3-4-1,7-5 1,3 0-1,6 3 0,4 4 0,-2 5-2,4 14-2,-15-7-20,9 18-11,-22 2 0,24-10-3,-24 10 1</inkml:trace>
</inkml:ink>
</file>

<file path=ppt/ink/ink2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0:54.1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261 19 50,'0'0'31,"0"0"3,-3-19-3,3 19-20,-20 0-4,7 6-1,-11-5-2,3 5 0,-7-3-2,2 2-1,2 0 0,5-1 0,1-2 0,18-2 0,-21 7 0,21-7 0,0 0 0,0 0 1,0 0 0,-2 13 0,2-13 0,2 17 0,1-2 0,-2 3-1,-1 6 1,0 5-1,0 1 1,0 6-1,-4 3 1,4-3-2,-5 2 2,5 1-1,-4-1-1,0-4 1,4 0-1,0-2 1,0-1-1,0-3 1,1-4-1,2-5 0,-2-1 0,2-2 0,-3-16 1,3 18-2,-3-18 0,0 0-1,0 0-1,0-14-2,0 14-5,-10-28-26,17 14-1,-7-9-1,13 10 1</inkml:trace>
  <inkml:trace contextRef="#ctx0" brushRef="#br0" timeOffset="499">213 395 71,'-9'-13'34,"9"13"-1,-34 3 2,21 4-31,-12-3-2,-3 5 0,0 0-3,-4-11-15,10 9-18,0-10 1,22 3-3,0 0 1</inkml:trace>
  <inkml:trace contextRef="#ctx0" brushRef="#br0" timeOffset="1060">546 280 91,'0'0'36,"0"0"-2,-20-5-8,20 5-23,0 0-2,-22 13-2,22-13-5,-31 13-28,31-13-1,-17 14-1,20 2 0</inkml:trace>
  <inkml:trace contextRef="#ctx0" brushRef="#br0" timeOffset="1263">559 551 75,'-7'17'36,"-6"-14"0,8 12 0,-21-20-31,26 5-3,-26 13-1,12-11-2,14-2-11,-26 6-24,26-6 1,-3-13-2,3 13 0</inkml:trace>
</inkml:ink>
</file>

<file path=ppt/ink/ink2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0:57.1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 0 49,'0'0'34,"-14"4"-2,14-4 2,0 0-22,0 0-3,19 10-3,1 2-1,2-11-1,4 2-1,5-4-1,3 2 0,-4-7 0,-2 3-1,-2-4 1,-8 3-1,-5-3 1,-13 7-1,0 0-1,0 0 1,-18 1 0,5 6 0,-4 8 1,4 3 0,0 8 0,7 3 0,0 7-1,6 6 1,0 0-1,3 3 0,1-1-1,1 1 0,-1-3 0,-4-2 0,0-4 0,-4-5 0,1-3 0,-5-5 0,0-1 0,-3-7 0,-3-7 0,-2-4 0,-2-2-1,-2-8-1,2-2-1,-4-11-2,22 19-11,-29-41-22,31 20 1,-1-15-2,15 10 2</inkml:trace>
  <inkml:trace contextRef="#ctx0" brushRef="#br0" timeOffset="468">182 200 70,'0'0'33,"-24"2"-1,24-2 0,-30 13-28,8-6-3,-3 0-1,-7-8-12,10 6-20,4-9 0,18 4-2,-13-9 0</inkml:trace>
  <inkml:trace contextRef="#ctx0" brushRef="#br0" timeOffset="780">360 252 55,'0'0'34,"9"-14"-1,-9 14 0,30-9-22,-30 9-3,35-1-2,-22 5-1,8 15-2,-12 1-1,-1 6 0,-8 5-1,-3 3-1,-4 2 1,-2-2-1,-1-1 1,-1-9-1,0-9-1,11-15 1,0 0 0,0 0 0,9-15 0,6-9-1,5-7 2,-1-8-1,2-2 1,-1-2 0,-3 4 0,-2 6 0,-5 4 1,-1 13-1,-9 16 1,0 0-1,-3 32 1,0 7-1,-3 6 0,2 7 0,-3 0 0,5-1 0,1-6 0,4-10-2,3-9 0,2-10-2,8-9-1,-2-20-6,12 10-20,-9-23-7,12 7 1,-10-11-2</inkml:trace>
  <inkml:trace contextRef="#ctx0" brushRef="#br0" timeOffset="1373">883 408 68,'0'0'35,"0"0"-2,17 16 1,-17-16-27,3-13-2,-3 13-1,-3-21-2,3 21-1,-17-20 1,17 20-1,-22-13 0,22 13 0,-14 8 0,14-8 1,2 23-1,-2-23 1,17 21-1,-17-21-1,21 13-1,-21-13-4,0 0-25,1-13-5,-1 13-1,-17-11-3</inkml:trace>
</inkml:ink>
</file>

<file path=ppt/ink/ink2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00.4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246 240 60,'-2'-26'34,"-9"-5"-1,7 9 0,-9-6-26,1 15 0,-7-1-2,6 14-1,-6 0 0,8 11-1,-6 1-1,6 7 0,0-4 1,2 2-1,3-2 0,2-1 0,0 0 1,1 3-2,3-2 1,1 8 0,2 1-1,1 5 1,-2 4-2,2 3 1,-1 0-1,-1 1 1,0-2-1,-2-2 0,-2 0 0,0-3 0,2 1 0,-3-3 0,5-2 0,-2-1 0,1 0 0,1-8-2,-1 2 0,-1-19-2,1 19-2,-1-19-9,0 0-22,0-24 0,12 10-1,-8-15 2</inkml:trace>
  <inkml:trace contextRef="#ctx0" brushRef="#br0" timeOffset="390">203 452 65,'0'0'32,"-22"-1"0,6 17-7,-7-16-19,1 10-6,-4 5-6,-9-9-23,11 2-1,2-8-2,9-1-1</inkml:trace>
  <inkml:trace contextRef="#ctx0" brushRef="#br0" timeOffset="655">487-3 48,'0'0'35,"-20"-5"1,11 18-1,-12-3-14,8 21-15,-8-1 0,1 16-1,-4-4 0,5 14-1,-1-4 0,7 5-2,4 0 1,9 2-2,4-4 1,5 1-1,4-3-1,1-5 1,2-4-2,-1-9 0,2-4-2,-5-12-2,5 3-9,-17-22-24,15-2 2,-13-17-3,11 2 2</inkml:trace>
  <inkml:trace contextRef="#ctx0" brushRef="#br0" timeOffset="936">492 386 75,'7'-14'36,"7"12"-2,-14 2 1,15 6-30,-9 10-2,1 12 0,-7 3-2,0 7 0,-5-2-1,1 7 0,0-8 0,-1-7-1,5-9-1,0-19 1,0 0-1,13-14 1,-1-10 0,-2-12 1,3-9 0,2-3 0,-2-5 2,0 8-1,-5 1 2,2 12-2,-5 6 1,-5 26 1,0 0-1,1 32 0,-5 6 0,1 7-1,-1 6 1,4 5-1,-2-2 0,5-4-2,1-5-1,2-16-1,7 6-13,-13-35-21,33 11 1,-15-28-3,9 1 2</inkml:trace>
  <inkml:trace contextRef="#ctx0" brushRef="#br0" timeOffset="1357">823 97 75,'0'0'36,"14"-3"-1,11 16 1,-12-1-31,7 11-1,-8 2 1,3 10-2,-2 2 0,-1 7-1,-3 2 0,-2 6-1,-3-3 0,-2 4-1,-5 0 0,-4 2 1,-4-2-1,-3-4-1,-5-3-1,-5-8-1,3 4-6,-18-23-28,25-3 1,-11-16-2,25 0 0</inkml:trace>
</inkml:ink>
</file>

<file path=ppt/ink/ink2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02.3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173-1 74,'0'0'36,"13"7"-3,-13-7-5,0 0-20,-13 0-4,-3 3-1,-6-3-2,-5 1 0,0 2-2,-4-3-4,9 18-15,0-16-14,15 11 0,7-13-1,25 29 0</inkml:trace>
  <inkml:trace contextRef="#ctx0" brushRef="#br0" timeOffset="172">183 174 74,'-4'13'35,"-9"-9"-1,4 10 0,-13-8-30,1 5-2,-3-3 0,2-7-4,7 11-18,-7-18-13,22 6-2,-19-19-1,19 19 0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0:50.19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322 123 81,'0'0'37,"0"0"-1,-14-2 2,-6-2-31,-2 10-2,-14-3 0,1 4-2,-7-3 0,3 5-2,1-3 0,11 0-1,8 3-1,19-9-1,0 0-1,0 0 1,28 14 0,-8-15 0,2-1 0,-2 2 2,-3-4 0,-4 5 2,-13-1 0,16 25-1,-16-3 3,2 8-2,-5 4 1,1 9-2,-2 3 2,1 0-2,3-1 0,-4-8-2,4-1-1,0-11-4,8 8-4,-8-33-8,18 26-7,-18-26 5,18 13 7,-18-13 5,21 0 5,-21 0 4,13-4 5,-13 4 9,0 0 6,0 19-2,-22-23-7,6 14-6,-10-4-1,3-1-2,-7 0-2,1-1-1,5 8-6,-10-12-29,21 3-1,13-3 1,-13-2-3</inkml:trace>
  <inkml:trace contextRef="#ctx0" brushRef="#br0" timeOffset="748">743 25 78,'-1'-13'37,"-11"0"-2,12 13 2,-30-3-30,11 16-1,-7-2-1,0 6-1,-3-1-1,3 2 0,3-5-1,6 1 0,4-2 0,13-12 0,-9 20 0,9-4 0,1-1 0,7 7-2,-6 7 3,3 6-2,-1 4 1,2 4-2,-3 4 2,3 4-2,-2 1 2,0-5-1,1-1 0,-1 1-1,0-5 1,1 0-1,-4-7 0,2-1 1,-2-7-1,2 1 0,-1-6 0,1-3 0,1-6 1,-4-13-1,9 19 0,-9-19-1,19 7 1,-19-7-3,28-4-1,-15-9-4,15 11-26,-12-17-6,10 0 0,-9-5-1</inkml:trace>
  <inkml:trace contextRef="#ctx0" brushRef="#br0" timeOffset="1170">842 335 67,'3'-30'39,"-12"2"-2,9 28 3,-4-26-14,4 26-19,-6 26 0,7 8-4,-6 5 2,5 12-3,-3 4 1,0 5-3,1-1 2,-2-3-3,1-4 0,-1-13-3,4-4-4,-15-29-21,15-6-11,0 0 1,-3-26-1,-1-11 1</inkml:trace>
  <inkml:trace contextRef="#ctx0" brushRef="#br0" timeOffset="1419">782 261 80,'8'-19'36,"-8"19"0,19-14-1,-5 18-27,2-10-3,7 13 0,-3-1-1,5 7-3,-5-1 2,-1 5-3,-5 2 2,-2 6-3,-9 1 3,-9-1-4,-7 3 1,-11-7-3,-4 10-6,-11-16-27,10-2 1,-1-10-1,9-6-1</inkml:trace>
  <inkml:trace contextRef="#ctx0" brushRef="#br0" timeOffset="1840">1104 113 75,'-15'10'36,"15"-10"-2,0 0 2,-13 7-29,13-7 1,13 3-2,9-3-2,-3-3-1,14 0 0,-1-3-1,5 1-1,-2 3 0,-3-1 0,-7 0 0,-2 6-1,-10 3 1,-13-6 0,7 29 0,-8-4-1,-5 4 2,-6 10-1,2 3 1,0 9-1,-2 0 1,4 9-1,0-2 1,1 0-1,1-4 0,2-4 0,1-2-1,-3-8 1,-1-3-1,-1-8 0,-5-6 1,-5-3-1,1-6 0,-6-1-1,-2-5-1,-1-2-2,9 10-13,-14-14-22,18 3-1,-4-2-1,17-3 0</inkml:trace>
  <inkml:trace contextRef="#ctx0" brushRef="#br0" timeOffset="3509">1755 420 78,'14'1'37,"-14"-1"0,0 0 0,-14 6-25,14-6-7,-33 10-1,12-1-1,-6-3-2,1-1-4,5 11-7,-2-8-26,23-8-1,-8 14 0,21-5-1</inkml:trace>
  <inkml:trace contextRef="#ctx0" brushRef="#br0" timeOffset="3697">1816 540 101,'-2'22'37,"-15"-16"2,-1 9-11,-8-11-24,-1 2 0,-8-5-1,0-1-2,4 2-4,-7-12-22,16 5-13,8-1 1,14 6-3,0 0 2</inkml:trace>
  <inkml:trace contextRef="#ctx0" brushRef="#br0" timeOffset="4180">2163 41 83,'0'0'38,"0"0"-2,16-4 2,-16 4-31,4 26-1,-8-4-1,4 19-2,-3 1 1,1 10-2,-2 4 1,1 3-2,-3-1 2,4-1-3,-3-4 1,1-8 0,0-6-1,-1-7-2,1-6 0,-1-13-4,11 9-17,-6-22-16,0 0 0,9-28-1,8 8 1</inkml:trace>
  <inkml:trace contextRef="#ctx0" brushRef="#br0" timeOffset="4430">2283 389 85,'0'0'34,"-35"0"1,11 4-1,-13 2-32,-2 2-2,0 3-6,-7-5-27,13 0-1,10-6-1,23 0-1</inkml:trace>
  <inkml:trace contextRef="#ctx0" brushRef="#br0" timeOffset="4664">2350 398 82,'-2'17'37,"4"8"-1,-7 0 0,14 7-30,-11-2-3,0 4 0,-1-4-2,1-6 0,-5-5-1,7-19 0,-17 4 0,8-19-1,3-8 1,3-6 0,2-7 1,5-2-1,2 1 1,5 2-1,7 3 1,2 8-1,-1 6-2,1 5-2,6 20-14,-8-8-18,3 7-1,-3 1 0,-1 2 0</inkml:trace>
  <inkml:trace contextRef="#ctx0" brushRef="#br0" timeOffset="4960">2535 375 72,'0'0'36,"0"0"1,0 0 0,-3 21-20,7 11-14,-8 0 0,4 9 0,-2-2-1,2 1-2,3-5-1,0-9-2,7-3-1,-10-23 0,22 2 0,-10-18-1,5-8 1,-8-8 2,4-4 1,0-3 2,-2-1 2,2 10 1,-10-1 1,7 15 0,-10 16 0,0 0 0,0 0-1,16 31-1,-13-4-1,0 10 0,-2 1-1,4 2-1,2 0-3,-6-16-7,12 3-27,-13-27-2,22 14 1,-22-14-2</inkml:trace>
  <inkml:trace contextRef="#ctx0" brushRef="#br0" timeOffset="5459">2902 497 75,'29'3'36,"-11"-9"1,8 1 1,-15-9-27,18 7-3,-12-8-2,2 2-2,-10-2-1,-9 15-1,-4-21-1,-12 21 0,-5 1 0,-5 11-1,-3 7 0,2 7 0,2 6 1,9 6-1,6 1 0,15-3 0,5-2 0,12-4-1,8-6-1,3-13-1,11 2-9,-8-26-26,10-1 0,-10-17-1,3-7-1</inkml:trace>
</inkml:ink>
</file>

<file path=ppt/ink/ink2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03.0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229 447 66,'3'-18'35,"-3"18"-2,-3-27 1,3 27-27,-20-12-3,-2 22 0,-9 3-2,2 10 0,-2 9-1,0 6-1,4 3 0,5-1-1,9 2-1,10-10 0,7-7 0,9-14 1,9-11-1,1-11 1,6-11 1,-3-5 1,0-13 0,0 3 1,-7-1 1,-1 8-1,-8 1 1,0 13-1,-10 16 1,0 0-1,0 0 1,11 26-1,-12 0-1,4 13 1,-3 6 0,1 3 0,-1 5-1,5 2 1,-1-2-1,-2-4 0,-4-3-1,2-4 1,-4-8-1,-4-5 1,3-5-1,-8-6 0,4-5-1,-7-7-2,-1-6 1,-8-11-5,13 13-16,-11-22-15,13 7 0,-4-12-2,12 3 2</inkml:trace>
  <inkml:trace contextRef="#ctx0" brushRef="#br0" timeOffset="858">558 32 47,'0'0'33,"8"-20"1,-8 20-1,5-13-14,-5 13-13,0 0-1,-9 26-2,0-3 0,1 12-1,-8 4 1,3 12 0,-2 4 0,5 7 0,-2 0 0,4 4-1,2-4 0,3 2 0,3-5-1,4 1 0,5-5 0,3-5 0,1-5-1,1-5 0,-1-7-1,0-8-1,3-4-3,-16-21-12,19 10-20,-19-10-1,29-18 0,-20-3-1</inkml:trace>
  <inkml:trace contextRef="#ctx0" brushRef="#br0" timeOffset="3338">634 429 49,'-16'-19'32,"9"5"3,7 14-7,-1-22-7,14 19-13,-13 3-2,19 0-1,-19 0-2,28 25-1,-16-5-1,0 11 1,-7 3-2,-2 6 1,-6-1-1,-2 0 1,-5-3-1,1-7 1,-1-9 0,0-4-1,10-16 1,0 0 0,-8-23 0,14 3 0,1-8 0,5-5 0,0-5 0,2 1-1,-1 2 1,0 4 0,-3 10 0,-3 3-1,-7 18 0,0 0 1,0 0-1,11 23 0,-11 1 0,1 7 0,2 6 0,1 2 1,2 0-2,0-6-1,7 1-3,-7-20-11,14 6-21,-4-22 0,11 0-1,-5-20 0</inkml:trace>
  <inkml:trace contextRef="#ctx0" brushRef="#br0" timeOffset="3791">1014 49 61,'-2'-14'33,"15"15"2,-13-1-2,25 13-22,-25-13-4,26 25-1,-13-10-2,7 8 0,-4 1 1,2 5-3,-4 2 1,3 4-1,-4-1 0,-1 7-2,-3 2 2,-8 2-2,2 0 0,-7 5 0,-3 2 0,-7-1 1,1 2-2,-7-3 1,-2-1-2,-8-9-2,4 8-12,-15-26-22,12 3 0,-8-18-2,8-1 1</inkml:trace>
</inkml:ink>
</file>

<file path=ppt/ink/ink2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18.4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 47 46,'9'-31'24,"0"14"-5,-9 17-19,30 14-24,-17 10-2,1 4-2</inkml:trace>
</inkml:ink>
</file>

<file path=ppt/ink/ink2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10.0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218 395 52,'-9'-22'34,"9"9"-1,-8-3 1,8 16-22,-10-17-4,10 17-2,-19 0-2,6 11-1,-7 1 0,-2 5-1,-2 5-1,-1 1 0,0 3 0,7-1-1,3 1 0,8 0 0,6-3-1,5-7 1,-4-16-1,24 20 0,-6-19 0,-1-9 1,2-4-1,0-8 1,-2-6 0,-3-3 0,-4-3 1,1 6 1,-6 0 0,1 7 0,-3 2 0,-3 17 0,0 0 1,9 22-1,-5 4-1,2 3 0,1 4-1,-1 0-1,4 6-3,-6-10-4,16 4-25,-20-33-3,26 21-2,-26-21 0</inkml:trace>
  <inkml:trace contextRef="#ctx0" brushRef="#br0" timeOffset="405">326 418 45,'0'0'33,"0"0"2,0 0-1,0 0-13,10 26-15,-4-3-3,0 9-1,-3-5-1,1 1 0,-3-5-1,-1-7-1,0-16 1,-2 14-1,2-14 0,-6-17 0,6-2 1,0-4 0,3-3 0,4-2 1,0-2 0,6 5 0,0 2 1,4 4 0,1 1 1,-1 8-1,-3 1 0,2 9 0,-3 4 0,-13-4-1,22 26 0,-18-7 0,1 6-1,-3 2 1,0 5-2,-5-3 1,2 3-3,-7-11-1,10 10-7,-2-31-25,-9 19 0,9-19-1,12-16 0</inkml:trace>
  <inkml:trace contextRef="#ctx0" brushRef="#br0" timeOffset="842">697 337 73,'7'-23'36,"-7"23"-3,3-21-5,-3 21-23,0 0-2,0 0 0,-22 12-1,8 2-1,-2 7 0,-1 6 0,-1 5-1,1 6 0,6 4-2,0-5 0,7 5-1,1-10 0,8-3 0,2-12 0,-7-17 0,21 7 3,-6-21 1,5-8 1,-3-12 1,2-8-1,0-12 1,3-2-1,-8-7 0,2-2 1,-5 5-2,-2 0 1,-6 4 0,-2 12 0,-5 10 0,0 12 0,-2 5-1,6 17 1,-15 11-1,8 12 0,2 13 0,0 11 0,2 6 0,3 11 0,5 1 0,3 0 0,1-5 0,4-10-1,4-5-1,3-16 0,4-4-3,-7-20-2,17 7-18,-16-28-13,12 2-1,-8-20 0,2 4 0</inkml:trace>
</inkml:ink>
</file>

<file path=ppt/ink/ink2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11.6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87 40 74,'-9'-23'35,"9"23"0,0 0 0,0 0-30,4 27-1,-1 5 0,-1 3-1,1 10-1,-6 6 1,6 5-1,-6 0 0,3 3 0,-5-2 0,2-5-2,1-4 1,0-5-1,1-2-1,-2-9-2,4-3-1,-1-29-14,2 17-20,-2-17 1,20-11-2,-10-18 2</inkml:trace>
  <inkml:trace contextRef="#ctx0" brushRef="#br0" timeOffset="250">211 301 46,'-20'-7'30,"-6"7"1,-5 12-2,1-1-25,-9 4-32,9-4-1,8-4 0,9-4-1</inkml:trace>
  <inkml:trace contextRef="#ctx0" brushRef="#br0" timeOffset="421">272 11 73,'9'-16'35,"-2"29"0,-7-13-8,11 36-19,-9-2-1,4 17-3,-5 1 1,3 10-2,-5 6 0,1 1-2,-3-6 1,0 1-2,-1-10 0,2-9-1,0-5 1,-1-11-1,3-7-1,0-22 0,0 0-1,0 0 1,1-19 0,2-7 0,3-6 0,2-2 1,1-6 2,6 3 0,1 5 1,1 7-1,-1 3 2,1 11-1,-2 5 0,2 13 0,-5 8-1,-2 8 0,-3 3 0,-3 4-1,-2 4 0,-2-2-1,0 1-1,-8-11-2,11 10-12,-3-32-21,0 0 0,0 0-1,18-6 1</inkml:trace>
  <inkml:trace contextRef="#ctx0" brushRef="#br0" timeOffset="889">603 523 69,'9'-13'36,"13"6"-2,-9-9 2,13 7-29,-13-8-2,3 5-1,-16 12-2,5-19 0,-5 19-1,-13-1 0,-1 8-1,-6 11 1,-2 3-1,-4 7 1,0-1-1,3 8 1,0-1 0,10-2-1,7-3 1,10-3-1,9-6 0,10-4 0,8-3-2,2-10 0,8 0-4,-13-25-19,12 9-11,-12-19 0,0 4-3,-8-11 1</inkml:trace>
</inkml:ink>
</file>

<file path=ppt/ink/ink2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13.3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73 485 64,'-4'-20'36,"4"20"-1,0 0 2,1 14-25,-5 7-8,2 16 0,-3 7-1,0 5-1,-2 8-1,0-1-1,1-1-1,-1-11-3,7-1-6,-12-25-26,18-2 0,-6-16 0,15-18 0</inkml:trace>
  <inkml:trace contextRef="#ctx0" brushRef="#br0" timeOffset="202">159 640 64,'5'-16'35,"-5"16"-2,0 0 1,18 15-26,-18-1-3,5 12-1,-4 3-2,-1 5-1,-1-2-1,-1-2-1,1-4-1,-5-13-1,6-13-1,0 0 0,0 0-1,-6-33 1,12 7 2,1-9 0,6-3 2,5 1 2,-1 0 1,9 8 1,-5-1 1,5 15 0,-8 1-1,3 14-1,-4 7 0,-2 12-1,-6 4-1,-4 9 0,-3 6-1,-1 2 0,-2 0-1,-6-4-2,7 6-12,-16-25-21,13-2 1,3-15-2,-15-16 1</inkml:trace>
  <inkml:trace contextRef="#ctx0" brushRef="#br0" timeOffset="608">256 20 82,'-6'-16'36,"6"16"-1,-13-5-4,13 5-32,6 25-8,-6-25-26,3 32 1,1-18-2,15 11 0</inkml:trace>
  <inkml:trace contextRef="#ctx0" brushRef="#br0" timeOffset="811">604 191 66,'0'0'37,"0"0"-3,0 0 3,0 0-26,3 29-7,-4-5-1,1 11 0,0 3 0,-2 8 0,-3 4-1,2 5-1,-3-2 1,3 0-1,-3-6 1,2-2-2,1-4-1,0-5-1,3-2-2,-1-18-7,10 5-26,-9-21 0,0 0-1,15 0 1</inkml:trace>
  <inkml:trace contextRef="#ctx0" brushRef="#br0" timeOffset="1060">674 574 42,'-22'-13'31,"5"17"0,-9 0-1,0 2-21,4 1-36,-4-7 0,5 0-3,3-4 0</inkml:trace>
  <inkml:trace contextRef="#ctx0" brushRef="#br0" timeOffset="1326">748 549 65,'15'20'34,"-15"-20"1,21 3-1,-21-3-26,18-10-3,-18 10-1,11-17-1,-11 17-1,2-19-1,-2 19 0,-12-10-1,12 10 0,-26 7 0,8 3 0,0 9 0,0 4 0,6 9 1,0 1 0,8 1-1,4-1 0,7-3-1,8 4-3,-15-34-12,39 32-20,-22-32 1,17 0-2,-12-12 2</inkml:trace>
  <inkml:trace contextRef="#ctx0" brushRef="#br0" timeOffset="1606">917 543 73,'-4'-17'36,"4"17"-3,0 0 1,0 0-29,4 29-1,0 1 0,-4 1-2,2 8 0,-4 0 0,1-1 0,-2-3-1,0-8 0,0-8 0,3-19 0,0 0-1,0 0 0,-4-13 1,7-10-1,3-5 0,2-5-1,4-2 1,1 2-1,1 2 0,-2 4-2,5 14-4,-16-2-27,19 16-2,-20-1-1,34 12 0</inkml:trace>
  <inkml:trace contextRef="#ctx0" brushRef="#br0" timeOffset="2028">1224 581 83,'-6'-18'36,"6"18"-1,0 0-8,-3 27-21,-1-3-2,2 17 0,-2 5-1,1 14 0,-3 5-1,3 7 0,1 2-1,-3-5 0,2-3-1,-1-9 0,4-6-1,-4-14-3,4-3 0,-9-21-4,16 4-21,-18-31-7,15-2 0,-13-19-2</inkml:trace>
  <inkml:trace contextRef="#ctx0" brushRef="#br0" timeOffset="2262">1231 688 73,'14'-29'35,"9"20"-1,-23 9 0,35-4-29,-16 16-2,-2 7-1,-6 7-2,-5 6 1,-10 0-1,-10-2-1,-4 3-3,-18-15-12,5 3-18,-8-13 0,8-7-2,-2-14-1</inkml:trace>
  <inkml:trace contextRef="#ctx0" brushRef="#br0" timeOffset="2901">1520 572 65,'-13'23'34,"18"8"-1,-12-7 1,14 17-28,-10-2-2,3 8 0,-4-8 0,2 0-2,-4-11 0,2-8 0,-3-6-1,7-14 1,0 0-1,-16-24 1,13-1-1,5-3 0,-1-5 1,8-6-2,4 0 1,2 1-1,7 6-1,0 3-2,5 12-6,-15-6-27,15 14 0,-11-4-1,5 13 0</inkml:trace>
  <inkml:trace contextRef="#ctx0" brushRef="#br0" timeOffset="3198">1702 633 69,'21'19'35,"-21"-19"0,26 12 0,-26-12-28,16-3-2,-16 3-1,5-13-2,-5 13 0,-9-18-2,9 18 1,-22-13-1,6 13 0,-1 6 0,-4 4 0,-1 9 0,0 3 0,7 2 1,2 5-1,7 2 0,6 1 0,4-5 0,12-1-1,1-7-2,12 4-6,-9-21-27,18 1 1,-11-18-1,12-1 0</inkml:trace>
  <inkml:trace contextRef="#ctx0" brushRef="#br0" timeOffset="3588">1974 207 53,'0'0'38,"-4"-28"-2,4 28 1,0-14-15,0 14-15,0 0-3,13 27 0,-13-2-2,0 8 0,-3 6 0,1 8-2,-2 4 1,-2 2 0,-1 1 0,-3 2-1,3 1 1,-2-6-1,1-1 0,-1-5-2,5 0-2,-5-14-3,18 9-24,-14-26-6,5-14 0,15 2-2</inkml:trace>
  <inkml:trace contextRef="#ctx0" brushRef="#br0" timeOffset="3853">2084 543 52,'-23'0'29,"-6"7"1,-10-5-11,-3 1-23,-1-2-21,5 1-2,4-4-2,9 1 0</inkml:trace>
  <inkml:trace contextRef="#ctx0" brushRef="#br0" timeOffset="4165">2158 516 68,'0'0'35,"-15"-9"-2,-8 5-1,8 12-25,-8 1-4,2 13 0,-7 4-1,1 9-1,-1 4-2,2 0-1,12 3-1,1-9 0,13-2 0,6-18-1,11-6 2,5-13 2,4-10 1,7-7 2,-6-12 0,5 3 1,-8-8 0,2 9 0,-11-2 0,-1 8-1,-7 8 0,-7 17-1,0 0-1,7 22 1,-11 5-1,0 12-1,0 6 1,-1 6-2,1 3 0,0-8-2,8 5-7,-8-23-26,21-5 1,-1-25-3,11-5 1</inkml:trace>
  <inkml:trace contextRef="#ctx0" brushRef="#br0" timeOffset="4555">2399 147 65,'-3'-23'36,"3"23"-1,0 0 1,9 29-25,-12-1-6,3 14-2,-4 1 1,4 9-1,-8 1 0,4-1-2,-2-3 1,-1-1-1,1-2 0,2-1 0,0-4-1,-1 0 1,4-2-1,-2-3-1,2-3 0,-2-5-2,6-3-2,-3-25-11,1 21-21,-1-21 0,16-11 0,-10-13 1</inkml:trace>
  <inkml:trace contextRef="#ctx0" brushRef="#br0" timeOffset="4820">2436 565 39,'-21'4'27,"-12"-1"-8,-2 6-19,11 1-24,1-10 0,23 0-2</inkml:trace>
  <inkml:trace contextRef="#ctx0" brushRef="#br0" timeOffset="4960">2529 495 53,'15'-1'36,"-15"1"-1,5 39 0,-10-13-11,13 16-19,-10 7-2,4 9 0,-5-1-2,0-5-1,0-5-2,-6-17-2,9-5-7,-17-32-24,14-11 0,-8-30 0,11-5 1</inkml:trace>
  <inkml:trace contextRef="#ctx0" brushRef="#br0" timeOffset="5272">2713 556 85,'10'35'35,"-11"-16"0,14 14-5,-12-4-27,2 9 0,-5 0-2,2 1 1,0-6-2,3-1 1,2-9-1,2-5 0,6-10 1,3-11-1,1-8 0,2-9-1,-2-8 1,-4-7 0,-4-1-1,-9-3 0,-5 4 0,-8-1-3,-4 14-3,-16-4-24,14 16-3,-3-3-1,22 13 0</inkml:trace>
  <inkml:trace contextRef="#ctx0" brushRef="#br0" timeOffset="5569">2912 611 68,'17'22'34,"-13"-7"-1,9 9-1,-13-3-25,13 6-4,-13-1 0,5 2-2,-8-4 0,1-9-1,2-15 0,-13 13 0,13-13 0,0 0 0,-7-22 0,14 9 1,2-6 0,8 2 1,0-3 1,6 2-1,-2-2 1,3 5-1,-7 2 1,1 5-2,-18 8 1,23-2-2,-16 15 1,-6 5-1,2 6-1,-3 2 1,2 1 0,-2-1 0,3 0-2,-3-26-4,18 23-23,-6-36-6,15 0-2,-1-13-2</inkml:trace>
</inkml:ink>
</file>

<file path=ppt/ink/ink2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26.7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281 2 47,'0'0'31,"0"0"2,0 0-1,0 0-18,0 0-5,-18-7-1,5 13-4,-13-6 0,0 4-1,-6-4 0,-1 3-2,1-3 0,3 1 0,6 1-1,6-2-2,17 0 0,0 0 0,0 0-1,0 0 1,30 1 0,-11-2 0,3 1 1,-5 0 1,-1-2 1,-3 7 1,-13-5 0,10 13 1,-10-13 0,0 27 0,-3-7 0,2 9 0,-4 0 0,5 9 0,-4-2-1,1 5 0,2-2-1,-4 0 0,4-4 0,-3-4 0,2-3-2,-1-6 1,2-4-2,-1-5 0,2-13-1,2 18 0,-2-18-1,0 0 0,14 8 0,-14-8 1,16-5 0,-16 5 1,20-10 0,-20 10 2,22-8 0,-22 8 2,15-1-1,-15 1 2,0 0-1,-13 11 1,-3-8-1,-5 2 1,-3-2-1,-1-1-1,-1-2 0,0 0-2,9 6-10,-9-13-24,26 7 0,-19-10-2,19 10 1</inkml:trace>
  <inkml:trace contextRef="#ctx0" brushRef="#br0" timeOffset="2559">644 80 83,'0'0'37,"0"0"-1,0 0 1,0 0-32,-15 6-2,2 0 0,2 1-1,-5-1-2,-2 1-2,10 6-5,-14-13-30,22 0 1,0 0 0,-4 19-3</inkml:trace>
  <inkml:trace contextRef="#ctx0" brushRef="#br0" timeOffset="2793">650 302 80,'2'20'36,"-15"-9"0,13 7 0,-17-9-32,4-1 0,-4 1-2,1-6-2,16-3-4,-31 0-31,31 0 0,0-16-1,13 3-2</inkml:trace>
</inkml:ink>
</file>

<file path=ppt/ink/ink2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33.6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222 26 67,'-8'-18'34,"8"18"0,-17-6-1,17 6-26,-17-1-2,17 1 0,-31 16 0,17 7 0,-11 3 0,3 14-2,2 5 1,3 7-2,-2 6 1,5 5-1,4 2 0,2 1-1,8-2 0,4 0 0,3-8-1,6 1 1,3-3-1,5-5 1,1-3-1,2-12 0,2-3-1,-4-8-1,3-5-2,-8-14-4,14 6-18,-16-24-13,9-1 1,-9-14-2,8 0 2</inkml:trace>
  <inkml:trace contextRef="#ctx0" brushRef="#br0" timeOffset="406">493 191 74,'0'0'36,"0"-24"-1,0 24 1,0 0-27,0 0-4,9 14-1,-5 14 0,-7 2-1,6 13 0,-6 2 0,2 3-2,-1 1 0,1 2 0,1-6-1,0-6 1,-3-2-3,1-15 0,4-2-4,-2-20-12,0 0-19,-15-20 0,20 5-2,-13-17 1</inkml:trace>
  <inkml:trace contextRef="#ctx0" brushRef="#br0" timeOffset="702">307 165 60,'0'0'33,"0"0"1,4-19-1,21 25-26,-25-6 1,40-4-3,-18 4 0,12 7-2,-4-1 1,7 6-2,-2-4 1,1 5-1,-1 0 0,-3 3 0,-6 5-1,0 6 0,-5 4 0,-7 8-1,-3 3 1,-9 5-1,-6 4 0,-5 0 0,-7-3 0,-7-3 1,-6-6-1,-6-7 1,-9-10-1,1-5 0,-5-9 0,-2-10 0,8-1-1,4-7-1,10-1-2,2-16-8,26 14-25,-3-13 1,18 6-1,-3-5 0</inkml:trace>
  <inkml:trace contextRef="#ctx0" brushRef="#br0" timeOffset="1373">1050 324 62,'0'0'37,"-4"-13"0,4 13 0,0 0-15,0 0-19,0 0-1,-13 11-2,13-11-2,-19 8-6,19-8-28,-16 5 1,16-5-2,0 0 1</inkml:trace>
  <inkml:trace contextRef="#ctx0" brushRef="#br0" timeOffset="1576">1031 535 88,'-4'19'37,"7"10"-1,-12-16-4,14 7-26,-14-5-3,0 1-2,-3-3-2,-2-10-4,14-3-29,-20 0-1,20 0-2,-6-15-2</inkml:trace>
</inkml:ink>
</file>

<file path=ppt/ink/ink2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37.0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146 71 48,'0'0'32,"-3"-13"0,3 13 1,0 0-24,0 0-2,0 0 0,-13 4 0,13-4-2,-13 16-2,13-16 0,-13 24 0,13-24-1,-4 29-1,4-13 2,4 3-2,3-2 1,-1 3-1,1 1 1,-1 3-1,-3 1 1,-2 3-1,-5-2-1,-2 3 0,-4-2 0,-3 0 1,0-6-1,-3-3 0,0-5 0,1-4 1,2-7-1,13-2 0,-21-7 0,21 7 1,-11-14-1,11 14 0,5-21 0,-5 21 0,16-11 0,-16 11 1,23 8-1,-10 10 0,-3 2 0,-1 8 0,-3 2 0,-2 10 0,-2-1 0,-2 1 1,-3 4-1,1-3 1,-1-1-1,5 0 1,-2-3-1,3-3 1,1-4-1,3-5 0,5-5 1,0-4-1,2-3 0,2-5 0,2-3-1,-4-6-2,5-2-3,-13-17-11,13 5-20,-14-14-1,7 2 0,-9-14 0</inkml:trace>
  <inkml:trace contextRef="#ctx0" brushRef="#br0" timeOffset="827">396 372 69,'-4'-18'34,"4"18"0,0 0 1,4 21-27,-8-8-3,4 11-1,-3 1-2,1 3 0,2 1-1,2 1 0,1-2 0,5-6-1,1-8 1,4-8-1,5-10 0,-1-5 1,1-10-1,-2-8 0,-2-7 0,-5-5 1,-2 3-1,-7-1 0,-7 4 1,-5 7-1,-4 10 0,-4 11-1,1 16 0,-7 7-5,14 22-26,-4-6-3,15 14-1,-2-4-1</inkml:trace>
  <inkml:trace contextRef="#ctx0" brushRef="#br0" timeOffset="1857">758 530 73,'-17'-19'36,"17"19"-1,0 0-5,-6 25-18,6-25-7,-12 32-1,3-12-1,4 6-1,-7-2-1,2 0-1,2 1-3,-7-12-4,17 6-27,-15-23-1,13 4-1,-11-21-1</inkml:trace>
  <inkml:trace contextRef="#ctx0" brushRef="#br0" timeOffset="2294">1030 433 56,'0'0'33,"0"0"-1,0 0 0,11 14-24,-11-14-1,22-10-1,-22 10-1,23-17-2,-15 4 0,-8 13-1,8-25 0,-8 25-1,-7-15 1,7 15-2,-20 2 1,5 11-1,2 3 0,2 4 1,2 2-1,3 1 0,3-2 1,6-5-1,-3-16 0,17 16 1,-17-16-1,24-13 0,-14-3 1,-3-3-1,-1-3 0,-6 0 0,-3 0 1,-1 8-1,4 14 0,-12-13 0,12 13 0,-12 17 0,8-1 0,6 3 0,-1 0 1,0-2-1,2-2 0,-3-15 1,0 0-1,18 0-1,-18 0-1,9-31-1,-9 31-9,-2-32-23,2 15-1,-7-5 0,7 22 0</inkml:trace>
  <inkml:trace contextRef="#ctx0" brushRef="#br0" timeOffset="6209">1341 45 22,'-13'1'30,"13"-1"0,-13-4 3,5-9-14,8 13-5,0 0-2,0 0-4,9-19 0,-9 19-3,0 0-2,22-7-1,-22 7 0,22-3-1,-22 3 1,21 4-1,-21-4 0,22 9 0,-22-9 1,18 17-1,-11-3 1,-6 2-1,2 4 1,-6 7-1,-1 4 1,0 5-1,-2-1 1,-1 1-1,-2 2 0,5-1 0,-1-4 0,5-7 0,5-3-1,3-1 0,2-7 1,4-2-1,0-6 0,-1-1 0,0-3 0,-13-3 0,21 3-1,-21-3 1,0 0 0,0 0 0,0 0 0,4 17 0,-8-4 1,-2 7-1,1 4 0,0 6 1,-1 9 0,1 1-1,3 2 1,-1 0 0,-2-3-1,1-3 1,-3-4-1,-1-4 1,-2-5-1,-1-2 1,-1-4-1,2-2 0,-3 2 0,1-3 0,-1 1 1,4 0-2,9-15 1,-14 18-2,14-18-1,0 0-3,0 0-13,-16-4-20,16 4 1,13-36-2,0 11 1</inkml:trace>
  <inkml:trace contextRef="#ctx0" brushRef="#br0" timeOffset="7145">1800 485 81,'0'0'37,"0"0"-1,0 19 0,2 6-31,-13 2-1,-2 8-1,-7-1-1,1 0-1,-3-5-2,-4-7-3,10 7-12,-6-29-21,22 0 1,-16-19-2,22 1 0</inkml:trace>
</inkml:ink>
</file>

<file path=ppt/ink/ink2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44.5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237 206 71,'3'-26'35,"-3"26"-1,1-19-2,-1 19-23,0 0-3,4 23-2,-8 1-1,3 8 0,-5 5 0,-1 5-2,-3-1 2,-1 2-2,-7-4-1,-1-8 0,-4-2 0,-1-10-1,3-4 0,-2-11 0,1-7 0,2-11 0,7-7 1,0-5-1,7-7 0,3-5 1,3-1 0,6-1 1,5-1-1,-1 9 1,5 0 1,-1 10-1,5 3 1,0 16-1,-3 3 1,0 10-1,-3 9 0,3 8 0,-3 3 0,1 6 0,-7 3 0,5 1 0,-3-2-1,-2-5 0,0 1 0,-1-9-2,3-2-1,-9-23-5,21 28-17,-21-28-13,25-16 1,-18-2-1,11 1 0</inkml:trace>
  <inkml:trace contextRef="#ctx0" brushRef="#br0" timeOffset="640">661 357 71,'0'0'34,"-16"10"-2,-7-15-3,-3 6-24,-9-2-2,0-1 0,0 1-1,5-1-2,5 2-1,12 2 0,13-2-1,0 0 1,22 13-1,-2-7 2,1-2 0,0 5 2,-5-2-1,0 8 2,-11 1 0,-1 7 0,-8 2-1,-1 10 0,-1 3 0,2 5 0,-3-2-1,4-3 0,0-3-1,6-4 0,1-5 0,1-10 0,-5-16-1,20 18 0,-3-12-1,-4-8 1,5 1 1,-5-2-1,-13 3 2,20-6-1,-20 6 1,0 0 0,0 0 0,-31 7 0,10-2 0,-8-3-1,-3 3 0,-6-4-3,8 11-18,-9-19-14,13 2 0,-4-6-3,6 0 2</inkml:trace>
  <inkml:trace contextRef="#ctx0" brushRef="#br0" timeOffset="2137">986 54 47,'-11'-20'31,"11"20"3,-13-22-1,13 22-21,7-13-2,9 14-1,-16-1-2,27 4-2,-12 1-1,4 5 0,-2 0-1,3 6 1,-2 0-1,-1 9-1,0 2 2,-1 5-2,0 4 0,2 8-1,-4 3 2,-4 10-2,-3-3 0,-2 11 0,-10 1-1,1 0 0,-8-1 0,-2 0 1,-6-5-1,-2-7 0,-4-4-1,-2-16 0,1-4-2,-3-13-2,6 4-12,-13-25-22,12 5 0,-5-19-3,7-5 2</inkml:trace>
</inkml:ink>
</file>

<file path=ppt/ink/ink2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56.4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0 88,'0'0'35,"0"0"-1,0 0-7,0 0-39,0 17-21,0-17 0,12 27-3,-12-27 2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0:59.5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373 126 87,'0'0'36,"-13"-10"1,-4-2-2,-1 16-29,-14-2-2,-1 4 0,-6-2-2,-2 2-3,4 1-1,4-7-4,18 15-5,-5-18-7,30 17-2,-10-14 4,27 9 7,-8-9 4,7 1 4,-1 2 4,-11-7 6,11 18 8,-25-14 3,16 22-4,-22-6-5,10 17-3,-9-1-3,3 7-1,-4 2-1,4 2-2,-3-4 0,-1-1-3,5-2-2,-5-21-13,12 12-21,-6-27 0,23 22 0,-23-22 1</inkml:trace>
  <inkml:trace contextRef="#ctx0" brushRef="#br0" timeOffset="312">306 582 64,'0'0'36,"0"13"0,-18-10 0,0 12-14,-12-14-17,-1 11 0,-8-11-2,2 5-2,0 1-3,-3-16-14,14 14-20,4-8 0,22 3-3,-10-15 2</inkml:trace>
  <inkml:trace contextRef="#ctx0" brushRef="#br0" timeOffset="811">787 46 79,'-6'-20'38,"-8"1"-1,14 19 1,-20-7-29,12 31-1,-2 4-2,6 24-2,-5 8-1,5 9 0,1 3 0,-1 8-3,-1-6 0,2-7 0,0-11 0,-2-12-2,3-10 0,-2-12-3,7-6-3,-3-16-21,0-16-10,3-6 2,13 5-2</inkml:trace>
  <inkml:trace contextRef="#ctx0" brushRef="#br0" timeOffset="1185">1142 330 86,'0'0'36,"0"0"1,-21-1 0,-6 12-31,-16-11-2,-10 5-1,-7-5 0,-1 4-2,4-1-1,7-2-2,15 11-5,2-9-31,33-3 2,0 0-1,18 20-1</inkml:trace>
  <inkml:trace contextRef="#ctx0" brushRef="#br0" timeOffset="1419">1104 539 67,'0'0'39,"-11"14"-2,-13-7 0,-16-9-14,-4 7-19,-9-3 0,2-1-2,-2 2-2,0-6-3,16 15-13,5-18-22,16 2 1,16 4-1,0-16 1</inkml:trace>
  <inkml:trace contextRef="#ctx0" brushRef="#br0" timeOffset="1794">962 87 89,'0'0'38,"0"0"1,-11 45 0,3-6-31,11 26-2,-11 7-1,0 17-3,-2 2 0,2 2-2,-4-3 0,-1-17-3,4-3-1,-7-28-7,18-6-28,-8-23 0,6-13 0,13-7-1</inkml:trace>
  <inkml:trace contextRef="#ctx0" brushRef="#br0" timeOffset="2199">1546 161 96,'0'0'37,"0"20"3,-13 5-4,13 18-30,-6 2-1,2 13-3,-4 6 2,4 1-3,0-6-1,1-8-1,1-8-1,-2-15-5,8 2-12,-4-30-19,0 0-1,0-35 0,5 7 1</inkml:trace>
  <inkml:trace contextRef="#ctx0" brushRef="#br0" timeOffset="2449">1405 91 81,'0'0'36,"26"-23"0,0 20-2,-7-7-27,20 16-1,-7-8 1,10 11-2,-3 0-1,6 1-1,-6 6-1,-1 5 0,-8 5-1,-8 6 0,-9 7-1,-9 3 1,-8 3-1,-13 2 0,-11-4-1,-11-7-1,-7-5-1,-15-21-8,10-1-26,-14-18-3,4-7 2,0-13-3</inkml:trace>
</inkml:ink>
</file>

<file path=ppt/ink/ink2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55.8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34 57,'5'-13'35,"-5"13"-1,0 0 0,-5-21-19,14 34-7,-9-13-1,2 34-2,-4-5-1,5 11-2,-4 3 0,-1 8 0,2 0-1,2-4-2,2-4-1,-6-13-5,16-1-23,-14-29-6,14 20 1,-4-34-3</inkml:trace>
  <inkml:trace contextRef="#ctx0" brushRef="#br0" timeOffset="219">123 89 71,'0'0'34,"0"0"1,13-2-9,-4 34-14,-9-4-7,6 9-1,-5-3-1,-1 6-1,0-6 0,0-6-2,0-12 1,0-16 0,0 0-1,0 0 0,-10-14 0,10-9-1,0-5 0,3-3 1,1 0-1,5 1 0,1-2 2,5-2-1,-3 4 0,4 6 1,-2 2 0,2 12 0,-2 10 0,-14 0 0,21 29 0,-10 4 0,-4 7 0,-3 4 0,-1 5-1,-1-3 0,1-4-1,-5-11-2,10 4-7,-8-35-27,0 0 2,0 0-2,1-37 1</inkml:trace>
</inkml:ink>
</file>

<file path=ppt/ink/ink2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1:56.8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19 406 61,'0'0'35,"0"0"-2,-17-6 1,17 6-24,1 13-2,2 9-2,-6-2-1,8 13-1,-5 2-1,7 8-1,0 1 0,2 2-1,2-7 1,2-6-2,2-9 1,1-12-1,-2-11-1,-1-8 1,0-9-1,-1-7 1,-4-7-1,-3 1 1,2 0-1,-6 8 1,-1 5 1,0 16-1,0 0 0,0 13 0,3 7-1,-1 9 1,2 2 1,5 0-1,2-7 1,2-5-1,2-9 1,-2-11-1,0-9 1,3-11-1,-8-7 0,-2-3 1,-2-2-1,-4 0 0,0 7-1,-4 0-2,4 26-9,-9-33-25,14 17 1,-5-6-2,8 3 1</inkml:trace>
  <inkml:trace contextRef="#ctx0" brushRef="#br0" timeOffset="468">359 0 65,'0'0'37,"0"0"-2,4 15 3,6 24-21,-10 3-12,3 21 0,-3 4-2,2 9 0,-2 2-1,1-3-1,0-6-1,-1-11 0,0-9-1,-1-16 0,-2-12 0,3-21-1,0 0 0,0 0 0,-1-24 0,2 0 0,3-5 1,4-4 0,2-2 1,3 5 0,1 1 2,5 9-1,-5 10 1,7 11 0,-4 14 0,2 13 1,-3 7-1,-3 16-1,-2-1 1,-3 4-1,-1-7-1,-3-8-2,-2-7-1,-2-32-6,7 16-20,-10-38-9,10-5 1,-7-18-2</inkml:trace>
  <inkml:trace contextRef="#ctx0" brushRef="#br0" timeOffset="842">638 344 75,'0'0'35,"4"30"0,2 11 0,-3-1-28,5 16-2,-5 4-2,3 2-1,-2-10-2,-2-11-4,6 3-11,-6-30-22,-2-14 2,0 0-2,16-32 1</inkml:trace>
  <inkml:trace contextRef="#ctx0" brushRef="#br0" timeOffset="1045">675 143 85,'-4'-30'35,"8"14"-2,-12-1-3,8 17-32,0 0-31,0 0 1,0 0-4,8 21 2</inkml:trace>
  <inkml:trace contextRef="#ctx0" brushRef="#br0" timeOffset="1279">966 481 66,'0'0'35,"17"-16"-1,-21 2-4,4 14-19,0 0-4,-13-2-1,-5 8-2,2 13-1,-2 1-1,-1 10-1,-1 2 0,2 1-1,7 0-1,5-2 0,7-4-1,8-5 1,11-5-1,3-8 0,9-5 0,0-10 1,4-8 0,-3-12 0,-1-10 1,-3-15 1,-7-11 0,-3-4 0,-4-9 2,1 4-1,-6 2 2,2 11-1,-8 10 1,2 21-1,-6 27 0,0 0 0,-1 32-2,1 18 1,1 17-2,2 12 1,3 8-1,-2 1 0,2-6 0,1-10 0,-3-11 0,-2-19-1,-2-22 1,0-20-2,0 0 1,-15-35-1,17 5 0,2-9 1,5-1-1,7 1 1,6 3 1,4 7 0,4 7 1,2 9 0,-2 7 0,-1 13 0,-7 8 0,-5 9 1,-8 7-2,-1 5 1,-8-3 0,-3 5-1,2-11 1,-2-2-2,6-11-1,-3-14-11,17-12-23,-2-8-2,11-1 0,-2-16-3</inkml:trace>
</inkml:ink>
</file>

<file path=ppt/ink/ink2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2:03.7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285-3 70,'-3'-17'36,"3"17"0,0 0 1,0 0-28,0 0-3,-5 32-1,-8-6-1,0 15-1,-2 6-1,-2 8 0,-3 6 0,2 1-1,-4-7 0,2-5-1,0-10 1,1-8-1,0-13 1,2-13-1,0-16 1,2-10-1,4-8-1,2-8 1,0-5 0,6-4 0,3-3-1,5 1 1,3 0 0,1 7 0,3 2 0,3 6 0,1 5 1,2 7-1,-2 5 1,-2 9-1,1 9 1,-2 7-1,-3 14 1,-2 7 0,1 14-1,0 4 1,-3 8 0,2 1-1,-2-2 1,0-4 0,1-8 0,-1-10-1,1-7-1,0-13-1,-7-14-2,18 9-7,3 0-19,-21-9-10,32-12 1,-17-2-1</inkml:trace>
  <inkml:trace contextRef="#ctx0" brushRef="#br0" timeOffset="3885">612 391 22,'0'0'30,"3"-16"3,-3 16-5,3-16-10,10 19-2,-13-3-3,0 0-1,0 0-5,0 0-2,-20 3-1,5 3-1,-5-2-1,-3 2-1,-4-5 0,2 5 0,-1 0 1,7-3-2,5-1 1,14-2 0,0 0 0,0 0-1,20 0 1,-4-3-1,0-5 0,0 2 0,-2 5 0,-14 1 0,16-2 0,-16 2 1,-1 23 1,-4-4 0,1 2-1,-2 9 0,-1 0 2,2 7-3,0 0 2,-1 0-1,2-1 0,1-3-1,-2-3 1,2-2-1,2-6 0,0-5-1,1-3 0,0-14 1,8 14-2,-8-14 1,19 0 0,-6-3 0,3 0 0,-2 0 0,-1 0 1,-13 3-1,19 0 2,-19 0-1,0 0 0,0 0 1,-20 15 0,6-6-1,-2 0 1,-5 0-1,0-3 0,-2-1 0,-2-3-2,-1-5-3,11 12-16,-5-19-17,20 10 1,-22-12-1,22 12 0</inkml:trace>
  <inkml:trace contextRef="#ctx0" brushRef="#br0" timeOffset="6490">1002 201 61,'-9'-14'38,"9"14"0,0 0 1,-13-12-16,13 12-17,-4 21-2,-4-7-3,3 1-1,5-15-3,-21 29-6,2-23-29,19-6 1,-13 12-1,13-12-1</inkml:trace>
  <inkml:trace contextRef="#ctx0" brushRef="#br0" timeOffset="6693">999 414 73,'7'21'36,"-7"-4"-2,0 6-9,0-23-15,-13 19-5,0-16-2,13-3-5,-16 2-21,6-16-11,5-2-1,5-5-1,5-1 0</inkml:trace>
</inkml:ink>
</file>

<file path=ppt/ink/ink2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2:10.8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256 0 53,'0'0'35,"0"0"0,5 15-1,-1 3-21,-21-8-4,4 17-2,-13-4-1,4 7-1,-13-1-2,6 2-1,-3-5 0,8 0 0,2-5-1,8 0 0,5-3 0,9 3-1,7-2 1,6-1-1,5-2 0,0 5 0,1-4 1,0 6-1,-3 0 1,-4 3-1,-4 3 1,-2 3 0,-7 2-1,-2-1 1,-7-1-1,-3-11 0,-5-2 0,-1-7 0,-1-8 0,-2-5 0,4-5 0,2-1-1,16 7 1,-18-15 0,18 15 0,0 0 0,18-4 0,-5 13 0,0 2 0,4 11 0,-4 2 1,0 8-1,-1 2 1,-7 5 0,0 1 1,-5 4-2,-5-1 2,0-4-1,-1-3 0,0 1 0,2-7 0,4-2 0,4-4-1,0-2 1,7-6-1,2-3 0,3-3-1,1-6 0,5-1-3,-12-16-5,16 13-21,-10-17-9,2-1 0,-6-9-1</inkml:trace>
  <inkml:trace contextRef="#ctx0" brushRef="#br0" timeOffset="5678">751 408 45,'9'-23'31,"-5"7"2,1 3 0,-10-14-21,5 27-3,0-32 0,0 32-2,-8-23-2,8 23 0,-18-9-2,18 9 0,-17 10-1,17-10 0,-17 18-1,17-18 1,-18 23 0,18-23-1,-17 21 1,12-5-1,-2-1 1,3 4 0,2 5-1,2 4 1,0 2-1,5 4 0,-1-4 0,-1 2 0,0-3-1,-2-3 1,-2 0-1,-2-3 1,0 2 0,-1 1-1,1 0 1,1 1-1,0-2 1,0 0-1,2-1 1,0-5-1,0 4 1,0-3-1,0-1 1,-1-1-1,1 1 1,-3-5-1,1-1 0,2-13-2,-5 13-2,5-13-2,0 0-6,-22-20-22,23 7-6,-2-9 1,9 5 0</inkml:trace>
  <inkml:trace contextRef="#ctx0" brushRef="#br0" timeOffset="6162">745 695 69,'0'0'34,"0"0"0,-26-22-6,12 30-20,-9-3-4,-2 7-2,-1 1-6,-10-7-30,8-3 2,4-8-4,2-3 2</inkml:trace>
  <inkml:trace contextRef="#ctx0" brushRef="#br0" timeOffset="6708">1099 143 67,'0'0'36,"0"0"-7,0 0 5,-5 13-24,5-13-3,-14 34 0,1-15-1,5 17 0,-6-1-2,5 12 0,-2 4-1,6 7 0,-5 3-1,4-2 0,2 3-1,3-2 0,2-5 0,5-5 0,1-3 1,2-1-1,1-4 1,4-1-2,1-5 2,1-4-2,1-2 1,-4-7-3,3-2-1,-16-21-2,29 24-10,-29-24-24,17-11 0,-9-7 0,5-1-2</inkml:trace>
  <inkml:trace contextRef="#ctx0" brushRef="#br0" timeOffset="8361">1308 643 55,'-1'-23'35,"1"23"0,0-18 0,0 18-21,0 0-5,0 18-3,-4-4-2,1 8-1,-2 1-1,8 5 0,-1 1-1,5-3 0,2-5 0,4-7-1,4-9 1,-3-6-1,2-8 1,2-5-1,-5-12-1,0-5 2,-6-8-2,-3 0 1,-4 3 0,-4 3 0,-3 4 1,-8 13-1,-1 8 0,-5 13 0,-1 14 0,-4 4-2,3 10-3,-11-11-17,17 7-15,1-12 0,12-4-1,4-13 0</inkml:trace>
  <inkml:trace contextRef="#ctx0" brushRef="#br0" timeOffset="8985">1618 209 68,'0'0'35,"3"-25"-3,-3 25 5,13-9-26,4 21-3,-17-12-2,26 26 0,-11-4-2,2 10 0,-5 7-1,-1 10-1,-5 4 0,0 10 0,-5 2-1,-2 3 0,-2 0 0,-6-1-1,1-8 2,-5-5-1,0-4 0,-5-5-1,2-7 2,-3-9-3,2-3 0,-5-10-3,9 0-4,-8-22-21,21 6-10,-15-16 0,17 0-2</inkml:trace>
  <inkml:trace contextRef="#ctx0" brushRef="#br0" timeOffset="9485">1991 523 69,'3'-13'36,"-4"-5"-1,1 18-4,0 0-17,0 0-5,-12 21-3,12 6-1,-4 1-2,-1 8 0,3 0-1,0 2-1,2-8 0,2-4-2,-2-4 0,1-9-2,-1-13-4,0 0-11,0 0-19,3-16-1,-3 16-1,7-32 2</inkml:trace>
  <inkml:trace contextRef="#ctx0" brushRef="#br0" timeOffset="9750">1970 594 48,'0'0'32,"-5"19"2,5-19-1,18 13-21,-18-13-4,23 1 0,-10-2-2,13 1-1,-2-5-1,14 5 0,0-4 0,11 4-1,0-3 1,5 3-1,-2-1 0,0 4-1,-7-5 0,-3 4-1,-11-4 0,-6 1-1,-6 2-1,-19-1-1,13 2-3,-13-2-10,0 0-23,-22-18 0,22 18-1,-19-13 0</inkml:trace>
  <inkml:trace contextRef="#ctx0" brushRef="#br0" timeOffset="10062">2427 482 70,'0'0'35,"13"-16"0,1 24-10,2-8-15,10 17-2,-8-7-1,8 13-2,-5-4 0,-2 9-1,-6-2-2,-6 4 0,-7-1-1,-10 1 0,-8-2-1,-9 2-1,-1 2-2,-10-10-5,15 10-22,-8-18-8,8 1 2,3-11-4</inkml:trace>
  <inkml:trace contextRef="#ctx0" brushRef="#br0" timeOffset="12277">2943 597 50,'0'0'35,"0"0"-1,-3-16 1,3 16-19,0 0-6,0 19-3,-4-6-1,3 10-3,-5 3 0,4 6-1,-2 2-1,4 1 0,2-4 0,5-7 0,1-8-1,7-11 1,5-8-1,2-12 0,0-11 1,1-10 0,-3-8-1,-1-2 1,-8-2 1,-2 6-1,-9 3 0,-4 10 0,-9 9 0,-5 10-1,-5 11 1,-3 8-2,0 8-1,-3 1-1,6 12-5,-15-12-26,25 5-3,0-10-1,12 1-2</inkml:trace>
  <inkml:trace contextRef="#ctx0" brushRef="#br0" timeOffset="12932">3336 894 50,'0'0'37,"13"13"1,-13-13 1,5 40-11,-10-18-17,0 8-5,-8-2 0,-3 4-3,0-2 0,-4-5-5,6 2-9,-11-18-26,25-9-3,-20 4 2,20-4-3</inkml:trace>
  <inkml:trace contextRef="#ctx0" brushRef="#br0" timeOffset="15054">3770 335 23,'4'-13'31,"0"-6"3,5-2 0,-12-9-12,19 17-5,-22-16-4,12 16-5,-15-9-2,9 22-1,-21-26-2,3 19 0,-1-3-1,-1 4 1,-2-1-1,9 8 1,-4 5-1,5 11 0,7 5 0,2 13 0,3 3-1,3 8 1,1 0-1,-1 6 0,-2-2-1,-1-4 1,-1-4-1,-2-4 0,-3-1 1,2-2-1,-2 0 0,3-3 0,2 2 0,-2 0 1,3-4-1,0 2 0,1-6 0,-1-3 1,0-3-2,-1-5 1,1-15-1,-7 13-3,7-13-1,0 0-5,-2-13-13,-1-7-17,12 2 2,-2-9-2,8 6 3</inkml:trace>
  <inkml:trace contextRef="#ctx0" brushRef="#br0" timeOffset="15475">3744 643 58,'0'0'34,"0"0"-1,-21 0 0,4 3-25,2 7-2,-12-3-3,-2-1-3,0 3-13,-3-14-20,3-6 0,5-5-2,5-3 1</inkml:trace>
  <inkml:trace contextRef="#ctx0" brushRef="#br0" timeOffset="15771">4065 132 69,'0'0'35,"0"0"0,0 0 1,0 0-29,-19 30 0,-1-7-2,5 17 1,-5 0-1,6 15-1,-2 4-2,7 7 1,0 2-1,8 1 0,-1 4-2,5-4 1,3-4 0,0-5-1,2-5 2,1-8-1,3-6 0,1-6-2,3-6 0,-3-15-4,8 7-4,-21-21-28,31-3-2,-14-15 0,5 1-2</inkml:trace>
  <inkml:trace contextRef="#ctx0" brushRef="#br0" timeOffset="16146">4205 623 63,'-6'17'32,"3"-1"0,-1-3 0,17-1-29,-13-12 0,29 4 0,-14-17 1,5 0-1,-12-7 1,5-1-1,-8-3 0,-5 5 0,-7 2 0,7 17-1,-28-12 0,8 21 0,-3 5-1,5 8 0,1 7 0,4 3-1,9-3 0,5 3 1,9-5-2,6-7 1,3-7 0,0-8-1,1-11 1,-3-7-1,-2-9 1,-7-4 0,-3-3 0,-4 5 0,-5 2 1,-2 7-1,6 15 0,-17-8 0,17 8 0,-20 18 0,14-2 0,6-16 0,-9 25-2,9-25-1,6 20-10,-6-20-23,0 0 0,10-26-1,-4 12 0</inkml:trace>
  <inkml:trace contextRef="#ctx0" brushRef="#br0" timeOffset="20217">4580 316 3,'-2'-15'26,"-2"-5"3,-6-6-8,13 13 1,-12-15-1,9 28-2,0-31-3,13 31-3,-13 0-4,19 1-3,-19-1-1,32 32-1,-16-10-1,5 11 0,-6 3-1,-2 9 1,-7 1-1,-5 6 0,-4 5-1,-2 4 1,-6 1-1,0 5 0,-2 1 0,0-3 0,-3-4 1,3-6-2,-2-8 2,-2-6-1,3-11 0,-4-9-2,5-5 1,-3-15-5,16-1-8,-17-1-26,17 1 1,13-29-2,7 10 0</inkml:trace>
  <inkml:trace contextRef="#ctx0" brushRef="#br0" timeOffset="20732">5023 562 64,'-3'-23'36,"6"10"-1,-5-5 1,2 18-26,0 0-2,0 0-2,-1 21-2,-1 5 0,-3 1-2,2 11 0,0-2-1,3 3 1,3-1-2,-2-5 0,2-2-1,-2-11 0,2-3-1,-3-17-1,0 0-2,0 0-1,-11-13 0,2-10-1,5 8 1,-5-11-1,9 8 2,-9-7 2,9 6 1,0 3 2,-1 3 2,1 13 1,0-19 0,0 19 1,0 0 2,0 0-2,17-7 1,-2 14-1,-2-2 0,13 5 0,3-1-1,7 4 0,7-3 0,4 3 0,2-2-1,3 2 0,-4-2-1,-3 0 1,-9-4-2,-9-1 1,-7-2-2,-20-4-1,0 0-1,0 0-3,-13-8-7,-14-7-26,11 10 2,-4-10-2,7 6 2</inkml:trace>
  <inkml:trace contextRef="#ctx0" brushRef="#br0" timeOffset="21294">5321 539 40,'0'0'32,"17"-6"2,-17 6-4,32 14-7,-13-11-12,13 16-3,-9-7-1,7 9-2,-8-3-2,-3 6 0,-9 1-2,-10 4 1,-12 0-1,-8 1-1,-8 5-1,-8-3-2,3 6-3,-13-14-28,14 2-1,-1-11-3,11-8 2</inkml:trace>
</inkml:ink>
</file>

<file path=ppt/ink/ink2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2:35.2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83 517 46,'-17'18'31,"8"-5"1,5 1 0,4-14-21,-5 32-4,5-32-1,10 23 0,-10-23-1,22 4-1,-22-4 0,28-18-1,-18-3 1,-1 1-1,-5-4-1,-4 2 0,-4 3 0,-5 6-1,-7 6 0,1 8-1,-5 5 1,1 10-1,2 4 0,4 5 0,1-2 1,6-1-1,5-4 0,1-18 0,14 19 0,-1-20 0,5-6 1,-1-5-1,-1-4 1,-3 0-1,-3-3 0,-4 5 1,-6 1-1,0 13 0,0 0-2,-26-13-3,26 13-16,-27 10-17,27-10 2,-27 1-3,27-1 1</inkml:trace>
  <inkml:trace contextRef="#ctx0" brushRef="#br0" timeOffset="2091">537 695 63,'0'0'37,"0"0"-1,13-13 2,5 23-25,-18-10-4,-4 32-2,-7-9-2,4 9-2,-7-2 0,-2 5-1,-3-5-1,-2-4-3,3-7-2,-10-19-21,11 6-13,1-16-1,16 10-1,-3-19 0</inkml:trace>
  <inkml:trace contextRef="#ctx0" brushRef="#br0" timeOffset="2761">993 416 52,'9'-19'35,"-8"-2"1,-1 8-6,-5-15-5,5 28-17,-19-14-2,1 25-1,-5 7-2,-2 12 0,-1 3-1,0 8-1,0 2-1,6 0 0,2-3-1,10-7 0,6-6 0,6-9 0,-4-18-1,28 10 1,-6-18 0,2-6 1,0-12 0,0-6 0,-5-4 1,-1 3 0,-4 1 1,-2 7 0,-5 5 0,-7 20 0,0 0 0,9 15 0,-11 9-1,1 9 1,-2 8-1,2 8 0,-1 5 0,2 2 0,-3 0 1,3-1-2,-4-1 2,-1-7-1,1-3 0,-5-9-1,1-9 1,-1-9-1,9-17-2,-25 10-1,25-10-2,-26-23-13,23 10-21,-3-10 0,8 3-1,-1-8 1</inkml:trace>
  <inkml:trace contextRef="#ctx0" brushRef="#br0" timeOffset="3385">1320 48 76,'-4'-21'38,"4"21"-2,-12-29-2,12 29-26,0 0-2,0 0-1,-19 13-1,10 15-1,-4 4-1,5 11 0,-4 5-1,2 8 0,1 3 0,2 2 0,2-2-1,7-1 0,1-3 0,4-4 1,3-4-2,2-2 1,1-9-2,-1-1-2,3-3-1,-15-32-10,25 26-22,-25-26-1,22-6-1,-15-17 1</inkml:trace>
</inkml:ink>
</file>

<file path=ppt/ink/ink2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2:29.4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82 27 30,'0'0'29,"-14"-1"3,14 1 0,-6-19-15,6 19-5,0 0-2,0 0-1,-22-8-4,22 8-1,-13 21-1,12-1-1,-3 3-1,2 3 0,2 1 0,0-1-1,4-6 0,1-4 0,-5-16 0,16 3 1,-16-3-1,21-26 1,-9 4 0,1-1 0,-3-2 0,-1 2 0,-6 0 0,-2 4 0,-7 6 0,6 13-1,-18-5 1,5 13-1,13-8 0,-24 29 1,17-9-1,1 0 0,4 1 0,3-3 0,5-6 0,-6-12 0,16 13 0,-16-13-1,18-8 1,-18 8 0,13-26 0,-10 12 0,-4-2 0,-3 3-1,4 13 1,-21-16 0,7 16 0,-1 3 0,2 9 0,0-1 0,5 8 0,2-2 0,6 1 0,6-2 0,2 0 0,5-3 0,3-6 0,2-7 0,-1-1 0,-3-7 0,-14 8 0,18-25 0,-15 7 0,-6 1 0,-4 2 1,-4 2-1,-2 4 0,-1 3 0,0 6 0,1 2 0,13-2 0,-22 17-1,17-4-2,5-13-6,-1 13-26,1-13 0,0 0-1,1-15-1</inkml:trace>
</inkml:ink>
</file>

<file path=ppt/ink/ink2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2:47.3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0 466 3,'0'0'24,"8"13"1,-8-13-3,0 0-4,0 0-5,0 0-3,0 0-1,0 0-3,0 0 0,0 0-2,0 0 0,0 0-1,0 0 1,0 0 0,0 0 0,0 0 0,15 3-1,-15-3 1,0 0-1,0 0-1,16-15-1,-16 15 1,0 0-1,3-19 1,-3 19-1,0 0 0,0 0 1,0 0-1,0 0 0,-15 9 0,12 6-1,0-1 1,3 5-1,0-4 1,5 1-1,-5-16 1,16 14-1,-16-14 0,21-7 1,-21 7-1,18-29 1,-12 8-1,-5 1 0,-2 0 1,-5 2-1,0 3 0,6 15 0,-22-4 0,22 4 0,-26 23 0,17-4 0,1 5 1,3-1-1,3-1 0,4-3 0,4-5 0,-6-14 1,22 17-1,-9-20 0,0-6 0,-1-4 0,-4-6-1,-2-2 1,-4 2 0,-4 2 0,-2 2 0,4 15 0,-15-13-1,15 13 1,-17 10-2,17-10-2,-13 28-14,13-28-18,0 0 2,-16 6-3,16-6 1</inkml:trace>
  <inkml:trace contextRef="#ctx0" brushRef="#br0" timeOffset="905">262 15 57,'-4'-13'35,"4"13"-2,0 0 1,21-7-22,-21 7-3,18 4-4,-18-4 0,26 23-2,-15-9 0,5 10-1,-1-3 0,2 11 1,-5-4-1,1 5 0,-6 5-1,0 1 1,-2 8-1,-5 4 0,-3 3-1,-4-2 0,-4 2 0,-2-1 1,-3-5-2,-1-6 2,-5-4-1,-2-6-1,-1-5 0,0-7-2,7-1-2,-14-19-21,20 0-11,12 0-1,-14-19-1,8-4 1</inkml:trace>
  <inkml:trace contextRef="#ctx0" brushRef="#br0" timeOffset="1529">663 253 54,'0'0'35,"-5"-19"-1,5 19-3,0 0-12,5 26-11,-9-7-2,4 17-1,-7 1-1,5 11-1,-3 2-1,-1 2 0,0-2-1,2-2 0,2-7 0,-1-9 0,3-6-2,0-8 1,3-5-2,-3-13-1,0 0-3,0 0-5,18-13-23,-17-5-3,8 3 0,-5-9 1</inkml:trace>
  <inkml:trace contextRef="#ctx0" brushRef="#br0" timeOffset="1810">692 515 47,'0'0'31,"0"0"2,0 0 0,0 0-22,0 0-2,0 0-1,0 0-3,29-8 0,-14 2-1,14 6-1,1-5 1,11 7-1,5-1 0,5 4 0,3-1-1,1 6 0,-6-1 0,-6-2-1,-8-1-1,-9 0 0,-8-5-2,-18-1-1,0 0-2,-11-20-9,11 20-24,-30-25 1,16 15-1,-8-9 1</inkml:trace>
  <inkml:trace contextRef="#ctx0" brushRef="#br0" timeOffset="2169">1014 349 59,'0'0'35,"22"-12"-2,-9 5-4,17 19-18,-12-11-2,15 15-2,-7-4-2,7 5-1,-8-2-1,-3 4 0,-6 0-1,-6 1 0,-10 2-1,-9 2 0,-7 5-1,-7 1-1,-3 2-1,-9-5-4,8 13-16,-15-21-15,7-4 0,-4-11-1,5-4 1</inkml:trace>
  <inkml:trace contextRef="#ctx0" brushRef="#br0" timeOffset="7192">1597 403 41,'-8'-15'31,"8"15"2,0 0-1,-13-13-18,16 28-5,-3-15-2,-11 19-1,11-19-2,-9 30 0,5-11-2,4 5 0,0-2-1,5 1 0,1-1 0,7-2-1,2-2 1,1-7-1,1-5 1,0-4-1,1-11 1,-2-6 0,-3-8 1,-4-6-1,-5-5 1,-4 4-1,-7-5 0,-2 8 0,-4 3-1,-3 8 1,-1 7-1,-1 6-1,4 12 0,-4-2-4,10 21-17,-4-15-15,12 4 1,0-17-2,4 27 1</inkml:trace>
  <inkml:trace contextRef="#ctx0" brushRef="#br0" timeOffset="7753">1927 625 78,'0'0'37,"6"32"0,-18-10-1,12 10-31,-13 0-1,-1 4-1,-5-4-1,-3-1-3,2 0-4,-12-12-31,16-6 0,0-12-1,16-1-2</inkml:trace>
</inkml:ink>
</file>

<file path=ppt/ink/ink2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2:56.0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135 436 36,'0'0'33,"5"-27"2,-5 27-1,0-36-11,0 36-11,1-26-4,-1 26-2,-13-16-2,13 16 0,-28 3-2,13 10 0,-4 7-1,1 6 0,1 6 0,3 2-1,5 1 0,3-2-1,5-3 1,5-6-1,5-5 1,4-9-1,1-6 0,2-5 1,1-10 0,1-3 0,-1-5 0,-4-3 0,0-1 1,-4 3 0,0 1 0,-2 6 1,-7 13-1,0 0 1,0 0-1,13 1 1,-13 15-1,0 5 0,0 5-1,-3 3 1,3 4-1,-2 6 1,0 3 0,-3 3-1,2 0 1,2 0-1,-3-3 1,-1-1-1,-1-6 1,-1-6-1,-4-10 0,-1-3 0,-1-8 1,-1-6-1,-1 1-2,1-9 0,14 6-4,-28-19-15,28 19-18,-6-23 1,6 23-2,6-32 2</inkml:trace>
  <inkml:trace contextRef="#ctx0" brushRef="#br0" timeOffset="780">465 10 65,'0'0'35,"0"0"0,0 0-7,0 0-10,-9 27-11,-4-10-1,0 13-2,-4 4 0,1 9 0,-2 4-1,5 6-1,2 4 0,5 3 0,2-1-1,7-2 0,1-2-1,7-2 1,1-5 0,4-6-1,1-7 0,-4-6-2,9-4 0,-9-11-4,9 11-13,-22-25-21,27-7 2,-20-11-2,5-3 1</inkml:trace>
  <inkml:trace contextRef="#ctx0" brushRef="#br0" timeOffset="2074">584 398 57,'0'0'35,"0"0"-2,-5-13 1,5 13-23,4 13-4,-3 6-2,-6-3-1,3 8-2,-2 1 0,5 4-1,1-4 0,4-1 0,4-5 0,3-9-1,1-4 1,5-9 0,0-10 0,-1-6 0,0-8 0,-4-5 0,-2-4 1,-4 1-1,-6 1 0,-6 5 0,-8 6 0,-2 7-1,-2 12-1,-6 4 0,5 10-3,-12-6-7,16 12-26,-7-4 0,12 5 0,8-17 0</inkml:trace>
  <inkml:trace contextRef="#ctx0" brushRef="#br0" timeOffset="2480">820 141 77,'9'-23'36,"-9"23"-1,16-16-8,-2 19-18,-14-3-3,26 17-2,-13-4 0,3 9-1,-6-2-1,6 12 0,-6 2 0,-1 9-1,-4 2 0,-2 2 1,-3 2-2,-5 0 1,-4 2-1,-4-5 0,-3-5-1,-3-9-1,0-4-2,-5-15-6,15 0-26,-8-13-2,17 0 0,-16-8-1</inkml:trace>
  <inkml:trace contextRef="#ctx0" brushRef="#br0" timeOffset="2948">1184 378 57,'-4'-14'35,"-5"-3"-2,9 17 1,-13-23-21,13 23-5,0 0-1,0 19-2,-4 1-2,4 12 0,-3 4-1,1 5 0,-2 1-1,4 0 0,-3-4 0,2-6-1,2-6-1,-2-9 0,2-4-3,-1-13-2,0 0-11,0 0-21,15-11 2,-13-8-1,9 6 1</inkml:trace>
  <inkml:trace contextRef="#ctx0" brushRef="#br0" timeOffset="3229">1185 511 49,'0'0'32,"0"0"0,0 0 0,0 0-22,6 16-2,-6-16 0,20 3-3,-7-7-1,9 5 1,1-8-2,9 2 1,3-5 0,8 3-1,-4-2 0,6 3 0,-3 4 0,0 2-2,-6 1 1,-6 2-2,-5 3 0,-7 0-1,-2-1-1,-16-5-1,0 0-3,0 0-6,0 0-24,0 0-1,0 0-1,-17-8 2</inkml:trace>
  <inkml:trace contextRef="#ctx0" brushRef="#br0" timeOffset="3572">1537 330 61,'0'0'34,"21"-5"0,-21 5-1,38 15-24,-18-8-3,7 12-1,-5-2-1,3 5-1,-11 3-1,-1 1-1,-9 0 0,-4-1-1,-7 1 0,-7-4 0,-8-2-2,-4-3-3,2 6-13,-7-14-17,8-2 1,-6-8-3,10 0 2</inkml:trace>
  <inkml:trace contextRef="#ctx0" brushRef="#br0" timeOffset="4102">2002 489 54,'0'0'32,"-2"19"0,2-19 0,18 12-24,-18-12-2,24-2 1,-24 2-2,26-11-1,-14-2 0,-12 13-1,14-24-1,-14 24-1,-1-20 1,1 20-2,-21-6 1,7 12-1,-3 3 0,1 7 0,0 3 0,3 1 0,3 2 0,8-1 0,4-2 0,5-4 0,-7-15 0,26 13 0,-12-16 1,4-1-1,-4-11 0,-2-2 0,-4-1 1,-3 1-1,-10 1 0,5 16 0,-8-19 0,8 19 0,-18 4 0,18-4 0,-14 21 0,11-7 0,6 1 0,1-2 0,-4-13 1,15 17-1,-15-17 0,17 0-1,-17 0-1,9-14-3,-9 14-11,0 0-21,0-15 2,0 15-2,-13-14 1</inkml:trace>
  <inkml:trace contextRef="#ctx0" brushRef="#br0" timeOffset="6068">2377 37 40,'-17'-18'30,"17"18"3,0 0-9,-19-22-3,19 22-12,0 0-2,15 0 0,-15 0-2,16 5-1,-16-5-1,18 17 0,-18-17-1,25 26 0,-15-13 0,3 8-1,-4-3 0,-2 4 0,-3-1 0,2-1 0,-2 0-1,-4 2 1,0 0 0,-4 2 0,0 3-1,-5 0 1,0 4-1,-2 0 1,1-2-1,0 2 0,4-3 1,3-4-1,3 1 0,4-6 1,5-3-1,2-3 0,2-2 0,5-5 1,-1-1-1,-1-5-1,0-2 1,0-1 0,-3 0 0,-13 3 0,17-8 0,-17 8 0,0 0 0,0 0 0,-19-3 0,6 10 0,-1 3 0,-1 7 0,2 4 1,3 5-1,5 7 1,-3 1 0,8 2-1,-1 3 0,-2-4 1,2 3-1,-2-5 1,-2-1-2,2-4 2,-2-2-1,0-2 0,-2-3 0,1-3 0,-2-3 0,8-15 1,-22 19-1,8-15 0,-2-1 0,-2-1-1,0-4-1,0 4-1,-3-10-6,21 8-22,-25 5-6,25-5-1,-17 4-1</inkml:trace>
</inkml:ink>
</file>

<file path=ppt/ink/ink2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09.3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308 3 72,'0'0'35,"0"0"0,0 0 1,-14 3-26,-15-2-5,1 9-1,-11-5-1,0 2-2,0-3-2,0-4-1,10 2-3,-2-10-1,31 8-1,-21-11 0,21 11 0,13-10 2,4 10 3,1-5 2,-3 4 2,6 10 4,-21-9 2,23 33-1,-25-7 1,7 19-1,-11-2-2,5 18 0,-7-2-1,4 9-2,-6-4 0,7-3-1,-1-3 1,1-11-2,1-5 0,2-8-1,2-7-2,-2-27-4,11 22-22,-11-22-9,9-16 0,-5-10 0</inkml:trace>
  <inkml:trace contextRef="#ctx0" brushRef="#br0" timeOffset="422">213 55 90,'0'-22'35,"0"22"2,0 0-6,-5 31-23,0 6-1,5 18-2,-5 4-1,2 15-1,-1 2-1,3-3-2,-2 0 1,3-14-1,0-10-1,0-10 0,-3-10 0,1-16 0,2-13-1,0 0 0,0-13 0,0-11 2,5-4-2,-1-7 2,5-4-1,-1-1 1,4-5 0,1 6 2,0 0-1,0 13 0,0 10 0,2 11 1,-15 5 0,26 27 0,-19 0 0,2 14-1,-8 3-1,3 4 0,-4-4 0,-5-5-1,3-5-2,-4-12-2,11 0-6,-18-22-22,13 0-6,8-15 1,5 2-1</inkml:trace>
  <inkml:trace contextRef="#ctx0" brushRef="#br0" timeOffset="890">452 440 70,'20'14'35,"-20"-14"-1,36 6 3,-23-18-26,12 12-4,-10-15 0,2 3-2,-8-7-1,-2 5 0,-10-1-2,3 15 0,-19-10-1,5 14 1,-4 7-1,2 9-1,0 6 1,3 10-2,5 0 1,6 2-1,7-3 1,5-1-2,7-5 0,0-9-2,10 1-3,-12-31-16,13 8-15,-6-17 2,4-1-2,-9-13 1</inkml:trace>
</inkml:ink>
</file>

<file path=ppt/ink/ink2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10.7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105 55 71,'2'-16'37,"-2"16"-1,0 0 1,9 20-20,-15-5-10,4 18-2,-6 2 0,2 16-1,-3 4-1,3 7 0,-1 0-2,3 2-1,1 1 2,3-3-2,-2-6 0,4-9-1,-1-5-1,1-12-2,1-2 0,-3-28-6,10 21-23,-10-21-5,11-13-1,-3-8 1</inkml:trace>
  <inkml:trace contextRef="#ctx0" brushRef="#br0" timeOffset="250">194 496 85,'-16'-15'33,"-3"16"-1,-4 12-4,-3-7-26,-9-8-12,5 8-21,2-4-1,11-2-1,17 0-1</inkml:trace>
  <inkml:trace contextRef="#ctx0" brushRef="#br0" timeOffset="437">203 443 55,'10'22'36,"-4"2"-2,2 12 1,-3 1-10,10 9-19,-10-7-1,2 4-3,-7-11 0,0-6-2,-4-11 1,4-15-1,0 0-1,-10-23 2,10-4-1,2-4 1,3-4-1,1-1 0,8 5-3,-5-3-2,15 18-19,-13-7-13,5 7 2,-6-2-1,4 8 1</inkml:trace>
  <inkml:trace contextRef="#ctx0" brushRef="#br0" timeOffset="655">392 420 85,'0'0'34,"9"27"3,-15-12-6,9 17-22,-10-5-3,7 15-2,-7-3 0,8 3-3,-2-3 1,4-6-3,0-7 0,4-7-1,-7-19 1,24 10-1,-9-23 0,-2-10 2,0-4-1,0-7 1,0-3 0,-3-1 1,0 3 0,-1 7 2,-3 7-1,-6 21 0,0 0 0,14 6 0,-12 14 0,-1 14-2,-1 0 1,2 4-2,1 0-1,-2-11-3,11 8-9,-11-22-24,19-5 0,-4-19 0,12-6 1</inkml:trace>
  <inkml:trace contextRef="#ctx0" brushRef="#br0" timeOffset="1061">779 0 95,'5'28'37,"-10"-4"1,14 21-10,-12-6-22,3 15 0,-4-2-2,2 6 0,0 0-1,0 1-1,-1-3 0,5 7-2,-2-10 1,3-5-1,-3-5 0,4-8-1,-3-5 1,4-7-3,-2-4 0,-3-19-2,0 0-8,0 0-24,17-20 0,-10-7 0,11-1-1</inkml:trace>
  <inkml:trace contextRef="#ctx0" brushRef="#br0" timeOffset="1295">884 537 73,'-26'-13'31,"4"13"1,-4 3-6,-3-5-30,-2 2-25,5-1-1,6-6-1,20 7-1</inkml:trace>
  <inkml:trace contextRef="#ctx0" brushRef="#br0" timeOffset="1451">921 104 82,'15'-11'37,"-15"11"-1,22 7-1,-22-7-27,16 45-1,-12-6-2,2 12-1,-3 5-1,-3 6 0,-2 3-1,-2 3-2,-2-3 0,-1-7-1,4-6 0,-1-8-1,2-9 1,2-12-1,3-12 0,-3-11 1,16-17 0,-4-5 1,1-4 0,3-3 0,2 0 0,4 5 2,3 2-1,-3 13 1,-5 6-2,2 11 0,-3 6 2,-6 9-3,1 3 2,-6 2-2,-1-1 0,0-1-2,1 0 0,-7-13-9,14 5-26,-12-18 1,0 0-1,0 0-1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02.9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48 292 86,'0'0'37,"-17"-6"0,1 9 1,16 18-30,-10 0-1,10 17-1,-5 4-2,8 15-2,0 1 0,1 0-2,1-2 0,-4-11-4,6-5-2,-18-25-27,11-15-6,0 0 1,4-35-1</inkml:trace>
  <inkml:trace contextRef="#ctx0" brushRef="#br0" timeOffset="452">407 106 87,'4'-15'37,"-8"-8"0,-2 9 0,-7-7-30,13 21-2,-35-19-1,14 22-1,-4 6 0,2 14-1,1 2 0,5 13 0,1 2-1,9 11 1,2 0-1,7 2 1,1-1-1,-2-1 0,3-2 0,1 2-1,-2-6 0,-2 0 0,-1-4 0,0-3 0,0-5 0,-3-4-2,2-4 1,-6-12-2,5 5-3,-11-26-20,13 8-14,-3-24 1,10 6-1,-2-15 2</inkml:trace>
  <inkml:trace contextRef="#ctx0" brushRef="#br0" timeOffset="780">361 411 82,'0'0'35,"0"0"-1,-18 0 1,-6 0-31,-2 8-3,-5 3-5,-5-3-30,11-3 2,7-3-3,18-2 0</inkml:trace>
  <inkml:trace contextRef="#ctx0" brushRef="#br0" timeOffset="1030">691 57 80,'-9'-27'37,"2"11"-1,-12-3 1,4 25-29,-8-6-3,4 15 0,-5 4-1,3 11-1,4 2-1,4 10 0,4 5 0,7 4 0,2-5-1,4 4 1,0-5-1,2 0 0,-2-4 0,1-2 0,-5-4 0,0 4-1,-5-3 1,5-1-2,-4-3 1,0-4-2,4-3 0,-8-11-6,13 11-16,-5-25-15,0 0 0,0-23-1,10 2 2</inkml:trace>
  <inkml:trace contextRef="#ctx0" brushRef="#br0" timeOffset="1326">638 451 77,'-21'0'33,"-4"10"-2,3-1-1,-9-1-60,-7 0 0,-1-4-2,4-6-1</inkml:trace>
</inkml:ink>
</file>

<file path=ppt/ink/ink2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13.1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6 379 80,'-3'-14'37,"-2"1"-1,5 13 2,0 0-29,5 18-2,-7 2-1,8 14-3,-2 9 0,1 7-1,2 0-1,-1 0-1,2-3-2,1-12-2,0-3-3,-9-32-21,4 15-11,0-33 2,5-2-1,-5-17 1</inkml:trace>
  <inkml:trace contextRef="#ctx0" brushRef="#br0" timeOffset="203">127 365 88,'1'-13'35,"-1"13"2,-2 13-1,3 17-29,-8 1-3,-2 17-1,0-1-1,-1 7-1,-1-2-1,2-8-4,5 4-7,-6-23-27,14-7 1,-4-18 1,14-10-4</inkml:trace>
  <inkml:trace contextRef="#ctx0" brushRef="#br0" timeOffset="546">350 401 67,'-13'-22'37,"2"8"-2,11 14 2,-28-11-19,15 24-12,-12-1-1,8 17-2,-4 5 0,3 11-4,2-1 0,4 0-1,8-2-1,-1-10-1,10-7 1,2-12-2,6-6 2,2-17 3,2-9-1,0-6 2,-1-7 1,1-3 1,-5-5 0,4 6 1,-9-4 0,2 13 0,-5 4-1,-4 21 1,0 0-1,10 15 0,-10 12-1,2 14-2,-2 1 1,3 5-2,-1 2-1,-2-11-4,9 3-7,-9-25-26,13-3 1,-4-30 0,8-2 0</inkml:trace>
  <inkml:trace contextRef="#ctx0" brushRef="#br0" timeOffset="920">507 29 91,'0'-34'36,"0"34"0,0 0-2,7 18-26,-15 16-2,2 20-1,-3 5-2,2 13 1,1 4-2,2 5-2,0-2 1,1-5-2,6-8-1,-3-15-3,10 2-10,-6-29-24,9-7 0,-13-17 1,30-19-2</inkml:trace>
  <inkml:trace contextRef="#ctx0" brushRef="#br0" timeOffset="1154">640 345 76,'0'0'36,"-6"18"-1,-2 9 1,8 15-24,-8 6-8,7 3-2,-3-2 0,5-5-1,5-9-1,4-7-1,3-12 1,2-11 0,3-17-2,-2-10 3,0-10-1,0-10 1,-3-2-1,-1-1 1,-4 2 0,1 7 1,-5 11 0,-4 25-1,0 0 0,15 4 1,-14 22 0,1 14-2,-2 6 1,3 2-1,1 3-1,-3-9-4,12 5-10,-7-24-23,11-7 1,-2-25-1,7-4 1</inkml:trace>
  <inkml:trace contextRef="#ctx0" brushRef="#br0" timeOffset="1529">950 448 71,'0'0'35,"0"0"0,18-8 1,1 4-24,-4-8-6,3 3-1,-9-8-1,-9 17-1,10-25 0,-10 25-1,-19-10-1,2 14 0,-6 3-1,1 14 1,1 5 0,3 7-1,5 2 2,9 4-2,5 0 0,8-3 0,4-5 0,4-9-2,5-3-1,-5-22-6,11 3-24,-9-19-4,5 2 1,-5-10-2</inkml:trace>
</inkml:ink>
</file>

<file path=ppt/ink/ink2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15.1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40 466 99,'-12'17'35,"3"13"2,-4-8-12,12 13-21,-6 0-1,10 7-2,1-8 1,10-2-3,5-7 2,6-9-1,3-12 0,1-5-1,-1-10 2,-5-13 0,-9-6-1,-5-6 1,-10 2-1,-8 1 0,-9 6 0,-8 7-1,2 8-1,-11-1-9,11 17-24,-2-4-1,9 8 1,17-8-3</inkml:trace>
  <inkml:trace contextRef="#ctx0" brushRef="#br0" timeOffset="359">514 23 60,'-8'-13'35,"8"13"0,-21-12 0,7 6-15,14 6-15,0 0 0,-21 22 0,5-10-1,5 9-1,-2-1 0,2 9 0,0-1-1,3 3 1,0-4-1,2 10 0,0-5-1,3 5 1,-1-1-1,1-2 0,3 4-1,3 0 2,1 0-2,2 0 1,0-2 0,1-1 0,-1 0-1,1 0 0,-7 0 1,0-2-2,-4-1 1,-5-6-1,0-1-2,-4-12-2,6 5-4,-18-30-24,25 12-6,-3-34 1,16 14-1</inkml:trace>
  <inkml:trace contextRef="#ctx0" brushRef="#br0" timeOffset="718">510 495 64,'-20'-13'32,"-4"17"-2,-14-1-2,4 2-50,-7 5-4,-10-13-3,7-1-3</inkml:trace>
</inkml:ink>
</file>

<file path=ppt/ink/ink2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21.5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341 14 79,'0'0'36,"0"0"-3,-4-15 4,4 15-30,-20 0-1,1 6-2,-12-4-1,-2 5-1,-5-1 0,0 2-1,-1-3-1,7 1 1,3-1-1,10-2 1,19-3-1,-15 1 1,15-1 0,0 0 0,18 6 0,-18-6 0,21 6 0,-21-6 1,11 15-1,-6-2 1,-7 2-1,-1 7 1,2 6-1,-2 9 0,-1 3 1,1 6-1,0 3 0,0 4 0,1-4-1,0-4 1,-1-5 0,1-2-1,2-5-1,0-7 1,2 0 1,-2-6-2,3 0 1,-2-6-3,3 1 1,-4-15-2,8 13-2,-16-30-18,8 17-15,13-25 0,3 8 0,-5-9 1</inkml:trace>
  <inkml:trace contextRef="#ctx0" brushRef="#br0" timeOffset="437">264 420 86,'9'-19'34,"-9"19"2,-3-15-4,3 15-25,-30 21-3,2-2-1,-7 2-4,-11-13-19,5 9-15,4-14-1,6-3-1,9-12 0</inkml:trace>
</inkml:ink>
</file>

<file path=ppt/ink/ink2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27.27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52 278 46,'0'0'34,"-9"-31"0,9 17 1,-4-9-10,4 23-13,-3-28-2,3 28-2,0 0-2,-10 15-2,-2 6 0,8 15-1,-2 6-1,2 6 0,5 3-1,2-2-1,4-4-1,5-11 0,4-12-1,1-11 2,4-11-1,0-13 0,-2-5 0,-2-20 2,-1-2-1,-6-10 1,-4 3 0,-3 3-1,-1 4 0,-4 10 1,2 14 0,0 16 0,0 0 0,-4 37 0,5 1 0,4 7-1,0 4 1,1 3-3,1-6 1,-1-10-4,6 0-3,-12-36-24,13 18-6,-13-18 0,24-21-1</inkml:trace>
  <inkml:trace contextRef="#ctx0" brushRef="#br0" timeOffset="406">308 305 79,'0'0'35,"0"0"-1,-3 27-2,3-8-25,8 14-3,-8-6-1,4 3 0,-3-4-2,2-6-1,-3-5 0,0-15 0,0 0-1,0 0 1,-11-28 0,9 4-1,2-7 1,5 1 1,-1-3 0,6 4 1,3 0 0,7 10 1,-5 3 0,5 13 0,-3 2 0,2 9-1,-6 8 0,0 6 0,-5 4-1,-4 1 0,-3 4-1,-2-4 0,1 4-1,-7-10-1,7 4-3,0-25-12,-10 20-20,10-20 0,0 0 0,13-9-2</inkml:trace>
  <inkml:trace contextRef="#ctx0" brushRef="#br0" timeOffset="796">647 387 80,'4'-18'36,"5"5"0,-13-8 1,12 8-28,-12-8-1,4 21-3,-6-22-1,6 22-1,-20-4 0,6 12-2,-2 7 0,1 6-1,-1 10-1,3 2-1,4 6 0,2-1-2,9 1 0,-1-10-1,6-3 2,-7-26-1,25 20 1,-9-25 2,1-5 0,1-11 2,-5-8 0,4-6 1,-4-14-1,0-2 1,-9-6 2,5-1-2,-4-3 2,-1 8-1,-1-1 1,-3 15-2,-2 6 2,2 14-2,0 19 0,0 0 0,0 0-1,-5 36 0,6 6 0,2 10 0,1 9-1,1 7 1,2 1-2,0 0 0,2-1-1,-2-20-3,6 1-5,-13-26-24,22 0-6,-9-23 1,6-2-1</inkml:trace>
  <inkml:trace contextRef="#ctx0" brushRef="#br0" timeOffset="1311">896 383 68,'0'13'35,"0"-13"-2,13 15-5,-13-15-9,31-3-11,-31 3-1,21-21-2,-14 4 0,-1 4-1,-6-1-1,0 14-1,-10-16 0,10 16 0,-26 11-1,10 7 1,-1 3-2,2 5 1,2 5-1,7-4 0,4 6-2,6-5-2,6-2 0,3-13-3,13 8-6,-13-22-20,18 4-3,-10-13-1,10-5 1,-18-12 22,14 4 8,-8 1 7,-6-8 7,9 15 20,-12-1 6,-10 16 1,13-4 1,0 23-20,-13-19-7,3 40-4,-2-14-2,-1 6-1,0-6 0,0-1-2,0-9 1,0-16-1,0 0 0,0 0 1,-16-21-1,15-5 1,2-4-1,7-5 1,0-4-1,10 2 1,-1 2-1,5 5 0,1 8-2,-6 0-3,9 18-17,-12-12-15,4 9 0,-3-2-3,7 3 2</inkml:trace>
</inkml:ink>
</file>

<file path=ppt/ink/ink2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32.3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317 0 64,'0'0'34,"0"0"1,0 0-1,0 0-21,-5 12-4,-12-1-2,4 14-2,-13-9 0,0 9-2,-9-10-1,2-1 0,-4-5-1,4-2 0,1-5 0,7-1-1,6-1 0,19 0 0,-16 1-1,16-1 1,16 3-1,-1-3 0,5 0 1,2-1-1,-3 1 1,1 0 0,-2-3 1,-18 3 0,21 3 0,-21-3 0,11 23 1,-9-1 0,-4 7 0,0 8-1,-4 3 1,2 7-1,-3-1 0,1 4 0,0-5-1,0-4 1,0-8-1,2-1-1,3-5-1,-1-9 0,5 0 1,1-5-2,-4-13 0,16 10 0,-1-10 1,-2-7 0,1 1 1,2-3 1,-1-2 0,1 1 1,-3 2 1,-13 8-1,19-7 1,-19 7-1,0 0 1,0 0-1,-31 17 0,7-8-1,-7-2 1,-5 4-2,0-5 0,-2-4-3,12 12-10,-5-14-24,31 0 1,0 0-1,0 0-3</inkml:trace>
</inkml:ink>
</file>

<file path=ppt/ink/ink2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52.1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 76 93,'0'0'38,"-5"13"2,5-13-3,0 0-32,0 0-2,0 0-3,0 0-2,0 0-8,-2-19-27,0-4-1,6 2 0,4-5-2</inkml:trace>
  <inkml:trace contextRef="#ctx0" brushRef="#br0" timeOffset="639">519 162 69,'0'0'39,"0"0"0,0 0-1,-5 25-13,5-25-21,0 0-2,0 0-2,-16-4-6,16 4-28,0 0-5,7-15 1,-7 15-3</inkml:trace>
</inkml:ink>
</file>

<file path=ppt/ink/ink2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43.6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45 319 46,'-9'-18'34,"2"5"2,-6-3-1,13 16-12,-16-8-11,24 26-2,-16-2-2,14 18-2,-6-1-1,5 10-2,-4-1 0,-1 1-1,-1-5-1,-2-6-1,0-7 0,0-8 0,3-17-2,0 0-3,4 14-10,-4-36-24,12 0 2,-11-15-1,12 2-1</inkml:trace>
  <inkml:trace contextRef="#ctx0" brushRef="#br0" timeOffset="250">78 24 83,'1'-13'35,"-1"13"0,6-13 0,-6 13-33,0 0-4,3 19-15,-3-19-17,3 13-1,-3-13-1,8 15 1</inkml:trace>
  <inkml:trace contextRef="#ctx0" brushRef="#br0" timeOffset="484">326 218 86,'0'0'34,"-16"25"1,-10-12-1,13 7-31,-5-5 0,2 10-1,0-2 0,11 2-1,5-2 0,8 2 0,9-1-1,2-4 1,1-2 0,-1-1 0,-6 2 1,-6-3-1,-10 2 0,-6-5 0,-5 2-1,-6-1-1,-2 1 0,1-5-1,5 3-2,-8-15-17,24 2-15,-16-8-1,16 8 0,3-26 1</inkml:trace>
</inkml:ink>
</file>

<file path=ppt/ink/ink2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44.7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297 147 80,'-9'-32'37,"6"6"-2,-16-3 3,15 9-32,-18-4-1,3 14 0,-5 2-1,3 13-1,-2 8 0,7 11-1,3 2 0,5 13-1,3 3 1,7 6-1,1 0 0,1 1 0,2-2-1,-3-1 1,-2-2 0,-2-3 0,-4-2-1,0-1 1,0-4-1,1 0 0,0-5 0,-1 0 1,4-6-2,-2-4 1,3-2-2,0-17-1,0 19-3,0-19-10,0 0-23,4-24 0,11 16 1,-4-9-2</inkml:trace>
  <inkml:trace contextRef="#ctx0" brushRef="#br0" timeOffset="359">284 471 63,'-10'-13'34,"-8"9"0,-9-1-1,-5 13-19,-7-3-11,0 5-3,1 5-5,-3-3-28,15-2 0,12-6-1,14-4 0</inkml:trace>
  <inkml:trace contextRef="#ctx0" brushRef="#br0" timeOffset="562">402 377 73,'0'-18'37,"0"18"0,-14-9 0,14 9-25,-25 31-7,5 4-1,-5 3-2,2 8-1,2 5-2,5-5-1,7 1-1,7-15 0,13-6-1,-11-26 1,30 7 0,-8-21 1,-1-11 1,1-8 0,-4-12 2,-5-3-1,-3-2 2,0 8 0,-9 6 0,2 8 1,-4 11 0,1 17 1,1 19-1,2 13 1,0 4-1,1 13-1,1 2 0,0 3 0,4-5-1,0-5-3,2-6 1,-2-12-5,8 6-14,-17-32-18,29 3 1,-16-19-2,6-8 1</inkml:trace>
  <inkml:trace contextRef="#ctx0" brushRef="#br0" timeOffset="952">631 66 83,'-4'-22'38,"4"22"-2,-12 26-1,15 15-27,-14 7-2,2 17-1,-1 2-2,1 6 1,-1-4-2,4-2 0,0-10-2,5-9 1,1-11-3,0-13 0,6-7-3,-6-17-6,19 6-25,-19-6-2,27-18 1,-14 1-2</inkml:trace>
  <inkml:trace contextRef="#ctx0" brushRef="#br0" timeOffset="1233">795 433 66,'0'0'35,"0"0"0,0 0-6,-9 19-13,9-19-8,-17 15-2,2-8-1,7 6-1,8-13-1,-19 26-1,14-10-1,7 4 0,4-1 0,5 2 0,1-1-1,-2 2 1,0-3-1,-4-2 0,-3-1 0,-8-3 1,5-13-2,-21 19 1,9-10-2,-5-6-1,17-3-4,-35-3-15,35 3-15,-13-10 0,13 10-1,10-21 2</inkml:trace>
  <inkml:trace contextRef="#ctx0" brushRef="#br0" timeOffset="1685">898 561 55,'-8'-23'33,"7"8"-1,11 2 1,-1-4-23,17 15 0,-9-11-2,15 15 0,-9-10-2,6 8-1,-10-2 0,-2-1-2,-17 3-1,0 0 0,0 0-1,-27-8 0,4 16 0,-2 5-1,-1 6 0,0 7 1,1 0-1,7 3 0,6 1 0,8-2 0,8-2-1,9-4 1,10-2-2,5-7-1,6 2-3,-9-22-23,14 7-8,-8-15 0,3-1-1</inkml:trace>
  <inkml:trace contextRef="#ctx0" brushRef="#br0" timeOffset="2652">1058 471 21,'0'0'28,"-5"-13"2,5 13 2,0 0-14,0-31-3,13 30-2,-18-12-2,23 13-2,-18 0-2,17-4-3,-17 4-1,15 5 0,-15-5-2,11 21 1,-11-7-1,-4 4-1,-8-1 1,-5 1-1,-8-2-2,-8-5-3,10 4-28,-11-7-2,10 4 0,2-9-2</inkml:trace>
</inkml:ink>
</file>

<file path=ppt/ink/ink2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51.34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103 16 91,'-2'-20'36,"2"20"2,0 0-8,0 0-22,6 18-1,-6 14-2,-7 1-2,-1 7-1,-3 1 0,-2-1-2,-4-4 0,0-6-2,7-3-3,-11-21-15,17 8-18,4-14 0,0 0-2,17-8 1</inkml:trace>
</inkml:ink>
</file>

<file path=ppt/ink/ink2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51.7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27 328 65,'-6'-24'37,"6"24"1,0 0 0,0 0-18,-16 12-12,19 10-1,-8 2-2,5 10-1,-3-1-2,6 7-1,-3-3 0,2-4-4,1-1 0,-3-32-7,10 24-27,-10-24-3,0-21 2,-4-11-1</inkml:trace>
  <inkml:trace contextRef="#ctx0" brushRef="#br0" timeOffset="202">26 53 86,'6'-31'36,"-6"6"-2,0 25 1,0 0-34,0 0-5,20-2-30,-20 2 0,1 19-3,4-5 2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04.9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321 10 91,'15'-11'35,"-15"11"1,-16 8-4,-11-8-26,1 13-2,-9-1-1,-3 7-1,-3-1-2,2 1-2,8 1-2,2-7-2,21 6-3,8-19 1,0 0 1,0 0 2,33-22 3,-11 7 3,0-4 3,4 7 3,-13-9 1,6 22 1,-19-1-1,7 20-2,-14 3-1,3 16-2,-6 4 0,2 11-1,0 1 0,0-2-1,2-5-1,2-5-3,4-6-2,-4-16-5,17 6-7,-13-27 0,16 11 3,-16-11 6,22-5 4,-8 0 3,1 1 3,4 8 7,-19-4 6,14 9 1,-14-9-5,-17 13-5,-8-7-2,-1 0-2,-9-2 0,-2-4-2,4 1-2,-2-9-8,19 8-25,-2-8-2,18 8 2,0 0-4</inkml:trace>
</inkml:ink>
</file>

<file path=ppt/ink/ink2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52.4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0 148 79,'0'0'34,"13"15"1,-13-15 0,25-11-28,-16-4-2,8 2-1,-9-9-1,5 0 0,-4-2 0,-5 4-1,-1 1 0,-6 5 0,3 14-1,-13-8 0,0 15 0,-1 5-1,-1 5 1,-2 8-1,4 6 0,7 3 0,2-3 1,5 5-2,4-8 1,3 0-1,5-8 1,0-7-2,5-1-1,-5-16-7,11 5-26,-7-14-1,4 9 0,-4-11-2</inkml:trace>
</inkml:ink>
</file>

<file path=ppt/ink/ink2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53.1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71 0 93,'0'0'36,"27"18"2,-27-18-9,22 30-22,-18-7-1,-1 10-3,-9 0 0,-4 3-3,-8 0-1,-4-7-5,9 8-25,-14-20-7,12 2-1,-1-13 0</inkml:trace>
</inkml:ink>
</file>

<file path=ppt/ink/ink2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3:57.6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289 173 74,'18'-22'37,"-18"22"-2,17-20-4,-17 20-20,0 0-3,-9 17-2,-14-7-2,-3 5-1,-9-4 0,-2 8-1,-7-4-1,6 0 0,4-4-1,6-3 0,11-1 0,17-7 0,0 0-1,0 0 1,19 0-1,1-4 0,2-2 1,1 2 0,-3 1 0,-5 2 1,-15 1-1,20 10 1,-20-10 0,4 29 0,-7-8 1,-1 7-1,0 3 0,-2 4 0,-1 1-1,1-3 1,-1 2-1,2-5 1,1-1-2,2-6 0,2-3-1,-1-7-2,1-13 0,9 15 0,-9-15-1,17 1 1,-2-1 0,-15 0 2,26-7 1,-13 8 2,-13-1 1,20 5 1,-20-5 0,0 0 0,-19 14 0,3-8-1,-10 1 0,-3 0 0,-3-1-2,0-5 0,6 4-3,-1-11-10,27 6-24,-22-3 0,22 3 0,13-12-3</inkml:trace>
  <inkml:trace contextRef="#ctx0" brushRef="#br0" timeOffset="842">736 0 73,'0'0'36,"0"0"0,0 0 0,-12 20-29,-8-8-2,0 3 0,-5-2-2,2 2 0,-3-7-1,4-2-1,2-1 1,7-3 0,13-2 0,-14 3 0,14-3-1,-4 13 1,4-13 0,3 29-1,-2-12 0,2 5-1,-6 4 1,3 4-1,-4 2 1,3 1-1,-7 5 0,8-2 1,-4 1-1,0 2 1,1 0-1,1-3 0,1 0 0,0 0 0,1-5 0,-2-3-1,-1-2 1,2 0 0,1-3-1,0-2 1,0-6 0,4-2 0,-4-13 0,10 21 0,-10-21 0,18 14 1,-18-14-1,21 9 0,-21-9 0,24 10 0,-11-7 0,1 1 0,1-1 1,-2-3-2,3 0 0,-16 0-2,29-7-2,-25-15-12,16 13-21,-10-12-1,6 2-1,-8-8 1</inkml:trace>
  <inkml:trace contextRef="#ctx0" brushRef="#br0" timeOffset="1498">963 183 64,'0'0'35,"0"0"-1,13-13 0,-13 13-22,0 0-5,-20 14-3,-5-9-1,2 2-1,-6-1-1,5 1 1,2-1-1,6-1 1,3 3 0,13-8 0,-6 23 0,10-7 0,1-1 0,3 6 1,-5-1-1,-1 6 0,2 0-1,-7 0 1,2 3-1,-4 1 0,1-3 0,0 3 0,1-4-1,1 0 1,-1 0 0,3-3-2,0-1 1,-1-2 0,0-4-1,1-16-2,-2 23-1,2-23-1,0 0-8,0 0-22,0 0-2,6-30-1,7 15 0</inkml:trace>
  <inkml:trace contextRef="#ctx0" brushRef="#br0" timeOffset="1856">937 497 54,'0'0'33,"7"-17"0,-7 17 0,-16 9-16,-5-4-12,-1 10-2,-4 1-9,-3-8-27,7-2 1,3-7-3,6-5 1</inkml:trace>
  <inkml:trace contextRef="#ctx0" brushRef="#br0" timeOffset="2215">1075 76 68,'0'0'36,"0"0"-1,-16 2 0,16-2-26,16 5-4,0 1-1,-2-6 0,10 2-1,-1-7 0,4 7 0,-4-5-1,4 1 1,-9 0-1,0 2 1,-18 0-2,21 7 1,-21-7-1,6 21 0,-6-2 0,-1 4 0,-4 5 0,3 6 0,-3 5 0,-1 2 0,1 0 0,0 0-1,-1-2 1,2 2 0,1-2-1,3 0 1,-3-3-1,3 0-1,-1 2 1,-3-5 0,-1-3 0,-3-2-1,-4-8 1,2-1-1,-3-5 1,-2-8 0,2 1-2,-3-7-1,16 0-1,-30-13-11,30 13-22,-18-19-2,10 4 0,-7-9-2</inkml:trace>
  <inkml:trace contextRef="#ctx0" brushRef="#br0" timeOffset="4571">1785 357 71,'0'0'37,"0"0"-1,0 0 1,-9-13-26,9 13-4,-36 2-2,13 2-1,-9 1-1,2-1-2,-2 5-2,1-5-2,14 13-9,0-13-26,17-4 1,0 0-1,21 19 0</inkml:trace>
  <inkml:trace contextRef="#ctx0" brushRef="#br0" timeOffset="4805">1785 516 82,'-10'25'38,"-6"-20"-3,12 8 0,-18-8-31,0 3 0,-8-3-2,4-1-1,2 3-4,-6-10-24,17 9-9,13-6-1,0 0 0</inkml:trace>
</inkml:ink>
</file>

<file path=ppt/ink/ink2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4:02.8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220 91 78,'3'-24'36,"-6"-1"0,5 12-5,-7-5-24,5 18-1,-21-11 0,6 16-2,-7 3-1,5 8 0,-3-1-1,1 7 0,5 1 0,2 4-1,3-1 1,5 8-1,4-1 0,0 4 0,-3 1 0,3 2 0,0 3 0,0 1 0,-1-1-1,-1 0 1,1-4-1,-2-3 0,2 0 0,-1-4 0,-1-6 0,0 0 0,0-5 0,2-2-1,-2 0 0,-3-3-1,6-3-2,0-13-1,-3 18-11,3-18-24,0 0 2,5-21-1,11 11 2</inkml:trace>
  <inkml:trace contextRef="#ctx0" brushRef="#br0" timeOffset="374">242 536 75,'-9'-22'35,"9"22"-2,-36 3 0,14 7-30,-5-2-2,-5-4-4,6 5-25,-9-12-5,8 0-1,2-3 0</inkml:trace>
  <inkml:trace contextRef="#ctx0" brushRef="#br0" timeOffset="717">471 527 58,'0'0'35,"-14"-14"0,14 14 0,-27 0-17,12 10-13,-12-1-1,4 11-1,-6 0-1,7 5-2,2 5 0,5-3-2,11 1 0,4-4 1,9-2-1,2-9-1,8-3 1,0-10 1,0-9 1,-1-5 1,-2-6 0,0-4 1,-3-4 0,2 6 1,-7-4 1,4 9-1,-6 1 1,-6 16-1,0 0 0,0 0-1,8 26 0,-6 0 0,-2 1-1,1 2-1,1 7-1,2-11-3,5 5-3,-9-30-25,13 17-5,-13-17-1,31-20 0</inkml:trace>
  <inkml:trace contextRef="#ctx0" brushRef="#br0" timeOffset="1107">636 164 79,'5'-13'36,"-5"13"0,0 0 1,5 20-30,-2 15-2,-7-1-1,7 13 0,-6 2-1,3 5-1,-4-2 0,4 0-1,-5 3 0,5-6 0,-3-3-1,2-7-1,1-2-1,-2-11-3,7 6-3,-5-32-30,-2 19 1,2-19-2,22-12 1</inkml:trace>
  <inkml:trace contextRef="#ctx0" brushRef="#br0" timeOffset="1419">893 405 66,'-26'-10'34,"26"10"-1,-30 21-1,30 2-25,-14-7-3,6 13 0,0-3-1,8 1-1,0-2-2,8-5 1,2-4-1,8 0 1,-4-5 0,-1 2 0,-3 0-1,-2 5 1,-10 0 0,-4 3 0,-7 0-1,-4-1-2,-2-1 1,-4-9-4,10 9-15,-4-19-15,17 0 2,-12-15-3,12 15 2</inkml:trace>
  <inkml:trace contextRef="#ctx0" brushRef="#br0" timeOffset="1825">981 614 66,'16'0'34,"-16"0"-6,31-10 2,-18-5-21,13 11 2,-9-15-3,6 9-2,-8-7-1,-1 2-1,-7 0-2,-7 15 0,-3-22-1,3 22 0,-17-4 0,4 9-1,-9 7 1,1 4-1,-1 5 0,-3 1 1,7 4-1,0 0 1,8-2-1,7 1 0,8 1-1,8-7 1,8 1-2,5-7 0,5-2-1,-4-11-3,11 9-13,-11-25-18,6 0 1,-7-11-2,0-2 2</inkml:trace>
</inkml:ink>
</file>

<file path=ppt/ink/ink2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4:36.18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-12 5 67,'-5'-14'32,"5"14"-4,0 0-27,0 28-31,14-4-2,5-2 0</inkml:trace>
</inkml:ink>
</file>

<file path=ppt/ink/ink2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4:33.2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278 221 32,'5'-20'29,"-5"20"3,2-25 0,-2 25-18,-4-27-4,4 27-1,-25-21-2,25 21-1,-36-11-1,15 15-1,-6 2-1,6 7-1,-5 1 1,4 11-1,2-2 0,7 6-1,1-3 1,9 2-1,2-4 0,7 0 0,4-6 0,4 0-1,4-5 1,2-3-1,2 1 0,-1 2 1,0 5-1,-4 1 0,-3 1 1,-3 6-1,-9 2 1,-4 2-1,-7 0 1,-6 2 0,-3-3-1,-4-1 1,-3-5-1,2-6 1,-2-2-1,4-7-1,3-5 0,1-7-2,17 4-5,-32-23-24,31 8-5,-2-11 0,14 6-1</inkml:trace>
  <inkml:trace contextRef="#ctx0" brushRef="#br0" timeOffset="562">446 411 68,'0'0'34,"-17"-8"0,1 19-2,-3-4-25,6 15-2,-12 4-2,7 5-2,0 7 0,1 1-1,10 0 0,4-5-1,7-3 0,6-10 0,8-7-1,0-9 1,3-10 1,2-11 0,-3-5 0,-3-8 1,-4-6 1,0 2-1,-8-2 1,4 9 1,-9 0 0,0 26 0,0-16 0,0 16 1,4 23-2,2 7 1,1 4-1,-1 6-1,1 5-1,3-6-1,2 0-2,-4-16-4,11 11-18,-19-34-12,26 1 0,-14-25-1,2 0 1</inkml:trace>
  <inkml:trace contextRef="#ctx0" brushRef="#br0" timeOffset="936">620 124 72,'0'0'37,"3"-16"-3,7 31 3,-12 0-28,7 19-4,-8 1 1,7 8-2,-5 3-1,2 4 0,-5 0-1,2 1 0,0-3-1,-3-2-1,1-1 0,4-6-1,-3-3 0,-1-11-3,7 1-4,-3-26-29,-3 17 0,3-17-1,14-20 0</inkml:trace>
  <inkml:trace contextRef="#ctx0" brushRef="#br0" timeOffset="1186">731 389 57,'-20'-4'34,"6"17"-2,-11-6 1,3 6-21,-4-1-10,-4-11-20,7 5-13,1-8 0,22 2-3,-16-5 0</inkml:trace>
  <inkml:trace contextRef="#ctx0" brushRef="#br0" timeOffset="1420">782 473 69,'3'26'37,"-7"-3"-1,5 18 1,-7-11-24,11 15-9,-4-4-2,2 1-2,1-2-3,-7-18-16,11 2-17,-8-24 0,0 0-1,4-26 1</inkml:trace>
  <inkml:trace contextRef="#ctx0" brushRef="#br0" timeOffset="1576">765 233 75,'4'-41'34,"-5"6"-2,5 19-6,-4 16-29,0 0-29,0 0 1,0 0-4,22 31 1</inkml:trace>
  <inkml:trace contextRef="#ctx0" brushRef="#br0" timeOffset="1747">1019 392 71,'-5'22'35,"5"-22"0,-15 29-1,1-19-28,9 10-4,-3-1 1,8 7 0,1-3-2,5 5 0,4-1 0,2 3-1,-2-1 1,0-1-1,-4-1 0,-6-6 0,-5 0-1,5-21-2,-20 27-4,-9-27-28,16 2 0,-4-15 0,17 13-1</inkml:trace>
  <inkml:trace contextRef="#ctx0" brushRef="#br0" timeOffset="2153">1366 285 44,'-2'-25'34,"-10"-5"0,7 11 0,-8-9-12,10 15-15,-7 0-2,10 13-1,-21 6-1,16 7 0,-8 3 0,7 4-1,-4 2 0,1 3 0,0 1 1,1 0-2,2-4 1,0 2 0,3-2 0,3 4-1,2 1 0,0 5 0,1-1-1,3 1 1,-3 1-1,1-1 1,-1 0-2,0-3 2,-3-2-2,0-4 0,0-1-1,-4-10-4,10 14-9,-6-26-23,0 0 2,-3-18-3,3 18 2</inkml:trace>
  <inkml:trace contextRef="#ctx0" brushRef="#br0" timeOffset="2496">1363 483 44,'0'0'29,"-18"-10"0,-2 13-9,-9 8-8,-1 0-35,-5 0-3,-1-5-2,5-2 0</inkml:trace>
  <inkml:trace contextRef="#ctx0" brushRef="#br0" timeOffset="2808">1412 415 75,'0'0'37,"6"29"-3,-11-7-1,20 14-27,-17 2-1,5 8-2,-3 3-2,2-4-1,1 1-4,-11-24-20,14 0-11,-6-22 0,0 0-1,15-33 0</inkml:trace>
  <inkml:trace contextRef="#ctx0" brushRef="#br0" timeOffset="3120">1686 466 78,'13'-9'35,"-13"9"0,0 0-5,-13 13-24,8 6-3,-11 0-1,3 11 0,-1 3-1,-4 5-1,5 4-2,5-6 0,5-1 0,4-10-1,8-4 0,-9-21 0,29 5 1,-12-23 0,1-2 2,-1-12 1,-4-7 0,0-3 1,-4-3 1,-2 6 0,-6 4 0,2 11 0,-4 6 0,1 18 0,1 19-1,-1 16 0,2 7 0,2 10-2,0 7-1,4-4-2,5 5-7,-12-22-27,19-12 1,-7-26-1,9-9 0</inkml:trace>
  <inkml:trace contextRef="#ctx0" brushRef="#br0" timeOffset="3494">1900 162 77,'0'0'36,"0"0"-1,11 42-2,-8-3-28,3 19-2,-3 5 1,1 10-2,-2-2-1,1-3 0,-6-9-2,-2-13 0,1-9-1,-3-20 1,7-17-1,0 0 0,-12-20 1,14-3 0,6-6 0,8 1 2,2-4-1,5 9 1,1 4 0,0 9 1,-3 3-1,0 11 1,-7 8-1,-5 10 0,-5 7 0,-8 2 0,-6 1 0,-11-1-1,-2-5 0,-7-9-1,1-4-1,-6-14-2,13 5-14,-7-21-18,21-2 1,2-6-2,19 8 1</inkml:trace>
  <inkml:trace contextRef="#ctx0" brushRef="#br0" timeOffset="3900">2156 447 77,'0'0'37,"19"40"-1,-15-8 0,15 15-32,-12 3-2,-2 2 0,-5-2-3,0-10-1,-3-4-5,-15-27-25,18-9-3,-17-27-1,17-10 1</inkml:trace>
  <inkml:trace contextRef="#ctx0" brushRef="#br0" timeOffset="4040">2169 269 43,'0'-52'30,"3"15"0,-2 13-2,2 8-30,-3 16-22,0 0-6,15 7 0,-15-7-3</inkml:trace>
  <inkml:trace contextRef="#ctx0" brushRef="#br0" timeOffset="4243">2431 123 79,'4'20'36,"4"9"0,-10-9-10,10 22-19,-10 3-1,2 16-2,-4 1 0,-1 5-1,-2-4 0,1 1-2,1-7-2,-1-7-1,7-5-3,-9-25-24,18 1-7,-10-21-1,27-8-1</inkml:trace>
  <inkml:trace contextRef="#ctx0" brushRef="#br0" timeOffset="4446">2569 532 53,'0'0'36,"0"0"-1,5 18-1,0 22-11,-5-8-19,3 9-1,-3-2-1,1-3-2,1-1-3,-7-19-8,10 1-25,-5-17 2,1-29-2,-5-16 2</inkml:trace>
  <inkml:trace contextRef="#ctx0" brushRef="#br0" timeOffset="4602">2567 154 54,'-4'-58'33,"0"15"-2,-2 5-1,7 20-26,-1 18-25,0 0-8,5 14-3,2 3-1</inkml:trace>
  <inkml:trace contextRef="#ctx0" brushRef="#br0" timeOffset="4836">2818 66 75,'-9'-17'37,"9"17"-1,0 0 1,3 13-33,-2 7-1,1 15 0,-4 2 1,4 11-1,-5 1 0,3 8-1,-2-4 0,2 2-1,-4-1 1,4-6-1,-3 0-1,2-2 0,-1-1 0,-1-5 0,-1-2-1,1-8-1,0-2-1,-1-12-2,7 7-10,-3-23-23,0 0 1,9-36-1,8 13 1</inkml:trace>
  <inkml:trace contextRef="#ctx0" brushRef="#br0" timeOffset="5101">2880 493 59,'-26'-1'31,"-9"5"-2,-8 3-3,7 1-54,5-1-1,9-3-2,22-4 1</inkml:trace>
  <inkml:trace contextRef="#ctx0" brushRef="#br0" timeOffset="5288">2976 443 59,'-5'24'34,"5"9"-2,-8-8 0,8 14-24,-5-10-3,10 4-2,-1-6 0,6-6-1,6-5-1,6-7 0,1-6 0,6-6 0,1-7 1,-4-8-1,-3-5 1,-2-1 0,-8-4 0,-2 3 0,-6 5 0,-1 7-1,-4 13 1,0 0 0,0 0-1,-4 39 1,4-4-1,-3 11 0,6 5 0,-5 7 1,5 1-1,-6 1 0,2-4-1,1-2 1,-5-4 0,1-5 0,-8-4 0,7-5 0,-8-6 0,0-5-1,-3-3 0,-7-9-1,4 0-1,-9-15-3,11 14-15,-17-25-18,13 1 0,-10-14-3,7-7 1</inkml:trace>
</inkml:ink>
</file>

<file path=ppt/ink/ink2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4:39.9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185 509 57,'-1'-27'34,"1"27"-1,-3-29 1,3 29-25,-12-23 0,12 23-3,-27-12-2,11 14 0,-6-1-1,2 8 0,-2 4-1,2 8-1,2 4 1,5 4-2,6 6 0,3-3-1,5 1 0,4-6-1,5-5 1,3-7-1,4-8 1,1-12 0,0-8 1,0-7-1,-1-6 2,-1-4 0,-4-6 0,-4 1 0,-2 2 0,-2 6 1,-4 1 0,2 11 0,-2 15-1,0 0 1,-5 17-1,8 9 0,-1 6 0,2 5 0,0 7-2,-1-7-2,8 7-4,-13-27-17,17 8-13,-15-25 0,30 10-1,-20-26 1</inkml:trace>
  <inkml:trace contextRef="#ctx0" brushRef="#br0" timeOffset="421">314 480 67,'-4'-14'35,"4"14"-1,0 0 0,8 16-28,-6 0-2,2 10-1,-3 0-1,2 3-1,-3-2-1,-3-4 0,-1-5-1,4-18 0,-13 6 0,13-6 0,-12-24 1,10 3 0,2-8 0,5 1 1,1-4 1,9 5 0,2 1 0,3 6 1,-1 1 0,3 12-1,-1 2 0,1 11 0,-2 4 0,-5 9-1,1 3 0,-6 2 0,-1 4-1,-2 2 1,-6-1-1,-1 3-1,0-3-2,-5-4-1,6 9-12,-11-21-22,14 3 2,-4-16-3,0 0 2</inkml:trace>
  <inkml:trace contextRef="#ctx0" brushRef="#br0" timeOffset="827">705 438 72,'0'0'36,"2"-28"-1,-2 28 0,-2-27-30,2 27-1,-24-8-1,8 9-1,-5 6 0,-1 12-1,0 6 0,1 7-1,3 4-1,7 6-1,5 3 0,3-6 0,10-3 0,2-7-1,5-9 1,2-8 1,3-14 1,3-9 0,-2-12 2,-3-8-1,1-9 2,-1-12 0,-8-8 0,4-8-1,-4-8 0,-2-1 0,-4 0 0,1 11 0,-3 5-1,-1 13 0,0 22-1,0 26 2,-4 23-1,4 25 1,-1 17-1,2 13-1,1 9 1,5 6 0,2-5-1,4-10-1,1-16-1,3-20-3,9-4-15,-8-40-18,11-5 0,-8-25-2,7-8 0</inkml:trace>
</inkml:ink>
</file>

<file path=ppt/ink/ink2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4:41.4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18 117 61,'-5'-20'38,"-3"-8"-2,8 15 1,-6-10-21,6 23-11,0 0 1,1 32-2,4 3-1,3 16-1,-2 6 0,6 10-1,-4 3 0,4-2 0,-2-7-2,-1-10 0,-1-7-3,-5-21-3,15 8-25,-18-31-4,17-5-2,-10-18 0</inkml:trace>
  <inkml:trace contextRef="#ctx0" brushRef="#br0" timeOffset="218">204 77 75,'-1'-41'36,"4"26"0,-3 15-1,0 0-29,1 25-1,-4 14-2,-1 5 1,-3 10-2,-4 6 1,3 5-1,-4-1-1,5-4 0,-2-3 0,5-9-2,3-7-1,-2-9-2,11 4-11,-8-36-23,15 13 1,-9-26-2,8-3 1</inkml:trace>
  <inkml:trace contextRef="#ctx0" brushRef="#br0" timeOffset="655">347 368 69,'0'0'36,"0"-15"-2,-4-2-3,4 17-22,0 0-4,-22 7-1,6 5-1,-1 7-1,-5 4-1,4 9 0,-4 3-1,6 0 0,4-1-2,7-4 1,7-2 0,7-9-1,6-8 0,3-11 1,4-7 1,-2-10-1,1-7 2,-4-5-1,-4-9 2,0 3 0,-4-5 0,-5 6 0,-3 5 0,2 7 0,-3 7 0,0 15 0,0 0 0,9 40-1,-5-4 0,2 9 0,1 5-2,2 2-1,4 4-3,-13-29-13,15 7-19,-15-34 1,24 6-2,-15-34 1</inkml:trace>
  <inkml:trace contextRef="#ctx0" brushRef="#br0" timeOffset="1045">491 129 41,'4'-45'33,"-7"1"3,6 22-1,-5 3-12,2 19-13,8 25-4,-3 14-1,-5 9-1,2 15-2,-2 7 1,0 7-1,0 0-2,1-7-1,2 0-4,-7-27-22,14 0-9,-3-24 0,12-6-2</inkml:trace>
  <inkml:trace contextRef="#ctx0" brushRef="#br0" timeOffset="1263">654 394 69,'0'0'37,"1"32"-2,-5-4 1,17 17-26,-10 2-7,3 9 0,-6-5-1,4-3-2,-2-10-2,-4-17-3,4-1-6,-13-33-25,11-4 1,-8-27 0,8-4 0</inkml:trace>
  <inkml:trace contextRef="#ctx0" brushRef="#br0" timeOffset="1419">647 190 62,'-2'-36'29,"5"14"-5,6 9-29,-9 13-20,19 25-4,-5-4-2</inkml:trace>
  <inkml:trace contextRef="#ctx0" brushRef="#br0" timeOffset="1591">927 404 81,'0'0'35,"0"0"0,0 0-2,0 0-30,-14 12 0,-5 1-2,-1 9 1,-2 4-1,3 5-2,2 8-1,2-1 0,13 4-2,0-8 0,15-4-1,2-12 1,6-8 0,0-11 3,2-10 1,-2-12 3,0-12 0,-3-6 0,-6-11 2,0-1-1,-5-12-1,0 5 1,-6-5-2,1 6 1,-4 2-1,4 15 1,-6 3-2,4 16 1,0 23-1,0 0 0,-18 10 0,14 22-1,-2 7 1,2 11 0,2 6-1,2 9 0,5 0 0,-1-4-2,10-2-1,-3-16-4,13 10-11,-11-31-20,15-3 2,-11-24-2,8 4 3</inkml:trace>
  <inkml:trace contextRef="#ctx0" brushRef="#br0" timeOffset="1997">1151 468 74,'-4'-19'35,"4"19"-2,0 0 3,6 25-29,-8-1-2,5 16-2,-1 4 0,2 7-1,-1 0-2,1-4-1,2-4-2,-6-25-12,9-2-21,-9-31 1,8-8-2,-8-27 2</inkml:trace>
  <inkml:trace contextRef="#ctx0" brushRef="#br0" timeOffset="2184">1214 192 61,'-3'-35'32,"4"19"-1,-1 16-3,0 0-30,0 0-28,-9 29-2,14-4-1,-2-4 0</inkml:trace>
  <inkml:trace contextRef="#ctx0" brushRef="#br0" timeOffset="2402">1371 97 78,'-10'-13'36,"10"13"0,0 0-1,10 22-31,-8-2-1,2 12 0,-4 2 0,3 9 0,-3 4 0,0 2-1,-3 1 0,2 1-1,-1-4 1,1-4-1,-2 0-1,1-1 0,2-4-1,-1-8-1,4 2-2,-6-13-4,13 7-24,-10-26-5,0 0-1,14-10 0</inkml:trace>
  <inkml:trace contextRef="#ctx0" brushRef="#br0" timeOffset="2652">1458 480 52,'-20'-16'33,"-8"7"-4,-8 3 1,4 1-25,3 5-33,-1 1 0,8 1-3,22-2 0</inkml:trace>
  <inkml:trace contextRef="#ctx0" brushRef="#br0" timeOffset="2839">1542 366 62,'4'27'33,"-8"-1"1,4 15-2,-9-3-22,9 13-7,-3-3-1,3 3 1,2-9-2,4-7 1,4-15-1,6-5 0,2-14 0,5-10 0,2-9 0,0-6 0,-4-6 0,0-2 0,-7 0 0,-2 2 1,-7 4-1,3 9 1,-8 4-1,0 13 0,0 0 1,0 0-1,-3 29 0,6-2 0,-6 4 0,6 7 1,-3 4-1,1 2 1,2 0-1,1 2 0,-1 2 0,2-3-1,-1 1 1,-1-1-1,0 0 1,-3-1-1,-3-5 1,-4-1-1,-5-5 0,-5-1 0,-5-5 0,0-7-1,-4-3-2,-4-8-3,12 10-17,-8-23-15,12 2-1,-6-11-1,2-1 0</inkml:trace>
</inkml:ink>
</file>

<file path=ppt/ink/ink2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4:57.13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104 54 62,'-23'-23'35,"23"23"-2,-17-19 2,17 19-23,-3-12-4,3 12-1,0 0-2,1 13-1,5 6-1,9 9 0,-1 7-1,8 9 0,1 4-2,3 3 1,-2 0-1,-1-10-1,-4-3-1,-6-17-2,-3-3-3,-10-18-14,-14-19-15,-1-10 0,12 3-1,-10-18 2,10 7 14,-10-14 15,13 3 6,6 15 15,-3-7 17,1 17 1,-7 1 1,3 22-1,0 0-11,0 19-13,-10 3-4,6 14-1,-9-1-1,3 6-1,-4-4-2,-1-7 0,9 1-4,-7-21-8,16 6-23,-3-16 0,13 5-1,3-14 0</inkml:trace>
  <inkml:trace contextRef="#ctx0" brushRef="#br0" timeOffset="422">277 225 71,'-16'-8'35,"-2"10"-1,-13-4 0,8 5-29,-7 2-2,-2-1-1,0 9-8,-2-10-27,12-1 1,1-5-3,3 0 0</inkml:trace>
</inkml:ink>
</file>

<file path=ppt/ink/ink2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03.4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290 25 66,'0'0'34,"0"0"-1,0 0 0,-23-15-25,6 18-3,-12-4-1,-1 4-1,-5-3-1,1 0 0,-1-3-1,5 1 0,4-1-1,8 0 1,18 3-1,-13-4 0,13 4 1,0 0 0,18-4-1,-18 4 2,0 0-1,17 11 1,-17-11 0,4 27 0,-4-7 0,5 9 0,-5 7-1,4 5 1,-1 4 0,0 2-1,0 1 1,0 1-1,-3-4 0,1-3 0,-2-2 0,1-3 0,-3-4-1,1-2 0,1-3 0,-1-6 0,2-3 0,-1-6-1,1-13-1,0 13-2,0-13-3,0 0-18,14-13-13,-8-6 0,16 3 0,-9-12 1</inkml:trace>
  <inkml:trace contextRef="#ctx0" brushRef="#br0" timeOffset="421">222 398 71,'0'0'34,"-1"-19"-2,1 19 2,-20 12-28,3 3-3,-5-1-2,-8-5-4,8 4-30,-13-13 1,7-1-3,-1-12 1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11.8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178 35 59,'13'-4'34,"-13"4"0,19-10-2,-19 10-14,13-11-10,-13 11 0,-17-8-2,-4 5-1,1 6-2,-8-2 0,0 3-1,-2-2 0,3 1 0,3 0 0,9 0-1,2-2 0,13-1 0,0 0 0,0 0 0,0 0 1,0 0-1,10 18 0,-10-18 0,9 26 0,-5-6 0,-4 6 0,0 9 0,-1 3-1,-1 6 2,1 2-2,1 1 1,-5-2-1,5 0 1,0 0-1,0-7 1,2-5-1,-2-1 0,3-6 0,-3-5 0,0-5 1,0-3-1,0-13 0,1 17 1,-1-17-1,0 0 0,0 0 1,16 9-1,-16-9 0,22 9 0,-7-6-1,4 4 0,0-4 0,-2 6 0,2-2-2,-6-3-1,3 6-3,-14-26-21,-2 16-10,14-24-1,-6 11 0,-5-12-1</inkml:trace>
  <inkml:trace contextRef="#ctx0" brushRef="#br0" timeOffset="593">375 179 70,'1'-28'39,"-2"-1"-1,5 15 1,-7-15-13,3 29-20,3 19-1,-1 13-1,-5 7-2,3 16 0,0 6-1,-2 6 0,2 2-1,-1-8 0,1-8-2,-4-15-3,6 3-8,-2-41-25,0 0-1,-13-12 0,15-9-1</inkml:trace>
  <inkml:trace contextRef="#ctx0" brushRef="#br0" timeOffset="843">282 133 85,'20'-28'35,"-1"24"0,-4-10 2,15 12-30,-5-9-1,9 13-1,-4-5-1,4 12-1,-5 1 0,-1 9-2,-6 4 0,-9 10 0,-10 4-1,-12 1 0,-10-1-2,-15-5-1,4 3-6,-18-23-27,13 1-2,-1-23 1,15-6-2</inkml:trace>
  <inkml:trace contextRef="#ctx0" brushRef="#br0" timeOffset="1232">671 10 87,'0'0'35,"0"0"1,0 0-3,0 0-25,13 9-3,-13-9 0,33-1-2,-13-2 0,5 3-2,0-5 1,4 2 0,-6 1 0,1 2-1,-7 1 1,-4 3-1,-13-4 0,9 19 0,-11-4 0,0 7 0,-3 1 0,2 9 0,-3 3 1,3 10-1,1 6 1,2 1-1,0 6 0,0-1-1,0-2 1,-5-5-1,-1-4 0,-2-5 0,-3-6-1,-2-4 1,-1-7 1,0-3-2,-3-2 0,-5-6-2,5 0-3,-23-21-24,15 8-9,-11-14-1,4 2-2</inkml:trace>
  <inkml:trace contextRef="#ctx0" brushRef="#br0" timeOffset="2714">1349 259 89,'0'0'37,"0"0"-1,0 0 2,0 0-30,0 0-2,0 0-2,-28 10-1,6-1-1,-4 0-1,-2 2-2,-4-5-2,11 10-7,-8-13-27,29-3 0,-9 13-1,23-3-1</inkml:trace>
  <inkml:trace contextRef="#ctx0" brushRef="#br0" timeOffset="2902">1356 413 66,'17'21'37,"-17"-21"-2,-16 20 3,-8-19-16,3 7-16,-12-8-2,-1 6 0,-4-2-3,3-6-4,13 10-26,-4-14-8,13 2 1,13 4-3</inkml:trace>
</inkml:ink>
</file>

<file path=ppt/ink/ink2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04.5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 30 65,'2'-14'27,"-2"14"-26,-24-16-2,24 16-30,0 0-1</inkml:trace>
</inkml:ink>
</file>

<file path=ppt/ink/ink2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09.2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 66 56,'-17'-7'34,"17"7"0,0 0 0,-18-9-19,27 27-6,-13-4-2,11 11-2,-10 5-1,8 2-2,-7-1 0,2 5 0,-3-6-1,3-5 0,-4-6-1,4-5-1,0-14-3,0 0-12,0 0-20,0 0 0,9-22-2,-6-4 0</inkml:trace>
  <inkml:trace contextRef="#ctx0" brushRef="#br0" timeOffset="515">258 0 75,'3'15'35,"-3"-15"-1,-9 23 0,9-23-31,-27 31 0,9-13-1,8 2 1,0-1-1,5 5 1,5-2-2,9 3 1,3-5-1,1 1 0,-2 2 1,-1-2-1,-4-2-1,-6-3 0,-5 2 1,-3-4-1,-1 0-1,9-14 0,-24 20-2,3-26-4,21 6-24,-26-12-4,17-1-1,-6-10-1</inkml:trace>
</inkml:ink>
</file>

<file path=ppt/ink/ink2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09.5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0 89,'0'0'36,"0"0"0,0 0-5,0 0-28,14 12-2,-14-12-2,0 0-10,4 18-24,-4-18 0,0 0-2,0 0 1</inkml:trace>
</inkml:ink>
</file>

<file path=ppt/ink/ink2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15.91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-9 18 73,'5'-27'31,"-5"27"-3,0 0-18,0 0-39,22 7-1,-6 13-1,2 1-1</inkml:trace>
</inkml:ink>
</file>

<file path=ppt/ink/ink2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13.07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179 525 70,'0'0'35,"-25"-7"-2,25 7 2,-32 7-29,15 5-2,-8-5-1,8 11 0,-2-3 0,8 1-1,5 2 0,7 1-1,5-4 0,9 3 1,1-5-1,4 3 0,-3 0-1,1 4 1,-7-1-1,-2 3 1,-8 0 0,-4-1-1,-7-2 0,-4-3 1,-4-2-1,0-9 0,-1-2-1,-2-3-2,8 0-3,-5-17-18,18 17-12,-6-20-1,6 20 0,16-26 0</inkml:trace>
  <inkml:trace contextRef="#ctx0" brushRef="#br0" timeOffset="374">418 559 50,'0'-19'36,"-8"3"-2,8 16 1,-20-20-11,20 20-20,-35 15-2,12 6 1,-4 4-2,2 9 0,2 1-1,1 1-1,11 1 0,5-6-1,10-4-1,5-14 1,8-6 0,1-10 0,3-9 1,-3-8 0,-1-10 2,0-1 0,-2-4 1,1 7 0,-10-5 1,2 17 0,-3 3 0,-5 13 0,11 14 0,-5 9 0,-3 9-2,3 5 1,1 6-2,2-6-1,-1 1-4,-8-19-23,13 4-7,-13-23-2,26-3 0</inkml:trace>
  <inkml:trace contextRef="#ctx0" brushRef="#br0" timeOffset="780">565 4 54,'3'-18'37,"-3"18"-3,0 0 3,9 22-15,-2 16-16,-4 7-1,3 11 0,-6 3 0,3 9-2,-6-7 0,1 5-1,-6-5 0,3-5-2,1-5 0,0-3 1,2-7-2,-1-8 1,3-1-2,0-11-1,5 0-2,-5-21-11,0 0-22,13-6 1,4-2-1,-8-12 1</inkml:trace>
  <inkml:trace contextRef="#ctx0" brushRef="#br0" timeOffset="1029">691 534 65,'-26'-9'33,"3"12"-2,-3 7 0,-7-8-29,-2 1-28,4 6-4,5-11-2,12 1 0</inkml:trace>
  <inkml:trace contextRef="#ctx0" brushRef="#br0" timeOffset="1279">746 460 77,'-4'21'37,"-5"1"-2,10 18 1,-9-11-31,8 19-3,0-1-2,-2-3-1,7 2-7,-13-16-27,13-10 0,-5-20-1,0 0 0</inkml:trace>
  <inkml:trace contextRef="#ctx0" brushRef="#br0" timeOffset="1450">749 193 82,'0'-22'35,"0"22"-3,0 0-8,0 0-43,6 31-13,-5-8 0,8 7-3,1-1 2</inkml:trace>
  <inkml:trace contextRef="#ctx0" brushRef="#br0" timeOffset="1622">937 463 75,'-10'15'35,"-5"-2"-1,15 11-1,-10-4-30,7 9 0,1-6-1,9 7 1,3 1-2,6 0 1,0-2-2,-2 1 1,-2-2-1,-5-4 0,-8-4 1,-8-3-1,-6-4-1,-6-6-1,0 4-5,-10-13-28,15 2 1,-2-12-2,18 12 0</inkml:trace>
  <inkml:trace contextRef="#ctx0" brushRef="#br0" timeOffset="2028">1281 77 65,'-13'-16'36,"-8"-3"-3,21 19 1,-31-9-26,31 9-2,-27 21 0,20 1-2,-2 2 1,9 8-1,-3 4-1,3 5 0,-1 2-1,1 6 0,-5-4 0,-1 1-1,1 0-1,-3 0 1,1-2-1,3-1 0,-2-3 0,3-5 1,2-1-1,-1-4 0,2-4-1,0-5 0,0-2-2,0-19 0,0 24-6,-13-31-24,13 7-4,3-17 0,9 1-1</inkml:trace>
  <inkml:trace contextRef="#ctx0" brushRef="#br0" timeOffset="2340">1251 484 62,'-17'3'31,"-4"7"-3,-5 11-11,5-8-45,-4-4-2,8 3 1,-2-11-2</inkml:trace>
  <inkml:trace contextRef="#ctx0" brushRef="#br0" timeOffset="2667">1325 555 70,'0'31'36,"-7"0"-2,9 13 2,-7-13-30,9 15-3,-3-5-1,1-4-2,4-3-6,-12-19-28,6-15 0,0 0-2,13-25 2</inkml:trace>
  <inkml:trace contextRef="#ctx0" brushRef="#br0" timeOffset="2995">1559 413 58,'0'0'34,"-4"26"0,-9-11-1,9 16-15,-10 0-15,1 6-1,-2 3 0,3 0-1,0-2-2,7-5 1,5-4-2,4-6 1,-4-23 0,23 10 0,-6-16 0,2-10 0,-1-9 1,-5-8 1,-5-8 0,0-2-1,-4-3 1,-4 6 1,-4 3 0,4 9-1,-8 11 1,8 17-1,0 0 1,-5 22 0,5 10-1,1 14 1,3 3-2,4 4 0,0 2-2,-2-13-4,14 3-26,-10-27-3,15-7 0,-10-24-2</inkml:trace>
  <inkml:trace contextRef="#ctx0" brushRef="#br0" timeOffset="3369">1783 150 74,'0'0'35,"-5"28"-1,15 13 0,-12 10-30,2 17-1,-1 4 0,1 8-1,-4-6-1,1-8-2,1-11-1,-2-15 0,0-14-1,4-26 0,-13 6 1,8-24-1,5-4 1,5-9 0,3-3 2,5 6 1,5 0 2,8 9-1,-5 3 1,4 7 0,-6 4 0,2 19 0,-7 6-1,-6 7 0,-3 2-1,-5 8 0,-9 0-1,-7 2 0,-1-7-2,-7-14-1,4-2-5,-12-23-27,15-8 1,0-19-2,12-3 1</inkml:trace>
  <inkml:trace contextRef="#ctx0" brushRef="#br0" timeOffset="3775">2002 123 77,'0'0'36,"9"33"0,-18-11 1,15 18-32,-8 3 1,8 10-2,-4 3 0,-1 5-1,2-1-2,-2 2 0,2-4-2,-3-11 0,2-1-2,-2-18-4,11 5-25,-11-33-5,0 0 0,15-14-1</inkml:trace>
  <inkml:trace contextRef="#ctx0" brushRef="#br0" timeOffset="4071">2163 533 54,'13'5'33,"-13"-5"0,33-1 0,-19-15-20,11 16-5,-25 0 0,29-14-2,-29 14-2,17-16 0,-17 16-2,-3-21 0,-10 13-1,-5 0 0,-9 5-1,-4 5 0,-3 5 0,1 8 1,3 9-1,9 8 0,7 6 1,11 2-1,12 2 1,8-7-1,5 1 0,4-13-2,4 1 0,-8-24-9,17 3-25,-17-16-1,11-4-1,-10-14 1</inkml:trace>
</inkml:ink>
</file>

<file path=ppt/ink/ink2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21.7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58 427 75,'0'0'36,"-13"-16"0,13 16-4,-16 13-23,19 7-2,-12-2-2,9 11-1,-4 4-1,2 7-1,-1 2-1,2-5 0,-1-1-2,2-12-2,3 5-3,-3-29-22,0 0-9,0 0 0,-7-27-1</inkml:trace>
  <inkml:trace contextRef="#ctx0" brushRef="#br0" timeOffset="203">-3 186 81,'3'-44'35,"5"18"-1,-9-1 1,1 27-33,13-11-3,-13 11-4,0 0-29,0 0-1,16 24 0,-16-24-2</inkml:trace>
  <inkml:trace contextRef="#ctx0" brushRef="#br0" timeOffset="406">478 97 71,'-2'-21'37,"-9"-5"-2,2 13 2,-13-6-31,6 10-2,-10 0 0,2 11-1,0 2 1,0 9-2,4 6 0,4 8 0,4 6 1,4 4-2,5 1 1,1 7-1,4-1 1,-1 2-2,1 0 2,-2-1-2,0-6 0,0 4 0,0-5 0,1 4 1,-2-6-2,2 1 2,-2-4-1,2-5 0,2 4-1,-3-13-1,0 2-2,0-21-3,6 20-19,-6-20-12,3-16 0,-3-9-1,8 5 2</inkml:trace>
  <inkml:trace contextRef="#ctx0" brushRef="#br0" timeOffset="765">354 440 64,'-25'-15'30,"8"14"-1,-10 6-11,6 3-25,-4-8-21,3-3-1,7 0 0,15 3-1</inkml:trace>
  <inkml:trace contextRef="#ctx0" brushRef="#br0" timeOffset="983">705 129 82,'0'0'35,"-19"-22"-2,19 22-8,-30 4-20,13 6-2,-6-1 2,1 7-2,-4-3 1,4 5-1,0-1 1,6 4-2,3 1 1,4 1-1,7 1 1,2 5-2,1 0 0,5 4 1,-2 1-2,1-2 1,-1 0-1,-1 3 0,-2-1 0,-1-2 1,0 2-1,0-2 0,0-3-1,0 2-1,2-4-2,-4-12-4,11 7-23,-9-22-8,0 0 2,4-18-2</inkml:trace>
  <inkml:trace contextRef="#ctx0" brushRef="#br0" timeOffset="1326">610 438 49,'-24'10'28,"-7"-1"1,-7 10-16,3-13-36,-4-12-4,8 0 0,1-11-3</inkml:trace>
</inkml:ink>
</file>

<file path=ppt/ink/ink2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23.4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74 58 75,'0'-22'35,"0"22"1,0 0-1,0 0-29,0 0 0,-8 41-2,3-9 1,1 13-2,0 7 1,-4 6-1,3 5-1,-1 0 0,0-6-1,2-4 0,-4-5-1,4-8-1,1-5-2,0-13-1,6 3-6,-3-25-28,0 0 1,0 0-1,16-12-1</inkml:trace>
  <inkml:trace contextRef="#ctx0" brushRef="#br0" timeOffset="265">179 308 40,'-9'-15'30,"-11"8"3,1 7-3,-10-1-13,6 4-19,-3 4-26,-5-4 0,11 3-2,20-6-1</inkml:trace>
  <inkml:trace contextRef="#ctx0" brushRef="#br0" timeOffset="437">234 2 51,'1'-15'35,"-1"15"1,0 0-1,13 21-11,-13-5-17,3 22-2,-4 5 0,4 12-2,-5 7 1,2 7-2,-3-2-1,0 0 0,2-4-1,-5-13-2,2-8 0,-2-15 0,3-8-1,3-19-1,0 0 1,-6-21 0,9 1 1,1-9 0,5-4 1,0-3 0,4 1 2,1 4 0,2 3 2,2 5-1,-5 2 1,3 12 0,-16 9 0,23 5 0,-15 12-1,-2 10-1,2 3 0,-4 10 0,-4 1-1,1 1 0,-1-2-2,-1-5-2,1 2-4,-12-30-23,15 6-5,-3-13-1,5-19-1</inkml:trace>
  <inkml:trace contextRef="#ctx0" brushRef="#br0" timeOffset="889">445 406 68,'0'0'35,"16"-9"0,1 11 0,-17-2-27,34-13-2,-21 1-1,4 3-1,-17 9-1,18-22-1,-18 22-1,1-20-1,-1 20 1,-19-9-1,3 12 0,-1 6 0,-5 5 1,0 8-1,2 5 1,6 3 0,1 4-1,13 3 0,4-2-2,6-3 0,15-1-2,-4-18-6,16 9-10,-11-21-15,11-2 0,-11-24-1,5 0 2,-17-17 22,11 5 8,-9 3 8,-12-12 11,9 16 16,-13 2 2,0 28 0,6-16 0,7 34-20,-14-1-7,6 16-2,-5 2-2,5 7 0,-2-1-1,-2 0 0,-1-7-1,0-9 1,0-25 0,0 0 0,-17-6-1,12-16 0,4-10 1,2-2-1,2 0 0,3-4-1,6 9-4,-8-9-18,11 12-11,-2-5-1,7 9-1,-9-3 1</inkml:trace>
  <inkml:trace contextRef="#ctx0" brushRef="#br0" timeOffset="1451">926 362 74,'0'0'36,"20"9"-1,-20-9 1,34-1-29,-23-5-1,7 4-2,-18 2-1,21-13 0,-21 13-2,2-15-1,-2 15-1,-23-4 1,1 8 0,-3 8-1,-2 4 1,-1 11 0,4 5 0,5 3 1,7 3-1,12 2 0,9-2 0,8-5-1,14-5-1,-1-16-4,13 3-25,-8-27-5,7 3 0,-8-19-3</inkml:trace>
</inkml:ink>
</file>

<file path=ppt/ink/ink2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25.6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0 526 65,'0'0'35,"20"5"-1,-20-5 2,34 3-24,-17-11-5,8 3-2,-8-11-1,1 2-1,-7-6 0,-1 0 0,-7-2-2,-3 3 0,-4 2 0,-5 2-1,-7 8 1,-1 7-1,-4 6 0,0 8 0,2 8 0,1 8 0,5 6 0,10 5 0,6 4-1,7 1 0,9-1-2,3-9-3,14 4-14,-11-28-17,13-5 1,-13-18-2,4-7 1</inkml:trace>
  <inkml:trace contextRef="#ctx0" brushRef="#br0" timeOffset="312">253 383 79,'17'-8'35,"-17"8"0,31 34-2,-9-10-29,4 11-1,-3 1-2,2 2-1,-2-4-4,-11-15-10,5 7-21,-17-26 1,18 3-2,-17-23 1</inkml:trace>
  <inkml:trace contextRef="#ctx0" brushRef="#br0" timeOffset="484">420 357 79,'-1'13'35,"-12"3"-1,8 18-6,-8-1-23,7 11-2,-5-2-1,-2 0-2,4 2-4,-13-12-30,22-3 0,0-16-2,0-13 0</inkml:trace>
  <inkml:trace contextRef="#ctx0" brushRef="#br0" timeOffset="671">601 414 60,'0'0'36,"2"16"0,0 12-1,-9-4-15,5 12-16,-1 2-1,3 4-1,-3-4-2,2-10-5,7 3-28,-6-31-2,0 0-1,0 0-2</inkml:trace>
  <inkml:trace contextRef="#ctx0" brushRef="#br0" timeOffset="858">595 72 63,'3'-22'34,"-3"22"0,0 0-2,10 20-20,-3 4-25,-8-8-20,4 2 0,-1-2-1,4 3 0</inkml:trace>
  <inkml:trace contextRef="#ctx0" brushRef="#br0" timeOffset="1061">838 396 59,'0'0'35,"16"7"-1,-16-7 1,-15 24-16,-4-13-17,3 4 0,-3 3 0,3 1 0,5 2-1,3 5 1,11 0-1,7 3 1,4-3-1,2 0 0,-2 0-1,-7 0 1,-7-7-1,0-19-1,-24 20-1,-3-21-4,9 9-21,-13-19-8,11-4 0,7-9-2</inkml:trace>
  <inkml:trace contextRef="#ctx0" brushRef="#br0" timeOffset="1389">996 0 87,'0'0'37,"0"23"-1,9 10-1,-6 0-31,-3 14 0,-5 2 0,7 4-1,-6 1 0,1 2-1,-2-1 0,2 1-1,2-4 0,1-4 0,-2-3-1,1-3-1,4-2-2,-6-14-2,6 3-5,-3-29-28,0 0 1,-3-13-1,15-4-1</inkml:trace>
  <inkml:trace contextRef="#ctx0" brushRef="#br0" timeOffset="1607">1101 426 61,'-25'-6'30,"2"15"-2,-6 2-5,-8 8-50,5-7-2,8-2-1,2-4 1</inkml:trace>
  <inkml:trace contextRef="#ctx0" brushRef="#br0" timeOffset="1826">1305 419 74,'0'0'35,"5"30"-2,-15-14 1,2-2-31,-7 7-2,-4-1 0,3-1 0,6 1 1,4-3 0,10 3 0,4-2-1,3-2 1,1 1-1,-5-1 0,-7 1 0,-7-2 0,-8 1-1,-5-6-2,-2 3 0,-5-6-2,11 9-11,-9-22-21,12 0 1,-3-12-1,4 0 0</inkml:trace>
</inkml:ink>
</file>

<file path=ppt/ink/ink2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32.0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340 31 66,'8'-19'34,"-8"19"0,-4-14 0,4 14-24,-20 0-5,-1 7-2,-9-1 0,-5 8-2,-2-2 2,1 5-2,4-9 0,6-2-1,8-1-1,18-5 1,0 0 0,0 0 0,12-16-1,4 8 1,0 0 0,1 1 1,-4 3 1,1 4 0,-14 0-1,10 26 1,-10-4 1,-5 8-2,-2 4 2,1 7-2,-2 1 1,-1 3-1,0-6 1,2 2-2,2-6 1,4-5-1,-2-3-1,6-6 0,3-3-2,-2-5 1,-4-13-1,22 12 0,-5-10 0,-3-2 1,3 0 0,-2-1 1,1 0 2,-16 1 0,14 1 0,-14-1 1,0 0-1,-19 7 1,-3-4-1,1 0 1,-9 0-2,3 0 1,-4 0-2,2-3-2,7 13-6,-8-19-27,30 6-1,-24 0-1,24 0 0</inkml:trace>
</inkml:ink>
</file>

<file path=ppt/ink/ink2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36.67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182 365 56,'0'0'36,"-13"-8"-2,-1-1-3,14 9-12,-31 3-12,18 10-1,-9-6-2,5 12-1,0-3-1,2 8 0,4-7-1,6 5 1,7-6 0,8 2-1,3-2 1,6 0 0,0-2-1,2 2 0,-2 1 0,-3 2 0,-4 2-1,-7 0 1,-6-1-1,-6 1 0,-5-4 0,-5-4 0,-2-2-2,-4-10-1,3-1-2,-8-19-15,14 9-18,-2-16 0,14 8-1,-1-11 1</inkml:trace>
  <inkml:trace contextRef="#ctx0" brushRef="#br0" timeOffset="406">317 6 87,'-5'-16'36,"5"16"1,0 0-5,0 22-27,-1-5-1,5 14-1,-5 3 1,2 5-2,-2 2 1,1 6-2,-3-2 1,0 2-1,2-5 0,-2 0 0,-2-2-1,4-4 0,-4-2 0,3-3 1,-1-4-2,0-2 1,3-4-1,-2-7 0,2-14-3,3 15-2,7-2-9,-10-13-24,0 0 1,18-32-1,-4 13 2</inkml:trace>
  <inkml:trace contextRef="#ctx0" brushRef="#br0" timeOffset="702">376 371 65,'-15'7'33,"-9"-4"-2,4 3-1,-6 0-31,-9-2-25,7-2-4,8-4-2,6 1 0</inkml:trace>
  <inkml:trace contextRef="#ctx0" brushRef="#br0" timeOffset="905">660 557 70,'0'0'40,"0"0"-1,0 0 0,-19-6-18,19 6-18,0 0-2,-16 10-2,16-10-6,-26 3-30,26-3-2,0 0-1,-10-22-1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3:53.5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265 296 39,'-5'-13'31,"1"-3"1,2 0 0,2 16-18,-4-28-2,4 28-1,0-20-3,0 20-2,0 0-1,0 0-1,0-13-1,0 13-1,0 0 0,2 16-1,-4 3 0,1 7 0,-4 7 0,5 15 1,-1 7-1,-2 9 1,2 1-1,1 3 1,0 1-2,1-4 2,0-4 0,-1-7-1,0-11 0,0-4 0,0-7 1,0-6-1,-1-10 0,1-16-1,-3 19 0,3-19-1,0 0-2,-4-13-11,4 13-22,7-39-4,3 10 1,-1-15-2</inkml:trace>
  <inkml:trace contextRef="#ctx0" brushRef="#br0" timeOffset="562">27 115 69,'-20'-7'35,"20"7"-2,0 0 2,0 0-30,-7-13 0,7 13-1,0 0-1,20-16-1,-20 16 0,26-19-1,-9 6 0,11 6 1,2-3-2,8-2 2,-2 5-3,6 0 2,1 4-1,1 3 0,-5 1 0,0 5 0,-4 3 1,-6 4-2,-2 2 2,-1 7-1,-1 3 1,-6 2 0,-2 7 0,-4 2 0,-7 3-1,-8 1 1,-6 1 0,-10-1 0,-12-1 0,0-1 0,-10-5-1,0-2 1,1-5 0,3-7-1,0-1-1,4-8-1,7 2-5,-10-12-30,18-6 1,1-7-1,6-1-2</inkml:trace>
  <inkml:trace contextRef="#ctx0" brushRef="#br0" timeOffset="1279">547 616 70,'0'0'35,"-12"-15"0,12 15 0,0 0-26,6 29-4,-7-10-1,5 11-1,0 8-1,1 7 1,-3 0-1,3-1 0,-4-5-1,1-5 1,-2-8 0,1-9-1,-1-17 1,0 0-1,-9-19 0,8-5 0,1-8-1,3-4 0,1-9 0,2-1 0,4-1 0,-1 5 0,5 9 0,5 7 0,3 9-2,-5 7-1,5 15-4,-22-5-31,26 23 2,-26-23-2,22 27-1</inkml:trace>
  <inkml:trace contextRef="#ctx0" brushRef="#br0" timeOffset="1685">849 631 80,'0'0'36,"-22"-11"-1,22 11 1,-7 20-32,1 3-1,-2 3 0,3 15-1,1 4 0,4 2-1,6 1 0,5-4-1,5-8 1,5-9-1,0-12 1,4-17-2,-1-16 2,0-13-1,-6-14 0,-3-10 1,-5-4-1,-8 0 0,-8 1 1,-10 9-1,-7 15 0,-3 15 0,-5 18 0,-4 13-3,7 22-19,-9-5-15,17 12 1,7-4-2,10 1 0</inkml:trace>
  <inkml:trace contextRef="#ctx0" brushRef="#br0" timeOffset="2200">1153 607 78,'-4'-17'37,"4"17"0,-6-16 1,6 16-29,0 0-2,10 27-2,-10-1 0,6 18-2,-3 5 0,2 16 0,-2 13-1,-1 9 0,-1 5 0,-2 7 0,-1-8-2,-2-7 1,0-9-1,-2-13-2,3-12 0,-6-22-4,14-4-11,-5-24-23,-2-32 1,-2-13 0,11-7-2</inkml:trace>
  <inkml:trace contextRef="#ctx0" brushRef="#br0" timeOffset="2512">1153 562 70,'9'-19'36,"4"0"-1,8 17-2,-3-7-24,24 15-3,-10 1 0,7 13-3,-6 5-2,-6 11 1,-9 3-2,-10 7 0,-12-1 1,-18 0-1,-11-5-1,-12-8-4,8 6-14,-10-18-18,14-7 3,3-13-3,17-3 1</inkml:trace>
  <inkml:trace contextRef="#ctx0" brushRef="#br0" timeOffset="3011">1551 613 75,'-2'20'35,"1"3"-2,-8 2 1,9 9-31,0 3 1,5 5-1,3-5 0,5-1-1,5-7 0,3-8 0,6-10 0,0-18 0,2-12 0,-4-8-1,-8-12 0,-4-8 0,-9-5-1,-10 1 1,-5 5-1,-11 13-1,-7 14 1,-5 18-2,2 22-6,-6 16-29,15 16 1,1 6 0,11 9-2</inkml:trace>
  <inkml:trace contextRef="#ctx0" brushRef="#br0" timeOffset="4353">2072 578 57,'0'0'34,"-15"-9"1,-2 8-1,3 10-14,-8-5-16,4 7 0,-6-2 0,6 6-1,1-2 0,7 4-2,3-4 1,8 1-1,8-1 0,7-1 0,3 0-1,-1-2 1,3 1-1,-5 2 0,1 5 1,-5-2-1,-8 5 0,-8 2 0,-5-2 2,-9 2-1,0-3 0,-7-5 0,-2-4-1,-2-4-1,7-4-3,-8-13-32,30 10 0,-11-29-2,24 12 0</inkml:trace>
  <inkml:trace contextRef="#ctx0" brushRef="#br0" timeOffset="4789">2308 645 73,'-16'-11'37,"16"11"0,-13-3 1,13 3-24,-6 16-8,7 5-1,-2-1-2,5 18 0,-4-1-1,2 4-2,1 2-2,-5-10-7,14-1-27,-15-17-3,3-15 3,0 0-3</inkml:trace>
  <inkml:trace contextRef="#ctx0" brushRef="#br0" timeOffset="4992">2222 225 88,'-1'-45'35,"2"23"-2,2 9-4,-3 13-49,0 25-13,5-6-1,0 7-2,7 1 1</inkml:trace>
  <inkml:trace contextRef="#ctx0" brushRef="#br0" timeOffset="5211">2555 99 82,'0'0'37,"0"0"-2,0 0 2,17 16-31,-12 7-2,-1 10 0,-1 5-1,-2 16 1,-1 2-2,0 5 0,-4 1 0,0 0-1,-3-1 0,1-5-1,1-2 0,-2-6 1,3-8-1,1-2 0,-1-6 1,1-5-1,3-4 0,0-4-2,1-2-2,-1-17-12,0 0-22,0 0-1,0 0 1,20-23-2</inkml:trace>
  <inkml:trace contextRef="#ctx0" brushRef="#br0" timeOffset="5523">2729 553 74,'-21'6'35,"-6"-2"-2,-6 7 0,-6 0-33,-2-5-23,2 0-7,4-2-3,9 0-1</inkml:trace>
  <inkml:trace contextRef="#ctx0" brushRef="#br0" timeOffset="5944">2800 613 79,'-5'-15'36,"5"15"-1,-1 20 1,1-1-30,1 16-1,-1 4-2,2 6 0,-2 1-2,0-1-2,1-3-4,-9-12-31,12-14 3,-4-16-4,6-23 0</inkml:trace>
  <inkml:trace contextRef="#ctx0" brushRef="#br0" timeOffset="6131">2763 154 67,'0'-41'36,"-5"13"0,5 28-1,0 0-14,0 0-22,4 20-5,-11 0-29,10 6 1,-2-1-2,8 4 1</inkml:trace>
  <inkml:trace contextRef="#ctx0" brushRef="#br0" timeOffset="6334">3024 584 87,'0'0'35,"0"14"1,0-14 0,-2 28-33,-3-4-1,-1 8 1,2 4-2,-1 8 1,5-1-1,2 1-1,5-5 0,6-8 1,6-9-2,2-9 1,7-8 0,-2-20-1,0-11 1,-3-10 0,-1-9 1,-5-4-1,-11-3 0,-7 2 1,-8 4-1,-10 13 0,-10 8 0,-7 14-1,-6 14 0,-1 7-5,11 16-30,-6-2 0,21 8 1,10-6-3</inkml:trace>
  <inkml:trace contextRef="#ctx0" brushRef="#br0" timeOffset="6708">3319 537 90,'-13'12'35,"12"10"0,-8 2-2,10 14-31,-1-2-1,3 6 1,-6-1-3,3-8 1,0-6-2,-4-9 1,4-18 0,0 0-1,0 0 2,-9-23-1,14-2 2,0-3 0,3-6 1,9 0 1,-4 1 0,7 3-1,2-1 2,1 13-2,-1-1 1,1 12-1,-3 7 0,1 8-1,-4 10-1,0 3 1,-7 10-1,-1 2 0,-3 3 0,-3 2 0,-3 2-1,-5-5 0,1 0-2,-6-9-2,10 7-16,-7-18-17,7-2 0,0-13-1,0 0 3</inkml:trace>
  <inkml:trace contextRef="#ctx0" brushRef="#br0" timeOffset="7145">3813 568 75,'0'-25'35,"-2"12"0,-11 5 1,13 8-25,-20 10-8,-2 13 0,-4 9-2,1 7 0,-1 6-2,8 4 1,6 0-1,6-7 0,8-6 0,6-10-1,8-11 2,3-14 0,3-10 0,2-14 1,-2-12 1,0-11-1,-5-7 2,2-1 1,-9 3-1,3 11 0,-7 2 1,1 14-2,-7 24 1,0 0-1,7 29-1,-4 7 0,0 9-1,3 2 0,0 11-1,0-8 1,4-3-4,-9-19-10,15 1-26,-3-25 2,9-7 0,-5-17-2</inkml:trace>
  <inkml:trace contextRef="#ctx0" brushRef="#br0" timeOffset="7566">4135 112 71,'0'0'37,"0"0"0,0 0 0,0 0-17,-4 29-16,7 1-1,3 11 0,-2 8-1,0 12 1,-4 7-2,-3 4 0,2 3 0,-3-2 0,-2 3-1,1-5 1,-2-7-1,0-12 0,3-8-3,-7-18-11,7 0-25,4-26 2,0 0-2,9-15-3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15.3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307 86 78,'0'-20'37,"-11"-3"-1,8 7 0,-18-5-28,8 19 0,-11-3-3,5 12 0,-4 1-1,1 8-1,-1 1 0,4 6 0,5 5-1,5 7 0,2 1-1,4 5 1,3 2-1,3 5 1,1 0-2,0 0 1,-2-2 0,4-1-1,-6-3 1,0-1-1,-2-4 0,1-5 1,-2-4-1,-2-3 0,1-5-1,-2-6 0,3-1-2,3-13-3,-10 16-9,10-16-24,-8-17-1,6-2 1,12 3-1</inkml:trace>
  <inkml:trace contextRef="#ctx0" brushRef="#br0" timeOffset="359">255 401 86,'-12'-19'34,"-1"13"0,-14-2-3,1 8-27,-9-2-1,-3 2-4,8 12-23,-3-9-9,9-2-1,7-2-3</inkml:trace>
  <inkml:trace contextRef="#ctx0" brushRef="#br0" timeOffset="702">442 427 71,'-9'-14'35,"9"14"-1,-30-22 0,14 35-24,-7-9-5,5 18 0,-4 3-3,5 8 0,1 6-3,6-1-1,7 1-1,5-8 0,9-5 0,-1-12-1,9-4 1,-1-13 0,0-7 2,1-9 2,-3-7 1,0-4 1,-3-6 1,4 5 0,-11-1 1,6 9 0,-8 0 0,-4 23-1,9-15 0,-8 28 0,-2 6-1,5 13 0,-4 4-2,6 9 0,1 5 0,0-1-2,2-1-2,-3-15-3,14 5-19,-20-38-14,23 9 2,-11-30-2,7-5 1</inkml:trace>
  <inkml:trace contextRef="#ctx0" brushRef="#br0" timeOffset="1092">669 54 90,'-3'-20'38,"3"20"-1,5 14 2,2 20-33,-7 8-1,4 22 0,-5 4-2,1 13 0,-2 0-1,-1-1-1,-1-7 0,3-11-1,-4-10 0,-1-15-2,5-10-1,1-27-4,6 26-19,-6-26-14,16-17 3,-6-6-3,10 1 2</inkml:trace>
  <inkml:trace contextRef="#ctx0" brushRef="#br0" timeOffset="1388">944 388 94,'0'0'36,"0"0"0,-21 10-5,-1 6-27,2 10 0,-8-1-1,5 8 0,4 1-1,10 0-1,9 0 0,18-7 0,5-1-1,3-1 0,4-6 0,-1-2 0,-10-2 0,-19-15 0,4 23 0,-21-13 0,-9-1-1,-7-2 0,-2 5-1,-6-12-7,20 3-27,-4-11 0,25 8 1,-10-29-4</inkml:trace>
  <inkml:trace contextRef="#ctx0" brushRef="#br0" timeOffset="1794">1050 579 65,'20'12'35,"-20"-12"-1,35-12 2,-25-6-24,16 9-3,-10-14-1,3 8-3,-6-4 0,-4 3-2,-9-3-1,0 19 0,-22-14-1,3 18 0,-6 9-1,2 9 1,-1 9 0,5 3 0,7 6 0,8 3-1,5-4 1,15-3-1,3-8-1,6-8-2,5-4-2,-7-20-19,11 5-13,0-15-1,3-6-1,-6-14 0</inkml:trace>
</inkml:ink>
</file>

<file path=ppt/ink/ink2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40.7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387 0 47,'0'0'34,"0"0"1,-1-15-2,1 15-9,-25 11-16,8-4-4,-18-1-1,-1 6-2,-8-5 1,3 4-1,0-4-1,8-3-1,7 2 0,13-3 1,13-3-1,0 0 0,32-3 1,-8 2 0,5-2 0,-1 1 1,0 2 1,-4 5-1,-11 2 2,-5 13-1,-3 2 2,-5 11-2,-5-1 1,-2 10-1,-2 1 0,1 1-1,-2-1 1,1-3-1,-3-5-1,7-4-1,-1-6-1,1-6 0,7 1-1,1-7-1,-3-13 0,16 18 0,-2-11 0,-14-7 2,25 3 0,-12-3 2,-13 0 1,17-4 1,-17 4 0,0 0 0,0 0 0,0 0-1,-27 13 0,2-9 0,-4-1-1,-3 3 0,-2-4-1,-1-5-1,3 6-3,-5-15-21,21 9-9,3-9-1,13 12-1</inkml:trace>
  <inkml:trace contextRef="#ctx0" brushRef="#br0" timeOffset="718">610 119 82,'-11'-22'37,"11"22"1,-4-32-7,4 32-25,0 0 0,0 0-2,0 0-1,0 36 0,0-2 0,-4 9-2,2 6 1,-1 6-1,-1 3 1,0-2-1,1-4 0,-1-9-1,2-4 0,-1-11 0,2-3-1,1-10 0,1-2-2,-1-13-2,7 17-8,-7-17-25,9-17-1,-3 0 0,11 2 0</inkml:trace>
  <inkml:trace contextRef="#ctx0" brushRef="#br0" timeOffset="1092">945 286 76,'0'0'36,"0"0"-2,-18-5 1,3 12-31,-13-4-1,-5 7 0,-6-7-1,-5 2-1,4-2 0,-2-6-3,10 4-1,2-7-5,30 6-28,-25 0 1,25 0-1,0 0 0</inkml:trace>
  <inkml:trace contextRef="#ctx0" brushRef="#br0" timeOffset="1342">913 368 51,'0'0'36,"-14"19"-1,1-4 0,-15-13-10,3 10-23,-5-4 1,0 1-1,-5-3-2,-2-4-3,9 7-20,-5-21-11,10 6-2,3-9-1,7 2 0</inkml:trace>
  <inkml:trace contextRef="#ctx0" brushRef="#br0" timeOffset="1981">1485 99 65,'0'0'35,"0"0"-3,0 0 2,-14-13-27,-2 19-4,-7-1-1,-8 3-1,-3 0 0,-1 2 0,2-2-1,7-2 1,0-2 0,10-1 1,3-3 1,13 0 0,0 0 0,0 0 0,0 0 1,0 0-1,0 0-1,0 0 0,14 18 1,-11-3-2,-1 1 1,-1 8-1,-2 1 1,1 6-1,-2 3 1,1 0-1,-2-1-1,1 3 1,0-2-1,0-2 1,-1-2-1,3 1 0,0-3 1,0 1-1,0-4-1,0-6 1,2 0-2,-2-19-1,1 24-2,-1-24-8,0 0-23,2-29-3,8 14 1,-6-12-2</inkml:trace>
  <inkml:trace contextRef="#ctx0" brushRef="#br0" timeOffset="2402">1394 367 65,'0'0'34,"12"-17"1,-12 17-2,-13 14-21,1-1-9,-10 0-2,-4-2-1,-2 7-10,-11-17-24,7-5-1,-4-10-1,5-4-1</inkml:trace>
</inkml:ink>
</file>

<file path=ppt/ink/ink2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52.8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102 59 49,'-16'-13'32,"16"13"2,-16-16-1,16 16-19,0 0-3,0 0-2,-5 13-3,15 9-1,-3 1-1,6 14-1,1-1 0,8 6-1,-3-3-1,1-4 0,0-2-1,-3-7-2,1 0 0,-18-26-9,18 9-25,-18-9 0,0-19-1,-8-1 0</inkml:trace>
  <inkml:trace contextRef="#ctx0" brushRef="#br0" timeOffset="250">188 20 75,'-5'-19'35,"3"32"-2,2-13 3,-10 39-28,-4-9-1,5 14-2,-7-2-1,5 2 0,-4 0-3,1-8-1,4 0-1,-3-13-6,16 1-27,-3-24-1,-5 15-2,5-15-1</inkml:trace>
  <inkml:trace contextRef="#ctx0" brushRef="#br0" timeOffset="468">233 169 75,'0'0'36,"0"23"-2,-7-8 1,-13-3-30,0 7-3,-11 0-1,0-6-2,5 5-19,-9-13-12,9-2-2,3-6-2,9-3 0</inkml:trace>
</inkml:ink>
</file>

<file path=ppt/ink/ink2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5:56.2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280 5 72,'0'0'37,"0"0"-3,0 0 2,0 0-29,-30-3-3,-6 2-1,0 2-1,-7-2 0,1 1-1,2-2 0,8 2-1,10 3 1,22-3 0,0 0 1,-5 19 0,5-19 0,28 12 1,-12-8-1,-2 1 0,-14-5 0,13 11 0,-13-11 0,1 28-1,-2-8 0,-2 12 1,1 3-1,-1 4 0,2 5 0,-2 1 0,2-3 0,-4 2 0,1-5-1,1-1 1,-2-9-1,2 0 0,-1-7 0,1-3 0,2-4-1,1-15-2,1 13-1,-1-13-7,15-9-22,-9-10-6,13 6 0,-8-13 0</inkml:trace>
  <inkml:trace contextRef="#ctx0" brushRef="#br0" timeOffset="422">264 324 61,'5'-19'37,"-5"19"-2,-18-3 2,3 12-15,-11-8-17,4 8-2,-9 0-2,-4-11-10,9 9-27,-4-8 2,13-2-3,2-6 0</inkml:trace>
</inkml:ink>
</file>

<file path=ppt/ink/ink2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00.8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19 357 69,'-8'-13'37,"8"13"-2,0 0 2,8 15-28,-8-15-2,-3 35-2,-2-11 0,7 8-2,-4 2 0,2 6-1,-2 0-1,4-7-1,0 1-2,-2-17-4,9 6-11,-9-23-20,0-21 0,-6-17-1,6-2 1</inkml:trace>
  <inkml:trace contextRef="#ctx0" brushRef="#br0" timeOffset="218">0 48 71,'1'-29'32,"2"10"0,-1 5-9,-2 14-27,0 0-24,0 0-2,13 17-2,-13-17 0</inkml:trace>
  <inkml:trace contextRef="#ctx0" brushRef="#br0" timeOffset="452">284 257 72,'5'13'34,"-5"-13"-1,-8 24 1,-2-11-29,2 8-1,-7-2-1,5 6-1,3-3 1,4 0-1,4-1 0,8 1 0,3-2-1,3 0 1,0-4 0,-2 1 0,-6-2-1,-7-1-1,-4 0 1,-5-1 0,-5-3-1,-2 4 0,0-1-1,0-6-3,10 12-10,-8-16-22,14-3 0,-15 5-1,15-5 0</inkml:trace>
</inkml:ink>
</file>

<file path=ppt/ink/ink2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04.02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15 343 67,'-9'-23'37,"9"23"-2,-9-29 2,9 29-25,6-20-3,-6 20-3,0 0-1,0 0-1,7 23-1,-1 2-1,-3 5 0,7 6 0,-3 3-2,6 5 1,-4-6 0,1-2-2,2-4-1,-8-12-1,9 4-4,-13-24-19,0 0-13,4-13 2,-4 13-3,13-31 3</inkml:trace>
  <inkml:trace contextRef="#ctx0" brushRef="#br0" timeOffset="281">188 268 78,'0'0'37,"0"15"0,-8 1 0,11 17-30,-11-1-2,4 11 0,-8-2-2,2-2 0,-6-2-2,-1-1 0,2-4-2,-2-9-2,8-1-2,-8-20-20,17-2-13,0 0 1,19 7-1,-3-23 0</inkml:trace>
  <inkml:trace contextRef="#ctx0" brushRef="#br0" timeOffset="655">410 283 62,'0'0'36,"-13"-22"-1,13 22-1,-19 9-18,10 8-11,-8-3 0,1 14-2,-1 5 0,2 6-1,2 2-1,3-2-2,4-4 0,6-5 0,2-4-1,6-13 1,5-7-1,0-10 1,3-9 0,-3-9 1,5-6 0,-5-8 0,-2-1 1,-1 3 0,-2 5 1,-2 6 0,-2 4 1,-4 19-1,0 0 1,9 21-1,-7 3 0,0 8 1,2 4-2,-1 6 0,3-1-2,-2-8-2,5 5-6,-9-20-28,16 1 0,-16-19 0,30 2-2</inkml:trace>
  <inkml:trace contextRef="#ctx0" brushRef="#br0" timeOffset="1045">578 40 53,'3'-26'38,"-6"10"-3,3 16 2,1 18-10,5 23-19,-6 4-2,6 17-1,-6 2-1,6 8-2,-6-3 0,4-2 0,-1-3-3,1-14 0,2-8-5,-15-23-18,21 1-15,-12-20 1,22-11-1,-17-15 0</inkml:trace>
  <inkml:trace contextRef="#ctx0" brushRef="#br0" timeOffset="1264">720 345 82,'4'33'38,"-8"-7"-2,14 12 1,-10-3-33,4 5 0,-4-5-2,2-3-3,2-5-3,-4-27-22,-1 18-11,1-18 1,0-16-1</inkml:trace>
  <inkml:trace contextRef="#ctx0" brushRef="#br0" timeOffset="1451">731 73 83,'0'-25'35,"3"11"0,-13-2-2,10 16-32,0 0-12,0 0-24,0 0 1,4 14-2,-4-14 1</inkml:trace>
  <inkml:trace contextRef="#ctx0" brushRef="#br0" timeOffset="1669">1069 398 88,'0'0'37,"16"-13"-2,-18-8-6,2 21-23,2-13-2,-2 13 0,-31 0-1,12 8-1,-4 5 0,-1 8-1,0 2 0,3 7-1,2 3-1,4 2 0,7-2-2,2-2 1,7-4-1,5-6 1,6-5-1,4-14 1,3-2 1,2-10 1,1-4 0,0-12 1,-2-8 0,-1-6 0,-6-16 1,-2-1 0,-3-12 0,-3 1 0,-2 1 0,0 8 0,-4 5 1,2 15-1,-5 9-1,4 30 1,0 0 0,-20 11-1,12 20-1,1 15 2,3 10-2,4 12 1,8 8-1,5 2 1,11-3-1,2-10 0,8-11 0,-2-20-3,2-16-1,-8-31-7,10-2-23,-13-28-6,6-6 3,-10-16-4</inkml:trace>
</inkml:ink>
</file>

<file path=ppt/ink/ink2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08.6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41 481 69,'-16'-27'38,"16"27"-1,-9-19 1,9 19-28,0 0-2,9 36-2,-14-8-1,8 12-1,-6 4-2,3 6 0,-1 4-1,1-8 0,1-4-3,-4-12-1,8-5-3,-5-25-11,-9-18-22,3-19 2,6-5-1,-8-23-1</inkml:trace>
  <inkml:trace contextRef="#ctx0" brushRef="#br0" timeOffset="202">-1 122 79,'8'-48'35,"-3"7"-1,5 24-3,-9 1-26,-1 16-4,15 16-7,-21-2-28,10 8 0,2-5-2,4 8 1</inkml:trace>
  <inkml:trace contextRef="#ctx0" brushRef="#br0" timeOffset="405">433 159 73,'0'-17'37,"-7"-5"-1,7 22 1,-23-22-30,23 22-3,-34 3 0,15 10-1,-3 3 0,5 7 0,-2 8-2,6 2 1,6 2-1,2 2 1,5 1-1,5 4 1,1-3-1,1 4 0,-1-3 1,0 1-1,-4-3 0,0 1 0,1-5-1,-5-2 0,-1 0 0,3-3 1,0-2-2,-1-4 0,2 0-2,-1-8-2,5 4-6,-5-19-28,0 0 1,-5-19 0,10 3-1</inkml:trace>
  <inkml:trace contextRef="#ctx0" brushRef="#br0" timeOffset="717">350 554 44,'2'-15'31,"-2"15"3,0 0-3,-28-14-11,8 18-16,-6 3-5,-8-8-16,5 7-14,4-5-1,8-1 0,17 0 0</inkml:trace>
  <inkml:trace contextRef="#ctx0" brushRef="#br0" timeOffset="951">664 253 52,'2'-22'36,"-7"-4"-2,-2 9 1,-7-6-14,0 11-16,-12 2 0,3 10-1,-7 2-1,5 6-1,-1 5 0,8 6 1,2 7-2,9 3 1,5 4 0,7 3 0,1 2-1,4 1 1,-6-1 0,1 1-1,-1-2 0,-1-1 1,-3-2-2,0 2 1,-3-3 0,3 0-1,-2 0 0,5-1 1,-4 0-1,4-6-1,-2-4-1,-2-6-2,2-2-3,-14-26-18,13 12-14,-4-26 1,13 6-1,-9-13 2</inkml:trace>
  <inkml:trace contextRef="#ctx0" brushRef="#br0" timeOffset="1294">577 494 67,'0'0'33,"-17"3"-2,-2 15-4,-9-4-30,-4-2-26,-6-7-1,3-3-2,1-6-1</inkml:trace>
</inkml:ink>
</file>

<file path=ppt/ink/ink2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13.4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186 150 56,'12'-21'35,"-12"2"-2,4 4 2,-13-12-23,9 27-4,-10-34-1,10 34-2,-26-23-1,10 17-2,-6 1 0,0 8 0,2-1 0,3 10-1,2 1 0,3 12 0,8 2 0,4 9 0,4 5 0,5 7 1,1 0-1,1 1 1,-3 0-1,2-1 0,-5-5 0,-1 2 1,-4-3-1,2-1 0,-2-3-1,1-4 0,-1 0 0,0-5 0,-1-6-1,-1-4 0,-1-2-2,3-17-1,-6 19-3,-7-25-12,13 6-20,0 0 1,3-14-1,0-5 2</inkml:trace>
  <inkml:trace contextRef="#ctx0" brushRef="#br0" timeOffset="374">195 498 71,'-8'-17'34,"8"17"-1,-23-13-4,10 20-22,-13-1-4,1 2-3,-2 10-9,-2-14-23,5 2-2,4-10 0,20 4-1</inkml:trace>
  <inkml:trace contextRef="#ctx0" brushRef="#br0" timeOffset="577">211 400 48,'0'0'34,"-5"21"2,-5 0-3,6 19-10,-5-8-18,8 10-2,-4-1 0,11-2-1,3-5-1,7-5 0,-3-11 0,9-10 0,-1-12 1,1-9-1,0-12 1,-5-3 0,-7-10 0,-1 3-1,-6 2 1,-7 5-2,-9 6 0,0 4-1,-5 9-3,-9-7-19,6 15-14,2-5 1,19 6-1,0 0 1</inkml:trace>
  <inkml:trace contextRef="#ctx0" brushRef="#br0" timeOffset="858">376 462 70,'10'22'35,"3"8"0,-1-1-9,2 13-14,-5-10-7,9 6 0,-13-11-1,3-2-1,-7-12-1,-1-13 0,0 0 0,-10-13-1,1-12 0,5-2 0,-1-7 0,5-2 0,9-2 1,3 5-1,5 1 0,5 10-1,1 6-1,2 5-1,1 14-4,-26-3-24,30-2-8,-18-2 0,4 2 0</inkml:trace>
</inkml:ink>
</file>

<file path=ppt/ink/ink2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14.7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165 357 71,'0'0'36,"-13"-3"-1,13 3 1,-21 16-30,5 9-1,-8 0-2,2 10-1,-2 2-1,5 4 0,3-2-2,8 0 0,6-7 0,8-10 0,-6-22 0,29 13 0,-9-20 1,-2-14 0,3-5 1,-4-11 0,-4-3 1,2 1-1,-9-2 2,4 7 0,-7 3 0,6 12-1,-9 19 1,0 0-1,11 15 0,-6 17 1,2 9-2,-2 8 0,3 2-2,-1-1 0,4-2-4,-6-20-7,12-1-27,-17-27 2,27 0-1,-14-28-1</inkml:trace>
  <inkml:trace contextRef="#ctx0" brushRef="#br0" timeOffset="374">401 9 80,'0'-13'37,"4"26"-1,-7 1 0,12 26-29,-9 8-2,1 17 0,-5 1-2,4 2 0,-3-2-1,2-6 0,-2-7-2,1-9-1,4-6-2,-5-19-6,17 3-24,-14-22-5,22-12 0,-11-14-1</inkml:trace>
  <inkml:trace contextRef="#ctx0" brushRef="#br0" timeOffset="577">587 126 50,'9'-28'36,"-5"5"-1,-4 23 2,0 0-11,13 9-19,-17 16-1,8 14-1,-4 7-2,5 11 1,-5 5-2,1 10 0,2-2-1,-3 2-1,1-2-1,-2-8-1,2 0-7,-15-27-29,20-12 0,-6-23-1,10-20-1</inkml:trace>
</inkml:ink>
</file>

<file path=ppt/ink/ink2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19.7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309 22 65,'0'0'36,"0"0"-2,13-14 2,-26 6-25,13 8-5,-27 1-2,2 1-1,-8-4-1,0 2 0,-6 0-1,4 2 0,2-2-1,11 3 0,8-2 0,14-1 0,0 15 0,13-7 0,4-2 0,0-2 0,4 1 1,-4-1-1,-4-2 1,-13-2 0,16 13 1,-12 1 0,-5 4-1,1 6 1,-5 5 0,3 5 0,-3 2-1,-2 0 0,3 1 0,-1-1 0,1 0 0,4 0-1,-1-1 1,2-1-1,-1-4 0,4-4-1,1-2 1,-1-9-1,0-1-1,-4-14 0,0 0 0,20 0 0,-20 0 1,19-15-1,-19 15 1,22-17 1,-22 17 0,24-16 0,-24 16 1,19-3 0,-19 3 0,0 0 0,-4 19 0,4-19 0,-26 16 0,4-11 0,-4 0-1,0-1 0,-4 0-2,0-4-1,5 14-11,-7-22-24,15 13 0,1-13-1,16 8 0</inkml:trace>
</inkml:ink>
</file>

<file path=ppt/ink/ink2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27.0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91 21 68,'0'0'36,"0"0"1,0 0 0,-1-22-27,1 22-2,0 0-1,22 29-2,-20-13-1,6 8-2,-8 5 0,-3 5-1,0 4 0,-7 1 0,-3-5-1,-5-4-1,2 0-2,-4-14-5,16 5-25,-14-20-7,18-1 1,-17-17-1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28.83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275 221 57,'0'0'34,"5"-13"1,-19 10-4,1 9-12,-14-9-13,0 12-2,-11-3 0,0 5-3,1 0-1,1-4-3,10 3 0,4-7-2,22-3 1,0 0-1,0 0 0,26-11 3,-6 2 1,0-5 3,-5-2 1,4 7 2,-19 9 1,14-12 0,-14 12 0,2 18-1,-8 4 0,6 9-1,-5 9 1,4 6-2,-2 1 0,2 2-1,1-5-1,0-2-1,0-4 0,1-8-2,2-4-4,-3-26-7,12 21-25,-12-21 0,17-1-1,-17 1 2,27-9 24,-27 9 7,22-16 4,-9 14 9,-13 2 26,0 0 2,0 0 0,0 0 0,-29 9-23,13 1-7,-10-4-1,0 3-1,-4-6-3,2 1-1,7 5-7,-1-10-27,22 1 0,0 0-1,0 0 0</inkml:trace>
  <inkml:trace contextRef="#ctx0" brushRef="#br0" timeOffset="593">316 444 71,'-13'-4'37,"13"4"-1,-3 26 0,-3-11-22,16 18-10,-7-4-1,4 8-1,-2 0-2,-4-6 0,2-6-1,-5-8 1,2-17-2,0 0 1,-17-5-1,8-16 1,4-5 0,0-10 1,5-2 0,8 1 1,3-3 1,9 6 1,1 5 0,8 6 0,-2 6 1,5 15-1,-8 4 1,2 15-1,-8 7-1,-2 7-1,-8 3 1,-3 4-1,-4 1 0,-4-2-1,-1-3-2,-3-9-1,7 2-4,-16-20-31,16-7-2,0 0 1,24-13-2</inkml:trace>
  <inkml:trace contextRef="#ctx0" brushRef="#br0" timeOffset="1186">829 410 78,'0'0'36,"-4"-15"-1,4 15 1,-18 2-29,18-2-3,-26 24 0,8-5-2,-1 3-1,0 3-3,6 5 0,1-4-3,12 7-2,-2-16 0,17 6-1,-15-23 1,34 19 2,-17-22 2,2-7 3,0-5 3,-11-18 2,7-1 2,-12-15 0,2-1-1,-9-15 0,4 6 0,-9-6-1,7 12 0,-6 6-1,4 17 0,-5 14-1,9 16 1,-8 25-2,8 13 0,1 10 0,5 12-1,1 5-1,3 0-1,6 2-2,-3-17-4,12 11-14,-9-35-19,8-2 1,-6-24-1,5-5 1</inkml:trace>
  <inkml:trace contextRef="#ctx0" brushRef="#br0" timeOffset="1591">1006 364 85,'0'0'36,"0"0"0,-12 26-5,18 10-24,-9 1-2,7 11-2,-1-4-3,0-4-3,7 1-6,-13-26-12,13 1-16,-10-16 2,18-11-2,-21-22 21,20 6 9,-14-15 5,6-4 6,8 10 16,-8-4 15,2 11 0,-9 1 2,17 28-18,-19 0-8,11 13-4,-8 11-1,4 13-3,-2 3 0,2 5-2,2 1-2,-5-6-4,10 3-25,-12-25-8,11-4 0,-13-14-1</inkml:trace>
  <inkml:trace contextRef="#ctx0" brushRef="#br0" timeOffset="2059">1455 407 86,'0'0'36,"-3"-15"0,3 15-3,-39 2-27,22 7-2,-9 3 2,4 8-4,-1 4 1,2 7-2,8 2 1,8 3-2,8-2 1,10 0-1,4-8-1,8-6 1,5-3-2,1-12-2,8 3-8,-13-17-26,9-1 1,-9-11-2,3 3 1</inkml:trace>
  <inkml:trace contextRef="#ctx0" brushRef="#br0" timeOffset="2387">1677 84 81,'0'0'39,"-13"-25"-2,13 25 2,0 0-28,3 33-5,-6 1-1,7 9-1,-4 8-1,4 8-1,-7 0-1,2 1 0,-2-3 0,2-3 0,-4-5-1,5-6 0,0-6-1,-4-12-2,5-1-1,-1-24-9,0 0-26,0 0 0,13-23 0,-8-8-1</inkml:trace>
  <inkml:trace contextRef="#ctx0" brushRef="#br0" timeOffset="2621">1776 370 73,'0'0'32,"-30"-9"-1,0 14-9,-4 1-50,-5-2-1,5 5-3,2-6 2</inkml:trace>
  <inkml:trace contextRef="#ctx0" brushRef="#br0" timeOffset="2901">1817 387 85,'0'0'37,"0"0"-1,4 28 2,-5-5-32,5 17-1,-7-3-1,6 6-2,-1 1-1,1-5-3,2 2-8,-6-23-27,10-5 0,-9-13 0,17-18-2</inkml:trace>
  <inkml:trace contextRef="#ctx0" brushRef="#br0" timeOffset="3151">1954 373 82,'0'0'38,"9"37"-1,-9-10-1,13 13-28,-9-2-3,9 8-2,-4-5 0,4 2-2,-3-6-2,6-13 2,-1-12-1,-15-12 0,24-12 0,-18-12 0,-3-10-1,-2-10-1,2 1-2,-16-10-14,13 13-19,-4 0 0,8 10 0,-1 7-1</inkml:trace>
  <inkml:trace contextRef="#ctx0" brushRef="#br0" timeOffset="3432">2157 477 82,'0'0'38,"14"14"-2,-14-14 1,34-7-30,-16-6-3,8 2 2,-8-11-4,-2 2 1,-6-1-1,-7 2 0,-6 5-2,-10 7 1,-9 8-1,-4 11 0,0 12 1,0 7-1,3 7 0,3 7-1,9-2 2,11 1-2,11-3 1,10-7 0,5-10-3,9-14 1,8-1-4,-17-21-27,18 1-5,-14-15 0,1 4-1</inkml:trace>
  <inkml:trace contextRef="#ctx0" brushRef="#br0" timeOffset="3775">2019-12 93,'-13'-2'38,"13"2"-1,0 0-3,-10 21-51,10-21-19,10 13 0,-10-13-3,5-15 0</inkml:trace>
</inkml:ink>
</file>

<file path=ppt/ink/ink2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30.0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269 20 59,'0'0'35,"5"-12"-1,-5 12 1,-18-10-24,18 10-4,-38 9-2,15 2-1,-12 0-1,2 3-1,-2-1-1,4 5 0,5-7-1,9-2 0,17-9-1,0 0 0,0 0 0,16 2 0,1-10 0,2-2 1,-2-2 1,4 2-1,-8 3 2,-13 7 0,17 3 0,-13 10 1,-6 4 0,2 14-1,-6 2 0,1 8 1,-2 1-1,4 1 0,-1 0-1,0-2 0,2-5 0,-1 1-1,6-8 0,-3-4-2,4-1 0,1-6-2,5-2 1,-10-16 0,17 13-1,-17-13 2,19-4-1,-19 4 2,18-9 2,-18 9-1,0 0 2,14-3-1,-14 3 1,0 0 0,-25 13-1,7-9 0,-6-1 0,-3 2-1,1-2 0,-2-3-2,8 7-5,-8-14-23,28 7-7,0 0 1,0 0-3</inkml:trace>
  <inkml:trace contextRef="#ctx0" brushRef="#br0" timeOffset="780">547 37 74,'-4'-24'36,"4"24"0,-5-15-4,10 28-22,-5-13-3,0 39-2,-5-8 0,4 16-1,-2 2-1,2 11 0,-1-1-1,1 5 0,-2-4-1,1-5 0,-1-4 0,3-7-1,0-11 0,0-1 0,0-5 0,2-7 0,1-5-2,-3-15-1,10 14-1,-10-14-7,13-16-27,-9-9 0,8 4-1,-6-11 0</inkml:trace>
  <inkml:trace contextRef="#ctx0" brushRef="#br0" timeOffset="1217">881 209 61,'0'0'36,"0"0"-3,0 0 2,-16-3-25,-3 8-4,-12-4-2,-2 8-1,-5 1 0,1 3-2,-1 2 0,6-2-2,9 4-1,1-13-9,18 10-25,4-14 1,0 0-1,13 7 0</inkml:trace>
  <inkml:trace contextRef="#ctx0" brushRef="#br0" timeOffset="1514">868 363 48,'0'0'35,"-9"22"1,9-22-1,-19 31-10,0-23-18,2 8-3,-12-8 0,1 5-2,-7-7-1,1-2-1,0 6-5,-6-11-30,19 2-1,8-4 0,13 3-2</inkml:trace>
</inkml:ink>
</file>

<file path=ppt/ink/ink2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32.1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247 31 61,'10'-20'35,"-10"20"0,-3-13-1,3 13-23,0 0-5,-28 13-2,1-6-1,-3 5-1,-5 0 0,3-4-1,2 1 0,4-3-1,5-2 1,21-4 0,-18 2 0,18-2 1,0 0-1,18-6 1,-18 6-1,13-3 1,-13 3 0,0 0-1,0 0 0,4 15 0,-7 4 0,2 1 0,-1 6 0,1 9 1,-2 3-1,1 4 0,1 1 0,0-1 1,-2-1-1,4-2 0,-2-1 0,-1-1-1,2-4 0,0-1 0,2-1 0,-1-6 0,1-2 0,-1-9-1,0 1-1,-1-15-2,0 0-2,-5-16-9,5 16-23,10-38 0,0 16-2,-4-7 3</inkml:trace>
  <inkml:trace contextRef="#ctx0" brushRef="#br0" timeOffset="453">199 360 75,'13'-9'35,"-13"9"-1,0 0 1,-22 17-31,-4-5-1,-2 0-2,-1 7-9,-7-14-26,8 1-1,2-7-1,9-4 0</inkml:trace>
</inkml:ink>
</file>

<file path=ppt/ink/ink2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44.7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240 36 57,'18'-18'36,"-18"18"-2,0 0 1,7-19-23,-7 19-4,0 0-2,-21 12-1,-3-11-2,-1 5-1,-6-3 0,-3 0 0,0-1-2,2-2 1,5 0 0,5-2-1,7 1 1,15 1 0,0 0 0,0 0 0,-3 13 0,3-13 1,15 13-1,-15-13 0,12 22 0,-9-8 0,-2 2 0,-2 5 0,-1 3 0,1 3-1,-1 2 1,2 6 0,0-1 0,3 1 0,-1 0 1,2-1 0,-1-2 0,3-2-1,-3-1 1,-2-7-1,2 0 0,-1-5 0,-2-2-1,0-15 0,0 17-1,0-17 0,0 0-1,-8-13-3,8 13-4,-10-30-24,14 14-7,-5-12 0,10 8 1</inkml:trace>
  <inkml:trace contextRef="#ctx0" brushRef="#br0" timeOffset="468">204 274 81,'0'0'37,"0"0"-3,0 0-7,-26 5-20,12 1-3,-8-1-2,0-2-2,4 12-10,-6-15-26,7 0 2,-1-5-3,18 5 2</inkml:trace>
</inkml:ink>
</file>

<file path=ppt/ink/ink2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48.7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42 290 62,'-8'-17'38,"8"17"-2,-6-15 2,1-2-24,5 17-5,3 13-2,0 9-1,-4 2-1,2 10-1,-2-2-1,1 5 0,-3-2-1,1-3-1,-1-6-1,-1-13-2,4-13-4,0 0-10,0 0-23,-15-34-1,18 6 1,-9-16-1</inkml:trace>
  <inkml:trace contextRef="#ctx0" brushRef="#br0" timeOffset="203">4 84 71,'0'-38'35,"5"11"-1,-7 6 1,2 21-25,0 0-7,0 0-3,15 26-11,-15-26-24,3 28 0,1-15-1,5 2 1</inkml:trace>
  <inkml:trace contextRef="#ctx0" brushRef="#br0" timeOffset="406">255 204 77,'0'0'35,"-5"29"0,-12-15 0,12 7-31,-7 0-1,5 5 1,1-4 0,11 4 0,1-3 0,8 2-1,5 1 0,4 0 0,-4-6 0,-2 1-1,-6-1-2,-10-4 0,-7 0-2,-10-9-2,1 8-13,-10-17-20,9-1-1,-3-10 0,19 13 0</inkml:trace>
</inkml:ink>
</file>

<file path=ppt/ink/ink2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49.6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22 278 87,'0'0'38,"0"0"-1,0 0-6,-22 7-22,28 19-2,-3 3-1,7 9-2,-2 0-1,5 6 0,-1-2-2,-2-5-2,3-4-2,-6-20-8,11 0-26,-18-13-2,23-11 0,-16-9-2</inkml:trace>
  <inkml:trace contextRef="#ctx0" brushRef="#br0" timeOffset="187">163 269 81,'0'0'38,"0"0"-2,-3 22 2,0 1-31,3 15-2,-4-2 0,2 5-2,-2-2 0,-5-1-3,2-3-3,-7-17-15,10 2-20,4-20 0,0 0-1,0 0 1</inkml:trace>
  <inkml:trace contextRef="#ctx0" brushRef="#br0" timeOffset="577">411 327 50,'-8'-17'37,"8"17"-3,-23 0 2,5 4-13,11 19-16,-12 2-1,3 8-3,-2 1 0,3 4-2,5-1-2,1-5 0,9-1 0,5-16-2,5-2 1,3-11 0,7-9 1,-3-6 0,-1-10 1,-1-5 1,-4-7-1,-1-1 2,-5 2 0,2 4 1,-7 2-1,4 14 1,-4 14 0,0 0 1,6 18-1,1 13 1,-2 5-1,0 6-1,4 1-1,0-3-2,4-2-3,-9-21-10,13 0-25,-17-17 2,31-13-2,-18-13-1</inkml:trace>
  <inkml:trace contextRef="#ctx0" brushRef="#br0" timeOffset="952">585 60 71,'-2'-16'38,"2"16"-2,0 0 2,-14 23-26,22 15-5,-10 2-1,7 11-2,-6 2-1,5 5 1,2-6-2,-2-3 0,3-9-1,-2-5-2,5-1-2,-10-19-12,13-2-23,-13-13-1,30-7 0,-17-11-2</inkml:trace>
  <inkml:trace contextRef="#ctx0" brushRef="#br0" timeOffset="1217">778 274 86,'-1'24'37,"-4"4"0,18 11-1,-11-2-30,4 5-2,-6-5-2,0-3-2,7-1-5,-19-20-31,12-13-1,0 0-1,7-28 1</inkml:trace>
  <inkml:trace contextRef="#ctx0" brushRef="#br0" timeOffset="1326">788 80 70,'-3'-37'34,"2"10"-2,1 27-1,0 0-39,0 0-22,10 30-2,-1-7-3,2 4 1</inkml:trace>
  <inkml:trace contextRef="#ctx0" brushRef="#br0" timeOffset="1513">1096 314 92,'0'0'37,"5"-17"-1,-5 17-8,-15 0-22,15 0-2,-25 8-1,12 4-2,-4 7 0,-1 4-1,4 4-1,-3 2-1,8 4-3,2-7 0,10 6 0,-3-12-1,14-3 1,-14-17 1,32 11 1,-12-17 3,2-7 2,1 0 0,-6-15 3,5 0-1,-12-11 0,4-5 0,-8-9 0,3-5-1,-11-5 0,7 4 1,-5 5-1,0 10 0,0 6 0,-3 24 0,3 14-1,-2 26 0,-1 14-1,3 13 0,3 14-1,0 5 2,4 3-2,4-7 2,2-6-2,0-13 0,7-12-3,-3-22-10,13-12-24,-5-22-5,7-9 2,-2-9-3</inkml:trace>
</inkml:ink>
</file>

<file path=ppt/ink/ink2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6:53.8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46 342 57,'0'0'36,"-16"-23"-1,16 23 2,-18-25-22,18 25-4,0 0-2,5 19-2,-5 4-2,4 13 0,-4 2-2,6 9 0,-3-2-2,1-1 0,-4-3-2,-3-11-1,6-10-3,-3-20-11,-13-4-24,1-21 1,11-4 0,-8-15 0</inkml:trace>
  <inkml:trace contextRef="#ctx0" brushRef="#br0" timeOffset="218">14 137 70,'5'-46'35,"-2"11"-2,2 10 1,-4 12-30,-1 13-18,0 0-18,10 13 0,1 5-3,-1 1 0</inkml:trace>
  <inkml:trace contextRef="#ctx0" brushRef="#br0" timeOffset="390">406 60 56,'-5'-14'36,"-8"-5"-1,13 19 1,-30-27-15,15 26-15,-5 1-1,5 10 0,-5 3-1,8 12-1,-3 2 0,10 5-1,-1 5-1,4-1 1,1 0-1,2-1 1,-1 0-1,3-3 0,-6 2 0,6 3 1,-6-3-1,3 4 1,3-3-1,0 2 1,0-2-2,1-4 1,2-3-1,-3-9-2,3-5-2,-6-14-5,0 0-19,0 0-11,16-22 0,-12-9-2,5 4 3</inkml:trace>
  <inkml:trace contextRef="#ctx0" brushRef="#br0" timeOffset="702">353 348 66,'-14'-15'31,"-2"17"-1,-6 8-5,3 0-30,-6 2-25,3-7 2,8-1-4,14-4 2</inkml:trace>
  <inkml:trace contextRef="#ctx0" brushRef="#br0" timeOffset="920">700 135 80,'-1'-16'37,"-8"0"-2,9 16-3,-29-12-26,10 20-2,-9-4 0,3 11 0,-2-2-1,5 6-1,-2-1 0,11 4 1,5 0-1,8 1 0,1 1 0,5 1-1,0 1 1,2 2-1,-2 0 0,0 3 0,-2 1 0,-4-1 0,3 1 0,-3-1 0,0 0-1,2-1 2,-2-2-2,0-1-1,1-5-2,-2-6-2,5 12-13,-4-28-21,0 0 0,0 0 0,18-2-2</inkml:trace>
  <inkml:trace contextRef="#ctx0" brushRef="#br0" timeOffset="1263">668 460 69,'-15'-5'33,"-11"5"-1,-12 6-8,2 0-36,-11 4-18,6 6 1,2-2-4,10 2 2</inkml:trace>
</inkml:ink>
</file>

<file path=ppt/ink/ink2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7:01.4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49 202 56,'0'0'33,"-15"3"-1,15-3 1,0 0-23,-20-7-1,20 7-1,-15-3-1,15 3-2,0 0 0,0 0 0,0 0-2,0 0 0,20 7 0,-1-4 0,0-3-2,4 0 1,-1-3-1,0 0 0,-3-2 0,1 0-1,-7-1 1,-13 6-1,19-5 1,-19 5-1,0 0 1,0 0-1,0 21 1,-4-6 0,-3 4-1,2 5 2,1 3-1,1 0 0,2-1 0,2 0 0,2-4-1,0-5 1,3-4-2,-6-13-3,0 0-3,-3-17-25,14 1-7,-5-10-2,10 1 0</inkml:trace>
  <inkml:trace contextRef="#ctx0" brushRef="#br0" timeOffset="671">681 47 58,'14'-20'35,"-14"20"0,2-20-1,-2 20-17,-19-9-11,19 9-1,-37 3-1,16 3-1,-8-5 0,2 8-1,1-3 0,9 1 0,-1-4 0,18-3 0,-17 13 0,17-13 1,-9 17-1,9-2 0,0 4 0,0 4 0,-1 3-1,2 4 1,-1 2-1,2 4 1,-2-1-1,3-1 1,-3-1-2,0-1 2,0 1-2,1-2 1,0-1-1,-1-7 1,2 2-2,1-3 1,-2-4 0,-2-5-1,1-13-1,0 0-1,0 0-3,-13-8-10,13 8-24,11-32 1,4 13 0,-5-7 0</inkml:trace>
  <inkml:trace contextRef="#ctx0" brushRef="#br0" timeOffset="1061">670 298 77,'0'0'36,"8"-13"0,-8 13-2,-22 9-26,2-2-5,-4 5 0,-9-2-3,-6-7-7,7 1-28,-8-10-1,7-3-1,1-7-1</inkml:trace>
</inkml:ink>
</file>

<file path=ppt/ink/ink2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7:05.3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79 32 73,'3'-25'33,"-6"12"-1,3 13-3,0 0-40,-13 0-19,13 0-1,7 14-2,0-1 0</inkml:trace>
  <inkml:trace contextRef="#ctx0" brushRef="#br0" timeOffset="562">18 354 47,'0'0'35,"-9"-14"1,9 14 1,0 0-20,-9-19-3,22 30-3,-13-11-3,8 28-1,-7-6-3,8 11 1,-2 0-3,-1 10 1,-2-6-2,1-1 0,-3-6-1,-4-5 0,2-11-2,0-14-1,0 0-3,-24-16-17,24 16-17,6-37 2,7 17-3,0-7 3</inkml:trace>
  <inkml:trace contextRef="#ctx0" brushRef="#br0" timeOffset="1061">267 308 76,'0'0'37,"0"0"-3,0 0-1,-11 19-24,5 1-4,-7-1-2,4 5 0,-1-1-1,9 1 0,-2-1-1,11-2 1,0-7-1,6 0 1,1-1-1,1 0 1,-3 0-1,0 3 0,-5 0 0,-5 1-1,-6-1 0,-2-2-2,-4 4-2,-8-17-10,17-1-24,-21 8 2,21-8-3,0 0 1</inkml:trace>
</inkml:ink>
</file>

<file path=ppt/ink/ink2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7:07.1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170 405 81,'0'0'36,"-26"4"0,0 3 0,7 6-31,-8-4-1,2 7 0,1 2-3,9 2 1,7-1-1,9 1 0,9-1-1,9 0 1,6-1-1,2-2 1,-2-3 0,-2 0 0,-9 0 0,-5 5 0,-11-1 0,-3 1 0,-11-2-1,-6 3 0,-3-2 0,-1-2-2,6-1-2,-3-17-7,23 3-27,-13 3 2,13-3-2,13-16 0</inkml:trace>
  <inkml:trace contextRef="#ctx0" brushRef="#br0" timeOffset="359">438 469 80,'0'0'39,"-28"-16"-1,11 23 0,-13 6-34,8 12 0,-4 1-1,3 11 0,3 1-3,2-1-1,8 1-2,4-7 0,11-9 0,0-9-1,13-6 0,-2-10 1,7-8 1,-3-10 2,2-6 0,-2-7 1,-5-7 2,-2 5 0,-6-2 0,1 12 1,-8 4 0,0 22 0,0 0-1,9 32 1,-7 1-2,5 13 0,-3 0-1,5 2-1,-2-3-2,-3-12-2,7 0-7,-11-33-28,0 0 1,14-13 0,-2-13-1</inkml:trace>
  <inkml:trace contextRef="#ctx0" brushRef="#br0" timeOffset="734">597 36 62,'6'-25'37,"-2"10"-1,-4 15 2,13 22-17,-4 16-14,-12 2-1,7 14-1,-9 2-1,0 0-1,-3 2-1,-3 3 0,4-2-1,-1-2 0,2-5 0,-3-2-1,6-5-1,2-9 0,1-2-3,-2-18-4,15 4-20,-13-20-11,18-14 0,-5-10 0,6-2 2</inkml:trace>
  <inkml:trace contextRef="#ctx0" brushRef="#br0" timeOffset="983">701 397 67,'-26'-5'32,"-4"9"-2,-6 0-4,-2 2-54,3 4-2,4-4-1,10 1-1</inkml:trace>
  <inkml:trace contextRef="#ctx0" brushRef="#br0" timeOffset="1217">810 456 61,'0'0'37,"0"0"2,-13 11-2,13 23-9,-5-2-22,5 12-1,-4 1-2,0 6-1,-1-4-2,1-10-3,0-3-4,-14-27-24,18-7-7,-13-20 0,9-11 1</inkml:trace>
  <inkml:trace contextRef="#ctx0" brushRef="#br0" timeOffset="1389">746 238 76,'13'-14'30,"-13"14"-10,19-9-29,-5 27-19,-3-2-3,2 8-1</inkml:trace>
  <inkml:trace contextRef="#ctx0" brushRef="#br0" timeOffset="1545">1037 410 88,'-14'18'36,"-8"1"-1,12 14-3,-8-2-29,7 4 1,2-1-2,9 1-1,9-5 0,8-6 0,1-1-1,0-3 1,-2-1-1,-3-1 0,-11-2 0,-8-3 0,-7 1 0,-12-6-3,2 2-1,-14-20-14,13 8-19,-2-12 2,10-2-3,2-9 2</inkml:trace>
  <inkml:trace contextRef="#ctx0" brushRef="#br0" timeOffset="1935">1341 169 89,'-6'-28'36,"-7"-1"1,13 29-9,-17-34-21,17 34-1,-22-7-1,22 7-2,-29 20 0,19 1-1,-3 2-1,4 6 0,3 3 0,4 3 0,-1-1 0,3 1 0,1-2 0,1 2-1,-4 0 1,-1 3 0,0-3-1,0 0 0,-1-1 0,1 2 0,-1-1 0,4 1 0,0-1 0,3-4 0,-2-3-1,2-6-2,3-3-1,-6-19-4,7 23-16,-7-23-15,2-18 1,-2-3-1,8 2 0</inkml:trace>
  <inkml:trace contextRef="#ctx0" brushRef="#br0" timeOffset="2294">1283 456 56,'-19'8'29,"-10"-5"-3,3 9-26,3 0-28,-4-9 1,12 5-2</inkml:trace>
  <inkml:trace contextRef="#ctx0" brushRef="#br0" timeOffset="2496">1471 489 81,'0'0'38,"-7"25"-1,-3-5 1,11 12-31,-7 3-3,4 6-1,-4 2-2,3-7-3,0 0-6,-7-15-29,10-21 0,0 0 1,-5-21-3</inkml:trace>
  <inkml:trace contextRef="#ctx0" brushRef="#br0" timeOffset="2668">1410 144 54,'12'-29'34,"-6"14"-2,-6 15-3,0 0-34,11 31-23,-15-8-2,4 9-4,4-3 1</inkml:trace>
  <inkml:trace contextRef="#ctx0" brushRef="#br0" timeOffset="2855">1706 463 81,'1'-15'36,"-1"15"0,-23-5-1,23 5-30,-33 26-2,12 0 0,-3 6-2,5 6-1,1 4-1,7-1 0,7 0-2,6-12 1,7-10 0,-9-19-1,31 7 1,-11-20 1,2-10 2,-1-11-1,-1-6 2,-1 0 0,-4-5 1,1 6 1,-6 4-1,0 8 1,-7 8-2,-3 19 1,0 0-1,11 30-1,-12 3 0,-1 8 0,2 7-2,-2-1-1,3 5-3,-7-20-12,12 3-22,0-22 2,10-7-2,-2-19 2</inkml:trace>
  <inkml:trace contextRef="#ctx0" brushRef="#br0" timeOffset="3230">1941 117 70,'6'-35'36,"3"12"-1,-6 6 2,-3 17-28,14 29-3,-5 13 0,-12 8-3,4 15 1,-3 7-3,-6 6 1,1 1-2,-3-12-1,0-11-1,-2-16 0,5-12-1,0-15 0,7-13 0,0-13 0,8-9 0,4-8 1,5 2 2,7-4 0,-1 1 1,6 8 0,-2 5 1,2 13 0,-7 6 0,-3 15 0,-8 5 0,-7 8 0,-8 3-1,-7 3 0,-10-2 0,-3-5 0,-8-6-2,-3-12-2,5-1-4,-12-18-25,22 0-5,4-16 0,11-2 0</inkml:trace>
  <inkml:trace contextRef="#ctx0" brushRef="#br0" timeOffset="3651">2200 80 61,'15'-2'37,"-9"24"0,-6 6 1,5 18-17,-7-2-15,6 13-1,-7-2-1,3 8 0,0-8-2,0 1-1,0-7 0,0-6-2,1-5-1,-2-14-2,8 8-13,-7-32-21,0 0 0,20-3-1,-7-5 0</inkml:trace>
  <inkml:trace contextRef="#ctx0" brushRef="#br0" timeOffset="3947">2386 562 61,'17'-6'36,"0"-4"-2,8-2 1,-6-11-24,10 14-4,-15-11-1,2 8-1,-15-4-2,-1 16-1,-14-17-1,-6 18 0,-6 6 0,-3 12 0,-2 8-1,4 8 1,1 4-1,6 6 1,14 0 0,6-2-1,10-7 1,10-5-1,6-8-1,3-10 0,3-4-1,-3-15-6,7 6-24,-14-13-5,4-5-1,-7-3-1</inkml:trace>
</inkml:ink>
</file>

<file path=ppt/ink/ink2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7:16.36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10135 223 22,'0'0'24,"0"0"-1,0 0 2,0 0-13,0 0-3,0 0-2,0 0 0,-25-8 0,25 8-1,-22 0-2,9 2 0,-5-4-1,-3 5-1,-3-3-1,-2 2 0,-3-4 1,-6-2-1,-2 0 1,-3-2-1,0-1 1,0 2-1,3-1 1,2 4 0,0-1-2,7 4 1,2 1-1,0-1 0,1 0 0,2-2 0,-2 1 0,1-1 0,-1-4 0,-1 4 0,3-1 0,1 4 1,1 1-1,2 1 0,2 2 0,0 0 0,-2-1 0,1 1 0,1-4 0,-3-1 0,-1-2 1,-4-2-1,1 0 0,-1 0 0,-1 0 0,0 6 0,1-3 0,0 3 0,1 0-1,-4-2 1,2 1 1,-3-4-1,-2-1 0,-2-2 0,-3-3 0,-2 1 0,-1 1 0,-1-1 0,1 0 0,3 2 0,4 3 0,1 0 0,5 2-1,1 2 1,2-1 0,-2 2 0,-2-2 1,-4-2-1,-2 1 0,-6-4 0,-5-1 0,-4 2 0,3-1 1,3 1-1,3-1 0,4 4 0,3 0 0,1 1 0,2-1 0,-1 0 0,-1 0 0,-4 0 0,-7-4 0,-1 0 0,-2-1 0,-3 1 0,1-2 0,4 3 0,3 0 1,4 3-1,3 0-1,4 2 1,-1-1 0,3 1 0,-2-2 1,-3-2-1,-2-1 0,-3-1 0,-3 1 0,1-4 0,0 2 0,1 1 0,2 1 0,2 2-1,2 1 1,2 1 0,1 1 1,-2-1-1,-1 2 0,-1-4 0,-2 1 0,-1-2 0,-2-1 0,-1-3 0,0 2 0,-2 1 0,3 0 0,-1 2 0,0 1 0,4 1 0,-5 1 0,4 1 0,-6 0 0,3-3 0,-5 0 0,-5 0 0,-4-3 0,-2 0 0,0 0 0,1-1 0,-1 1 0,1 3 0,2-2 0,4 4 0,0-2 0,-1 1 0,-2 3 0,0-2 0,-1-1 0,-2 1 0,2-1 0,1 1 0,4-1 0,-1-2 0,5 1 0,-4 1 0,4-2 0,-2 1 0,0-2 0,-5 1-1,-1-1 2,3-1-1,-1 3 0,1-4 0,0 3 0,4-1 1,4-2-1,2 4 0,2 0 0,1 1 0,-3 2 0,3-1 0,-4 1 1,-2-2-1,-4 0 0,-3 1 0,-1-4 0,1 2 0,-3-4 0,6 3 0,1-2 0,2 1 1,1-1-1,-1 2 0,-1 1 0,-4-3 0,1 3 0,-4-1-1,1-1 1,-2 1 0,2-2 0,1 3 0,4-2 0,2 2 0,-3 2 0,-2-2 0,0 3 0,-4-2 0,-3 1 0,-1-2 0,-3 0 0,2 0 0,3 0 0,0-2 0,2 2 0,6 0 0,-1-3 0,2 3 0,-1-3-1,-3 0 1,-3 2 0,3-2 0,-4 2 0,0-4 0,4 4 0,4-2 0,2 0 1,3 2-1,3 1 0,1-3 0,-3 1-1,0 1 2,-4-2-1,-4 3 0,-4-1-1,1 2 2,1-2-1,1 1 0,1 0 0,-2 1 0,-2 0-1,1 2 2,-2-1-1,-3 2 0,1-1 0,-1 0 0,3 1 0,6-1 0,4-1 0,4-2 0,5 0 0,-2 0 0,4 0 0,-2-2 1,-6 2-1,-1 0 0,-2-1 0,-3 1 0,1 0 1,-1-3-1,2 1 1,4 1-1,3-2 1,3 0-1,2 0 1,-1-1-1,-2-2 1,2 3-1,1 2 0,-2-1 1,-3 1-1,5 1 0,-4 0 0,7 1 0,2 1 0,0 1 0,0-2 0,2 2 1,0 1-1,-2 2 0,-1-3 0,0 1 0,-3 1 0,1 0 0,1 1 1,5-3-1,3 3 0,6-5 0,13-1 0,-18 5 1,18-5-1,0 0 0,0 0 0,0 0-1,0 0 1,-18 8-2,18-8 0,0 0-3,4 19-19,-4-19-9,17-6-2,4-8-1,6-11 0</inkml:trace>
  <inkml:trace contextRef="#ctx0" brushRef="#br0" timeOffset="7941">10136 301 1,'0'0'22,"0"0"0,0 0-8,0 0 0,7-15-1,-7 15-1,0 0-1,0 0-2,6-16 0,-6 16-2,-4-14 0,4 14-1,-5-13 0,5 13-2,0 0 1,0 0-2,0 0 0,0 0 1,0 0-2,-1 17 0,-2-2 0,3 6-1,0 1 0,-3 3 1,-3-1-1,3 1 1,-2 1-1,5 6 0,-5 0 0,2 0 0,2 1 0,1 0 0,-2 0 0,1 1-1,-2-3 1,3 0-1,-1-4 0,-2 1 1,1-2-2,1 0 2,1 1-1,-2 1 0,2-1 0,-3 1 0,2-4 0,-2 0 0,3-1 0,0-3 0,-1 0-1,1 2 2,-3-2-2,7 2 2,-4 1-1,1 2 0,2-1 0,-1-3 0,1-3 0,-3-2 0,1-3 0,2 2 0,-3-15 0,0 23 0,0-10 0,0 1 0,0 1 0,-4-2 0,4 0 0,0-13 0,-3 17 0,3-17 0,0 0-1,0 0 1,-5 13-2,5-13-1,0 0-2,0 0-4,14 19-13,-14-19-13,14 12-1,-14-12 1,20-5 0</inkml:trace>
  <inkml:trace contextRef="#ctx0" brushRef="#br0" timeOffset="9688">10226 1503 10,'0'0'24,"0"0"0,0 0-3,0 0-3,13-8-5,-13 8-3,0 0-1,0-16-1,0 16-1,0 0-2,0 0-1,0 0 0,0 0-1,0 0 0,-19-6-2,19 6 1,-20 11-1,5-3 0,-2 0 1,-3-2 0,-4 0-1,-2-3 0,-3-2 1,-4-1-1,-1 2 0,-1-2 0,1 3-1,-1-3 1,0 1-1,0 2 0,3-2 1,-1-2-1,-4 1 1,1-2-1,0 0 1,-2-3-1,0 2 1,2 0-1,1 1 0,-3 0 1,7 2-1,1 0 0,4 2 1,3-4-1,1 4 0,1-4 0,0 2 1,-1-1-1,0-1 0,-1-1 0,-6 2 1,1-3-1,-2 2 0,-1-1 1,2 2-1,0 1 0,6 0 0,-3 0 0,4 1 0,0 2 0,-3-1 1,2 0-1,-6 1 0,-3-4 0,-3 1 0,-3-2 1,-1 0-1,-2 0 0,-1 1 0,3-1 0,1-1 0,-1 2 0,0 1 1,-2 1-1,0-1 0,-1-1 0,-4-2 1,-4-1-1,-3-1 0,-1 0 1,-4-1-1,1 1 0,-1 2 0,1 3 0,2 2 0,4 1 0,2 3 0,2-1 0,1 0 0,-1-1 0,1-2 1,2-2-1,-2-2 0,1-1 0,-2 0 1,4 0-1,-1-1 0,0 0 0,1 1 0,-5-2 0,0 0 0,-4-3 0,-2 0 0,-3 1 0,0-4 0,1 3 0,-1-1 0,-2-3 0,0 4 0,3-2 1,-1 2-1,0 0 0,1 1 0,-4-2 0,-1 0 0,0 2 0,-1 1 0,-2-3 0,0 2 0,-2 3 0,1-3 0,0 2 0,1 1 0,1 1 0,4-1 0,1 1 0,2 3 0,3-3 0,-1 3 0,0-2 0,3 1 0,-3 1 0,-1 0 0,0 0 0,0-3 0,2 2 0,0-1 0,0 2 0,2-3 0,6 3 0,-3-3 0,1 3 0,0-1 0,2 1 0,-1-3 0,-2 3 0,0 0 0,0 3 0,1 0 0,2-2 0,2 4 0,-1-2 0,0-1 0,-2 4 0,1-4 0,-2-1 0,1-1 0,-5-1 0,-3 2 0,0-1 0,-1 2 0,3-2 0,1 1 0,3 2 0,2 0 0,3-2 0,3-1 0,1 0 1,1 0-1,-4 0 0,-3-1 0,-3 1 0,-5-2 0,1 1 0,-2 1 0,0 1 0,-2 1 0,6-2 1,-2 3-1,1 1 0,6-2 0,-3-1 0,2 2 0,-2 0 0,-5-2 0,0 2 0,2-1 0,-6-2 0,0 5 0,-4-3 0,2 2 0,2-1 0,2 1 0,1 1 1,0 0-1,2 1 0,0 0 0,1 1 0,-4-1-1,-2-3 1,0 3 0,-4-3 0,0 1 0,-1-4 0,-1 1 1,1 2-1,2-1 0,1 2 0,4-1 0,-1-2 0,4 2 0,0 0 0,4 2 0,0-1 0,0-3 0,4 4 0,-1-2 0,-1 0 0,2-2 0,2 0 0,-2-1 1,4 2-1,1-2 0,-1-3 0,2 3 0,2-1 1,-2 1-1,2-2 0,-3 1 0,0-1 1,-5-1-1,3 2 1,1-1-1,2-1 0,6-1 0,4 1 1,4-1-1,-1 0 0,5 1 0,-4-2 0,2 2 1,-2 2-1,-2-3 0,-2 2 0,0 2 0,8-1 1,3-1-1,4 1 0,13 1 0,-15-3 0,15 3 0,0 0 1,0 0-1,0 0 0,0 0 0,0 0 0,0 0 0,0 0-1,0 0-2,16 6-14,-16-6-20,44-28 0,-5-2-2,9-21 1</inkml:trace>
  <inkml:trace contextRef="#ctx0" brushRef="#br0" timeOffset="14181">53 11 6,'0'0'11,"0"0"-7,4 13-1,-4-13 1,0 0 3,0 0 1,0 0 1,0 0 1,0 0 0,0 0 0,0 0 0,0 0-2,0 0-2,0 0-1,0 0 0,0 0 1,11 13 1,-11-13-1,0 0 2,0 0-1,0 0-2,0 0 1,0 0-2,0 0-1,0 0 0,0 0-1,0 0 0,0 0-1,-9 16 0,9-16 1,-2 19-1,2-19 0,-1 28 1,0-12-1,2 4 0,-2 0-1,1 3 1,0 2 0,0-1-1,0 3 0,1-1 0,-1 0 0,1 0 1,1-2-1,1-1 0,-2 2 0,1-3 0,-1-1 0,-1 1 0,2-2 0,-5 1 0,1 2 0,-1-3 0,3 2 0,-1-3 0,-2 1 0,4-3 0,-2 1 0,1-4 0,0 0 0,0-1 0,0 3 0,-3 0 0,2 0 1,1 2 0,-3 0 1,1 3-1,-1 0 0,2 0 0,-2-4 0,2-3 0,-2 1-1,-2-2 0,4 0 0,1-13 0,-4 20 0,4-20 0,-5 20 0,5-20 0,-4 24 0,1-11 0,1 3 0,2-3 0,-1 0 0,0 0 0,-1 0 0,2 1 0,0-14 0,0 20 0,0-20 0,2 19 0,-2-19-1,1 15 2,-1-15-2,0 0 1,3 18 0,-3-18 0,1 14 0,-1-14 0,0 13 0,0-13-1,-1 20 1,1-7 1,-2 3-1,2 0 0,0-3 0,0 1 0,2-1-1,-2-13 2,0 20-2,0-20 1,3 16 0,-3-16 0,0 0 0,1 15 0,-1-15 0,0 0 0,0 0 0,0 0 0,0 0 0,0 0 0,0 0-3,0 0-6,0 0-25,3-29 0,2 6-1,-1-12 0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33.35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178 119 67,'-19'-21'34,"6"14"1,-13-6-1,26 13-26,-35-8 0,21 17-1,-8 0 0,10 16-4,-2 2 0,4 7-1,1 0 0,6 0-2,3 1 1,7-1-1,4-6 0,2-6 0,8-4-2,1-9 0,5 4-5,-14-16-30,18 0 1,-7-10-1,1 1-2</inkml:trace>
  <inkml:trace contextRef="#ctx0" brushRef="#br0" timeOffset="296">363 79 66,'-10'-23'36,"10"23"0,-29-9 0,29 9-20,-34 25-11,17 1 0,-5 1-2,5 10-1,0-2 0,5 5-3,8-1 1,4-10-3,4-4 2,-4-25-1,19 19 0,-6-25 0,4-4 0,-1-15 1,0-5 1,-1-5 1,-2-3 0,-2 4 2,-2 1-1,-2 8 1,-6 8 0,-1 17 1,0 0-1,9 14-1,-7 11 1,0 9-2,1 2 1,2 4-2,0 1-1,0-4-4,8 4-8,-10-26-25,15-2 0,-4-16 0,7-1-2</inkml:trace>
  <inkml:trace contextRef="#ctx0" brushRef="#br0" timeOffset="686">561-6 83,'0'0'38,"-31"0"-2,26 17 1,-14 1-31,6 12-2,-3-4 2,12 11-4,2 0 0,14-2-1,8 1 0,9-7-2,-2-2 2,-5-4-1,-3 0-1,-11-9 1,-8-14-1,-20 15-1,-4-9-3,-17-12-22,15 9-10,0-15 0,13 8-2</inkml:trace>
  <inkml:trace contextRef="#ctx0" brushRef="#br0" timeOffset="1060">705 186 58,'0'0'36,"18"16"-1,-18-16 0,30 6-16,-14-15-14,11 6 1,-11-10-3,2-1 1,-8-2-3,-3 0 2,-7-2-3,-4 5 2,4 13 0,-26-9-1,5 15 0,3 10-1,-6 8 2,6 4-2,0 7 1,8 2 0,6 1 0,7-4-1,7-1 0,7-7 1,8-6-3,-1-9 0,8 1-5,-13-16-29,17 1-3,-8-13 2,5 4-2</inkml:trace>
  <inkml:trace contextRef="#ctx0" brushRef="#br0" timeOffset="1419">1143 110 75,'0'0'40,"0"0"-2,0 0 1,-17 0-20,17 0-16,-7 18-4,-12-15-29,16 10-7,3-13-1,2 27-1</inkml:trace>
  <inkml:trace contextRef="#ctx0" brushRef="#br0" timeOffset="1575">1146 343 68,'-20'2'37,"1"10"-2,-7-6 0,7-3-38,-2 8-30,5-2 1,16-9-4,-13 6 0</inkml:trace>
</inkml:ink>
</file>

<file path=ppt/ink/ink2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7:45.5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74 50 36,'-15'-15'32,"15"15"2,-15-19 0,8 1-13,7 18-8,0 0-2,0 0-3,10 22-1,2 6-2,-4-1-1,8 9-1,-1 1-1,2 3 1,-1-5-2,0-1 0,-4-8-1,-3-6-2,1-9-2,-10-11-2,0 0-8,-7-11-23,4-7 1,-7-13-3,3 0 4,-5-14 20,10 11 10,-4-3 5,2-1 10,11 11 23,-6 7 2,-1 20 0,0 0 1,16 19-20,-18-2-8,5 16-3,-7-2-1,1 8-2,-4-5 0,0-1-2,0-3-2,-5-10-5,12 3-28,0-23-1,-4 18 1,4-18-4</inkml:trace>
  <inkml:trace contextRef="#ctx0" brushRef="#br0" timeOffset="437">206 125 75,'0'0'35,"-21"-8"-1,4 13 0,3 4-30,-6-2-4,-7-6-6,6 2-26,-11-4-1,5-5-1,0-4-1</inkml:trace>
</inkml:ink>
</file>

<file path=ppt/ink/ink2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7:46.5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257 25 73,'0'0'35,"-23"-17"-1,7 18 2,-7-1-28,6 17-2,-12-1 0,7 10-2,0 0-1,7 12 0,6-2-1,7 6 0,7-5-2,8 1 1,4-5-1,5-1 1,-1-3 0,1-2-1,-5-2 1,1-2 0,-8 3 0,-3 2 0,-10-2 0,-3 1 0,-9-2-1,-3-4 2,-3-2-2,-3-6 1,-3-6-2,-2-5 0,4-4-2,-1-5-2,13 7-6,-10-17-27,22 2 1,2-5-1,12 3 0</inkml:trace>
  <inkml:trace contextRef="#ctx0" brushRef="#br0" timeOffset="437">309 427 63,'0'0'32,"17"4"0,-17-4-4,31-9-19,-21-7-1,10 6-1,-14-13-1,6 4-1,-12-7 0,2 3-1,-10-1 0,-1 8-1,-7 4-1,2 12 0,-7 6 0,4 13-1,0 8 0,5 11 0,6 4 0,4 3-1,4-2 0,7-4 0,6 0-2,0-13-1,7-2-1,-4-15-2,5-2-1,-7-17-2,5 3 2,-11-16 0,5 1 1,-8-5 3,-1-1 3,1 7 3,-3-4 3,-4 25 0,8-13 0,-8 13 1,14 20-2,0 3-1,-6 2-1,2 2-1,-3-1-2,2-4 1,-8-5-2,-1-17 1,0 0-1,0 0 1,0 0-1,-10-34 0,10 6 1,1-5-1,5-2 2,3 4-1,4 2 1,1 9 1,4 8-1,-1 9 1,-1 10 0,-2 12-1,-1 7 0,-4 7 0,-2 1-1,-5 0 0,1-1-1,-6-8 0,-2-5-2,5-20 0,0 0 0,-13-6 0,13-9 0,0-13 1,5-1 0,2-4 1,6 0 2,4 2 0,2 4 2,1 8-1,-2 0 0,0 14 1,-5 5-1,3 11 1,-6 8-1,-1 4 0,-5 6-1,1 3 1,-5 0-2,3-4 0,-2 1-3,-2-11-3,9 5-18,-8-23-13,0 0 1,13-9-2,-3-4 2</inkml:trace>
  <inkml:trace contextRef="#ctx0" brushRef="#br0" timeOffset="1248">1076 385 65,'8'-18'35,"-8"18"1,1-23-1,-1 23-15,-14 6-15,2 11-2,-7 4 0,-1 9-1,-2 3-2,5 0 1,1 6-3,3-10 1,12-3-1,1-10 0,0-16 0,19 12 0,-6-21 1,4-5 0,0-11 2,1 2 1,-1-6 0,-1 7 1,-6-4 1,4 16 0,-14 10 0,21-1-1,-21 1 0,17 32-1,-11-5 0,-2 3-2,2 5-2,-5-10-6,12 4-27,-8-16-3,-5-13 2,17 4-4</inkml:trace>
  <inkml:trace contextRef="#ctx0" brushRef="#br0" timeOffset="1622">1267 396 88,'9'25'34,"0"1"-1,1 9-3,-2-4-27,0 3 0,-8-7-1,-2-4-1,-4-7 0,6-16-2,-18 3 1,18-3-1,-21-26 0,16 4 0,3-2 1,6-1 0,4-1 1,5 2 1,3-1 0,5 3 0,-2 4 1,8 3 1,-5 1-1,1 8 0,-5 4 0,0 14 0,-5 7-1,0 10 0,-4 4-1,-5 6 0,-1 1 0,-1 1 0,-1-4-1,-2-9-1,1-4-1,0-24-4,6 21-22,-6-21-11,8-26 2,-1 1-3</inkml:trace>
  <inkml:trace contextRef="#ctx0" brushRef="#br0" timeOffset="2558">1702 74 81,'-4'-27'37,"4"27"-2,-12-26 3,12 26-30,3-21-1,-3 21-2,0 0 0,0 0-1,0 0-1,9 29 0,-9-3-1,1 9 0,-2 3-1,-1 6 1,0 3-2,-1 2 1,0-3-1,0 0 1,0-1-1,2-5 0,-1-1 0,2-7 0,0-6-2,-4-7-1,4-6-3,0-13-15,-13-13-17,10-9-1,10-1 0,-1-14-1</inkml:trace>
  <inkml:trace contextRef="#ctx0" brushRef="#br0" timeOffset="2839">1808 219 56,'0'0'34,"-23"-3"-2,1 7 0,-7 10-12,-4-2-17,1-6-7,7 5-27,4-1 0,6-4-2,15-6 0</inkml:trace>
  <inkml:trace contextRef="#ctx0" brushRef="#br0" timeOffset="3042">1811 299 77,'1'19'37,"8"13"0,-8-2 1,12 14-22,-10-4-10,4 5-2,-7-5-1,0-5-2,-3-7-3,3-28-6,-7 21-28,7-21-2,-6-19 1,5-7-1</inkml:trace>
  <inkml:trace contextRef="#ctx0" brushRef="#br0" timeOffset="3213">1903 93 91,'9'-38'35,"-5"8"0,-4 30 0,7-13-32,-7 13-10,-3 13-27,3-13-1,0 32 0,5-12-1</inkml:trace>
  <inkml:trace contextRef="#ctx0" brushRef="#br0" timeOffset="3401">2149 344 100,'0'0'37,"0"0"0,-5 19-10,-15-19-22,1 12-1,-7-1-1,0 9 0,5 4-1,6 7 0,4 5-1,11 2 0,10-2 0,9 2 0,7-9-1,2-5 0,4-8 0,-3-7-1,1-5-3,-6-16-4,6 4-28,-14-14-3,3 2 2,-9-10-2</inkml:trace>
</inkml:ink>
</file>

<file path=ppt/ink/ink2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1:17:50.4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17 365 81,'-9'13'36,"9"6"-1,0-2-6,5 25-17,-5-14-5,8 11-2,-6-3-1,2-2-1,-1-8-1,-3-7-1,0-19 0,0 0 0,-17-19-1,9-10 1,4-7 0,3-7-1,1-3 1,7 1-1,2 7 0,1 2-1,7 14-1,-4-1-6,16 17-26,-14-6-4,7 12 1,-6-4-2</inkml:trace>
  <inkml:trace contextRef="#ctx0" brushRef="#br0" timeOffset="265">166 264 94,'-14'24'35,"9"-3"1,2 22-8,3-10-21,4 12-2,-1 0-1,7 5-1,2-8-1,2-6-1,4-7-1,2-10 0,4-10-1,-3-12 1,0-13-1,-2-7 0,-6-14 1,3-5 0,-6-7 0,-1-1-1,-5 8 2,0 3-1,-2 13 2,1 13-1,-3 13 0,0 20 1,0 11-1,3 9 0,-2 5 0,4 6 0,3 0-1,1-9-1,4-1-3,-4-22-9,13-3-24,-5-19-1,9-9 1,-8-17-2</inkml:trace>
  <inkml:trace contextRef="#ctx0" brushRef="#br0" timeOffset="640">624 0 98,'0'0'37,"-12"23"1,11 15-9,-2 1-23,3 18 0,-7 2-1,4 10-1,-1-1-1,1 0-1,1-7-1,1-4-1,2-12-2,-1-11 0,5-7-5,-5-27-22,0 0-9,0 0-1,20-20 0</inkml:trace>
  <inkml:trace contextRef="#ctx0" brushRef="#br0" timeOffset="889">758 481 65,'13'1'33,"6"4"1,-19-5-1,38-10-23,-26-11-2,8 13-1,-16-14-1,4 6-1,-13 0-2,5 16 0,-16-18-1,3 20 0,-4 8 0,-1 6-1,-4 4 0,3 9 1,2-2-1,8 3 0,5-1 0,5-1-1,7-2-1,3-9-1,12 4-3,-4-21-10,15 7-22,-9-13 0,7-3 0,-6-8-2</inkml:trace>
  <inkml:trace contextRef="#ctx0" brushRef="#br0" timeOffset="1264">1115 309 78,'0'0'36,"-27"5"-2,16 9 0,-2-14-26,5 16-3,-2-1-1,12 4-2,2 4 0,12-1-1,2-2-1,3 2 1,4-3-1,-3-2 0,-9 1 0,-11-1 0,-11-2 0,-13-1 1,-9 1-2,-6-2 1,-1 1-2,-5-6-4,19 8-18,-2-13-12,26-3 2,0 0-4,0 0 3</inkml:trace>
  <inkml:trace contextRef="#ctx0" brushRef="#br0" timeOffset="1654">1512 324 75,'0'0'39,"-1"15"-1,1-15 0,0 0-17,-18 5-20,9 11-10,-11-7-27,10 4 0,10-13-1,-13 26-2</inkml:trace>
  <inkml:trace contextRef="#ctx0" brushRef="#br0" timeOffset="1825">1489 626 101,'-16'13'36,"4"0"2,-17-13-9,10 6-32,5-1-31,-5-5-1,19 0-1,-15-12-3</inkml:trace>
</inkml:ink>
</file>

<file path=ppt/ink/ink2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5:44.7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120 319 8,'0'0'20,"10"16"2,-10-16-6,0 0-2,13-2 3,-13 2-2,0 0-1,11-20 0,2 20-2,-16-13-3,3 13 1,12-21-3,-12 21-2,1-24 0,-1 24-1,-8-24-1,8 24 0,-19-19-1,6 18 0,-3 4 0,-1 10-1,-2 1 0,-1 13 0,1 2 0,2 6 0,1 1-1,7-1 0,6-1 0,6-5 0,3-4-1,6-8 1,5-5 0,0-7-1,3-5 1,-1-11 0,-2-5-1,1-7 1,-2-8 0,-3-1 0,0 2 0,0 2 0,-5 3 1,1 9 0,-9 16 0,14 3 0,-11 20 1,1 12 0,-2 9 0,-2 9-1,-4 6 1,4 13 0,-8-5-2,3 2 2,-4-4-2,-3-3 1,2-8-1,0-6 0,-1-9 0,2-11 0,-1-6-1,3-9 0,7-13-1,-13 3-2,13-3-5,-10-31-22,14 6-6,-3-16 0,10-1 0</inkml:trace>
  <inkml:trace contextRef="#ctx0" brushRef="#br0" timeOffset="671">336 262 66,'-1'-15'34,"1"15"0,-3-13 0,3 13-18,-3 15-6,7 7-2,-8 1-3,4 12-1,-2 3-1,4 7-1,-2 0-1,3-1-1,2 0-3,-5-18-7,13-1-24,-13-25-4,18-1 3,-14-24-3</inkml:trace>
  <inkml:trace contextRef="#ctx0" brushRef="#br0" timeOffset="889">385 40 78,'-4'-29'34,"4"14"-1,0 15 0,0 0-26,0 0-4,0 0-4,4 25-11,-3-7-20,7 4-1,-1-2-1,7 3 1</inkml:trace>
  <inkml:trace contextRef="#ctx0" brushRef="#br0" timeOffset="1045">492 204 60,'-5'21'33,"7"0"0,-5 2 1,9 14-15,-6-8-11,10 15-2,-9-4-2,9 6-1,-4-7-1,6-4 0,-4-12-2,2-9 1,-10-14-1,26-11 1,-17-12 0,3-13-1,-2-5 1,0-9 0,-3 0 0,-3 1-1,-2 7 0,-4 4-1,1 11-2,-9 3-8,10 24-24,-12-18 0,12 18 0,0 0-1</inkml:trace>
  <inkml:trace contextRef="#ctx0" brushRef="#br0" timeOffset="1404">761 310 81,'16'0'34,"-16"0"-4,28-16 0,-24-9-20,12 15-2,-15-9-3,-1 19-1,3-25 0,-3 25-1,-17-1-1,4 17 0,-4 9 0,1 11-1,-2 6 1,4 9-1,2 3-1,5 0 0,7-1-2,6-11-2,11 4-9,-7-25-24,16-3 2,-3-18-2,11-3 1</inkml:trace>
  <inkml:trace contextRef="#ctx0" brushRef="#br0" timeOffset="1654">952 405 75,'0'0'34,"0"0"-1,0 0 1,6 29-24,-11-7-4,8 12-2,-7-5-2,2 0 0,-3-7-1,-1-6-1,6-16 0,0 0 0,-16-13 0,14-11 0,4-5 0,4-7-1,1-5 1,4 1 0,7 4 1,2 1-1,0 6 1,5 10 0,-7 6 1,3 10 0,-4 10 0,-1 12 0,-5 7 0,-1 12 0,-2-1 0,-4 8 0,-1-1-1,0 1 0,1-9 0,-3-5 0,2-5-2,0-13-1,7 1-5,-10-14-28,13-18-2,0-11-1,6-5 0</inkml:trace>
</inkml:ink>
</file>

<file path=ppt/ink/ink2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5:47.4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194 99 53,'5'-15'33,"-3"1"0,-4-5 0,2 19-14,-11-31-7,11 31-3,-20-20-3,20 20-1,-31 6-1,14 10-1,-8 10-1,2 10 0,1 7-1,5 3 0,-1 4-1,9-2 0,4-5-1,8-5 1,4-12-1,6-12 1,4-8-1,4-10 0,-2-8 1,0-10-1,1-7 1,-6-7-1,2-2 1,-5 0 0,-3 4 0,0 5 0,-7 9 1,-1 20-1,0 0 1,7 26-1,-7 9 0,0 6 1,0 5-2,0 1 1,5 0-3,-4-15-4,15 0-16,-16-32-13,16 12 1,-8-30-1,6-4 2</inkml:trace>
  <inkml:trace contextRef="#ctx0" brushRef="#br0" timeOffset="390">308 118 70,'0'0'32,"4"-18"0,5 32-3,-9-14-19,13 40-3,-13-9-3,9 9-1,-5-2-2,0 1 0,1-5-1,-5-10 0,0-6 0,0-18 0,0 0 0,-9-16-1,6-3 2,6-9-1,1-3 0,5-1 1,0 2 1,8 5 0,-1 4 0,2 10 1,-1 5-1,1 15 1,-5 4-1,0 10 1,-4 8-2,1 2 1,-6 5-1,-2-4-1,-2-1 0,-2-11-2,6 5-8,-4-27-26,0 0 1,0 0-1,22-18-2</inkml:trace>
</inkml:ink>
</file>

<file path=ppt/ink/ink2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5:48.3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33 294 85,'-10'-27'35,"10"27"1,0 0-3,0 27-24,-3-3-3,8 17-1,-7 2-2,5 8-1,-3 1-2,-1-7-1,1-3-5,-9-26-10,9 0-20,0-16 0,-4-26 0,-1-9 0</inkml:trace>
  <inkml:trace contextRef="#ctx0" brushRef="#br0" timeOffset="187">-3 160 81,'-1'-30'34,"7"14"-2,-6 16 1,13-6-29,-3 22-18,-3-1-17,6 3-2,-1 3-1,6 3 0</inkml:trace>
  <inkml:trace contextRef="#ctx0" brushRef="#br0" timeOffset="359">210 351 85,'5'29'35,"-5"-1"-1,5 13 2,-5-11-30,8 15-2,-10-9-1,1 2-1,-4-9-2,1-8 0,-5-8-1,9-13 0,-17-5-1,8-13 0,6-6 1,3-7-1,5-4 2,5-1-1,1-1 2,8 8 0,0-2 1,7 12 1,-4 6-1,1 10 1,-1 9 0,-2 12 0,-4 3-2,-2 13 1,-6-1-1,-4 2 0,-1-3-2,-6-2-2,4 3-7,-1-33-27,-5 16 2,5-29-2,10-3 0</inkml:trace>
  <inkml:trace contextRef="#ctx0" brushRef="#br0" timeOffset="718">543 0 79,'0'0'36,"0"0"-1,0 0 2,22 15-24,-19 0-7,6 14-2,-8-3 2,3 9-3,-4 0 0,3 8-1,-6 0-1,3 10 1,-4-3-1,1 2 0,-1-1-1,1-3 1,1-3-2,1-9 1,1-3-3,-1-12-1,5 0-6,-4-21-27,0 0 0,7-24-1,10 0 0</inkml:trace>
  <inkml:trace contextRef="#ctx0" brushRef="#br0" timeOffset="983">731 257 52,'-2'-13'33,"2"13"-1,-22-1 1,4 14-10,-6-9-18,-1 8-2,-4 2-6,-4-2-28,7-8 0,6-4-2,20 0 0</inkml:trace>
  <inkml:trace contextRef="#ctx0" brushRef="#br0" timeOffset="1279">829 407 69,'0'0'33,"0"0"-1,5-14 0,-2-4-23,12 5-3,-11-9-1,8 3-1,-12 0-1,0 2-1,-5 2 0,5 15 0,-26-10-1,9 23 1,-1 5-1,1 14 0,4 8 0,4 11 0,2 1 0,6 1-1,5 0-2,5-13-1,11 4-8,-7-24-25,13-7 3,-4-20-2,7-6 0</inkml:trace>
  <inkml:trace contextRef="#ctx0" brushRef="#br0" timeOffset="1529">986 420 73,'0'0'33,"3"20"1,-6-1 0,8 7-21,-5 0-8,8 3 0,-9-5-2,5 1-1,-5-9 0,1-16-1,0 0-1,0 0 0,-10-32 0,10 0 0,3-4 1,2-7-1,7-1 0,1 4 0,6 5 0,1 7 0,-1 12-1,-2 6-1,4 17-5,-21-7-27,14 21 0,-2-8 0,1 6-2</inkml:trace>
  <inkml:trace contextRef="#ctx0" brushRef="#br0" timeOffset="1856">1267 379 91,'0'0'35,"-7"13"0,19 12 2,-17 5-31,10 16 0,-10 5-2,7 11 0,-2 6-2,1 6 1,-2-1-2,-1-5-1,4-9-1,-7-12-2,7-3-6,-14-23-22,12-8-5,-8-26 0,10-6-2</inkml:trace>
  <inkml:trace contextRef="#ctx0" brushRef="#br0" timeOffset="2059">1293 495 65,'13'-35'34,"9"13"0,-7 5 0,9 20-11,-6-3-16,5 19-3,-7 4-1,-6 9 0,-7-2-2,-8 2-1,-3 0-1,-14-12-3,6 6-11,-11-23-21,5-6 2,-4-11-2,4-4 0</inkml:trace>
  <inkml:trace contextRef="#ctx0" brushRef="#br0" timeOffset="2855">1563 443 62,'0'0'33,"0"0"-1,0 0 0,0 24-20,13 7-4,-13-4-2,8 9-2,-8-7-1,5-1 0,-8-11-1,3-17-1,0 0 1,-13-8-1,7-17 1,6-4-1,0-7 0,4 1-1,1 3 0,3 3 0,8 6-3,-5 3-5,13 13-23,-24 7-3,28-3 0,-28 3-2</inkml:trace>
  <inkml:trace contextRef="#ctx0" brushRef="#br0" timeOffset="3151">1736 446 69,'0'0'34,"22"14"-1,-22-14-5,29 4-13,-29-4-7,23-11-1,-23 11-3,8-19 0,-13 6-2,-2 0 0,-6 1-1,-3 5 0,-3 3 0,2 12 0,-1 7 0,5 14 0,0 6 0,9 7 0,1 1-1,6 3 0,6-2-2,1-11-1,12 1-9,-9-23-24,17-4 2,-4-18-2,7-1 0</inkml:trace>
  <inkml:trace contextRef="#ctx0" brushRef="#br0" timeOffset="3448">2043 33 88,'2'-15'35,"-9"2"0,7 13-5,0 0-21,0 34-2,-6-8-2,9 11-1,-3 4-1,4 10 0,-4-1-1,2 4 0,0 2-1,0-2 0,-2-2-1,0 0 1,0-4-1,-3-3 1,3-3-2,-1-10-1,2-3-1,-2-13-5,11 3-21,-10-19-9,13-2 2,-5-12-3</inkml:trace>
  <inkml:trace contextRef="#ctx0" brushRef="#br0" timeOffset="3728">2191 370 73,'0'0'33,"-32"-3"-2,16 8-1,-13-1-24,0 8-5,2 4-12,4-8-18,3-2-1,20-6-3,-13 7 1</inkml:trace>
  <inkml:trace contextRef="#ctx0" brushRef="#br0" timeOffset="3947">2375 389 63,'0'0'34,"0"0"0,-24-4 0,5 27-13,-10-9-17,3 10 0,-5 0-2,5 7 0,4 1-3,5-1-2,8 1-1,5-11 0,13-1-1,-9-20 0,26 11 1,-9-22 0,3-2 2,-1-12 2,-3-7 4,3 2-1,-7-5 1,2 9 1,-7-3 1,5 12-1,-12 17-1,0 0 0,0 0 0,14 39-1,-14-7-2,3 5 1,-1 5-2,1-3-1,2 3-5,-7-16-25,15-4-4,-13-22-1,26 5 0</inkml:trace>
  <inkml:trace contextRef="#ctx0" brushRef="#br0" timeOffset="4321">2576 95 76,'2'-20'35,"-2"20"0,0 0 2,0 0-25,0 0-5,4 33-1,-5-7-2,1 13 0,-5 3-1,5 8 0,-4 2-2,1 4 0,0-2 0,-1-1-1,1-2 1,-1-7-1,2-7-2,-1-8 0,6-3-2,-3-26-5,10 22-22,-10-22-7,18-20 2,-11-9-2</inkml:trace>
  <inkml:trace contextRef="#ctx0" brushRef="#br0" timeOffset="4571">2686 343 66,'0'0'31,"-23"-2"-1,4 10 0,-2-6-25,-2 9-5,1-4-21,2-3-7,5-5-3,15 1 1</inkml:trace>
  <inkml:trace contextRef="#ctx0" brushRef="#br0" timeOffset="4742">2723 347 62,'-2'20'35,"7"17"0,-8-1 0,8 20-10,0-12-19,-1 6-2,-4-8-2,-1-5-2,1-8-4,0-29-12,-15 8-19,7-29 0,9-5 0,-5-21 0</inkml:trace>
  <inkml:trace contextRef="#ctx0" brushRef="#br0" timeOffset="4898">2756 189 63,'9'-42'29,"-1"10"-2,-3 8-10,-7 9-40,17 15-3,-15 0-4,24 19 1</inkml:trace>
  <inkml:trace contextRef="#ctx0" brushRef="#br0" timeOffset="5070">2965 453 75,'-8'23'32,"4"5"0,-6 1 1,8-2-29,-2 2-2,5-1 0,2-7-1,7-3-1,-10-18 0,28 13 0,-9-19 0,0-12-1,1-8 1,-4-7 1,-5-6-1,-5 0 1,-4 0 0,-5 4 0,-10 5 0,-6 14-1,-10 6 0,-3 7-2,3 16-10,-3-5-20,8 5 0,3-1-1,13 2 0</inkml:trace>
  <inkml:trace contextRef="#ctx0" brushRef="#br0" timeOffset="5366">3090 462 72,'12'13'33,"3"13"-1,-8-2 1,10 5-25,-15-3-4,2 6-1,-8-9-1,-1-1-1,-2-9 0,7-13-2,-12 10 1,12-10-1,-8-16 1,9-3-1,5 2 1,3-6-1,1-3 2,6-2 0,0 1 0,5 2 1,0 1 0,2 9 1,-3 1 0,3 11-1,-5 9 0,-1 9 0,-4 7 0,-1 6-1,-5 4 0,0 2 0,0-2 0,5-1 0,1-7-2,7-6 1,8-7-1,4-8-2,8 4-9,-4-21-24,12-1 0,-7-8-1,-1-4-1</inkml:trace>
</inkml:ink>
</file>

<file path=ppt/ink/ink2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00.6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339 0 65,'0'0'34,"0"0"-1,0 0 0,0 0-22,-16 6-4,-2 5-2,-10-4-1,-1 5-1,-6-3-1,-1-2 0,1-3-1,4 2-1,8-3 1,7 0-1,16-3-1,0 0 0,0 0 1,17-2-1,4-2 0,1-3 0,4-2 0,-7 0 1,2 4 1,-6 3 0,-15 2 0,20 19 0,-16 0 0,-4 8 1,-4 3-1,-3 5 0,-4 5 0,3 1 0,-4-2-1,2 1 1,2-1-1,1-3 1,3-4-1,2-4 0,4-4-1,-1-4 0,3-4-1,-4-16-1,0 0-1,21 4-1,-21-4 1,21-16 0,-7 10 1,-14 6 0,27-18 3,-14 16 0,-13 2 2,19 0 1,-19 0 1,0 0-1,-7 16 1,7-16-1,-33 19 0,11-8-1,-7-5-1,-3 1 0,-4-2 0,4-4-1,-2 2-2,3-12-11,9 9-22,9-4 0,13 4 0,16-2-3</inkml:trace>
</inkml:ink>
</file>

<file path=ppt/ink/ink2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06.5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 10 73,'56'-16'32,"-56"16"-1,0 0-3,0 0-33,0 0-24,-169 22-1,169-22-1,19 18 0</inkml:trace>
</inkml:ink>
</file>

<file path=ppt/ink/ink2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05.8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41 405 49,'-9'-27'30,"5"14"3,4 13-3,-12-26-15,12 26-2,-1-20-4,1 20-1,0 0-3,0 14 0,-4 0-2,1 14 0,-2 8-2,4 3 1,-2 4-2,3 1 1,2-4-1,0-7 0,4-5 0,0-8 1,-6-20-1,20 7 0,-20-7 0,23-22 0,-11 0 0,0 0-1,-4-3 1,-1 3 0,2 6 0,-9 16 0,0 0 0,13 0 0,-8 14 0,-1 8 0,2 2 0,-1-1 0,3-2-1,-1-6 1,-7-15 0,17 7 1,-17-7-1,16-27 0,-7 4 0,-2-4-1,0 1 0,-2-8-3,3 12-8,-12-13-23,13 8 0,-6-1-1,7 8 1</inkml:trace>
  <inkml:trace contextRef="#ctx0" brushRef="#br0" timeOffset="436">332 327 80,'0'14'35,"7"10"-1,-14 1 1,11 10-29,-4-2-1,2 9-1,-4-4-1,7 4 0,-5-9-1,4 0-2,-3-4 0,-1-14-3,8 2-10,-8-17-22,0-19 0,0-11-1,4-1 0</inkml:trace>
  <inkml:trace contextRef="#ctx0" brushRef="#br0" timeOffset="842">626 0 79,'0'0'35,"0"0"0,3 18-1,10 7-27,-18-1 0,10 9-3,-8 0 1,6 6-2,-3-5 0,2 6-1,-3-2 0,2 2 0,-1-2-1,0 3 1,-1 0-2,-2 1 1,3-3-1,0-5 0,0-2-2,0-5-1,2-2-2,-2-25-8,0 0-24,0 0 1,26-16-1,-15-12-1</inkml:trace>
  <inkml:trace contextRef="#ctx0" brushRef="#br0" timeOffset="1107">762 352 46,'-29'-18'29,"6"23"2,-8 0-7,1-5-7,-1 3-24,0-1-19,10-1-1,7-4-3,14 3 1</inkml:trace>
  <inkml:trace contextRef="#ctx0" brushRef="#br0" timeOffset="1294">814 45 64,'0'0'34,"13"-6"1,-7 32-2,-5-4-15,6 22-11,-10-3-1,6 17-2,-7-5 0,2 4-2,-3-3 0,0 1-1,-2-7 0,1-5-1,-2-6 0,2-11 0,0-2 0,6-24-1,-9 16 0,9-16 0,0-18 0,5-1 0,-1-2 0,3-5 0,3 0 1,6 1-1,2 0 1,0 3 0,1 2 0,2 7 1,-3 10-1,1 5 0,-4 9 1,-2 9-1,-5 6 1,-3 2 0,-1 4-1,-4 1 0,3-7 0,-2-4 0,4-4 0,-5-18 0,17 7-1,-17-7-4,35-12-12,-19-11-19,11 1 1,-2-8-2,4 5 0</inkml:trace>
</inkml:ink>
</file>

<file path=ppt/ink/ink2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08.23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200 439 74,'0'0'35,"-9"-25"-2,9 25 2,-14-29-27,14 29-2,-22-11-2,9 15 0,-7 5-2,2 8 0,-3 5-1,0 8 0,1 3-1,4 3 0,3 2-1,3-4 1,7-2-2,5-6 1,5-3-1,3-9 1,4-5-1,4-12 1,1-10 1,1-7-1,-1-11 2,1-13-1,-1-9 1,1-6 0,-6-11 1,2 0 0,-6-2-1,-2 4 1,-4 6 0,-2 12 0,-4 7 0,-2 16 1,-5 11-2,9 16 1,-17 21 0,8 14 0,0 8 0,5 15-1,0 8 0,4 9 0,1 0 0,3-1 0,4-7-1,2-10-2,3-4-1,-2-17-2,11 2-8,-22-38-21,29 14-4,-13-28 1,7-3-1</inkml:trace>
  <inkml:trace contextRef="#ctx0" brushRef="#br0" timeOffset="468">395 390 72,'0'0'33,"0"0"-3,-14 16 1,14 11-23,-13 0-3,10 12-2,-3-1-1,6-2-1,1-5-1,4-6 1,2-8-1,-7-17 1,23 4 0,-10-17 0,-3-7 0,0-9-1,-4-4 2,-6-3-2,-1 2 1,-6-1-2,-2 11-3,-9-6-9,8 15-21,-3-1 1,13 16-2,0 0 1</inkml:trace>
  <inkml:trace contextRef="#ctx0" brushRef="#br0" timeOffset="765">533 417 83,'4'32'35,"5"11"-1,-9-8-5,13 9-24,-16-6-1,3-1-1,-3-11-1,-1-6-2,4-20 1,-16 3-2,10-16 0,1-9 0,7-5 0,-1-5 0,11-4 0,1 3 1,6 0 0,7 7 1,3 5 0,3 8 0,-3 4 1,-3 13 0,-2 9-1,-5 8 1,-6 4-1,-4 9 0,-8-1-1,-2-2 1,-4 0-2,1-10 1,-2-6-2,6-15 1,0 0-1,0 0 0,-11-28 1,15 4-1,5-4 1,4-3 0,4-1 2,5 3-1,-1 5 2,4 8-1,-3 0 1,1 12 0,-7 4 0,-2 11-1,-2 5 1,-6 6-1,-2 4-1,-3 4 0,-2 2 0,-3-1-1,1 2-3,-10-17-17,13 6-14,0-22 0,11 13-1,-11-13 0</inkml:trace>
  <inkml:trace contextRef="#ctx0" brushRef="#br0" timeOffset="1326">1203 348 72,'0'0'34,"0"-13"-1,0 13 0,-19 10-26,9 10-2,-12 3-1,2 5-2,-4 3 0,0 4-1,5 1-1,6-6 0,4-3-1,6-5 1,6-8-1,-3-14 1,19 11-1,-6-22 1,0-3-1,3-6 1,-1-6 1,2-7-1,-4 3 1,3-1 1,-6 4 0,2 7 0,-5 1 1,-7 19 0,14-1-1,-8 21 0,-6 3 0,3 13 0,-3 4-1,1 6-1,-1 2 0,-4-8-2,8 0-3,-12-25-9,12 4-22,-4-19 1,13-21-2,-9-7 0</inkml:trace>
  <inkml:trace contextRef="#ctx0" brushRef="#br0" timeOffset="1716">1341 391 76,'0'0'35,"15"32"-1,-14-8 0,11 15-28,-14 0-1,5 7-1,-7-3-2,0-4-3,4 0-7,-12-20-26,15-5 0,-3-14-2,10-17 1</inkml:trace>
  <inkml:trace contextRef="#ctx0" brushRef="#br0" timeOffset="1919">1512 479 75,'5'19'34,"-3"1"-2,6 14-2,-5-5-25,1 7-1,-8-6-1,1-2-1,-6-8-2,9-20-1,-19 10 0,12-23-1,3-3 0,2-5 1,8-5 0,6 1 1,2 2 0,12 5 2,-1 2 0,5 6 0,-3 2 1,4 8 0,-5-1 0,0 4-1,-7-2 0,-2 5 0,-17-6 0,22 19-1,-18-1-1,-1 4 1,-4 5-1,-4 4 0,-2 0-1,-3-3-2,3 5-14,7-33-18,-15 7 0,8-30-1,7-6 1</inkml:trace>
  <inkml:trace contextRef="#ctx0" brushRef="#br0" timeOffset="2293">1618 52 64,'0'0'36,"-18"-12"0,18 12-1,-13 4-12,13-4-24,-21 8-33,21-8 1,-15-2-3,15 2-1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49.5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294 10 76,'0'0'35,"0"0"1,-17-14 0,17 14-29,-31 4-2,6 5-1,-5-5-1,-1 6-1,-3-1-1,1-2-2,7 3-1,9-4-1,17-6-1,0 0 1,0 0-1,24 3 1,-2-9 0,-4-1 2,4-2 1,-2 2 1,-20 7 1,21-7 1,-21 7 1,6 14 0,-6 1 0,0 12 0,-6 2-1,3 9 0,-2 0 0,2 1-2,-2-1 1,1 1-1,1-2-1,2-8 0,-2-3-2,2-9-2,9 5-5,-8-22-20,0 0-10,17 7 2,5-1-1,-22-6 23,25-6 8,-10 5 5,-15 1 5,28 6 23,-28-6 9,0 0-1,-3 14 1,3-14-20,-27 13-8,6-6-2,-9-4-2,-4 0-1,-4-3 0,4 2-2,3 1-2,1-11-17,14 13-17,16-5 0,0 0-1,0 0 0</inkml:trace>
</inkml:ink>
</file>

<file path=ppt/ink/ink2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14.2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159 157 59,'-7'-16'34,"7"16"-1,-5-25 1,18 24-20,-13 1-3,0 0-4,0 0-1,0 0-2,0 23 0,3 2-1,-6 2-1,-1 10 0,0 0 0,-2 4 0,-1 0 0,-2 0-1,0-3 0,0-2 0,4-5-1,-1-5 0,1-4 0,4-6-2,1-16 0,0 0-3,9 13-6,-15-32-26,17 1 0,-5-14 0,7 5-1</inkml:trace>
  <inkml:trace contextRef="#ctx0" brushRef="#br0" timeOffset="359">8 53 58,'-6'-16'32,"6"16"0,0 0-4,22-24-14,1 22-7,-4-5-3,10 7 0,0-6-1,4 10 0,-2 1-1,4 8-1,-3 1 2,0 8-1,-3 2 0,-2 5-1,-5 4 1,-2 8 0,-5 1-1,-3 6 0,-8-1 0,-3 10 0,-9-5 0,-4 0 0,-7-5-1,-3-5 1,-8-7-1,-5-12 1,-4-5-1,-2-9 0,-1-8 1,6-2-1,2-2 0,2-5-1,8 3 0,3-6-3,21 11-3,-23-23-23,23 23-5,3-32-1,10 15-1</inkml:trace>
  <inkml:trace contextRef="#ctx0" brushRef="#br0" timeOffset="1045">731 336 63,'13'-13'33,"-13"13"-1,0 0 1,18 8-22,-31-5-4,0 9-3,-11-5-1,0 6 0,-4-5-2,-1 3 1,3-2-2,4-2 1,9-1-1,13-6 0,0 0 0,0 0-1,30 0 1,-8-1 0,0-2 0,3-2 0,-6 0 0,-3 7 0,-16-2 1,14 14 0,-18 0 0,-1 8 1,-3 7-1,-5 6 1,0 0-1,4 7 1,-3-5-1,2 0 0,6-5-1,2-5 0,2-4-1,3-6 0,3-1-1,-6-16 0,20 16-1,-20-16 1,25 8-1,-25-8 2,23 0-1,-23 0 2,19 0 0,-19 0 0,0 0 1,0 0 0,0 0 0,-22 16 1,2-13-1,-5 1 0,-4-1-1,-3-2 0,2 4-4,-8-11-25,19 6-4,2-6-2,17 6-1</inkml:trace>
</inkml:ink>
</file>

<file path=ppt/ink/ink2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21.4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285 26 65,'0'0'33,"5"-16"-1,-5 16 1,0 0-22,-23-12-3,7 18-3,-10-3-1,-2 7-1,-4-3-1,-1 5-1,2-3 0,3 2-1,8-5 0,6-4 0,14-2 0,0 0-1,0 0 1,14-15-1,5 5 1,-4 1 0,4 0 1,-2 1 0,-3 0 0,-14 8 1,18 0-1,-18 0 1,5 19 0,-5 5 0,-5-3 0,2 10-1,-1 2 0,2 2 0,-3 3-1,5 1 1,-3-1-1,3-5 1,-1-1-1,1-1 0,1-5 0,-1-1 0,3-7 0,-1-3-1,-2-15 0,9 19-1,-9-19 1,14 10-1,-14-10 0,20 3 0,-20-3 1,22 0-1,-22 0 2,23-2-1,-23 2 1,20 0 1,-20 0-1,0 0 1,0 0 0,8 16 0,-8-16 0,-25 11 1,2-9-1,-6 0-1,-5-2 1,-2-2-1,2 1-1,0-2-1,11 13-8,-4-11-26,27 1 2,0 0-2,14 7-1</inkml:trace>
</inkml:ink>
</file>

<file path=ppt/ink/ink2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22.3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100 32 81,'0'0'36,"-12"-20"-1,12 20 0,-10-13-27,10 13-2,0 0-1,-9 29-1,2-12-1,5 12 1,-5 10-2,3 7 0,-5 9 0,5 1 0,-2-3-2,0 4 1,0-7-1,3-5 1,2-3-1,1-6 0,3-6 0,-1-4 1,3-4-1,1-6 0,-2-3-1,-4-13-1,0 0-1,13-8-2,-13 8-2,6-37-9,9 17-21,-11-11 0,12 7 0,-7-6 1</inkml:trace>
  <inkml:trace contextRef="#ctx0" brushRef="#br0" timeOffset="421">356 211 65,'25'-13'33,"-25"13"1,19-10-1,-19 10-20,0 0-4,0 0-3,-13 6-2,-6-2-1,-6 2-1,-6-2 0,-5 2-1,-7-2 0,2-4-1,3 0 0,2-3-2,11 5-2,-6-14-8,31 12-24,0 0 2,0 0-2,0 0 1</inkml:trace>
  <inkml:trace contextRef="#ctx0" brushRef="#br0" timeOffset="780">432 391 67,'0'0'34,"0"20"-1,-14-14 0,2 9-21,-19-12-6,3 7 0,-14-6-2,1 2-1,-7-5-1,4 1-1,0 0-1,4-3-3,14 10-14,-5-17-18,14 3 1,3-7-3,14 12 1</inkml:trace>
</inkml:ink>
</file>

<file path=ppt/ink/ink2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25.3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47 141 61,'-9'-25'34,"4"3"1,-10-3 0,14 9-19,-11-10-6,12 26-1,-4-27-3,4 27-1,-3 13 0,7 12-3,-2 7 0,3 14 0,0 5-1,2 12 0,-1 4-1,0 2 2,1-4-3,-3-3 2,1-8-1,-1-3 0,5-12 0,-5-9-2,3-7 0,-7-23-3,15 20-4,-15-20-23,8-20-6,1-3 1,11-2 0</inkml:trace>
  <inkml:trace contextRef="#ctx0" brushRef="#br0" timeOffset="297">309 63 78,'4'-33'36,"4"18"-1,-14 2 2,16 27-28,-19 2-2,6 15-3,-7 7 0,4 9-2,-4 6 0,5 6-1,-6 3 0,4-5 0,0-6 0,0 0-1,-2-10 0,3-7-1,-2-8-1,8-26-1,-11 25-5,-2-33-24,13 8-4,9-24-1,4 10 0</inkml:trace>
  <inkml:trace contextRef="#ctx0" brushRef="#br0" timeOffset="577">277 312 70,'-23'0'32,"-2"5"-2,-9 0 1,3-4-32,2 5-23,-4-4-4,3-5-3,5-5 0</inkml:trace>
  <inkml:trace contextRef="#ctx0" brushRef="#br0" timeOffset="1669">582 350 61,'0'0'32,"-14"-19"1,14 19 0,-10-28-20,10 28-4,7-21-2,-7 21-1,15-8-2,-2 8 0,-13 0-2,14 19 0,-10-2 0,1 11-1,-5 5 0,-5 1 0,-3 6-1,-5-2 0,-3-3 0,0-6 0,1-7 0,15-22-1,-20 13 1,20-13 0,7-22 0,6-1 0,2-7 0,2-6 0,-1-4 1,3 1-1,-3-5 1,-3 5 0,-7-1-1,1 11 1,-3 7 0,-4 22-1,0 0 1,0 0 0,-7 28 0,6 8 1,-4 4-1,5 4 0,-1-1 0,5 1 0,0-7 0,2-5-1,3-7 0,1-9 0,3-3-2,-13-13 0,29 9-3,-29-9-7,36-9-20,-21-4-6,8 9 0,-7-13 0</inkml:trace>
  <inkml:trace contextRef="#ctx0" brushRef="#br0" timeOffset="2278">983 453 77,'-13'21'33,"18"-8"0,-5-13 0,21 20-29,-21-20 0,28 2-1,-28-2 1,26-16-2,-19 0 1,2 0 0,-9-3-1,-2 4 0,-6 0 0,8 15 0,-21-10-1,21 10 0,-21 15 1,16 1-1,0-2-1,3 3 0,4 0-1,-2-17-3,13 25-17,-13-25-15,24-9 0,-12-8-1,5 1-1</inkml:trace>
  <inkml:trace contextRef="#ctx0" brushRef="#br0" timeOffset="7847">348 569 23,'0'0'25,"0"0"2,0 0 3,-4-27-14,4 27-3,0 0-1,0 0-2,0 0-2,0 0 0,0 0-3,0 0-1,0 0-1,0 0-1,-9 14 0,9-14 0,-22 20 0,9-4-1,-5 0 1,2 3-1,-3 0 0,3 0 0,3-6 0,0 2-1,13-15 0,-22 16-4,21-1-8,1-15-23,0 0 1,0 0-2,5-14 1</inkml:trace>
</inkml:ink>
</file>

<file path=ppt/ink/ink2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28.1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283 151 85,'0'0'35,"0"0"-2,0 0 3,-29-12-31,10 14 0,-11-5-2,-1 0-1,0-3 0,2 3-1,3-1-1,6 1 0,5-1 1,15 4 0,0 0 1,-7 14-1,8-1 2,4 11-2,-5 2 1,0 7-1,-3 2 1,-1 6-1,-1 1 0,4 3 0,-5-1 0,5 0 0,-4-2 1,1-1-1,2-5-1,0 1 1,-1-8-1,0-3 1,-2-7-2,3-1 0,2-18-1,0 0-2,0 16-4,-6-32-23,6 16-7,17-34 0,5 15-1</inkml:trace>
  <inkml:trace contextRef="#ctx0" brushRef="#br0" timeOffset="374">239 447 64,'0'-18'34,"0"18"-1,-23 6-1,3-6-16,-2 9-13,-4 1-3,-4-9-15,6 8-17,5-9 0,19 0-3,-22-9 1</inkml:trace>
  <inkml:trace contextRef="#ctx0" brushRef="#br0" timeOffset="733">615 31 76,'3'-16'35,"-3"16"-3,0 0 3,-15-18-26,15 18-2,-21 2-3,6 4-1,-2-1 0,4 3 0,-2 1-1,8 6 0,-2-2 0,9 1 1,-2 5-1,3 0 0,-1 2 0,0 6-1,-4 2 0,-1 6 0,-2 2 0,1 5-1,-1 0 1,0 6-1,3 0 1,-1-1 0,1-5 0,4-2 0,0-5-1,0-3 0,-3-6 0,2 0 0,-4-4 0,2-2 0,2-1 0,-3 0 1,4-3-1,0 0 0,4-1 0,-4-15 1,10 22-1,-10-22 0,23 16 0,-10-10 0,2 1 0,0-1 0,0 0 0,-1-5-1,-14-1 0,22 4-2,-22-4-2,14-21-6,2 15-19,-13-19-9,10 2 1,-11-12 0</inkml:trace>
  <inkml:trace contextRef="#ctx0" brushRef="#br0" timeOffset="1264">716 250 75,'0'0'36,"16"0"0,-2 20 0,-14-20-18,26 46-14,-19-14 0,1 10-2,-7-1-1,-4-6 1,-3-3-2,-2-6 0,-2-9-1,10-17 1,-19 8-1,19-8-1,-6-27 1,9 4 0,4-5 1,3-4-1,5-3 2,-1-2 0,1 0 0,0 1 2,-3 4-1,0 7 1,-4 2-2,-2 9 1,-6 14 1,6 24-3,-8 3 1,-1 14-1,-1 6 0,0 7-1,1 1 2,1 1-1,0-11-1,4-9 1,6-8-2,-8-28-2,26 22-7,-21-37-22,21-2-5,-5-18 1,10 0-2</inkml:trace>
  <inkml:trace contextRef="#ctx0" brushRef="#br0" timeOffset="1747">1062 97 65,'0'0'32,"0"0"0,0 0-1,0 0-21,15-16-3,3 16 1,-18 0-2,34-13 0,-17 4-2,6 8 0,-4-7 0,4 8-1,-6-1 0,-1 1 0,-16 0-1,23 6 1,-23-6-1,13 20 0,-10-1 0,1 9-2,-2 4 2,-1 7-2,-2 1 2,-1 5-2,-2-3 1,-2 3-2,1-3 2,-1-1-1,0-3 0,2 0 1,1-2-1,3-2 0,0-4 0,0 1 0,0-5 0,-2-1 0,-2-5 0,-5-4 0,-4-2 1,-2-1-1,-3-3-1,-3-1 0,3 1-2,-1-7-3,19-3-11,-33 0-21,33 0-2,-17-29 1,13 10-2</inkml:trace>
</inkml:ink>
</file>

<file path=ppt/ink/ink2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56.8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211 178 71,'6'-28'34,"0"5"1,-6-6 0,11 9-24,-19-7-4,5 11 0,-13-2-2,16 18-2,-29-13-1,14 10 0,-2 3-1,4 2 1,0 4 0,4 10-2,1 2 2,3 11-1,1 2 2,3 8-3,-2 0 2,1 9-1,1-4 0,1 0 0,-4-2 0,-1-3-1,1-3 1,0 2-1,-1-5 0,1-1 0,1 0 0,2-5 1,1-1-1,-2 0 0,2 0 0,0-3 1,0-2-1,0-7 0,0 1-1,0-15 0,0 17-1,0-17-3,0 0-5,-7-17-24,7 17-5,16-35 2,0 15-2</inkml:trace>
  <inkml:trace contextRef="#ctx0" brushRef="#br0" timeOffset="421">227 402 66,'0'0'33,"-14"-8"1,1 13-2,-9-6-14,0 11-15,-8-3 0,0 2-3,1 0-3,-3-11-27,10 2-2,9-7-1,13 7-2</inkml:trace>
  <inkml:trace contextRef="#ctx0" brushRef="#br0" timeOffset="608">204 347 60,'4'16'34,"-8"6"0,0 0-1,-1 15-9,1-5-19,4 10-2,-4-4-1,8 1 1,2-6-2,7-6 0,0-2-1,7-9 0,2-10 0,-1-8 1,-2-9-1,1-11 1,-5-3-1,-4-5 1,-6-5 0,-1 1-1,-13-1 1,1 6-1,-5 3 0,-5 6 0,4 5-2,-8-1-8,22 16-25,-17-6 1,17 6 0,0 0-2</inkml:trace>
  <inkml:trace contextRef="#ctx0" brushRef="#br0" timeOffset="936">412 495 76,'4'27'34,"5"7"-1,-9-4 2,13 2-28,-9-9-1,5 2-1,-9-25-1,6 16-1,-6-16-1,-2-18-1,2-4 1,0-2-1,0-8 0,5-1 0,-1-5 0,9 6 0,0-1 0,4 4-1,5 7 1,-5 4-1,2 7 0,-4 4-4,3 19-14,-18-12-18,22 4-1,-22-4 0,23 9-1</inkml:trace>
</inkml:ink>
</file>

<file path=ppt/ink/ink2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58.2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167 28 81,'0'0'35,"-16"-26"0,16 26 0,-24-7-27,24 7-2,-32 23-1,14 0-2,-2 5-1,2 6-1,1 1 0,4-2-1,4 0 0,8-7 1,2-6-2,6-6 1,-7-14 0,22-2-1,-7-10 1,1-7 0,-2-5 0,4-4 0,-1-4 0,-1 5 1,-3 1 1,0 6 0,-3 5 0,-10 15 0,16 3 0,-8 17 0,-5 8 0,1 10-1,0 3-1,1 3 1,-1 6-3,0-11 0,4-1-3,-8-21-10,14 4-22,-14-21 0,22-6 0,-18-16-1</inkml:trace>
  <inkml:trace contextRef="#ctx0" brushRef="#br0" timeOffset="375">320 53 81,'0'0'34,"0"0"0,14-3-3,7 22-22,-19 0-3,6 12-2,-7-2-2,3 3 0,-5-5-1,-2-8-1,3-19 0,-14 10-1,14-10 1,-13-21 0,10-2 0,3 0 0,4-5 0,5 2 0,4-1 1,6 8 0,0 3 1,2 9 0,-2 0 0,0 12 0,-3 3 0,-1 8 0,-5 3 0,-4 11-1,-4 0 0,0 6 0,-5-2-1,-1-2 0,1 0-2,-3-9-1,6 7-7,0-30-25,0 0-2,0 0 0,22-12-1</inkml:trace>
  <inkml:trace contextRef="#ctx0" brushRef="#br0" timeOffset="765">628 59 87,'0'0'33,"-8"19"0,5 9-7,-2-17-17,6 22-5,-5-6-1,5 3-1,2-4-1,4-6 0,5-4-1,4-10 0,4-9 0,3-5 0,2-11 0,0-3 0,-2-5 0,-4-2 0,-5 1 1,-2 2 0,-8 1 1,-2 8 0,-5 1 0,3 16 1,0 0-1,-15-2 0,15 2 1,-7 35-1,6-3 1,4 9-1,-5 6-1,4 4 1,-1 3-1,1-1 1,-2 2-2,0-1 0,2-3 0,0 1 0,-2-6 0,0 0 0,0-4 0,-4-5-1,-4-5 1,2-9 1,-7-5-1,-4-8 0,0-4-1,-5-9-1,1 1 0,-2-6-5,23 8-12,-30-15-19,30 15-1,-18-25 0,18 12-1</inkml:trace>
</inkml:ink>
</file>

<file path=ppt/ink/ink2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00.1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10 275 78,'0'0'34,"0"0"0,0 0 0,0 0-28,-6 35-1,2-12-1,6 9 0,-2 6-2,3 2 1,2 1-2,-1 4 1,0-1-1,2-9 1,-3-5-1,1-7 0,-2-7 0,-2-16 0,0 0 0,7-26 0,-3-1 1,4-7-2,-1-6 1,3-4 0,0-1 0,0 3-1,2 4 1,-4 6-1,1 4 0,0 8-1,-2 7-1,-3 0-2,-4 13-6,0 0-25,0 0-3,15-19 1,-15 19-1</inkml:trace>
  <inkml:trace contextRef="#ctx0" brushRef="#br0" timeOffset="515">449 263 68,'0'0'34,"0"0"-1,-7-20 0,7 20-21,0 0-4,-16 16-2,3-9 0,4 12-2,-8 0-1,8 9 1,-5-1-2,4 4 0,0-4 0,3 2 0,1 0 0,6 2-1,-3-5 0,6-1 1,1 0-1,5-4 0,-1 3 0,5-8 0,2 0-1,-1-6 0,4 0-1,-1-7-1,5 0-3,-5-13-3,12 12-15,-16-26-15,13 6 1,-13-9-1,7 5 2</inkml:trace>
  <inkml:trace contextRef="#ctx0" brushRef="#br0" timeOffset="827">546 454 74,'-20'-6'33,"1"10"-2,-7-5 3,10 9-28,-13-8-2,8 6-1,-3-1-5,-2-13-22,13 5-8,13 3-1,-13-23-1</inkml:trace>
  <inkml:trace contextRef="#ctx0" brushRef="#br0" timeOffset="1170">987 25 73,'-6'-15'35,"-4"2"0,10 13-6,0 0-12,-7 26-10,-2-4 0,8 15-3,-6 3-1,2 11 0,0 1-1,3 5-1,-2-3-1,1-8 2,0-5-1,2-7-2,-2-7-1,1-9-1,7 0-7,-5-18-26,0 0 0,0-13-1,0 13-1</inkml:trace>
  <inkml:trace contextRef="#ctx0" brushRef="#br0" timeOffset="1451">804 102 79,'-15'-19'34,"15"19"0,-9-26 1,9 26-26,16-16-3,2 14-2,-1-3-1,8 8-1,1-1 1,4 7-2,0 1 1,2 6-2,-3 3 2,0 7-2,-4 1 2,-1 4-2,-6 3 1,-3 4-1,-2 2 1,-5 1-1,-8 1 1,-3 3-1,-7-3 1,-9 2-1,-3-6 1,-8-9-1,-9-6 1,0-4 0,3-10-1,-2-2 0,3-6 0,5-2-1,4 0 0,9-5-2,17 6-2,-25-15-7,25 15-24,7-16-1,6 8 0,-3-8 0</inkml:trace>
  <inkml:trace contextRef="#ctx0" brushRef="#br0" timeOffset="2075">1463 449 81,'0'0'36,"0"0"-2,-13 0 1,13 0-29,-38 15-1,9-4-2,-5-2-2,2 1 1,2-4-2,3-2 1,13 2-2,14-6 1,0 0-1,0 0 1,17-3 0,-2 2-1,1 1 2,0 1-1,-16-1 1,18 3 0,-18-3 0,0 19 1,-4 0-1,-2 6 1,-1 4-1,3 6 1,-1 4-1,4-3 0,2 1 0,4-4-1,-1-5 0,5-5-1,-1-4 0,-8-19 1,18 22-1,-18-22-1,17 8 2,-17-8-1,0 0 0,17 0 1,-17 0 0,0 0 0,0 0 0,0 0 0,-20 6 0,6-6 0,-6 0 0,-4 0 1,0-1-1,1 1 0,-2 0-2,6 0-1,19 0-10,-21 10-23,21-10 1,0 0-3,18 7 1</inkml:trace>
</inkml:ink>
</file>

<file path=ppt/ink/ink2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37.5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272 0 61,'0'0'33,"0"0"0,0 0 0,0 0-19,0 0-7,-9 19 0,-13-16-3,-3 6 0,-6-8-1,0 6-1,-1-2-1,2-1 1,-1-2-2,9-1 0,9 5 1,13-6-1,0 0-1,0 0 1,9 13 0,4-13-1,0 0 1,5-3 0,0-1 1,-5-4-1,0 4 1,-13 4 1,18 0-1,-18 0 2,9 28-2,-8-1 1,-5 4 0,-1 8-1,-1 2 0,2 5 0,-1 1 0,1-5-2,3-3 2,-1-7-3,5 0 2,0-11-2,4-2 1,-7-19-2,17 20 2,-17-20-1,20 0 0,-20 0 0,22-9 0,-22 9 2,18-10-1,-18 10 2,0 0-1,0 0 1,0 0 1,-12 17-1,-4-11-1,-3 9 1,-5-5-1,-2 2 1,-1-1-2,2-1 1,3-1-3,1-15-1,13 19-9,-10-23-23,18 10 1,3-22-1,-3 22-1</inkml:trace>
  <inkml:trace contextRef="#ctx0" brushRef="#br0" timeOffset="920">662 90 59,'0'0'34,"0"-20"0,0 20 0,-1-20-18,1 20-7,1 18-1,2 6-2,-7 3-2,4 10-1,-8 3 0,8 8-1,-4-1-1,-1-3 1,1-5-1,0-10-1,1-4-1,-2-9-2,5-16-1,0 0-3,3 17-11,-7-31-19,4 14 2,0-38-2,6 17 3</inkml:trace>
  <inkml:trace contextRef="#ctx0" brushRef="#br0" timeOffset="1154">670 147 51,'5'-16'31,"0"0"2,-5 16 0,0-22-18,0 22-3,0 0-2,0 16-4,-13-7-1,-1 11-2,-3-1-1,-5 4 1,-5 2-2,-4-2 1,2 2-2,1-4 1,-2-4-1,7-5-1,2-2 0,6-1-1,15-9-2,-13 7 0,13-7-5,0 0-12,0 0-13,0 0 0,27-3-1,-27 3 2</inkml:trace>
  <inkml:trace contextRef="#ctx0" brushRef="#br0" timeOffset="1576">438 290 69,'0'0'33,"0"0"-2,-1 18-6,1-18-13,13 24-3,-4-11-2,10 10-2,-3-4-1,8 4 0,-4-4-2,0-1-1,-4-4-2,-16-14-5,28 13-28,-28-13-1,9-13 1,-11-6-3</inkml:trace>
</inkml:ink>
</file>

<file path=ppt/ink/ink2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41.9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232 22 63,'0'0'33,"-5"-25"1,5 25-1,0 0-21,0 0-4,-24 6-2,14 8-1,-6-1-1,1 6-1,-1-5-1,0 3 0,0-2 0,6-1 0,10-14-1,-7 25 0,7-25 0,10 26 0,0-13 0,1 3 0,0 2 0,-1 2 0,-3 1 0,-2 4-1,-2 1 1,-6 0 0,-3 3-1,-1-1 1,-6-3-1,0-3 0,-5-6 0,4-5 0,-6-3 0,2-8 0,1-3-1,2-2 1,15 5 0,-20-11-1,20 11 0,0 0 1,0 0-1,0 0 1,22 3 0,-9 5 0,0 7 0,0 4 0,-3 6 0,-3 1 0,-7 5 1,0 4-2,-3 0 1,-2 1-1,0-2 1,1-2 0,0 0 0,5-3-1,3 0 1,5-4 1,3-3-1,1-3 0,4-5 0,-2-3 0,2-6-1,-4-5-2,3 2-2,-7-20-11,9 13-21,-9-14 0,11 5-1,-11-7 0</inkml:trace>
  <inkml:trace contextRef="#ctx0" brushRef="#br0" timeOffset="718">336 274 65,'0'0'34,"6"-16"-1,-6 16 1,14-3-22,4 19-5,-18-16-1,21 38-1,-13-9-2,0 11-1,-8 0 0,-3 3-1,-1-4-1,-6-2 1,-2-7-1,4-5 0,-1-12 0,9-13 0,0 0-1,-1-19 1,11-1 0,3-12-1,0-2 1,4-8 0,1-5 1,-2 2-1,-3 3 1,-3 4 0,-5 4 1,-3 14-1,-2 20 1,0 0 0,-12 20 0,5 15-1,1 9 1,5 7-1,-2 3 0,7-2 0,1-3-1,2-11 1,3-8-2,3-9-1,7-7-2,-5-17-4,15 5-22,-12-21-8,12 4 2,-8-11-3</inkml:trace>
  <inkml:trace contextRef="#ctx0" brushRef="#br0" timeOffset="2091">882 187 64,'0'0'34,"-14"-27"-1,14 27 1,-13-17-22,13 17-3,-5 14-2,5 5-1,-6 8-3,5 8 0,-2 2-1,3 7 0,-3 0-1,2-3 1,-4-6-2,4-5 0,0-5-1,-2-10 0,6-1-1,-3-14-1,1 15-2,-1-15-1,0 0-2,0 0-1,17 3-1,-22-18 0,5 15 1,-2-26 1,4 13 1,-10-12 2,4 6 3,0 2 3,-5-2 2,9 19 3,-10-24 0,10 24 2,0 0 0,0 0 0,0 0 1,0 0-2,0 0-2,24-4 0,-6 1-1,9 8 0,5-5-1,7 5 0,2 0-1,5 5 0,-1-3 0,-3 2 0,-4-2-1,-8 1-1,-7-3-1,-7-5-1,-3 5-1,-13-5-6,0 0-16,-8-24-12,8 24 1,-21-21-1,21 21 2</inkml:trace>
  <inkml:trace contextRef="#ctx0" brushRef="#br0" timeOffset="2621">1095 283 62,'15'-18'33,"2"24"0,-3-6 1,17 13-21,-15-7-5,7 10-2,-10-3-1,0 12-2,-13-5-1,-6 1-1,-8 2 0,-5-2-1,-4-1-1,-3-7-2,4 11-7,-7-16-25,14 2 1,15-10-2,-14 2 2</inkml:trace>
  <inkml:trace contextRef="#ctx0" brushRef="#br0" timeOffset="3027">1408 305 76,'-9'-19'35,"9"19"0,0 0 0,9 35-26,-9-12-2,9 16-2,-5 1-1,5 6-1,-1-6-1,5-1 0,-4-11 0,1-6-1,-10-22 1,19 4-2,-12-20 1,2-7 0,-2-9-1,2-3 0,0-8 0,2 4 0,-1 3 0,2 2-1,-2 11-1,-4-1-2,-6 24-5,0-17-28,0 17 1,0 0-2,22-2 0</inkml:trace>
  <inkml:trace contextRef="#ctx0" brushRef="#br0" timeOffset="3464">1776 42 55,'-5'-14'33,"5"14"0,0 0 0,24 10-20,-24-10-1,26 14-4,-26-14-3,29 27 0,-19-13 0,-1 8-2,-5-2 0,-4 5 0,-4 0-1,-5 3-1,-3-1 1,2 6-1,-3-1-1,4 1 1,1 1-1,8-1 0,1-1 0,5-7 1,3-3-1,2-9 1,2-4-1,0-9 0,2-4 0,-1-8 0,-1 0 0,-13 12 0,21-20 0,-21 20-1,14-7 2,-14 7-1,9 18 0,-8 6 0,-1 4 0,-1 4 0,-1 4 2,-1 8-2,-1 0 0,-2-2 0,-1 2 0,-2-3 0,-1-4 0,1-2-1,1-2 1,-1-7 0,2-4 0,-2-8-1,2-1 0,7-13-3,-16 14-4,-6-23-22,22 9-9,-17-13 2,17 13-3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50.3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74 31 81,'-10'-16'36,"10"16"1,-14-17-7,14 17-20,0 0-2,-13 28-1,4-7-1,4 16-3,-1 5 0,3 10-1,-1 3-1,4 7 0,0-6 0,3 1-1,-2-5-1,-1-9 2,5-7-1,-5-10 0,0-6-1,0-20-1,4 16-1,-4-16-2,0 0-7,-3-33-27,15 14 1,-3-9 0,5 5-2</inkml:trace>
  <inkml:trace contextRef="#ctx0" brushRef="#br0" timeOffset="390">320 216 65,'5'-13'37,"-5"13"0,0 0-1,-21-9-18,6 16-13,-15-4-2,-3 3 0,-9-4-2,-2 1 0,1-1-2,5-2-2,11 12-3,-4-12-27,31 0-3,0 0 0,25 16-2</inkml:trace>
  <inkml:trace contextRef="#ctx0" brushRef="#br0" timeOffset="639">289 316 50,'13'18'35,"-13"-18"1,0 0-1,-15 7-9,15-7-19,-31 9-3,5-2 0,-5-1-1,-5-3-2,-2 1-4,-10-7-28,21 5-4,5-4-1,22 2-3</inkml:trace>
</inkml:ink>
</file>

<file path=ppt/ink/ink2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48.1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89 134 60,'-6'-21'33,"-5"-8"0,9 11-7,-11-13-13,15 18 0,-16-10-4,14 23-1,0 0-2,0 0-1,-5 29-1,5 7 0,-3 5-1,1 11-1,-2 6 0,1-1 0,-4 0-1,2-3 0,0-3-1,2-8 1,-2-4-1,4-5 0,-1-3 1,2-7-1,2-2 0,-2-8-1,0-14 1,3 15-2,-3-15 0,0 0-1,6-19-6,-12-6-13,15 12-16,-7-13 1,10 9-1,-6-7 1</inkml:trace>
  <inkml:trace contextRef="#ctx0" brushRef="#br0" timeOffset="483">337 118 74,'16'-1'34,"-1"5"0,-15-4-4,0 0-20,0 0-4,-18 19-1,-9-12 0,-2 3-2,-11-1 0,4 2-1,-3-2 0,1 0-1,3-5 0,5 2-1,4-3-1,4-3-1,9 5-1,0-10-7,13 5-25,0 0-1,0 0 1,17 5-2</inkml:trace>
  <inkml:trace contextRef="#ctx0" brushRef="#br0" timeOffset="842">328 392 85,'0'0'34,"5"17"1,-18-18-7,13 1-20,-38 14-3,15-5-1,-11-3-1,0-1-1,-3 0-1,4-2-2,2 1-1,0-11-9,15 8-24,-3-9 0,19 8 0,-12-19-3</inkml:trace>
</inkml:ink>
</file>

<file path=ppt/ink/ink2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49.4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296 145 78,'8'-17'35,"-8"17"0,0 0-6,-18-5-20,-8 5-4,-2 8-1,-8-5-2,2 4 0,-2-1-1,4-1 0,5-2-1,5 4 1,9-7 0,13 0 0,0 0 0,0 0 1,0 0-1,0 0 1,13 13-1,-13-13 1,13 15 0,-9 1-1,-2-2 0,-1 7 1,-1 3-1,0 4 0,-1 1 0,-2 4 0,-1 0 0,4 0 1,-5 4-2,4-6 1,-1 3 0,1-4-1,-2 1 0,3-4 0,-1-1 0,1-3 0,0-4 0,0-3-1,0 0 2,0-16-3,0 17 0,0-17-3,0 0-2,0 0-22,0 0-9,1-24 0,15 12-1</inkml:trace>
  <inkml:trace contextRef="#ctx0" brushRef="#br0" timeOffset="468">264 478 80,'0'0'35,"-23"-4"-2,3 15-3,-15-9-25,5 5-3,-5-1-4,-8-8-31,13 2 1,0-9-3,12 1 1</inkml:trace>
  <inkml:trace contextRef="#ctx0" brushRef="#br0" timeOffset="2855">636 54 41,'11'-13'31,"-11"13"2,19-25-1,-2 22-18,-24-11-1,7 14-2,0 0-4,-18 13-2,-3-4-2,3 4 0,-7-2-2,5 1 1,0-5-1,2 0 1,4-2-2,14-5 1,-14 0 0,14 0 1,0 0-1,0 0 0,0 0 1,16-8-1,-16 8 0,0 0 1,7 15-1,-7-15 1,-2 26-1,-1-6 0,-1 5 0,0 2 0,-2 7 0,2 2 0,-2 1 0,0 1-1,2-2 1,1 2-1,-1-5 0,4-4 1,-2 0-1,2-3 0,0 1 0,2-2 0,0 1 1,0-6-2,-2 2 1,4-3 0,-2-2 0,1-2-1,1-2 2,-4-13-2,9 21 2,-5-5 0,0-3-1,1 0 0,-5-13 0,10 18 0,-10-18-1,15 19 1,-15-19 0,18 10 0,-18-10 0,26 8 0,-13 1 0,4-2 1,-3 1-1,-14-8-1,25 14-1,-25-14-1,13 6-2,-16-24-6,3 18-19,9-29-8,-2 6 1,-12-10-1</inkml:trace>
  <inkml:trace contextRef="#ctx0" brushRef="#br0" timeOffset="3526">705 319 51,'0'0'34,"-16"-6"0,16 6-2,0 0-7,0 0-17,0 0-1,19-12-2,-3 15-1,-3-3-1,4 6 0,-1 1-1,0 8 0,-5 4-1,-2 5 1,-6 4-1,-5 2 0,-3 2-1,-3-3 1,-3 0-1,-2-6 1,4-6-1,9-17 0,-17 12-1,17-12 1,4-20 0,4-1 0,3-5 0,3-4 0,2-6 0,2-3 1,-4 4-1,-1 5 1,-4 2 0,-2 11 0,-7 17 0,0 0 0,0 0 0,-4 33 0,-2 0-1,3 3 1,1 3-1,2 1 1,3-4-2,3-7 1,3-3-2,2-12-1,7-2-2,-18-12-8,36-13-18,-23-10-7,8-2 0,-5-13 0</inkml:trace>
  <inkml:trace contextRef="#ctx0" brushRef="#br0" timeOffset="4041">1009 64 71,'0'0'34,"-17"0"-1,17 0-5,0 0-19,0 0-3,0 0 0,20-3-1,-20 3-1,32-3 0,-15 2-1,8 1 0,-4-5-1,5 4 0,-4-3 1,-4 2-2,-2 1 1,2 2 0,-5 4-1,-13-5 0,14 23 1,-11-2-1,-3 5 0,-4 9 0,-4 6 0,0 6 0,1 1 0,-1 4 0,3 2-1,2-2 1,0-1-1,1-5 1,1-6-1,1-3 0,0-4 1,-3-6-2,-1-3 2,-1-3-1,0-6 0,-3-1 0,8-14 0,-21 18 0,8-13-1,-9 0 0,5-4-2,-9-2-1,4 6-2,-12-19-18,12 18-15,-5-15 0,7 6-1,-2-11 1</inkml:trace>
</inkml:ink>
</file>

<file path=ppt/ink/ink2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11.9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259 78 32,'13'-7'30,"-13"7"3,13-7-2,1 12-11,-14-5-6,0 0-1,0 0-5,0 0-3,-13 14-1,-4-7-1,-9-1-1,-3 2 0,-4-3-1,-2 1 0,-1-5-1,6 2 0,4 0 0,7 0-1,19-3 0,-15 4 0,15-4 0,18 9-1,-2-6 1,2-2 0,4-1 0,-2 0 1,-1-1 0,-2 1 0,-4 3 1,-13-3-1,18 14 1,-17 1 1,-1 5-1,-4 6 1,-3 2 0,2 5-1,-3 2 1,2 3 0,-1-2-1,7 1 0,-2-4-1,4-7 0,1 0-1,-2-7 0,2-3-1,-3-16-1,6 16 0,-6-16 0,0 0-1,17-11 1,-17 11 0,20-15 2,-20 15 0,22-16 1,-22 16 1,14-9 1,-14 9 0,0 0 0,0 0 0,-8 15-1,-5-6 1,-5-2-2,-8-1 1,0-3-1,-4-2 0,0-4-3,4 6-6,-5-13-25,31 10 0,-23-19-2,23 19 1</inkml:trace>
  <inkml:trace contextRef="#ctx0" brushRef="#br0" timeOffset="889">681 117 61,'4'-17'34,"-8"-5"-2,8 8 2,-11-5-22,7 19-3,0 0-3,-1 14-1,-7 7-1,4 11-1,-5 5 0,5 10 0,-3 2-1,0 5 0,1-3-1,3-2 1,-1-2-1,4-3-1,-3-5 1,7-7-1,-4-7-1,4-5 0,1-4-1,-5-16-2,0 0-2,0 0-7,26-15-24,-23-9 2,14 5-1,-11-9 1</inkml:trace>
  <inkml:trace contextRef="#ctx0" brushRef="#br0" timeOffset="1295">1048 221 46,'19'-2'31,"-19"2"1,22-6 0,-22 6-18,17-4-4,-17 4-2,0 0-3,-19 0-2,-1 4-1,-6-7 0,-9 3-1,-8-1 0,0 0 0,-4-4-1,2 4 0,8 1-1,4-2-2,14 12-6,-4-7-24,23-3 0,0 0-2,20 21 2</inkml:trace>
  <inkml:trace contextRef="#ctx0" brushRef="#br0" timeOffset="1623">1100 392 67,'0'0'33,"-3"15"-2,-14-20-4,17 5-18,-36 3-2,7 3-2,-14-7 0,-1 4-2,-8-3 0,3 2-1,3 0-1,5-1-1,7 2 0,8-4-4,26 1-6,-19 10-24,19-10 1,20-6-2,2 3 0</inkml:trace>
  <inkml:trace contextRef="#ctx0" brushRef="#br0" timeOffset="1981">969 30 72,'4'-16'35,"-8"-1"-1,4 17 0,0 0-26,4 20-1,-14 6-2,3 15-1,-6 8-2,3 11 1,-8 1-1,1 2-1,0-2 0,-1-8-1,7-3-2,0-9-1,11 1-10,-11-22-22,20 3-1,-9-23-1,20 16 0</inkml:trace>
</inkml:ink>
</file>

<file path=ppt/ink/ink2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15.0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47 64,'-9'-20'34,"9"20"-1,-9-29 0,9 29-23,0 0-2,0 0-2,-7 23 0,10 11-2,-3 4-1,0 7 0,0 5-1,4 5 1,-1-2-2,2-4 0,-1-3 0,3-4 0,-1-6-1,1-3-1,0-1 0,1-10-1,0 1-3,-8-23-5,19 15-26,-19-15 1,18-21-1,-13-4 0</inkml:trace>
  <inkml:trace contextRef="#ctx0" brushRef="#br0" timeOffset="265">263 126 52,'8'-29'34,"-8"0"-2,0 29 2,2-27-14,-2 27-11,-9 17-2,3 7-1,-10 7-2,6 8 0,-3 5-1,2 7 0,-1 2-1,3 2 0,1-2-1,2-2 0,2-6 0,-2-2-1,-2-7 0,0-9-2,-2-6-1,-3-12-2,11 7-11,-12-24-20,14 8 0,4-27-1,8 13 1</inkml:trace>
  <inkml:trace contextRef="#ctx0" brushRef="#br0" timeOffset="546">234 363 48,'-6'-16'30,"6"16"1,-26 3-2,7 7-11,-6-4-17,1-2-1,-4 6-10,-1-8-18,5-2-1,2-6-2,6-1 0</inkml:trace>
  <inkml:trace contextRef="#ctx0" brushRef="#br0" timeOffset="904">387 247 46,'0'0'31,"-1"-16"2,1 16-5,13-7-6,-13 7-14,26-4-1,-26 4-2,27 14 0,-18 2-2,1 9 0,-7 4 0,-1 5-2,-7 1 1,-1-1-1,-2-2 0,-1-6-1,0-6 1,9-20-1,-11 14 0,11-14 0,3-21 0,3 1-1,4-7 1,3-3 0,1-4 0,1-2 0,-1 1 0,1 4 1,-5 5 0,-2 8-1,-3 5 1,-5 13 1,0 0-1,-7 17 1,1 7-1,-1 4 0,-2 5 0,3 4 0,2-2 0,4-2 0,1-2-1,5-5 0,4-5-1,-1-5-1,4-5-1,-13-11-5,33 8-20,-23-21-8,12 4 0,-10-10-1</inkml:trace>
  <inkml:trace contextRef="#ctx0" brushRef="#br0" timeOffset="1482">791 342 70,'-7'13'34,"6"8"-1,1-21 0,1 29-28,-1-29-1,9 15 0,-9-15 0,17-11-1,-7-3-1,2-2 0,-2-3 0,-1-2 0,-5 2-1,-1 2 0,-6 4-1,3 13 0,-14-10 0,14 10 0,-19 10 1,19-10-1,-13 23 0,10-7 1,4-1-2,2-2 0,5 3-3,-8-16-16,0 0-15,15-3 1,-15 3-3,15-19 0</inkml:trace>
</inkml:ink>
</file>

<file path=ppt/ink/ink2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17.1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264 243 72,'0'0'33,"0"0"0,-8-19 0,8 19-28,-29 3-1,5 1-2,-7-1-1,1 3 0,-1 0 0,5-2 0,4-2-1,7-2 0,15 0 0,0 0 1,0 0 0,15-13 0,-15 13 1,19-10-1,-19 10 1,14 0 0,-14 0 1,2 21-1,-8-1-1,2 3 1,-5 6 0,2 3 0,-2 1-1,0 1 1,5-1 0,-3 0-1,1 0 1,1 2-1,1-5 0,0 2 0,-2-3 0,3-5 0,-1-2-1,2-5-1,2-17-1,-6 15-1,6-15-3,-5-13-11,5 13-20,5-31 0,13 15-1,-9-12 2</inkml:trace>
  <inkml:trace contextRef="#ctx0" brushRef="#br0" timeOffset="406">190 481 57,'13'-13'31,"-13"13"-1,0 0-5,-22 17-16,1-8-7,-2-2-5,1 3-24,-4-8-3,4-4 1,-4-6-2</inkml:trace>
  <inkml:trace contextRef="#ctx0" brushRef="#br0" timeOffset="811">581 58 66,'13'-21'33,"-13"21"-1,-6-19 0,6 19-23,-19-13-4,6 10-2,-6 1 0,2 7-1,-1 1 0,4 7 0,1 1 1,4 16-1,2-1 0,1 10 0,-3 2 0,2 5 0,-2-2 0,0 8 0,2-4-1,-3-5 1,-2-2-1,3-1 0,5-2 0,-3 1 0,2-3 1,4-3-1,1-1 0,0 0 0,0-6-1,4-6 1,1 0 0,-1-4-1,0-3 0,5 0 1,-9-13-1,21 23 0,-7-13 0,1-1 0,2-1-1,-1-6-2,2-1-1,-18-1-6,30-16-22,-26-8-6,10 2 1,-10-10-1</inkml:trace>
  <inkml:trace contextRef="#ctx0" brushRef="#br0" timeOffset="1264">576 383 74,'15'-23'34,"-2"24"0,-13-1 0,31 6-26,-31-6-1,24 33-2,-18-11-2,3 8 0,-9 1-1,0 2-1,-5-4 0,-6-3-1,1-9 1,10-17-2,-18 13 0,18-13 0,-7-22 0,11-1 0,8-3 0,1-7 0,4-2 1,1-1 0,2 0 1,-5 7-1,-2 3 1,-3 10 1,-10 16-1,0 0 1,0 0-1,-1 35 1,-4-6-1,1 10 0,2 1-1,1 4 1,4-5-1,-2-5-1,7-3-2,0-18-4,14 5-19,-22-18-11,34-17 2,-17-7-4,11-4 3</inkml:trace>
  <inkml:trace contextRef="#ctx0" brushRef="#br0" timeOffset="1685">965 100 51,'-21'-14'32,"21"14"3,-17 10-2,18 4-11,-1-14-16,9 16-1,-9-16-1,35 23 0,-12-16-2,5 6 0,2-5 0,1 3 0,-5-5 0,0 0 0,-5-2 0,-4-1-1,-17-3 0,20 11 1,-20-11-1,12 26 0,-9-5 0,0 3 1,0 6-1,-2 5 1,-1 4-1,0 0 0,-3-1 0,0 2 0,-1 0 0,-2-2 0,-1-2-1,0 0 1,-2-3-1,3-4 1,-6 0-1,2-10 0,-1-5 1,-4-2-1,-5-5-1,1-7 0,-3 2-1,-7-8-2,6 12-7,-21-15-26,18 9-2,-9-9 0,4 9-2</inkml:trace>
</inkml:ink>
</file>

<file path=ppt/ink/ink2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42.9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318 149 65,'4'-27'33,"1"14"2,-13-6-1,8 19-24,-5-32-3,0 19-2,-12-3 0,4 7-2,-7-1 0,2 6-1,-3-1 0,2 5 0,-1 2-1,1 5 1,-1 0-1,5 9 1,2 0 0,5 9-1,3 1 1,5 7-1,2 0 1,1 7-1,2-4-1,-3 3 1,-4-1 0,2-1-1,-7-2 0,3 1 0,-4-4 0,3 0 1,-1-1-1,2-4 0,1-2 0,1-2 0,1-3 0,-1-4 0,-1-3-1,3-13 0,0 0-2,0 0-2,0 0-4,-13-13-22,13 13-8,8-33 2,5 18-2</inkml:trace>
  <inkml:trace contextRef="#ctx0" brushRef="#br0" timeOffset="437">194 368 76,'-19'-7'34,"4"7"0,15 0 0,-30 10-31,8-3-2,-1 0-3,-6-12-14,6 6-16,3-7-1,7 5-2,13 1 2</inkml:trace>
  <inkml:trace contextRef="#ctx0" brushRef="#br0" timeOffset="686">247 346 71,'0'0'36,"-4"16"-1,-9-3 1,11 7-28,-9-1-2,5 10-2,-4 0-1,6 5-2,-1-3 1,7 0-2,2-4 1,8-2-1,4-8 0,2-5 0,4-8 0,0-9 0,1-8 1,-3-6-1,-4-9 0,-4-1 0,-5-3 0,-6 0 0,-7 5 0,-4 5 0,-1 3 0,-4 6-1,1 6 0,-4 1-3,18 6-5,-30-6-16,30 6-10,0 0 0,0 0-2,-6-15 3</inkml:trace>
  <inkml:trace contextRef="#ctx0" brushRef="#br0" timeOffset="998">359 397 47,'10'14'32,"4"11"2,-4-2 0,12 15-18,-19-15-2,13 15-5,-13-14-3,7 4-1,-7-9-2,2-5 0,-5-14-2,0 0 1,0 0-1,-1-23-1,0-2 1,1-5-1,1 0 1,2-7-1,3 4 1,4 0-1,4 4 0,1 6-1,1 8-2,-5-7-5,15 18-29,-26 4 1,32-12-1,-19 4 0</inkml:trace>
  <inkml:trace contextRef="#ctx0" brushRef="#br0" timeOffset="1482">1045 397 58,'-1'-15'34,"1"15"-1,-2-29 2,2 29-23,-4-26-2,4 26-4,-17-14 0,1 17-2,-6 1-1,0 11 0,-4 2-2,5 5 0,-4 2 0,3 4 0,9-1-1,6-2 0,7-2-1,5-5 0,-5-18 1,21 18-1,-5-16 0,1-8 0,2-3 0,0-7 1,0-1-1,-2 0 1,-2 2 1,-2 7-1,0 0 0,-13 8 1,21 9 0,-12 4 0,1 4 0,2 4 0,1-1 0,4-4 0,0-4 0,4-7 0,0-6-1,0-9-1,-1-2 0,-4-8-5,8 13-22,-14-12-9,6 7-1,-7-1-1</inkml:trace>
</inkml:ink>
</file>

<file path=ppt/ink/ink2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45.4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229 179 71,'2'-29'36,"-11"-10"-2,8 8 2,-15-4-29,4 18-1,-8-5 0,2 18-2,-3 2 0,3 12-1,-1 5 0,5 5 0,2 7-1,5 3 0,0 1 0,4 2 0,0 2-1,3 2 0,-4-1 0,4 5 0,-5-3 0,3 1-1,-3-1 1,-1 0-1,2-3 1,0 1-1,-1-1 1,1-5-1,3 0 0,-1-3 0,2-1 0,-1-1 0,1-4 0,0-4 0,0-17-2,-3 16-2,3-16-1,-3-13-9,16 10-22,-12-22-1,15 9-2,-7-14 1</inkml:trace>
  <inkml:trace contextRef="#ctx0" brushRef="#br0" timeOffset="375">190 452 48,'2'-16'33,"-2"16"1,-18-14 0,4 26-10,-11-16-17,2 15-3,-7-2-2,1-3-6,10 3-28,-2-6-1,21-3-2,-13 1 1</inkml:trace>
  <inkml:trace contextRef="#ctx0" brushRef="#br0" timeOffset="577">164 444 75,'-4'21'36,"8"14"-1,-4-9-9,9 18-16,-9-7-4,10 7 0,-9-10-3,4 0 0,-5-12-1,0-7-1,0-15 0,0 0-1,-16-13 1,11-9-1,1-6 1,4-7-1,0-1 0,6 1 0,6 1 0,1 7 0,5 4-1,0 2-2,5 12-4,-14-7-20,10 16-8,-6-7 0,7 11-2</inkml:trace>
  <inkml:trace contextRef="#ctx0" brushRef="#br0" timeOffset="889">366 505 66,'0'0'33,"0"0"1,0 0 0,0 0-22,24-8-5,-21-5 0,10 5-2,-13 8-1,18-19 0,-18 19-1,5-14-1,-5 14 0,0 0 0,-18-5-1,2 14 0,1 3 0,-1 5 0,0 5 0,3 6-1,4 1 1,8 3 0,2 0-1,7-3-1,5-3 0,-3-7-2,10 2-2,-5-20-4,18 11-18,-14-24-10,19 8 0,-12-17 0,8 5 1</inkml:trace>
  <inkml:trace contextRef="#ctx0" brushRef="#br0" timeOffset="1186">686 489 67,'4'-21'35,"-4"21"-2,-8-27 0,8 27-22,-18 13-4,8 6-2,-6 0-1,4 9-1,4 0-1,6 2 0,2-1-1,6-1-1,1-3 1,2 1-1,-5-3 0,1 1 0,-5-4 0,-6-4 0,-7 0-1,-6-9-2,3 3-6,-17-20-26,18 2 0,-4-19 0,15 3-2</inkml:trace>
  <inkml:trace contextRef="#ctx0" brushRef="#br0" timeOffset="1498">853 67 79,'0'0'37,"0"0"0,20 19 0,-20-19-30,14 38 0,-11-12-2,5 12-1,-4 1-1,-3 6-1,-5 5 0,0 1-1,-5 1 0,0-1 0,-1-4-1,-2-3 1,7-9-1,-3-3 0,8-9 0,-2-9-1,2-14 1,0 0-1,0 0 1,15-18-1,-6-1 1,-4-6 0,6 2 0,-1-7-1,3 6 1,0-1 0,0 3 0,3 5 0,-1 5 1,1 9-1,-16 3 0,23 19 0,-19 3 0,1 7 1,-5 3-1,0 4 1,0-1-1,1-3 0,6-7 0,2-7-1,8-11-1,1-13-2,9 2-4,-6-24-21,18 9-9,-13-10 0,13 7-2</inkml:trace>
</inkml:ink>
</file>

<file path=ppt/ink/ink2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48.6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14 347 57,'0'0'33,"-9"-24"0,9 24 1,-7-22-20,7 22-4,0 0-3,0 0 0,0 0-2,11 21-1,-9-2 1,5 10-2,-1 3-1,3 5 0,-1 2 0,1 2-1,-3-6 0,1-4-1,-1-6 0,-2-8 1,-4-17-1,0 0 1,13-1-1,-5-18 1,-2-4-1,7-8 0,-2-4 0,4-2 0,-2-4-1,0 2 1,0 2-1,-1 5 0,-2 7-2,-7 3-2,-3 22-9,6-13-24,-6 13 1,14 7-3,-14-7 1</inkml:trace>
  <inkml:trace contextRef="#ctx0" brushRef="#br0" timeOffset="2153">623 295 47,'8'-27'31,"-8"27"3,5-31-2,-5 31-17,-3-22-2,3 22-4,-15-7-3,15 7-1,-29 10 0,12 7-2,-4 1 1,1 8-2,0 2 1,2 3-1,-1-3 0,5 4 0,1-6-1,5 2 0,4-6 1,6 1-1,2-4-1,6-1 1,3-1 0,3 2-1,4 3 1,2-3-1,0 2 0,0-4 0,3-1-2,-8-7-2,5 0-2,-16-22-15,14 7-16,-14-16 0,7 5-2,-10-17 2</inkml:trace>
  <inkml:trace contextRef="#ctx0" brushRef="#br0" timeOffset="2496">685 447 71,'-22'-8'34,"8"11"-3,-12-3 1,10 5-27,-11-2-3,0-1-4,5 8-17,-4-14-12,7 2-1,3-7-1,16 9-1</inkml:trace>
  <inkml:trace contextRef="#ctx0" brushRef="#br0" timeOffset="2792">1115 76 69,'-10'-26'35,"10"26"0,-12-21-4,12 21-20,0 0-3,0 0-1,0 0-2,-4 34-1,-1-8 0,1 11-1,0 7-1,-1 7 0,-3 1 0,3 3-1,-2-3 0,1-6 0,2-7-1,-2-8-3,3-5 0,3-26-8,2 24-26,-2-24 0,0 0-1,13-30-1</inkml:trace>
  <inkml:trace contextRef="#ctx0" brushRef="#br0" timeOffset="3120">923 23 67,'0'0'34,"-4"-14"-2,17 12 1,-13 2-26,29-6-3,-12 5 0,7 5 0,0 2-1,4 3-1,-2 3 1,5 7-1,-1 1 0,-2 6 0,1 1 0,-2 3 0,-2 4-1,-3 1 0,-9 3 1,-4 3-1,-8-1 0,-7-1 0,-8-1 1,-10-3-2,-3-1 2,-8-5-2,-3-8 0,-2-5 1,-1-6-1,2-4-1,1-2 0,5-8-2,6 4-2,0-13-13,27 13-19,0 0 0,-3-15-2,10 2 2</inkml:trace>
  <inkml:trace contextRef="#ctx0" brushRef="#br0" timeOffset="3791">1509 439 59,'20'6'34,"-20"-6"-1,7 14-4,-7-14-8,-11 15-15,-8-8-1,1 6-2,-6-4-1,-1 0-1,2 0 0,1-5 0,6-3-1,16-1 1,-13 5-1,13-5 0,0 0 0,23-6 1,-10 2-1,-13 4 1,25-5-1,-25 5 1,16 6 0,-16-6 0,1 22 1,-5-3 0,-2 3-1,-1 4 1,0 4-1,-1 0 0,2 1 0,4-2 0,0-1-1,4-3 0,0-2 0,0-4 0,7-3-1,-9-16 0,16 18-1,-16-18 1,19 7 0,-19-7-1,21-1 1,-21 1 1,18-3 0,-18 3 0,0 0 1,13 6-1,-13-6 1,-13 10-1,13-10 1,-28 10-1,8-4 0,-2 0 0,0 0-1,-1-6-2,7 14-11,-12-21-22,28 7 0,-24-1-2,24 1 1</inkml:trace>
</inkml:ink>
</file>

<file path=ppt/ink/ink2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20.1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4968 55 27,'16'-10'26,"0"1"2,0 2 1,-4-7-18,5 16-1,-17-2 1,0 0-2,0-18 0,0 18-2,0 0-1,-16 3-1,-4 0-1,0 7 0,-12-1 0,-3 3-1,-15-3-1,-10 4 1,-15-9-1,-12 0 0,-7-6 0,-7 2-1,-9-3 1,3 4-1,0 3 1,6 6-1,4 6 0,9 1 0,-1 4 0,3-1 0,0-5 0,1-4-1,-5-8 1,-1-5-1,0-3 1,0 0-1,3 1 0,2 1 0,4 0 0,2 6 1,-1 2-1,8 2 0,-1-2 0,0-3 1,0 1-1,1-6 0,-1 0 0,0-1-1,3 1 1,0-1 0,0-1 0,-2 4 0,-1-2 0,-3 0 0,2 2 0,-7-3 1,1 1-2,1-2 1,-1 3 0,1-1 0,7 1 0,3 2-1,1-3 1,8 1 0,0-3 0,2 1 0,1-2 0,3 2 0,2 0 0,1 0 0,4 2 0,-3 2 0,4 3 0,3 1 0,-1 0 0,1 1 0,-1-1 0,0-3 0,0 2 0,0 0 0,-1-1 0,4 3 0,4-5 1,6 5-1,6-1 1,8-1-2,18-3-1,-15 7-6,31 4-17,-3-15-15,17 4 2,2-11-5,13-7 2</inkml:trace>
</inkml:ink>
</file>

<file path=ppt/ink/ink2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22.9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272 13 56,'0'0'34,"31"-8"0,-31 8-1,16-5-17,-16 5-8,-17 1-2,-5 0-1,-3 5-2,-12 0-1,1 3 0,-4 0 0,5 4-1,3-5-1,8 2 1,7 1-1,17-11 0,-6 14-1,6-14 1,25 0 0,-6-4 0,4-1-1,-1-2 1,-3 3 0,-1 2 1,-18 2-1,20 18 1,-18 1 0,-4 8 1,-6 10-1,-1 6 0,-1 5 0,-2 5 0,-1-1 0,2-1-1,3-2 1,0-4-1,7-5 0,1-6-1,4-6 1,1-5-3,5-8 2,-10-15 0,25 7-1,-25-7 0,26-12 0,-11 2 1,-2 2 0,0-5 2,-13 13-1,20-14 1,-20 14-1,0 0 1,0 0 0,-21 2 0,-1 1 0,-5 1 0,-2-1-1,-2 0 0,4 0 0,-3-2-2,8-1-1,2-7-8,20 7-21,0 0-3,6-14-2,3 0 0</inkml:trace>
  <inkml:trace contextRef="#ctx0" brushRef="#br0" timeOffset="811">765 139 68,'0'0'34,"-10"-23"0,10 23 1,0 0-25,-10 20-3,2 3-1,5 15-1,-2 6-2,2 8 0,-2 3-1,2 2-1,-1-2 1,2-10-2,0-5 1,-3-14-3,5-6 0,0-20-2,0 0-2,-13-10-1,13-6-2,-9-15 0,12 2-1,-10-17 2,14 4 1,-5-9 4,5 1 3,3 7 3,-4-2 3,7 14 0,-8-2 1,3 18 2,-11-1-2,3 16-1,-13 13-2,3 6 0,-12 0-2,0 4 0,-7 4 0,0 2-1,-4-5 0,3 3-1,-1-4-1,5-4 1,1-2-2,7-4 1,4 0-1,14-13 0,-16 12-1,16-12-1,0 0 1,0 0-1,0 0 0,7-20 1,-7 20-1,0 0 1,15-14 1,-15 14 0,0 0 2,0 0 1,13-4 1,-13 4 1,13 6 0,-13-6 0,22 14 1,-2 5 0,-1-3 0,8 9 0,-1-2 0,0 6-2,-1-2 1,-3-4-3,-3-1-1,-6-15-5,8 10-16,-21-17-14,19-11 0,-16-4-1,7-1 0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53.6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299 8 77,'18'-7'35,"-18"7"1,-13-4-1,13 4-28,-35 3-2,10 1-1,-10 2-1,3 0-1,-3-1 0,4 1-1,6-1 0,6-1 1,2-4-1,17 0 1,-18 3 0,18-3-1,0 0 2,0 0-1,0 0-1,-2 13 1,2-13-1,-2 18 0,2-2 0,0 5 0,-1 6 0,1 2-1,0 3 1,-2 4 0,1 1 0,1 1-1,-3-3 1,3-3-1,-5-2 1,2-2-1,1-3 0,0 0 1,-1-4-1,2-3 0,1-3 0,0-15-2,0 17-1,0-17-3,0 0-9,-3-19-24,12 4-2,-5-9 2,13 3-2</inkml:trace>
  <inkml:trace contextRef="#ctx0" brushRef="#br0" timeOffset="421">186 297 61,'0'0'35,"7"-13"0,-7 13-1,-18 1-15,4 11-15,-11-3-3,-7-6-9,1 5-27,2-8 1,4-1-3,5-8 1</inkml:trace>
</inkml:ink>
</file>

<file path=ppt/ink/ink2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25.4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224 74 80,'0'0'34,"-14"-17"-1,14 17-7,-26 9-20,10-1-1,-9-2-1,5 7-1,-2-1 0,7 4-1,2 2 0,7 0 0,4-2 0,8 1 0,4-1 0,3 4-1,0 2 1,-1 4-1,-4-5 0,-2 11 1,-6 1-2,-4 0 1,-5 0-1,-2-2 1,-5-4-1,-2-7 0,1-7 0,1-4 1,2-5-1,1-5 0,13 1 0,-15-2-1,15 2 1,0 0 0,0 0-1,6 13 1,-6-13 0,15 26-1,-10-7 1,5 3 0,-5 4 1,-1 4-2,-4 3 2,0 2-1,0 2 0,0 1 0,0-5 1,0 2-1,4-4 0,4 0 1,2-4-1,1-7 0,2-2 0,-13-18 0,28 17-1,-28-17-1,21-4-2,-16-14-4,15 10-14,-14-25-15,11 8 1,-4-13-2,7 7 1</inkml:trace>
  <inkml:trace contextRef="#ctx0" brushRef="#br0" timeOffset="624">309 268 76,'0'0'35,"0"0"-1,26 11 1,-23 8-28,12 19-1,-11-1-1,-1 11-2,-4 1-1,-5-2-1,-3 0 0,-2-11 0,-1-9-1,2-13-1,10-14 1,0 0 0,0 0-1,4-28 1,11 3 0,3-7 0,4-7 0,1 0 0,0-2 1,-2 2-1,-4 3 1,-6 7 0,-5 3 0,-3 11 0,-3 15 0,0 0 1,-11 32-1,6 0 0,-3 8 0,3 8 1,-1 5-1,6 1-1,2-4 1,2-7-2,5-4 1,0-13-3,5-4-1,-14-22-9,36 9-19,-23-24-4,16 5-1,-10-12-1</inkml:trace>
  <inkml:trace contextRef="#ctx0" brushRef="#br0" timeOffset="1123">773 239 85,'-1'-29'35,"1"29"0,0 0 0,0 35-27,-9-5-2,5 16-1,-4 0-2,3 12 0,-5-5-1,4-2-1,0-5 0,2-10-2,2-10 0,1-10-2,1-16-2,0 0-2,13 10-10,-20-29-19,7 19 1,7-37-1,1 21 2,-13-16 16,13 19 7,-12-7 7,3 1 10,1 19 21,2-18 2,-2 18 2,2-18 0,-2 18-14,0 0-5,20-8-2,-20 8-3,26-16 0,-6 7-2,12 8 0,0-4-2,8 8 0,-2 0 0,1 4-2,-3 0 1,-9-1-2,-3 1-1,-9-4 0,-15-3-2,16-3-2,-16 3-6,-10-14-21,10 14-3,-11-23 0,11 23 0</inkml:trace>
  <inkml:trace contextRef="#ctx0" brushRef="#br0" timeOffset="1575">1029 320 74,'19'-7'34,"-19"7"-1,30 10 1,-17-5-26,10 18-1,-11-2-3,-1 6-1,-8-1-1,-4 3-1,-8 0-1,-8-6 0,-4-2-3,-6-15-6,11 7-25,-11-17 0,27 4-1,-28-12-2</inkml:trace>
  <inkml:trace contextRef="#ctx0" brushRef="#br0" timeOffset="1934">1280 396 79,'0'0'35,"13"25"0,-20-11-1,14 15-27,-5 1-2,5 9 0,-4-3-1,4 2-2,0-4 0,0-5-1,3-9 0,-1-7 1,4-10-2,-13-3 1,19-26-1,-10 3 1,-1-10-1,-1-4 1,1-4-1,-3-2-1,1 4 0,-1 4-2,0 9 0,-5-4-7,15 19-25,-12-8-1,11 16 0,-14 3-2</inkml:trace>
  <inkml:trace contextRef="#ctx0" brushRef="#br0" timeOffset="2308">1637 31 64,'0'0'33,"11"-21"1,2 22-8,-13-1-9,24-9-10,-24 9-1,24 3-1,-24-3-2,17 19 0,-12-2 0,-4 9-1,-2 2 0,-6 8 1,-4 0-2,-6 4 1,-2-1-2,-1 2 2,1-5-2,5 1 1,7-4-1,5-2 0,8-4 1,8-4-1,4 0 0,3-4 0,0-6 0,-1 0 0,-4-4 0,-16-9 0,20 14 0,-20-14 0,4 25 0,-4-7 1,-2 5 0,-3 6-2,1 4 2,-3 5-1,-4-1 1,1-2-1,-3-2 1,-3-4-2,2-6 1,0-4 0,-2-3-1,1-9 0,15-7-2,-21 13-3,21 1-13,-13-18-18,13 4-1,0 0-1,-15-7 0</inkml:trace>
</inkml:ink>
</file>

<file path=ppt/ink/ink2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30.3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62 159 52,'3'-18'34,"-6"-6"-1,7 11 0,-5-12-15,1 25-9,0 0-1,0 0-1,-9 18-3,5 4 1,-5 4-2,1 14 0,0 1 0,2 13 0,0-1-1,3 4 0,0 4-1,2-2 0,-1-3 0,2-9-1,-1-6 1,2-10-2,1-6 2,-2-7-2,0-18 0,0 0-1,0 0-2,0 0 0,4-15-8,-13-11-20,19 9-5,-5-12 0,8 11-1</inkml:trace>
  <inkml:trace contextRef="#ctx0" brushRef="#br0" timeOffset="437">308 195 62,'16'-4'33,"3"7"0,-6-6 0,9 10-22,-22-7-3,14 6-2,-14-6-1,0 0-1,-28 11-1,7-4-1,-7-1-1,-1 1 1,-8 1-1,2 0 0,0-2-1,1 3 1,6-3-1,4 0-1,5-2 0,1-5-2,18 1-3,-18-10-10,18 10-19,0 0-1,14-11 0,-14 11 1</inkml:trace>
  <inkml:trace contextRef="#ctx0" brushRef="#br0" timeOffset="811">339 448 82,'0'0'35,"0"0"-1,7 23-3,-20-21-26,0 4-1,-11-3-1,-1 1-1,-8-2 0,-4 0 0,0-4-2,1-1 1,2 0-2,2-5-1,10 7-3,-6-15-22,28 16-7,-13-11-1,13 11-1</inkml:trace>
  <inkml:trace contextRef="#ctx0" brushRef="#br0" timeOffset="1170">227 1 54,'0'0'35,"-5"-17"0,5 17 0,0 0-9,-8 27-19,-8-3 0,10 17-2,-11 5-1,3 19-1,-3 1 0,7 6-1,-2 2-1,3-2 0,3-7-1,-1-10-1,3-7-1,-5-17-4,10 2-10,-1-33-22,0 0 2,-13 0-3,13 0 0</inkml:trace>
</inkml:ink>
</file>

<file path=ppt/ink/ink2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7:32.7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253 110 71,'0'0'34,"5"-20"1,-5 20-1,-13-7-27,13 7-2,-35 4-2,9 0-1,-5 1 0,4 2 0,-2-1-2,6 1 1,2-3 0,21-4 1,-17 16 0,17-16 0,3 26 0,3-8 1,1 0-1,-1 3 0,-2 3 0,-4 4 0,-3-2-1,-3 6 0,-1 2 0,1 4 0,-5-2-1,5 3 1,-1 0-1,2-3 1,1-1-1,2-6 0,1-1 0,1-5 0,0-3 0,0-5-1,-1-2 0,1-13-1,0 13-1,0-13-3,0 0-10,-3-21-21,16 7 0,-9-11-2,11 6 2</inkml:trace>
  <inkml:trace contextRef="#ctx0" brushRef="#br0" timeOffset="421">207 440 82,'0'0'35,"0"0"-1,0 0-6,-10 12-24,-12-2-2,-4 1-2,0 2-3,-13-14-26,17 2-4,-3-9-1,12 2-1</inkml:trace>
  <inkml:trace contextRef="#ctx0" brushRef="#br0" timeOffset="795">508 68 66,'0'0'35,"0"0"-1,5-14 2,-5 14-27,0 0-3,-16 21-2,-2-10 0,1 3-2,-5 1 0,5-1 0,-2-2-1,3 1 1,16-13 1,-14 24-1,11-11 0,6 10 0,-1 0 1,1 9-1,2 5-1,-5 2 1,0 3-2,-5 2 1,1 3-1,0-5 1,-5 1-1,5-4 0,-4 0 0,4-6-1,-2 1 2,5-2-1,-1-5 1,2-1-2,2-3 1,-1-2 1,5-7-1,-3-1 0,-3-13 0,14 19 0,-14-19 0,24 7 0,-10-7 0,5-4 0,1 2-1,2-9-1,0 3-1,-5-12-4,9 14-13,-17-20-18,10 12 0,-13-14-2,7 8 2</inkml:trace>
  <inkml:trace contextRef="#ctx0" brushRef="#br0" timeOffset="1279">566 407 68,'0'-22'35,"0"22"0,9-25 0,13 33-26,-22-8-2,19 16-1,-12 2-2,-1 14 0,-6-1-2,0 5 0,-5 0-2,-3-6 1,-3-2-1,0-8 0,11-20-1,-19 9 0,19-9 0,-7-31 0,14 3 0,3-7 0,6-6 1,3-1 0,1 3 1,2 5 0,-5 5 0,-1 8 1,-16 21-1,18-11 1,-18 11 0,-3 34-1,-2-6 0,1 8 0,0 3 0,4 3-1,1 0 1,6-4-1,4-6 0,5-11-1,2-5-2,-2-19-3,12 6-11,-16-27-22,14 2 2,-8-17-3,9 1 3</inkml:trace>
  <inkml:trace contextRef="#ctx0" brushRef="#br0" timeOffset="1747">930 0 72,'-14'18'36,"14"-18"-2,-8 13 0,8-13-28,16 8-1,-1-2-1,-1-6 0,7 2-2,-1-1 1,3 0-2,0-1 1,2 2 0,-5-4 0,-1 1 0,-4 1-1,-1 1 1,-14-1-1,19 12 1,-19-12-1,10 29 1,-7-7-1,-2 8-1,-1 5 1,0 5 0,0 2 0,-1 6 0,-2 0-1,3 4 1,-1 1 0,-2-1 0,0 1-1,1-1 0,2 0 1,-3-6-2,2-3 2,1-6-1,-3-8 0,0-6-1,-1-10 1,4-13 0,-20 5 0,2-10-1,-2-4-1,-8-8-2,2 12-9,-19-16-23,16 10-4,-5-3 0,5 5-3</inkml:trace>
</inkml:ink>
</file>

<file path=ppt/ink/ink2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6:34.6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5077 113 49,'0'0'29,"0"0"2,1-12 0,-1 12-21,0 0-3,-28-7 0,28 7-1,-39 1 0,15 1-2,-13-7 0,-6 8-1,-9-7 1,-5 7-2,-7-9 1,-2 6-1,-4-5 0,-2 3 0,-1 2-1,1-1 0,-2-1 0,-3 2-1,-3-1 1,-1-2 0,0 0-1,-2 3 1,2-1-1,0 0 0,-3-1 1,4-1-1,0 2 1,-1-2 0,-1-1 0,-5 0 0,-7 0 0,-2-3 1,0 4-2,3-1 2,-5 1-2,7 3 1,4 0-1,7 1 0,3-1 0,7 0 0,-2 0 0,1-1 0,1-1 1,2 0-1,-1 2 0,2-2 0,2 4 0,-1-1 0,1 2 0,6 0-1,-2 2 2,2-1-2,-1 1 1,-1-3-1,-1 0 1,0-2 1,-1-2-1,1 2 0,0 0 0,2 0 1,4-2-1,-1 2 0,1 0 1,0 0-1,1-2 0,0 1 0,-1 1 0,-1-2 1,-1 0-1,3-1 0,2 3 1,0 0-1,7 0 1,0 0-1,2 1 1,1-1-1,2 0 1,2-1-1,4 1 0,2-4 0,2 4-1,5-3-2,12 11-10,-8-13-24,22 5-1,10-19-2,10 4-1</inkml:trace>
</inkml:ink>
</file>

<file path=ppt/ink/ink2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18.8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349 0 58,'0'0'33,"0"0"0,0 0 0,2 16-22,-17-15-2,-1 12-3,-12-6-2,1 5 0,-6-6-2,-3-1 0,0 0-1,0-4-1,3-1 1,6-3-2,10 3 0,3-3 0,14 3 0,0 0-1,11-18 0,2 10 1,3 3-1,0-1 1,-1 3 1,-2 6 0,-13-3 1,21 20 0,-17-3 1,-1 7 0,-3 2-1,1 6 1,-3-1 0,0 7 0,-1-2 0,-1 0 0,-2-1 0,3-2-1,-1-1 0,-1-1-1,5-3 0,0-4-1,2-3-2,1-3-1,5 1-1,-8-19-2,19 18 0,-19-18 0,30 3 0,-30-3 3,31-6 1,-31 6 3,23-11 2,-10 9 2,-13 2 2,0 0-1,0 0 0,0 0-1,-22 8 0,22-8-2,-32 8 0,10-2-1,0-3 0,-3-2 0,-1 2-1,-1-7-2,5 5-3,-7-12-23,29 11-6,-19-15 0,19 15-2</inkml:trace>
</inkml:ink>
</file>

<file path=ppt/ink/ink2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19.9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89 47 55,'-5'-27'33,"5"27"0,-4-22 0,4 22-21,0 0-2,0 0-3,-2 19-2,0 5-1,-4 4-1,3 9 0,-11 7-1,6 2 1,-6 3-1,6 2 0,0 0 0,2-1-2,2-4 2,0 0-2,4-10 2,0-4-3,3-10 0,-3-4-1,3-5-1,-3-13-3,0 0-7,4-13-24,9 1 1,-8-14 0,6 5 0</inkml:trace>
  <inkml:trace contextRef="#ctx0" brushRef="#br0" timeOffset="421">315 161 68,'19'-14'34,"-19"14"-2,0 0 1,-13-9-26,13 9-2,-36 12-2,11-5-1,-7 2 0,-2-1-1,-1 1 0,3-1-1,3-1-2,5-4-1,24-3-7,-25 7-25,25-7 1,0 0-1,22-4 2</inkml:trace>
  <inkml:trace contextRef="#ctx0" brushRef="#br0" timeOffset="686">352 280 69,'-2'17'35,"-4"-4"-1,-13-5 1,19-8-29,-38 16 0,11-6-2,-8-6 1,0 2-2,-2-1-2,-1-5-3,12 13-14,-5-19-20,19 6 0,12 0-1,-15-9 0</inkml:trace>
</inkml:ink>
</file>

<file path=ppt/ink/ink2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22.8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78 36 59,'0'0'33,"-22"0"-2,22 0 2,-16-5-24,16 5 0,0 0-3,20-8-2,-5 3 0,11 2-1,3-4-1,1 4 0,1-1 1,-4 4-1,-2 1-1,-8 5 1,-3 4 0,-9 6-1,-7 4 0,-2 6 1,-5 5-1,-2 4 0,1 2 0,-2 1 0,2-1 0,7 3 0,-1-3 1,4 1-1,0-1 0,3-5 0,-2-3 0,-1-3-1,-1-3 2,-5-8-2,6-15 0,-19 20 0,6-14 0,-6-5 0,2 1 0,-1-5-1,0 0 0,-3-6-2,7 4-2,-6-14-8,20 19-25,-9-34 0,18 17 1,-4-10-2</inkml:trace>
  <inkml:trace contextRef="#ctx0" brushRef="#br0" timeOffset="421">180 284 80,'0'0'35,"-18"-4"-1,18 4 2,-22 7-33,5-1 1,-8-3-2,2 4-1,0-1-2,-1-4-4,24-2-24,-28 4-6,28-4 1,0 0-4</inkml:trace>
  <inkml:trace contextRef="#ctx0" brushRef="#br0" timeOffset="780">395 270 60,'4'-14'33,"-4"14"0,17-12-1,9 16-23,-26-4-2,23 9-1,-23-9-2,21 35 0,-17-9-1,-2 6-1,-4 1 1,-5 6-2,-2-4 1,-1-2-1,1-7 1,1-6-2,8-20 2,-8 13-2,8-13 0,12-20 1,-3-2-1,8-4 1,-2-6-2,0-4 2,3 0-1,-5 3 1,-4-2-1,-1 9 1,-3 6-1,-5 7 0,0 13 1,0 0 0,-13 13-1,10 7 1,-2 5-1,1 5 1,2 2 1,2 0-1,2-2 0,5-1-1,2-7-1,0-5-4,8 2-7,-17-19-25,30 3-1,-17-12 1,10 8-2</inkml:trace>
  <inkml:trace contextRef="#ctx0" brushRef="#br0" timeOffset="1248">777 366 60,'-15'11'34,"15"-11"-2,-13 26-3,13-26-16,0 20-7,0-20 0,4 15-2,-4-15 0,15-2-2,-15 2 1,11-23-1,-9 7-1,1 2 1,-6-3-2,3 17 0,-6-21 0,6 21-1,-16-1-1,3-4-7,13 5-26,-17 6-1,17-6 0,0 0-1</inkml:trace>
</inkml:ink>
</file>

<file path=ppt/ink/ink2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24.6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260 54 64,'0'0'34,"-16"-9"-2,2 19-7,-8-11-13,-4 11-7,-5-3-2,0 6-1,-3-1 1,5 0-1,3-5-1,10 2 1,1-5 0,15-4 1,0 0-1,0 0 1,0 0-1,11 19 0,-11-19 0,11 26 0,-8-6 0,1 5-1,1 3 0,-1 4 1,-1 1-1,0 1 1,-2 0-1,2 0 0,-1-2 0,-1-5 0,-2 0 0,1-3 0,-3-3 0,1-4-1,1-1 0,1-16-2,-3 15-1,3-15-2,0 0-5,-6-15-18,6 15-10,17-26 1,5 11 0</inkml:trace>
  <inkml:trace contextRef="#ctx0" brushRef="#br0" timeOffset="359">187 398 53,'0'0'32,"4"-23"-2,-4 23 1,-25-7-20,12 13-6,-13-1-2,0 0-4,6 8-21,-9-10-9,14-2 0,2-5-2</inkml:trace>
  <inkml:trace contextRef="#ctx0" brushRef="#br0" timeOffset="702">584 35 60,'0'0'32,"-12"-20"0,12 20 0,-26-18-23,26 18-1,-30 0-3,12 7-1,-3-4-1,1 3 0,1 0 0,3 1-1,1 1 0,15-8 0,-15 16 0,13-1 0,-1 1 0,3 8-1,0 2 0,-1 3 1,1 7-1,-2-1 0,-1 3 0,1 0 0,-1-3 0,1 0 0,1-1 0,1 1 0,1-3 0,1 0 0,-1-3 0,1-1 0,0-3 0,1-2-1,0-6 2,0-2-2,-3-15 0,10 19 1,-10-19-1,20 10-1,-5-6 0,1-4-1,4 0-3,-4-13-10,16 10-23,-15-13 0,9 6 0,-13-9 0</inkml:trace>
  <inkml:trace contextRef="#ctx0" brushRef="#br0" timeOffset="1155">560 318 82,'0'0'36,"18"-21"-1,6 23-1,-24-2-29,23 18-1,-15 1-2,-4 8 0,-4 5-1,0 5 0,-4 1 1,-4-4-2,1-5 1,0-10-2,7-19 1,0 0 0,0 0-1,3-24 0,7-4-1,0-4 2,3-6-2,3-2 2,-3 5 0,0 1 1,-7 4 0,1 9 0,-6 7 0,-1 14 0,0 0 0,-4 20 0,0 5 0,-1 4-1,1 3 1,3 1-2,1 1-1,0-12-4,18 5-26,-18-27-4,39 8 0,-14-22-3</inkml:trace>
  <inkml:trace contextRef="#ctx0" brushRef="#br0" timeOffset="1576">908 31 69,'0'0'34,"13"4"-2,7 5-2,-2-11-24,6 10-1,-6-8 0,6 4-2,-7-6 0,1 5 0,-5-3-1,1 2 1,-14-2-1,17 6-1,-17-6 1,12 23 0,-8-3-1,2 6 0,-2 5 0,1 4 1,-1 3-1,0 1 1,-1 0-1,2-3 0,-4 1 0,-1-1 0,0-1 0,0-5 0,-1 4 1,-4-5-2,1-4 1,-3-2-1,1-3 1,-1-7-1,-6-1 0,-4-6 0,-1-5-1,-8-2-2,0 2-2,-13-14-16,13 12-17,-8-11 0,12 6-3,-4-7 1</inkml:trace>
</inkml:ink>
</file>

<file path=ppt/ink/ink2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44.9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276 188 60,'13'-20'33,"-13"1"-1,6 3-1,-12-13-21,6 12-2,-9-9-1,5 10-2,-9-4-1,13 20-1,-26-25-1,9 25 1,-1 0-1,5 6 0,-3 4-1,3 6 1,3 0 0,-1 3 0,5 1-1,2 2 0,2-2 1,1 1-1,-2 3 0,1 3 0,0-1 1,2 3-2,-2 0 1,2-1-1,-1 0 2,-1 0-2,2-1 0,0-3 0,-1-1 0,-1-2 0,1 0 0,1-4 0,-2 0 0,1-4-1,1 1-2,0-14 0,0 14-3,0-14-7,0 0-20,4-13-4,-4 13 0,16-20 0</inkml:trace>
  <inkml:trace contextRef="#ctx0" brushRef="#br0" timeOffset="421">224 331 75,'0'0'34,"0"0"-1,0 0-7,-28-10-16,8 13-8,-7-3 0,-5 2-1,0-2-2,-4-11-9,10 10-24,8-11 1,18 12-2,-6-16 1</inkml:trace>
  <inkml:trace contextRef="#ctx0" brushRef="#br0" timeOffset="624">293 217 59,'-3'25'35,"-1"-2"-1,4 12 0,-10-11-16,11 12-15,-4-4 2,6 4-2,0-8 0,4-5-2,2-4 0,-9-19 0,23 16-1,-10-18 1,0-6-1,-1-8 1,-2-3-1,-3-9 1,-3-6-1,-2 0 1,-5 1-2,-4 1 0,-1 9-2,-5-3-1,13 26-14,-17-23-17,17 23 0,0 0-1,0 0 2</inkml:trace>
  <inkml:trace contextRef="#ctx0" brushRef="#br0" timeOffset="905">433 326 68,'12'27'33,"5"6"0,-7-7 1,6 11-28,-7-10 0,2 2-2,-5-9-1,3-2 0,-9-18-1,0 14 0,0-14-1,-8-13 0,4-3 1,1-6-1,5-4 1,2-1-1,6-3 0,6-1 0,1-1 0,5 5 0,1 1-2,-3 7-1,3 10-6,-18-5-27,13 7 0,-18 7-2,19-13 0</inkml:trace>
</inkml:ink>
</file>

<file path=ppt/ink/ink2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48.1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152 55 78,'-7'-18'34,"7"18"-5,-12-26-3,12 26-18,-15-11-3,6 25 0,-5-1 0,2 13-2,-7 3 0,4 6-1,0 1-1,1-1 0,2-2-1,4-10 1,8-5-2,0-18 1,17 12 0,-1-18 0,2-7 0,3-4 0,-3-5 1,4-4-1,-9-1 0,-2 0 1,-4-1 0,-1 3 0,-4 4-1,-2 21 2,1-16-1,-1 16 1,3 13-1,1 5 0,2 9 0,3 2 0,-1 4 0,2-6-1,0-5-2,0-4 0,3-2-4,-13-16-21,22-5-11,-11-9 1,12 3-2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56.4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42 352 60,'-5'-14'37,"5"14"0,0 0 1,-14-26-16,14 26-14,0 0-1,-7 14-2,1-1-1,3 14-1,1 0 0,-1 9-2,2 2 1,2 0-1,-1 2-2,2-9-1,1-1-4,-3-30-20,-7 16-13,7-16 0,7-27-1,-10-9 1</inkml:trace>
  <inkml:trace contextRef="#ctx0" brushRef="#br0" timeOffset="219">64 49 56,'1'-19'34,"-1"19"-4,0 0-8,-17-13-31,17 13-23,10 21-1,-2-7-1</inkml:trace>
  <inkml:trace contextRef="#ctx0" brushRef="#br0" timeOffset="406">451 40 90,'-9'-14'37,"-12"-5"-1,5 18-3,-8-5-27,5 10-1,-7 5 0,7 10-2,-3 5 0,7 10-1,5-2 0,6 7-1,1 3 1,6 3-1,-2-3 0,4 0 0,-2-1 0,-1-1-1,-2 0 1,0-3 0,-4-5-1,3-3 0,-2 3 1,-2-6-1,5-2 0,-4-7 0,4-3-2,0-14-3,-3 16-6,3-16-27,-4-16-2,5-5 1,9 3-2</inkml:trace>
  <inkml:trace contextRef="#ctx0" brushRef="#br0" timeOffset="718">400 363 66,'0'-21'34,"-13"18"0,-3 3-2,-6-1-22,-6-3-21,0 5-20,7-2-1,2-4-1,6 1-1</inkml:trace>
  <inkml:trace contextRef="#ctx0" brushRef="#br0" timeOffset="1155">715 170 76,'8'-19'36,"-11"-7"-2,6 5 1,-18-6-28,5 9-1,-12 4-1,5 9 0,-8 5-2,6 11 0,-1 6 0,5 11-1,2 2-1,3 5 1,3 1-1,1 3-1,4 1 1,2-3 0,-1 1 0,2-2-1,-1-2 1,2 2-1,-2-7 1,1 0-1,1-1 1,-5-2-1,3-2 0,-5-5-1,4 0-1,1-19-2,-3 25-4,-10-28-29,13 3-2,9-16 1,4 1-1</inkml:trace>
  <inkml:trace contextRef="#ctx0" brushRef="#br0" timeOffset="1482">679 363 63,'-17'-6'30,"-2"15"-2,-19 2-29,3-9-23,0 5-7,-4-9 1</inkml:trace>
</inkml:ink>
</file>

<file path=ppt/ink/ink2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48.6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225 229 73,'-2'-28'34,"4"6"-1,-11-12-8,8 9-16,-15-6-3,4 9-1,-7-2 0,3 6-1,-4 2-1,6 8 0,-4 6 0,5 12 0,3 5-1,4 11 0,2 7 0,1 8 0,2 4-1,2 0 0,-1 5 0,0-4 0,0 2 0,0-1 0,-3-2 0,3-4-1,-1-3 1,-2-2 0,1-2 0,-1-5-1,2-3 1,-2-7-2,3-3 0,0-16-2,-3 19-1,3-19-2,0 0-9,0 0-23,0 0 0,3-29 0,12 14 1</inkml:trace>
  <inkml:trace contextRef="#ctx0" brushRef="#br0" timeOffset="374">161 433 68,'0'0'33,"-27"5"-2,9 7-2,-8-2-24,4 2-3,-2 1-3,-5-9-26,14 4-3,15-8-3,0 0 1</inkml:trace>
  <inkml:trace contextRef="#ctx0" brushRef="#br0" timeOffset="561">218 418 72,'4'28'35,"-4"-2"-1,7 16-5,-7-14-18,9 13-6,-6-8 0,1 0-2,-4-9 0,0-7-1,0-17-1,0 0-1,0 0 1,-9-14 0,9-8-1,3-3 1,2-5 0,3-2-1,4 2-1,5 3-1,1 5-1,-7-1-4,12 15-23,-10-9-5,5 11-1,-18 6-1</inkml:trace>
  <inkml:trace contextRef="#ctx0" brushRef="#br0" timeOffset="873">464 457 33,'0'0'30,"0"0"2,0 0 0,17-7-13,-18-7-7,1 14 0,0 0-6,14-11-1,-14 11-1,0 0-2,-14 11 1,5 7-1,-3 3 1,4 5 0,-5 5 0,8 2-1,-3 1 1,8-1-2,0-2 0,5-10-2,7 0-3,-12-21-11,35 13-21,-14-19 0,11 3-1,-3-13 1</inkml:trace>
  <inkml:trace contextRef="#ctx0" brushRef="#br0" timeOffset="1154">701 450 66,'0'0'35,"-16"-6"-2,16 6 1,0 0-27,0 26 0,-1-12 0,5 5-3,-7-1 0,6 4-2,-6 0 0,-1-2-1,-6 1 1,-3-7-2,-3-2 0,-3-2-1,3 0-2,-6-10-2,22 0-24,-21 0-5,21 0-2,0-36-1</inkml:trace>
  <inkml:trace contextRef="#ctx0" brushRef="#br0" timeOffset="1419">832 111 57,'23'0'36,"-23"0"-1,14 34 0,-14-34-11,10 39-20,-5-9 0,0 8 1,-5 2-3,2 3 1,-5 4-2,0-1 1,0-1-1,-3-1 0,4-5 0,-3-2-1,7-4 1,-5-5-1,3-8 1,0-5-1,0-15-1,-2 17 0,2-17 0,0 0-1,0 0 2,6-22-1,-2 8 0,5-2 0,3-3 1,1 0 0,3-3 0,3 5 1,1-1 0,2 8 0,-2-2 0,1 8 0,-3 1-1,-1 10 1,-4 7 0,-3 2-1,-1 5 0,-3 0 0,-2 5 0,1-4 0,-3-3 0,1-2-1,5-4-2,-8-13-3,24 16-22,-24-16-8,32-10-2,-17-3 0</inkml:trace>
</inkml:ink>
</file>

<file path=ppt/ink/ink2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51.1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15 293 71,'0'0'35,"0"0"-2,0 0 2,-16 13-30,16 11 0,0 2 0,4 9-2,-2 1 0,5 1 0,-1 0-1,5-6 0,-2-6 1,4-6-2,-13-19 1,26 14 0,-26-14 0,19-14-1,-7-5 0,-8-10 0,5-6-1,-8-4 0,3-2 0,-5 0-1,4 2 1,-2 7-1,4 8-2,-1 9 0,-4 15-6,0 0-28,25 10 1,-25-10-2,26 13-1</inkml:trace>
  <inkml:trace contextRef="#ctx0" brushRef="#br0" timeOffset="405">461 213 81,'0'0'36,"0"0"-3,0 0-7,-21 7-21,21-7-2,-24 22 1,11-7-1,-6 5 1,3 3-2,-1 4 1,4 4-1,0-2 1,7 2-1,1-3 1,5 1-1,2-5 0,4 2 0,2-7 0,5 1-1,3-3-1,3 1-1,6-4-1,1-2-2,4 1-4,-15-20-14,15 8-16,-11-17 2,4 5-2,-14-14 3</inkml:trace>
  <inkml:trace contextRef="#ctx0" brushRef="#br0" timeOffset="686">503 456 45,'-24'-2'26,"-2"5"2,5 0-1,-4 3-31,11 3-20,-2-11-1,16 2-1,0 0-2</inkml:trace>
  <inkml:trace contextRef="#ctx0" brushRef="#br0" timeOffset="889">785 17 72,'0'0'37,"0"0"-2,0 0 2,-13 22-25,13 14-8,-8 6-1,6 10 0,-4 7-1,1 4 0,0-4 0,3-7-2,1-4 2,1-10-3,3-7 0,-3-9-2,5-2-6,-5-20-27,0 0-1,8-19 0,2-1-1</inkml:trace>
  <inkml:trace contextRef="#ctx0" brushRef="#br0" timeOffset="1154">695 31 45,'-1'-16'33,"1"16"1,13-14 0,4 20-10,-3-8-17,15 12-2,-5-4-1,10 10 0,0 3-1,2 7-1,-3 4 0,2 9-1,-5 0 0,-7 6 1,-2 3-1,-13 2-1,-8-1 1,-6-3 0,-11-4 0,-9-3 0,-6-3 0,-5-5-1,-7-8 0,-1-4 0,8-6-2,-5-9-2,11 6-6,-8-20-26,22 0 0,-2-12-1,15 5 0</inkml:trace>
  <inkml:trace contextRef="#ctx0" brushRef="#br0" timeOffset="1669">1410 470 76,'0'0'34,"0"0"-1,0 0 0,-31 13-29,10-6-2,-5-2 0,-3 2 0,1-1 0,2 0-2,7-4 0,6 0 0,13-2 0,0 0 0,0 0-1,21-4 2,-10 2-1,2-1 1,0 0 0,0 6 0,-13-3 0,15 16 1,-14 0-1,-1 9 1,-1 2-1,-1 6 0,1 5 0,-2-1 0,2-2-1,-1-2 0,5-4 0,0-6 0,3-3-1,2-7 1,-8-13-1,23 10 0,-10-8 0,-13-2 1,22-7 0,-22 7 0,0 0 0,0 0 0,0 0 0,-14 0 0,-7 8 0,-5 4 0,-1 1 0,-8-6-3,8 12-7,-11-21-25,21 5 0,-1-10-2,18 7 0</inkml:trace>
</inkml:ink>
</file>

<file path=ppt/ink/ink2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27.4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4699 46 32,'20'1'29,"-2"1"0,-18-2-1,18 2-10,-18-2-10,0 0-2,-18-4-1,2 7-1,-16-6 1,-3 5-1,-16-7 2,-6 5-2,-14-5-1,-5 0 1,-15-1-2,-7 0 0,-5-1 0,-2 4-1,-5-1 0,-1 1 0,1 1 0,0 2 0,-1 1 0,1-1 0,1 1 0,0 1 0,0-4 0,3 2-1,0-1 1,0 1 0,7 3-1,3-1 0,-2 2 1,8 5-1,4-2 1,4 2-1,3-2 1,2 2-1,-2-3 0,5-4 1,-3 1-1,-1-2 0,-1-1 1,-2 1-1,-1-1 0,5 1 0,4 6 0,4-1 0,5 1 0,4 3 0,2-1 0,1-2 0,3-1 0,-2 0 1,-4-1-1,-3-2 0,-1-2 0,3 3 0,5 2 0,-4-2 0,2 2 0,3 0 0,1-1 0,1 0 1,4-4-1,-2-1 0,6-1 0,3-3 0,5 3 0,7-3-2,11 4-2,-6-9-20,25 9-13,3-11-1,18 0-1,6-10-1</inkml:trace>
</inkml:ink>
</file>

<file path=ppt/ink/ink2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30.9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329 7 54,'0'0'34,"27"-7"-1,-27 7-2,21-1-13,-21 1-5,0 0-4,-37 8-3,11 5-2,-13-4-1,-5 1-1,-4-1-1,-1-2 0,4-3 0,9-1-1,8-1-1,12-1 1,16-1-1,0 0 1,23-3-1,-1-1 1,0 1-1,3 3 1,-2-1 0,-2 2 0,-7 8 1,-5 9-1,-6 8 1,0 12 1,-3 4-1,-3 6 0,0 2 0,-3 5 0,3-3-1,-3-7 1,6-6-1,-2-6 0,4-4-1,0-9-1,5-2-1,-7-18-1,22 17 0,-9-20 0,2 3 0,-2-3 1,0-3 2,0 2 0,-13 4 2,13-6 0,-13 6 1,0 0 0,-26-1 1,9 5-2,-5-2 0,-5 2 0,-3-3 0,-1 1-2,3-2 0,-1-5-3,12 16-13,-5-22-19,22 11 1,-15-20-1,15 20 0</inkml:trace>
  <inkml:trace contextRef="#ctx0" brushRef="#br0" timeOffset="718">664 145 65,'0'0'35,"0"0"-1,0 0 0,-13 2-20,19 26-7,-10-4-2,5 14 0,-1 0-3,3 6 1,0 0-2,0-4-1,0-2-1,-3-12-1,1-3-2,-1-23-3,0 16-5,-10-32-3,10 16 0,0-36 2,7 13 3,-8-18 4,7 1 5,1-2 3,-6-6 7,10 16 3,-16-8 1,14 21-1,-18-4 0,9 23-5,0 0-2,-19 12-1,3 6-1,0 8 0,-7 2-1,0 1-1,-5 1 0,-1-3 0,-2-6 0,-1-2-1,3-5 0,1-4-1,7-3 1,7-5-1,14-2 0,-13 6 0,13-6 0,0 0 0,22-8 0,-22 8 1,24-7-1,-24 7 0,21-10 1,-21 10-1,0 0 1,14-9 0,-14 9 0,0 0 0,0 0 0,14 21 0,-14-21 1,27 26 0,-3-9 0,3-1 0,4 1 0,0-1-1,-4 0 0,-5-6-3,2 6-11,-24-16-22,0 0 1,4-17-3,-4 17 2</inkml:trace>
</inkml:ink>
</file>

<file path=ppt/ink/ink2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33.0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113-17 60,'14'-12'32,"-14"12"0,0 0 1,0 0-23,0 0-1,-7 18-3,2-2 0,-8-2-2,3 11 0,-7-5 0,3 7-1,0-4-1,1 3 0,5-2-1,3 3 1,1 0-1,8 0 0,2 4-1,3-5 0,0 0 1,2 2-1,-2-3 0,-3-5 0,1-4 0,-7-3 0,0-13 0,-16 22 0,16-22 0,-23 8 0,10-5 0,13-3 0,-22-2 0,22 2 0,0 0-1,-4-13 1,4 13 0,19-6 0,-19 6 0,20 6 0,-20-6 0,23 25-1,-16-5 1,-2 5 0,-5 0 0,-3 5 0,1 1 1,-2 4-1,0-1 1,-1-2-1,2 0 1,2-2 0,1 1-1,3 0 1,3-2-1,1-4 1,1-1-1,0-2 0,0-3 0,1-3 0,4-5-2,-13-11 0,20 4-2,-14-19-7,14 11-19,-8-21-6,8 5-1,-8-15-2</inkml:trace>
  <inkml:trace contextRef="#ctx0" brushRef="#br0" timeOffset="702">308 317 67,'0'0'35,"0"0"-1,26 0 2,-26 0-27,21 30-2,-13-5-1,0 13-2,-6 0-1,2 7-1,-11-4-1,1-2 0,-5-5 0,2-9-1,0-12-1,9-13 1,0 0-1,-1-26 0,7-5 1,9-5 0,3-11 0,-2-4 0,2 0 1,0 1 0,-5 8 1,0 7-1,-9 9 1,-4 26-1,0 0 0,-6 13 1,-1 19-1,1 10 0,-1 8-1,3 5 1,-1-1-1,5-3 1,8-6-1,-1-11-1,6-8-1,0-13-1,12-4-3,-12-22-14,15 4-17,-9-13 0,7-1-1,-6-9 0</inkml:trace>
  <inkml:trace contextRef="#ctx0" brushRef="#br0" timeOffset="1295">704 231 58,'-10'-30'36,"10"30"-1,-8-18 0,8 18-14,0 0-14,-5 32 0,-1-6-2,2 15-1,-1 4-1,2 9-1,-1 3 0,4 0-1,0-6 0,0-6 0,3-9-2,-2-6 0,-1-10-1,0-20-1,9 19-2,-9-19-3,16-4-13,-15-15-17,12 3 2,-4-15-1,4 6 3</inkml:trace>
  <inkml:trace contextRef="#ctx0" brushRef="#br0" timeOffset="1545">697 428 67,'0'0'34,"0"0"-1,0 0 1,0 0-23,17 7-3,-3-9-2,14 8-2,2-4-1,5 1-1,0-3 0,5 3-1,-5-3-1,-5 0 1,-2 0-2,-8-3-2,-6 4-1,-14-1-5,13-4-10,-13 4-17,-14-18 1,-1 1 0,15 17 13,-30-24 11,20 11 6,10 13 8,-25-35 11,25 35 18,2-25 1,-2 25 1,14-19-12,11 27-8,-25-8-6,34 10-1,-19 0-3,2 13-1,-7-1 0,-2 9-2,-10-2 0,-6 2-1,-7-1-1,-5-5-3,0 9-8,-11-20-24,12 1 0,-5-15-1,9 6 0</inkml:trace>
</inkml:ink>
</file>

<file path=ppt/ink/ink2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35.4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0 224 72,'0'0'36,"0"0"-3,9 21 2,-11-6-27,16 19-1,-14-2-2,13 11-1,-8 2-2,6 1 0,-3-2-2,1-10-1,0-6-1,-9-28-3,17 21-1,-17-21-2,13-21 0,-13-11 0,8 2 2,-8-16 2,7-1 3,-3 3 3,-4-4 3,9 13 1,-12-2 3,10 21-2,-11 0 0,4 16-1,-4 33-2,4 3-2,-8 6 0,4 10 0,0 2-1,1 0-1,0-5-2,-2-11-1,5 0-6,-10-25-28,10-13 2,0 0-2,19-19-1</inkml:trace>
  <inkml:trace contextRef="#ctx0" brushRef="#br0" timeOffset="515">317 84 37,'0'0'29,"-22"-11"3,22 11-1,0-28-16,16 23-5,-11-14 0,15 17 0,-8-11-2,10 10-2,-22 3-1,27-3-1,-27 3-1,15 14 0,-14-1 0,2 9-1,-4 2-1,1 8 1,-2 4 0,2 6-1,-4 3 0,2 1 1,-5 0-2,3-4 1,-5-1-1,0-2 0,2-3 0,3-3 1,7 0-1,5 0 0,1 1 0,1 3 1,2 2-1,-4 2 0,-3-2 1,-7-2-1,-3-4 0,-6 0 0,0-4 1,-4-6-1,2-5-1,-1-4 1,-1-4-1,-2-7-1,1-1-2,-9-15-7,25 13-26,-32-22 0,19 9-2,-5-10-1</inkml:trace>
</inkml:ink>
</file>

<file path=ppt/ink/ink2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37.1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71 64 74,'-7'-14'36,"-6"-10"-1,13 24 2,-9-27-30,9 27 0,0 0-1,0 0-1,-13 32-2,9 3 0,-1 9-1,2 13 0,-1 4-1,1 9 0,2-1 0,-1-4-1,-1 0 0,6-5 1,-6-9-1,3-6 1,0-9 0,-3-6 0,3-7-1,-1-8 0,1-15-1,0 0-3,0 0-1,0-19-7,13 8-18,-10-16-9,14 2 1,-6-7-1</inkml:trace>
  <inkml:trace contextRef="#ctx0" brushRef="#br0" timeOffset="359">303 218 73,'16'-11'35,"5"10"0,-21 1-6,26-6-18,-26 6-4,0 0-2,-15-3-2,-5 9-1,-8-2-1,-2 4 0,-7-1 0,-1 0 0,0 1-1,5-2-1,5 2-1,5-5-2,11 12-6,-7-14-26,19-1 1,0 0-1,18 9 0</inkml:trace>
  <inkml:trace contextRef="#ctx0" brushRef="#br0" timeOffset="671">350 494 79,'0'0'34,"3"25"1,-3-25 0,-19 20-31,0-14 0,-4 3-1,-9-5 0,-2 2-1,-5-5-1,1-1-1,3 0-1,0-4-4,17 8-27,-1-10-3,19 6 0,0 0-3</inkml:trace>
</inkml:ink>
</file>

<file path=ppt/ink/ink2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40.2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255 69 50,'0'0'33,"0"0"0,0 0 0,-19 8-14,-5-11-13,2 6-3,-10-8 0,3 5 0,-3-3-1,7-1 0,2 1-1,7 5 0,16-2 1,-13 8 0,13-8 0,4 27 0,-4-9 0,7 9 1,-5 2-1,2 7 0,-4 1-1,-3 3 1,-1 1-1,2 4 1,-2-4-2,1 3 1,-1-5 0,1-1-1,1-3 1,2-6-1,0-4 1,0-5-1,0-4 0,0-16-1,-1 19-1,1-19-2,0 0-3,-19-21-22,19 21-8,3-34-1,9 15 1</inkml:trace>
  <inkml:trace contextRef="#ctx0" brushRef="#br0" timeOffset="390">205 374 58,'0'0'32,"0"0"1,-13 7-2,0 3-17,-6-4-12,-8 0-4,6 5-7,-10-9-22,9-2 0,2-6-2,7-1 0</inkml:trace>
  <inkml:trace contextRef="#ctx0" brushRef="#br0" timeOffset="780">619 0 67,'0'0'33,"0"0"-1,-13-5-2,-6 7-24,3 9-1,-10-1-1,2 6-1,-2-4 0,6 4 0,-1-7-1,21-9 0,-23 17 0,23-17 0,0 0 0,0 0 0,0 0 0,0 0 0,-10 15-1,10-15 1,-2 23-1,2-4 0,-1 10 0,-1 6 0,2 6 1,-3 10-1,3-2 0,0 5 0,0-4 0,0 1 0,0-3 0,0-5 0,-2-3-1,4-5 1,-2-5-1,2-4 2,5-4-1,1-1 0,2-7 0,3-1 0,1-3-1,1-7 0,3 0-3,-5-10-4,10 13-12,-17-25-20,16 4 1,-11-11-2,7 6 1</inkml:trace>
  <inkml:trace contextRef="#ctx0" brushRef="#br0" timeOffset="1232">574 433 64,'0'0'35,"15"-23"0,2 23-1,-17 0-17,31 1-12,-18 7-1,3 8-1,-7 1-1,-4 5 0,-6 0-2,-2-3 1,-6 1-1,3-7 0,6-13 0,-13 8 0,13-8 0,2-25-1,7 2 1,4-5-1,0-6 1,4-3 0,1-4 1,-7 6 0,3 4 0,-4 7 0,-4 6 0,-6 18 1,0 0 0,-2 13-1,-4 13 1,5 8-1,-2 2 0,3 6 0,1-1 0,2-4-2,2-4 0,1-13-3,10 2-6,-16-22-23,23-10-4,-7-10 0,10-4-1</inkml:trace>
  <inkml:trace contextRef="#ctx0" brushRef="#br0" timeOffset="1669">965 18 69,'-16'12'35,"16"-12"-2,0 0 1,0 0-28,0 0-1,0 0 0,25 9-1,-6-8-1,-2-2-1,5 1-1,-2-5 1,2 1-1,-7-3 1,1 1-1,-16 6 0,17-10 1,-17 10-1,0 0 0,9 19 0,-9 1 0,2 9 0,0 6 0,-2 9 0,2 8 0,-1 5 0,-2 4 0,1 2 0,-3-1 0,0-1 0,0-2 0,-3-1 0,5-7 1,-6-9-2,1-3 1,-3-7 0,-3-7 0,-2-9-1,-7-4 0,4-6-1,-7-9-3,4 4-1,-15-20-18,18 12-15,-5-12-1,9 6-1,-5-10 0</inkml:trace>
</inkml:ink>
</file>

<file path=ppt/ink/ink2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57.9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297 78 55,'15'-9'34,"-15"9"-1,16-13 1,-16 13-18,0 0-5,15-8-2,-15 8-3,-13-5-1,-4 10-2,-2-1-1,-7 2 0,-6 1-1,-5-3 0,-1 4 0,1-4 0,2-2-1,7-4 0,4-1 0,11-1 0,13 4-1,3-13 1,10 3 0,5 0-1,1-1 1,-1 0 0,1 2 0,-5 2 0,0 4 1,-14 3 0,16 16 0,-10 4 1,0 6 0,-2 8 0,0 5 0,-4 5 0,2 3 0,-5 1 0,1 1-1,-3-2 1,-1 1-1,0-4 0,1-2-1,1-5 1,2-4-2,2-6 0,-2-9-1,10-2-2,-8-16 0,14 12-3,-14-12 0,22-10 0,-9-6-1,4 9 2,-3-9 0,2 3 3,-2 2 2,-14 11 2,21-18 1,-21 18 1,0 0 0,0 0 1,0 0 0,-16 8 0,-2 2-2,-5-5 1,-8-1-1,-7 0 0,3-4-1,-5-2-2,3-4-1,15 9-10,-6-12-22,28 9-1,-1-16 0,14 7-3</inkml:trace>
</inkml:ink>
</file>

<file path=ppt/ink/ink2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8:59.1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88 144 69,'-9'-26'34,"5"4"0,-5-7 1,13 13-23,-17-8-3,13 24-2,-8-21-1,8 21-2,-8 13 1,7 9-2,-3 6 0,4 9 0,-8 7-1,4 6 0,1 0-1,-1 7 0,-2 0 1,3-2-2,2-4 2,-2-5-2,3-5 1,-2-3-1,-1-8 0,5-9 0,-1-5-2,-1-16 0,0 0-2,0 0-3,16 6-8,-19-27-23,18 4 0,-7-7 0,10 3-1</inkml:trace>
  <inkml:trace contextRef="#ctx0" brushRef="#br0" timeOffset="515">444 253 80,'0'0'34,"0"0"1,-13 2-1,13-2-27,-34 6-2,13 1-2,-10-4 0,1 5-1,-5-3-1,0-1-1,4 1-2,0-5-2,11 5-6,-3-9-25,23 4 2,0 0-2,0 0-1</inkml:trace>
  <inkml:trace contextRef="#ctx0" brushRef="#br0" timeOffset="764">449 406 59,'0'0'36,"-18"16"-1,0-3 1,-11-14-9,12 12-22,-19-5 0,4 6-2,-7-7 0,4 3-2,-1-3 0,4-10-5,8 9-5,-5-16-26,29 12 0,-18-23-1,18 23-1</inkml:trace>
  <inkml:trace contextRef="#ctx0" brushRef="#br0" timeOffset="1045">331 0 89,'0'0'35,"-13"27"2,-2-1-1,14 19-28,-9-2-2,2 14 0,-2 3-3,6 2 0,-5-2-1,4-6-1,-1-7 0,1-10-3,2-7 1,-4-8-4,7-4-3,-13-18-27,13 0-3,7-15 1,4 1-3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1:59.6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313 65 78,'0'0'36,"-8"-13"0,8 13-4,-25 6-21,2-8-6,1 10 0,-12-4-2,3 3 0,-6 2-2,5-3 0,6 4-2,9-4 0,17-6 0,0 0 0,4 15 0,10-16-1,7-4 2,0-1 0,-3-4 0,-1 1 2,-17 9-1,17-12 2,-17 12-1,0 0 1,-3 30 0,-2-2-1,-3 6 0,1 4-1,-2 1 0,2 3 0,1-6-2,2-2 0,3-2-2,1-10-1,8 2-3,-8-24 0,19 23-2,-19-23 2,25 6 1,-25-6 2,26-3 2,-26 3 3,19 0 2,-19 0 3,0 0 0,-2 24-1,-14-18 0,0 4-1,-8-6-2,-2-1 0,-5-3-1,0-4-3,6 5-3,-8-9-26,20 6-6,13 2 1,0 0-2</inkml:trace>
  <inkml:trace contextRef="#ctx0" brushRef="#br0" timeOffset="733">558 48 66,'-6'-21'36,"6"21"0,-9-25 0,9 25-15,-13 13-13,13 12-2,-8 3 0,3 15-3,-3 2 0,0 11-1,3 0 0,2-2-1,-2-2 0,2-5-1,2-9 0,0-10 1,-1-2-2,2-10 0,2-2-1,-2-14-2,0 0-4,0 0-29,0 0-2,10-24 1,3 12-2</inkml:trace>
  <inkml:trace contextRef="#ctx0" brushRef="#br0" timeOffset="1076">788 212 94,'0'0'36,"0"0"-1,0 0-6,-26 0-23,8 5-2,-12-3-1,-6 1-2,-3 0-1,-8-4-3,13 13-11,-5-11-22,16 3 0,5-4-1,18 0 1</inkml:trace>
  <inkml:trace contextRef="#ctx0" brushRef="#br0" timeOffset="1295">770 324 79,'0'0'37,"-13"16"-2,-8-12 2,-5 2-31,-12-3-3,2 4 1,-6-4-4,-1-7-9,9 5-27,2-3 1,15-3-3,17 5 1</inkml:trace>
  <inkml:trace contextRef="#ctx0" brushRef="#br0" timeOffset="1981">805 37 87,'0'0'37,"0"0"-2,0 0 3,0 21-32,-9 13-1,-12 1 0,0 12-2,-5 4 0,3 8-1,-1-2 0,5-1-2,4-6 0,5-7-3,9 5-7,-8-23-27,18-1-2,-9-24 1,13 12-3</inkml:trace>
  <inkml:trace contextRef="#ctx0" brushRef="#br0" timeOffset="3681">1294 21 60,'0'0'35,"23"-18"0,-23 18-1,24-5-18,-24 5-6,0 0-3,-15 0-2,-4 11-2,-10-2-1,-2 6 0,-8-3 0,3 1-1,-1-1 0,9-1 0,4-3 0,6-4 0,18-4 0,0 0 0,0 0 0,0 0 0,9-13 0,-9 13 0,17-10 0,-17 10-1,0 0 1,16 4-1,-16-4 1,2 24 0,-2-2-1,-2 5 1,-1 3 0,3 7-1,0 1 1,0 0-1,2 2 1,1 1 0,-3-6-1,0-3 0,0-1 0,0-3 1,-3-3-1,3-3 0,-2-3-1,2-19-2,2 25-1,-2-25-9,0 0-25,0 0-1,20-19 0,-7-3 0</inkml:trace>
  <inkml:trace contextRef="#ctx0" brushRef="#br0" timeOffset="4134">1313 336 82,'0'0'35,"0"0"-1,0 0-1,-18 7-31,-11 0-2,-3 6-22,-7-11-9,0-5-3,0-1-2,9-13 0</inkml:trace>
</inkml:ink>
</file>

<file path=ppt/ink/ink2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9:01.0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137 76 74,'0'0'34,"0"0"0,-14-6 0,14 6-27,11-13-1,4 5-1,-2-3-1,12 4-1,-2-5-1,6 5 1,-4-2-1,-2 6 0,-2 2 0,-4 2 0,-17-1 0,13 22 0,-17 1 0,0 5 0,-5 8 0,4 6 0,-5 6 0,4 5 0,2 4-1,3 1 0,2-2 1,-5-2-2,2-5 1,-1-4 0,-5-4 0,-1-7-1,-3-3 0,-5-8 1,-1-4-1,-1-6 0,0-3 0,-4-4 1,3-5-2,-1-5 1,2-3-1,0-8-2,6 1-1,0-11-3,13 9-4,-9-23-13,22 10-14,-4-7 0,16 7 0,-3-9 3,13 12 19,-10-9 9,7 5 7,3 14 16,-11-3 14,-5 12 4,-19 7-1,0 0 2,-17-16-19,-1 26-7,-18-7-2,-2 9-2,-7-7-2,6 3-1,1-3-3,6-3-2,18 8-20,-2-13-13,16 3 2,12-13-4,7 4 3</inkml:trace>
  <inkml:trace contextRef="#ctx0" brushRef="#br0" timeOffset="718">461 339 66,'0'-14'34,"0"14"0,16-25-1,10 24-21,-26 1-4,32 0-1,-32 0-1,25 29-1,-21-5-2,-1 10 0,-6 3-1,-3 5-1,-2-1 1,-1-5-2,-4-7 1,4-6-1,5-7 0,4-16-1,0 0 1,4-22-1,5-1 0,2-7 1,4-6-1,0-3 2,-1-2-1,1 3 2,-5 6-1,-3 9 0,-4 9 1,-3 14-1,0 0 1,-10 20-1,0 9 1,1 12-2,0 5 2,5 5-1,2-1 0,2-3 0,6-5-1,1-9 0,8-7-1,3-11-2,0-8-1,-3-17-6,17 8-17,-10-19-12,4 2 1,0-10-1,-1 1 2</inkml:trace>
  <inkml:trace contextRef="#ctx0" brushRef="#br0" timeOffset="1295">940 455 80,'-16'13'34,"16"-13"-2,1 16-1,-1-16-27,14 10-1,-14-10 1,27 2-1,-27-2-1,25-10 1,-25 10-1,12-19 0,-12 19 0,-9-19-1,-6 13 1,-1 5-1,-1 2 0,4 8 1,-2 1-1,9 4 1,3 7-1,8-2 0,4-2 0,4-4-2,3 0 0,-16-13-10,32-7-24,-23-8-1,2-5-1,-6-6-1</inkml:trace>
</inkml:ink>
</file>

<file path=ppt/ink/ink2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9:03.5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243 63 73,'17'-15'34,"-17"15"0,0 0 0,0 0-25,-13-18-4,-4 20-1,-9-2-1,-5 0-2,-1-3 1,2 1-1,4-1-1,4 0 1,6-1 0,16 4-1,0 0 1,0 0 0,4 15 0,5 3 0,-2 6 0,-1 10 1,-6 6 0,-3 5 0,-3 1 0,-1 2 0,-3 1-1,1-4 1,1-6 0,-1-2-1,6 0 1,2 0-1,-1-3 0,5 0 0,1-4 1,-2-2-2,1-2 1,0-7-3,-2-6 0,-1-13-2,0 0-5,-4-22-17,15 9-13,-5-18 2,13 4-1,-5-9 1</inkml:trace>
  <inkml:trace contextRef="#ctx0" brushRef="#br0" timeOffset="375">204 407 60,'1'-19'31,"-7"6"0,-7 3-1,-7 9-17,-8-1-8,-2 8-3,-1 1-7,-6 2-25,14-2 0,5-4-2,18-3 0</inkml:trace>
  <inkml:trace contextRef="#ctx0" brushRef="#br0" timeOffset="656">569 56 73,'0'0'33,"-14"-7"-1,1 4-3,13 3-23,-24-1-3,11 4 2,-4-6-2,17 3 0,-25-2-1,25 2 0,-13 0 0,13 0 0,0 0-1,0 0 1,0 0 1,-1 20-1,1-20 0,1 35 1,-4-7 0,2 8 0,-3 5 0,1 8 0,-2 0-1,2 2 0,-1 0-1,3 0 0,-4-3 1,2-2-1,2-5 0,-4-2-1,3-4 1,-1-2-1,0-4 2,0-4-2,1-7 0,4 0 0,1-5 1,-3-13-1,17 16 0,-2-16 0,2 0 1,3-5-1,2 0 0,1-7-1,2 2-2,-8-9-2,8 7-9,-21-18-23,17 2-3,-11-5 2,4 0-2</inkml:trace>
  <inkml:trace contextRef="#ctx0" brushRef="#br0" timeOffset="1155">626 336 83,'0'0'37,"8"-17"-2,5 15 1,-13 2-29,29 16-1,-18 0-2,5 9 0,-8 4-2,-2 3 0,-2 1-1,-5 2 0,-6-9-1,-2-7-1,9-19-1,-17 9 1,17-9-1,-8-29 0,16 4 0,0-11 0,8-1 2,3-2 0,-1 3 1,-1 6 1,-1 2-1,-3 11 1,-13 17 0,0 0 0,0 0-1,-4 24 1,-5 2-1,2 8 0,-2 1-1,8 1 1,-2-1-2,7-6 0,12-3-4,-16-26-15,32 10-17,-6-20-1,9-3 0,-5-15 0</inkml:trace>
  <inkml:trace contextRef="#ctx0" brushRef="#br0" timeOffset="1560">1033 36 82,'0'0'34,"-17"-15"-1,17 15-2,0 0-28,0 0 0,10-16 0,9 14 0,0-3 0,5 7 0,1-4-1,0 4 0,-4-4 0,0 4 1,-7-5-1,-1 6-1,-13-3 1,0 0 0,15 21 0,-12 3 0,0 2 0,5 10 0,-5 9 0,4 4 0,-2 3-1,-4 2 0,-1-2 0,-1-2 0,-4-4-1,0-1 0,0-4 2,-2-4-2,3-2 1,-4-3-1,4-1 1,-5-4-1,-2-2 1,-4-11 0,-2-1-2,-5-2 0,-2-3-1,-3-8-1,4 5-3,-12-14-16,14 7-17,-10-8 0,7 2-2,-7-13 2</inkml:trace>
</inkml:ink>
</file>

<file path=ppt/ink/ink2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9:06.4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5108 147 30,'18'-6'29,"-1"3"1,-17 3 1,18-19-14,-18 19-3,0 0-2,4 23-2,-24-15-4,5 12 0,-20-9-2,-7 7 1,-16-10-2,-5-2 1,-16-11-2,-8-1 0,-10-6 1,-1 1-2,-7-3 1,2 7-1,2 0 1,4 1-1,2 5 0,6 1 1,-3-3-1,2 0 0,2-7 0,1 1 0,-7-2 0,2 2-1,-3-2 1,-1 7-1,0-1 1,5 3 0,4 6-1,-3-1 1,3 1-1,-1-5 1,-4-4-1,-3-1 1,-4-3-1,-1-1 0,3 4 0,1 2 0,3-2 0,8 7 0,8 1 0,10 2 0,5-1 1,4-1-1,-3-5 0,2 0 0,-4-3 0,1-2 1,-3 2-1,-5 1 0,4-1 0,0 4 0,7 2 0,2 5 1,1-2-1,2 0 0,0-1 0,2-2 1,-1-6-1,-7-1 0,2 0 0,-6 1 0,2-2 1,3 2-1,1 3 0,7 0 0,2 4 1,8 2-1,3 0 0,8 2 0,5 1 1,2-3-2,3 2 1,-6-2-2,2 1-1,-5-4-1,6 14-9,-13-17-20,22 5-7,14-2 1,0 0-2</inkml:trace>
</inkml:ink>
</file>

<file path=ppt/ink/ink2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9:08.0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271 1 81,'0'0'34,"19"0"1,-19 0-5,0 0-20,0 13-3,-19-9-2,-3 5 0,-11-2-2,-2 1 0,-6-3-1,2 1-1,6-4 0,4-2-1,6 0 0,9-5-1,14 5 1,8-13-1,8 6 0,4-3 0,3 1 1,2 3 0,-2 1 0,-1 6 1,-6 6 1,-5 8-1,-2 6 1,-6 8 0,-6 5 0,0 11 0,-4 1 0,-2 3 0,1 1-1,-1-2 0,3-4-1,3-4 1,3-6-1,0-8 0,5-4-2,2-9 1,-7-13-2,17 13 1,-4-11-1,-13-2 1,23-6 0,-23 6 1,22-9 0,-22 9 1,16-3 1,-16 3 0,0 0 1,0 0-1,-24 5 0,2-4 0,-1 1 0,-6-2 0,-6 1-2,3-2-1,7 1-2,-4-9-12,29 9-17,-14-3-4,14 3 1,0 0-3</inkml:trace>
  <inkml:trace contextRef="#ctx0" brushRef="#br0" timeOffset="920">698 123 76,'0'0'35,"-2"-25"-1,2 25 2,0 0-24,0 0-5,-17 26-1,17 8-1,-6 5-2,4 10 1,-2 3-2,6 5 0,-4-4-1,6-2 1,-1-9-2,-3-12 0,2-8-1,-2-22-1,0 0-2,0 0 0,-10-20-2,4-12 0,7 0-1,-4-11 2,9 2 0,-1-7 2,2 3 1,0 0 2,-3 3 2,4 12 1,-7-2 1,3 15 0,-8 2 0,4 15 0,-14 6-1,1 10 0,-6 1-1,-2 9 0,-2-4 0,-3 1-1,-3-2 0,3-4-1,-2-4 0,5-1 0,1-4-1,9-3 0,13-5 0,-14 4-1,14-4 0,0 0 1,0 0-1,19-4 0,-19 4 1,17-2 1,-17 2-1,0 0 1,0 0 0,0 0 1,10 19-1,-10-19 1,3 25 1,3-6-1,1-2 1,9 9 0,3-3 1,7 5-1,0-2 0,3 3 0,-6-6-2,-2-6-1,-7 1-2,-14-18-13,15 4-18,-15-4-3,-2-13 1,-2-3-3</inkml:trace>
</inkml:ink>
</file>

<file path=ppt/ink/ink2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9:10.9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178 41 62,'-1'-13'33,"1"13"-1,-12-25 2,12 25-20,-17-5-6,17 5-2,-30 17-1,15 3-1,-1 1-1,6 10 1,3-2-1,7 7 1,4-5-2,6 1 1,2-4 0,2-1-1,-1 1-1,-4 0 1,-6-5-1,-6 3 0,-6-1-1,-5-3 1,-2-2-1,-4-3 1,1-6-1,1-4 0,2-5 0,16-2 0,-18-13 0,18 13 0,-2-18 0,2 18-1,13-13 1,-13 13 0,21 5 0,-10 9 0,-1 8 0,-3 3 0,-1 8 0,-3 4 1,-3 2-1,-3 4 0,2-3 0,-5 1 0,0 1 0,5-5-1,1-2 2,4-4-2,5-2 2,2-6-2,4-1 1,4-7 0,0-2 0,-2-6 0,2 0-2,-2-7-2,1 2-1,-10-20-10,15 15-19,-14-19-3,7 3-1,-6-11 0</inkml:trace>
  <inkml:trace contextRef="#ctx0" brushRef="#br0" timeOffset="593">313 378 89,'6'-22'35,"11"17"1,-17 5-1,44 11-26,-27 8-3,5 22 0,-9 3-2,-2 11-1,-6 2-1,-8-1 0,-6-5-2,-1-12 0,-2-11 0,2-15 0,10-13-1,0 0 0,3-31 0,10 1 0,5-7 0,2-10 1,0-5 0,2 1-1,-5 0 2,-4 8-1,-4 7 1,-5 13 0,-4 23 0,0 0 0,-13 10 0,5 26 0,-1 10 0,0 3 0,6 8-1,0 0 1,6-5-1,6-6 1,1-10-2,3-13-1,7-8-2,-5-19-6,17 7-18,-13-24-10,12 2 0,-9-11-1,9 2 2</inkml:trace>
  <inkml:trace contextRef="#ctx0" brushRef="#br0" timeOffset="1045">803 307 82,'0'0'35,"-8"-22"1,8 22-7,0 0-16,0 0-4,-8 23-2,12 12-1,-8 5-3,8 12 1,-4 5-2,4 6 1,1-3-2,0-6 0,3-5-1,-4-14 0,0-3-2,-2-19-1,-2-13-2,0 0-2,11-14-6,-24-23-13,18 15-9,-13-15 1,16 13 9,-20-18 8,16 21 7,-9 0 6,0-1 9,5 22 13,0-21 13,0 21 0,0-20-9,18 23-4,-14-21-5,19 18-4,-3-10-1,15 13-2,0-6-2,8 9 1,1 0-2,2 4 0,-7-3-1,-4 6-1,-7-2-1,-11-4-1,-17-7-1,0 0-2,0 0-3,-9-21-6,9 21-21,-17-23-3,8 10 1,-4-9-1</inkml:trace>
  <inkml:trace contextRef="#ctx0" brushRef="#br0" timeOffset="1513">1099 378 72,'5'-17'35,"-5"17"-1,13-12 2,8 19-24,-21-7-4,31 15-1,-22 0-2,4 15-1,-9 2-2,-1 8-1,-10-1 0,-8-2-1,-7-1-1,-7-11-4,8 4-13,-10-19-19,10-3 1,-1-9-2,22 2 1</inkml:trace>
</inkml:ink>
</file>

<file path=ppt/ink/ink2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9:13.3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36 520 54,'-3'-13'33,"-2"-3"0,5 16 0,-1-32-19,15 34-2,-14-2-2,21 8-3,-14 8-1,9 16-2,-10 4 0,-1 11-1,-10-1-1,1 3 1,-14-6-2,1-4 1,-1-13-1,0-7 0,5-12-1,13-7 1,-9-14-1,17-5-1,6-8 2,7-5-2,1-3 1,0-5 0,-1 1 0,-1 3 0,-5 5 1,-6 4-1,-6 6 1,-3 21-1,1-15 1,-1 15 0,-12 21 0,8 2 0,2 3-1,5 6 1,3 4-1,6-1 1,1 0-2,5-6-2,4-5-2,-6-21-10,12 4-22,-7-21-2,2-1 1,-8-15-1</inkml:trace>
  <inkml:trace contextRef="#ctx0" brushRef="#br0" timeOffset="468">342 73 66,'2'-20'34,"1"0"1,-3 20-6,19-31-14,2 31-5,-21 0-1,23 0-2,-23 0-2,21 28-1,-16-2-1,3 10 0,-4 6-1,1 9 0,-5 2 0,0 5-1,0-5 0,-2-3 0,1-6 0,1-2 0,1-8-1,1-4 0,2-8 0,2-6 0,3-3 1,-9-13-1,25 15 0,-12-9 0,-13-6 0,22 7 0,-22-7 0,7 19 1,-10-1-2,-4 5 1,0 7 0,-2 3 1,2 9-1,-1 5 0,2 0 0,0 4 0,2-2 0,-3 0 0,2-3 0,-4-2 0,1-5 0,-1-7 0,0-8 0,-3-6 0,2-4 0,10-14-2,-18 9-1,18-9-3,-16-6-8,-1-10-22,17 16-4,-11-33 1,7 13-1</inkml:trace>
</inkml:ink>
</file>

<file path=ppt/ink/ink2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9:14.9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76 62 86,'-3'-21'36,"-5"-3"0,8 24 2,-5-18-29,7 32-2,-8 3-1,4 21-1,-6 7-2,6 16 1,-5 7-2,3 4 0,-4 5-1,5-6 0,-2 0 0,2-11 0,1-11-1,-1-10 1,0-9-1,1-9 0,0-8-1,2-13 0,0 0-2,0 0 0,-1-23-2,-2-2-4,16 13-13,-15-18-17,15 5 1,-7-11 0,12 8 2</inkml:trace>
  <inkml:trace contextRef="#ctx0" brushRef="#br0" timeOffset="328">307 310 70,'16'-12'35,"-1"7"0,-15 5 0,17-5-19,-17 5-8,0 0-2,-32-4-2,11 11-1,-10 0-1,-4 4 0,-4-1-1,0-3 0,-1 0-1,7-4-2,5 0-1,4-6-3,24 3-15,-22 2-15,22-2 0,0 0-2,26-5 3</inkml:trace>
  <inkml:trace contextRef="#ctx0" brushRef="#br0" timeOffset="609">369 478 71,'-6'22'37,"-10"-16"-2,-3 8 3,-12-18-17,5 15-17,-10-6 0,2 3-1,-4-3-1,5-1-2,3-1 0,-1-7-6,31 4-29,-29-9-2,29 9 1,-2-16-3</inkml:trace>
  <inkml:trace contextRef="#ctx0" brushRef="#br0" timeOffset="3074">411 194 68,'0'-22'34,"0"5"0,-8-3 2,8 20-25,-8-19-2,8 19-2,-24 22-1,11 11-1,-8 6-1,3 18 0,-7 3-1,2 9-1,0-1 0,0-3 0,-1-7-1,5-10 0,0-12 0,6-9-2,6-5-1,7-22-1,-1 22-6,1-22-28,13-15-1,1-2-1,10-2 0</inkml:trace>
</inkml:ink>
</file>

<file path=ppt/ink/ink2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9:19.1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239 80 71,'0'0'35,"21"-1"-1,-21 1-3,0 0-20,-28-19-5,11 14 0,-16-3-3,4 2 0,-6-1 0,6 4-2,2 4 0,8 5 1,4 1-1,10 8 0,3 1 1,6 9 0,1 1-1,1 9 2,1-2-1,-6 7 0,-1-1 0,0 5 1,-4 1-1,0 0 0,-5 1-1,2-2 1,1 0-1,2-2 0,1-4 0,1-2-1,1-8 1,1-5 0,0-7-1,0-16 0,0 18-2,0-18-1,0 0-2,-5-28-8,18 18-20,-10-15-7,12 6 2,-4-10-1</inkml:trace>
  <inkml:trace contextRef="#ctx0" brushRef="#br0" timeOffset="374">167 422 67,'2'-14'34,"-2"14"-1,0 0 0,-24 12-16,3-4-12,2 10-1,-7-4-3,0-6-5,9 3-26,-5-15-4,22 4 1,-13-21-3</inkml:trace>
  <inkml:trace contextRef="#ctx0" brushRef="#br0" timeOffset="686">537 35 71,'-1'-15'33,"1"15"1,-18-13-1,-3 5-23,3 11-4,-9-5-1,7 6-1,-3-1 0,7 6-1,0 1 0,11 3-1,3 1 1,6 4-1,-3 4 1,2 3-1,-1 1 0,-2 6 0,-2 0 0,-2 8 0,-5-2-1,3 5 1,-5 1-1,2 3 0,1-1 0,3 2 1,-3-4-2,3-3 1,1-5-1,4-5 1,0-5-1,1-4 0,4-5 0,2-1 1,6-3-1,0 3 0,1-5-1,2 3 0,3 1 1,1-4-2,-1 0 1,-3-11-3,3 1-2,-16-23-14,18 12-18,-12-19 0,8 1 1,-12-11-2</inkml:trace>
  <inkml:trace contextRef="#ctx0" brushRef="#br0" timeOffset="1123">581 262 92,'0'0'36,"29"9"-1,-21 7 2,10 19-31,-13 1-1,1 11-1,-10-2-2,-1 0 0,-5-3-1,-1-7-1,2-10 0,2-12-1,7-13 0,0 0 0,-2-30 0,10 1 0,2-9 1,3-4 0,0-8 0,0 2 0,0 0 1,-2 9 0,-3 4 0,-1 10 1,-4 9-1,-3 16 1,0 0-1,-3 33 1,0-1-1,3 11 0,1 3 0,4 4-1,-1-1 0,5-7-1,4-4-3,1-20-3,17 5-16,-14-30-16,13-5 2,-4-21-2,5 2 2</inkml:trace>
  <inkml:trace contextRef="#ctx0" brushRef="#br0" timeOffset="1513">929 42 73,'-9'-19'36,"9"19"-1,-8-17 0,8 17-18,0 0-10,21 9-2,-21-9-2,31 11 0,-12-8-1,5 2 0,-1-1-1,2-1 1,-3-2-1,-1 5 1,-3 0-1,-5 7 1,-8 3-1,0 10 0,-5 1 0,0 9 0,0 2 0,1 6 1,1 4-1,3 3 0,0 0 1,0 1-1,0-1 0,-4 3 0,-4-2 0,0 1-2,-5-2 2,-4-5-1,-1-4 0,-6-5-1,-5-5 0,-7-7-3,-3-3 0,-14-21-9,13 12-22,-20-17-5,11-1-1,-8-9-1</inkml:trace>
</inkml:ink>
</file>

<file path=ppt/ink/ink2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9:34.6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258 216 52,'11'-22'31,"-1"4"3,-4-6-1,8 13-17,-23-21-3,11 17-5,-17-11-1,5 10-3,-9-3 0,2 5 0,-6 1-2,3 7 1,-2 6-1,6 10 0,-1 8 0,8 15 0,2 6 1,5 12-2,2 0 2,2 4-3,2-2 3,0-2-3,-4-6 2,0-3-1,0-6-1,0-1 1,-4-3-1,1 2 0,2-3 1,-4 1-1,1-4 0,1-5 0,2-1 0,-4-5 0,1-4 0,4-13 0,0 0-2,-19 6 0,19-6-2,-16-26-7,16 26-21,6-38-7,6 20 1,-6-10-1</inkml:trace>
  <inkml:trace contextRef="#ctx0" brushRef="#br0" timeOffset="421">256 415 89,'0'0'34,"-22"-4"1,5 6-3,-9-2-28,-5 6 0,-8-3-2,4 0-1,2 4-5,-3-8-25,19 5-5,17-4-1,0 0-1</inkml:trace>
  <inkml:trace contextRef="#ctx0" brushRef="#br0" timeOffset="639">243 402 80,'-2'13'35,"-1"12"-2,-5 1 2,21 8-28,-18 3-3,10 3 0,-5 1-2,4 2 0,0-9-1,5-2-1,4-8 1,3-9-1,0-8 0,0-7 1,1-13 0,-3-9-1,-2-5 1,-3-7 0,-8-3 0,-4 0-1,-5 0 1,-5 2-2,-3 4 1,-2 5-2,4 7-2,-11-4-12,25 23-20,-19-21 1,19 21-2,0 0 2</inkml:trace>
  <inkml:trace contextRef="#ctx0" brushRef="#br0" timeOffset="951">416 486 77,'3'26'34,"3"7"0,-6-1 1,13 7-28,-9-8-1,0-2-1,-4-13-2,0-16 0,0 0-1,0 0 0,-17-23-1,10-3 0,1-3 0,6-6-1,3 1 0,3 2 1,7 9-1,0 0 0,3 10-1,-2 1-2,4 15-6,-18-3-27,17-1 0,-17 1 0,17-3-1</inkml:trace>
  <inkml:trace contextRef="#ctx0" brushRef="#br0" timeOffset="1419">918 380 82,'0'0'35,"-12"-19"0,12 19 1,-19-1-30,9 14 0,-11 3-3,3 10 0,0 4-1,0 4 0,4 2-2,2 0 0,3 0-1,9-8 1,3-3-1,3-12 1,-6-13-1,22 7 0,-9-14 0,0-9 0,0-5 1,-2-6 0,0-5 0,-3-1 1,1 1 0,-2 1 0,-3 4 1,1 9 0,-5 18 0,0 0 0,0 0 0,16 29 0,-12 5-1,0 6 0,2 5 0,-1 2-2,0-2-2,-2-12-2,7 8-13,-10-41-19,16 20 0,-16-20-2,22-22 3</inkml:trace>
  <inkml:trace contextRef="#ctx0" brushRef="#br0" timeOffset="1809">1071 469 76,'0'0'34,"0"0"0,0 0-8,13 18-14,-6 8-6,-11 1-1,4 7-2,-4 0-1,1-2-1,-2-8 0,0-8 0,5-16-1,0 0 0,-16-4 0,16-12 0,3-7 0,1-2 0,6-2 1,6-1 0,1 2 0,5 7 1,0 3 0,2 6 0,-2 4 0,0 10 1,-5 5-2,-2 10 1,-5 3-1,-6 4 0,-5 3-1,-4 0 0,-2 0-1,-3-7-2,4 4-4,-10-25-19,16-1-11,0 0 0,15-8 0,-5-13 0</inkml:trace>
  <inkml:trace contextRef="#ctx0" brushRef="#br0" timeOffset="2168">1355 458 75,'-2'-14'35,"2"14"-2,-4 14-3,2 15-20,-2-7-4,4 9-2,-3-2 0,6 4-2,3-5 0,4-5-1,3-9-1,6-8 0,-1-6 1,3-10-1,-2-6 0,-5-7 0,-1-3 0,-4-5 0,-5 2 1,-3 3-1,-1 1 2,-1 9-1,1 16 1,0 0 0,0 0 1,-3 19-1,5 10 1,0 12 0,-2 5-1,5 9 0,-4 2-1,1 2 0,-2 0 0,-2 0 1,2-5-2,-3-4 2,2-5-2,-3-1 2,-4-5-2,0-7 1,-4-6-1,-2-7 0,-2-5-1,-3-8-2,2-1-1,-12-24-11,29 19-24,-28-28-1,17 8 2,1-9-5</inkml:trace>
</inkml:ink>
</file>

<file path=ppt/ink/ink2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9:45.1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93 58,'-17'-24'34,"8"9"0,9 15-1,-15-28-19,15 28-3,0 0-3,0 0-2,0 0-1,2 33-1,-2-13-1,5 13 0,-5 0-1,5 7 0,0-5-1,2 4 1,-1-5-2,0-2 1,-1-5-1,-2-8-2,2-5-1,-5-14-1,0 0-4,1-14-7,13 4-18,-15-17-3,11 3-1,-10-14 8,17 13 11,-14-14 7,15 5 8,0 3 9,-6-3 19,5 6 7,-2 0 1,2 14-7,-13-11-7,12 28-5,-16-3-4,0 0-3,-17 27-1,10 3-2,-8 2 0,2 8-1,0 0-1,5 6 0,-1-3-1,2-2 0,-1-7-2,3-7 0,2-5-3,3-22-9,0 0-24,-18-9 0,23-4 0,-4-14-1</inkml:trace>
  <inkml:trace contextRef="#ctx0" brushRef="#br0" timeOffset="686">526 45 66,'0'0'34,"-4"-20"1,4 20-3,-9-25-18,9 25-6,-16-6-1,16 6-1,-24 11-1,8 7-1,-3-3-1,2 10 1,-4 2-2,8 5 0,0 1 0,5 3-1,-1-2 0,9 3 0,0-5-1,6 4 1,5-4 0,2-2-1,5-3 0,2-5 0,3 0-2,-3-15-1,6 4-3,-11-28-10,12 10-22,-13-18 1,5 3-1,-6-15-1</inkml:trace>
  <inkml:trace contextRef="#ctx0" brushRef="#br0" timeOffset="983">573 198 72,'-17'0'33,"-4"9"-1,-5-2 1,5 5-30,-5-5-4,-1 1-27,5-4-3,9-4-1,13 0-1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6:51.2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272 42 27,'0'0'30,"12"-19"3,-12 19-1,4-20-13,-4 20-4,0 0-3,0 0-3,0 0-1,0 0-3,-31 9-2,12 6 0,-8-3 0,-1 3-2,-2-3 0,-1 0-1,5-5-1,2-4 0,8 0-1,16-3 0,-13-16 0,18 2-1,8 1 2,0-2 0,4 2 0,1 2 0,1 2 2,-3 9 0,-16 0 1,23 20 0,-23-20-1,10 31 1,-8-13 0,1 6 1,-8-3-1,2 5 1,-1-2-1,4 6 0,-4-2 0,-1 8 0,4 0 0,-2 3-1,1-4-1,2 3 1,0-4-2,0-7-1,2 0-1,-2-14-2,6 8-5,-6-21-26,0 0-1,0 0 0,13-7 0</inkml:trace>
  <inkml:trace contextRef="#ctx0" brushRef="#br0" timeOffset="453">249 446 64,'0'0'34,"0"0"1,0 0-2,-3 27-21,-16-21-6,-3 4-1,-9-4-2,-2 2-2,-4-2-2,0-11-9,9 8-26,2-10 1,13 5-1,13 2-1</inkml:trace>
</inkml:ink>
</file>

<file path=ppt/ink/ink2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09:46.4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228 111 73,'-4'-19'35,"4"19"0,0 0 2,-16 17-26,5-2-3,7 17-3,-9 3 0,6 13-2,-6 2 1,6 4-2,1 0-1,1-3-1,1-6 0,3-10-2,2-3-2,-1-32-3,12 28-21,-12-28-10,8-19 1,-8-7-1,6-2 1</inkml:trace>
  <inkml:trace contextRef="#ctx0" brushRef="#br0" timeOffset="265">33 55 65,'-3'-19'32,"6"6"2,1-6-4,9 23-18,4-14-6,11 16 0,-4-5-1,10 13-1,0-3 1,5 10-4,0-2 3,1 7-3,-6 3 2,-2 6-3,-4 2 2,-5 2-1,-7 5 0,-6 3 0,-7 1-1,-9 2 1,-7-1 0,-7-2-1,-8-6 1,-10-6-1,-5-9 0,-5-5 0,1-10-1,-4-6 0,8-8-2,2-10-3,12 10-10,0-19-21,20 0 0,2-6 0,12 3 0</inkml:trace>
  <inkml:trace contextRef="#ctx0" brushRef="#br0" timeOffset="842">815 368 67,'0'0'34,"0"0"-1,-16 11-4,6 4-16,-11-6-7,0 8-2,-8-7 0,5 4-2,-1-6-1,3-2 0,8-1-1,14-5 0,0 0-1,0 0 1,20-14 0,-2 10-1,0 0 1,-2 2 1,-1 5 0,-15-3 0,11 21 0,-11 3 1,-5 4-1,-3 7 1,-3 3-1,1 3 0,1-3 0,2 1 0,2-3-1,5-7 0,5-3 0,3-8-1,5-2 1,3-8-1,3-3 0,-1-4 1,-1-2-1,-4-2 1,-13 3 1,17-6-1,-17 6 1,0 0-1,-17 1 1,2 4 0,-5-1-1,-6 2 0,0 0 0,-4-5-3,4 7-8,-9-11-25,13-2 1,-4-5-2,9-2 1</inkml:trace>
</inkml:ink>
</file>

<file path=ppt/ink/ink2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0:03.1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212 58 54,'0'0'33,"0"0"-2,13-6 2,-21-7-22,8 13-3,-18 1-1,1 2-3,-8 2 0,2 2-1,-3 0 0,1 5-1,2-1 0,2-2-1,7-2 1,14-7-1,-16 13 0,16-13 1,0 0 0,0 0-1,0 0 1,0 0-1,0 0 0,0 0 0,-9 16 0,9-16 1,0 26-2,3-5 1,-1 0 0,2 8 0,0 0-1,2 3 1,-2 2-1,2 1 0,-3 1 1,-1-1-1,-1 1 0,-1-3 0,-1 1 0,2-2 0,-2 0 0,-1-6 1,2-3-1,0-3 0,2-1 0,-1-4 0,-1-15 0,10 23 0,-10-23 0,19 17 0,-3-14 1,3 1-1,1-1 0,6 0 0,-1-3 0,0 0-1,-2-3-1,-6-7-2,2 4-3,-19-21-14,13 12-16,-14-18 0,11 7-1,-11-15 1</inkml:trace>
  <inkml:trace contextRef="#ctx0" brushRef="#br0" timeOffset="546">234 367 68,'-17'3'33,"-11"1"-2,6 8 1,-4-7-29,1 6-2,4 3-7,-3-10-24,10-1-1,14-3-1,0 0-1</inkml:trace>
  <inkml:trace contextRef="#ctx0" brushRef="#br0" timeOffset="733">247 284 81,'13'17'36,"-9"-3"-1,20 19 1,-8 0-31,7 15-1,-3-3-2,2 2 0,0-2-2,-8-9-3,4 3-3,-18-26-23,11 0-6,-11-13 0,13-13-1</inkml:trace>
  <inkml:trace contextRef="#ctx0" brushRef="#br0" timeOffset="905">430 346 68,'-13'-16'34,"13"16"-1,-22 19 2,22 18-26,-13 2-3,9 13-2,-9 0 0,4 2-2,-3-2-1,2-4-1,1-7-3,-5-20-5,18 3-26,-4-24-1,0 0 0,0 0-1</inkml:trace>
  <inkml:trace contextRef="#ctx0" brushRef="#br0" timeOffset="1217">713 315 68,'0'-14'34,"-6"-3"0,6 17-7,0 0-13,-16 4-8,2 12-2,1 10 0,-5 5-2,2 8 0,-1 6-2,8 0 1,1-3-2,8-6 0,4-7 0,5-10 0,4-9 0,0-10 0,1-10 0,2-7 0,-1-8 1,-1-4 0,-4-4 1,-1 2-1,0-1 2,-5 8-1,-1 6 1,-3 18 0,0 0 1,0 0 0,4 29-1,1 9 0,-4 1 0,7 6 0,-3-1-2,3-2-2,2 0-2,-6-22-9,15 8-23,-19-28 0,26 11-2,-26-11 1</inkml:trace>
  <inkml:trace contextRef="#ctx0" brushRef="#br0" timeOffset="1607">919 478 75,'0'0'34,"5"29"-1,-1 8-1,-1-7-29,1 6 0,-4-5 0,2-5-2,-7-9 0,5-17 0,0 0-1,-14 0 0,7-18 0,7-8 1,0-6-1,4-5 1,5 2 0,2 2 1,5 1 0,5 10 0,-1 5 0,3 10-1,-3 14 1,2 9-1,-4 9 0,-2 8-1,-5 5 0,-2 1 0,-5 0-2,-4-6 0,0-6 0,-5-14-1,5-13 0,0 0 0,-6-26 0,7-3 1,5-6 1,4-3 2,3-1 0,5 3 1,-2 4 1,4 7 0,-6 5 0,4 12-1,-2 11 0,-3 13 0,-1 10-1,-2 12 0,-2 4-1,-2 3-1,-1 3-2,-8-12-5,13 3-27,-16-23-1,16-3 0,-10-13 0</inkml:trace>
  <inkml:trace contextRef="#ctx0" brushRef="#br0" timeOffset="2106">1398 433 79,'0'0'37,"0"19"-2,8 13 1,-7 3-30,4 17-1,-4 5-1,6 7-1,-2 4 0,2-3-1,-3-2 0,2-8-2,0-7 0,-3-9-2,1-7 0,-8-16-3,7 1-6,-19-24-26,16 7 1,-13-35-1,13 7 1</inkml:trace>
  <inkml:trace contextRef="#ctx0" brushRef="#br0" timeOffset="2324">1428 457 73,'21'-39'35,"-5"5"0,13 27-1,-10 4-26,10 28-3,-10 11-1,-6 15-1,-6 1-2,-9 5 0,-10-2-2,-13-10 0,-1-2-4,-17-33-15,9 2-16,-1-28 1,14-1-1,2-20 1</inkml:trace>
  <inkml:trace contextRef="#ctx0" brushRef="#br0" timeOffset="2574">1603 14 53,'12'-16'35,"1"25"1,-13-9-1,17 30-11,-11-12-18,10 14-1,-6 1 0,3 15-2,-7 4 0,1 8-1,-7 2 0,2 2-1,-7 0-1,4-5 1,-3-4-3,-5-11 0,9-5-2,-7-19-8,15 1-24,-8-21-1,18-6 0,-11-10 0</inkml:trace>
  <inkml:trace contextRef="#ctx0" brushRef="#br0" timeOffset="2839">1825 516 54,'18'-22'33,"-1"20"-1,-7-14 1,22 7-23,-13-13-1,7 10-3,-13-8-2,3 9-1,-10-4 0,-6 15-2,-9-16 0,-4 15-1,-4 5 1,-5 8 0,3 5 0,0 9 0,5 3 0,2 6 0,7 1 0,6 1 1,6-4-1,3-1-1,6-3 1,3-7-2,6-5 0,-3-10-3,8 6-6,-30-13-26,36-7 1,-18-10-1,4 5 1</inkml:trace>
  <inkml:trace contextRef="#ctx0" brushRef="#br0" timeOffset="8455">2303 262 63,'0'0'35,"-1"15"-2,1-15 2,0 0-23,0 0-4,0 0-2,0 0-2,0 0-1,0 0 0,-9 13-2,9-13-1,-2 16-2,2-3-3,-13-16-25,13 3-6,0 0 0,0 0-2</inkml:trace>
  <inkml:trace contextRef="#ctx0" brushRef="#br0" timeOffset="8783">2310 637 79,'-8'13'35,"8"-13"1,-19 7-5,19-7-24,-18 7-4,18-7-1,-17 5-2,17-5-10,0 0-25,-9-25 0,9 25-2,13-32 0</inkml:trace>
</inkml:ink>
</file>

<file path=ppt/ink/ink2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0:14.3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 17 61,'0'0'34,"-5"-23"0,5 23-3,0 0-17,0 0-6,0 0-1,5 20-1,-5-20-1,-3 34 0,-3-9-2,3 8 0,-3 1-1,3 5 1,-1 3-2,3 8 1,1-2-2,0-1 1,0-3-1,4-3 0,-3-5 0,1-4 0,-1-6-1,1-7 1,-1-6-2,-1-13-1,0 0-2,0 0-7,7-13-22,-8-9-3,1 22-1,13-33-1</inkml:trace>
  <inkml:trace contextRef="#ctx0" brushRef="#br0" timeOffset="515">282 267 62,'0'0'34,"0"-16"-1,-9 1-6,9 15-11,-22-4-12,9 8 0,-5-1 0,5 7-2,-3 2 1,10 2-1,3 2-1,12 2 0,4 0-1,1 2 1,3 0 0,2 7 0,-1-3-1,-4 3 1,-4 0-1,-5 3 1,-7-4-1,2-1 0,-9-5 1,-2-4-1,-4-6-1,-2-1 0,0-6-1,-5-6-3,22 3-19,-26-4-11,26 4 0,-16-18-3,16 18 2</inkml:trace>
</inkml:ink>
</file>

<file path=ppt/ink/ink2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0:19.1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249-5 59,'0'0'33,"15"-3"1,-15 3-1,0 0-24,0 0-2,-18 8-2,-12-2-1,1 9-1,-7-2 0,1 5-1,0-1 0,2 1-1,7-3 1,12 0-1,14-15 1,-8 15 0,8-15-1,16 7 0,-16-7 1,19 3-1,-19-3 1,20 9-1,-20-9 1,13 30-1,-11-6 0,1 10 0,-3 3 0,0 5-1,0 3 1,0 2 0,0-1-1,0-4 0,0-3 1,0-4-1,0-2 0,0-9 0,-2 0 0,1-5 0,-1-5 0,2-14 0,-1 20-1,1-20-2,0 0-1,0 0-5,1-14-13,-6-15-16,21 11 1,-9-19-2,17 8 2</inkml:trace>
  <inkml:trace contextRef="#ctx0" brushRef="#br0" timeOffset="437">248 362 70,'0'0'34,"-15"-5"0,-2 14 0,-3-6-30,1 11-1,-7-8-1,0 1-3,8 8-6,-5-16-26,23 1-1,0 0-1,0 0 0</inkml:trace>
  <inkml:trace contextRef="#ctx0" brushRef="#br0" timeOffset="687">563 284 66,'0'0'38,"0"0"-2,0 0 1,0 0-22,0 0-13,-13 9-2,13-9-1,-19 9-4,17 6-30,2-15 1,-14 19-3,14-19 1</inkml:trace>
  <inkml:trace contextRef="#ctx0" brushRef="#br0" timeOffset="889">546 555 86,'-17'27'36,"-1"-21"-1,11 12-2,-10-15-30,4 3 0,-1-3-3,14-3-3,0 0-26,-17 2-6,17-2-1,0 0-2</inkml:trace>
</inkml:ink>
</file>

<file path=ppt/ink/ink2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0:21.9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193 53 67,'-9'-28'34,"9"28"1,-22-26-1,22 26-28,-23 7-1,10 14 1,-7 5-2,0 15 0,-4 7 0,6 8-2,-4 8 1,8 12 0,5-8-1,12 8-1,3-3 1,7-2 0,4-6-2,5-2 1,1-8 0,3-8-1,0-5 0,-4-10 0,1-6-3,-7-8-1,4-4-7,-20-14-27,27-7 1,-15-12-3,10 1 2</inkml:trace>
  <inkml:trace contextRef="#ctx0" brushRef="#br0" timeOffset="343">397 252 85,'-7'-13'37,"14"33"-1,-16-2-7,18 28-24,-8 7 0,8 12-2,0 4 1,2 2-2,-1-6-1,0-9 1,-1-10-1,0-10 0,1-11 0,-10-25 0,24 7 0,-9-24-1,-2-12 1,1-13-1,2-11 1,-1-6-1,1-7 0,-6 2-1,-3 6 1,0 7-1,-1 6 0,-6 12-1,0 11-1,-4 9-1,4 13-4,-22-6-17,21 19-12,1-13 0,-8 25 0,8-25 2</inkml:trace>
  <inkml:trace contextRef="#ctx0" brushRef="#br0" timeOffset="671">609 380 81,'-18'15'34,"-3"-7"0,11 16-8,-13-11-21,4 6-3,-5-6 1,-2 0-4,4 7-9,-6-20-24,11 3 0,0-13-2,17 10 1</inkml:trace>
  <inkml:trace contextRef="#ctx0" brushRef="#br0" timeOffset="1076">714 447 69,'0'0'35,"13"-10"-1,4 20 1,-17-10-29,26 39-1,-17-8-1,-1 10-1,-3-1-2,-5 4 1,-6-3-1,-1-8-1,0-5 1,-2-12-1,9-16 1,-15-2-1,15-12 0,2-12 0,5-9 0,2-5 0,4-3 1,3-5-1,-2 6 1,2 5 0,-3 5 0,-3 10-1,-10 22 2,0 0-1,0 0 0,9 35 1,-11-3-1,0 13 0,2 0 0,0 5 0,2-2-1,4-7 1,3-5-1,1-13-1,6 2-1,-3-19-3,13 7-10,-17-26-22,21 4 0,-8-16-2,8 9 2</inkml:trace>
  <inkml:trace contextRef="#ctx0" brushRef="#br0" timeOffset="1607">1191 661 72,'0'13'35,"0"-13"-1,0 0-1,19 4-30,-19-4 0,0 0 0,14-19-1,-12 6 0,-2 13 0,1-23-1,-1 23-1,-5-16 1,5 16-1,0 0 1,-15 7-1,15-7 1,-12 22-2,8-9 0,4-13-6,-4 18-27,4-18-1,0 0-1,-10-21 0</inkml:trace>
  <inkml:trace contextRef="#ctx0" brushRef="#br0" timeOffset="2059">1517 482 81,'0'0'37,"0"0"-1,0 0 0,-2 20-31,7 17 0,-4 8-2,3 10 0,-2 6-1,2 10 0,-4-2-1,0 1 0,-1-6 1,-1-11-2,-1-6 1,-1-11-2,3-7 0,-4-11-3,5-1-5,-16-25-29,16 8 1,0-38-1,5 12 0</inkml:trace>
  <inkml:trace contextRef="#ctx0" brushRef="#br0" timeOffset="2309">1524 544 72,'13'-13'36,"-3"-6"-2,15 12 1,-9-6-29,4 10-1,-3-1-1,5 5-2,-5 5 0,1 7-1,-1 8-1,-4 3 0,-4 7 0,-6 4 0,-8 0-1,-9-3 0,-6-6 0,-11-9-3,4 2-10,-15-23-22,17-3 1,0-15-1,15 3 0</inkml:trace>
  <inkml:trace contextRef="#ctx0" brushRef="#br0" timeOffset="2839">1988 230 66,'0'0'34,"-3"-22"-1,3 22 1,-13-5-27,13 5-3,-26 17 2,18 6-3,-7 4 2,4 10-2,-2 7 0,8 8 0,1-1 0,10 7-1,1-2-1,2-2 0,1-5-1,1-8-1,0-6-2,-4-16-2,10 10-17,-17-29-15,17 1 0,-12-17-1,12 6 2</inkml:trace>
  <inkml:trace contextRef="#ctx0" brushRef="#br0" timeOffset="3167">2067 377 77,'17'2'36,"-17"-2"-2,32 20-4,-21-1-24,10 14-2,-10-1 0,-4 9-2,-7 0 0,-4 0-1,-8-5-1,2-6 0,-1-11-1,11-19 1,-18 6-1,18-20 1,5-7-1,3-9 1,8-5 0,-1-6 0,2-1 0,1 4 1,-5 0 0,0 12 0,-5 0 1,-1 13-1,-7 13 1,0 0 0,5 27-1,-4 4 0,-1 4 0,2 4 0,-1 5 0,3-2-1,2-3-2,2-8-1,5 4-9,-13-35-25,23 13 1,-10-28-2,13 1 1</inkml:trace>
  <inkml:trace contextRef="#ctx0" brushRef="#br0" timeOffset="3557">2463 249 74,'6'-14'36,"13"15"0,-6 1 1,16 18-31,-8 0 0,5 18-2,-5-2 0,-1 8-1,-9 0-1,-2 2 0,-10-1-2,-7 2 1,-5-3-1,-8-5 0,-2 0-2,-8-5 1,-1-1-3,-7-10-4,9 8-22,-16-27-6,11 2-1,-9-18-2</inkml:trace>
  <inkml:trace contextRef="#ctx0" brushRef="#br0" timeOffset="11591">2914 144 57,'-13'-27'32,"13"27"1,-8-25 0,8 25-22,1-20-1,-1 20-2,6-15-3,-6 15 0,17 2-1,-4 5-2,0 5 1,5 4-1,-1 5-1,5 7 0,-3 4 1,-2 7-1,-1 6 0,-6 2 0,2 8 0,-7 2-1,-3 3 1,-4 4 0,-6-2-1,-4 1 0,-2-5 0,-5-4 0,-1-5 0,-4-7 0,1-4 0,0-10-1,0-6-1,-3-6-1,6-2-4,-16-20-22,15 6-8,-8-17-1,9 4-1</inkml:trace>
</inkml:ink>
</file>

<file path=ppt/ink/ink2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0:35.5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669 392 60,'22'3'34,"-22"-3"0,27 2-1,-27-2-19,18-3-8,-18 3 0,-19 1-3,-6-1 1,-7 4-2,-8-2 1,-8 4-1,-8 0 1,-4-1-1,1 1-1,2 0 1,2-2-1,6-1 0,4-4 0,6 1-1,7-2-1,8-5 0,6 6-2,4-8-2,14 9-11,0 0-21,0 0 1,19-3-2,-2 3 2</inkml:trace>
  <inkml:trace contextRef="#ctx0" brushRef="#br0" timeOffset="328">201 299 65,'0'0'33,"-2"-13"0,2 13 0,-15 6-24,15-6-4,-25 17 0,10-4-1,-7-1-1,0 1-1,0 0 0,1 0-1,3-3-1,1 2 1,4-5 0,13-7 0,-9 21 0,9-21 0,12 24 0,1-12 0,1 1 0,4 0 0,6-4 0,-1 3-2,2-2 0,-2-6-1,3 8-5,-26-12-26,38 3-2,-24-11-1,7 11-2</inkml:trace>
  <inkml:trace contextRef="#ctx0" brushRef="#br0" timeOffset="764">591 311 64,'-15'-7'32,"15"7"-2,0 0 2,-5-14-25,18 20 1,-13-6-2,24 12-1,-6-3-1,-1 8-1,0 0-1,-2 7 0,-7 0 0,-5 3-1,-8 0-1,-7 1 1,-7 2-2,-4-3 0,0 5-3,-9-18-13,7 12-19,1-10 1,8 3-2,-3-14 0</inkml:trace>
  <inkml:trace contextRef="#ctx0" brushRef="#br0" timeOffset="2746">1134 49 64,'-5'-22'35,"5"22"-1,-7-29-3,7 29-22,0 0-2,-13 3-2,-1 9 0,2 11-1,-5 5 0,2 14-1,-2 4 1,2 12-2,-1 4 1,6 3-2,3-3 1,3 4-1,4-4 0,4-5 0,6-5-1,3-8 1,3-5-1,4-5 0,2-4-1,-2-6-2,5-4-4,-25-20-17,35 1-14,-22-17 0,10-2-1,-13-17 0</inkml:trace>
  <inkml:trace contextRef="#ctx0" brushRef="#br0" timeOffset="3323">1271 276 66,'-17'9'31,"17"-9"-1,-9 13-4,9-13-19,0 0 1,0 0-1,-6 13-1,6-13-1,0 0-1,0 0-1,25 6 0,-12-11 0,6 4-2,2-6 1,4-1-1,4 0 1,-2 2-1,-2-4 0,-2 7 0,-5 0-1,-2 6 1,-16-3 0,14 23-1,-13-6 1,-3 4-1,-1 3 0,-2 3 0,0-1 1,0-3-1,1-1-1,0-6 0,2 1-2,2-17-3,3 25-13,-3-25-18,0 0 0,0-23-1,7 10 1</inkml:trace>
  <inkml:trace contextRef="#ctx0" brushRef="#br0" timeOffset="4212">1817 141 68,'-26'0'35,"26"0"-1,-18-8 1,18 8-27,0 0-3,18-5-1,-18 5-1,30-12-1,-12 3-1,3 3 0,-2 1-1,-2-1 1,-1-1 0,-3 2 0,-13 5 0,18 5 0,-18-5 0,6 21 0,-4-5 1,-2 9-1,2 4 1,1 7-1,-2 7 1,2 3-1,1 2 0,1 0 0,-4-1 0,1-2-1,-2-2 1,-3-2-1,-2-8 0,0-2 1,-5-8-1,-2 1 0,-3-6 1,1-3-1,-2-3 0,0-5 1,-3-6-1,1-4-1,0-1-1,-1-9-1,6 1-2,-4-17-6,20 16-19,-13-19-7,23 9 0,-6-13-1</inkml:trace>
  <inkml:trace contextRef="#ctx0" brushRef="#br0" timeOffset="4633">1912 399 72,'0'-21'35,"0"21"-1,-27 0 1,12 5-28,-12-2-4,1 9 1,-5-3-3,1-1-2,8 13-16,-5-24-17,14 6-1,1-12-2,12 9 1</inkml:trace>
  <inkml:trace contextRef="#ctx0" brushRef="#br0" timeOffset="5819">2151 421 55,'0'0'33,"-4"-17"-1,4 17 1,0-26-23,0 26-1,14-13-3,-1 13-1,-13 0-2,21 8 0,-13 8-1,1 9-1,-5 4 0,-2 7 0,-7 4-1,0 0 1,-8 0-1,2-7 1,0-7-1,-1-5 1,12-21-1,0 0 1,0 0-1,-1-22 1,14-4 0,4-6 0,5-8 1,0 1-1,-1-3 1,3 4-1,-7 8 1,-1 3-1,-9 7 0,-7 20 0,6-14 0,-6 14 0,-9 29-1,5 0 1,-3 4-1,2 6 1,1 5-1,2-2 1,2-3 0,11-7-1,2-5 0,1-11-1,6-6-3,-2-15-3,16 13-19,-9-26-13,10 5 1,-13-10-3,6 3 2</inkml:trace>
  <inkml:trace contextRef="#ctx0" brushRef="#br0" timeOffset="8252">2720 565 51,'0'0'31,"0"0"2,0 0-2,0 0-22,0 0-3,17 6 1,-1-7-1,-16 1-2,22-18-1,-16 5 1,-2 0-2,-1-4 1,-6 3-2,-4 1 1,7 13-1,-26-13 0,10 13-1,-1 3 1,2 4 0,1 1 0,14-8 1,-15 20-1,15-20 0,9 19 0,-9-19 0,22 17 0,-22-17-2,26 3-1,-26-3-6,27-3-26,-27-13-2,0 16-1,4-33-2</inkml:trace>
</inkml:ink>
</file>

<file path=ppt/ink/ink2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0:44.4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6 367 66,'0'0'34,"0"0"0,0 0-1,-13 0-23,13 0-4,0 0-1,19-3-1,-19 3-1,28-7 0,-13 2-1,2 1-1,-1-2 1,2 5 0,-5-2-1,-13 3 0,17-3 0,-17 3 0,0 0 0,10 19 0,-10-3-1,0 4 1,3 3-1,-4 6 0,1 0 1,-2-1-1,2 1 0,-3-9 0,5 1-2,-2-21-1,-4 22-2,4-22-16,0 0-17,-11-24 1,20 11-2,-5-9 1</inkml:trace>
  <inkml:trace contextRef="#ctx0" brushRef="#br0" timeOffset="484">406 329 76,'0'-17'36,"0"17"-2,0 0-4,7 14-21,-10 5-4,6 19 1,-6 4-3,3 15 1,-3 5-1,2 9-1,-1 3 0,-1 0 0,2-5-1,-2-7 0,3-8 1,-1-8-2,-2-8 1,1-8-1,-1-9-1,2-8-1,1-13-1,0 0-6,0 0-21,1-20-8,7-2 0,-7-16 0</inkml:trace>
  <inkml:trace contextRef="#ctx0" brushRef="#br0" timeOffset="764">423 503 61,'6'-20'35,"10"11"0,-6-10-1,12 14-18,-6-8-10,5 13-1,-3-2-2,-1 9-1,-4 8 0,3 5-1,-7 8 0,-5 7-1,-2 2 0,-7 1 0,-8 4-1,-4-8 0,-5-2-2,-5-16-3,8 5-23,-12-26-6,15 2-1,-1-18-1</inkml:trace>
  <inkml:trace contextRef="#ctx0" brushRef="#br0" timeOffset="1186">858 126 78,'0'0'33,"0"0"1,-1-21-7,1 21-22,-9 19 0,2 5-2,-6 0 1,2 8-1,-3 6 1,2 11-1,-1-1 0,5 6-1,0-3 1,7 0-2,1-3 1,1 1-2,4-7 0,2-6 0,3-2-3,-4-14 0,10 6-7,-16-26-27,17 8 0,-8-26 0,7 5 0</inkml:trace>
  <inkml:trace contextRef="#ctx0" brushRef="#br0" timeOffset="1482">875 396 76,'19'-9'36,"-7"-5"0,12 12-1,-5-5-29,3 14-2,-7 2 0,-4 10-2,-4 1-1,-7 6 0,-4 3-1,-3-3 0,-3-2 0,0-4 0,-1-7-1,11-13 0,0 0 1,0 0-1,9-26 1,3 4-1,2-3 1,2-6 0,0 3 0,-1 0 1,-4 4 1,-2 5-1,-3 3 0,-6 16 1,10-13-1,-10 13 1,6 16-1,-2 7 0,-1 0-1,4 9 1,-3 2-1,1-1-1,3 2-1,1-8-2,6 5-5,-15-32-28,24 21 1,-9-31-2,12 1 1</inkml:trace>
  <inkml:trace contextRef="#ctx0" brushRef="#br0" timeOffset="1888">1302 216 59,'4'-26'35,"-4"26"0,17-15-1,1 17-19,-18-2-10,26 0 0,-26 0-1,30 11-1,-14-4 0,2 5-1,-4 1 0,-1 3 0,0 0 0,3 3 0,-4 3 0,-4 1-2,1 5 2,-5 2-2,-1 6 1,-3 5-1,-4 4 0,-5 6 0,-7 1 0,-5 0 0,-4 4-1,-10-10-1,-1 2-3,-18-26-14,14 4-19,-15-23 0,11-3-1,-1-19-2</inkml:trace>
  <inkml:trace contextRef="#ctx0" brushRef="#br0" timeOffset="3276">1765 76 61,'-8'-20'33,"8"20"1,7-20-1,13 15-23,-14-9-2,10 8-1,-16 6-2,23-12-1,-10 11 0,7 8-2,-5 5 0,5 7 0,-2 5-1,-2 14 0,0 4 1,-5 11-1,-2 2 0,-6 7 0,-3 2 0,0 3 0,-8-3 0,3-2 0,-7-4-1,3-5 0,-4-4 0,0-10 0,-7-2 0,-2-10-2,-1-4-1,-9-14-4,13 10-21,-14-25-10,14 6 0,-5-11-2</inkml:trace>
  <inkml:trace contextRef="#ctx0" brushRef="#br0" timeOffset="7301">2125 23 59,'0'0'32,"0"0"-2,-2-19 0,20 20-19,-18-1-2,17-4-2,-17 4-2,18 3 0,-18-3-2,21 13 0,-21-13 0,26 27-1,-15-8 0,2 10 0,0 6 1,0 10-1,-3 3 0,-3 10-1,-3 3 1,-4 6-2,-1 1 1,-8-1 0,-4-3-1,-4-7 0,-5-5-1,-5-10-1,-4-3-2,-12-23-20,14 5-14,-5-16 0,15-2-3,2-14 1</inkml:trace>
</inkml:ink>
</file>

<file path=ppt/ink/ink2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0:56.7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23 365 58,'-14'-20'34,"14"20"-2,-12-18 2,12 18-22,0 0-4,0 0-1,0 0-2,0 0-1,7 21-1,-5 2-1,2 3 0,2 6 0,1 2 0,-3 3-1,2-4 0,1-1 0,-2-5-1,1-5 0,-2-2-1,-4-20-2,9 23-5,-9-23-28,0 0 0,0 0 0,0 0-2</inkml:trace>
  <inkml:trace contextRef="#ctx0" brushRef="#br0" timeOffset="297">165 316 76,'0'0'35,"0"0"0,0 0-1,6 17-29,-6 8 0,-9 1-2,5 7-1,-7 3 0,3 1-1,-4-1 0,4-3 0,-5-6-2,4-6 1,2-2-3,7-19-5,-5 17-27,5-17 0,0 0-1,0 0 0</inkml:trace>
  <inkml:trace contextRef="#ctx0" brushRef="#br0" timeOffset="671">372 410 46,'0'0'33,"-2"-17"1,2 17-1,0 0-9,0 0-19,-17 1-1,5 13-1,-4 4-1,1 6 0,-4 5-1,3-1 0,1 1-2,4-2 1,6-1-1,5-7 0,5-6 0,-5-13 0,21 7 0,-8-11 0,2-5 1,1-7 0,-3-2 1,0-4 0,-4 0 0,-1 2 1,0 0 0,-4 4-1,-3 3 1,-1 13 0,0 0 0,0 0-1,0 0 0,9 32 0,-5-8 0,1 7-1,-1 0-2,0-3-1,9 8-11,-13-36-21,18 20-1,-18-20 0,21-18 0</inkml:trace>
  <inkml:trace contextRef="#ctx0" brushRef="#br0" timeOffset="1077">524 79 75,'-5'-22'36,"5"22"-1,0 0 0,0 0-29,0 0-2,5 24 0,-7-6-1,2 8 0,-4 3 0,2 8 0,0 1-1,0 5-1,-1 2 1,0 2-1,-1-1 0,3 0 0,-2-2-1,3-8 0,3 0-2,-3-10 0,4-3-1,-4-23-7,22 23-28,-22-23 2,24-4-1,-14-13-1</inkml:trace>
  <inkml:trace contextRef="#ctx0" brushRef="#br0" timeOffset="1373">665 390 75,'6'13'35,"-10"3"0,10 15-1,-11 1-29,8 6-1,-4-5-1,2 2-1,-1-5-2,-3-7-4,9 8-9,-6-31-22,0 0 1,0 0-2,2-28 1</inkml:trace>
  <inkml:trace contextRef="#ctx0" brushRef="#br0" timeOffset="1514">719 280 64,'7'-50'34,"3"20"-1,-7-2 0,-3 32-20,13-19-11,-13 19-5,5 13-23,-5-13-7,-3 22-1,3-7 0</inkml:trace>
  <inkml:trace contextRef="#ctx0" brushRef="#br0" timeOffset="1716">932 424 73,'20'9'35,"-20"-9"0,0 0 0,0 0-27,0 0-4,0 0-1,-17-9-1,4 14 0,-2 3-1,-4 3 0,2 4-1,-3 6 0,1 5 0,6 0-1,6 1 1,5 4-1,4-5 0,6-2-1,4-8 1,4-6 0,3-8 1,-1-5 0,1-7 0,0-10 0,-2-8 0,-2-7 1,-1-8-1,-4-6 1,-1-8-1,0-2 1,-2 1 0,-3 3 0,1 9 1,-2 5-1,1 12 1,-3 9-1,-1 20 0,0 0 0,3 36 0,-6 0 1,3 12-2,-1 6 1,0 9-1,-1 2 2,4 1-2,-1-7 1,2-11-3,6-5-1,-4-21-6,21 4-28,-11-28 1,14 5-2,-7-17-1</inkml:trace>
  <inkml:trace contextRef="#ctx0" brushRef="#br0" timeOffset="2372">1286 73 67,'0'0'34,"-1"-26"-1,1 26-7,6-25-14,11 21-5,-17 4-2,30-16-2,-12 16 0,0 3-1,3 3 0,0 4-1,-3 1-1,-4 4 1,-4-1-1,-4 4 1,-3 0-1,-4 1 0,-5 1 0,-4 5 0,-2 0 1,-2-1 0,-1 1 0,2-1 0,-1-2 0,5 0 0,5-2 0,2-4-1,4 0-1,-2-16-2,8 33-6,-8-33-27,3 31 0,-3-31-1,13 26 0</inkml:trace>
  <inkml:trace contextRef="#ctx0" brushRef="#br0" timeOffset="2715">1409 582 75,'-14'17'36,"14"-17"-2,0 0 1,-25 13-31,25-13-2,-13 11-3,-1-11-32,14 0 0,-16-3-3,16 3 0</inkml:trace>
</inkml:ink>
</file>

<file path=ppt/ink/ink2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1:21.7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1 67,'0'0'29,"0"0"-7,-15-7-27,15 7-23,-3 26-1,3-7 0</inkml:trace>
</inkml:ink>
</file>

<file path=ppt/ink/ink2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1:13.6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54 231 59,'-9'-27'33,"9"27"0,-5-21-1,5 21-23,0 0 0,0 0-2,0 0-2,-5 28-1,2 0 0,3 8-2,-4 5 1,0 4-1,-1 2 0,4 1-1,-6-4 1,2-11-2,2-2 0,2-12 1,-2-6 0,3-13-1,0 0 1,0 0 0,0 0 0,10-23-1,-6-2 1,1-6-1,1-6 0,1-10-1,-1-4 0,1-1 1,2-2-1,-4 2 1,3 0-1,0 3 1,-3 5-1,2 11 1,-1 5 1,-2 8 0,-4 20 0,0 0-1,13 3 1,-4 20 0,3 10-1,-2 8 1,3 7 0,0 4 0,0 2 0,0 1 0,-4-4 0,-1-2 0,1-4 0,-5-6-1,1-5 0,-1-7 0,0-4-1,-2-7 1,-2-16-1,0 0 0,0 0 0,-6-26 0,-3 3 0,-2-6 0,1 1 1,-3-4-1,-3 11 0,1 2-1,2 7-1,-9 1-6,22 11-18,-30 5-9,30-5 0,-22 0-1</inkml:trace>
  <inkml:trace contextRef="#ctx0" brushRef="#br0" timeOffset="749">404 268 71,'-3'-21'33,"3"21"1,-13 5-1,13-5-27,-10 20-1,1-4-1,-3-1 1,8 5-2,0-1 1,8 1-3,3-5 2,6 3-1,-3-3-1,6 2 0,-6-2-1,-1 1 1,-5 0-1,-8-3 0,0 1-1,-9-3-1,0 2-1,-9-15-5,22 2-27,-23-1 1,23 1-2,-8-16 0</inkml:trace>
  <inkml:trace contextRef="#ctx0" brushRef="#br0" timeOffset="1092">640 269 69,'0'0'34,"-16"2"0,7 15 1,-4-14-26,3 19-5,0-1 2,6 8-2,1-2 1,7 2-2,2-3-2,6 1 1,-2-2-2,3 0 1,-6-2-1,-1-3 0,-6-1 0,-6-6-1,6-13-1,-30 16-2,15-6-5,-13-18-26,15 3 0,-1-12 0,14 5-2</inkml:trace>
  <inkml:trace contextRef="#ctx0" brushRef="#br0" timeOffset="1373">701 323 79,'0'0'36,"9"14"-2,-9-14-2,7 37-27,-7-11-2,6 6-1,-3-5 1,4-2-2,2-5-1,-9-20 0,24 13 0,-11-18-1,3-10 1,-3-5-1,0-9 1,-1-5-1,-3-1 0,-2 4 2,-1 0-1,-3 9 1,-2 8-2,-1 14 3,0 0 0,4 35 0,-2-2 0,1 11-1,1 3 1,2 3-2,3-1-1,-2-17-7,13 1-28,-20-33 2,28 16-1,-20-32-1</inkml:trace>
  <inkml:trace contextRef="#ctx0" brushRef="#br0" timeOffset="1716">1014 323 76,'7'13'34,"-7"7"-3,12 14 3,-15-4-30,13 9-2,-5-5 1,-2-7-2,-2-4-1,-1-23-1,-1 14 1,1-14-1,-3-27 0,3 3 1,3-8 0,4 3 1,2-8 1,5 10 1,-1-4 0,6 17 0,-3 1 0,1 11 0,-4 10 0,3 9-1,-4 6-1,-2 8 0,-4 2-1,-2-5-1,-2-2 1,-1-7-2,-1-19 0,0 0 0,0 0 0,-7-16 0,11-7 0,2-4 1,3-6 1,4 0 1,1 1-1,5 6 2,-1 4-1,3 13 1,-5 6-1,2 12 1,-8 8 0,-1 14-1,-5 2 1,0 6-1,-1 2 0,-3-6-3,0 0-2,-7-19-13,13 3-19,-6-19 1,0 0-3,11-21 3</inkml:trace>
  <inkml:trace contextRef="#ctx0" brushRef="#br0" timeOffset="2246">1473 393 57,'0'0'33,"0"0"1,18-2-4,3-1-14,-13-13-8,11 3-2,-10-6-2,3 5-1,-10-4-1,-2 5-1,0 13-1,-20-14 0,6 14 1,-7 10 0,4 6 1,0 6-1,1 5 1,7 5 0,7 0 1,7 0-2,9-3 0,11-3-1,5-4-1,5-12-1,1 6-7,-7-22-27,6-1 1,-9-15-1,3-2-2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6:52.4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 38 82,'-6'-24'37,"6"24"0,-3-16-7,8 32-21,-10 3-2,7 20-1,-5 5-1,1 17-2,2 2 0,-1 11-1,-2 0-1,2-1 1,-2-8-2,6-6 1,-6-9 0,3-13 0,-5-6-1,5-12-1,0-19 0,0 0-2,0 0-2,-4-16-7,17 3-27,-13-21 0,13 5 0,-8-11-1</inkml:trace>
  <inkml:trace contextRef="#ctx0" brushRef="#br0" timeOffset="421">316 184 78,'0'0'37,"0"0"-2,0 0 2,-11 13-31,-11-9-3,-2 4 0,-6-3-1,-4 1-1,1 1-2,1-4-3,12 10-10,-5-13-22,25 0 0,0 0-1,0 0-1</inkml:trace>
  <inkml:trace contextRef="#ctx0" brushRef="#br0" timeOffset="640">344 335 88,'-6'32'37,"-14"-21"1,1 14-8,-15-17-24,4 10-1,-10-8-3,1-1-3,13 5-28,-5-15-9,12 4 1,3-8-3</inkml:trace>
</inkml:ink>
</file>

<file path=ppt/ink/ink2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1:16.5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153 25 53,'0'0'36,"-10"-29"-1,10 29-1,0 0-9,0 0-18,1 18-1,4 14-2,-5 1 0,0 11-1,-3 1-1,3 8 1,-6-4-1,3 3 0,-3-4 0,3-3-1,-1-1 1,4-6-2,0-5 0,0-8-1,4-3-2,-4-22-2,9 26-5,-9-26-24,0 0-2,12-26-1,4 11-1</inkml:trace>
  <inkml:trace contextRef="#ctx0" brushRef="#br0" timeOffset="265">208 288 60,'-20'-3'32,"-11"3"-3,4 6 1,-8 3-30,-5-1-27,8 3 1,9-6-5,23-5 1</inkml:trace>
  <inkml:trace contextRef="#ctx0" brushRef="#br0" timeOffset="436">335 25 77,'-1'-20'35,"1"20"0,0 0 1,3 29-30,-5 5-1,8 18 0,-2 11-1,3 13-2,-2-2 1,1 2-2,-2-9 0,0-9-2,-2-12 1,-4-17-2,2-12 0,0-17 0,0 0-1,-11-30 1,12 2 0,1-4 1,2-5 1,0 0-1,6 2 1,3 5 1,0 6-1,5 10 2,-4 9 0,2 8-1,-1 5 1,-4 13-1,-1 2 1,-3 5-1,-2 1 0,-4-1-1,1 1-2,-4-9-3,10 9-12,-8-29-18,10 16-1,-10-16 0,27-17 1</inkml:trace>
  <inkml:trace contextRef="#ctx0" brushRef="#br0" timeOffset="795">671 386 56,'4'-25'33,"-3"9"-1,-6-5 0,5 21-13,-22-10-15,9 19 0,-9 1 1,2 12-3,0 3 1,4 6-3,4 1 1,5-2-1,7-4 0,4-8 0,9-8-1,2-8 0,2-8 1,0-7 0,-2-6 1,1-2 0,-5-6 1,2 2 0,-5 3-2,-1 6 1,-7 16-1,0 0 1,0 0 0,0 0-1,13 33 0,-12-5 0,2 1 1,4 0-2,2-2 1,4-10-2,4-4 1,2-11-1,3-9 2,0-11-1,-1-10 0,1-7 1,-3-10 0,-2-7 0,-4-5 1,-1 0 0,-8 0-1,0 6 2,-4 4-2,3 9 2,-7 12-1,4 26 0,0 0 1,-12 15-1,11 14 1,-2 10 0,3 8-1,4 5 1,-2 2 0,2 2 0,-1-7 0,6-2 0,-5-6 0,5-6-2,-1-7 1,-2-9-4,7-2-3,-13-17-19,26-7-13,-6-14 2,11-1-2,-9-14 0</inkml:trace>
  <inkml:trace contextRef="#ctx0" brushRef="#br0" timeOffset="1372">1146 273 46,'-20'-4'31,"-6"5"-2,-6 8 1,-1 1-21,-6 1-38,4-7 1,0-3-3,5-5 2</inkml:trace>
</inkml:ink>
</file>

<file path=ppt/ink/ink2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1:18.7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126 145 71,'-9'-38'35,"6"9"0,-5-4 0,8 17-27,-6-3-1,6 19-1,0 0-1,-10 32-1,5-5-1,4 12 0,-5 7-1,3 6 0,-3 5 1,2 0-2,-2 2 1,1-4-2,0-2 1,-2-6-2,3-8-1,-4-11-4,11 6-11,-3-34-20,6 13-1,-2-28 1,15 2-2</inkml:trace>
  <inkml:trace contextRef="#ctx0" brushRef="#br0" timeOffset="249">171 347 63,'-6'-13'30,"-10"5"-1,0 8 0,-8 0-28,-11-4-16,3 4-13,6-3-2,10 0 1,16 3-1</inkml:trace>
  <inkml:trace contextRef="#ctx0" brushRef="#br0" timeOffset="405">213 0 76,'0'0'35,"0"0"-2,17 28-3,-25 0-23,12 18 0,-7 6-3,7 13 0,-7 0 0,5 1-2,-4-5 0,4-8-1,-2-5 0,0-11-2,-2-8 0,0-13-1,2-16-1,0 0 0,0 0 0,8-29 1,1 2-1,1-2 2,5-3 0,2 1 1,2 3 1,1 6 1,-1 5-1,1 17 1,-5 6 1,-2 13-1,-5 6 1,0 5-2,-3 7 1,-3 1-3,1-1 0,-11-14-9,19 5-25,-11-28 0,8 13-1,-8-13 0</inkml:trace>
  <inkml:trace contextRef="#ctx0" brushRef="#br0" timeOffset="795">449 392 56,'13'-1'33,"-13"1"-1,27-15 1,-22 0-24,17 12 0,-22 3-2,26-17-2,-26 17-2,8-15-1,-8 15 0,0 0-1,-17 9 0,8 9 0,-4 2 2,2 11-2,2 1 2,5 5-2,2 1 1,5-5-2,4-1-1,-1-17-7,20 4-28,-9-23 2,14-2-2,-9-15-1</inkml:trace>
  <inkml:trace contextRef="#ctx0" brushRef="#br0" timeOffset="1061">707 313 64,'0'0'35,"0"0"-2,10 26 1,-7-8-18,5 11-11,-3 0 0,1 2-1,-4-2 0,3-2-3,-1-7 2,-4-7-3,0-13 0,0 0 0,0 0 0,-4-26 0,4 7-3,1-6 2,6 2-4,-7-8-4,15 9-27,-11-10 1,9 11-1,-5-3 0</inkml:trace>
  <inkml:trace contextRef="#ctx0" brushRef="#br0" timeOffset="1341">901 334 62,'19'16'35,"-2"-9"-2,5 6 1,-22-13-23,30 3-3,-30-3-3,20-3-1,-20 3-1,0 0-2,0 0 0,0 0 0,0 0-1,-17 3 0,1 13 2,-1 5-2,-1 6 1,1 4-1,0 1 2,5 2-1,8-3 0,8-9 0,12-3-1,11-6-1,11-7-1,-2-14-5,16 5-28,-18-17 0,0-1-2,-16-11-1</inkml:trace>
</inkml:ink>
</file>

<file path=ppt/ink/ink2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1:20.9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29 550 58,'17'-5'34,"-4"-5"-2,-4-11 1,8 6-19,-10-16-8,8 9 1,-14-8-3,3 8 0,-6 1-2,-3 6-1,5 15 1,-21-18-1,6 18 0,1 8 0,-2 5 0,3 5 0,0 7 0,4 6 0,5 2 0,6 1 0,7 2-1,3-8-3,12 9-5,-9-17-27,17-5 1,-8-17-2,5 1-1</inkml:trace>
  <inkml:trace contextRef="#ctx0" brushRef="#br0" timeOffset="281">198 363 82,'0'0'34,"13"10"1,-9 9 0,16 17-31,-5 0 1,7 7-3,-2-2-1,-1-3-2,1-1-5,-13-16-28,9-9 0,-16-12 0,22-18-2</inkml:trace>
  <inkml:trace contextRef="#ctx0" brushRef="#br0" timeOffset="452">353 382 60,'-22'-5'33,"18"19"1,-9-1-1,8 20-12,-3-9-16,0 10-1,-3-3 0,4 5-3,-2-2-1,-3-13-17,12 6-17,0-27 0,7 20-3,-7-20 2</inkml:trace>
  <inkml:trace contextRef="#ctx0" brushRef="#br0" timeOffset="671">426 371 80,'-4'21'36,"4"-21"-2,9 39 1,-5-17-30,5 11-2,-5-2 1,5-1-5,0 9-8,-8-20-26,15 2 2,-16-21-4,14 6 1</inkml:trace>
  <inkml:trace contextRef="#ctx0" brushRef="#br0" timeOffset="1061">687 386 77,'0'0'33,"0"0"0,-26 14 0,26-14-30,-28 13 0,17 0 1,11-13 0,-9 33-1,13-12 2,11 3-2,5-2 0,3 5-1,0 0 1,-4 4-2,-1-4 1,-18-5-2,-9-1-1,-8-8-1,-5 1-3,-13-16-6,15 4-25,-8-17 1,28 15-2,-17-36 0</inkml:trace>
  <inkml:trace contextRef="#ctx0" brushRef="#br0" timeOffset="1357">865 56 61,'0'-28'37,"0"28"-1,4-30 1,-4 30-13,7 18-18,-1 4-1,-4 4-2,3 8-1,0 6 0,-1 5 0,0 5-1,-1 2 0,0 0-1,0 3 1,-1 0 0,-2-1-1,3-4 1,-6-2-1,3-5 0,0-7-2,3-2-1,-8-21-4,15 13-23,-10-26-7,0 0-1,15-18 1</inkml:trace>
  <inkml:trace contextRef="#ctx0" brushRef="#br0" timeOffset="1622">1030 444 60,'-13'-13'29,"-3"13"1,-17-2-3,7 2-28,-3 3-25,-6-4-1,3-1-2,3-2-1</inkml:trace>
  <inkml:trace contextRef="#ctx0" brushRef="#br0" timeOffset="1903">1160 371 67,'-16'29'33,"3"-17"-1,12 8 0,1-20-25,-6 38 0,6-19 0,11 6-2,0-4 0,4 3-1,-3-3 0,0 2-2,-8 0 1,-5-4-2,-7-3-2,-12-2 0,-2 1-2,-5-11-6,11 8-26,-10-16 0,26 4 0,-17-11-2</inkml:trace>
</inkml:ink>
</file>

<file path=ppt/ink/ink2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1:23.2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140 0 78,'0'0'34,"0"0"-2,0 0 2,-18 2-31,1 11-1,-5 5-1,2 6 0,-3 2 1,5 5-1,4-2 0,6-3-1,10-4 1,4-7-1,7-5 1,3-11-2,1-11 1,3-6 0,1-2 0,-3-6 1,-3-3 0,-2 4 1,-4-1-1,2 7 2,-6 4-2,-5 15 1,0 0 1,0 0-2,10 31 2,-7-2-3,-2 4 2,2 2-4,1 5 1,-4-8-8,16 4-26,-13-21 0,13-2-2,-16-13 0</inkml:trace>
  <inkml:trace contextRef="#ctx0" brushRef="#br0" timeOffset="343">296 72 77,'0'0'33,"15"16"-1,-15 1 2,11 11-30,-7-2 0,-2 3-3,-4-2 1,1-4-1,-6-6 0,7-17-1,-21 9 0,21-9 0,-17-17 0,11 2 1,6-8 0,5-1 1,3 0-2,10-1 3,-1 2-2,11 1 2,-2 3-2,1 3 1,-4 6-1,4 5 1,-6 8-1,-3 10 0,-2 3 1,-6 9-2,-4 3 1,-2 2-1,0 2 1,-1 2 0,1-6 0,5-7-2,0-3 0,4-7-1,4 1-4,-17-12-24,39-7-7,-13-8 0,9 2-2</inkml:trace>
</inkml:ink>
</file>

<file path=ppt/ink/ink2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1:26.3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444 1 77,'0'0'35,"0"0"-1,-13-3 0,-4 0-28,-9 9-2,-13-3-2,-2 1 1,-4-1-2,3 1 1,6-1-1,6 0-1,10-3 0,20 0 0,0 0 1,0 0-1,30-1 0,-8 2 0,2-1 0,-1 5 1,-3 5 0,-7 5 0,-4 4 0,-6 7 1,-7 2-1,-2 5 1,-3 5-1,-1 3 1,0-1 0,1-2-1,2-1 0,1-7 0,2 3 0,3-7-2,2-5 1,3-8-2,5 0 1,-9-13-1,23 12 0,-10-13 0,4-1 0,-1-2 1,0-1 1,-3-1 0,-13 6 1,17-8-1,-17 8 0,0 0 1,0 0 0,-24 10-1,4-6 0,-5 4 0,-7-4 0,-3-2 0,0 1-4,-14-14-14,18 10-19,-8-8 1,13 5-3,0-5 1</inkml:trace>
</inkml:ink>
</file>

<file path=ppt/ink/ink2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1:30.0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209 349 57,'-29'-20'33,"16"18"1,-4-2-2,17 4-15,-31 12-11,16 5-1,-6-1-1,5 5-2,3-1 1,4 2-2,4-3 1,5 0-1,9-4 1,9-5-1,3-2 0,1-1 0,0-3 0,-4 1 0,-3-1 1,-15-4-1,12 18 0,-12-18 0,-10 23 0,-3-5-1,-9-4 1,2 2-1,-4-1-1,3-8-1,0 1-3,-5-19-10,26 11-22,-19-26 2,28 9-3,-3-13 2</inkml:trace>
  <inkml:trace contextRef="#ctx0" brushRef="#br0" timeOffset="359">350 22 89,'0'0'36,"-3"-27"-1,3 27-4,0 0-24,0 0-1,2 17-2,1-2 0,-2 2-1,2 8 0,-3 5-2,1 2 0,-1 6 0,-1 0 0,-2 2-1,-1 1 1,-1 0 0,1-2-1,1-1 1,3-3-1,-1-2 2,-2-3-2,3-2 1,3-6-1,-3-3-1,0-5 1,0-14-3,0 14-2,0-14-6,0 0-24,5-19-4,0-4 1,8 4-2</inkml:trace>
  <inkml:trace contextRef="#ctx0" brushRef="#br0" timeOffset="671">414 310 48,'-17'3'31,"-7"2"0,1 6-1,-2-5-18,1-2-19,-1 3-19,12-2-3,13-5-1,-15 0-1</inkml:trace>
</inkml:ink>
</file>

<file path=ppt/ink/ink2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1:36.0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234 47 59,'14'-10'33,"-5"-5"-1,6 8 1,-13-9-20,-2 16-6,0 0-1,0 0-2,-17 3 0,0 7-2,-11-2 0,-1 2-1,-1 0 1,0-3-1,4-4-1,0 3 1,7-8-1,19 2 0,-16-5 0,16 5 0,17-12 0,1 8 0,2-1 0,-1 2 0,2 3 0,-3 8 1,-2-1-1,-6 9 2,-6 6-2,0 4 2,-5 7-1,-2 1 1,-1 2-1,-5 3 1,2 0 0,1 3-1,-1-5 1,2 0-1,4-3 0,-2-4-1,5-4 0,-1-5-2,2-5 0,-3-16-1,13 17 0,-13-17-1,19 2 1,-19-2 0,26-14 1,-26 14 1,23-14 0,-23 14 2,17-13-1,-17 13 1,0 0 0,0 0 0,-27-3 0,8 4-1,-6 1 1,-2-1-1,-2 2 0,0-4 0,3 1-1,0-6-4,26 6-14,-27-4-16,27 4 0,-5-19-1,5 19 0</inkml:trace>
  <inkml:trace contextRef="#ctx0" brushRef="#br0" timeOffset="765">627 65 74,'-4'-22'36,"4"22"-1,-5-16 0,5 16-26,0 0-3,0 0-1,0 0 0,-7 33-2,1-4-1,2 10 1,-3 5-2,1 7 1,-3 1-1,2 0 0,3-4 0,-3-4 0,2-8 0,1-5-1,1-5 1,2-7-1,1-6-1,0-13-1,1 14-1,-1-14-4,0 0-11,12-14-20,-1 1 1,-7-8-1,11 4 0</inkml:trace>
  <inkml:trace contextRef="#ctx0" brushRef="#br0" timeOffset="1155">942 239 72,'16'3'34,"-16"-3"-2,13 1 2,-26-1-29,-3 6-2,-13-3-1,-3 3 0,-10-1 0,-2 0-1,-6-4 0,4 1-2,6-2-2,-1-10-10,18 8-21,4-8 0,19 10 0,0 0-1</inkml:trace>
  <inkml:trace contextRef="#ctx0" brushRef="#br0" timeOffset="1404">929 355 78,'-14'6'34,"-2"5"0,-13-11-7,7 9-21,-17-8 0,1 11-2,-3-10 0,2 5-2,4-3-1,0-4-2,14 6-6,-10-10-28,31 4 0,-13-13-1,13 13 0</inkml:trace>
  <inkml:trace contextRef="#ctx0" brushRef="#br0" timeOffset="1670">822 6 67,'-14'-2'35,"12"22"0,-8-1 0,7 16-23,-6 2-7,1 16-1,-4-3 1,2 10-2,-4-3 0,2-4-1,1-8-1,0-6-3,4-4 0,-6-22-16,13 6-18,0-19 0,0 0-3,0 0 2</inkml:trace>
  <inkml:trace contextRef="#ctx0" brushRef="#br0" timeOffset="2980">1484 34 72,'0'0'35,"13"-19"-2,-13 19 2,0 0-28,-23-11-3,1 13-1,-2 3-1,-4 2 0,-1 2 0,-1-1-1,8 1 0,0-3 0,8 0 0,14-6 1,-16 3-1,16-3 2,0 0-1,0 0 0,0 0 0,4-16 0,-4 16-1,0 0 0,8 13-1,-8 3 1,-2 4-1,1 2 0,1 8 1,0 4-1,0 5 1,0-1 1,0 1-2,0 0 2,0 0-1,0-2 0,-2-4 0,2 2 0,0-9 0,0 3-1,0-6 0,0-4 0,0-4-1,0-15 0,-1 16-2,1-16-1,0 0-3,0 0-4,-6-32-19,16 19-8,-4-16 1,13 8 0</inkml:trace>
  <inkml:trace contextRef="#ctx0" brushRef="#br0" timeOffset="3386">1423 337 60,'13'-16'32,"-8"2"-1,-5 14 2,0 0-21,-18 4-5,-3 4-3,-1 6-2,-7-1-2,-10-11-30,11 3-2,0-9-2,6-2-1</inkml:trace>
</inkml:ink>
</file>

<file path=ppt/ink/ink2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1:57.0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214 110 50,'0'0'32,"-5"-25"2,5 25-1,-4-35-18,4 35-4,-12-26-2,12 26-3,-21-21 0,21 21-2,-31-3 0,14 14 0,-2-3-1,4 19 0,-9 3-1,13 11 0,-6 3-1,4 4 1,1 3-2,6 0 1,-1 1 0,7-4-1,6-4 0,-2-3 0,12-6 1,-3 0-1,9-6 1,-1-3-1,8-5 0,-3-2 0,2-8-1,-4-9-2,-2 1-2,-5-19-4,5 17-12,-18-23-18,9 5 3,-12-10-3,11 11 4</inkml:trace>
  <inkml:trace contextRef="#ctx0" brushRef="#br0" timeOffset="437">377 292 77,'-9'-21'35,"9"21"-1,-19-8 0,19 8-28,-24 7-1,9 9-1,-6 0-1,5 12-1,-3 2-1,6 2 0,0 6 0,10-3-1,3-6 0,7-2 0,2-8-1,5-6 1,4-9-1,-2-4 0,1-7 1,-4-8-1,4-2 1,-4-8 0,-4-1 0,-3-5 0,-2 1 1,-1 3 0,-3 3 0,0 7 0,0 17 1,0 0 0,-17 6-1,14 18 1,1 6 0,7 7 0,-1 2-1,5 6 1,3-1-2,1-5 0,5-5-1,-5-11-3,6 3-3,-19-26-19,24 11-11,-11-25-1,4 4 1,-7-13 0</inkml:trace>
  <inkml:trace contextRef="#ctx0" brushRef="#br0" timeOffset="920">570 293 76,'-17'12'35,"4"0"-2,4 8 1,0-1-29,6 7-1,-2-5-1,9 2-1,5-4 1,6 0-2,4-2 1,10-1 0,-6 0-1,3 2 1,-4 1-1,-11 4 1,-9-1 0,-11 0-1,-10-5 0,-5 1-2,-5-4 0,-3-6-2,6-1-2,0-23-9,26 16-22,-21-26 0,25 8 0,5-7 0</inkml:trace>
  <inkml:trace contextRef="#ctx0" brushRef="#br0" timeOffset="1264">713 397 71,'0'0'34,"3"20"0,-3-20 0,23 19-27,-7-20-3,2 2 0,0-11 0,-3 3-2,-3-8 0,-5-1-1,-4 0 1,-6 1-1,-4 2 0,7 13 0,-23-7 0,10 14 0,-4 6 0,4 9 1,4 7-1,5 2 0,4 5 0,8 4 0,4-2 1,5-5-1,2-4-1,3-4-1,1-7 0,-2-15-2,5 8-8,-17-28-25,15 2-1,-9-11 0,6-2-1</inkml:trace>
</inkml:ink>
</file>

<file path=ppt/ink/ink2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2:11:59.4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226-8 47,'0'0'29,"0"0"2,18-1-1,-5 5-18,-13-4-5,0 0 0,0 0 0,0 0-3,0 0 1,-13 14-1,13-14 0,0 0-2,0 0 1,0 0-1,-2 13-1,2-13 0,0 0-1,0 0 1,0 0 0,13 0 0,-13 0 0,0 0 0,0 0 0,15-3 0,-15 3 0,0 0 0,0 0-1,0 0 1,0 0 0,0 0-1,-19 6 1,-6 4 0,5-1-1,-3 4 1,-3 1-1,0-1-1,6 0 1,6-5-2,14-8 0,0 0 0,0 0-1,0 0 0,23-14 0,-9 1 1,0 1 0,-3-1 1,-11 13 1,13-16 1,-13 16 1,0 0 0,1 20 1,-2 4-1,-5 7 1,4 9 0,-3 4-1,3 5 0,-2 1 0,5-3-1,-1-4 0,2-4 0,1-4-1,-5-5 0,5-4-1,-2-7 0,5-5 0,-6-14-1,6 18 0,-6-18 0,14 1 0,-14-1 0,19-10 1,-19 10 0,16 1 1,-16-1 0,0 0 1,-1 19-1,1-19 2,-21 18-2,8-9 1,13-9 0,-31 13 0,15-8-1,-1-1 1,-2-1-1,1 3-1,-2-6 0,4 7-6,-12-14-22,28 7-6,-22-9-2,22 9 0</inkml:trace>
  <inkml:trace contextRef="#ctx0" brushRef="#br0" timeOffset="952">559 267 69,'0'0'38,"5"-16"-2,-5 16 1,-7-15-17,7 15-17,-15 8-4,2-7-2,10 17-24,-10-14-9,16 9 0,-3-13-1</inkml:trace>
  <inkml:trace contextRef="#ctx0" brushRef="#br0" timeOffset="1124">585 481 78,'-17'9'36,"17"-9"0,-26 15-2,26-15-26,0 0-11,-33 13-30,33-13 0,-17-13-2,17 13-1</inkml:trace>
</inkml:ink>
</file>

<file path=ppt/ink/ink2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3:53.95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311 245 24,'0'0'27,"-9"13"2,9-13 0,0 0-10,0 0-9,-10 13 0,10-13-2,0 0-2,0 0-1,0 0 0,-3-15-1,3 15-1,0 0 0,20-13-1,-20 13-1,15-22 0,-15 22-1,17-24 1,-10 11-1,2 0 1,-5-3-1,-4 16 1,8-23 1,-8 23-1,1-19 1,-1 19 0,0-19-1,0 19 1,0 0 0,0 0-1,0 0 0,0 0 0,0 0 0,0 0 0,-4 21-1,4-7 1,-5 5-1,4 2 0,-2 3 1,1 0-1,0-1 1,2 8-2,0-5 3,-3 2-3,3-3 2,-2-2-2,2 0 2,-3-3-1,2-2 0,1-4 0,1-1 0,-1-13 0,12 18-1,-12-18 1,19 8-1,-6-3 0,0-1 0,0-4 1,-13 0-1,20 3 0,-20-3 1,15 7-1,-15-7 1,0 0 0,2 14 0,-2-14 0,-24 5 0,9-4 0,-5-1 0,-2 0 0,-1-3 0,-6-1-1,6 3-3,-6-10-5,16 9-26,-9-9 1,22 11-1,-18-14-1</inkml:trace>
  <inkml:trace contextRef="#ctx0" brushRef="#br0" timeOffset="1092">726 295 29,'0'0'30,"-13"-19"2,13 19 0,-13-21-9,13 21-10,-18-9-1,18 9-3,-26 7-2,16 9-2,-10-3-1,3 7-1,-1 2-1,1 5-1,4 1 0,4 2-1,3-1 1,8 0 0,2-3-1,8-4 0,2-3 0,4-8 0,3-7 0,-5-6 0,3-7 0,-3-7 0,-2-9 0,0 1 0,-6-2 0,1 1-1,-5 4 1,-4 6 0,0 15 0,0 0 1,0 0-1,0 0 0,-8 22 0,6-3 0,4 1 1,6 0 0,5 3-1,5-4 0,2-3-1,-1-3 0,2 1-3,-8-19-10,9 3-22,-9-15 1,0-1-2,-4-9 1</inkml:trace>
  <inkml:trace contextRef="#ctx0" brushRef="#br0" timeOffset="1810">1004 432 94,'0'0'37,"0"0"2,0 0-4,0 0-28,0 0-4,8 16-1,-8-16-4,0 19-25,0-19-10,0 0-1,0 0-2,-5-25 0</inkml:trace>
  <inkml:trace contextRef="#ctx0" brushRef="#br0" timeOffset="3604">218 29 21,'-7'-16'27,"7"16"1,0 0 2,0 0-13,0 0-3,-12-13-2,12 13-3,-13 0-1,13 0-1,-20 3-1,20-3-1,-30 15-1,17-2 0,-5-2-1,5 8-1,-4 0 0,-1 4 0,5 3-1,0 6-1,0 0 2,5 2-1,0 4 0,7 2 0,0 2 0,3 1-1,4-2 2,3-2-1,4-2-1,1-2 0,4-4 1,1-7-1,-1-1-1,0-7 1,-1 0-2,-17-16-4,30 9-11,-21-24-19,6 2 0,-10-7-2,11-3 1</inkml:trace>
  <inkml:trace contextRef="#ctx0" brushRef="#br0" timeOffset="4306">908 58 33,'0'0'27,"-16"-6"3,16 6-1,0 0-13,0 0-5,0 0-1,0 0-3,15 10 1,-15-10-3,16 22-1,-11-7-1,7 3 1,-5 1-2,6 7 1,-1-6 0,1 4-1,-3-3 0,2 4-2,-4-2 2,2 1-2,-5-3 2,-1-1-2,-2 0 1,-2 0-1,-3-1 1,-2 0 0,0 0-1,-3 1 1,0 0-1,-4 2 1,-1-1-1,0 1 1,-1-6-1,1 3 0,-1-5 0,1-2-2,6 4-2,-10-18-21,17 2-11,0 0 0,0 0-1,0 0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4:53.6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 60 41,'0'0'31,"-3"-19"3,3 19-1,-3-27-17,3 27-4,0 0 0,0 0-4,7-14-2,-7 14-1,0 0-2,0 0 0,5 17-1,-5-1-1,1 3 0,-1 8 0,-1 3 0,-1 10 0,1 2 0,-2 6 0,0 2-1,2-2 1,-4 2 0,5-1 0,0-2-1,0-5 1,5 4-1,-5-7 1,4-5-2,-3-1 2,2-7-1,0-7 1,-1 2-1,-2-8 0,0-13 0,0 0 0,0 13 1,0-13 0,0 0 0,0 0-1,0 0 1,0 0 0,17-7-1,-17 7 1,25-5-1,-11 3 0,8 0-1,0 1 1,1 2 0,1 1-1,-2 0-1,-5-3 0,2 7-5,-19-6-28,0 0-3,12-26-1,-12 10 1</inkml:trace>
  <inkml:trace contextRef="#ctx0" brushRef="#br0" timeOffset="593">322 449 86,'0'0'35,"0"0"1,-15-13-4,15 13-26,-3 19-2,-1 2-1,-5 1-1,8 8 0,-2 10-3,7-1 2,1 1-2,3-1 2,8-8-2,3-7 1,3-6 0,0-9 0,-4-18 2,4-10-2,-3-9 1,-5-10 0,-2-6 0,-6 2 0,-6-3 0,-5 5-1,-5 8-1,-7 12 1,-6 10 0,-6 13-1,1 13-3,-8 0-21,13 14-11,-2 0-1,12 5-2,5-5 1</inkml:trace>
  <inkml:trace contextRef="#ctx0" brushRef="#br0" timeOffset="1139">781 572 87,'13'-28'35,"-7"15"1,-14-6 0,8 19-29,-8-26-2,-7 20-1,-5 3-2,-5 8 0,-4 5-1,-1 9 0,-3 3-2,4 7-1,8 6-1,7-3 0,11 6-1,6-12 0,14 1-1,2-13 0,12-4 2,2-14 1,-1-11 2,2-8 0,-3-12 2,-7 0 0,-5-3 1,-3 6 0,-10-2 1,-2 17-1,-4 17 0,0 0 0,-16 9-1,12 17 0,-3 10-1,2 8 1,1 6-1,1 5 0,6-1 0,-1 2 0,2-1-1,-1-1 1,0-7-1,-3-8 1,3-7-1,-6-4 0,-2-3-1,0-10-1,5-15-1,-16 11-5,16-11-28,0 0-1,0 0 0,8-25-1</inkml:trace>
  <inkml:trace contextRef="#ctx0" brushRef="#br0" timeOffset="1669">1012 483 97,'0'0'37,"-16"19"0,21 10-3,-5 2-31,4 10 1,-4 3-1,5 4-2,0-2-2,0-5-1,2-4-2,-10-21-7,3-16-26,0 0-1,3-38 2,-9-15-1</inkml:trace>
  <inkml:trace contextRef="#ctx0" brushRef="#br0" timeOffset="1825">1004 214 63,'0'-73'35,"0"18"-2,0 20-1,0 35-17,0 0-44,10 15-2,-3 12-4,0 4 0</inkml:trace>
  <inkml:trace contextRef="#ctx0" brushRef="#br0" timeOffset="2059">1377 506 82,'15'-16'36,"-15"16"0,3-17-1,-3 17-27,-16-2-4,3 5-1,-6 3-1,-3 6-1,-4 5 0,3 4 0,-2 5 0,8 6-1,7 2 1,5-2 0,8-3-1,6 0 1,11-10-1,6-4 1,9-9 0,4-6-1,2-9 1,-2-3-1,-3 2-2,-4-9-6,1 7-27,-11-4-3,-2 5 0,-7-7-2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7:09.9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 4 42,'0'0'30,"0"0"0,0 0 1,0 16-21,0-16-1,0 0-3,0 0-1,0 0-1,0 0 0,0 0 0,-13 9-1,13-9 0,0 0 0,0 0 0,0 0 0,0 0-1,0 0 0,0 0 0,0 0-1,15 7 1,-15-7-1,14-6 0,-14 6 0,25-7 1,-8 3-1,1 1 0,-1 0 1,0-1-1,-4 2-1,2-1 1,-15 3 0,14-4 0,-14 4-1,0 0 1,0 0-1,-3 16 1,3-16-1,-5 26 1,0-9 0,2 4-1,-1-1 0,1 0 0,-1-3 1,-1-1-1,4-4-2,1-12-4,9 17-29,-9-17-2,14 0-2,-14 0 0</inkml:trace>
  <inkml:trace contextRef="#ctx0" brushRef="#br0" timeOffset="4539">292 916 76,'0'0'36,"0"0"0,0 0 1,-22 6-31,-5-6-1,-1 7-1,-8-4 0,3 3-3,-3-4 2,4 2-2,4-3 1,9-1-1,19 0 0,-17 0 0,17 0 0,0 0 0,0 0 0,0 0 0,16 21-1,-9-8 1,-2 4-2,-1 7 2,-3 3-1,1 9 1,1 3-2,0 5 2,-2 6 0,1 2-1,0 0 1,1-2 0,2-1-1,-1-4 0,-1-7 1,1-8-1,-1-5 0,-1-9-1,-2-16-1,0 0-3,0 0-6,-13-25-28,20 2 0,-9-12 0,14 5-1</inkml:trace>
  <inkml:trace contextRef="#ctx0" brushRef="#br0" timeOffset="4929">230 1227 56,'15'-10'37,"-15"10"0,-13 3 0,-2 11-14,-14-9-17,1 5-3,-7-7 0,2 3-4,4 4-9,-3-16-26,15 3-1,3-6-1,14 9 0</inkml:trace>
  <inkml:trace contextRef="#ctx0" brushRef="#br0" timeOffset="5257">296 1330 90,'0'0'38,"-3"23"0,-4-3-3,10 19-29,-5 2-2,4 8 0,-4 3-2,2-3 0,-1-1-3,0-12 0,1-3-4,0-33-9,-6 17-24,6-17-1,4-21 0,2-8-1</inkml:trace>
  <inkml:trace contextRef="#ctx0" brushRef="#br0" timeOffset="5678">634 928 86,'0'0'38,"-11"22"0,-6 7-3,14 18-29,-9 7-2,3 11-1,-4 1 0,3 7-2,0-10-1,3-11 0,1-7-1,0-16 1,2-15-1,4-14 0,-3-16 1,5-14-1,2-12 0,2-10 1,1-9 0,3-4 1,2 2 1,-1 5-1,1 6 1,-1 14 0,-1 11 0,-10 27 0,18 3-1,-8 24 0,-4 9 0,1 11-1,2 6 0,1 8 0,-2 1 0,4-1 1,-5-8-2,5-8 1,-4-5-2,0-15-4,6 4-10,-14-29-24,16-15 2,-12-11-3,9 2 2</inkml:trace>
  <inkml:trace contextRef="#ctx0" brushRef="#br0" timeOffset="6318">1151 951 83,'21'-9'37,"-21"9"0,0 0-1,-33 11-31,7 2-1,-10-2-1,-3 2-1,0-1-1,0 1 0,8-5-1,7-2 1,9 1 0,15-7 0,0 0-1,0 0 1,0 0 1,0 0-1,13-5 0,-13 5 0,11 16-1,-9-1 2,0 6-1,1 5 0,-3 5-1,1 8 1,1 2 0,-1 4 0,1 0 0,-1-1-1,0 1 0,-1-1 0,2-5 0,-4-6 0,4-3-2,-5-10-1,4 1-3,-1-21-11,0 0-22,-1-26 0,14 8 0,-6-14 0</inkml:trace>
  <inkml:trace contextRef="#ctx0" brushRef="#br0" timeOffset="6692">1099 1250 76,'0'0'35,"-9"-13"-2,-16 12-6,8 8-22,-15-1-4,-4-5-6,1 7-28,5-8 1,7-2-3,7-4 0</inkml:trace>
  <inkml:trace contextRef="#ctx0" brushRef="#br0" timeOffset="7004">1141 1395 75,'0'0'38,"17"-5"-1,9 10 1,-12-7-29,12 14-1,-10-2-3,2 10-1,-13 3-1,-2 6-2,-7 0 0,-5 4 0,-1 1-1,-3-4 0,0-4 1,6-1 0,4-8-1,12-4 1,8-4-1,5-12 0,7-3-2,-3-16-10,11 14-25,-6-11-4,3 6 2,-9-4-4</inkml:trace>
</inkml:ink>
</file>

<file path=ppt/ink/ink2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4:05.8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290 104 41,'0'0'31,"0"0"2,0 0-1,-15 13-11,-2-16-12,17 3 0,-38 6-3,11 0-2,-11-6 0,3 4-2,-2-1-1,4 0 0,6 3-1,8 1 0,19-7 0,0 0-1,0 13-1,15-15 1,10-1-1,-2-1 1,2-2-1,-3 2 1,0 1 0,-4 0 1,-4 3 1,-14 0 0,14 20 1,-12-5-1,-2 3 2,-2 2-2,-4 1 2,1 4-2,-4 0 2,5-1-2,-5-2 1,2 2-2,5-4 2,0 6-2,4-4 0,1-2 1,3-2-2,0-3 1,3-2-1,-9-13-1,16 11 0,-16-11 0,22 3 0,-22-3 0,19-2 1,-19 2 0,18 2 1,-18-2 0,0 0 2,3 13 0,-3-13 0,-25 11 0,6-9 0,-2 3 0,-2-2 0,-4 2-1,1-3 0,1 0-1,4 1-1,-4-10-6,25 7-28,-23-6 0,23 6-1,-7-17-1</inkml:trace>
  <inkml:trace contextRef="#ctx0" brushRef="#br0" timeOffset="1030">777 43 54,'-4'-18'34,"4"18"1,-12-27-1,12 27-20,0 0-4,0 0-1,-19 12-2,14 21-2,-2 2-1,4 13-1,-3 8 0,5 4-1,-2 3 0,3 3-1,-2-4 1,2-5-1,-2-5 0,2-3-1,-5-6 0,2-7 1,2-8-1,1-5 0,0-7-1,0-16 0,0 0-2,0 0-2,0 0-7,0-20-25,9 3 0,-5-12 0,8 5-2</inkml:trace>
  <inkml:trace contextRef="#ctx0" brushRef="#br0" timeOffset="1545">1106 256 57,'13'-2'32,"-13"2"1,0 0 0,0 0-20,-18-18-3,18 18-1,-41-3-2,15 6-1,-12-3-1,0 6-2,-7-6-1,-1 1 0,-3 1-1,4-2 0,2-2-1,8 0-1,7 3-2,3-5-3,25 4-11,-15 8-20,15-8 2,0 0-3,24 0 2</inkml:trace>
  <inkml:trace contextRef="#ctx0" brushRef="#br0" timeOffset="1966">1051 437 69,'0'0'35,"0"0"-1,-22-1 2,22 1-25,-19 1-4,2 3-1,-17-5-2,3 0-1,-8-4-1,-1 2-1,-1-1 0,-2 0-2,8 2 0,3-2-4,11 11-5,-7-7-25,28 0-1,0 0 0,0 0-1</inkml:trace>
  <inkml:trace contextRef="#ctx0" brushRef="#br0" timeOffset="2387">969 71 64,'0'0'35,"-10"-18"-1,10 18 1,0 0-22,-12 27-5,2-3 0,7 18-4,-6 4 1,2 13-2,-2 4 0,0 6-2,-2-3 1,2-2-1,0-5 0,-4-3 0,2-9-1,1-5-1,1-8-3,-1-19-9,7 1-24,3-16 0,0 0 0,-1-26-2</inkml:trace>
</inkml:ink>
</file>

<file path=ppt/ink/ink2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4:10.6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200 0 60,'0'0'34,"0"0"0,-20-10 0,20 10-23,0 0-4,-19 13 0,2-7-2,4 10 0,-7 0-1,1 12-2,-3 2 1,5 5-1,-4 5 0,10 5-1,-1-1 2,5 6-3,5-2 3,7-3-3,2 2 2,6 3-2,4-4 1,4 3 0,0-6-1,3 3 1,-3-5-2,0-6 1,-4-5-1,-4-9-2,2-1-3,-15-20-19,17-1-12,-5-12-1,11 2-1,-1-8 2</inkml:trace>
  <inkml:trace contextRef="#ctx0" brushRef="#br0" timeOffset="530">399 145 70,'-9'-24'36,"9"24"-1,-7-20 2,7 20-28,9-15-1,-9 15-2,0 0-1,0 0-2,0 0 0,-2 32-2,4-4 1,2 10-1,0 7 1,2 8-2,1 4 2,-2 1-2,1-2 2,2-8-2,-3-7 1,-1-9-1,0-7 0,-1-10 0,-3-15 0,13-3 0,-3-10 0,2-11 0,1-5 1,0-8-2,5-6 1,-1-13 0,-4-7-2,-4 0 2,-2 4-1,-3 6 1,-2 9-2,1 15 1,-2 16-2,-1 13-1,4 33-10,-8-3-24,11 6 2,-7-5-3,5 7 3</inkml:trace>
  <inkml:trace contextRef="#ctx0" brushRef="#br0" timeOffset="982">583 286 63,'-17'8'33,"17"-8"0,-24 13-2,24-13-17,-33 17-14,7-18-10,0 4-19,-4-9-3,3-1-1,1-7 0</inkml:trace>
  <inkml:trace contextRef="#ctx0" brushRef="#br0" timeOffset="1731">760 317 53,'-12'-13'34,"12"13"-2,0 0 2,0-24-21,18 27-2,-18-3-3,26 0-2,-13 6-2,4 7 0,-1 3-1,-1 11-2,-7 3 2,-8 4-3,-4 3 2,-5 1-2,-4-2 1,-1-2-1,-2-8 0,3-8 0,13-18 0,-22 7 0,22-7 0,0-32 0,12 4 0,1-7 0,1-5-1,6-5 2,-1-3-2,2 3 2,-4 4-3,-3 7 3,-5 14-2,-9 20 2,13-6-1,-13 25 0,-1 9 2,-4 11-2,1 6 2,0 6-2,1-5 2,-2-2-2,5-5 1,5-5-1,2-7 0,3-5 0,2-7-1,-12-15-1,27 7-3,-18-23-17,7 6-15,-2-11 0,7 7-1,-8-10 1</inkml:trace>
  <inkml:trace contextRef="#ctx0" brushRef="#br0" timeOffset="2371">1237 447 73,'0'0'36,"0"0"-1,3 15 1,-3-15-21,0 0-12,0 0-1,0 0 0,0 0-1,0 0-1,0 0 1,-13-16-1,13 16 1,-15-6-1,15 6-1,-19 3-2,15 16-12,4-19-20,0 0-1,-18 0 0,18 0-1</inkml:trace>
</inkml:ink>
</file>

<file path=ppt/ink/ink2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4:14.4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59 370 56,'-6'-18'33,"6"18"1,-3-23-1,3 23-21,0 0-2,13 22-2,-14-8-2,2 18-2,-4 3 1,3 16-2,-5 7 0,2 8-1,-5 2 1,3 4-2,-1-2 1,0-3 0,2-9-2,2-13 1,-2-11-1,-1-10 0,5-11-2,0-13-1,0 0-4,-13-40-14,13 14-17,-2-18 1,6-1 0,-4-12 0</inkml:trace>
  <inkml:trace contextRef="#ctx0" brushRef="#br0" timeOffset="327">-5 392 52,'6'-18'30,"-6"18"2,11-14-1,13 5-22,-13-6-3,12 10 1,-9-7-1,7 12-2,-5-1 0,5 9-2,-4 5 0,2 11 0,-5 3 1,-2 11-2,-1 1 1,-5 0-2,-9 1 1,-10-10-1,-6-5 0,-8-11-1,-4-5-2,-6-16-3,11 8-14,-6-17-13,16 2-1,4-1-1,14 1 1</inkml:trace>
  <inkml:trace contextRef="#ctx0" brushRef="#br0" timeOffset="858">481 142 67,'-7'-16'34,"7"16"0,-15 4 1,12 12-27,-14-1-2,8 15-1,-8 1 1,4 12-2,-5 4 1,9 5-3,1 3 2,5 5-3,6-2 2,3-3-2,2-3 0,5-7-1,0-4 0,2-8 0,2-2-3,-4-17-2,11 7-17,-24-21-15,33-16 0,-20-9-1,4 0 1</inkml:trace>
  <inkml:trace contextRef="#ctx0" brushRef="#br0" timeOffset="1185">604 379 62,'10'-14'33,"-10"14"-2,20 0 1,-7-4-26,8 13 0,-21-9-1,23 23 0,-14-7-1,-1 10-1,-3-3 0,-4 5-1,-2-3 0,-7-2-1,0-7 0,8-16-1,-15 17 0,15-17 0,0 0 0,-8-20 0,12 3-1,5-7 1,4-2-1,4-7 1,-4-3-1,5-1 2,-5 7-2,0 1 3,-5 5-2,-3 10 1,-5 14 0,0 0 0,-9 27 1,0 1 0,1 4 0,-1 3-2,5 1 3,1 2-3,3-6 2,4-4-2,5-5-1,-1-9-3,10-1-3,-18-13-15,26-11-15,-10-7 1,6 1-1,-5-5 1</inkml:trace>
  <inkml:trace contextRef="#ctx0" brushRef="#br0" timeOffset="1731">1007 17 46,'0'0'32,"7"-19"0,-7 19 1,19 3-19,1 25-3,-9-10-2,10 16-3,-8-2-1,5 6-1,-7-1-1,4 8 0,-5 0 0,-1 2-1,-6 2 2,-3 6-3,-8 4 2,-2 0-3,-7-1 2,-8-7-2,-1-3-1,-7-12-4,5 5-17,-14-31-15,15-3 0,-7-17-2,11-7 1</inkml:trace>
  <inkml:trace contextRef="#ctx0" brushRef="#br0" timeOffset="4648">1417 63 18,'-11'-14'27,"11"14"2,-2-13 1,2 13-12,0 0-5,0 0-2,0 0-3,13 1-1,0 14-1,-13-15-1,19 32-1,-10-16 0,4 10 0,-3 0-1,3 9 0,-3 1 0,0 3-1,-4 1 1,0 6-2,-4-2 2,-1-1-2,-2 1 2,-4 2-2,-4-4 1,-2 3-1,-4-1 0,-3-2 0,-4 2-1,-4-2 1,0-3-1,2-3 1,0-4-2,2-7 0,5-3-3,-5-21-14,22-1-19,-20-11 0,18-10-1,-5-12 0</inkml:trace>
</inkml:ink>
</file>

<file path=ppt/ink/ink2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4:20.2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 90 46,'0'0'31,"-13"-2"0,13 2 2,0 0-20,0 0-3,-14-10 1,14 10-4,0 0-1,0 0-1,0 0-1,0 0 0,0 0-2,22-4 0,-22 4 0,30 0-1,-8-3 1,4 3-1,4 0 0,5-3 1,2 3-1,5 3 0,1-2 0,-4 2 0,-2 0 0,-1-1 0,-5 3-1,-4-3 1,-5 2-1,-6-2 0,-3-1-1,-13-1-1,16 5-1,-16-5-4,0 0-10,0 0-22,0 0 3,0 0-3,-15 0 2</inkml:trace>
  <inkml:trace contextRef="#ctx0" brushRef="#br0" timeOffset="515">392-4 25,'-14'4'28,"14"-4"0,0 0 3,0 0-15,0 0-4,0 0 0,0 0-4,0 0 2,0 0-3,13 6-1,4 1-2,-1-5 1,7 4-2,2-2 0,3 6 0,-4-1-1,0 6 0,-3 1 0,-8 0-1,-10 2 1,-10 1-2,-9-1 1,-11 1-1,-7 0 2,-2 0-3,-3 2 0,-1-7-4,14 17-21,2-16-10,15 0-1,9-15 0,0 0-1</inkml:trace>
</inkml:ink>
</file>

<file path=ppt/ink/ink2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4:23.3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191 115 57,'0'-13'34,"-4"-2"-1,4 15 1,-9-19-20,9 19-4,-9 13-3,3 5-1,-7-1-2,0 10 0,-5-1-1,-4 12-1,0 1 0,2 5-1,3 0 1,2 4-1,2 3 1,6-1-1,4 0 1,6 0-2,1-3 2,5-2-2,4 1 1,4 1 0,1-2-1,6 2 0,-1 2 0,2-4 0,-2-1 0,-3-7-1,-4-5-1,-9-14-4,6 2-11,-13-20-21,0 0 1,11-32 0,0 10-2</inkml:trace>
  <inkml:trace contextRef="#ctx0" brushRef="#br0" timeOffset="827">310 438 45,'0'0'31,"-15"6"3,15-6-2,-4 16-16,4-16-2,0 0-6,-12 11-2,12-11-1,0 0-2,23 9-1,-8-12 0,5-3-1,0-1 0,3 1 0,-1-4 0,0 6 0,-3-1 1,-2 7-1,-17-2 1,20 14-1,-17 0 0,-1 6 0,-5-1 1,0 5-1,-3-4 1,0 1-2,2-2 1,-2-3-1,3-1-1,3-15-5,-3 22-18,3-22-12,0 0-2,-13-14 1,13 14-1</inkml:trace>
  <inkml:trace contextRef="#ctx0" brushRef="#br0" timeOffset="1482">770 248 55,'0'0'32,"0"0"0,0 0 0,30-11-21,-30 11-2,27-11-2,-14 6-2,9 3 0,-5-2 0,4 4-1,-7-6-1,-1 7 0,-13-1-1,18 5 1,-18-5-1,7 19 0,-6 1-1,-1 8 1,0 4-1,3 12 1,-1 2 1,-5 2-2,1 1 2,-2 1-2,0-6 1,-5-5-1,0-4 0,-2-4 0,-1-6-1,-1-4 0,3-5 0,10-16 0,-22 19 0,22-19 1,-20 3-1,20-3 0,-20-13-1,8-2-1,1 2 0,-4-9-2,8 6-5,-13-14-21,20 11-9,0-6 1,11 9-1</inkml:trace>
  <inkml:trace contextRef="#ctx0" brushRef="#br0" timeOffset="1903">979 485 54,'0'0'34,"-20"-12"1,1 5-1,-2 15-9,-8-11-18,1 2-4,-7 2-3,1-5-13,8 10-19,8-3-3,18-3 0,0 0-1</inkml:trace>
  <inkml:trace contextRef="#ctx0" brushRef="#br0" timeOffset="2543">1151 445 48,'0'0'31,"6"-21"1,-6 21-7,13-11-10,9 17-3,-22-6-1,29 8-3,-29-8-2,23 42-2,-20-13 2,0 8-4,-9 1 2,-3 4-2,-4-7 1,-4-1-3,4-6 2,0-7-2,13-21 1,-13 11-1,13-11 0,9-28 0,1 2-1,6-6 1,2-9-1,3-6 1,-1 0-1,-1 3 1,-2 4-2,-4 8 2,-4 8 0,-3 10 0,-6 14 0,0 0 1,-6 33 0,-3 0-1,0 5 3,4 6-3,-3 3 2,4 1-1,6-2 1,5-8-2,1-6 1,3-7-1,6-9-2,0-11 0,8-4-4,-12-20-10,9 4-21,-8-12 2,6 3-3,-11-7 2</inkml:trace>
  <inkml:trace contextRef="#ctx0" brushRef="#br0" timeOffset="3978">1687 564 47,'0'0'30,"0"0"3,-5 13-1,5-13-18,0 0-4,25 9-1,-25-9-3,10-15-1,-10 1-1,1 0 0,-5-3-2,-2 4 1,-4-1-1,10 14 0,-24-11-1,24 11 0,-24 10 0,24-10 0,-10 23-1,9-9 1,1-14-1,7 14 1,-7-14-1,15-6 0,-15 6-1,13-16-2,-13 16-7,13-4-26,-13 4 1,13-3-1,-13 3-1</inkml:trace>
  <inkml:trace contextRef="#ctx0" brushRef="#br0" timeOffset="4618">1954 357 46,'0'0'30,"-13"7"3,13-7-2,0 0-18,0 0-3,0 0 1,15-7-4,-1 10-2,-14-3-1,31 1-1,-14-1 0,2 3-1,-3-3 0,0 3 0,-16-3 0,17 0-1,-17 0 0,0 0 1,1 22-1,-4-3 1,-1 5-1,1 4 0,-1 3 2,2 1-2,2-1 1,2-4-2,-1-2 1,1-7-4,2 0-2,-4-18-26,0 0-7,0 0 1,6-19-2</inkml:trace>
  <inkml:trace contextRef="#ctx0" brushRef="#br0" timeOffset="5132">2277 341 74,'0'0'36,"0"0"-1,4 23 1,-7-5-27,13 20-2,-12 0 1,6 15-4,-4 3 2,1 8-4,1-1 2,-2 1-2,-3-6 0,1-5-1,0-6 0,0-10-1,-2-9-1,-1-15-1,5-13-2,-16-9-6,21-4-27,-14-24-1,13 5 1,-5-17-1</inkml:trace>
  <inkml:trace contextRef="#ctx0" brushRef="#br0" timeOffset="5413">2325 348 67,'14'-7'33,"11"4"1,-9-3-1,21 12-25,-14-3-1,11 10-1,-17 2-2,5 10 0,-14 0-1,-3 7-2,-13 0 0,-6-2-1,-8-1 1,-8-7-3,-2 0 0,-11-18-11,5 4-21,0-13-2,10-1 1,0-10 0</inkml:trace>
  <inkml:trace contextRef="#ctx0" brushRef="#br0" timeOffset="5975">2772 94 64,'0'0'33,"0"0"-4,1-20 4,-1 20-22,-12 10-3,7 8-2,-10-2-1,4 13 0,-7 3-2,5 10 0,-1 0-2,2 9 1,4 1-1,3-1 1,5-4 0,0 0-1,6-4 1,3-4-2,2-5 2,-1-8-2,5-1 0,-5-10-4,7 3-5,-17-18-27,19 3 0,-9-20 1,5 4-3</inkml:trace>
  <inkml:trace contextRef="#ctx0" brushRef="#br0" timeOffset="6318">2799 341 63,'17'-19'34,"-17"19"-1,26-8 0,-26 8-23,35 15-2,-22 3-2,5 10-1,-10 1-1,-3 8-1,-5-1-1,-5-2 0,-3-5-2,-4-4 1,2-11-1,10-14-1,-20-6 1,15-13-2,7-6 1,-1-11 0,11-3 0,-2-4 0,3-1 1,3 5 0,-3 5 0,-3 9 1,-1 12 0,-9 13 0,8 19 0,-9 9 0,-4 10 0,-2 9 0,1 4 2,2 1-2,1-6 1,0-4-2,6-9 2,2-3-4,8-10 0,-13-20-12,26 7-23,-9-18 1,9-2 0,0-14-1</inkml:trace>
  <inkml:trace contextRef="#ctx0" brushRef="#br0" timeOffset="6833">3169 122 35,'12'-22'30,"-12"22"1,19-6 0,-6-1-9,11 22-11,-24-15 0,32 31-4,-20-11-1,7 12-1,-12-1-1,3 9 0,-6 1-1,-2 7-1,-7 1 0,0 4-1,-6-2 2,-2 0-3,-1-1 0,-11-10-5,8 5-14,-13-26-17,5-7 1,-11-19-2,3-7 0</inkml:trace>
  <inkml:trace contextRef="#ctx0" brushRef="#br0" timeOffset="8221">3538 25 36,'7'-17'29,"-7"17"1,0 0 1,18-6-16,-18 6-4,16-3-1,-16 3-1,14 10-2,-14-10-2,16 19-1,-10-5-1,7 8 0,-4-2 0,4 12 0,0 1-1,0 6-1,-5 7 1,1 1-1,-8-2 0,-2 4 0,-3-1 0,-6 0 0,-3 1 1,0 1-2,-5-5 2,-1 2-1,3-4 0,-1-4-2,1 1 0,-6-11-5,14 8-10,-14-25-20,9-2-1,-4-16 0,2-6-1</inkml:trace>
</inkml:ink>
</file>

<file path=ppt/ink/ink2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4:42.2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192 464 48,'0'0'30,"-5"-19"3,2 5 0,3 14-21,-6-22-1,6 22-1,-14-14-3,14 14-1,-22-5-1,9 10-2,-6 2-1,-1 4 1,0 4-2,0 5 0,-1 8 0,8 5 0,2 5 1,5 3-2,7-1 1,8-2-1,3-5 1,4-5-2,4-12 1,3-10-1,-1-8-1,-1-11 1,0-7-1,-2-11 1,-2-4 0,-4-2 1,-3-2-1,-3 5 2,-2 4-1,-2 7 1,-5 9 0,2 14 0,0 0 0,-10 27 0,6-1 0,2 6 0,4 4 0,1 2-1,2-1 2,1-3-4,3-1 1,-3-13-7,11 2-27,-17-22 0,19 5-1,-12-19-2</inkml:trace>
  <inkml:trace contextRef="#ctx0" brushRef="#br0" timeOffset="577">423 456 50,'-3'-19'33,"3"19"0,-14-5 0,1-1-14,13 6-10,-21 15-4,21-15-1,-17 22-1,16-5 0,5-2-2,5-1 0,4 4-1,3 0 1,0 0 0,-2-1-1,-2 1 1,-4 2-1,-8-3 1,-6-1-1,-5 3 2,-2-7-2,-4-1 1,-2-6-4,6 6 0,-8-13-21,21 2-10,0 0-1,-2-16-2,9 3 2</inkml:trace>
  <inkml:trace contextRef="#ctx0" brushRef="#br0" timeOffset="967">646 473 66,'0'0'35,"-30"1"-3,17 8 2,-8-5-25,13 14-2,-8-5-3,10 9-1,2-2-1,9 3-1,3-1 0,3-2-1,1-1 0,-1-4 1,-2 1 0,-9-16-1,6 16 2,-6-16-3,-15 11 2,2-6-1,-1-1-1,-3-4-3,17 0-9,-24 10-22,24-10 0,0 0 0,0 0 0</inkml:trace>
  <inkml:trace contextRef="#ctx0" brushRef="#br0" timeOffset="1326">718 461 72,'0'0'34,"-17"15"0,4-2 1,17 13-27,-12-6-2,12 11-2,-3-4-1,11 1-2,1-6 0,2-5-2,3-8 0,1-12 0,1-9 0,-1-8 0,-1-5-1,-5-5 1,0-1 1,-5 2 0,1 3 1,-5 7 0,-4 19 0,0 0 1,0 0 0,0 25 1,0 7-1,5 3-1,-5 3 2,4-1-3,2 2 0,-3-12-6,10 6-12,-13-33-19,22 7 3,-22-7-4,26-25 2</inkml:trace>
  <inkml:trace contextRef="#ctx0" brushRef="#br0" timeOffset="1685">1018 469 82,'0'26'33,"1"10"1,-2-8-9,14 11-20,-13-6 0,2 0-3,-4-6 0,-2-10-4,4-17 0,-13 0-3,13 0-1,-12-33 1,15 6-1,-3-7 3,6 0 0,4 4 4,0 2 1,12 14 3,-5 2 1,8 21-1,-11 1 0,8 16 0,-9 2 0,-1 5-3,-5-2 0,-3-5-2,-4-5 0,-1-8-2,1-13 0,0 0-2,-9-17-1,6-8 1,6 1-1,-3-8 1,9 4 1,2 2 3,2 6 2,2 11 2,1 3-1,1 15 1,-4 7 0,2 12-1,-7 3 2,5 7-4,-4-3 2,-5-2-4,1 1-2,-10-18-20,7-3-9,-2-13-3,0 0-1,3-31 1</inkml:trace>
  <inkml:trace contextRef="#ctx0" brushRef="#br0" timeOffset="2215">1447 477 74,'0'0'36,"0"0"-2,0 34 1,-3-14-27,3 16-3,-5 1 1,8 9-3,-6 3 1,3 9-2,0 3-1,0 2 0,0-5 1,-3-5-2,5-5-1,-7-13-2,5-7-6,-14-23-27,14-5 1,-10-34-2,8 0 0</inkml:trace>
  <inkml:trace contextRef="#ctx0" brushRef="#br0" timeOffset="2465">1422 515 63,'20'-9'35,"-2"2"-1,6 8 0,-9-2-18,9 14-11,-9-1-2,-2 12-1,-9 1 0,-4 3-1,-4 2 0,-12-5-4,3 4-2,-15-13-29,8-2 1,-3-15-3,5-2 1</inkml:trace>
  <inkml:trace contextRef="#ctx0" brushRef="#br0" timeOffset="2949">1682 62 70,'0'0'35,"0"0"-1,16-10 1,2 33-26,-15-1-2,10 16-2,-9 4-1,3 10-1,-4 5-1,-1 5 0,-5 3-1,-3-1 1,2-4 0,-4-4-1,0-6 0,2-10-1,0-6 1,-1-10-3,7-6 0,0-18-8,0 0-24,7-13-3,8 0 1,-4-16-2</inkml:trace>
  <inkml:trace contextRef="#ctx0" brushRef="#br0" timeOffset="3198">1866 456 57,'-24'0'31,"-8"2"-2,0 1 1,-10 0-29,1-1-15,7 1-13,13 1-3,7-3 1,14-1-2</inkml:trace>
  <inkml:trace contextRef="#ctx0" brushRef="#br0" timeOffset="3432">1965 428 81,'-13'-25'36,"13"25"0,-18 5-1,21 15-29,-9-1-2,5 7-1,0 7-3,-2-1-3,7 7-6,-14-20-27,14-6 1,-4-13-1,6-17 1</inkml:trace>
  <inkml:trace contextRef="#ctx0" brushRef="#br0" timeOffset="3604">1949 42 59,'6'-29'33,"-1"14"-2,-5 15-5,15 2-17,-11 11-24,-1 6-14,4 1-2,3 11-1,3-2-1</inkml:trace>
  <inkml:trace contextRef="#ctx0" brushRef="#br0" timeOffset="3807">2125 409 51,'0'0'35,"-20"13"-2,14 5 0,6-18-12,-13 34-17,3-12-1,4 12-1,1-4 0,3 0-2,5-2 1,7-5-1,3-4 0,5-4-1,2-12 1,-3-11 0,3-11 1,-2-7 0,-8-7-2,-4 0 2,-8-5 0,-3 2 0,-8 2-1,-5 8 0,-4 7-2,-4 0-5,10 11-27,-2-1 1,18 9-2,-13-12 1</inkml:trace>
  <inkml:trace contextRef="#ctx0" brushRef="#br0" timeOffset="4150">2292 466 80,'-2'14'34,"7"5"-2,-5-19-7,8 36-20,-10-11-2,4 3 0,-4-5-2,0-6-1,2-17-1,0 0 0,0 0-1,-14-11 0,17-8 0,-1-6 1,4 0 0,6 2 1,1-2 1,4 8 1,2 4 0,6 7 1,-4 2 0,2 7 0,-2 3 0,-1 5-1,-6 5 0,-3 9 0,-7 1 0,0 4-1,-4 1 1,0-1-2,-1-1 1,-3-8-6,11 5-20,-7-26-12,0 0 2,24-18-3</inkml:trace>
</inkml:ink>
</file>

<file path=ppt/ink/ink2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4:48.4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163 422 48,'0'-20'31,"0"20"1,-8-25 0,8 25-20,-9-25-2,9 25-1,-20-12-3,20 12-1,-31 9-1,17 6-1,-7 2-1,7 5 0,-4 4-1,5 4 0,2-3 0,7-2-1,4-5 0,5 1 0,7-8 0,1-6-1,0-5 1,4-9-1,-4-2 1,2-9-1,-1-5 1,-3-5-1,0-2 1,-2 0 0,-3 4 0,1 7 1,-7 19-1,0 0 1,16-1 1,-10 25-1,-5 10 0,3 5 0,1 5 1,-1 1-2,0-2 0,-4-11-5,11 6-9,-11-38-22,13 16 0,-13-16-1,20-23 1</inkml:trace>
  <inkml:trace contextRef="#ctx0" brushRef="#br0" timeOffset="452">282 355 65,'-7'20'33,"10"1"0,-3-1-1,10 12-25,-9-7-1,6 4-2,-4-5-1,2-5-1,-5-19-1,0 0-1,0 0 0,-18-21-1,17-2 0,2-5 0,2-3 1,3 4 0,4-4 1,8 12 0,-1 2 1,6 8 0,-4 4 0,1 8 1,-2 5-1,0 8 1,-5 3-2,0 6 1,-5 4-1,-3 3-1,-3 0 1,-2-1-1,-2-2 0,-2-4-2,4-2-1,0-23-12,0 0-20,0 0-1,0 0 0,18-22-1</inkml:trace>
  <inkml:trace contextRef="#ctx0" brushRef="#br0" timeOffset="920">787 440 63,'0'-19'34,"0"19"-2,-5-21 1,-5 8-24,10 13-4,-22-6 0,9 12-1,-8 0-2,4 7 0,-3 6-1,1 4 0,3 5-1,2-2-1,5 2 0,3-5-2,8-1 2,0-7-2,11-3 0,2-11 1,5-4 1,3-10 0,2-6 1,1-4 2,-4-9-1,2-5 2,-6-11 0,-2-3 0,-10-11 1,1 4-1,-7-2 1,0 8-1,-5-1 0,4 14-1,-3 2 0,-2 20 0,6 17-1,0 0 0,-7 39-1,7 3 1,-3 15-1,3 3 0,0 6 0,4 5 0,2-8 0,5-7-1,4-17 1,1-10-2,7-14-1,-4-18-3,13 3-18,-11-26-13,8-2 0,-7-10-1,3 0 1</inkml:trace>
</inkml:ink>
</file>

<file path=ppt/ink/ink2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4:54.2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26 112 47,'-15'4'29,"15"-4"1,0 0-8,0 0-10,0 0-3,0 0-1,-13 3-1,13-3 0,0 0-2,0 0-1,0 0 0,0 0-1,0 0 0,0 0 0,18-10-2,-18 10 1,14-1-1,-14 1 1,22-3-1,-9 0 0,3-4 1,3 4-1,6-3 0,5 2 0,2 0 1,6 1-1,1 0 0,-2 4 0,0 2-1,-6-1 1,-5 2-1,-4-4 0,-8 3-1,-14-3-2,15 3-5,-28-15-28,13 12 0,-6-20-1,6 20-1</inkml:trace>
  <inkml:trace contextRef="#ctx0" brushRef="#br0" timeOffset="687">362 33 25,'0'0'27,"-13"-1"0,13 1 3,-19-16-17,19 16-1,0 0-1,0 0-1,-21-16-2,21 16 0,0 0-2,13 6-1,-13-6-1,21 9 0,-8-5-1,1 5 0,-1-1-1,5 2 0,-2 0-1,-2 3 0,1 1 0,-3 4-1,-5-4 1,-1 5-1,-6-4 0,-2 7 1,-9-2-1,-4-3 0,-7 0 0,-3-3-1,-1 2-2,-6-16-16,12 13-16,-2-7-2,22-6 0,-20 8 0</inkml:trace>
</inkml:ink>
</file>

<file path=ppt/ink/ink2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00.0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347 231 26,'-13'6'28,"13"-6"0,0 0 3,0 0-12,-13 3-6,13-3-2,0 0-3,0 0 0,-13-9-2,13 9-1,0 0 0,-8-16-1,8 16-1,-3-17 0,3 17-1,8-20 1,-8 20-2,19-22 0,-19 22 0,22-16 0,-22 16 0,23-5 0,-10 7-1,-13-2 1,20 20-1,-10-1 1,-4 6 0,0 5 0,-6 7-1,-2 8 1,-3-5-1,-3 5 1,-5-5-1,5-4 0,-5-5 0,3-8 0,-2-10 0,12-13 1,-17 9-1,17-9 0,0 0 0,-6-14 0,6 14 0,0 0 0,13-14 0,-13 14 0,17 0 0,-17 0 0,22 14 0,-22-14 0,23 22-1,-23-22-1,25 22-4,-25-22-27,18-4-3,-18 4-1,29-18-1</inkml:trace>
  <inkml:trace contextRef="#ctx0" brushRef="#br0" timeOffset="764">694 336 52,'0'-13'33,"0"13"1,-5-20 0,5 20-11,-8-19-13,8 19-1,-13-5-2,13 5-2,-25 15-1,11 4-2,-4 3 0,4 8 0,0 3-2,5 7 1,3-3-2,6 3 1,4-7 0,5-5-1,4-9 0,3-11-1,1-9 1,-1-11 0,0-8 0,-3-9 0,0-6 1,-3-1 0,0-1 1,-3 8-1,-1 6 2,-6 23-2,9-13 1,-3 26 0,-4 6 0,4 9-1,0 3 0,0 1 1,1-4-2,0-3 0,0-5-3,-7-20-10,0 0-22,13-9 0,-8-4 0,-10-11-2</inkml:trace>
  <inkml:trace contextRef="#ctx0" brushRef="#br0" timeOffset="1341">139 15 57,'0'0'35,"-20"-10"-1,20 10 1,-14-10-18,10 24-7,-14-4-1,7 16-3,-7-1 0,5 10-2,-1 3-1,1 4-1,4 0 1,6 9-1,3-3-1,13 4 1,5 2-2,3 0 1,4-5 0,2-2-1,-1-8 0,0-9 0,-1-5-3,-8-16-2,9 4-11,-16-26-22,15 1 0,-11-14 0,12 1-2</inkml:trace>
  <inkml:trace contextRef="#ctx0" brushRef="#br0" timeOffset="1825">886 133 52,'5'-13'31,"-5"13"3,8-16-2,-1-5-15,10 21-6,-17 0-2,30-7 0,-15 7-3,8 16 0,-3 0-1,6 10-1,-6 5 0,0 9-1,-7 4-1,-5 8 0,-8 3 0,-2 2-1,-6-3-1,-8 2 0,-6-2-3,-4-10-2,6 7-18,-13-24-15,10-1 0,-8-17-2,11 1 1</inkml:trace>
</inkml:ink>
</file>

<file path=ppt/ink/ink2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09.5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296 22 35,'0'0'31,"0"0"0,15-6 2,-18-7-17,3 13-4,0 0-2,-20-1-1,-5-1-3,6 8-1,-12-3-1,2 4-2,-1-1 1,-1 0-2,8-1-1,2 0 0,4 2 0,17-7-1,0 0 0,3 13-1,11-7 1,4-6 0,-1 4 0,5-4 0,0-3 0,-9 3 2,0 0 0,-13 0 1,18 6 0,-14 10 1,-4-16 1,0 35-1,-4-5 1,2 3-1,-5 1-1,1 3 0,-3-1-1,1 1-1,0-7 1,4-3-2,1-5 0,2-6-1,9-1-3,-8-15-1,18 8-1,-18-8-2,26-7 1,-13-6 0,9 9 1,-9-6 4,3 1 2,-16 9 4,18-10 2,-18 10 2,0 0 0,8 13 0,-8-13-1,-20 13-2,-2-7-1,-4 1-1,-5-6-1,-2 5 0,-2-5-1,-2 4-1,7 2-2,-4-8-6,34 1-24,-28 7-1,28-7-1,0 0-2</inkml:trace>
  <inkml:trace contextRef="#ctx0" brushRef="#br0" timeOffset="874">678 29 74,'-16'-25'34,"16"25"0,0 0-5,-8 15-18,-1 4-1,10 15-2,-5 1-2,4 12-1,-5 0 0,4 5-2,-2-4-1,5-2 0,-4-5-2,-1-2 1,3-6-1,-1-5 1,1-7-2,0-6 1,0-15-2,-3 14-1,3-14-2,-2-13-6,2 13-20,11-29-7,-3 11 1,0-11-1</inkml:trace>
  <inkml:trace contextRef="#ctx0" brushRef="#br0" timeOffset="1326">922 162 42,'20'0'31,"-20"0"1,13 0 0,-13 0-11,0 0-8,0 0-3,-26-1-3,11 5-1,-12-5-1,3 5-2,-8-3 0,5 4 0,-4-1-1,6 2-1,2-2-2,0-1-1,9 4-3,-3-12-8,17 5-23,0 0 1,0 0-2,0 0 2</inkml:trace>
  <inkml:trace contextRef="#ctx0" brushRef="#br0" timeOffset="1669">919 333 59,'0'0'35,"6"13"-1,-6-13 0,0 0-14,-11 13-13,-10-14 0,2 6-2,-11-3-2,1 1 0,-7-5-1,-1 2-2,2-3 0,0-2-4,14 10-19,-9-15-13,13 3 1,1-6-2,16 13 0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7:18.0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41 381 77,'0'0'38,"-6"-26"0,6 26 1,0 0-29,0 0-3,-12 19-1,15 14-2,-6 5-1,-1 9-2,3 0 0,-2 5 1,-2-4-2,1-4 0,0-9-2,-1-14-1,5 2-8,0-23-27,0-19-2,0-12 0,6-4 0</inkml:trace>
  <inkml:trace contextRef="#ctx0" brushRef="#br0" timeOffset="218">38 28 86,'4'-14'38,"-7"0"-1,3 14 2,0 0-31,0 0-6,0 0-4,-16-3-6,16 3-28,2 15-2,2-2 1,-4-13-2</inkml:trace>
  <inkml:trace contextRef="#ctx0" brushRef="#br0" timeOffset="437">407 154 61,'7'-27'37,"3"5"0,-13-4 0,3 26-13,-26-33-17,13 21-3,-9 2 1,2 11-2,-6 6 0,4 12-1,0 9 0,7 12-1,5 3 0,4 7 0,2 2 0,4 4-1,1-1 1,1-2-1,2-2 1,-1-6-1,-2-3 0,-1 4 1,0-6-1,5 3 1,-5-7-1,-3 2 0,3-4 0,-2-8 0,0-3-1,-3-8-1,5-15-2,0 0-5,0 0-27,-9-19-4,17 0 1,-7-10-1</inkml:trace>
  <inkml:trace contextRef="#ctx0" brushRef="#br0" timeOffset="780">400 486 75,'0'0'35,"-22"-7"-2,-5 5 1,0 7-32,-7 1-3,-1-8-9,5 5-22,3 0 0,14-2-3,13-1 1</inkml:trace>
  <inkml:trace contextRef="#ctx0" brushRef="#br0" timeOffset="1030">672 154 85,'-3'-18'38,"-11"-1"-2,14 19 3,-32-12-33,14 18-1,-8 2-1,3 11-2,-1-1 2,2 16-3,3 4 1,9 3-1,3 4 0,5 0 0,4 2 0,2 3 0,4-2-1,-3-5 0,0 0 1,-2-2 0,-2-2-2,-2 0 2,-2-2-1,-2-5 0,1-6 0,1-2-1,2-4-3,1-20-2,-5 17-17,1-31-17,10 1 1,-3-14-1,10 1 1</inkml:trace>
  <inkml:trace contextRef="#ctx0" brushRef="#br0" timeOffset="1357">605 461 73,'-17'9'34,"-8"3"-3,-9-9-12,-1 5-50,-3 1 1,3-9-4,5-1 1</inkml:trace>
</inkml:ink>
</file>

<file path=ppt/ink/ink2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13.5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 60 63,'0'0'36,"-9"-19"-2,9 19 3,0 0-26,6 22-2,-6-1-1,11 12-2,-6 4-1,5 8-1,-1 2-1,2 1 0,-2-3-1,0-5-1,-4-4 0,1-7 0,0-2-1,-3-8-1,0-6-1,-3-13-2,6 13-5,-6-13-22,-3-19-7,3-7 1,7 1-1</inkml:trace>
  <inkml:trace contextRef="#ctx0" brushRef="#br0" timeOffset="312">226 0 67,'0'0'36,"0"0"-1,0 0 2,8 14-27,-5 13-1,-13-2-1,2 13-2,-6-3-1,3 8 0,-2-3-2,3 6-1,-3 0 1,4-2-2,2-1-1,5-4 1,2-5 0,2-2-1,-2-8-1,1-6 0,1-5-3,-2-13-3,0 0-14,7-23-18,-3 1 2,-4-15-1,10 4 1</inkml:trace>
  <inkml:trace contextRef="#ctx0" brushRef="#br0" timeOffset="561">201 196 79,'0'0'34,"-16"4"0,2-4-7,14 0-20,-34 18-9,7-12-27,2-5-3,6-4-3,3-4 1</inkml:trace>
  <inkml:trace contextRef="#ctx0" brushRef="#br0" timeOffset="1700">391 246 58,'-13'-13'34,"13"13"-2,0 0 2,6-14-22,-6 14-2,16-7-1,-16 7-3,23 7 0,-7 4-3,3 12 1,-3 3-1,0 9-1,-5 2 0,-5 4-1,-6-3 0,-6 0 0,-2-6-1,-4-6 0,2-11 0,10-15 0,-20 6 0,20-6 0,-5-25 0,13 0-1,0-3 1,5-8-1,2-2 1,1-2 0,1 4 0,-4 4 0,3 4 0,-7 9 0,-5 4 0,-4 15 0,0 0 1,0 0 0,-16 24-1,8 0 1,-1 4 0,0 6 0,6 1 0,3 0 0,5-2-1,6-3 1,2-7-1,0-7-1,9-6-1,-7-13-4,9 9-7,-11-17-25,9-1 1,-9-4 0,7 3-1</inkml:trace>
  <inkml:trace contextRef="#ctx0" brushRef="#br0" timeOffset="2246">797 358 98,'0'0'38,"0"0"0,0 0-2,-13-12-31,-1 11-2,1 1-2,13 0-4,-34-7-25,34 7-10,0 0 1,-1-13-3</inkml:trace>
</inkml:ink>
</file>

<file path=ppt/ink/ink2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16.8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39 250 54,'-6'-16'34,"6"16"1,0 0-1,0 0-13,4 32-11,-9-1-2,13 20 0,-8 4-4,7 13 1,-2 1-2,-1 1-1,0-5 0,-1-8 0,2-9-1,-5-12-1,-3-10 0,-2-11-1,5-15-3,0 0-4,0 0-21,-13-19-9,18-3 1,-10-16-1</inkml:trace>
  <inkml:trace contextRef="#ctx0" brushRef="#br0" timeOffset="281">3 268 69,'7'-16'34,"6"4"-1,-2-1 2,11 9-27,-5-3-2,9 8 0,-5-1-1,5 7-1,-9 1-1,2 6-1,-6 6-1,-5 2 0,-3 4 0,-7 5 0,-5-1 0,-6 2-1,-3-4-1,-8-6 0,-1-2-2,-5-14-3,11 7-15,-10-25-15,12-1 1,-1-13-1,10 0-1</inkml:trace>
  <inkml:trace contextRef="#ctx0" brushRef="#br0" timeOffset="718">362 45 53,'0'0'35,"-5"-23"-3,5 23 3,-5-23-23,5 23-1,0 0-2,0 0-2,-14 28-1,5 2-2,-5 1 0,1 9 0,-5 4-1,4 7 0,2 1 0,4 5-1,3-11-1,10 2 0,5-3-1,4-4-1,8-5-2,0-12-2,11 6-7,-12-22-25,11-1 0,-4-17 0,-1-3-2</inkml:trace>
  <inkml:trace contextRef="#ctx0" brushRef="#br0" timeOffset="1092">502 204 39,'0'0'31,"0"0"1,0 0-1,12 19-8,-12-19-11,20 35 0,-20-18-5,12 11-1,-15-5-2,4 3-1,-6-5-1,-1-8-2,6-13 0,0 0 0,-15-5-1,15-11 0,3-8 1,4-4-1,5-6 0,1 1 1,1-3 0,-1 10 0,-1 1 2,-12 25-1,17-15 1,-17 15 0,3 25 1,-4-2 0,-5 14-1,2 0 0,-1 4 0,5 0-1,-1-6-1,4-5 0,1-2-2,0-14-4,14 5-13,-18-19-17,32-13-1,-15-9-1,10 2 0</inkml:trace>
  <inkml:trace contextRef="#ctx0" brushRef="#br0" timeOffset="1576">845 37 51,'0'0'34,"0"0"-2,21-8 2,-21 8-19,32 2-3,-16-1-3,10 11-2,-4-3-2,8 10 0,-8-3-1,4 7 0,-5 3-1,-3 5 1,-8 2-2,-6 6 1,-8 5-1,-5 2 0,-8-2-2,-9 1 0,-3 0-2,-12-11-4,5 9-23,-13-25-10,6-1 1,-2-15-2</inkml:trace>
</inkml:ink>
</file>

<file path=ppt/ink/ink2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26.5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178 212 56,'-18'4'34,"18"-4"-1,0 0 1,-17-6-21,17 6-5,0 0 0,14-7-3,-9-5 0,-5 12-2,21-26-1,-8 9-1,1-6 1,-1-2-1,-3-1 1,1 3 0,-5 3-1,1 4 1,-7 16 0,5-16 0,-5 16-1,0 0 0,0 28 0,0-4 0,-5 5 0,2 7 0,-2 3-1,0 5 0,0-3 1,0 4-1,1-2 0,1-2 0,3-4 0,0-5-1,6-3 1,1-6-1,-1-6 0,-6-17 0,16 18 0,-16-18 0,13 0 0,-13 0 1,4-13-1,-4 13 1,-9-16 0,9 16-1,-26-12 1,9 8 0,0 5-1,-5-4-3,9 12-4,-18-12-28,31 3 0,-24-4 0,24 4-2</inkml:trace>
  <inkml:trace contextRef="#ctx0" brushRef="#br0" timeOffset="765">539 274 53,'0'0'33,"1"-13"1,-1 13 0,-6-21-17,6 21-6,0 0-2,0 0-3,-26-1-2,15 15-1,-7 4-1,1 8 0,4 8-1,-2 7 0,4 3 0,6 1-1,1-2-1,5-8 1,7-8 0,-3-11-1,-5-16 0,25 3 0,-12-17 1,5-6-1,-2-9 1,-2-9-1,-1 2 1,0 3 0,-1 3 0,-4 5 0,-2 6 1,-6 19-1,0 0 1,0 0-1,13 31 1,-8-5-1,-1-2 0,0 6 0,4-2 0,-3-6-1,8 1-2,-13-23-7,27 8-27,-14-15 2,4 0-2,-4-6-1</inkml:trace>
  <inkml:trace contextRef="#ctx0" brushRef="#br0" timeOffset="1467">147 33 66,'0'0'35,"-14"-6"-1,14 6 2,0 0-24,-13 11-3,-2-2-2,3 14-2,-6 0-2,0 9 0,1 3-1,-1 5 0,4 2-1,7 5 0,4 1 0,10 3 0,6-4-1,6 4 1,1-5-2,6-4 1,-1-5-2,-5-8-2,8 0-4,-28-29-22,33 17-8,-11-24 1,7 1-1</inkml:trace>
  <inkml:trace contextRef="#ctx0" brushRef="#br0" timeOffset="1872">768 14 49,'0'0'31,"0"0"4,0 0-3,26 3-17,-26-3-3,30 27-2,-17-11-2,9 20-2,-7-1-1,1 8-2,-8 2 0,0 7-1,-7 2 0,-5 4-1,-6-2 0,-4-4-1,0-3-2,-6-5-1,2 0-6,-12-18-28,15-4 0,-5-19 0,20-3-2</inkml:trace>
</inkml:ink>
</file>

<file path=ppt/ink/ink2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28.9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136 387 51,'0'0'32,"0"-20"3,0 20-2,-7-19-13,7 19-11,-15 3-2,15-3-1,-31 23-3,14-1 0,0-1-2,1 8 0,1-3-1,3 0 0,7 0 0,3-6-1,8-1 0,-6-19 0,17 13-1,-3-17 1,0-4 0,-1-9 0,3-5 1,0-4 0,-3-4 1,2 7 0,-7 0 1,3 10 0,-11 13 0,16-6 0,-16 6 0,5 33 0,-5-7 0,2 2-1,-2 1-1,0-5-1,3 2-5,-3-26-14,3 22-17,-3-22 1,21 0-2,-7-10 1</inkml:trace>
  <inkml:trace contextRef="#ctx0" brushRef="#br0" timeOffset="405">267 410 47,'0'0'35,"0"0"-1,0 0 1,0 0-10,10 13-17,-2 13-2,-5-6-1,2 10-3,-5-2 0,1-4-1,-2-3-2,1-21 1,-10 13-1,10-13-1,-12-26 1,8 1 0,-1-2 0,7-5 0,5-1 2,2 4-1,1 0 2,6 9 0,3 4 0,5 6 1,-2 4-1,1 6 1,-2 5-1,1 6 0,-5 3 0,-4 7-1,0 0 0,-4 4 0,-8 2-1,2 2 0,-6-2-1,-1-5-1,3 3-3,1-25-6,-8 20-26,8-20 0,0 0 0,2-16-1</inkml:trace>
  <inkml:trace contextRef="#ctx0" brushRef="#br0" timeOffset="904">746 445 65,'0'-15'34,"0"15"0,3-30 0,-3 30-22,-7-35-5,7 35-1,-22-26-2,22 26-1,-28-1-1,11 12 0,-1 5-1,1 10-1,1 6-1,3 0-1,6 4 0,-3-9-2,11 2 0,2-12-1,6-1 1,-9-16-1,26 5 2,-12-17 1,7-4 1,-2-7 2,-2-12 1,3-5 1,-2-13 1,2-4-1,-8-6 2,4 2-1,-8-1 0,1 9-1,-6 5 1,1 12-1,-5 10 0,1 26-1,0 0 1,-4 19-1,1 16-1,-3 15 0,0 9 0,0 12 0,-1 4-1,6-3 1,1-4-2,1-9 1,9-10-1,2-21-1,5-10-3,-2-23-6,15-1-27,-9-17 1,3-5-1,-5-5-1</inkml:trace>
</inkml:ink>
</file>

<file path=ppt/ink/ink2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33.3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32 166 31,'-15'-1'29,"15"1"1,0 0 0,0 0-15,-19-12-4,19 12-2,0 0 0,0 0-1,0 0-2,0 0-1,0 0-1,0 0-2,0 0 1,0 0-2,0 0 1,0 0-1,0 0 0,16 3 0,-16-3 0,18-3 1,-18 3-1,26 0 0,-10-1 0,4-4 0,2 4 0,4-3 1,0-5-2,7 3 1,2 0 0,4 2 1,-2-1-1,0 7 0,-2 1 0,-2 0-1,-5 4 1,-6-1 0,-6 3-1,-16-9-2,19 2-3,-27-19-13,8 17-19,-7-25 0,7 25-2,-7-27 1</inkml:trace>
  <inkml:trace contextRef="#ctx0" brushRef="#br0" timeOffset="671">323 3 48,'0'0'30,"0"0"4,-16-7-2,16 7-19,0 0-3,21 10 0,-21-10-3,14 9-2,-14-9 0,29 13-2,-14-6 0,6 3 0,0-2-1,0 3 0,-3 1 1,-4 3-2,-2-1 1,-6 4 0,-8 1-1,-5 2 0,-8 1 0,-3 0-1,-8-2 0,-2 1 0,-2-1-2,-5-5-3,13 11-20,-4-14-13,16 1 1,10-13-2,0 0 0</inkml:trace>
</inkml:ink>
</file>

<file path=ppt/ink/ink2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39.6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340 107 37,'-16'6'30,"16"-6"2,0 0-1,0 0-14,0 0-7,-14-11 0,14 11-1,0 0-3,0 0-1,0 0-1,0 0-1,0 0-1,0 0 0,0 0-1,0 0 0,20-8 0,-20 8-1,22-9 1,-22 9-1,25-9 0,-10 8 1,-1 1 0,0 4-1,-14-4 1,20 18 1,-15-4-2,-5 5 2,-8 1-1,-3 4-1,-7 2 1,-2 0 0,-2 0-1,2 1 1,1-7-1,5 0 0,5-2 1,9-18-1,2 19 0,-2-19 1,21 8-1,-6-8 0,4 0 0,1 0 0,-1 3 0,-2 3 0,-1 3-1,-4 5 1,-4 2 0,-5 2 1,-4 4-2,-7 0 2,-2-1-2,-4 3 2,-2-1-1,0-3 0,-1 1 0,2-2 0,1-3 0,2-3 1,12-13-1,-22 13 0,22-13-1,-14-5-2,14 5-2,-10-21-13,10 21-18,4-34-1,6 17 0,-4-4 0</inkml:trace>
  <inkml:trace contextRef="#ctx0" brushRef="#br0" timeOffset="827">693 286 75,'0'0'34,"0"0"-4,-17-10 5,17 10-27,-17 10 0,8 10-3,-5 2-1,5 11-2,-1 2-1,4 2 0,5-1 0,2-1-1,8-6-1,-1-8 2,4-8-1,1-13 0,0-6 0,-3-7 0,0-5 0,-1-8 0,-2-7 0,0 2 0,-4 1 1,2 5 0,-5 0 0,0 25 1,0 0-1,0 0 0,7 38 1,-3-2-1,2 6 0,3 2 0,2 1-1,1-8 0,1-10-1,-3-14-2,7-2-6,-17-11-28,21-27 1,-13-2-1,7 2-1</inkml:trace>
  <inkml:trace contextRef="#ctx0" brushRef="#br0" timeOffset="1467">193 25 60,'-25'-21'36,"25"21"-1,-26-6-4,19 17-10,-12 0-11,12 16-1,-10-1-3,5 9-2,-4 2-1,2 3-1,-2 3 0,1 2-1,4 4 1,5 2-1,3-3-1,9 5 1,5-5 0,7 0 0,5-6-1,3-6 0,0-8-1,-2-12 0,5 0-3,-8-19-5,16 6-28,-14-18-2,11 2 1,-4-10-2</inkml:trace>
  <inkml:trace contextRef="#ctx0" brushRef="#br0" timeOffset="1950">924 52 68,'0'0'34,"-8"-22"1,8 22 0,-1-13-22,15 20-3,-14-7-2,25 14-2,-12-3-1,12 9-1,-2 5-2,3 7 1,-5 1-1,0 7 0,-10-3 0,-4 10-1,-7-1 0,-7 4 0,-6-1-1,-4-1-1,-2 0-1,-7-10-1,6 12-14,-8-23-20,12 0-2,-4-14 0,20-13-1</inkml:trace>
</inkml:ink>
</file>

<file path=ppt/ink/ink2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46.1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280 30 50,'23'0'31,"-23"0"2,19-13-3,0 17-14,-19-4 0,0 0-5,-7-13-1,7 13-3,-30 0-2,8 2-1,-11-5-1,-1 1-1,-6 1-1,3-1 0,2 1 0,4 2-1,7 1 0,6-2-2,18 0 0,0 0 0,0 0-1,0 0-1,30 9 1,-9-15-1,3 4 2,-3-2 1,-1 1 1,-3 7 1,-17-4 0,24 18 2,-20-1-1,1 9 1,-10 1-1,4 7 1,-7 0-2,4 2 1,-4-1-1,1 0 0,1-5 0,3-2-1,3-5-1,4-7 0,4 0-2,-8-16-1,22 13-1,-22-13 1,28-3-1,-28 3 1,26-10 2,-26 10 2,22-9 0,-22 9 3,0 0 0,0 0 1,0 0 0,-25 10-1,1-5-1,-3 0-1,-4 1 0,-3-3 0,2 2-1,1-5-2,9 4-3,-5-19-15,27 15-16,-22-13 1,22 13-2,7-26 1</inkml:trace>
</inkml:ink>
</file>

<file path=ppt/ink/ink2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47.0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 92 73,'-3'-21'36,"-3"-1"-1,7 6 1,-7-2-24,6 18-3,0 0-1,0 0-3,-11 27-1,11 4 0,-3 7-2,3 10 0,-3 2-1,1 6 0,1 2 0,1-1 0,0-5-1,-2-9 1,1-6-1,-1-8 0,2-5-1,0-24-1,5 21-2,-5-21-6,0 0-23,13-22-6,0 10 2,-5-9-2</inkml:trace>
  <inkml:trace contextRef="#ctx0" brushRef="#br0" timeOffset="468">331 193 71,'0'0'35,"0"0"0,0-18 1,0 18-24,0 0-3,0 0-2,-27-6-3,12 11-1,-11-4-1,-4 2 0,-3-3-1,-1 0-2,2 0 0,2-6-3,8 8-3,-6-14-14,28 12-16,-14-6 1,14 6-1,15-3 2</inkml:trace>
  <inkml:trace contextRef="#ctx0" brushRef="#br0" timeOffset="842">313 349 79,'0'0'36,"0"0"-2,-4 22-6,4-22-17,0 0-6,-23 6-1,23-6-1,-34 6 0,9-11-2,-6 5 0,-3-4-1,-2-1-2,-5-7-6,11 9-27,0-4 1,17 6-1,13 1-2</inkml:trace>
  <inkml:trace contextRef="#ctx0" brushRef="#br0" timeOffset="4680">340 3 57,'0'-13'34,"0"13"-2,0 0 2,0 0-18,0 0-6,1 16-1,-1-16-2,-10 39-1,-4-13-2,6 10 0,-9-1-2,-1 10 0,-7-5 0,2 6-1,-4-3 0,0 3 0,3-3-1,4-3 1,0-4-1,4-8 0,10 0-1,-3-13-3,9 0-6,0-15-26,0 0-2,-4-32 0,14 10-1</inkml:trace>
</inkml:ink>
</file>

<file path=ppt/ink/ink2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55.2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30 63,'0'0'34,"-22"-4"0,22 4 0,0 0-22,-24-7-3,24 7-1,0 0-2,0 0-1,0 0-2,0 0-1,15-9 0,-15 9-1,25-6 0,-8 3 0,1 2-1,-1 1 1,-2 3 0,1 2 0,-16-5 0,19 16 0,-19-16 0,4 31 1,-8-15-1,2 7 0,-5-1 0,5 4-1,-2 2 1,4-1 0,2-2-1,-1-3 1,2-5-1,-3-17-1,0 16-2,0-16-4,0-16-22,-4-8-9,8 2 0,-4-7-1,13 3 0</inkml:trace>
</inkml:ink>
</file>

<file path=ppt/ink/ink2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56.8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59 73 67,'0'0'34,"-17"-3"-1,17 3 1,0 0-23,0 0-3,0 0-1,4-23-3,9 23 0,-13 0-2,31-16 2,-15 6-3,2 2 1,-2 1 0,2 1 0,-18 6-1,23 0 0,-23 0 2,11 23-2,-11-5 1,0 6-1,-3 2 1,2 8-1,-2 5 1,0-2-1,2 1 0,-2 1 0,0 0 0,2-3-1,-1 1 1,-1-3-1,3 0 1,-1-5-1,-4-2 1,1-7-1,-3-2 0,7-18 0,-23 17 0,7-20 0,-2-4 0,1-6 0,0 0-1,-2-6 0,7 3-2,2-6-3,10 22-7,-3-30-25,15 14-1,-3-4 1,9 5-1</inkml:trace>
  <inkml:trace contextRef="#ctx0" brushRef="#br0" timeOffset="452">226 261 66,'0'0'36,"-13"-15"0,0 14 0,-12-6-13,6 8-16,-10-2-2,-1 2-3,2 3-2,-2-6-6,17 6-28,-4-11-2,17 7-1,-11-18 0</inkml:trace>
  <inkml:trace contextRef="#ctx0" brushRef="#br0" timeOffset="889">391 248 61,'0'0'35,"0"0"-2,7-19 1,10 25-19,-17-6-5,25 8-2,-25-8-1,23 31-3,-14-7 0,-1 10-1,-5 2 0,-3 3-2,-7-1 0,0-2 0,-5-3 0,1-10 0,-1-7-2,12-16 1,-14 0 0,14-14-1,5-10 1,3-4-1,5-7 1,1-4-1,2-3 1,0 3 0,0 4 1,-2 3-1,-4 6 1,-1 10-1,-9 16 1,0 0 0,0 0 0,6 23 0,-9 2-1,1 7 1,0 1-1,2-1 1,0 1 0,2-4-1,4-4 0,3-5 1,1-3-2,-10-17 0,26 9-1,-26-9-2,26-1-3,-21-17-11,9 14-20,-7-12 1,-7 16-1,18-28 0</inkml:trace>
  <inkml:trace contextRef="#ctx0" brushRef="#br0" timeOffset="1622">810 349 71,'0'0'35,"0"0"0,-13 0 1,26 6-27,-13-6 0,0 0-3,15-6-2,-15 6-1,0 0-1,7-16-1,-7 16 0,-13-13 0,13 13-1,-25-13 1,11 10 0,1 3-1,13 0 1,-20 16-1,20-16 0,-8 23-4,17-1-14,-9-22-18,0 0-1,0 0-1,16 3 0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7:21.5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277 131 65,'3'-19'37,"-3"19"-1,9-25-3,-9 25-13,0 0-13,-13 5-1,-9-2 0,-4 10-3,-5-6-1,-4 7-1,0-6 1,5 5-2,8-7 1,9 2-2,13-8 0,0 0 0,23 6 0,-3-6 1,4 0-1,-2 2 1,-3 7 0,-5 1 0,-7 10 1,-4 2 0,-7 7 0,0 5 0,-5 5 0,0 2 0,-1 0 0,4 2 0,0-7-1,3 1 1,2-11-2,2-5-1,7-2 0,-8-19-2,14 10 0,-14-10-1,18-1 2,-18 1 0,17-6 1,-17 6 2,0 0 1,0 0 2,6 16-1,-6-16 1,-22 14-1,2-6 0,-7-7 0,-3-1-3,2 3-2,-3-18-12,13 14-21,-3-8-1,21 9-1,-9-13 0</inkml:trace>
  <inkml:trace contextRef="#ctx0" brushRef="#br0" timeOffset="687">521 16 90,'0'0'37,"0"-24"0,0 24 1,0 0-30,0 25-2,-7 3 0,5 14-3,-2 11 0,1 10-2,-4 6 1,1 10-1,0-3 0,2 3-1,-1-7-1,1-9 1,1-6 0,1-10 0,1-13 0,-2-9 0,3-9-1,0-16-1,0 0-2,4-15-2,-4 15-12,9-41-21,4 12 1,-7-8-1,10 4 0</inkml:trace>
  <inkml:trace contextRef="#ctx0" brushRef="#br0" timeOffset="1170">900 272 82,'13'0'37,"-13"0"0,0 0-3,-19 6-25,-1 4-2,-17-8-2,-2 5-1,-8-3-1,1 1-2,-2-1 0,5 1-2,10 2-3,2-7-5,31 0-29,0 0 1,-1 16-1,1-16 0</inkml:trace>
  <inkml:trace contextRef="#ctx0" brushRef="#br0" timeOffset="1389">851 454 80,'5'19'38,"-5"-19"0,-20 26 0,-12-19-28,3 7-5,-14-4 0,4-1-3,-5 2-4,-5-15-21,12 7-15,4-10-1,14-1-1,4-8 0</inkml:trace>
</inkml:ink>
</file>

<file path=ppt/ink/ink2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5:59.68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13 167 58,'0'0'34,"-17"7"-2,17-7 2,0 0-18,0 0-7,0 0-2,0 0-2,17 3-1,-17-3-1,23-10 0,-7 4-2,6 3 1,-5 0 0,1 2-1,-5 1 1,0 4-1,-13-4 0,17 21 0,-12-8 0,-5 4 0,-5 2 0,5 3-1,-7-2 1,6 1 0,-4-2-1,2-2 1,2-1-2,1-16 1,0 18-4,0-18-5,0 0-27,4-24-2,2 8 1,-7-5-2</inkml:trace>
  <inkml:trace contextRef="#ctx0" brushRef="#br0" timeOffset="483">327 285 80,'3'-16'36,"-3"-3"1,0 19 0,5-26-28,-5 26-1,0 0-1,0 32-2,-5 0-2,5 16 0,-4 6 0,1 11-1,-3 7-1,6 0 1,0-2-2,0-7 1,0-8-1,0-10 0,2-11 0,-2-14-2,1-6 0,-1-14-3,0 0-4,-1-18-22,9 0-8,-3-15 1,6-2-1</inkml:trace>
  <inkml:trace contextRef="#ctx0" brushRef="#br0" timeOffset="795">319 272 67,'3'-13'33,"-3"13"0,14-12-7,-1-2-11,16 11-8,-12-6 0,12 12-2,-6-8 0,8 10-1,-5-1-1,-2 6-1,-5 5 0,-3 7-1,-7 5 1,-5 4-1,-7 1-1,-8 0 1,-8 0-2,-7-7 0,0-3-2,-12-14-6,15-2-26,-10-10-1,11-2 0,0-9-1</inkml:trace>
  <inkml:trace contextRef="#ctx0" brushRef="#br0" timeOffset="1295">777 10 79,'0'0'34,"0"0"-3,-14-4 0,11 20-22,-13-3 0,6 19-3,-7 0 0,8 14-2,-6 4 0,8 8-1,1-4-1,8 4 0,1-6-1,5-2 1,4-9-2,4-6 1,1-6-2,1-9-1,3-4-2,-21-16-8,39-13-25,-26-7 0,9-5 0,-9-10-2</inkml:trace>
  <inkml:trace contextRef="#ctx0" brushRef="#br0" timeOffset="1591">850 189 65,'-5'-19'34,"5"19"0,15-3-6,-2-3-11,13 15-9,-12-6-1,8 11-1,-6 0-1,1 10-2,-9 2 0,-3 9-1,-8 2-1,-2 1 0,-5-3 0,-2-3-1,-1-5 0,0-9 0,13-18 0,0 0-1,0 0 1,0-28-1,11 2 1,4-6-1,2-6 1,-1-1-1,0-1 2,-3 7-1,-6 2 0,-2 10 1,-4 7 0,-1 14 0,0 0 0,-10 24 1,3 2-1,2 7 0,0 5 1,5 2-1,0-3-1,3-5 0,1-5-1,2-9-1,7 0-5,-13-18-8,26-13-23,-13-5 1,9-2 0,-1-6-2</inkml:trace>
  <inkml:trace contextRef="#ctx0" brushRef="#br0" timeOffset="2121">1223-3 61,'0'0'32,"0"0"3,20 1-8,0 21-12,-11-7-2,13 15-4,-12-6-1,6 9-3,-6-2 1,2 3-3,-4 0 1,-2 1-2,-6 0 0,-1 6-1,-5 2 0,-4 5 0,-5 2-1,-2-2-1,-5 4-4,-10-20-21,8 6-12,-7-15 0,5-4-1,-4-15 0</inkml:trace>
</inkml:ink>
</file>

<file path=ppt/ink/ink2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6:07.9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165 90 26,'4'-13'29,"-4"13"2,0-21 1,-1 3-12,1 18-6,-3-18-3,3 18 0,-12-14-4,12 14 0,-20-7-2,20 7 0,-29 2-1,16 11-1,-4 3 2,2 9-3,-1 2 1,8 10-2,-6 2 1,3 4-2,5 5 2,2 1-1,4-3-1,6 1 1,-1-4-1,4-2 1,1-7-1,5-2 0,-1-4 0,-2-5 0,1-4-1,0-5-1,0 2-1,-13-16-1,20 25-5,-20-25-14,0 0-15,0 0 1,0 0 0,0 0 1</inkml:trace>
  <inkml:trace contextRef="#ctx0" brushRef="#br0" timeOffset="561">271 252 42,'-13'-6'32,"13"6"0,0 0-1,0 0-8,0 0-13,17-6-3,-17 6-1,25-11-1,-25 11-1,24-16 0,-24 16-1,24-18-1,-24 18 1,17-17-1,-17 17 0,0 0 0,9-15-1,-9 15 1,0 0-1,-6 18 1,2-2-1,-1 7 0,-2 6 0,3 8 0,-4 3-1,4 3 1,3-1-1,-2 0 1,4-6-1,1-4 0,3-5 0,1-6-1,3-7 1,-2-1-1,-7-13 0,12 15 0,-12-15 0,0 0 0,0 0 0,0 0 1,-19 2-1,19-2 0,-23 3 0,10-3-1,0 3-1,-5-4-4,12 14-14,-7-15-16,13 2 1,-13 3-1,13-3 1</inkml:trace>
  <inkml:trace contextRef="#ctx0" brushRef="#br0" timeOffset="1294">596 382 55,'1'-20'32,"-1"20"0,-1-32-3,1 32-15,-5-28-2,5 28-4,-10-14-1,10 14-2,-20 16-1,11 4-1,-5 9-1,2 7-1,3 3 0,1 2-1,5-4 0,3-3 0,4-13 0,-4-21 0,17 12 0,-1-19-1,-3-11 1,2-6 0,1-8 0,-3-3 0,0 0 0,-4 4 0,-1 8 1,-3 4 0,-5 19 0,0 0 0,19 8 0,-12 16 0,-1 3 0,2 8 0,1-1-1,3-2-2,-4 2-2,-3-21-9,9 4-24,-14-17 1,26 0-2,-13-13 1</inkml:trace>
  <inkml:trace contextRef="#ctx0" brushRef="#br0" timeOffset="1762">825 124 70,'4'-14'35,"-3"-5"-1,12 12 0,-8-10-24,17 21-2,-22-4-1,36 9-2,-16 2 1,6 8-3,-5 1 1,0 9-3,-2 3 2,-4 4-2,-7 5 0,-5 5 0,-4 5 0,-7 5-1,-2 2 0,-6 0 1,-5 0-2,-4-8-1,3-2-2,-8-13-5,14 1-24,-17-20-6,9-3 2,-5-13-3</inkml:trace>
</inkml:ink>
</file>

<file path=ppt/ink/ink2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6:10.8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143 256 58,'0'0'33,"0"0"-2,0 0 2,0 0-23,-13-6 0,13 6-3,-22 19-2,8-5-1,-7-2 0,4 7-2,-2 0-1,3 1 0,3 4-1,6 1 1,5-2-2,7 2 1,5-4-1,3-3 1,4-5-1,1-11 0,-1-3 1,1-12-1,-2-6 1,0-7 0,-3-3 1,-3-1-1,-3 0 2,0 2-1,-2 7 1,-5 21 0,4-13 0,-4 13 0,-1 28 0,1 1 0,1 3-1,0 3 0,1-1-2,2 0 0,2-3-2,-3-13-7,14 3-26,-17-21 0,27 12-1,-27-12-1</inkml:trace>
  <inkml:trace contextRef="#ctx0" brushRef="#br0" timeOffset="437">278 299 77,'-7'-20'35,"7"20"-1,-6 15-2,13 11-25,-10 1-2,6 11-1,-4-1-1,2 2-1,-2-4-1,-1-8-1,-1-11 0,3-16-1,0 0 1,0 0-1,-8-30 0,9 2 1,4-2-1,0-5 1,7 2 0,0-2 0,2 7 2,4 3-1,-2 6 0,1 6 1,-4 10-1,0 11 1,-6 5 0,1 10-1,-5 3 0,-3 7 0,0 2-1,-3-1 1,1-1-1,1-7-1,1 0-2,-6-13-4,18 6-23,-12-19-7,0 0 1,17-11-2</inkml:trace>
  <inkml:trace contextRef="#ctx0" brushRef="#br0" timeOffset="905">690 392 73,'3'-20'35,"-1"4"-1,-8-9 2,6 25-29,-13-27 0,13 27-1,-29-10-3,14 17 0,-5 1-1,6 11 0,-4 4-1,4 5-1,2 1 1,3 2-2,2-2 1,6-4-1,1 1-1,1-7 1,8-3-2,-9-16 0,17 13 1,-17-13-1,25-8 1,-11-3 1,2-4 0,0-9 0,-3-8 2,3-7 0,-3-9 0,-1-8 1,-8-5-1,2 2 2,-6-2-1,0 11 0,-3 5 0,0 13 1,-1 6-2,4 26 1,0 0 0,0 0-1,0 26 1,3 6-1,0 7 1,0 12-2,-2 4 1,2 4-1,1 1 1,-2-9-1,2-3 0,2-15-1,3-6-1,-9-27 0,27 18 0,-12-28-3,8 1-2,-10-19-13,9 5-17,-6-7 1,0 3-2,-7 1 2</inkml:trace>
</inkml:ink>
</file>

<file path=ppt/ink/ink2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6:15.2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30 171 31,'0'0'29,"-17"-4"2,17 4-1,0 0-10,0 0-10,0 0 0,0 0-3,-14-6 0,14 6-1,0 0-1,0 0-1,0 0-1,0 0 0,0 0 0,18-11-1,-18 11 0,18-10 0,-5 3 0,7 2 0,2 2 0,9 0 0,1 2 0,3 1-1,0 0 1,4 3-1,-4 0 0,0 1 0,-5-1-1,-7 1 1,-3-2-1,-5 2 0,-15-4-1,17 2-2,-17-2-6,0 0-25,0 0-5,-4-13 1,4 13-1</inkml:trace>
  <inkml:trace contextRef="#ctx0" brushRef="#br0" timeOffset="608">284-8 39,'0'0'30,"0"0"1,-13-1 0,13 1-14,0 0-7,15 17-2,-15-17-1,17 8-1,-17-8-2,26 7 1,-11-4-2,7 3 1,-6-1-1,4 5 0,-4 1 0,1 2-1,-9 1 0,-2 7 0,-7-2 0,-7 3-1,-6-1 0,-5 3 0,-3-3 0,-4 0-1,-2-1-1,-1-4-1,7 5-7,-9-14-29,22 7 1,9-14 0,0 0-3</inkml:trace>
</inkml:ink>
</file>

<file path=ppt/ink/ink2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6:19.7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300 113 37,'0'0'29,"-10"-28"3,5 12-1,5 16-13,-4-29-6,4 29 1,4-14-4,-4 14-1,0 0-2,21 17-1,-21-17-1,5 29-1,-9-10 0,4 8-1,-7 2 0,1 2-1,-5 3 0,2 1 1,-1-4-2,1 1 1,2-3-1,2-4 1,4-7-1,1-4 0,0-14 1,13 20-1,-13-20 0,26 7 1,-13-5-1,4-4 0,1 1 0,1-2 0,1 1-1,-3-4-1,6 5-3,-11-14-8,11 7-24,-11-8 0,1 4 1,-9-8-2</inkml:trace>
  <inkml:trace contextRef="#ctx0" brushRef="#br0" timeOffset="375">463 162 77,'0'0'36,"0"0"-1,9 36 2,-13-19-27,10 22-3,-12-2-1,6 11-2,-5 0-1,2 3-1,2-5 0,-2 0-2,3-5 1,-1-5-1,2-6 0,-2-13-2,1 1-2,0-18-6,0 0-27,0 0 1,1-19-1,2 1-1</inkml:trace>
  <inkml:trace contextRef="#ctx0" brushRef="#br0" timeOffset="749">657 344 64,'0'0'33,"6"-17"1,-10 2-1,4 15-18,0-21-5,0 21-2,-13 3-2,8 15-1,-8 3-2,0 11-2,2 8 0,1 2-1,5 2 1,1-4-2,5-6 1,4-7-1,6-11 0,2-13 1,2-6-1,2-10 1,1-8-1,-3-5 1,3-7 0,-5 2 0,-4 0 0,-1 4 1,-3 5 0,-1 8 1,-4 14 0,3 15-2,-2 6 1,2 10 0,3 0 0,3 5-1,1-5 0,1-1-2,7-7 0,-18-23-6,40 26-25,-24-28-4,6 1 0,-9-8-1</inkml:trace>
  <inkml:trace contextRef="#ctx0" brushRef="#br0" timeOffset="1404">107 42 75,'-8'-24'35,"8"24"1,-13-16 0,13 16-26,-13 10-2,4 11-2,-4 1 0,1 14-2,-2 2-1,5 10 0,-2 4-1,6 4-1,5 0 0,5 1 0,3-7 0,7 1-1,5-5 1,6-5-2,5-7 1,-3-6-1,6-5-2,-7-14-3,9 5-9,-12-21-23,7 3-1,-9-17 2,9 3-3</inkml:trace>
  <inkml:trace contextRef="#ctx0" brushRef="#br0" timeOffset="1841">980 5 67,'0'0'34,"0"-19"0,0 19-3,0 0-18,0 0-2,0 0-2,17 28-2,-15-6-2,5 17-1,-6 1-1,7 10 0,-4 6-1,0 7-1,-5 0 0,-6-2 0,-6-1 0,0-7-2,-9-3 0,-1-7-1,-2-7-1,-10-17-7,18 5-27,-12-18-1,12 1 0,-5-11-1</inkml:trace>
</inkml:ink>
</file>

<file path=ppt/ink/ink2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6:30.1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242 31 66,'0'0'34,"10"-16"0,-10 16 0,0 0-19,-1-15-4,1 15-3,-20 14-2,1-3-2,-9-2 0,-2 7-2,-2-5-1,2 1 0,1 0-1,5-8-1,5 0 0,19-4 0,-13-6-1,13 6 1,14-20-1,1 7 0,4-1 1,1 1 0,1 1 1,-2 8 0,-3 4 1,-3 7 0,-4 6 1,-4 7-1,-6 6 1,0 6-1,-5 2 1,1 3-1,1 2 0,1-2 0,3 2 0,2 3-1,-1-5 0,2 0-1,3-5 1,-2-6-2,2-3 0,-2-7-2,3-3 1,-7-13 0,18 4 0,-18-4-1,19-3 2,-19 3 0,17-6 2,-17 6 1,0 0 0,0 0 1,-17-4 1,-1 6-1,-6 0 0,-1 4 0,-2 0-1,-2 0 0,4 1-1,2-1-2,7 4-4,-5-13-20,21 3-11,0 0 1,0 0-2,0 0 2</inkml:trace>
  <inkml:trace contextRef="#ctx0" brushRef="#br0" timeOffset="796">626 72 70,'-2'-18'35,"-2"2"0,4 16 1,-9-27-23,9 27-4,0 0-1,-8 16-2,-1-2-1,6 17-1,-1 2-1,5 12-1,-4 3 0,6 8-1,-3 2 0,2-1-1,-1-4 0,1-6 0,-2-4 0,1-7-1,-1-5 1,-1-5 0,2-7-1,2-6 0,1 0 0,-4-13-2,0 0-4,0 0-7,15-6-24,-12-11 1,7 2-1,-5-10 0</inkml:trace>
  <inkml:trace contextRef="#ctx0" brushRef="#br0" timeOffset="1233">888 243 63,'13'-14'34,"-13"14"-1,0 0 2,13-18-19,-13 18-7,0 0-1,0 0-3,-33 10-1,10-9-1,-6-5-1,-3 2 0,-2-2-1,-1 0 0,5 1-1,0-2 0,9 5-2,3-4-3,18 4-3,-25 4-21,25-4-7,0 0 0,16 21-1</inkml:trace>
  <inkml:trace contextRef="#ctx0" brushRef="#br0" timeOffset="1592">933 418 79,'0'0'35,"7"17"-1,-7-17 1,3 15-27,-3-15-2,-13 7-2,-4-7-1,1 3-1,-13-7-1,-3-5 2,-1-1-2,0-3 1,0 4-2,1-3-2,13 21-12,-5-15-22,24 6 2,-13-3-3,13 3-1</inkml:trace>
</inkml:ink>
</file>

<file path=ppt/ink/ink2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6:34.6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63 39 52,'-19'2'34,"19"-2"0,-18 0 0,18 0-10,0 0-15,0 0-2,0 0-2,0 0-1,24-2-1,-9-4-1,4 3-1,1-5 1,2 2-1,-3-1 1,-2 4 0,-2-3-1,-2 4 1,-13 2-1,17 8 1,-17-8-1,3 27 0,-6-5 1,4 10-1,-4 10 1,3 2-1,-1 5 0,1 5 1,1 1-1,4 0-1,-2-3 0,-2-5 0,-1-5 0,-3-6-1,-1-7 0,-2-6 1,-3-2-1,9-21 1,-21 17 0,5-15 1,1-4-1,-5-4 0,3-1 0,0-3-2,-1 0 1,4-3-2,14 13-2,-22-34-6,31 21-22,-9-9-5,14 6 0,-5-7 0</inkml:trace>
  <inkml:trace contextRef="#ctx0" brushRef="#br0" timeOffset="452">221 311 80,'0'0'37,"-11"-16"-2,11 16 1,-31-3-25,14 11-6,-10-2-1,1 1-2,-3 1-4,1-10-8,13 5-25,-7-10 0,22 7-1,-15-19-2</inkml:trace>
  <inkml:trace contextRef="#ctx0" brushRef="#br0" timeOffset="1029">405 261 79,'-5'-17'34,"5"17"1,18-26-4,-1 30-22,-17-4-1,29 12-1,-19 2-3,3 12 0,-9 5-1,4 8-2,-7 0 2,-5 5-3,-5-4 1,0-1-1,-4-7 0,0-7-1,0-9 1,13-16 0,-18 1-2,18-15 3,5-6-1,4-9 1,4-3-1,3-7 1,1-2-1,2-3 1,-5 8 0,-5 1-1,0 6 0,-5 9 1,-4 20-1,0 0 1,3 14 0,-6 14 0,0 10 0,0 5-1,2 5 0,1-1 0,1-5 0,7-5 0,-3-6 0,8-6-2,0-7 1,3-10-1,3-5-1,-3-11-3,7 11-5,-16-22-27,15 6 2,-8-7-1,4 7-1</inkml:trace>
  <inkml:trace contextRef="#ctx0" brushRef="#br0" timeOffset="2277">871 448 71,'0'0'33,"0"0"0,-9 15 0,25-6-23,-16-9-4,18 7 0,-18-7-2,23-4-1,-23 4-1,23-22 0,-20 4 0,0 1 0,-8-2 0,-2 5 0,-4 0 0,-5 9-1,-2 2 0,4 7 1,14-4-1,-17 18 0,17-18 0,-5 20 0,5-20-1,7 14-1,-7-14-2,0 0-9,15 0-23,-15 0-3,0 0 1,7-18-3</inkml:trace>
</inkml:ink>
</file>

<file path=ppt/ink/ink2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6:41.4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29 245 60,'-17'-8'34,"17"8"-2,-15-5 3,15 5-20,0 0-6,0 0-2,0 0-1,0 0-2,13-11 0,-13 11-2,29-4 0,-13 1-1,3-1 1,-3-2 0,1 2-1,-3-2 1,-14 6-1,15-6 0,-15 6 1,5 13-1,-5 3 1,-2 3-1,1 4 0,-1 5 0,1 1 0,1 0-1,3-2 1,-2-3-1,1-7 0,1-2-2,-3-15 0,8 17-3,-8-17-6,0 0-25,0 0-3,22-3 1,-22 3-1</inkml:trace>
  <inkml:trace contextRef="#ctx0" brushRef="#br0" timeOffset="530">378 304 52,'-3'-19'35,"3"19"0,-1-23 0,1 23-8,0 0-17,9 29-3,-14-7 0,7 20-4,-7 3 1,5 10-2,-4 3 0,1 3 0,0-1-1,2-5 0,-2 0 0,6-9 0,0-6 0,-2-7-1,5-5 0,-2-9-2,2-6 0,-6-13-4,0 0-7,9-18-25,-1 1-1,-8-18 2,11 4-3</inkml:trace>
  <inkml:trace contextRef="#ctx0" brushRef="#br0" timeOffset="842">351 303 72,'-2'-22'34,"7"7"-1,-8-5 1,20 13-26,-10-6-1,14 10-1,-7-4-1,9 8-1,-2-2-1,5 6-1,-5 3 0,5 5 0,-4 3 0,-3 7-1,-3 3 0,-5 3 0,-6 3-1,-5 1-1,-9-4 2,-8-1-2,-8-6 1,-5-9-2,-2 4-1,-7-14-5,17 10-27,-8-13 0,9 6-2,4-13-1</inkml:trace>
  <inkml:trace contextRef="#ctx0" brushRef="#br0" timeOffset="1326">752-2 50,'0'0'31,"17"-2"2,-17 2-2,0 0-16,19 12-2,-19-12-4,-4 22-1,-5-5-2,5 17-2,-9 0 0,4 11-1,-4 2 0,1 5-1,2-1 0,6 6-2,-1-9 1,5 2-1,5-9 1,4-2-2,2-7 0,4-4 0,1-4-2,-1-13-1,6-1-6,-21-10-26,20-9-1,-11-11 1,5-1-1</inkml:trace>
  <inkml:trace contextRef="#ctx0" brushRef="#br0" timeOffset="1685">829 266 62,'2'-14'32,"-2"14"1,9-19 0,13 22-22,-22-3-4,13 4 0,-13-4-2,14 19-1,-11-6 0,3 9-2,-3-2 0,-2 4 0,-1-3 0,0 0-1,-1-2-1,-2-3 1,3-16-1,-1 14 0,1-14-1,0 0 1,13-20-1,0 7 1,0-5 0,6-4 0,1-2 1,-3 1-1,-1 2 1,-1 2 0,-7 3 0,-8 16 0,5-13 1,-5 13-1,-13 18 0,4 2 0,0 3 0,5 8 0,0 2 0,1-1 0,6-1 0,2-1-2,4-5-1,0-12-1,8 0-5,-17-13-23,20-10-5,-10-5-2,6 1-1</inkml:trace>
  <inkml:trace contextRef="#ctx0" brushRef="#br0" timeOffset="2293">1227 46 60,'0'0'34,"3"-15"0,-3 15 0,5-13-20,11 19-3,-16-6-2,19 4-1,-19-4-3,26 18 0,-13-2-1,8 10-1,-8 4-1,0 7 1,-3 5-2,-3 4 1,-6 5-1,-2-2-1,-6 8 1,-6-5-1,-3-2 0,-3-2-1,-7-5 1,-3-5-2,1-2 0,-6-10-2,9 8-14,-4-20-21,10 2 1,0-12-1,19-4-3</inkml:trace>
</inkml:ink>
</file>

<file path=ppt/ink/ink2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6:56.9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109 38 55,'0'0'32,"0"0"1,0 0 0,-17-11-19,17 11-2,0 0-4,-5 16-1,5-16-1,-16 13-1,2-3-1,5 13-1,-3 4 0,1 12-1,3 5 0,0 8 0,1 2-1,5 3 0,4 0-1,3-5 1,0-5-1,3-5 0,1-1 0,4-9-1,3-1 0,-6-8-1,5 1 0,-15-24-5,24 29-6,-24-29-24,22-7 0,-16-12 0,10 4 0</inkml:trace>
  <inkml:trace contextRef="#ctx0" brushRef="#br0" timeOffset="468">271 183 42,'-17'-13'31,"17"13"1,-16-11 0,10-5-10,6 16-13,6-14-1,-6 14-2,20-6-1,-2 10-1,-2 1-1,7 2-1,-4 3 0,3 6 0,-8 2-1,-5 1 0,-6 0 0,-8 0 0,-6-2-1,-8 1 1,-3-2 0,0-2-1,1-2 0,5-2 0,3 0 0,13-10 0,-2 18 0,2-18 0,22 13 0,-3-6 0,3 2 0,-1 1 0,1-1-1,-4 6 1,-4 2 0,-4 5 0,-7 1 0,-4 4 0,-7-1 0,-3-1 1,-2-5-1,-5-4 0,-1-6 1,-1-7-1,3-1-1,-1-10-2,18 8-4,-30-16-21,30 16-5,-5-16-3,5 16 1,12-14-1</inkml:trace>
  <inkml:trace contextRef="#ctx0" brushRef="#br0" timeOffset="1060">591 323 60,'0'0'33,"-5"-19"0,5 19 1,0 0-20,-14-13-5,8 26-2,-10 0-1,5 7-2,-4 5-2,3 4 0,2 0-2,4-2-1,5-4 0,2-5 1,-1-18-2,19 14 1,-6-17-1,3-7 1,0-5 0,2-5 0,-4-6 1,1 1 1,-4 2 0,1 4 0,-12 19 1,16-14 0,-16 14 0,13 24 0,-7 2 0,1 6-1,0 2 0,1-2-1,-1-2-3,-6-12-4,17-1-27,-18-17-2,20-1 1,-10-16-3</inkml:trace>
  <inkml:trace contextRef="#ctx0" brushRef="#br0" timeOffset="1497">795 15 59,'0'0'34,"21"-16"-1,2 17 1,-23-1-22,33 9-2,-20 0-1,11 16-3,-8-4-1,1 17-2,-7 2 0,3 6-1,-8 6-1,-1 2 1,-4-2 0,-4 1 0,-5-2-1,-1-5 0,-3-5 0,-2-1-1,-2-5-1,-2-6-1,0-3-1,-7-16-6,16 5-25,-11-15-4,21 0 1,-20-13-2</inkml:trace>
</inkml:ink>
</file>

<file path=ppt/ink/ink2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6:59.0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115 336 61,'0'0'34,"0"-30"0,1 17 0,-7-14-21,6 27-3,-8-26-2,8 26-2,-18 0-2,8 16 0,-4 3-2,-1 12-1,-1 2 0,3 5 0,5 4-2,2-4 0,4-1 0,5-10-1,6-2 0,1-10 0,3-7 0,2-8 0,1-7 0,-2-9 0,-1-6 1,0-7 1,0-3 0,-3-3 0,-1-3 2,-2 10-1,-1 4 1,-2 9 0,-4 15 1,0 0-1,3 20 0,2 7-1,-5 2 0,4 4 0,0 4-2,1-5-1,5 0-2,-9-18-15,11 2-16,-12-16-2,21-1 1,-10-15-1</inkml:trace>
  <inkml:trace contextRef="#ctx0" brushRef="#br0" timeOffset="421">300 307 86,'-3'22'35,"3"-5"-2,7 18-6,-5-7-21,6 11-2,-6-5-1,5-1-1,-4-5-1,-4-10-1,1-18-1,0 0-1,-16-6 0,7-18 0,3-5 1,2-6-1,7-1 2,3 1 1,5 0 1,7 12 0,3-2 1,8 13 0,-6 5 0,3 7 0,-1 6-1,-3 7 0,-5 6 0,-3 4-1,-6 2 0,-3 4 0,-5 2-1,-2-4 0,-4 1-1,1-6-2,1 1-4,-9-17-24,13-6-5,0 0-1,0 0 0</inkml:trace>
  <inkml:trace contextRef="#ctx0" brushRef="#br0" timeOffset="874">696 330 70,'3'-14'34,"-3"14"-2,6-22 2,-6 22-24,4-18-2,-4 18-1,0 0-3,-17 5 0,17-5-2,-22 30-1,8-5 0,2 6-1,4 5-1,-1 2 0,6-1 0,3-4-1,7 2 1,2-12-1,6-5 1,0-9 0,3-9 0,-1-11 1,1-9 1,-5-11-1,0-11 2,0-15-1,-5-10 1,1-4 0,-6-3 0,1 5 1,-5 5-1,4 12 1,-5 14-1,2 38 0,0 0 0,-4 26-1,2 21 0,5 14 0,0 7-1,3 8 0,-2-2 0,5-8 1,0-9-2,-1-17 0,10-10-2,-4-23-3,11 2-11,-8-30-21,14 1 1,-1-15-3,9 0 2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7:28.9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258 26 78,'17'-15'36,"-17"15"1,0 0-1,-13-14-29,13 14 0,-36 3-3,12 4 0,-6-9-2,-1 7-1,1-5 0,4 0 0,5-2 0,5 2-1,3-1 1,13 1 0,0 0-1,0 0 1,0 0 0,0 0 0,0 0 0,-4 17 0,6-4 0,3 3 0,-5 7 0,4 2 0,-4 8 0,0 2 0,2 4 0,-2 4 0,2-4 0,-2 3 0,0-3-1,2 0 1,-1-7-1,1 1 0,-1-8 0,1-5 1,0 1-2,-2-21 0,5 19-2,-5-19-2,0 0-8,-3-25-25,13 10-2,-3-9 1,12 5 0</inkml:trace>
  <inkml:trace contextRef="#ctx0" brushRef="#br0" timeOffset="406">232 306 93,'4'-22'36,"-4"22"0,-17-6-5,17 6-25,-30 10-3,4-7-2,-6 1-4,-8-15-21,11 7-13,0-10 1,12 1-3,1-5 1</inkml:trace>
  <inkml:trace contextRef="#ctx0" brushRef="#br0" timeOffset="874">349 419 90,'20'-2'38,"-20"2"-1,11 34 1,-9-8-31,4 13-1,-8 3-2,4 4-1,-2 2 0,0-4-3,-2-5 0,-2-14-7,12-1-30,-8-24-2,0 0 0,0 0-2</inkml:trace>
</inkml:ink>
</file>

<file path=ppt/ink/ink2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7:03.2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30-1 44,'0'0'30,"0"0"3,-18 1 0,18-1-19,0 0-2,0 0-1,0 0-3,0 0-2,-13 3 0,13-3-3,0 0 0,0 0 0,13 15-1,-13-15-1,21 10 1,-4-5-2,1-1 1,3 2-1,3-3 1,3 1-1,4-1 0,-1-1 1,1-4-1,-2 5 0,-3-3 1,-6 2 0,-1-2-1,-6 0 0,-13 0 1,13 0 0,-13 0-1,0 0 1,0 0-1,0 0 1,0 0-1,-9 20 1,5-6 0,0 0-1,-1 4 1,2 1 0,0 1-1,2-1 1,-3-3-1,2-3 1,2-13-1,-3 25 0,3-10 0,0 0 0,2 3 0,-2-4-1,1 4-1,-1-18-3,3 30-17,-3-30-17,0 0 1,9-18-2,5-1 1</inkml:trace>
</inkml:ink>
</file>

<file path=ppt/ink/ink2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7:14.2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526 119 37,'0'0'28,"16"5"1,-16-5-5,19-2-3,-19 2-5,16-7-4,-16 7-1,0 0-4,0 0 0,0 0-2,0 0-1,-26-6-1,1 6-1,-2-1 0,-5-2-1,0 1 0,2-1-1,4 2 0,3 1 0,6 1 0,17-1 1,0 0-1,0 0 0,0 0 0,-3 13 2,3-13-1,0 0-1,16 15 2,-16-15-2,1 26 1,2-7 1,-3 3-2,-3 1 1,2-1-1,1-2 0,-8-3 0,8-17 1,-1 19-1,1-19 0,0 0 0,0 0 0,0 0-1,14 0 1,-1-3 0,0 2-1,8 4 1,-3 0-1,4 4 1,0 5 0,-1 6 0,-1 3 0,-5 2 0,-6 2 0,-2 2 0,-10-3 0,-6-1 1,-4-4-1,-8-5 0,-3-4 0,-4-4 1,5-2-1,-3-4 0,5-2 0,4-3-1,17 5-1,-19-16-4,19 16-11,0 0-21,13-17 1,-3 2-1,12 9 1</inkml:trace>
  <inkml:trace contextRef="#ctx0" brushRef="#br0" timeOffset="826">802 305 43,'1'-20'33,"-1"20"2,-3-18-1,3 18-9,0 0-13,-14 3-3,-5 1-2,8 15-2,-8 0-2,2 7 0,1 0-1,1 6-1,2-3-1,6-1 0,6-6 0,2-3 0,3-5-1,-4-14 0,25 10 1,-11-17-1,-1-4 0,5-5 0,-5-5 1,0 1 0,-2-2 1,-2 3-1,-2 2 2,-7 17-1,0 0 0,16-5 1,-16 5-1,11 31 1,0-11-1,-1 5 0,1 0-1,-1-4 0,3-2-1,-13-19-3,25 24-5,-25-24-28,10-15 1,-6-7-2,5 2-1</inkml:trace>
  <inkml:trace contextRef="#ctx0" brushRef="#br0" timeOffset="1513">144 31 45,'-16'-16'33,"16"16"2,-17-11-1,4 4-13,13 7-8,-18 18-2,17 5-3,-15-1-2,7 10-2,-5-2-1,1 8 0,1-2-1,4 2 0,2 0 0,6-1-1,1 1 1,8 1-1,7-1-1,3 0 1,-2-2-1,5-3-1,1-6 0,1-7-2,8 5-6,-16-21-24,23 9-6,-9-14 1,9 3-1</inkml:trace>
  <inkml:trace contextRef="#ctx0" brushRef="#br0" timeOffset="2043">986 41 54,'0'0'32,"0"-18"1,0 18 0,15-8-17,-15 8-3,13-9-3,-13 9-2,17 6-2,-17-6-1,20 20-2,-9-3 1,2 10-2,-6 0 0,-2 7-1,0 5 1,-4 3-2,-2 0 1,-4 7 0,-3-1-1,-5-1 1,-2-1-2,-5-5-1,-1-2-3,-11-19-12,9 8-21,-3-16 0,13 3-1,0-7-1</inkml:trace>
</inkml:ink>
</file>

<file path=ppt/ink/ink2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7:22.1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327 20 67,'9'-13'35,"-9"13"-1,0 0 2,-16-7-23,16 7-5,-28 1-2,7 4-2,-10-8-1,-2 6-1,-2-6 0,4 3-1,4 0-1,5 0 0,9 4-1,13-4 0,-9 13-1,9-13 1,22 15-1,-8-10 0,8 0 0,-4-4 1,-2-1 1,-2 3 1,-14-3 0,25 9 0,-25-9 2,10 25-2,-11-5 2,1 7-2,-8 2 1,4 6-1,-3 0 0,-2 3 0,0-5-1,2-4 0,4-3-1,2-6 0,3-1-1,-2-19-1,15 22-1,-15-22-1,23 7 1,-23-7 0,26-3 2,-26 3 0,22-3 2,-22 3 2,13-2 1,-13 2 0,0 0 1,0 16 0,0-16-1,-24 8-1,3-3 0,-2 0-1,-8-6 0,0 1 0,-3-1-2,1-7-2,11 8-5,-9-10-28,31 10 0,-13-16-1,13 16-1</inkml:trace>
  <inkml:trace contextRef="#ctx0" brushRef="#br0" timeOffset="1170">751 106 65,'-5'-18'34,"5"18"0,-5-23 0,18 26-20,-13-3-5,0 0-1,-17 13-1,13 10-4,-8 0 1,6 12-3,-3 0 1,2 6-1,3-4 0,2 0 0,2-1-3,0-10 2,5-4-3,-5-22-1,4 20-5,-16-33-13,12 13-16,-1-28 2,5 8-1,-8-9 1</inkml:trace>
  <inkml:trace contextRef="#ctx0" brushRef="#br0" timeOffset="1435">698 55 69,'0'0'36,"0"0"-2,0 0 3,0 0-21,-9 13-9,-9-6 0,1 9-4,-8-3 1,2 3-3,-7-3 1,-1 0-2,2 0 0,6-1 0,1-5-1,6 3 1,16-10-2,-17 18 2,17-18-1,0 0 0,7 17 0,-7-17 1,17 9-1,-17-9 1,18 10 0,-18-10 0,17 9 0,-17-9 1,23 19-1,-5-6 1,2 1 0,2 5 0,-3 0 0,6 3 0,-2-4-1,-3-2-1,-2 0-3,-18-16-9,13 3-24,-13-3 0,5-19 0,-6-2-2</inkml:trace>
</inkml:ink>
</file>

<file path=ppt/ink/ink2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7:28.6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158 0 43,'0'0'30,"0"0"2,0 0 0,0 0-14,0 0-6,0 0-1,-17 4-4,8 9 0,-7-3-2,6 7 0,-5-2-2,4 6-1,1 3 0,2-3-1,7-1-1,1-2 1,1-4-1,-1-14 0,12 20 1,-12-20-1,13 13 0,-13-13 0,10 16 2,-10-16-3,9 22 2,-11-8-2,-2 0 1,-5 1 0,-2-2 0,-4-5-1,-2-3 0,1 0 1,1-7 0,15 2 0,-17-6 0,17 6-1,0 0 1,0 0 0,17 0 0,-17 0 0,19 23 0,-10-7 0,0 5 1,-6 4-1,-2 5 1,-1-3-1,1 4 1,-2 0 0,1-2-1,0 6 0,-3-8 1,3-1-1,0-4 1,3-2-1,-2-4 0,2-3 0,-3-13 0,0 0-1,18 7 0,-18-7-2,23 1-2,-16-15-9,12 11-23,-7-14 1,1 4-2,-5-10 2</inkml:trace>
  <inkml:trace contextRef="#ctx0" brushRef="#br0" timeOffset="765">293 275 66,'-4'-20'34,"4"20"0,16-10 0,7 14-19,-23-4-5,37 6-3,-24 8-2,6 12-1,-10 1-1,0 9-1,-6 2-1,-3 2 0,-8 2-1,0-6 1,-1-7-1,0-8 0,3-6 0,6-15-1,0 0 1,11-13 0,-3-7-1,5-9 1,3-9 0,2-5 0,-4-1 0,-1-1 1,-1 3-1,-5 6 1,-1 7-1,-2 12 1,-4 17 0,0 0 0,-3 33 0,0-1-1,1 7 0,-1 4 0,3-1 0,3 0 0,-2-6-1,3-12 0,5 1-2,-9-25-3,22 23-17,-22-23-15,26-15 1,-10-1-1,7 3 0</inkml:trace>
  <inkml:trace contextRef="#ctx0" brushRef="#br0" timeOffset="1326">740 212 89,'-2'-16'35,"2"16"2,0 0-1,0 0-29,-9 26 1,8 2-5,-5 3 0,3 8-1,-1-1-1,1 6-1,0-5 1,5-1-1,-4-10-1,2-5-1,2-7 0,-2-16-5,0 0-3,0 0-26,0 0-1,8-32 1,1 19-2</inkml:trace>
  <inkml:trace contextRef="#ctx0" brushRef="#br0" timeOffset="1576">728 379 70,'0'0'34,"0"0"0,13-2 2,-13 2-25,29 0-2,-10-3-3,13 6-1,0-7-1,5 2-2,0 1 1,0 0-2,-3-4 0,-7 4-1,-4 1 0,-8 0-3,-15 0-2,0 0-10,0 0-22,0 0 1,-4-15-2,-10 2 1</inkml:trace>
  <inkml:trace contextRef="#ctx0" brushRef="#br0" timeOffset="1857">953 235 63,'0'0'34,"-6"-13"0,6 13-1,25 0-18,-25 0-6,36 5-2,-17 1 0,8 9-3,-7-4 0,2 9-2,-10 0-1,-8 6 0,-7 0-1,-10 5 0,-6-3-1,-7 0-2,3 6-5,-19-15-27,19 1-1,0-13-1,10-4-1</inkml:trace>
  <inkml:trace contextRef="#ctx0" brushRef="#br0" timeOffset="2528">1343 261 75,'-9'-19'37,"9"19"-1,-4-23-7,4 23-18,7 14-3,4 11-1,-8 2-1,10 15-3,-1 2 0,4 8-1,-4 3-1,1-7 0,-2-7-2,-5-9 0,1-9-2,-7-23-2,0 0-4,2-13-14,5-3-15,-8-17 2,12 4-2,-9-14 3,11 13 14,-10-15 15,8 2 7,8 14 17,-9-4 15,3 10 2,-8 3 1,-5 20-1,0 0-10,11 26-14,-24-2-3,6 17-4,-6 2 0,1 6-2,1-2-1,0-2 0,3-8-4,-1-12-4,18 1-28,-9-26-3,0 0 0,10-16-1</inkml:trace>
  <inkml:trace contextRef="#ctx0" brushRef="#br0" timeOffset="3698">1828 132 56,'0'0'32,"-11"-17"0,6 3-2,5 14-16,8-16-3,6 14-3,-14 2-2,22-5-1,-22 5 0,25 2-2,-25-2-1,21 12 1,-21-12-1,2 23 0,-7-7 0,-3 4-1,-2 2 0,-3 6 0,0 4 0,2 1-1,3 0 1,3-1-1,5 1 0,5-7 0,2-1 0,3-11 1,5-1-1,-1-9 0,1-4 0,-1-4 0,-14 4 0,22-16 0,-22 16 1,0 0-1,0 0 0,0 0 1,6 16-1,-11 6 1,-2 5 0,1 6 0,2 3-1,-2 2 1,0-1 0,2 5 0,-5-5-1,3 1 1,-2-4-1,-5-5 0,1-6 0,-1-3 1,-3-5-2,2-10 0,-2-3-2,-8-19-8,24 17-26,-33-26-2,33 26-1,-22-28-1</inkml:trace>
</inkml:ink>
</file>

<file path=ppt/ink/ink2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7:36.9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66-2 75,'0'0'37,"0"0"-2,0 0 2,-18-2-26,23 18-4,-10-3-1,5 8-3,-7 4 1,4 9-2,-3-1 1,2 7-2,-5 4 0,5-2 0,-5 4 1,6-1-1,2-2-1,-2-6 1,3-5-1,3-7 0,-2-6 0,-1-19-1,8 15 0,-8-15-3,0 0-3,0-36-18,5 22-13,-2-14 0,10 9-2,-8-6 2</inkml:trace>
  <inkml:trace contextRef="#ctx0" brushRef="#br0" timeOffset="499">333 130 78,'18'-12'37,"-18"12"-2,0 0 2,5-15-28,-5 15-1,-17 3-3,-1 0-2,-9-2 0,-4 4-1,-4-2-1,0 3 0,-3-3 0,7 1-2,1 2 1,5-2-3,10 1 1,-2-7-6,17 2-22,0 0-8,0 0 1,0 0-1</inkml:trace>
  <inkml:trace contextRef="#ctx0" brushRef="#br0" timeOffset="936">343 310 77,'12'13'35,"-11"0"-4,-1-13 5,0 0-29,-26 12 0,9-3-2,-14-5-2,5 2 0,-8-3-1,2 3-1,-3-3-1,1-6-4,15 10-27,-7-10-5,26 3-1,-17-3-1</inkml:trace>
</inkml:ink>
</file>

<file path=ppt/ink/ink2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7:42.2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28 268 33,'0'0'30,"0"0"3,-16 7-1,16-7-11,0 0-9,-13-13 0,13 13-2,0 0-3,0 0-1,0 0-2,0 0 0,19-13-1,-3 10-1,0 0 0,3 1 0,0-2 0,-2 2-1,-2 1 0,-2 1 0,-13 0 1,13 6-2,-13-6 2,1 19-2,-5-3 1,-1 5 0,1 4 0,1 2-2,-4 1 2,3 5-1,2-3 0,-1-6 0,2-2 0,-2-7-2,3-15-2,0 0-6,0 0-27,0 0-2,20-25 0,-15 3 0</inkml:trace>
  <inkml:trace contextRef="#ctx0" brushRef="#br0" timeOffset="500">347 268 92,'0'0'37,"0"0"-1,0 0 1,0 0-31,-7 28-1,1-3-1,3 10-2,-3 6 1,5 9-2,-3 4 0,7 0 0,-6 2 0,6-5 0,-3-5-1,0-7-1,0-8-2,-3-15-2,7 2-6,-4-18-28,0 0 1,0-37 0,12 14-1</inkml:trace>
  <inkml:trace contextRef="#ctx0" brushRef="#br0" timeOffset="780">263 238 51,'2'-20'36,"-2"-2"-1,0 22 1,20-37-11,3 34-17,-6-6-2,10 11 0,-10-4-2,6 13-1,-3-1 0,1 11-2,-2 5 0,-6 5-1,-5 5 1,-5 4-1,-6 0 0,-4-2-1,-6-4 1,-2-8-1,-3-7-1,-6-12-3,4 5-6,-7-22-26,11 2 0,0-11 0,8 3-1</inkml:trace>
  <inkml:trace contextRef="#ctx0" brushRef="#br0" timeOffset="1217">675 70 62,'1'-18'35,"-7"-2"0,6 20 0,-14-33-20,14 33-5,0 0-1,-15 15-3,4 4-1,1 12-2,-1 4 0,3 12-2,2 6 0,5 3 0,2-2-1,6-1-1,3-5 1,2-5-2,2-7 0,0-17-5,9 8-10,-10-23-20,8-1-1,-6-12 0,4 2 0</inkml:trace>
  <inkml:trace contextRef="#ctx0" brushRef="#br0" timeOffset="1514">727 186 59,'0'0'36,"16"-18"-2,-2 19 2,-14-1-16,35 9-12,-35-9 0,26 40-4,-16-12 0,0 7-2,-8-1-1,-1 4 0,-5-7-1,-2-1 0,-1-9-1,7-21 1,-13 12-1,13-12 1,-4-25-1,8-2 2,3-2-2,2-9 2,2 1-1,4 2 2,-3 1-2,-1 8 2,-2 5-1,-9 21 0,0 0 1,0 0-2,1 27 2,-4 4-2,-1 4 1,3 4-1,2 2 1,3-1-1,2-5-1,3-5-1,5-5-3,-14-25-5,40 19-24,-27-28-4,11 3-1,-8-15 1</inkml:trace>
  <inkml:trace contextRef="#ctx0" brushRef="#br0" timeOffset="1950">1111 137 82,'14'-14'36,"2"16"1,-16-2-7,31 2-20,-31-2-2,35 23-2,-22-8-1,0 11-1,-5 1-1,0 4-2,-10 2 0,-1 6 0,-4-3 0,-5 4-2,-4-1 1,-2 1 0,-3-5-1,-6-4-2,4 1-4,-19-15-24,16-1-8,-6-16 1,6 1-2</inkml:trace>
</inkml:ink>
</file>

<file path=ppt/ink/ink2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7:49.2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263 64 42,'0'0'30,"6"-15"4,-6 15-1,16-7-18,-19-7-2,3 14-2,0 0-3,0 0-1,0 0-2,11 15-1,-11-15-2,-5 28 1,-1-9-2,0 5 1,-3-2-2,1 5 1,-3-2 0,0 1-1,2-4 0,2 3 0,1-5-1,3-1 0,2-5 1,1-14-1,4 20 0,-4-20 1,13 4-1,-13-4 1,19-1 0,-6 1 0,7-2-1,-2 1 1,3 1-2,-2-5 1,6 4-1,-12-10-2,7 4 0,-11-11-1,1 4 1,-6-10 1,5 3 0,-9 2 2,3-1 3,1 6 0,-4 14 3,0 0-1,0 0 1,2 14 1,-8 6-1,1 13-2,-3 1-1,1 8 0,-2 0-1,2-1 0,1-1-1,-1-5 0,4-4 0,0-7 0,1-4-2,2-20-1,-3 21-4,3-21-17,-5-18-14,5-1 1,8 4-2,-3-7 2</inkml:trace>
  <inkml:trace contextRef="#ctx0" brushRef="#br0" timeOffset="749">606 255 55,'0'0'35,"4"-25"-2,-4 25-3,-4-20-7,4 20-15,0 0 0,-13 19-3,0-1-1,0 8-2,-2 7-1,-1-1-1,5 3-1,2-1 0,3-3 0,6-6-1,2-7 0,-2-18 1,20 13 0,-7-16 0,2-9 0,0-5 1,3-7-1,-1-7 2,-2 2 0,-4 2 1,1 2-1,-3 6 2,-5 7-2,-4 12 1,0 0 0,6 24-2,-3-4 1,2 7-1,1 0 0,1-1-1,2 1 1,1-11-3,6 1-3,-16-17-22,19 0-8,-19 0 0,24-13-2</inkml:trace>
  <inkml:trace contextRef="#ctx0" brushRef="#br0" timeOffset="1419">115-2 68,'0'0'35,"0"0"0,-17-6 0,21 19-24,-17-3-2,8 12-3,-11 3-1,5 11-1,-4 1-1,4 10-1,0 0 0,2 3-2,2-4 1,4 1-1,3-4 0,3-4 0,4 0 0,2-4 0,4-4 0,3-6-1,5-3-1,0-8-2,9 0-6,-18-15-26,18-4-1,-5-11-1,5 4 0</inkml:trace>
  <inkml:trace contextRef="#ctx0" brushRef="#br0" timeOffset="1872">739 111 55,'10'-16'33,"-10"16"0,23-8 1,-23 8-22,36 8-1,-17-2-2,13 13-2,-7-3-1,4 9-1,-8 0-2,0 9-1,-6 0 0,-6 6-1,-9 1 0,-9 9 0,-4-1-1,-5 1-1,-7 2 0,-10-14-3,5 6-12,-13-23-21,11-5-1,-4-13-1,11-2 0</inkml:trace>
</inkml:ink>
</file>

<file path=ppt/ink/ink2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7:53.1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176 352 55,'0'-18'32,"0"18"2,-6-28-2,6 28-18,-6-20-2,6 20-4,-17-5-1,17 5-2,-32 19-1,16 2-2,-6 3-1,2 5-1,1 2 1,3-2-2,4 0 1,4-6-2,8-3 1,0-20 0,14 18 0,-14-18 0,26-7 0,-10-5 0,-1-8-1,2-7 3,-4-3-1,2-3 1,-7 1 0,1 7 1,-2 6 0,-7 19 0,13 2 1,-8 19-2,-4 14 1,3 6-2,1 5 1,-1 5-3,1-4-1,-3-14-7,11-1-26,-8-19-1,-5-13 0,17 3-1</inkml:trace>
  <inkml:trace contextRef="#ctx0" brushRef="#br0" timeOffset="405">284 315 75,'-1'-16'34,"1"16"0,-2 23 1,8 3-31,-7 0 0,5 5-1,-5-2-1,1 0-2,-3-9 0,3-20-1,-9 13 0,9-13 2,-9-30-2,5 5 2,4-3-1,2-3 1,3-3 1,7 7 0,0-1 1,8 12-1,0 7 1,5 8 0,-3 8 1,1 13-3,-6 7 2,-4 12-2,-3 3 1,0 4-2,-8-2 1,-1-1-1,-4-6-1,-1-10 0,3-5-1,1-22-3,-5 19-5,-11-32-27,16 13-1,12-32 1,0 13-2</inkml:trace>
  <inkml:trace contextRef="#ctx0" brushRef="#br0" timeOffset="842">667 416 64,'15'-7'36,"-8"-9"-1,-7 16 2,6-27-26,-6 27-3,7-21-2,-7 21-1,0 0-2,-15 0-1,0 12-1,0 7-1,-4 5 1,2 5-2,1 5 1,0-1-3,7 2 1,3-4-1,9-4-1,0-9 1,10-3-1,2-9 1,4-6 0,2-10 1,1-6 2,1-7 1,-1-15 1,1-4 1,-5-15 0,-1-6 1,-7-8 0,2 1 1,-8 0-2,0 8 1,-4 8-1,-4 19 0,-2 18-1,6 17 0,-16 33-1,12 11 1,-5 11-2,6 12 0,2 4 0,5-2 0,4-3-1,3-14 0,4-10 0,2-17-1,5-11-2,-5-18-2,8-3-5,-15-25-26,18-5 0,-7-10-1,4 0-1</inkml:trace>
</inkml:ink>
</file>

<file path=ppt/ink/ink2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7:57.2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145 69 63,'0'0'34,"-14"-5"-1,14 5 1,0 0-22,0 0-3,0 0-2,0 0-1,26-5-1,-12 0-2,12 1-1,-4-3-1,8-2 1,-4-1-1,0 0 1,-4 1-1,-5 3-1,-17 6 1,16 2 0,-16-2 0,-3 24 0,-1-2 0,-5 3 0,1 7 0,-1 3-1,5 4 1,-5 0-1,6 3 0,2-1-1,-4-2 1,5-1 0,-4-6 0,3-2-1,-5-4 0,0-7 1,-3-1 1,-1-3-1,10-15 0,-22 24 0,22-24 0,-17 19 0,17-19 0,-16 14 1,16-14-2,-16 4 1,16-4-1,-20-4-2,20 4 0,-20-13-2,20 13-7,-21-14-21,21 14-5,-1-24 1,1 24-1</inkml:trace>
  <inkml:trace contextRef="#ctx0" brushRef="#br0" timeOffset="499">311 337 87,'22'3'34,"-22"-3"1,-14 6-7,-17-12-22,5 12-3,-16-4 0,2 3-2,-4 3-4,-8-5-25,18 7-6,0-3-2,18 3-2</inkml:trace>
</inkml:ink>
</file>

<file path=ppt/ink/ink2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8:05.3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50 37 53,'0'0'34,"-10"-13"0,10 13 1,0 0-21,2-21-3,-2 21-2,16-4-2,-16 4-1,18 15-2,-10-2-1,-3 1-2,-2 8 1,-6-1-1,-5 5-1,-3-4 0,-3-2-1,1 2-3,-6-18-9,19-4-24,-24 11 0,24-11-3,0 0 2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7:40.6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165 289 59,'0'0'34,"1"-17"0,-2 2 1,1 15-22,1-17-5,-1 17-1,-17-6-1,17 6-3,-31 16 0,10 2 0,-1 3-2,0 10 1,2 5-1,6 2 0,1 1-1,8-2 0,7-4 0,5-7-1,6-7 0,1-9 1,5-10-2,-1-11 1,0-10 1,0-9-1,-4-6 1,2-2 0,-7 0 1,0 3 0,-5 5 1,3 11 0,-7 19-1,0 0 1,6 21 0,-2 11 0,1 6-1,-1 7-1,2 3 0,1-4-2,3 2-4,-11-18-29,17-5-2,-16-23-1,29 5-1</inkml:trace>
  <inkml:trace contextRef="#ctx0" brushRef="#br0" timeOffset="421">347 240 78,'0'0'35,"2"32"-2,-2-7-4,17 17-24,-15 0-1,5 5-1,-7-8-1,0-3-1,-5-8-1,1-15-1,4-13 0,-13-4 1,6-15-1,1-10 0,6-6 2,4-2 1,2-2 1,6 3 0,4-1 1,3 11 0,1 4 0,2 12 0,-4 6-1,0 10-1,-1 7 0,-4 13-1,0 0 0,0 6 0,-7 4-2,1 1 2,-5 1-2,-2-8 0,0 2-3,-6-14-2,9 8-16,-3-26-16,0 0 1,0 0-2,-7-25 1</inkml:trace>
  <inkml:trace contextRef="#ctx0" brushRef="#br0" timeOffset="826">747 292 78,'0'0'36,"0"0"-2,0 0-4,4-16-23,-4 16-1,0 0-1,-17-10-2,4 10 0,-3 6-1,-1 6-1,-1 4 0,1 7 0,-2 5-1,3 5-1,3-1-1,9 4-1,1-7 1,7 3 0,3-10-1,8-6 1,2-11 1,1-10 1,3-8 1,0-13 2,-1-6-1,-1-13 1,3-8 0,-9-8 0,4 2 1,-8-5-1,1 7-1,-4 3 1,-2 12-1,-4 10 0,-2 19-1,2 13 0,-7 19 0,3 12 0,2 12 0,1 14-1,4 5 1,3 7-1,7-2 0,4-5 0,3-8-1,5-9-2,-3-19-4,17-7-28,-15-38-4,8-10 0,-7-32-3</inkml:trace>
</inkml:ink>
</file>

<file path=ppt/ink/ink2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8:09.6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24 242 43,'-4'-13'32,"-4"-2"2,8 15 0,-14-25-18,14 25-2,0 0-4,0 0-1,1 24-3,4-1-2,-4 9 0,5 7-2,-5 2 0,7 7 0,-5-2-1,1 1 0,-1-7 0,1 0 0,-4-8-2,0-11 1,2-3-2,-2-18-2,0 0-5,0 0-21,0-15-8,3-9 1,7-1-2</inkml:trace>
  <inkml:trace contextRef="#ctx0" brushRef="#br0" timeOffset="265">181 230 65,'0'0'35,"13"-14"0,-13 14 1,0 0-23,3 33-5,-16-11-1,4 13-3,-9 0-1,5 4-1,-3-3 0,3 3-2,-2-4 1,6-3 0,-2-9-1,2-4-1,3-4-1,6-15-5,0 13-21,0-13-9,9-25-1,0 1-1</inkml:trace>
  <inkml:trace contextRef="#ctx0" brushRef="#br0" timeOffset="858">533 236 64,'6'-16'35,"-6"16"-1,3-19 1,-3 19-24,0 0-2,0 0-2,-19-10-1,19 10-1,-26 19-2,10-2 0,-2 2-1,3 7-1,-1 2 0,5 2-1,2-1 1,3 2-1,7-1 1,2 1-1,3-2 0,6-3 1,1 0 0,6-1-1,-1-2 0,-1-2 0,2-2-2,-6-12-3,8 12-11,-21-19-22,26-12 0,-20-4-2,7-3 1</inkml:trace>
  <inkml:trace contextRef="#ctx0" brushRef="#br0" timeOffset="1170">609 357 91,'-30'-3'37,"11"19"-2,-9-15-7,7 18-27,-5-3-1,-6-13-16,11 8-19,1-11 1,20 0-4,-21-11 2</inkml:trace>
  <inkml:trace contextRef="#ctx0" brushRef="#br0" timeOffset="1560">1013 162 52,'-7'-19'35,"7"19"1,-6-29-1,6 29-11,-4-18-14,4 18-2,0 0-2,-3 14-2,-3 3 0,3 12-1,-2 6-1,1 10 0,-2 7-1,-1 3 0,0 1 0,-1-4-1,-1-5-1,2-10 0,1-5-1,0-16-2,6 3-6,0-19-28,0 0 0,-2-26 0,13 10-3</inkml:trace>
  <inkml:trace contextRef="#ctx0" brushRef="#br0" timeOffset="1872">776 82 51,'-10'-19'34,"8"3"1,-2-1-1,4 17-9,13-18-19,5 12-1,-5 1 0,9 6-2,0-1 0,4 6 0,0 3-2,4 7 1,-2 1-1,2 5 0,-1 2-1,-2 8 1,-5 5-1,-3 3 1,-5 7-1,-5 1 0,-6 0 1,-9 0-2,-4-2 2,-8-2-1,-5-5 0,-5 0 0,-2-7 0,-6-1 0,6-5 0,-5-4 1,5-5-2,3-7-1,5-1-2,-5-19-6,27 10-24,-26-20-2,22 5-2,2-7 0</inkml:trace>
  <inkml:trace contextRef="#ctx0" brushRef="#br0" timeOffset="2527">1452 509 80,'0'0'36,"4"-13"1,-4 13-9,-23 2-18,5 8-5,-12-2-1,0 5-2,-2-2 0,4 2-1,5-6-1,8-1 0,15-6 0,0 0 0,0 0-1,19-9 1,-1-1 0,1 3 0,-1-4 0,-2 4 0,-16 7 0,17-1 1,-17 1 0,-1 27 0,-4 0 0,-2 7 0,-2 4-1,3 6 1,-1-1 0,-2-2-1,8-2 0,-2-7-1,3-6-1,1-8 1,-1-18-1,9 20 0,-9-20 0,13 3 0,-13-3 1,16-3 1,-16 3 0,0 0 1,14-3 0,-14 3 1,0 0-1,-18 15 1,1-11-1,-4 2 0,-2 1 0,-2-4-1,-2 4-3,-5-18-15,15 14-19,-1-5 0,18 2-2,0 0 1</inkml:trace>
</inkml:ink>
</file>

<file path=ppt/ink/ink2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8:18.6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243 157 57,'10'-19'35,"-5"-7"0,5 3 0,-12-10-22,7 14-4,-20-4-2,15 23-2,-27-19-1,9 25 0,-5 1-2,3 10 0,2 4-1,1 5 1,3 0-1,2 3 0,2 0 0,3 0 0,2-2 0,5 3 0,-1-1 0,2 0-1,-1 1 1,2 5-1,-2 0 1,0 0-1,-2-2 0,-2 0 0,-3-2 0,-1-4 1,3-2-2,-4-5 1,3-1 0,0-4 0,3-1-1,3-14-2,0 21-3,0-21-14,0 0-18,3-27 1,12 16-3,-5-10 2</inkml:trace>
  <inkml:trace contextRef="#ctx0" brushRef="#br0" timeOffset="390">229 376 88,'-13'3'36,"13"-3"-1,-38 12-4,16 0-28,-5-1-2,-7-1-2,11 6-7,-15-14-26,21 6-1,0-10-1,17 2 0</inkml:trace>
  <inkml:trace contextRef="#ctx0" brushRef="#br0" timeOffset="671">264 362 74,'0'0'36,"0"0"-2,1 19-1,12 8-25,-13 0-3,7 10-1,-7 1-2,2 3 0,-4-4-2,-1-3 1,-2-10-2,-1-11 2,6-13-1,-15-5 1,8-13-1,3-8 0,2-7 1,7-6-1,3-2 0,4 3 1,5 5-1,1 2-1,3 11-2,-7-2-4,12 18-27,-26 4-1,30-3 0,-30 3-3</inkml:trace>
  <inkml:trace contextRef="#ctx0" brushRef="#br0" timeOffset="1014">481 440 56,'0'0'34,"0"0"0,22-5 0,-18-13-22,9 14-2,-8-14-3,-5 18 0,13-20-3,-13 20 1,0 0-4,0 0 2,0 0-1,-22 1-1,5 8 0,3 9-1,-3 0 1,4 9-1,4 2 1,5 1-1,4 5 0,6 0 0,5-2-2,1-7 0,5 3-3,-17-29-7,35 26-26,-20-26 2,6-1-3,-3-14 2</inkml:trace>
  <inkml:trace contextRef="#ctx0" brushRef="#br0" timeOffset="1373">738 384 49,'0'-18'36,"0"18"-1,-9-16 0,9 16-9,-17 9-19,17-9-3,-26 22 1,13-3-3,2 0-1,4 2 0,9 0-1,5 5 0,6-2-1,4 1 1,5-2-1,-4 1 1,-3-4 0,-7-1 0,-7-5 0,-1-14 0,-23 19-1,1-17-1,3 3-4,-13-16-16,15 6-13,3-11 0,14 16-2,-2-29 1</inkml:trace>
  <inkml:trace contextRef="#ctx0" brushRef="#br0" timeOffset="1716">939 37 81,'-2'-15'37,"2"15"0,0 0-3,4 32-26,-11-1-2,4 9-2,-7 7-1,2 7-1,-2 4 0,3-2-1,-3-1 0,3-4-1,-2-4 0,4-4 1,-2-2-1,6-6 0,-4-9-1,4-6 1,0-4 0,1-16 0,0 0 0,0 0-1,-2-19 1,2-1-1,3-5 0,-2-5 1,8-4 0,0 1-1,4 2 1,4 4 0,-1 4 0,3 10 0,3 5 0,0 10 0,-5 11 0,-4 6 0,0 7 1,-4 3-2,-5 0 2,-2 0-1,1-4 0,-2-7 0,6-5 0,-7-13 0,23 5-4,-9-28-14,17 8-19,4-15 0,13-4-1,0-6-2</inkml:trace>
</inkml:ink>
</file>

<file path=ppt/ink/ink2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8:26.6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410 164 29,'-3'-26'31,"3"26"2,-1-27 1,1 27-9,-5-26-11,5 26-1,0-13-3,0 13-3,0 0-2,0 0-1,-17 13-1,7 2 0,-5 5-1,-2 8-1,-5 2 0,2 8 1,-2 3-2,9 3 1,0-2-1,10 1 1,7-3-1,11-4 0,6 0 0,7-8 0,5-2-1,1-8 1,-4-5-1,-4-10 1,-1-8-1,-10-11 1,-5-5-1,-6-6 1,-7-5 0,-2 6 0,-4 3 0,-3 8 0,-2 8 0,-2 11 0,0 11-1,-6 0-2,4 14-6,-15-12-27,16 3 0,-4-12-1,21-8-1</inkml:trace>
  <inkml:trace contextRef="#ctx0" brushRef="#br0" timeOffset="655">663 311 65,'0'-13'35,"0"13"-1,1-21 2,-1 21-25,0 0-3,0 0-2,-13 9-2,6 14-1,-6 1-1,3 9 0,-1 3-1,4 4-1,1-2 0,5-5 0,2-5 0,4-9-1,-5-19 0,20 14 0,-5-18 0,-2-9 1,3-5-1,-3-5 0,-3-2 2,-1 0-1,-2 5 1,0 1 0,-3 6 0,-4 13 0,0 0 0,18 7 1,-9 9-1,2 3-1,2-1 0,0-2 0,3 0-3,-16-16-5,32 11-27,-32-11-1,16-19 0,-17 2-3</inkml:trace>
  <inkml:trace contextRef="#ctx0" brushRef="#br0" timeOffset="1170">201 7 67,'-26'-9'37,"26"9"-2,-31-2 2,20 17-25,-11-9-5,7 17 0,-7 0-2,5 9-1,-3 5-2,7 8 1,-1 3-2,9 4 0,0 1 0,8-2 0,6-3-1,7 1 1,4-5-1,6-5 0,1-3-1,3-9-1,5-4-3,-9-19-10,13 5-22,-10-16-1,8-1 0,-8-12-2</inkml:trace>
  <inkml:trace contextRef="#ctx0" brushRef="#br0" timeOffset="1575">900 36 52,'0'0'35,"0"0"-1,0 0-3,20 4-12,-20-4-8,27 26-1,-15-5-3,7 12-1,-7 6-2,1 12 0,-3 3-1,-1 7-1,-9-1 0,-5-2 0,-6-1-1,-8-9-1,-9-3-1,-8-13-2,1 0-6,-16-17-28,16-2-2,-4-9-1,13-1 0</inkml:trace>
</inkml:ink>
</file>

<file path=ppt/ink/ink2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8:32.4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217 117 55,'0'0'35,"13"-8"-2,-13 8 2,0 0-20,0 0-5,0 0-2,-17 5-3,-1 5-1,-5-3-2,-3 5 0,-3-1-1,-1-4 0,4 2-2,1-3 1,4-3-2,6-3 1,15 0 0,0 0-1,0 0 1,4-16 0,14 10 0,-1 0 2,3 1-1,-1 3 2,-3 2-1,-1 12 1,-7 1 0,-3 11 0,-4 5-1,-2 11 1,-4 5-1,1 5 0,-3 0 0,2-3-1,4-5 1,-2-5-1,7-8-1,1-10 0,2-6 0,-7-13-1,22 10 0,-22-10-1,27-10 1,-14 2 1,0 1 0,-13 7 1,20-10 1,-20 10 1,0 0-1,0 0 1,-13 17-1,-2-6 0,-6-1 0,0 0 0,-5-1-1,-1-4-1,6 3-2,-4-14-7,25 6-26,-16-2-1,16 2 1,0 0-3</inkml:trace>
  <inkml:trace contextRef="#ctx0" brushRef="#br0" timeOffset="2652">710 295 66,'-8'-19'35,"8"19"-1,-8-23-8,8 23-14,0 0-2,0 0-3,0 0-1,-1 23-2,-2-3-1,3 12-1,0 0 0,3 7 0,-6 3-1,3-5 0,0-1-1,0-7 1,0-3-2,-3-9 0,6-4-1,-3-13-4,0 0-7,0 0-25,-7-18 2,1-6-2,8 7 2</inkml:trace>
  <inkml:trace contextRef="#ctx0" brushRef="#br0" timeOffset="2964">681 202 65,'0'0'35,"0"0"-1,-13 17 2,-4-11-26,11 16-3,-14-9-1,3 7-2,-6-2-1,2 4-1,-2-4-1,3 0 0,3-4-1,2-2 0,15-12-1,-20 16 0,20-16-1,0 0-1,0 0-1,-13 7 0,13-7-1,0 0-1,0 0 0,0 0-2,0 0 2,0 0 1,0 0 2,0 0 3,0 0 1,0 0 2,6-13 2,-6 13 1,0 0 1,0 0-1,14 13 0,0 3-1,-14-16-1,31 33-1,-11-12 0,3 3 0,-1 0-2,0 0 0,-5-3-2,-17-21-3,27 30-15,-27-30-18,16-9 1,-11-4-3,3-3 2</inkml:trace>
  <inkml:trace contextRef="#ctx0" brushRef="#br0" timeOffset="4072">1176 40 63,'0'0'34,"-20"-18"0,20 18 0,-20-6-24,20 6-3,-28 8-1,15 0-2,-7-5 0,4 6-1,-3-3-2,5 1 0,1 0 0,13-7 0,-10 18-1,10-18 0,8 23 0,1-9 1,2 5-1,4 2 1,-1 0-1,1 3 1,-2 2-1,-4 0 1,-4 1 0,0 4 0,-7-2-1,-1-2 1,-5-1-1,-1-2 1,-4-8-1,4-2 1,9-14-1,-23 13 0,23-13 0,-13 2 0,13-2 0,0 0 0,0 0 0,0 0 0,0 0 0,0 0 0,19 24 0,-10-6 0,-1 6 0,1 5 0,0 3 0,-4 3 0,-2 0 0,2-2 0,-5 1 1,0-1-2,0-3 2,0-4-1,4-1 1,0-5-1,1-2 1,5-5 0,-10-13-1,14 10 0,-14-10-1,19-10-3,-4 10-6,-15-16-27,24 12-1,-7-10 0,11 10-2</inkml:trace>
  <inkml:trace contextRef="#ctx0" brushRef="#br0" timeOffset="9423">1376 273 21,'-18'0'28,"18"0"2,-16-9 2,2-6-14,14 15-3,0 0-2,0 0-3,-7-21-1,7 21-2,17 5-2,0 3 0,-1 1-2,5 7 0,-3 6-1,0 8 0,-8 6-1,-1 5 1,-8 1-2,-5-1 1,-1-2-1,-6-4 0,1-9 0,-2-10 0,12-16 0,0 0 0,0 0 0,-1-28-1,11-2 2,3-5-2,1-6 2,2-2-1,0-1 0,-3 5 0,-3 9 1,-1 9 0,-9 21 0,0 0 0,0 0 0,1 29 0,-5 2 0,1 4-1,0 2 1,3 0-1,5-3 1,2-3-1,1-4 0,3-6-1,2-7-1,-13-14-3,34 12-12,-26-28-20,9 1-1,-6-11-1,8 4 1</inkml:trace>
  <inkml:trace contextRef="#ctx0" brushRef="#br0" timeOffset="10016">1747 182 64,'-8'-25'37,"8"25"-1,0 0 1,0 0-22,-7 19-8,8 9-1,-2 2-2,-1 11-1,-1 4-1,3 2 0,-1 3 0,1-1-2,0-4 1,1-6 0,4-6-1,-3-8-1,3-5 0,-5-20-4,10 13-4,-14-26-25,4 13-2,15-33-2,-1 19 0</inkml:trace>
  <inkml:trace contextRef="#ctx0" brushRef="#br0" timeOffset="10281">1774 411 53,'-14'-12'35,"14"12"-2,0 0 2,-5-21-17,19 29-9,-14-8-2,35-3-1,-9-1-2,10 5-1,2-3-1,7 3 0,-4-1-1,3 3 0,-9-3 0,-4 1-2,-9 1 0,-22-2-1,16 4-4,-30-15-13,14 11-17,-32-18 0,17 11-2,-9-9 2</inkml:trace>
  <inkml:trace contextRef="#ctx0" brushRef="#br0" timeOffset="10530">1980 286 67,'16'3'35,"10"9"0,-8-6 1,15 11-27,-16-7-2,5 13-2,-12-2-1,-7 2-2,-10-3 0,-11 3-2,-3 0-2,-10-7-2,5 12-10,-8-21-22,9 3 0,-1-11-1,26 1 0</inkml:trace>
  <inkml:trace contextRef="#ctx0" brushRef="#br0" timeOffset="10905">2355 315 66,'-9'-20'36,"9"20"-2,-1-13 2,18 20-24,-17-7-3,9 22-3,-5 1-2,6 9-1,-1 3-1,4 2-1,-1 1-2,-1-6-1,4-1-2,-15-31-5,24 27-12,-24-27-16,16-20 1,-13-16 9,12 9 13,-14-19 6,8 4 7,-1 3 7,-8-9 13,9 19 16,-9 3 0,0 26-8,0 0-12,-4 27-6,-6 5-3,4 15-2,-4 5-1,1 4-1,-3-2-2,5-7 0,1-8-4,-5-23-11,12-2-21,-1-14-1,3-20-1,1-9-1</inkml:trace>
  <inkml:trace contextRef="#ctx0" brushRef="#br0" timeOffset="11482">2787 35 46,'0'0'31,"3"-19"1,-3 19 0,28-11-18,-28 11-3,33-4-1,-20 4-3,9 15-2,-12 0 0,2 11-1,-11 0 0,-2 12-1,-11-2-1,-1 8 0,-4-5 0,2 4-1,-1-5 0,10-3 0,4-6-1,6-5 1,6-6-1,4-4 0,4-5 0,-1-5 1,-1 1-1,-1 1 0,-15-6-1,20 23 1,-16 1 1,-1 5-1,-2 8 0,-1 3 1,-2 4 0,-4 2-1,0-4 1,-4-4-1,-5-3 1,0-9-2,-4-4 2,0-8-2,-1-1 1,1-8-2,3 5-2,-6-22-13,22 12-21,-13-12 1,13 12-4,-4-23 3</inkml:trace>
</inkml:ink>
</file>

<file path=ppt/ink/ink2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8:44.9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60 67 71,'-4'-23'36,"4"23"0,0 0 1,0 0-28,0 0-2,-6 28-1,-1-2-2,2 10 0,-3 5-2,1 8 0,1-1 0,-1 6-1,2-4 0,4-3-1,-3-3 1,4-5-1,1-7 0,2-7 0,-2-6-1,-1-19-2,7 14-1,-7-14-5,12-17-22,-12-6-8,10 4 2,-6-12-2</inkml:trace>
  <inkml:trace contextRef="#ctx0" brushRef="#br0" timeOffset="390">365 172 75,'19'9'36,"-19"-9"-1,25 18 1,-25-18-29,1 14-1,-14-8-2,-4 3-1,-9-3-2,-4-3 1,-6 0-1,-6-3-1,3-2 1,3 0-2,3-1 1,4 0-3,10 3-1,-2-6-6,21 6-24,0 0-2,23 12-1,-7-12 1</inkml:trace>
  <inkml:trace contextRef="#ctx0" brushRef="#br0" timeOffset="686">458 396 75,'0'0'36,"0"0"-1,-22 18 0,-2-22-28,2 13-2,-13-9 0,4 4-2,-7-5-1,2 1-1,-3-5 0,5-1 0,1 3-2,5-7-1,7 10-4,-5-18-16,26 18-14,-18-10 0,18 10-1,13-5 1</inkml:trace>
  <inkml:trace contextRef="#ctx0" brushRef="#br0" timeOffset="998">332 17 75,'0'0'37,"0"-19"-1,0 19 0,3 16-27,-1 14-2,-15 4-1,7 13-2,-10 6-1,3 7 0,-6 2-2,4 0 0,-3-4-1,2-9 1,6-4-3,0-11-2,10 2-6,-7-18-28,19-2 1,-12-16-1,23 3-1</inkml:trace>
</inkml:ink>
</file>

<file path=ppt/ink/ink2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8:47.5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33 195 67,'-9'-25'36,"9"25"-1,-3-31 2,3 31-27,0 0-1,9 18-2,-12 11-2,5 14-2,-7 9 0,5 10-1,-4 7 0,1 2-1,0-3 0,2-5-1,-4-8 2,5-10-2,-1-9 0,1-12-2,-2-9 1,2-15-3,0 0-3,-8-31-13,11 11-18,-8-17 1,14 2-2,-9-14 3</inkml:trace>
  <inkml:trace contextRef="#ctx0" brushRef="#br0" timeOffset="265">7 180 69,'6'-13'35,"4"-5"1,9 12 0,-3-6-27,11 21-1,-6-2-2,2 15-2,-4 2-1,-5 11-1,-9 2-1,-7 4 0,-4-2 0,-11-3-1,-3-7-2,-4-6 0,0-6-3,-4-17-6,15 3-25,-9-18 0,22 15-2,-13-34 2</inkml:trace>
  <inkml:trace contextRef="#ctx0" brushRef="#br0" timeOffset="608">345 35 55,'0'0'34,"-13"-13"0,13 13 0,0 0-17,0 0-8,-22 11-1,19 7-2,-10-1-1,5 13-1,-3 8-1,4 6-1,0 5-1,4 9 1,2 0-1,5-1-1,0-3 1,3-8-1,4-6-2,-1-11-1,7-3-4,-17-26-24,26 9-6,-10-19 0,6-2-1</inkml:trace>
  <inkml:trace contextRef="#ctx0" brushRef="#br0" timeOffset="967">407 209 38,'0'0'32,"3"-13"1,-3 13 0,21 0-9,-1 10-13,-20-10-2,25 16-2,-25-16-2,20 33-1,-16-10 0,1 6-2,-8 3-1,-2 0 1,-2-5-2,-1-1 1,0-9-1,8-17 0,0 0-1,0 0 1,-6-33-1,17 0 1,2-4-1,3-8 1,-2 0 1,2 3 0,-4 5-1,-2 11 1,-3 9 1,-7 17-1,0 0 1,-1 27-1,-4 3 0,1 14 0,-2 3 0,2 4 0,1-2-1,3-6 1,4-6-1,1-8-1,8-9-1,-13-20-5,30 15-12,-18-33-19,15 7 2,-9-17-3,9 4 1</inkml:trace>
  <inkml:trace contextRef="#ctx0" brushRef="#br0" timeOffset="1419">752 25 71,'7'-19'36,"-7"19"-1,13-6-5,6 15-20,-19-9-1,29 21-2,-16-8-2,6 11 0,-5 0-2,1 8 0,-2 1-1,-3 7-1,-4 5 1,-5 5-1,-4 2 0,-5 0-1,-7 2 0,-5-7 0,-5-4-2,-10-11-4,12 6-21,-19-28-12,11 1 1,-6-12-3,6-2 2</inkml:trace>
</inkml:ink>
</file>

<file path=ppt/ink/ink2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8:55.1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414 98 44,'9'-14'33,"-9"14"2,0 0 0,0 0-17,0 0-7,-14 11-2,1 4-4,-11-5-1,3 3-1,-7-6-1,2-1-1,1-9 0,7 0-1,3-4 1,15 7-1,-11-17 0,11 17 0,0 0 0,0 0 0,0 0 0,14 5 0,-14-5 0,-1 25 1,-4-9-1,1 3 0,0 0 0,1-3 1,0 0-1,3-2 1,0-14-1,8 17 0,-8-17 0,21 3 0,-7-1 0,1 1 0,-1 0 0,2 1-1,-3 6 1,-1 3 0,-5 7 0,-3 8 0,-5 1 0,-3 4 0,-7-1 0,-2-2 0,-4-1 0,0-5 0,-5-4 1,0-11-1,0-2-1,2-9-1,6 2-4,-8-18-16,22 18-14,-9-31 0,18 15-1,-2-4 0</inkml:trace>
  <inkml:trace contextRef="#ctx0" brushRef="#br0" timeOffset="687">601 324 59,'-4'-24'35,"4"24"-1,0 0-1,0 0-19,-23 3-7,14 17-1,-8 3-3,1 9-1,-3 0 0,4 7-1,4 0-2,6-3 1,5-7 0,5-4-1,4-11 0,-9-14 0,27 5 1,-11-17-1,1-8 1,-1-8 0,-1-5 0,1-2 1,-6-1 0,0 7 0,-3 3 1,-1 10 0,-6 16 0,0 0 0,10 26 0,-5 0-1,-1 5 0,2-1 0,2 0-3,-3-6 0,8-3-5,-13-21-18,16 2-11,-11-15 0,8 1-2,-8-8 1</inkml:trace>
  <inkml:trace contextRef="#ctx0" brushRef="#br0" timeOffset="1186">161 62 78,'-29'-10'36,"13"20"-2,-9-17-5,12 27-19,-14-5-1,12 19-3,-2 1-2,7 14-1,0 4-1,11 6 0,3 2-1,5 0 0,0-3-1,8-6 0,-4-4-1,5-11-1,-1-6 1,0-11-4,10 0-8,-13-18-25,19-1 2,-5-14-1,11 4 0</inkml:trace>
  <inkml:trace contextRef="#ctx0" brushRef="#br0" timeOffset="1498">805-3 76,'18'3'38,"6"18"-3,-9-5-3,18 22-24,-20-5 0,6 14-2,-10-1-3,2 8 1,-5-4-2,-1 7-1,-8-5 0,-2-3 0,-3-1-1,-4 0-1,-5-3 1,-5-5-1,-1 0-2,-8-9-4,11 10-15,-15-22-16,9 1 0,-4-13 0,8 1-2</inkml:trace>
</inkml:ink>
</file>

<file path=ppt/ink/ink2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8:57.6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186 335 64,'0'0'35,"2"-23"0,-2 23-4,-7-21-18,7 21-4,-15-9-3,2 12-1,-9 3-2,2 5-1,-6 8-1,3 7 0,0 4 0,6 7 0,4 0-1,5-2 0,7 0-1,7-6 1,1-9-1,3-6 0,3-6 0,3-11 1,-2-8-1,-1-7 0,-1-11 1,-1-5 0,1-6 0,-3 1 1,-5 1-1,2 8 1,-3 7 1,-3 23-1,0 0 1,5 19-1,-5 11 0,3 9 0,3 4-1,-2 1 0,2-4-3,-1-11-4,9 5-14,-14-34-16,20 14 0,-11-27-1,8 1 2</inkml:trace>
  <inkml:trace contextRef="#ctx0" brushRef="#br0" timeOffset="390">270 327 65,'0'-18'36,"-6"4"-2,6 14-1,-3 13-22,9 13-5,-7 0-2,5 12-1,-1-7-1,0 4-1,0-4-1,-2-8 0,1-9-1,-2-14 1,0 0-1,-8-14 0,7-7 1,1-5-1,1-4 1,5 1 0,3 2 1,5 6 0,2 7 1,3 11 0,-2 7 1,4 11-1,-7 11 0,1 6 0,-7 1-1,2 5 0,-7-4 0,-1-2-1,-2 0-2,-6-13-3,9 2-7,-3-21-25,0 0 1,0 0-2,8-20 1</inkml:trace>
  <inkml:trace contextRef="#ctx0" brushRef="#br0" timeOffset="780">618 390 72,'0'-18'35,"0"18"-1,0-39 0,0 39-28,-4-21-1,4 21-1,-19 3 0,6 12-2,-4 5 0,0 7-1,-2 7-1,1-1-1,3 3 0,4-4 0,6-2-1,3-5 0,8-5-1,4-7 1,7-6 1,2-7-1,1-5 2,2-8 0,-3-11 1,-2-7 0,-2-13 1,-4-12-1,-5-9 1,1-5 0,-5-4 0,1 4 1,-3 4-1,0 14 1,-5 15-1,5 37 1,0 0-2,-8 39 1,6 20-1,1 18 0,1 7-1,3 5 1,4-3-1,2-10 0,5-10-1,2-20 1,4-20-2,-1-22-1,4-8-5,-14-32-21,14 4-8,-10-20 0,10 4-2</inkml:trace>
</inkml:ink>
</file>

<file path=ppt/ink/ink2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01.9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 26 54,'-18'5'34,"18"-5"-1,0 0 1,-19 5-25,19-5 0,0 0-1,2 13-2,-2-13-1,0 0-1,0 0-1,0 0 1,0 0-2,20 0 0,-20 0-1,26 0 0,-8-1 1,3 0-2,-2-7 1,6 2 0,-4-1-1,-2 1 1,-1-1-1,-5 6 1,-13 1-1,15-12 0,-15 12 0,0 0 0,0 0 0,-11 13 1,11-13-1,-17 26 0,8-5 0,0 3 1,2 4-1,3 1 1,2 1-1,2 0 1,0-4-1,2-4 0,0-5 0,0-4 1,-2-13-1,6 18-1,-6-18-1,0 0-3,8 17-11,-8-17-23,6-14 1,-1-1-3,3-6 1</inkml:trace>
</inkml:ink>
</file>

<file path=ppt/ink/ink2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06.8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282 174 42,'-14'2'34,"14"-2"0,0 0 1,-22-8-19,22 8-4,0 0-3,0 0-3,0 0-1,23 11-2,-23-11 0,29-3-1,-14-2 0,6 1 0,4-6-1,-6 2 1,1-2-1,-3 0 0,-4 0 0,-13 10 0,15-9 0,-15 9 0,0 14 0,-4 4 0,-2 7 0,-3 6 0,-2 7 1,0 7-2,1 2 1,3 1-1,1 1 1,3-5-1,2-5 0,1-6 0,1-4 0,2-7-1,2-5 0,-5-17-2,5 14-1,-5-14-4,0 0-10,5-21-20,-5 21-1,13-31 1,-2 15 0</inkml:trace>
  <inkml:trace contextRef="#ctx0" brushRef="#br0" timeOffset="390">498 393 56,'3'-15'34,"-10"0"0,7 15 0,-24-22-20,11 27-7,-13-4-2,5 5-2,-4 0-4,-2-5-4,11 4-30,-9-8 1,12 0-2,-1-7 1</inkml:trace>
  <inkml:trace contextRef="#ctx0" brushRef="#br0" timeOffset="780">695 360 53,'0'0'36,"-9"-19"-2,-3 5-6,12 14-7,-23-12-13,23 12-1,-26 15-2,16 7-1,-3 1-2,6 9-1,0-1 0,4 1-1,3-2-1,4-7 0,2-5-1,-6-18 1,16 5 1,-16-5-1,23-20 0,-10-1 1,0-3 1,0-3-1,0-2 2,-3 4-1,-1 0 1,-3 9-1,-1 3 2,-5 13-2,0 0 1,19 17 0,-10 4-2,4 4 1,1 0-2,1 0-1,1 1-2,-16-26-9,32 23-25,-32-23 1,26 0-1,-26 0 0</inkml:trace>
  <inkml:trace contextRef="#ctx0" brushRef="#br0" timeOffset="1342">135-3 71,'0'0'38,"-28"-4"-2,28 4 1,-30 7-29,17 10-1,-7 2-2,7 12-1,0 3-1,4 6-2,3 1 1,2 3-1,8-1 1,3 3-2,3-5 1,3 3-1,6-5 1,3 0-1,0-3-1,4-1 0,1-5-1,1-8-1,2-2-4,-14-18-20,13 4-11,-6-14 0,9 2-1,-10-13 1</inkml:trace>
  <inkml:trace contextRef="#ctx0" brushRef="#br0" timeOffset="1763">865 116 45,'-7'-24'32,"7"24"4,-6-14-2,6 14-17,0 0-5,19 5-2,-19-5-3,22 22-1,-9-3-2,4 12 0,1 7-1,0 6-1,-6 8 0,1 0-1,-9 1 0,-8-2-1,-5-2 0,-8-8-2,-9-2-4,-17-21-13,8 4-20,-11-13 1,8 1-2,-3-7 0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7:43.0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268 4 83,'0'0'36,"0"0"-5,0 0-5,-20-6-19,1 6-2,-1 6-1,-3-2-1,1 2-2,1 0 0,4-2-1,4 2-1,13-6 1,-13 0-1,13 0 0,0 0-1,0 0 1,13-16 2,-13 16-1,13-10 2,-13 10 0,0 0 0,17 8 1,-17-8 1,6 31-1,-3-6 0,-2 7-1,-2 2 0,1 7 1,-2 3-2,-2 1 1,-1-5-2,1 4 1,0-6-1,1-5 1,1-4-2,1-9-1,4-1-1,-3-19-3,4 19-2,-4-19-4,18 2-5,-18-17 0,17 18 4,-17-3 5,23-17 4,-10 11 4,-13 6 4,26-3 4,-26 3 5,13 6 1,-13-6-3,-6 11-4,-7-2-3,-4 3 0,-9-2-3,-4-4-1,-2 2-4,-11-13-27,14 0-3,-2-6-2,14 2-1</inkml:trace>
</inkml:ink>
</file>

<file path=ppt/ink/ink2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12.7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263 48 48,'0'0'34,"4"-17"0,-4 17 1,-4-16-19,4 16-5,-19 0-3,3 3-2,-12-3-3,-1 4 0,-4-7-1,-2 0-1,1-1-1,4 0 0,6-2-1,8 3 0,16 3 0,0 0-1,0 0 1,22 7 0,0-3 0,-1 1 1,2-1 0,-5 0 1,-2 4 0,-16-8 0,19 23 1,-16-6-1,-3 7 1,-3 5 0,-2 1 0,2 8-1,-2-2 1,0 2-2,1-2 1,1-4 0,1-2-2,2-4 1,5-2-1,-1-8-1,5-3 1,-9-13-2,19 10 1,-19-10-1,25-6 1,-12-1 0,-13 7 1,19-15 1,-19 15 0,12-13 1,-12 13 0,0 0 0,-25-6 1,10 8-1,-7 1 0,0 2-1,0 0 1,-2-2-1,4 3-2,-2-8-1,22 2-7,-38-4-26,38 4 0,-10-16-1,10 16 0</inkml:trace>
  <inkml:trace contextRef="#ctx0" brushRef="#br0" timeOffset="858">714 93 61,'-10'-19'35,"10"19"-2,0 0 2,-16-8-23,22 23-5,-11 0 0,10 11-4,-7 2 1,2 6-2,0 3 0,-3-1-1,3-4 0,0-3-1,0-3-2,-3-9 0,6-4-4,-3-13-4,0 0-17,-4-11-8,5-2-1,-11-12 0</inkml:trace>
  <inkml:trace contextRef="#ctx0" brushRef="#br0" timeOffset="1061">672 163 48,'0'-22'34,"7"9"1,-8-4-1,1 17-14,0 0-9,0 0-3,-24 5-3,24-5-1,-29 26-1,10-10-2,-3 0 1,0 0-1,0 2-1,0-5 0,-3 3 0,2-3-1,5-5 1,2 0-1,3-4 0,13-4 0,0 0-1,0 0 1,0 0-1,7-17 2,-7 17-1,13-12 0,-13 12 0,0 0 1,13-13-1,-13 13 1,0 0 1,0 0-1,0 0 0,18-1 2,-18 1-1,19 13 1,-3-2-1,2 5 1,-2 4-1,3 2 1,1 1-2,-1-2 0,-1-1-1,-18-20-3,26 32-11,-26-32-21,19 4-1,-19-4-1,25-13-1</inkml:trace>
</inkml:ink>
</file>

<file path=ppt/ink/ink2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17.0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180 77 50,'0'0'33,"-9"-20"1,9 20 0,-20-11-22,20 11-3,-20 15-2,8 1-1,-7-3-2,3 3-1,-4-3-1,3 1 0,-1-4-1,4 1 0,14-11-1,-18 20 1,18-20 0,3 26 0,7-9-1,6-2 1,3 3 0,3-3 0,-2-2-1,2 1 1,-6 2 0,-3-1 0,-6 4-1,-7-2 1,-6 0 0,-2 7-1,-7-3 1,-2-2-1,1 0 0,-2-5 0,4-2 1,14-12-1,-20 13 0,20-13 0,0 0 0,0 0 0,0 0 0,16-13 0,-16 13 0,13 6 0,-13-6-1,10 26 1,-6-2 0,0 4 0,-1 9 0,-1 3 0,2-1-1,0-2 1,-1-2 0,2-5 1,-1-4-1,3-5 0,1-5 0,-8-16 0,18 17-1,-18-17 0,25 1-3,-25-1-5,26-14-22,-17-8-5,8 8-1,-4-14-1</inkml:trace>
  <inkml:trace contextRef="#ctx0" brushRef="#br0" timeOffset="686">322 310 72,'7'-19'35,"-7"19"1,13-10-1,9 20-27,-22-10-2,27 30-2,-18-5 0,-2 10-2,-6-1 0,-1 6-1,-5-4-1,-3-4 1,-5-8-1,5-7 0,8-17-1,0 0 1,0 0 0,4-30 0,9 5 0,0-6-1,3-6 1,-2-2 1,-1 2-1,2 6 0,-5 5 1,-3 12 0,-7 14 0,0 0 0,5 26 0,-8 7 0,0 6 0,3 8 0,-2-1 0,4-3-1,2-5 0,3-8 0,2-7-3,-9-23-2,28 22-9,-28-22-24,29-20 1,-12-2-1,9 8 0</inkml:trace>
  <inkml:trace contextRef="#ctx0" brushRef="#br0" timeOffset="1154">738 175 79,'-16'-20'37,"16"20"0,-13 16-1,19 13-29,-10 0-2,5 13-1,-1 4-1,-1 5-1,-1-1-1,-1-2 0,2-5 0,0-9 0,1-2-1,2-12 0,-4-4-2,2-16 0,0 0-4,0 0-7,21-15-24,-22-6 0,14 8-1,-12-12 2</inkml:trace>
  <inkml:trace contextRef="#ctx0" brushRef="#br0" timeOffset="1451">714 400 62,'0'0'34,"0"0"1,-21-11-1,39 14-22,-18-3-5,27-5-1,-6 0-1,12 7-1,4-4 0,14 7-1,0-4-1,5 3 0,-4-1-1,-3 2 0,-7-3 0,-7 1-2,-12 0 0,-23-3-2,0 0-4,-13-7-12,13 7-17,-37-12-1,22 8 0,-9-9 0</inkml:trace>
  <inkml:trace contextRef="#ctx0" brushRef="#br0" timeOffset="1732">1033 297 64,'0'0'34,"18"14"-3,-18-14 3,43 12-24,-24-9-2,9 11-1,-10-2-3,4 7 0,-13-2 0,-3 5-2,-14 1-1,-11-1-1,-4 4-1,-4-9-4,4 8-22,-12-20-9,10 4-1,1-13 0</inkml:trace>
  <inkml:trace contextRef="#ctx0" brushRef="#br0" timeOffset="2122">1423 379 68,'-2'-16'35,"2"16"1,0 0-3,12 13-20,-12-13-5,10 31-3,-6-5-1,8 6-2,-2 1-1,-1 2-2,1-4-2,-4-10-5,8 3-14,-14-24-14,19-4 0,-18-16 0,9-1 1,-10-13 25,9 2 6,0 0 7,-9-7 16,10 19 14,-7-2 2,-3 22-1,0 0 2,14 2-23,-21 11-5,3 15-2,-4 3-2,0 4-1,-2 1-1,2-4-1,3-3-2,0-11-5,13 7-22,-8-25-10,21 4 1,-8-15-1</inkml:trace>
  <inkml:trace contextRef="#ctx0" brushRef="#br0" timeOffset="2792">1813-1 49,'0'0'31,"0"0"2,22 3 0,-22-3-21,28 0-2,-28 0-1,28 7-3,-28-7-1,24 23-1,-20-6 0,-3 8-2,-6 1 1,-4 7-1,-7 1-1,2 0 0,1-2 0,1 0 0,6-5-1,6-5 0,5-3 1,5-6-1,6-4 0,2-4 0,0-2 0,-2 0 0,-2-3 1,-14 0-1,16 10 0,-12 6 1,-8 6 0,1 5 0,0 10 1,-3 2 0,2 4-1,1 3 0,-3-1 1,-1-1-2,-1-8 1,-4-4-1,-1-9 1,-3-3-2,-1-7 0,-2-6-1,6 1-2,-6-16-11,19 8-22,0 0-1,0 0 0,-14-5-2</inkml:trace>
</inkml:ink>
</file>

<file path=ppt/ink/ink2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27.3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 44 57,'0'0'35,"-8"-26"-2,8 26 1,-6-19-20,6 19-4,0 0-3,0 0-2,-4 16 0,1-1-2,-2 2 0,5 10-1,-4 3 0,4 4 0,-1 5-1,1 0 0,1 4-1,-1-4 1,0-1-1,0-3 1,0-3 0,-1-4-1,-2-3 0,1-5 1,1-1-1,1-5 0,0 0 1,0-14-2,3 21 1,-3-21 0,0 0-2,0 0-1,0 0-4,0 0-19,11-21-12,-8-1 2,10 9-3,-3-6 1</inkml:trace>
  <inkml:trace contextRef="#ctx0" brushRef="#br0" timeOffset="593">321 203 76,'19'6'35,"-19"-6"-1,18 6 3,-18-6-30,0 0-2,-19 1 0,-3 2-2,-7-1 0,-6-1-1,-1 2-1,-6 0 0,3-1 0,4-1-1,4-1 0,5-1-1,8 1-1,5-5-3,13 5-5,0 0-27,19 9 1,-6-12-2,9 6 2</inkml:trace>
  <inkml:trace contextRef="#ctx0" brushRef="#br0" timeOffset="936">337 336 71,'0'0'36,"5"18"-2,-5-18 3,-10 16-29,10-16-1,-27 17-2,7-11-2,-6-3-1,-3-2 0,-3-4-1,-4 0-1,4-1-1,-2-11-8,15 10-26,-7-8-1,26 13-1,-22-15-3</inkml:trace>
</inkml:ink>
</file>

<file path=ppt/ink/ink2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34.0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25 215 60,'0'0'36,"-7"-21"0,7 21-1,0 0-18,0 0-7,-6 14-3,7 12-1,-6 5-2,6 11-1,-4 10 0,3 9-1,2-1 0,0 4-1,-2-3 0,5 1 0,-1-8 0,-2-6 0,-1-12-2,1-8 1,-2-10-1,0-18-1,0 0-2,0 0-5,11-21-23,-12-14-6,9 9-1,-5-15 0</inkml:trace>
  <inkml:trace contextRef="#ctx0" brushRef="#br0" timeOffset="328">-1 169 63,'13'-23'33,"3"21"1,-16 2-2,36 2-23,-18 1-3,8 13 0,-9 1-2,3 11 0,-5 1-1,-3 4-1,-5 3 0,-6 0-1,-7-2 0,-5-5 0,-7-3 0,1-7-2,-5-4-1,-7-10-4,15 3-6,-12-15-25,26 7 3,-21-17-3,21 17 2</inkml:trace>
  <inkml:trace contextRef="#ctx0" brushRef="#br0" timeOffset="671">402 30 63,'-5'-19'36,"5"19"-1,-11-13 2,11 13-22,-17 4-8,10 14-1,-6 4-2,3 14 0,-5 4-2,5 8 0,1 4-1,6 2 0,6-1-1,3-6 1,6-5-2,2-10-1,4-5-3,-18-27-9,34 22-24,-16-26 1,4-1 0,-9-14-1</inkml:trace>
  <inkml:trace contextRef="#ctx0" brushRef="#br0" timeOffset="967">472 146 80,'3'-18'36,"-3"18"-1,17-13-5,2 29-23,-13-1 0,4 15-3,-7 4-1,-1 5 0,-5 1-2,0-4 0,-3-2-1,-1-8 0,2-9 0,5-17-1,0 0 0,0 0 0,5-26 1,4-4-1,2-5 0,2-3 1,0-2 0,0 2 0,-3 5 1,1 7 0,-4 8 0,-7 18 0,0 0 1,6 28-1,-8 2 1,1 8-1,-2 4 0,4 3 0,2-2 0,2-5-2,2-5-1,2-11-2,7 3-12,-16-25-21,26-6 0,-16-13-2,7-1 2</inkml:trace>
  <inkml:trace contextRef="#ctx0" brushRef="#br0" timeOffset="1373">749 44 79,'0'0'38,"19"-7"-2,-1 20 2,-4-8-30,8 22-2,-6 2-1,1 9-1,-5 5-2,-3 6 1,-9 1-2,-5-1 0,-6 0 0,-4-1 0,-5-3-2,-3-5 0,-3-3-2,-3-16-6,11 6-28,-12-19-1,9 2-1,-2-11-1</inkml:trace>
</inkml:ink>
</file>

<file path=ppt/ink/ink2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40.2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173 26 51,'0'0'34,"-13"-13"-1,0 4 1,13 9-22,-13-5-2,13 5-1,-21 10-3,13 6-1,-10 1-1,5 10-1,-1 2-1,2 9 0,-3 3-1,5 3 0,-2 0 0,6-2 0,3 2 0,3 0-1,2-2 1,5-1-1,7-3 1,1-3-1,4 0 0,-1-7 0,1-2-1,-2-9-2,5-1-2,-22-16-17,23-3-15,-14-10 0,7-1-2,-9-8 2</inkml:trace>
  <inkml:trace contextRef="#ctx0" brushRef="#br0" timeOffset="453">235 168 60,'0'0'35,"1"-17"-2,-1 17 1,16-12-24,3 16-3,-6-2 0,7 6-2,-3 1-1,-2 10 0,-4-3-2,-7 8 0,-2 2 0,-4 0-1,-6 4 1,-1 0-1,-1 1 0,-2 0 0,2-2-1,2-1 1,0-3 0,7-2-1,2-4 0,2-1 1,5-5-1,-8-13 0,24 16 0,-8-12-1,1-1-2,-2-7-5,11 7-22,-13-14-7,7 6-1,-9-13-1</inkml:trace>
  <inkml:trace contextRef="#ctx0" brushRef="#br0" timeOffset="812">569 328 52,'0'0'36,"-13"-25"-2,13 25 1,-19-11-15,19 11-13,-30 15-1,17 4-2,-4 3-1,2 7-1,2 2-1,3-3-2,5-1 2,3-5-2,6-5 1,-4-17-1,21 11 0,-10-17 1,5-7 0,3-3 0,0-9-1,1-1 2,-3 0-1,0 4 1,-4 1 0,0 10 1,-13 11-1,18-2 0,-18 2 2,8 34-2,-6-9 1,2 2-2,-1 3 0,-2-7-6,9 8-11,-10-31-20,19 23 0,-19-23-2,29-9 1</inkml:trace>
  <inkml:trace contextRef="#ctx0" brushRef="#br0" timeOffset="1202">797 28 71,'19'9'37,"-3"2"-1,8 21 1,-6-1-30,7 19-1,-10-5-1,-1 11-1,-6-2 0,-7 1-2,-4-3 0,-4-1-1,-9-9 0,-6-1-1,-2-6 1,-5-7-3,2-3-1,-7-15-9,13 6-25,-10-16 0,16 3-1,-3-10-2</inkml:trace>
</inkml:ink>
</file>

<file path=ppt/ink/ink2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42.2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130 294 60,'0'0'35,"0"-23"-4,0 23 3,-8-17-23,8 17-3,-15 0-2,15 0-1,-29 20-2,15-4-1,-2 7 0,-2 5-2,5-2 1,5 5-1,0-4 0,7-2-1,5-3 1,5-6-1,-9-16 0,26 16 0,-11-18 1,2-8-1,-1-3-1,1-7 3,-4-5-2,-2 0 3,0 0-2,-4 5 2,-1 3-1,-6 17 2,0 0-1,0 0 0,5 24 0,-1 3-1,-4 2 1,1 1-3,4 2-2,-7-14-17,15 5-16,-13-23-1,26 16-2,-26-16 1</inkml:trace>
  <inkml:trace contextRef="#ctx0" brushRef="#br0" timeOffset="405">307 296 62,'0'0'35,"0"0"-2,-7 36 0,6-17-24,6 14-6,-5-5 2,2 3-4,-4-8 1,0-7-2,2-16 1,0 0-2,-15-3 0,8-13 1,2-9-1,5 1 1,3-4 0,5 2 2,2 1-1,6 9 2,1-3-1,5 12 1,-3 0 0,2 7 0,-3 1-1,-1 9 1,-4 2-2,-4 7 0,-5 0 2,-4 7-3,5-3 2,-8 2-3,-2-3 2,4-3-3,-3-2 0,4-17-7,5 22-24,-5-22-3,16 3-2,-16-3 0</inkml:trace>
  <inkml:trace contextRef="#ctx0" brushRef="#br0" timeOffset="811">709 424 64,'1'-24'35,"2"10"0,-4-6 1,1 20-27,4-31-3,-4 31 0,-8-16-1,8 16-2,-22 1-2,6 8 1,-6 1-2,0 6 0,1 2 2,-1 7-3,9 2 1,1-1-1,11 5 1,1-5-2,8 0 1,3-4 0,6-3-1,3-6 0,-1-6 1,-3-8 0,2-5 0,-1-7 0,-3-9 0,2-7 2,-1-10-1,-1-8 1,-1-11-1,-2-6 2,-3-3-1,0 2 1,-7 5 0,0 8-1,-2 8 1,-2 15 0,3 29 0,-13 2-1,7 28 0,2 15 1,2 10-2,1 12 1,4 5 0,1 0 0,3-3-1,2-14 0,1-10-1,5-17-1,1-12 0,1-24-7,9 3-25,-5-22-4,6-2 0,2-10-2</inkml:trace>
</inkml:ink>
</file>

<file path=ppt/ink/ink2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46.2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62 186 48,'-6'-15'34,"6"15"2,-3-19-2,3 19-15,0 0-9,15-1-3,-15 1-1,6 24-2,-5 0-1,4 6-1,-1 6-1,0 8 0,2 0 0,3 3-1,3-5 1,-2-3-2,3-6 2,0-4-1,0-7 1,2-9-1,-2-6 0,0-10 0,-2-11 1,0-12 0,-4-13-1,2-14 1,2-13-1,1-9 0,-2-1 1,2 4-1,-3 11 0,-1 11 0,1 16 0,-6 18-2,-3 16-1,-16 25-3,10 16-10,-16-13-22,14 13 1,-10-5-2,11 5 2</inkml:trace>
  <inkml:trace contextRef="#ctx0" brushRef="#br0" timeOffset="405">232 349 64,'0'0'37,"0"0"-2,0 0 2,-23-19-28,23 19-2,-27 0-1,9 5-2,-5-4-3,-5-2-2,6 9-16,-7-16-20,7 2 1,-1-7-3,6-2 1</inkml:trace>
</inkml:ink>
</file>

<file path=ppt/ink/ink2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59.1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35-2 50,'-22'4'27,"22"-4"3,-13 9-13,13-9-10,0 0-32,0 0-3,0 0 2,0 0-3</inkml:trace>
  <inkml:trace contextRef="#ctx0" brushRef="#br0" timeOffset="10967">5943 510 88,'2'18'39,"-2"-18"-2,-4 22 1,4-22-35,-10 19-1,10-19-2,-22 0-8,22 0-29,0 0 0,-7-13-1,7 13-2</inkml:trace>
</inkml:ink>
</file>

<file path=ppt/ink/ink2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54.8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175 40 62,'2'-14'36,"-8"1"1,6 13-1,-9-13-24,9 13-4,-16 18-3,6-4-1,-9-1-2,2 8 2,-6 3-3,3 6 1,1 6-1,3 9 0,3 3 1,7 13-1,3 6 0,7 3 0,7 0-1,4-4 0,3-5 0,4-9-1,-1-5 0,1-12-2,4-8 0,-8-17-5,12 8-18,-15-25-13,9 2 2,-9-11-2,6 6 2</inkml:trace>
  <inkml:trace contextRef="#ctx0" brushRef="#br0" timeOffset="437">400 171 67,'0'0'36,"-16"-24"0,16 24 1,-17-10-28,17 10-2,-23 20-2,10 2-1,-3 10-2,5 9 0,0 6-1,7 8 0,4 3-1,4-2 1,7-4-2,4-8 1,2-9-1,1-15 0,2-11 0,-1-15 1,-2-12-1,-4-9 1,-4-11 0,-5-3-1,-4 2 1,-4 1 0,-6 4 0,-6 13 0,-1 5 0,-5 11-1,0 10 0,-1 3-2,5 11-4,-11-9-25,22 8-4,7-18 0,-6 16-2</inkml:trace>
  <inkml:trace contextRef="#ctx0" brushRef="#br0" timeOffset="874">610 238 74,'0'0'37,"-17"4"-2,13 13 1,-9 7-32,2 13-1,-5 3-1,6 3-1,2 3-1,3-4 0,5-6 0,5-7-1,3-11 1,-8-18-1,19 1 1,-10-18-1,0-9 1,2-8 0,-5-11 0,3 0 0,-6-2 2,2 8-1,-5 1 1,5 18 0,-1 5 1,-4 15-1,9 22 1,-1 10-1,1 7-1,4 6 0,-1 6-1,1-3-1,1-2-4,-6-22-7,15 3-25,-23-27 0,30 2-2,-17-22 1</inkml:trace>
  <inkml:trace contextRef="#ctx0" brushRef="#br0" timeOffset="1264">873 64 73,'17'-3'37,"9"15"-1,-4 0 2,11 15-30,-8 0-4,-2 12 0,-5-1-2,-11 7 1,-7 4-2,-6 8 1,-4 3-2,-3 1 1,-2 0-1,-2-7 0,-3-3-2,-2-12-2,7-2-5,-15-20-29,30-17 1,-26 4-2,26-4 2</inkml:trace>
</inkml:ink>
</file>

<file path=ppt/ink/ink2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56.9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151 155 61,'-7'-20'36,"7"20"-1,-19-21 0,19 21-23,-14-2-5,14 2-1,-32 23-3,16 0 0,-4 3-1,4 10-1,2 2-1,5 3 0,5-1 0,5-5 0,5-5-1,6-9 0,2-10 0,2-14 0,1-5 1,-2-14-1,-1-6 0,-1-8 1,0-4 0,-3 0 0,-1 4 1,-3 7-1,-5 3 2,2 13 0,-3 13-1,0 0 1,0 32 0,3 0-1,1 4 0,3 8-1,4 1-1,-4-6-3,9 7-9,-16-26-24,17 2 1,-17-22-2,20 2 1</inkml:trace>
  <inkml:trace contextRef="#ctx0" brushRef="#br0" timeOffset="390">267 214 73,'6'14'36,"-6"-14"-3,6 39 2,-2-12-29,6 12-2,-4-4-2,1-1-1,-3-7-2,-4-10 0,0-17 0,0 0 0,0 0 0,-14-26-1,10 2 2,6-4 0,3-5 1,5 2 0,3 1 1,4 7 1,2 0 0,3 8 0,-4 2 0,1 12 0,-3 3-1,-3 13 0,-3 7 0,-1 5-1,-5 5 0,0 3-1,-4 3-1,-4-9-1,1 3-3,3-32-8,-6 24-24,6-24 0,0 0-1,2-22 1</inkml:trace>
  <inkml:trace contextRef="#ctx0" brushRef="#br0" timeOffset="749">618 222 69,'16'-15'36,"-11"-9"0,8 21-7,-14-18-14,1 21-9,0 0-1,0 0-1,-23 5-2,7 14-1,-1 4-1,-1 4 0,5 5-1,3 0-1,6 1 0,1-4-1,6-1 0,3-11 0,5-4 0,5-7 2,4-6 0,2-8 2,-2-13 0,2-6 1,-2-11 1,0-3-1,-5-8 1,-4 0 0,-5 1-1,-3 2 0,-3 5 1,1 9-1,-5 9 0,4 23 0,0 0-1,0 0 1,-13 33-1,10 3-1,3 7 1,3 9 0,1 3-1,4 0 0,0-6-1,5-7 0,3-11-2,0-15-2,10 1-12,-10-31-21,16-4 1,-8-17-3,12 2 2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7:44.48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 25 67,'3'-18'36,"-3"18"0,6-15 0,-6 15-24,0 0-5,0 0-1,4 24 0,-4 4-3,-4 7 0,1 13-1,-3 9 0,3 10 0,-3 6-1,5 1 1,-2-6-2,3-3 2,-2-7-2,2-11 0,0-9 0,2-10-1,1-9 0,-3-19-2,0 0-3,0 0-11,6-21-21,-6-5 0,11 1-1,-5-9 1</inkml:trace>
  <inkml:trace contextRef="#ctx0" brushRef="#br0" timeOffset="358">285 234 72,'0'0'35,"0"0"0,10 16-3,-10-16-21,-15 12-6,-6-7-2,-5 4-1,-5 0-1,-6-5-3,5 8-4,-16-12-28,24 4-1,5-7-1,19 3 0</inkml:trace>
  <inkml:trace contextRef="#ctx0" brushRef="#br0" timeOffset="561">333 390 75,'2'27'39,"-2"-27"-2,-24 29 1,-12-19-27,11 6-6,-10-7-1,-1 0-3,-1-1-4,-7-10-20,12 6-15,2-14 1,14 7-2,16 3-1</inkml:trace>
  <inkml:trace contextRef="#ctx0" brushRef="#br0" timeOffset="1372">849 162 75,'17'-7'36,"-17"7"-1,0 0 1,-30-5-29,11 13-3,-12-4-1,-3 2-1,-4 1 0,-1 1-1,3-3-1,6 0 1,8-5-1,9 3 1,13-3 0,0 0 0,0 0 0,0 0 0,19 11 0,-19-11 1,19 15-1,-11 3 1,-3 2-1,-1 8 1,-4 5-1,0 10 1,-2 4-1,2 2 0,-2 4 0,-1-8 0,0-5-1,1-6 0,1-7-1,-2-9-1,4-5-3,-1-13-12,0 0-22,3-29 1,-3 29-1,16-32 0</inkml:trace>
  <inkml:trace contextRef="#ctx0" brushRef="#br0" timeOffset="1731">759 494 52,'12'-16'35,"-12"16"-2,-13-7 0,-8 2-11,4 7-20,-6-1-6,-10-5-27,9 2-1,0-4-2,9 1 0</inkml:trace>
  <inkml:trace contextRef="#ctx0" brushRef="#br0" timeOffset="2043">823 550 70,'0'0'35,"20"13"1,-6-15 0,15 13-26,-11-9-2,8 12-2,-9-4-1,2 7-1,-12 2-2,-3 5 0,-8 2-2,-6 1 1,-5 0-1,-1 0 0,-1-5 0,1-3 1,6-5 0,10-14 0,4 21 0,18-15 0,6-6 0,6-5-3,11 5-4,-12-14-31,18 0-2,-9-3-2,0-5 0</inkml:trace>
</inkml:ink>
</file>

<file path=ppt/ink/ink2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49:59.6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142 12 59,'0'0'32,"-17"-11"2,17 11-2,0 0-18,0 0-7,0 0 0,0 0-2,-12 14 0,7-1-1,-8-2-1,0 10 0,-3-1-1,3 8 0,0 4-1,1 8 1,1 5-1,4 2 0,0 3 0,5 2 0,4 3-1,0-3 1,3 1-1,1-6 1,2-2-2,4-5 2,-1-1-1,1-7 0,1-4-1,-2-5 0,2-1-1,-13-22-1,26 24-4,-26-24-17,16-18-13,-10-5-1,10 1 0,-8-16-1</inkml:trace>
  <inkml:trace contextRef="#ctx0" brushRef="#br0" timeOffset="578">171 164 78,'0'0'35,"-10"-13"-3,10 13-2,0 0-22,22 0-1,-22 0-3,34-3 0,-12 1-2,2 2 0,1-1 0,-4 2-1,-2 4 0,-2-2 1,-17-3-1,16 17 0,-16-1 0,-3 3 0,-4 6 0,-3 6 0,0 1 0,0 7 0,1 1 0,2 4 0,1-2-1,3-1 1,3-3-1,2-3 0,1-7-1,-1-6 0,1-6-2,-3-16-2,0 0-8,-3-16-25,15-1 2,-8-20 0,12 6-1</inkml:trace>
  <inkml:trace contextRef="#ctx0" brushRef="#br0" timeOffset="905">456 266 75,'0'0'34,"-16"5"-2,-5-1 2,1 11-30,-12-4-1,-3 4-2,2-2-3,-6-14-14,10 9-16,2-9-2,13 2-1,-2-6 0</inkml:trace>
  <inkml:trace contextRef="#ctx0" brushRef="#br0" timeOffset="1248">593 357 45,'9'-21'32,"-9"21"2,-3-20-1,3 20-12,-10-19-11,10 19-2,-21-7-2,21 7-1,-28 16-2,15 7-1,0 3-1,1 5 0,6 6-2,4-1 0,2-2 0,4-5-1,7-4 0,-11-25 1,26 18-1,-10-26 1,-1-6 0,2-8 0,2-6 2,-2-6-1,-1 2 2,-2 1-1,-1 4 2,-1 9-1,-4 3 0,-8 15 1,15 6-1,-10 13 0,1 5-1,1 6 0,2 5-1,0 2-1,4 4-3,-8-20-13,14 12-19,-19-33 0,33 22-1,-33-22-1</inkml:trace>
  <inkml:trace contextRef="#ctx0" brushRef="#br0" timeOffset="1654">920-7 91,'16'14'36,"7"21"1,-10-1-8,7 22-25,-6 2 0,-5 9-1,-8-4-1,-1 5 0,-7-8-1,-3 1 0,-3-5-1,0-4 1,-3-6 0,0-4-1,-4-4 0,-1-10 0,0-3-2,-3-17-3,10 13-15,-9-27-17,23 6 1,-22-10-3,22 10 1</inkml:trace>
</inkml:ink>
</file>

<file path=ppt/ink/ink2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0:02.0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182 44 79,'0'0'35,"-6"-26"-6,6 26 6,-13-16-26,13 16-2,-25 4-2,11 8-1,-8 4-2,2 9 0,-2 3-1,3 7-1,2 4 0,3 1 0,6-1-1,6-5 0,7-3 0,2-11-1,7-4 1,2-13-1,3-8 1,-1-12 0,1-6 0,-2-9 1,1-9 0,-4-5 1,-2 1 0,-2 3 1,-3 3 0,2 7 0,-8 10 0,-1 22 0,0 0 0,8 22-1,-8 9 1,1 9-1,2 2-1,1 5 0,5 1-1,-3-10-2,7 2-6,-13-40-20,17 26-8,-17-26 0,29-20-1</inkml:trace>
  <inkml:trace contextRef="#ctx0" brushRef="#br0" timeOffset="405">351 11 76,'-5'16'34,"7"17"0,-8 0 1,15 10-30,-9-4-1,4 0-1,-4-8-1,1-8-1,-1-23 0,-4 13 0,4-13-1,-4-30 0,2 3 1,4-5-1,5 1 0,2-1-2,4 10-1,-3-4-7,10 16-25,-10-5 1,8 13-1,-18 2 0</inkml:trace>
  <inkml:trace contextRef="#ctx0" brushRef="#br0" timeOffset="655">486 57 78,'35'-1'37,"-18"-6"-1,14 12 0,-14-12-28,5 10-2,-22-3-2,17-6-1,-17 6 0,0 0-2,-22 10 1,6 4-1,-2 6-1,0 8 1,-2 4 0,5 6-1,2-1 0,7-1 1,8-5-1,6-7-1,8-5-1,3-12-1,10 3-6,-10-27-28,18 8 0,-7-17-1,4 5-2</inkml:trace>
</inkml:ink>
</file>

<file path=ppt/ink/ink2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0:03.55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128 396 64,'-11'-26'35,"11"26"0,-15-18 1,15 18-25,-15-3-3,15 3-1,-26 22-3,10 3-1,2 4-1,1 8 0,1 5-2,8 4 1,4 1-2,4-4 0,9-7-1,4-11 0,2-11-1,3-11 1,3-10 0,-2-13 1,1-9 0,-5-6 0,-2-3 2,-1 2 0,-3 9 0,-4 5-1,-6 6 1,-3 16 0,0 0-1,3 32 1,-3 0-1,3 4 0,-2-1 0,6 2-1,3-9 1,3-5 0,0-12 0,3-12 0,-3-11 0,2-9 0,-4-8 1,-2-3-1,-8-4 1,-2-2-1,-6 8 0,-8 0 0,-2 8 0,-5 5-3,3 19-8,-14-6-25,19 13 1,-2-3-2,10 12 0</inkml:trace>
  <inkml:trace contextRef="#ctx0" brushRef="#br0" timeOffset="499">409 468 78,'0'0'36,"22"9"-1,-22-9 0,17 30-31,-12-13-1,2 6-1,-7-2-1,-3-4-1,-1-4-2,4-13 0,-13-1 0,5-14 0,7-2 1,-2-8 0,6 2 1,4-1 1,3-1 1,6 9 0,-1 3 1,6 10 0,-5 3 0,3 10 0,-3 3-1,-2 9 0,-5 3 0,0 5-1,-5 2 0,-1 1 0,-3-3-2,-2-1 0,2-1-3,0-28-9,-1 19-24,1-19 0,9-19-1,-8-9 0</inkml:trace>
  <inkml:trace contextRef="#ctx0" brushRef="#br0" timeOffset="904">708 76 73,'0'0'38,"0"-14"-1,0 14 1,0 0-27,13 4-6,-13-4 1,9 25-3,-6-4 0,1 8-2,-2 3 0,-1 7 0,-1 0 0,-3 4-1,-4 2 0,1 0 0,-1 0 0,3 3 0,-2-2 0,2 0 0,1-1 0,4-6-1,4 0-1,-3-13-1,4 0-5,-6-26-17,0 0-13,3-22 0,10 2-1,-11-16 2</inkml:trace>
  <inkml:trace contextRef="#ctx0" brushRef="#br0" timeOffset="1185">830 342 70,'-2'-17'33,"2"17"-1,-37-7-6,11 18-22,-9 8-11,-4-5-22,0 1-2,4-5-2,8-1-1</inkml:trace>
  <inkml:trace contextRef="#ctx0" brushRef="#br0" timeOffset="1825">929 416 51,'0'0'36,"0"0"-1,-5 23 0,6 9-11,-1-3-19,4 10-1,-4-2-1,0 1-1,-4-8-1,0-7 0,4-23 0,-18 9-1,10-22 1,1-9 0,1-9 0,1-4-1,5-7 1,3 2-1,3 1 0,6 7 0,2 7-1,2 6-1,6 15-3,-22 4-12,31-4-20,-18 9 1,9 8-1,-9-5 2</inkml:trace>
  <inkml:trace contextRef="#ctx0" brushRef="#br0" timeOffset="2090">1081 404 69,'3'-16'36,"-3"16"-1,0 0 2,-4 28-30,-8-12-2,6 13 0,-7-2-3,2 9 0,-2-1-2,4-3 0,0-2-1,9-8 1,2-8-1,-2-14 0,16 6 0,-3-15 0,-2-8 1,4-9 0,-2-6 0,0-2 0,0-1 1,-2 2 0,-2 2 1,0 10 0,-3 6 0,-6 15 0,15 10 1,-9 16-1,1 3-1,2 9 1,-5 2-2,2 1-1,3 1-2,-9-18-8,17 7-26,-17-31 0,26 16-2,-26-16 1</inkml:trace>
  <inkml:trace contextRef="#ctx0" brushRef="#br0" timeOffset="2464">1414 420 68,'5'-19'36,"-8"2"0,3 17 1,-15-3-29,6 23-2,-8-1-1,1 15-3,-5-1-1,3 4-2,0 5-2,4-7-1,11 3-3,-3-20 0,12 7-2,-6-25 1,26 9 2,-6-19 2,3-5 2,3-14 3,-1-10 2,2 0 2,-8-19 0,4 5 1,-8-15 2,1 4-1,-11-1-2,3 13 1,-8 3-1,2 16 0,-7 9-1,5 24-1,-18 6 1,8 19-3,-1 8 0,-1 12-1,5 10 0,3 10-1,2 1 0,5 7 1,6-8-2,-1-4 2,8-8-2,-1-10 1,2-12 0,-4-20-1,4-11 1,-4-17-1,0-8 1,-1-11 0,1-4 1,-3-4 0,2 5 0,-2 8 1,0 7 0,3 13 0,-13 11 0,21 20 1,-10 8-1,-1 6 0,-3 10-2,-1-5 0,1 5-6,-19-25-20,17 0-11,-5-19 1,0-16-3,-5-17 2</inkml:trace>
  <inkml:trace contextRef="#ctx0" brushRef="#br0" timeOffset="3026">1723 112 83,'8'-30'39,"-2"8"-2,-6 22 0,0 0-33,16 6-7,-7 19-17,-9-25-17,0 26 1,0-26-2,-3 26 0</inkml:trace>
  <inkml:trace contextRef="#ctx0" brushRef="#br0" timeOffset="3276">1994 347 54,'0'0'36,"-24"-15"0,24 15-1,-25-14-19,25 14-8,-30 11 0,15 5-3,-3 3-2,5 11 0,-2 2-2,7 3 0,5 2 0,7-2-1,2-2 0,7-1 1,4-9-1,3-8-1,3-5 0,-1-12-4,7 8-17,-9-22-16,8 0 1,-8-10-2,6 0 1</inkml:trace>
  <inkml:trace contextRef="#ctx0" brushRef="#br0" timeOffset="3572">2149 0 93,'0'0'37,"0"0"0,0 0-4,-6 30-28,2-8 0,0 9-2,-4 4-1,3 6 0,0-1-1,-1 5 0,2 0-1,-3 2 1,4 1-1,-1 1 0,-1-2 0,4 2 0,-1-4 0,1-2 0,4-1 0,-3-9-1,0-3-2,0-11-2,11 4-12,-11-23-22,0 0 1,18-26-2,-1 6 2</inkml:trace>
  <inkml:trace contextRef="#ctx0" brushRef="#br0" timeOffset="3853">2265 425 57,'0'0'34,"-19"4"-2,4 10 0,-16 2-28,-6-4-13,-3 5-20,5-5-2,5-4-2,8-6 0</inkml:trace>
  <inkml:trace contextRef="#ctx0" brushRef="#br0" timeOffset="4180">2301 390 52,'0'0'37,"-15"6"-1,1 1-1,8 15-15,-6-4-14,8 11-1,-3 2-2,4 3 0,3 4-3,6-3 1,2-6-1,7-9 0,1-12 0,3-6 0,1-12 1,-1-12-1,-2-5 1,-3-12-1,-3-2 1,-6-1-1,-6 3 0,-6 4 0,-6 9 0,-6 6-1,0 13-3,-7-5-10,10 17-23,-3-2 0,19-3 0,-17 18 0</inkml:trace>
  <inkml:trace contextRef="#ctx0" brushRef="#br0" timeOffset="4508">2402 414 73,'13'11'37,"-13"-11"-1,26 36 1,-17-13-29,5 16-2,-7 0-2,2 3-2,-5-7-1,-2-5 0,-2-11-1,0-19 0,0 0 0,-9-19 0,8-9 0,2-6 0,6-2-1,5-5 0,5 4-1,0-1-2,7 12-3,-14-7-13,11 21-17,-6-4 1,5 13-1,-20 3 2</inkml:trace>
  <inkml:trace contextRef="#ctx0" brushRef="#br0" timeOffset="4726">2656 386 77,'0'0'36,"3"27"-1,-3-27-9,1 35-16,-6-12-4,9 16-1,-3-2-2,5 1-1,0-2-1,6-5 0,-2-11 0,7-11-1,-1-9 0,3-15 0,-2-11 0,0-9 0,1-4 0,-1-4 0,-4 4 1,-1 0-1,-2 10 0,-4 6 0,-1 8 1,-5 15 0,0 0 0,-3 23 0,-2 1 0,-1 9 1,-3 6-1,5 13 0,-2 1 0,3 11 0,3 1 0,3 3-1,0 0 1,3 4-1,-2-11 1,2-2-1,-3-7 0,-6-5-1,-3-8 2,-3-8-1,-4-6-1,-2-8 1,-4-2-1,-3-11 0,0-1-2,-2-10-1,9 7-10,-14-19-24,24 5 0,-4-14-2,13 5 0</inkml:trace>
</inkml:ink>
</file>

<file path=ppt/ink/ink2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0:09.7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63 105 73,'-5'-32'36,"7"11"0,-2-11-4,0 32-21,13-20-2,-13 20-3,6 17-1,-3 5-1,-6 8-1,-2 9-2,-1 5 0,-2 6 0,-5 3-1,4 3 0,1-5 0,-2 5 0,2-9-1,4-12 1,-1-3-1,0-11 0,4-6-2,1-15-4,0 0-15,0 0-16,0 0 0,-4-22-1,4 22 1</inkml:trace>
</inkml:ink>
</file>

<file path=ppt/ink/ink2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0:38.6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268 91 59,'0'-15'34,"0"15"-1,-1-16 0,-8 0-24,9 16 1,-8-16-5,8 16 0,-25-16-2,11 11 0,-8 1-1,2 1 0,-8 3 0,7 6 0,-5 3 0,4 7-1,2 4 1,4 4-1,1 6 0,7 6 0,2 3 0,3 2-1,1 0 0,2 3 0,3-3 0,2-3 1,2-3-1,3-4 0,4-3 1,5-3-1,7-3 0,3-3 0,0-4 0,1-5-1,-1 0-2,-5-11-3,4 9-16,-28-8-15,25-17 0,-22 2-1,-3 15 1</inkml:trace>
  <inkml:trace contextRef="#ctx0" brushRef="#br0" timeOffset="515">501 291 75,'-13'-17'35,"13"17"0,-26-22-1,26 22-27,-35 13-2,18 5-1,-5 4-1,7 8-1,-3 3-1,8 3-1,7-1-1,8-2 0,6-5 1,2-6-1,2-9 0,0-9 0,7-7 0,-4-10 0,-5-9 1,0-4 0,0-12 1,-5 1-1,1-1 1,0 3 0,-8 5 1,3 11-1,-4 19 1,0 0 0,0 0-1,8 38 0,-7-4 0,2 9 0,3-1 0,1-1-1,2-1-1,1-4-1,3-2-3,-13-34-14,24 26-18,-24-26 1,31-4-2,-21-11 2</inkml:trace>
  <inkml:trace contextRef="#ctx0" brushRef="#br0" timeOffset="951">747 221 49,'0'0'34,"0"0"2,0 0-2,-20 0-8,24 18-19,-14-5-2,3 12-1,1-6 0,3 3-2,6-3 0,3 1-1,7 1-1,4 2 1,0-1-1,5 5 0,-7-1 0,-7 0 0,-3 4 0,-11-8 0,-7-3-1,-12-6-1,6-1-1,-7-15-2,9 9-7,-9-20-25,26 14 3,-13-32-3,17 15 2</inkml:trace>
  <inkml:trace contextRef="#ctx0" brushRef="#br0" timeOffset="1279">866 406 61,'14'6'32,"-14"-6"1,30 0-1,-30 0-24,32-15-1,-17-3-1,6 4-1,-5-8-1,2 3-1,-10-2 0,-1 5-1,-4-2-1,-3 18 1,0 0-1,-18 2 0,5 16-1,-3 9 1,-2 7-1,2 4 1,-1 0-1,5 3 0,7-3 1,5-2 0,8-6-1,8-6 0,6-4-1,5-9-1,8 2-4,-12-23-23,21 5-6,-13-18-2,7-5-1</inkml:trace>
</inkml:ink>
</file>

<file path=ppt/ink/ink2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0:44.4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319 35 60,'6'-17'34,"-6"17"0,0 0 1,0 0-21,-14-9-5,-3 13-3,-13-4-2,-2 5-1,-10-2-1,3 1-1,-5-2 0,7-2-1,5-2 0,10 1 0,6-4 0,16 5-1,0 0 0,12-13 0,1 10 1,0 0 0,4 6 1,-4 6-1,-4 6 1,-5 6-1,-4 7 2,0 7-1,-4 4 0,-1 3 0,-2 0-1,3 3 1,-2-1-1,2-2 1,4-5-1,-3-2 0,6-4-2,-3-7 0,6 2-4,-6-26-17,5 14-14,-5-14 1,22-14-1,-13-7 0</inkml:trace>
  <inkml:trace contextRef="#ctx0" brushRef="#br0" timeOffset="405">210 38 76,'-3'-25'37,"16"24"-2,-13 1 1,18 15-29,-16 6-1,7 14-2,-7 0-2,2 11 0,-4-1-1,-1 5 0,-2-5 0,0 0 0,-3-3-1,6-6 0,-3-4 1,2-3-2,1-3 0,0-10 0,1 3-3,-1-19-4,12 17-23,-12-17-5,14 2-1,-14-2 0</inkml:trace>
  <inkml:trace contextRef="#ctx0" brushRef="#br0" timeOffset="655">368 559 69,'0'0'34,"0"0"0,-22 7 1,9-1-28,-22-7-1,5 8-2,-12-1 0,3 4-1,0-3-1,1 6 0,2-1-2,7-2-1,10 5-3,-4-14-27,23-1-3,0 0-2,17 19-2</inkml:trace>
  <inkml:trace contextRef="#ctx0" brushRef="#br0" timeOffset="1404">814 198 73,'0'0'38,"0"0"-2,-14-18 1,14 18-25,0 0-8,0 0-1,0 0-2,0 0-2,-16 13-7,1-15-28,15 2-1,0 0 0,-3 23-2</inkml:trace>
  <inkml:trace contextRef="#ctx0" brushRef="#br0" timeOffset="1638">868 489 82,'-9'27'37,"-5"-23"-2,3 15-5,-9-19-23,4 7-3,-1-4 0,1 0-3,16-3-6,-28 0-31,28 0 0,0 0 0,16-19-3</inkml:trace>
</inkml:ink>
</file>

<file path=ppt/ink/ink2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0:49.2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329 207 60,'0'0'33,"-8"16"0,8-16 0,5 13-22,-5-13-4,0 0-1,0 0 0,0 0-3,0 0 1,17-19-1,-14 3-1,3-1 0,-3-5 0,1-3-1,-2 0 0,0 3 0,-2 2 0,2 4 0,-2 16 0,0-14 0,0 14 0,-2 17-1,0-3 1,0 11 0,2 1-1,0 9 1,-3 3 0,3 2 0,0-2 0,2-3-1,-1 2 2,1-8-2,-1-1 0,3-7 0,4-2-2,-1-5 1,2-1-1,-9-13 0,15 17 0,-15-17 0,0 0 0,13 16 1,-13-16 0,0 0 1,-15 3 0,2-1 0,-2-2 0,-4 0 0,0 0 0,1-2-2,2 7-4,-10-17-18,26 12-12,-27-6 1,27 6-2,0 0 0</inkml:trace>
  <inkml:trace contextRef="#ctx0" brushRef="#br0" timeOffset="843">657 119 65,'-4'-14'35,"4"14"0,-3-27 0,3 27-25,0-21-2,0 21-2,0 0-1,-4 17-1,2 5-2,2 13 0,2 9 1,-2 4-2,1 5 1,2-3-2,-3-4 1,-3-5-1,3-10 1,0-9-2,-1-7 0,1-15 0,0 0 0,0 0 0,0 0 0,17-22 0,-4 5 0,2-2 0,5-1 1,-3 0-1,5 1 1,-5 5 1,1 9-1,-1 7 1,-1 9 0,-3 12 0,-7 3 0,-2 5 0,-4 1 0,-4 0 0,-9-4-1,-3-9 0,-7-6 0,-8-10-2,1-3-1,-6-16-8,14 9-26,-10-15 2,18 7-2,-8-5-1</inkml:trace>
  <inkml:trace contextRef="#ctx0" brushRef="#br0" timeOffset="1435">168 32 81,'-17'-21'36,"17"21"0,-25-14-1,25 14-28,-25 1-1,11 11-2,-6 1 0,2 7-2,-1 8 0,5 9 0,2 5 0,8 5-1,4 3 1,6 4-1,2 1 1,3-1-1,3-4-1,1-6 1,0-3-1,6-6 0,-1-3-2,-1-11 0,8 0-4,-5-16-5,16 5-25,-12-22-2,9 5 0,-8-15 0</inkml:trace>
  <inkml:trace contextRef="#ctx0" brushRef="#br0" timeOffset="1888">951 20 55,'-16'-18'34,"16"18"-1,0 0 1,21 0-18,-21 0-6,27 8-2,-12-1-2,6 12-1,0 2-2,2 5 0,-4 3-1,0 11 0,-3 2 0,-6 5-1,-5 4 1,-5 2-1,-8-1 1,-7 2-2,-9-3-1,-5-7-2,1 5-7,-15-20-27,14-1 0,-6-14-1,12 2-1</inkml:trace>
</inkml:ink>
</file>

<file path=ppt/ink/ink2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4:59.6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291 81 46,'0'0'32,"0"0"3,0 0-2,0 0-17,-11-18-6,11 18-3,-31-1-1,10 1-2,-10 0-1,3 1 0,-2 1-2,1-1 0,6 1 0,1-2-1,9 1-1,13-1 0,0 0 1,0 0-1,14 2 0,2-2 0,-1 2 0,5 0 1,-5-1 0,1 4 1,-16-5 0,14 13 1,-14-13 0,0 29 0,-1-9 0,-4 7 0,-2 5 1,3 4-1,-1 0 0,1 2-1,0-1 1,-1-1-1,5-2 0,-4-8-2,4 0-1,-3-10 0,6 1-1,-3-17-1,4 19 0,-4-19 0,19 0 0,-19 0 1,26-13 0,-10 6 2,-3-2 2,1 4 0,-14 5 0,17-5 2,-17 5-1,0 0 0,-13 14 0,0-5 0,-9 0-1,-3-2 0,-2-4 0,-4-2-2,1 2 0,-4-9-5,21 8-26,-6-12-3,19 10-1,-8-19 0</inkml:trace>
  <inkml:trace contextRef="#ctx0" brushRef="#br0" timeOffset="811">636 42 69,'0'0'36,"3"-26"-1,-3 26 2,1-16-28,-1 16-3,-3 14 0,2 8-2,-7 2-2,4 10 1,-5 5-2,4 7 1,-3 2 1,3 4-2,-1-6 0,1 4 0,2-3 1,3-3-2,-2-5 2,2-2-3,0-7 0,0-7 0,0-3-1,0-20-3,4 22-5,-4-22-25,0-16-2,1-9 0,15 5-1</inkml:trace>
  <inkml:trace contextRef="#ctx0" brushRef="#br0" timeOffset="1201">980 211 70,'0'0'34,"19"-8"1,-19 8-1,0 0-28,0 0-2,-29-8-1,0 8 0,-5-2-2,-5 2 0,0 2-1,1 4-3,-2-8-4,15 11-27,-4-9-1,29 0 0,-21 6-1</inkml:trace>
  <inkml:trace contextRef="#ctx0" brushRef="#br0" timeOffset="1482">1019 368 68,'13'9'36,"-13"-9"-1,-13 8 1,-10-8-25,0 6-7,-14-4-1,-2 3 0,-9-2 0,-1-1-2,-2-1-1,5-1-1,8 3-3,-1-12-21,21 9-11,5-8 0,13 8-1,10-16 0</inkml:trace>
  <inkml:trace contextRef="#ctx0" brushRef="#br0" timeOffset="1763">909 14 78,'0'0'37,"0"0"-2,3 22 2,-13-2-31,2 13-1,-6 3-2,2 16 1,-5 0-1,2 9-1,1-3 0,-1 1-1,-1-5 0,3-5-1,3-3-1,-5-14-4,15 2-17,0-34-16,-7 18 1,7-18-3,5-31 2</inkml:trace>
</inkml:ink>
</file>

<file path=ppt/ink/ink2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5:06.7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184 86 53,'-2'-14'34,"-2"-1"-1,4 15 1,-9-22-22,9 22-3,-14 7-2,2 10-2,-5 2 0,-2 13-1,-1 1-1,-2 14-1,1 3 0,6 7 0,-1 1 0,7 2 0,5 0 0,6-2-1,5-2 1,3-4-1,6-4 0,1 0 0,6-6-1,-2-8 0,0-2 0,-3-7-1,-1-4-1,-17-21-2,23 24-3,-23-24-26,2-16-5,-1-7 0,6 4-1</inkml:trace>
  <inkml:trace contextRef="#ctx0" brushRef="#br0" timeOffset="421">261 427 63,'-26'-6'34,"26"6"0,-18 0-1,18 0-23,0 0-4,16 10-1,-16-10-1,19 5-1,-6-5-1,3 0-1,1-2 0,1 2 0,-4-3 0,2 0-1,-16 3 1,19 0 0,-19 0 0,11 18 0,-14-4 1,3 8-1,-4 1 1,3 3-2,-4 2 2,2-2-2,-1-3 0,-2-9-3,8 4-5,-2-18-29,0 0 0,-5-26-1,17 4-1</inkml:trace>
  <inkml:trace contextRef="#ctx0" brushRef="#br0" timeOffset="889">572 210 63,'0'0'35,"0"0"-1,17-7-1,-14-6-24,14 11-2,-17 2-2,29-13-2,-14 6 0,4 7-1,-2-1-1,0 2 1,-2 3-1,-1 6 0,-5 3 0,-3 8 0,-3 3 0,-2 7 0,-2 5 0,-1 3 0,1 4 0,-1 2 0,-1-3 1,0 2 0,2-7 0,-2-4-2,-1-4 2,-2 0-1,-1-7 0,-3-5 0,1-4-1,9-13 0,-23 16 1,10-13-1,-5-3-1,0-6 0,0-1-1,-1-9-3,3 9-7,-7-15-26,16 4 0,-2-10-1,22 5 1</inkml:trace>
  <inkml:trace contextRef="#ctx0" brushRef="#br0" timeOffset="1279">754 410 78,'0'0'36,"-16"-2"-1,3 9-2,-17-8-28,-4 4-3,-5 0-1,0-6-8,7 6-27,3-9-2,15 6 0,14 0-2</inkml:trace>
  <inkml:trace contextRef="#ctx0" brushRef="#br0" timeOffset="1763">889 381 60,'0'0'35,"13"-6"-1,5 9 1,-18-3-26,29 16-2,-19-2-2,5 14-1,-11 2 0,-2 5-2,-7 4 1,-3 3-2,-7-3 1,1-1-1,-2-7 0,-2-8-1,8-8 0,10-15 0,0 0 0,-4-20-1,16-3 1,-1-12 0,8-6-1,1-5 1,2 0-1,0 4 1,-5 3 0,-1 8 1,-7 7-1,-9 24 0,13-8 1,-13 21 0,-3 14 0,-6 6 1,0 3 0,1 7-1,0-2 1,6-2 0,2-3 0,5-7-1,7-4 0,4-11-1,6-2-2,1-12-3,11 6-10,-10-24-22,13 2-2,-11-10-1,5 2 1</inkml:trace>
  <inkml:trace contextRef="#ctx0" brushRef="#br0" timeOffset="6271">1472 531 56,'0'0'32,"0"0"0,0 0 0,21 3-23,-21-3-2,22-7-1,-22 7-1,20-13-2,-20 13 1,9-16-1,-9 16 0,-16-17-2,16 17 1,-23-8 0,7 8-1,2 6 0,14-6 0,-21 20 0,17-7 1,5 0-1,-1-13 1,13 21-1,-13-21 1,22 4-2,-9-5 0,-13 1-1,20-16-4,-20 1-3,0 15-28,5-22-1,-5 22 0,-6-15-2</inkml:trace>
  <inkml:trace contextRef="#ctx0" brushRef="#br0" timeOffset="6973">1839 323 42,'-17'1'31,"17"-1"2,-18 3-2,18-3-16,0 0-6,-4 12 0,4-12-4,0 0 0,13 14-1,3-7-1,-16-7 0,30 9-1,-9-9 0,0 0-1,0-3 1,-1 2-1,-3-5 0,-4 3 0,0-1 0,-13 4 0,12 4 1,-12-4-1,-2 20 0,0-5 0,-1 5 0,0 5 0,-3-1-1,3 4 1,-1-4 0,-1-2-1,4-2 1,-3-7-4,7 3-2,-18-19-27,15 3-5,0 0-2,17-20 0</inkml:trace>
  <inkml:trace contextRef="#ctx0" brushRef="#br0" timeOffset="7504">2207 323 67,'-5'-23'37,"5"23"-1,0 0 0,0 0-24,-2 16-6,3 13 0,-5 7-3,2 13 0,-2 4 1,4 11-2,-3 0 0,0 2-1,2-2 0,1-6 0,0-10 0,0-9-1,0-3-1,0-13-1,0-4-1,0-19-4,0 0-10,0 0-22,11-32 2,-11-7-1,9 3 0</inkml:trace>
  <inkml:trace contextRef="#ctx0" brushRef="#br0" timeOffset="7784">2182 337 55,'13'-13'35,"-1"2"-2,11 14-2,-1-12-11,9 15-14,-5 1-1,5 12-2,-5 4-1,-4 6 0,-5 7 0,-10 3-2,-7 2 1,-10-4-2,-7-1 1,-9-7-3,-2-3-3,-17-18-22,13-4-7,-1-17 0,9-3-2</inkml:trace>
  <inkml:trace contextRef="#ctx0" brushRef="#br0" timeOffset="8237">2557 127 48,'0'0'32,"0"0"1,0 0 0,-2-17-17,2 17-7,0 0-2,-15 25-2,15-25-1,-21 32 1,8-9-2,5 7 0,-1 3-1,3 6-1,2 0 1,4 2-1,0-2-1,6 4 1,1-5 1,3-3-2,3-3 1,-3-6-2,3 0-1,-4-12-4,10 11-15,-19-25-16,21 0 0,-16-15-1,5 2 1</inkml:trace>
  <inkml:trace contextRef="#ctx0" brushRef="#br0" timeOffset="8564">2612 259 69,'19'-17'36,"-3"21"-1,-16-4 0,24 26-26,-17-7-4,5 11-1,-11 2-2,2 3 0,-6-2-2,-1 0 1,0-6-2,-5-7 1,5-6-2,4-14 1,0 0 0,0 0-1,4-30 1,5-1 0,-1-2 1,1-3 0,0-3 2,2 4-1,-5 3 1,1 9 0,-2 9 0,-5 14-1,0 0 1,4 29 0,-7-2-2,3 6 1,0 4 0,6 2 0,-2-2-1,4-3-1,5-3 0,0-15-8,13 8-25,-8-24-2,13 1 0,-9-13-3</inkml:trace>
  <inkml:trace contextRef="#ctx0" brushRef="#br0" timeOffset="8970">2937 101 66,'2'-15'35,"-2"15"-1,0 0 2,27 13-27,-15 0-4,4 13 0,-2 0-1,2 10-1,-4-1-1,-2 4 0,-6 0-1,-2 0 0,-8-2-1,-1-2 0,-6-3-1,-5-2-2,1 5-1,-18-19-25,14 6-7,-13-18-1,7-1 0</inkml:trace>
  <inkml:trace contextRef="#ctx0" brushRef="#br0" timeOffset="10078">3263 28 44,'0'0'32,"0"0"2,0 0 0,-17-15-15,17 15-7,0 0-3,0 0-2,8-13-2,-8 13-1,19 7-1,-3 3-1,1 5 0,4 5-1,-1 3 0,2 9 0,-4 1-1,0 7 1,-4-1-1,-5 3 1,-6 2-1,-5 1 1,-2 6-1,-3-3 0,-8 1 1,-5-3-1,-3 0 1,-5-4-2,2-1 0,-8-11-5,8 12-13,-9-27-18,10 1-2,-1-15 0,7-4-1</inkml:trace>
</inkml:ink>
</file>

<file path=ppt/ink/ink2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5:19.2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55 77 34,'-13'-3'31,"13"3"2,-23 0 0,23 0-11,-21 3-12,21-3-1,0 0-2,0 0-2,0 0 0,0 14-1,16-12 0,8 4-1,5-2 0,11 2 0,3 0-1,6-4 0,3 1 0,-2 0 0,-5-3-1,-5 0 0,-8 0 0,-6 0-1,-5-1 0,-8 1-2,-13 0 0,0 0-2,0 0-3,0 0-17,-20 4-14,6-10 0,14 6 0,-26-5 0</inkml:trace>
  <inkml:trace contextRef="#ctx0" brushRef="#br0" timeOffset="452">326 22 39,'-13'-3'30,"13"3"3,0 0 0,-18-18-17,18 18-5,0 0-1,0 0-2,0 0-2,24-1-1,-13-1 0,11 5-2,-1 0-1,2 3-1,-2 0 1,-2 1-1,-6 3-1,-13-10 0,9 26 0,-18-8 0,-4 1 0,-9 1-1,-5 3 0,-3 0-2,3 12-6,-12-9-28,17 2 1,-2-12-2,14 3 1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7:59.6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-40 28 88,'0'0'36,"4"-41"0,18 41-3,-22 0-32,0 0-8,0 0-28,0 0 0,-6 27-2,6-27 0</inkml:trace>
</inkml:ink>
</file>

<file path=ppt/ink/ink2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5:21.9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215 71 61,'-4'-26'35,"4"26"-1,-16-19 0,16 19-23,-15-6-4,15 6-1,-30 17-1,14-2-1,-4 4-1,-1 9 0,0 8-1,0 3-1,3 2 1,5 6-1,1 5 0,5 1 0,4-2-1,4-2 1,5 2-1,3-5 1,1-5 0,6 0 0,-2-3 0,8-4-1,-2-1 1,2-7-2,-3-4 0,-2-4-1,4-1-3,-21-17-5,30 5-29,-30-5 2,19-22-2,-16-2 2</inkml:trace>
  <inkml:trace contextRef="#ctx0" brushRef="#br0" timeOffset="421">360 223 91,'-4'-30'36,"4"30"-1,-2-19-8,2 19-23,6 24 0,0 5-1,-3 6-2,1 13 0,0 3 0,2 5-1,0 3 0,1-5 1,-1-8 0,1-8-1,2-10 1,0-8 0,-9-20 0,20 5-1,-7-14 0,0-12 1,0-8-2,1-11 1,-1-8-1,-1-11 1,-2-1-1,-4 1 1,-2 6 0,-2 4 0,-4 10-2,-2 11-1,4 28-2,-17-9-9,12 31-22,-6-7 0,9 11-2,-7-2 2</inkml:trace>
  <inkml:trace contextRef="#ctx0" brushRef="#br0" timeOffset="811">542 389 82,'-14'4'34,"-1"8"-1,-8-9-7,3 6-26,-6 0-3,-12-6-30,11 1 2,1-8-4,7-1 2</inkml:trace>
  <inkml:trace contextRef="#ctx0" brushRef="#br0" timeOffset="1155">664 343 55,'7'-13'34,"-7"13"-2,22-12 1,-22 12-23,23-8-2,-23 8-2,29 7-2,-16 6 0,0 11-2,-9 4 0,1 8 0,-5 0-1,-5 2 0,-2 0-1,-1-6 1,-3-7-1,3-7 0,8-18 0,0 0 0,0 0 0,-8-16 0,16-6 1,2-8-1,6-5 0,1-6 0,-2 0 1,2 0-1,-2 2 1,-2 11-1,-5 5 1,-8 23-1,0 0 1,6 16 0,-7 15-1,-2 7 1,-5 8 0,7-1 0,-3 2-1,1-1 1,3-9 0,3-5 0,4-7 0,2-6-2,2-6-1,2-7-3,7 8-6,-20-14-26,35-12 1,-16-3-2,7 5 1</inkml:trace>
  <inkml:trace contextRef="#ctx0" brushRef="#br0" timeOffset="1779">1084 507 87,'0'0'36,"-13"-12"0,13 12-1,0 0-31,0 0-1,0 0-1,-2-16-1,2 16-1,-20-17-1,20 17-1,-26-8-4,26 8-29,-17 1-1,17-1 0,0 0-3</inkml:trace>
  <inkml:trace contextRef="#ctx0" brushRef="#br0" timeOffset="3791">1336 308 68,'0'-16'34,"0"16"0,0 0 2,16 32-29,-18-10-1,5 15-1,-4 7-2,2 11 1,-2 5-1,-2 2-1,-1-2 1,-1 0-1,2-7 0,2-4-1,-3-10 0,-1-9 0,2-7-1,0-7 0,3-16-1,0 0-2,0 0-3,-8-16-10,15 2-22,-4-17 1,7 4-1,-7-17 1</inkml:trace>
  <inkml:trace contextRef="#ctx0" brushRef="#br0" timeOffset="4119">1326 360 52,'0'0'33,"16"-20"0,-12 6-2,22 8-22,-14-9-2,11 12 1,-9-6-3,9 11-1,-7 2-1,5 8-1,-7 6-1,-2 7 0,-4 4 0,-5 5-1,-8 0 0,-7-3 0,-8-5 0,-5-4-1,-1-4-1,-7-14-2,7 5-7,-9-15-24,20-1 1,-1-8-2,12 2 2</inkml:trace>
  <inkml:trace contextRef="#ctx0" brushRef="#br0" timeOffset="4509">1792 137 71,'-17'-10'35,"17"10"-1,-13-7-8,13 7-15,-13 1-4,13-1-2,-21 9-1,11 4 0,-3 5-2,0 8 0,0 7 0,1 7-1,4 2 0,2 8-1,5-3 1,2-1-1,6-2 0,3-6 0,2-4-1,0-9-2,2 3-2,-14-28-7,33 16-24,-33-16-1,32-13 1,-22-6-1</inkml:trace>
  <inkml:trace contextRef="#ctx0" brushRef="#br0" timeOffset="4821">1802 268 75,'0'0'36,"20"-1"-2,-2 7 1,-18-6-31,27 22 0,-15-3-2,-6 7 0,-3 1-1,-5 1-1,-2-2 0,-3-1-1,-1-6 0,8-19 1,-13 15-1,13-15 0,5-15 0,3-2 1,5-4 0,3-4 0,0-4 1,-1-2 0,-2 1 0,0 5 0,-5 2 1,-3 7-1,-5 16 1,0 0-1,0 0 0,-7 17 1,1 8-1,-2 6 0,3 2-1,2 0 2,0 1-2,4-6 0,5-3-3,3-9-2,15 4-14,-5-22-18,15 4 1,-8-14-2,10 6 1</inkml:trace>
  <inkml:trace contextRef="#ctx0" brushRef="#br0" timeOffset="5351">2205 98 68,'18'7'34,"-4"-4"1,12 10 0,-10-10-28,5 13 0,-6-5-2,1 8-1,-5 0-1,-2 6-1,-2 4 0,0 4-1,-5 5 0,-2 0 0,-5 3-1,-3 1 0,-5-1 0,-7-5 0,-8 0-1,-11-10-2,0 7-10,-13-20-24,5-6 2,-2-13-5,9-4 2</inkml:trace>
  <inkml:trace contextRef="#ctx0" brushRef="#br0" timeOffset="6147">2610 5 67,'0'0'35,"0"0"-1,2-16 1,13 23-26,-15-7-1,22 16-3,-10-1-1,5 7-1,-1 5-1,1 9 0,-4 4 0,2 3-1,-5 5 0,-3 5 0,-4 3 0,-4 0 0,-5 1-1,-6 4 1,-5-7 0,-5 1 0,-4-7 0,-4-5-2,-3-5 1,-4-10-5,7 4-17,-8-26-16,11 0-1,-2-16-2,10-7 0</inkml:trace>
</inkml:ink>
</file>

<file path=ppt/ink/ink2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5:37.2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-4 74 60,'3'-51'33,"3"24"-2,-6 27-3,0 0-40,23 3-17,-9 16-3,4 15-2</inkml:trace>
</inkml:ink>
</file>

<file path=ppt/ink/ink2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5:33.72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178 395 51,'0'-13'32,"0"13"0,-5-16 1,-6 1-22,11 15-3,-12-15-1,12 15-2,-22 0-1,22 0 0,-30 22-1,13 0-1,-4 4-1,5 9 0,-1 0 1,3 2-2,5-2 1,6-6-2,4-3 2,7-9-2,5-1 1,4-13-1,5-3 0,0-10 0,-2-4 0,-1-7 1,-2-6-1,-4-3 2,-4-2-1,-2 2 1,-6-1-1,1 11 2,-4 1 0,2 19-1,0 0 0,0 0 1,-5 20-2,2 8 1,6 3 1,-2 3-1,3 1 0,1 0-2,3-3-1,1-10-7,16 3-26,-25-25 0,32 15-2,-16-24-1</inkml:trace>
  <inkml:trace contextRef="#ctx0" brushRef="#br0" timeOffset="577">379 319 70,'-17'-3'34,"17"3"0,-26 16-1,21-3-29,-6 0 0,2 6-1,0-3 0,14 3-1,0-3 0,10 2 0,-1-4-1,4 2 0,-2 0-1,-3-1 1,-8-2-1,-9 3 0,4-16 2,-29 23-3,5-10 2,-3-4-3,1 3-1,-4-14-7,17 8-25,-2-15-1,15 9 0,0 0 0</inkml:trace>
  <inkml:trace contextRef="#ctx0" brushRef="#br0" timeOffset="920">551 361 71,'-13'-23'34,"13"23"0,-17-3 0,13 16-28,4-13-2,-18 31 0,11-12-2,5 5 0,1 0-1,5 0 0,4-2-1,0-3 1,0-3-1,0 3 0,-2-6 2,-6 2-2,0-15 1,-17 20-1,1-11 0,-5-8-2,3 7-3,-11-21-19,16 11-11,1-11 0,12 13-2,6-23 1</inkml:trace>
  <inkml:trace contextRef="#ctx0" brushRef="#br0" timeOffset="1248">641 325 65,'-7'-15'35,"7"15"0,-9 22 0,11 4-21,-7 3-11,5 11-1,-1 0 1,4 6-2,4-7 0,3-4-2,5-5 0,2-12-1,3-9 1,1-17-1,-1-8 0,-1-10 0,-2-7 0,-3-7 2,-1-2 1,-1 3 1,-8 1-1,5 12 1,-9 1 0,0 25 1,0 0-1,2 16 0,-4 12 0,1 10-1,-2 2 0,1 5-1,2 4-2,-7-17-15,17 5-18,-4-16-1,11-2-1,-17-19 1</inkml:trace>
  <inkml:trace contextRef="#ctx0" brushRef="#br0" timeOffset="1622">948 405 68,'0'0'36,"-3"20"-2,10 6 1,-7 1-26,6 5-7,-3 0 1,-3-2-3,-1-6 0,1-24-2,-15 17 0,15-17-1,-19-17 0,9-8 1,7-6 0,3-2 3,5-7-1,12 11 4,-4 0 0,10 9-1,-1 5 1,6 12 0,-5 12-1,-2 12-1,1 6 0,-7 11-1,-2 1 0,-6 4-1,-3-4 0,-4-9-2,0-2 0,-7-15-3,7-13-1,0 0-5,-4-14-1,-2-17 2,15 8 2,-5-12 4,9 1 2,0 2 4,-4-3 2,12 18 4,-12-8 1,16 19 0,-11-5-2,6 11-2,-5 3-2,1 8 0,-3 4-2,-3 4 0,-1 1 0,-6 3-1,-3 2-2,-8-6-3,13 13-15,-5-32-15,-12 18 1,12-18-3,0 0 2</inkml:trace>
  <inkml:trace contextRef="#ctx0" brushRef="#br0" timeOffset="2152">1370 338 85,'0'0'36,"14"7"0,-14-7-2,1 44-28,1-3-2,1 11-1,-3 5 0,-2 7-1,-2-1 0,3-1-1,-7-7 0,5-4-1,-1-8 0,1-10-1,2-4-1,-2-13-2,9 0-5,-6-16-18,-6-19-10,3-8 1,10-1-2,-8-17 3</inkml:trace>
  <inkml:trace contextRef="#ctx0" brushRef="#br0" timeOffset="2386">1359 473 69,'15'-11'36,"-6"-2"-2,15 13-3,-5-15-20,10 21-6,-7-2-1,1 9-2,-7 3 0,-8 5-1,-10 1-1,-7 2-2,-9 3 1,-12-14-6,8 11-21,-21-22-7,13 2 1,-5-15-4</inkml:trace>
  <inkml:trace contextRef="#ctx0" brushRef="#br0" timeOffset="2808">1630 12 65,'0'0'35,"-13"-15"0,13 15 1,0 0-25,13 3-4,-13-3-1,9 29-2,-8-6-1,7 14-1,-7 5-1,2 8 1,-3 5-1,0 0 0,-3 2 0,0-3 0,-1-6-1,2-4 0,-1-6 1,3-9-1,0-3-1,-2-9-3,6-1-4,-4-16-30,0 0 2,4-29-1,14 15-2</inkml:trace>
  <inkml:trace contextRef="#ctx0" brushRef="#br0" timeOffset="3073">1803 336 41,'-11'-18'30,"-6"16"3,-9 1-3,-3 8-11,-9-4-18,-4-3-27,9 3-2,3-3-3,9 0 0</inkml:trace>
  <inkml:trace contextRef="#ctx0" brushRef="#br0" timeOffset="3338">1816 272 85,'0'0'36,"0"0"-1,4 16 2,-3 0-33,4 15-1,-5 2-1,0 4-2,3 5-3,-8-5-3,12 11-21,-14-28-9,13-4 1,-6-16-3</inkml:trace>
  <inkml:trace contextRef="#ctx0" brushRef="#br0" timeOffset="3681">1963 310 85,'0'0'34,"-11"13"1,11-13-8,-10 24-25,7-1 0,1 6-1,1 3 0,2 3 0,5-1-1,4-1 0,3-2 0,2-12 0,1-6-1,1-6 1,-1-11 0,-2-10 0,-4-7 0,-7-11 0,-3-5-1,-3 1 1,-8-1 1,-2 2-1,-6 3-1,-7 3-1,4 13-5,-14-4-27,22 8 0,-4-2 0,18 14-1</inkml:trace>
  <inkml:trace contextRef="#ctx0" brushRef="#br0" timeOffset="4009">2156 310 83,'0'0'35,"13"25"0,-20-10-6,11 9-27,-4 3 0,1 2-1,-2-3-2,-5-6 0,5-2-1,1-18-1,0 0 0,0 0 0,-9-16 0,11-6 0,6-1 2,2-4 2,3-5 2,8 6-1,-3-2 2,7 12 0,-3 0 0,8 13 0,-10 2-1,2 10-1,-6 4 0,0 7 0,-9 5-1,-2 4 0,-4 0-1,-1 0 1,-4 0 0,-1-2-2,3-1-1,-3-10-7,17 3-27,-12-19-1,26-3-1,-4-10-1</inkml:trace>
</inkml:ink>
</file>

<file path=ppt/ink/ink2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5:40.0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210 385 59,'-5'-19'33,"7"6"-1,-9-6 1,7 19-23,-6-23-2,6 23-2,-18-10-1,5 14-2,-6 3 0,-2 8-1,-3 5-1,1 5-1,-1 4 0,2 1 0,7 1-1,4-1 0,6-2 1,10-6-1,5-5 0,3-10 0,7-7 0,-2-5 1,2-4 0,-1-13 1,-2-5-2,1-5 3,-7-3-2,-1 4 2,-1 5 1,-5 3-1,1 4 0,-5 19 0,0 0-1,0 0 1,7 32-1,-6-3 0,1 7-1,-1 5 0,5 1-1,-6-7-4,9 8-11,-9-25-20,13-1 1,-13-17-4,16-10 3</inkml:trace>
  <inkml:trace contextRef="#ctx0" brushRef="#br0" timeOffset="422">282 330 73,'0'0'33,"12"22"0,-12-5 1,8 12-31,-3 0 1,-1 9-2,-1-3 0,0-6-2,-4-5 1,-2-11-2,3-13-1,0 0 0,-13-8-1,8-14 2,5-6-1,3-4 1,1-2 1,10 2 2,0-2 1,5 8 0,-2 1 0,6 8 1,-4 4-1,5 12 0,-7 3-1,-3 11 0,-3 8-1,-4 6-1,0 5 0,-5 0 1,-4 7-2,1-5 1,-2-1-1,-2-8-3,7 4-7,-2-29-25,1 17 0,-1-17-1,15-11 2</inkml:trace>
  <inkml:trace contextRef="#ctx0" brushRef="#br0" timeOffset="890">739 392 64,'0'0'35,"-4"-26"-2,4 26 1,-14-23-26,14 23-3,-17-13 0,17 13-2,-26 4 0,10 6-1,0 5-2,-3 5 1,2 5-2,2 2-1,7 11 1,2-3-2,10 1 0,1-8-1,8-2 2,0-9-1,7-8 2,2-13 0,-2-15 1,2-6 3,-3-14-1,1-7 1,-6-15 0,2-5 1,-10-6-1,4 5 0,-8 2 1,1 8-2,-6 8 1,3 15-2,-5 18 1,5 16-1,-13 29 0,9 11 0,4 9-1,0 9 0,0 6 0,6 0 1,2-5-2,8-9 1,3-8-1,0-15 0,4-11-2,-2-20-2,6-3-7,-14-25-24,18-10 0,-10-15-3,6 0 2</inkml:trace>
</inkml:ink>
</file>

<file path=ppt/ink/ink2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5:46.9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640 100 64,'16'-6'33,"-16"6"1,13-5-2,-13 5-22,0 0-3,0 0-3,0 0 0,-26 7-1,-2-9-1,-5 8 0,-8-4 0,-5 2 0,-4-3-1,-2 2 0,-2 0 0,2-1 0,4 0-1,6 3 1,3-2-1,7-2 1,5 2-1,6 0 0,6-2 0,15-1 0,-17 3-2,17-3-1,0 0-4,0 0-25,0 0-3,0 0-2,10-13 0</inkml:trace>
  <inkml:trace contextRef="#ctx0" brushRef="#br0" timeOffset="468">166 13 58,'0'0'33,"0"0"0,-3-16-1,3 16-24,0 0-1,0 0-2,0 0-1,-14 3-1,14-3-1,-19 13 0,2-5-1,-1 0 0,-1 1 0,2 1 0,1-1 0,-2-2 0,5 0 0,13-7 0,-13 15 0,13-15 0,5 17 0,11-5 0,-2 1 0,8 1 1,0 3-2,4 1 1,-4-4-1,2 1 0,-2-2-2,-22-13-2,28 20-9,-28-20-24,0 0 2,8-13-3,-8 13 2</inkml:trace>
  <inkml:trace contextRef="#ctx0" brushRef="#br0" timeOffset="1108">576-3 52,'-16'8'31,"16"-8"1,0 0 0,0 0-23,0 0-1,0 0 0,0 0-3,0 16 0,0-16-1,0 0 0,15 8-1,-2-2 0,0-3-1,4 6 1,1-5-2,1 3 0,-3 0 1,0 2-2,-16-9 1,20 26-1,-17-10 0,-6 1 0,-4 4 0,-8-1-1,-1 0 1,-7-2 0,-3-1-2,-6-4-1,6 4-9,-9-12-24,17 2 0,-1-6-3,19-1 2</inkml:trace>
</inkml:ink>
</file>

<file path=ppt/ink/ink2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6:01.1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281 200 37,'-16'11'29,"16"-11"2,-13 16-1,13-16-8,0 0-13,0 0-2,-4 18-1,4-18-2,0 0 0,-4-15-1,4 15-1,3-20 0,2 7-1,-2-2 1,10 1-1,0-1 0,3 2 0,-3 1 1,2 5-1,-2 7 1,0 7-1,0 8 1,-9 10-1,1 7 0,-1 11 0,-4 5 0,0 4-1,-4 1 1,-5-1-1,-3-6 0,-5-8 0,-2-7 0,-1-11 0,-1-11 0,0-9 0,2-7 0,3-5 0,9-4 0,4-4 0,4 1 0,5 1 0,-6 18-1,22-13 1,-3 18 0,-1 6 0,1 10 0,2 3 0,-1 5 0,0 0 0,-1-1 0,-3-6-1,-5-3-1,-11-19-3,19 17-9,-19-17-22,8-22 1,-7 0-1,6 2 1</inkml:trace>
  <inkml:trace contextRef="#ctx0" brushRef="#br0" timeOffset="639">499 102 88,'8'-14'35,"-8"14"-6,13-5-2,-13 5-19,13 18-1,-5 2-2,-8 3-1,1 12-2,-1 5 0,-1 7-1,-2 6 0,3 2 0,-5-1-1,1-6 0,1-6-1,-1-10 1,-1-11-1,5-21 1,-4 14-1,4-14 0,-1-21 0,5 2 1,0-4-1,5-3 1,1-2-1,3 4 1,3 2 0,1 4 0,5 8 0,-3 12 0,1 8 0,-4 12 0,-1 7 0,-5 4 1,-3 3-1,-7-1 0,-12-4 0,-2-9 1,-11-8-1,-1-7-1,-1-7 0,-4-8-1,10 5-6,-10-12-27,31 15 0,-20-24-1,20 24-1</inkml:trace>
  <inkml:trace contextRef="#ctx0" brushRef="#br0" timeOffset="1263">155 37 66,'-17'-25'36,"17"25"-2,-18-13 1,18 13-21,-15 12-6,9 7-1,-7-2-2,0 11-2,-3 4 0,1 7-1,-2 3-1,5 7 1,2 2-2,7 4 1,3 2 0,8 0-1,3-5 0,6-3 1,4-4-1,0-7 0,1-4-1,-2-14-1,1-1-1,-8-15-5,11 6-18,-24-10-12,37-20 1,-16 3-1,8 2 1</inkml:trace>
  <inkml:trace contextRef="#ctx0" brushRef="#br0" timeOffset="1731">765 83 53,'15'-8'34,"-15"8"-1,14-3 1,-14 3-15,29 0-8,-16 3-2,10 11-2,-7-1-2,7 11 0,-2 2-3,0 3 1,-5 7-2,-3 11 1,-8 0-2,-7 9 1,-8-1-1,-10 3 0,-2 2-2,-8-5-2,-1 7-6,-8-21-28,17-2 1,-7-14-1,15-3-1</inkml:trace>
</inkml:ink>
</file>

<file path=ppt/ink/ink2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6:10.3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361 142 65,'0'0'34,"0"0"-2,0 0 2,0 0-24,-26 0-3,5 6-1,-11-5-2,-2 4-1,-6-5 0,1 3-1,4-2-1,4 4 0,7-4-1,9 3 0,15-4-1,0 0 0,6 13 0,10-10 0,1 0 1,2-3-1,2-1 1,-7-1 0,-1 2 1,-13 0 0,17 9 0,-9 5 1,-7 2-1,-1 7 1,0 3-1,0 8 1,-4-1-2,4 6 1,-3-1 0,1 1-1,0-6 0,0-1 0,2-2-1,0-8-1,0-2-1,0-20-1,10 21 0,-10-21 0,16 0 0,-16 0 0,18-8 2,-18 8 1,17-14 2,-17 14 0,0 0 1,0 0 1,0 0 0,0 0-1,-13 3 0,0 8 0,-9-3-1,-4 0 0,-4 1 0,-5-5-1,1 1-1,-2-8-6,20 6-27,-3-6-1,19 3 0,0 0-3</inkml:trace>
  <inkml:trace contextRef="#ctx0" brushRef="#br0" timeOffset="1014">683 138 76,'0'0'35,"3"-19"0,-3 19-9,2-14-15,-2 14-2,0 0-3,0 0-1,7 17-2,-9 6 0,-2 3-1,1 12 0,-1 5-1,1 9 0,-3 3 0,3 2-1,2-2 0,-2-5 1,3-5-1,-2-7 0,2-8-1,0-8 0,0-6 0,0-16-2,6 14-2,-6-14-8,12-14-24,-11-5 0,15 6-1,-10-10 1</inkml:trace>
  <inkml:trace contextRef="#ctx0" brushRef="#br0" timeOffset="1529">999 254 56,'13'-15'33,"-13"15"0,0 0 0,-7-19-17,7 19-9,-35 2-1,12 2-2,-12-4 0,-2 3-1,-4-3-1,2 3-1,4-2 0,6 4 0,9 2-2,2-4-2,16 13-5,2-16-27,-2 14 0,2-14-1,25 8 1</inkml:trace>
  <inkml:trace contextRef="#ctx0" brushRef="#br0" timeOffset="1888">1011 442 73,'0'0'35,"0"0"-1,-3 17-2,-13-26-23,0 15-4,-10-7 0,-1 7-1,-13-8-2,0 1 0,-5-4-1,-2-2-2,8 3-3,-4-9-8,14 11-24,3-6 1,26 8-2,0 0-1</inkml:trace>
  <inkml:trace contextRef="#ctx0" brushRef="#br0" timeOffset="3869">979 47 62,'-3'-15'34,"-6"-1"1,9 16-1,-13-16-22,12 31-4,-16 1-1,8 19-2,-6 8-1,2 12-1,-4 7-1,0 8 0,-5 1-2,1-5 1,0-4 0,-1-7-1,3-10 0,2-9-1,-1-5-1,2-12-1,12 2-7,-10-18-27,14-3 1,-3-17-2,6-2 1</inkml:trace>
</inkml:ink>
</file>

<file path=ppt/ink/ink2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6:16.4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 71 63,'-9'-17'35,"9"17"-1,-9-22 2,9 22-24,0 0-4,0 0-1,0 0-3,0 23 0,0 2-2,3 11 0,-1 6-1,2 10 1,3 8-2,-1 2 1,3 2-1,-1-3 1,-2-3-2,1-11 2,1-5-2,-4-13 0,2-9-2,-6-20-3,0 0-12,0 0-19,16-32 0,-15-9-1,8 2 2</inkml:trace>
  <inkml:trace contextRef="#ctx0" brushRef="#br0" timeOffset="296">235 32 72,'0'0'35,"0"0"0,17 11-1,-21 2-26,7 15-2,-13 0-1,5 11-1,-3-3-2,-2 9 1,1 3-2,0 1 0,5 1-1,0 2 1,-1-7-1,2-3 0,-2-1 0,2-11 0,-2-5 0,5-25-3,-10 23-3,-6-33-18,16 10-12,-1-31-1,5 7 0,0-16 1</inkml:trace>
  <inkml:trace contextRef="#ctx0" brushRef="#br0" timeOffset="546">231 255 77,'0'0'33,"-19"5"0,1 15-9,-10-11-19,-3 2-4,1 7-6,-9-10-26,11-2-1,4-9-1,9-1 0</inkml:trace>
  <inkml:trace contextRef="#ctx0" brushRef="#br0" timeOffset="967">338 190 50,'0'0'32,"3"-13"2,-3 13 0,17-12-21,2 24-4,-19-12-1,27 33-2,-15-8-2,1 13-1,-9 1-1,1 4-1,-10 5 0,-2-6 0,-2-2-1,-4-8 0,2-5 0,1-12 0,10-15 0,0 0-1,-5-22 1,11-6 0,6-4 0,-1-8 0,4-4 0,-2-2 0,1 5 1,-2 6 0,-2 5 0,-3 14 0,-7 16 0,0 0 0,6 19 0,-7 16-1,-1 5 1,-1 9 0,2 2-1,-2-1 1,3-8-1,0 1 0,4-11-1,2-12 0,3-5-2,-9-15-3,29 4-9,-21-20-22,14 2 1,-5-11-1,5 6 1</inkml:trace>
  <inkml:trace contextRef="#ctx0" brushRef="#br0" timeOffset="1560">747 412 50,'0'0'32,"0"0"2,18 12-1,-14-28-22,12 11-1,-13-11-2,-3 16-3,10-20 0,-10 20-2,-6-20-1,6 20-1,-16 3 0,8 11 1,0 1-2,4 5 1,1 2-1,2 1 0,4 0-2,-2-10-3,8 9-18,-9-22-12,0 0 0,8-26-2,-3 7 1</inkml:trace>
  <inkml:trace contextRef="#ctx0" brushRef="#br0" timeOffset="2059">1130 222 77,'-5'-19'37,"5"19"-1,0 0 1,0 0-29,-4 26-1,5 12-2,-2 4-2,2 17 0,-1 7-1,0 9 0,2 4-2,-2-2 2,0-2-2,-2-10 1,2-8 0,-1-9 0,1-10-1,-4-9-1,4-6-1,0-23-2,0 14-5,-13-37-20,15 4-9,-4-20-1,2-5 1</inkml:trace>
  <inkml:trace contextRef="#ctx0" brushRef="#br0" timeOffset="2340">1072 261 75,'13'-7'35,"-13"7"0,37-12 1,-16 6-29,9 12-2,-8-4-1,8 9-1,-4 1-1,0 5-1,-7 7 0,-3 6-1,-3 5 0,-10 3 0,-7 1 0,-9-3-1,-9 0-2,-7-11-1,0 0-7,-16-22-25,15-6 1,-2-19-2,12-4 1</inkml:trace>
  <inkml:trace contextRef="#ctx0" brushRef="#br0" timeOffset="2761">1497 14 60,'0'0'34,"-3"-17"1,3 17-1,0 0-21,0 0-4,-21 7-2,19 15-2,-6 1-2,0 15 0,0 5-1,3 11-1,1 6 0,4 5 0,4 0-1,4 1 0,0-7 0,8-4 0,2-7-1,-1-13-1,5-3-2,-8-22-8,14-1-24,-14-22-1,5-3 0,-10-21 0</inkml:trace>
  <inkml:trace contextRef="#ctx0" brushRef="#br0" timeOffset="3073">1654 210 78,'0'0'35,"14"-7"0,-1 19-8,-13-12-18,26 14-4,-17 9-1,0 11-1,-7 2-2,0 3 0,-6-2 0,-4-3-1,3-8 0,-3-7 0,8-19 0,0 0 0,0 0-1,13-32 1,3 5-1,2-9 1,-1-4 0,3-3 0,-5 4 0,2 2 1,-7 7 0,-3 5 0,-4 8 0,-3 17 0,0 0 0,-4 16 1,-3 7-1,2 5 0,1 3 0,0 6 0,2-2 0,4-1-2,2-2 0,0-7-3,14 6-5,-18-31-29,29 20 2,-8-26-2,7 0 1</inkml:trace>
  <inkml:trace contextRef="#ctx0" brushRef="#br0" timeOffset="3510">2014 71 60,'19'-4'34,"-19"4"0,22-5-1,-22 5-23,23 5-2,-23-5-1,30 13-1,-12 0-1,3 7-1,0 5-1,-1 7-1,-4 0 1,0 4-1,-8 6-1,-6 3 0,-4 1 0,-6 2 0,-11-3-1,-7 0 0,-5-1-2,-6-8-2,2 12-8,-13-25-27,11 0 2,-8-14-3,7-6 2</inkml:trace>
</inkml:ink>
</file>

<file path=ppt/ink/ink2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6:27.9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170 318 62,'0'0'34,"-9"-26"0,9 26 0,-11-28-23,11 28-3,-13-12-2,13 12-1,-25 6-2,9 9 0,-3-1-2,-1 13 0,1 3 0,2 5-1,4 2 0,6 0 0,7 1-2,1-9 1,8-3 0,2-11-1,5-10 1,2-9 0,1-5 0,-4-11 0,3-6 2,-4-8-1,-2-1 2,1 1-1,-6 2 1,0 6 0,-2 3 0,-1 9 0,-4 14 0,4 15-1,-4 8 0,2 8 1,-1 7-2,1 3-1,4 6-1,-6-9-4,14 8-21,-10-25-10,11-1 0,-15-20-1,23 6 1</inkml:trace>
  <inkml:trace contextRef="#ctx0" brushRef="#br0" timeOffset="422">285 283 85,'0'0'34,"0"0"0,4 35-8,-8-11-21,11 8-1,-6-2-2,1 2-1,-2-4-2,0-9 1,-5-6-2,5-13 1,0 0-1,-17-14 1,14-5-1,2-6 2,5-3 0,5 2 1,2-3 1,8 5 0,0 2 1,4 11 0,-1 2 0,2 12 0,-5 6-1,2 11 0,-8 6-1,-3 5 1,-2 4-2,-5 3 1,-1 2-2,-2-3 0,-2-3-3,-5-13-4,16 5-23,-9-26-5,0 0 0,0 0-2</inkml:trace>
  <inkml:trace contextRef="#ctx0" brushRef="#br0" timeOffset="905">658 377 67,'0'0'33,"0"0"-1,9-25-4,-9 25-20,0 0 0,0 0-3,-23-13-2,23 13 0,-26 5-1,13 6-1,-5 2 0,1 4-1,4 5-1,0 2-2,9 2-2,-4-7-1,14 10-3,-6-13 1,15 6 0,-15-22 2,26 15 1,-12-17 4,-1-7 2,6-2 4,-10-20 2,10 3 0,-14-21 1,11 5 1,-11-19-2,8 3-2,-9-6 0,5 12-1,-6 2-1,1 11 0,-4 9-1,0 16 0,0 16-1,-7 20 1,-1 12 0,3 16 0,-1 8-1,3 10 0,3-2 1,4 5-2,5-5 1,1-10-1,3-9-1,2-14-1,2-11-1,-4-24-5,10 13-17,-13-33-13,11 0 0,-11-13-1,1 2 0</inkml:trace>
</inkml:ink>
</file>

<file path=ppt/ink/ink2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6:35.0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29 207 45,'0'0'30,"-17"-6"4,17 6-2,-15-10-18,15 10-4,0 0 0,0 0-3,0 0-2,0 0 0,0 0-1,0 0-1,18-3 0,-2 2-1,1-4 1,8 2-1,4-3-1,6 2 1,3-2 0,4 0-1,0 1 1,1 0-1,-4 1 0,-4-1-1,-6 0 1,-6 5-2,-4 0 1,-19 0-3,19 5-2,-19-5-13,0 0-20,-19-14 0,19 14-1,-19-12 1</inkml:trace>
  <inkml:trace contextRef="#ctx0" brushRef="#br0" timeOffset="670">293 53 21,'0'0'23,"0"0"3,0 0-10,-15-22-2,15 22-1,0 0 1,0 0-1,0 0-1,0 0-3,5-18-2,-5 18-1,0 0-2,0 0-1,0 0-2,0 0 0,11-13 0,-11 13-1,0 0 1,0 0 0,0 0 0,0 0 1,0 0 1,0 0 0,8 15 0,-8-15 0,21 17 1,-2-7-1,2 2 0,8 3 0,-3-1-1,2 1 0,-5-2 0,-4 1-1,-5 1 0,-6-1-1,-7 1 0,-7 0 0,-5-1 0,-5 2 0,-5 0 0,-3 2-1,-1-2 1,-3 3-1,5-1-1,-3-3-3,13 14-14,-12-23-19,25-6 0,-24 4-2,24-4 0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7:53.9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259 86 55,'11'-14'34,"-11"14"0,0 0 1,-11-16-20,11 16-6,-24 5-2,6 6-3,-10-6-1,-2 7 0,-5-2-2,2 3 0,3-2-2,4-4-1,8-1-1,5-6 0,13 0-2,0 0 1,22-6 0,-6 0 0,5 0 1,-2 0 2,2-1 2,-3 4 1,-5 0 2,0 12 0,-13-9 0,9 29 1,-9-9 0,0 17-1,-4-1-1,-1 9 0,1 2-1,3 4 0,-4-5-1,2-8-1,3 0-2,-3-13-4,12 7-11,-9-32-21,16 19 2,-16-19-3,26-5 4</inkml:trace>
  <inkml:trace contextRef="#ctx0" brushRef="#br0" timeOffset="359">225 540 68,'0'0'36,"-4"13"-3,4-13 3,-36 15-26,14-6-5,-10-5-2,2 2-1,0-5-4,-2-8-10,12 7-23,4-12-1,16 12 1,-3-17-2</inkml:trace>
  <inkml:trace contextRef="#ctx0" brushRef="#br0" timeOffset="765">591 21 81,'-12'-21'38,"12"21"0,-20-1 0,20 21-30,-8 11-1,8 17-3,-5 10 0,5 9-1,-6 4-2,4 5 1,0-5-1,2-2 0,2-13-1,-2-9 1,0-11-1,0-11 0,4-6-2,-4-19-2,0 0-3,1-20-17,7 5-15,-7-15 0,15 5-1,-7-10 1</inkml:trace>
  <inkml:trace contextRef="#ctx0" brushRef="#br0" timeOffset="1077">853 224 76,'0'0'36,"0"0"-1,0 0-5,-32-7-22,9 13-4,-9-2 0,0 2-2,-3 1-3,1-1-3,15 13-24,0-12-7,19-7 0,2 16-2</inkml:trace>
  <inkml:trace contextRef="#ctx0" brushRef="#br0" timeOffset="1264">863 399 65,'0'25'38,"-18"-18"-3,-3 5 3,-15-11-24,2 8-9,-9-5-3,0-4-4,12 2-33,-8-8-1,18 4 0,-1-5-3</inkml:trace>
</inkml:ink>
</file>

<file path=ppt/ink/ink2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6:39.6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232 77 39,'0'0'29,"0"0"2,0 0 0,0 0-16,0 0-4,0 0-3,0 0 1,0 0-4,0 0-1,0 0-1,0 0-1,15 0 0,-15 0 0,21-1-1,-5 1 0,1 1 0,6 2 1,2 5-1,-1-1 0,-5 5 0,-2 2 0,-5 2-1,-11 2 1,-6 1 0,-11-1-1,-2 0 0,-3 1 1,-1-5-1,0 1 0,8-2 0,14-13 0,-13 20 1,13-20-1,0 0 0,23 13 0,-6-10 0,5-2 1,0 2-1,-2 2 0,-1 5 1,-3 4-1,-3 4 1,-5 3 0,-6 4-1,-7 2 1,0 1-1,-7-1 1,-4-3-1,-3-3 1,-2-5-1,-1-4 1,-3-5-1,2-4 0,2-3 0,3 0 0,2-4 0,16 4-2,-14-12-2,14 12-4,0 0-22,13-14-7,-13 14 1,27-16-2</inkml:trace>
  <inkml:trace contextRef="#ctx0" brushRef="#br0" timeOffset="842">584 161 62,'0'0'34,"3"-18"0,-4 5 1,1 13-21,5-15-5,-5 15-1,0 0-3,13 25 0,-10-3-2,3 17-1,-3 6 0,3 7-2,-6 2 2,4 2-2,-4-2 1,-1-11-2,-2-6 2,-2-10-3,1-10 2,4-17-1,0 0 0,-14-2 0,14 2 0,-3-30 1,7 10-1,5-4 1,4-3-1,0 0 2,4 3-2,1 6 1,3 8 1,-1 8-1,-1 8 0,1 9 0,-7 11 1,-2 5-1,-4 3 1,-6-3-1,-5-1 1,-9-6-1,-4-3 0,-5-11-1,-4-4 0,-4-10-2,3 1-3,-7-18-9,15 9-22,-6-10 1,12 4-1,3-3 1</inkml:trace>
  <inkml:trace contextRef="#ctx0" brushRef="#br0" timeOffset="1529">156-3 69,'0'0'35,"0"0"1,-24-15 0,24 15-24,0 0-4,-13 33-1,0-12-2,0 9-2,-3 4 0,1 8-1,-5 2-1,3 7 1,4 0-1,4 2-1,8-2 2,2 6-2,11-5 2,5 3-3,8-4 2,4-7-1,-5 1 0,2-11-1,2-4-1,-7-14-2,8 1-5,-29-17-24,36-6-6,-15-13 1,6 1-1</inkml:trace>
  <inkml:trace contextRef="#ctx0" brushRef="#br0" timeOffset="1997">879 107 54,'-1'-13'33,"-2"-4"1,3 17 0,-3-28-19,3 28-4,0 0-2,24 5-2,-24-5-1,25 29-2,-11-3-1,5 8-1,-4 5 0,2 10 1,-1 2-2,-3 4 0,-7 0 0,-5 0-1,-7 0 2,-7-4-3,-1-5 1,-5-9-2,-4-1-1,-9-18-12,11 4-23,-8-11 1,11-4-2,-3-8-1</inkml:trace>
</inkml:ink>
</file>

<file path=ppt/ink/ink2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6:46.4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299 11 57,'0'0'33,"0"0"1,0 0 0,-15-5-22,-3 0-3,4 8-3,-15-4-1,3 7-1,-8-4-1,2 7 0,-5-2-2,7 4 1,4-3-2,4 1 0,22-9 0,-16 16-1,16-16 0,21 4 0,0-5-1,1-2 1,6-4 0,-2-1 0,0 0 0,-3-2 1,-6 1 1,-1 3 0,-16 6 1,15-6 0,-15 6 0,0 0 0,0 13 0,-5 0 1,5-13-2,-13 32 1,9-17 0,-5 7 0,5-2 0,-2 5-2,2-1 2,1 1-2,-1 1 1,4-3-1,-3 0 0,6 1-1,-3-4 1,4-3-1,1-1 0,-5-16-1,5 22 1,-5-22-1,16 10 0,-16-10 0,17-1 1,-17 1 0,19-6 0,-19 6 1,22-6-1,-22 6 1,18-1 1,-18 1 0,0 0 0,0 0-1,0 0 1,-7 16 0,-6-14 0,-4 3 0,-9-1-1,0 1 1,-4-3-2,-5-2-1,14 12-8,-14-12-27,35 0 0,-21-4 0,21 4-3</inkml:trace>
</inkml:ink>
</file>

<file path=ppt/ink/ink2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6:49.2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 28 61,'-9'-15'36,"9"15"-1,-10-14 0,19 27-22,-9-13-5,-2 39-1,-2-6-1,5 14-2,-2 1 0,1 10-2,-2-5 1,2 5-2,-2-6 2,2-1-3,-2-12 2,-1-5-2,2-8 1,1-6-1,-3-4 0,3-16-1,0 0 0,0 0-2,0 0-2,-2-33-5,2 33-26,11-35-1,-3 17-1,-3-3 0</inkml:trace>
  <inkml:trace contextRef="#ctx0" brushRef="#br0" timeOffset="421">298 202 68,'0'0'36,"0"0"-2,14-3 3,-14 3-28,-20 4-3,-3 1 0,-2 5-2,-10-3-1,-1 2-1,-2-2 0,3 0-3,6 0 0,2-7-4,15 14-10,12-14-22,0 0 2,0 0-3,0 0 1</inkml:trace>
  <inkml:trace contextRef="#ctx0" brushRef="#br0" timeOffset="702">325 361 81,'0'0'35,"-10"13"1,-12-13-1,8 6-30,-18-3 0,0 4-2,-7-5 0,1 5-2,2-1-2,-1-11-6,14 7-29,-3-6 0,10 1-1,16 3-1</inkml:trace>
</inkml:ink>
</file>

<file path=ppt/ink/ink2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6:54.4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 22 40,'-19'-6'34,"19"6"0,-17-4 1,7-10-20,10 14-1,0 0-4,0 0-3,0 0-2,18 14-1,-18-14-1,27 0-1,-10-2-1,1 1 0,1-4 0,-1 5 0,-1 0-1,-4 5 1,-13-5 0,13 22 0,-13-6 0,-4 7 0,-1-1 0,-2 5 0,1-1 0,-3 0-1,2-1 1,5-9-2,-1 0 1,3-16-3,2 21-4,-2-21-31,-3-15 2,7-11-2,5-4-2</inkml:trace>
</inkml:ink>
</file>

<file path=ppt/ink/ink2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6:55.4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66 26 45,'0'0'33,"-18"-6"2,18 6 0,-9-14-17,9 14-8,0 0-3,0 0-2,18-6-1,-2 6-2,3 0 0,7 0-2,0-1 0,3 2 1,-6-2 0,1 5 0,-6 0-1,-5 5 1,-6 4 1,-6 6 0,-2 2-1,-2 7 1,-4 2-1,-3 7 1,1-2 1,0 2-1,1 0 0,5 1-2,-2-1 3,10 0-3,-1-2 2,2-2-1,0-4-1,-1-2 0,-3-4 1,-2-6-1,0-17 0,-15 16 1,0-16-1,-7-4 0,-1-4 1,-2-4-2,2-1 0,-2-2-1,7 2-1,-4-5-4,22 18-12,-22-26-20,24 11 1,0-5-2,11 3 3</inkml:trace>
  <inkml:trace contextRef="#ctx0" brushRef="#br0" timeOffset="452">199 262 70,'-3'-17'37,"3"17"-3,-23 5-1,7-16-22,-3 18-6,-6-7 0,-2 4-3,4 3-3,-5-12-12,11 10-22,17-5-1,-18-8-1,18 8-1</inkml:trace>
  <inkml:trace contextRef="#ctx0" brushRef="#br0" timeOffset="858">352 184 49,'-1'-24'33,"1"24"3,10-15-2,7 21-19,-17-6-5,32 17-2,-19-1-1,4 16-2,-9-3-1,0 9-2,-9 1 1,-6 1-2,-6-2 2,2-7-3,-5-5 1,3-9-1,13-17 1,-17 16-1,17-16 0,0-16 0,7 2-1,6-9 1,2-6 0,5-7 0,-1-4-2,-2 3 3,1 1-2,-5 7 1,-2 3 0,-6 8 1,-5 18-1,0 0 1,-5 24 1,1 8-1,-5 1 1,2 8-2,3 1 2,2 1-1,2-3 1,4-9-2,2-3 0,3-9-1,8-5 0,-4-11-1,5 2-2,-5-17-5,16 12-17,-15-20-13,8 7 1,-9-9-1,1 7 1</inkml:trace>
  <inkml:trace contextRef="#ctx0" brushRef="#br0" timeOffset="1482">767 394 65,'6'-14'39,"-6"14"-1,0 0 0,0 0-16,0 0-15,0 0-3,0 0-1,0 0-1,-13 4-2,13-4-1,0 0 0,-17-4-2,17 4-2,0 0-5,0 0-13,0 0-16,0 0 3,0 0-3,0 0 3</inkml:trace>
  <inkml:trace contextRef="#ctx0" brushRef="#br0" timeOffset="1981">741 398 36,'0'0'29,"-14"15"3,14-15 1,10 13-19,-10-13-4,16 4-2,-16-4 1,20 0-4,-20 0-1,16-12 0,-16 12-2,3-17 2,-3 17-2,-13-16 0,13 16-1,-23-7 1,23 7 0,-21 7-1,21-7 0,-13 20-3,13-2-3,0-18-27,0 0-3,0 0-1,0 0-2</inkml:trace>
</inkml:ink>
</file>

<file path=ppt/ink/ink2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7:01.9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23 235 41,'0'0'33,"-16"-2"1,16 2 1,0 0-16,0 0-9,-8-14-1,8 14-4,15 3-1,0 0 0,1-3-2,3 1 0,1-2 0,2-1-1,-2-1 1,-3 3-1,-4-3 0,-13 3 0,18 6 0,-18-6 1,1 19-1,-1-3 1,-3 1-1,-1 4 1,-1 3 0,1-1-1,0 0 1,1-2-2,0-3 2,3-2-2,0 0 1,0-16-1,3 19 0,-3-19-1,0 0-1,0 0-3,0 0-8,0 0-26,-3-19 0,-1-7 1,6 3-2</inkml:trace>
  <inkml:trace contextRef="#ctx0" brushRef="#br0" timeOffset="546">390 210 60,'-4'-19'36,"4"19"1,0 0 0,0 0-17,-3 21-12,6 12-2,-6 3 0,3 7-3,-1 8 1,-1 4-2,-1 1 0,2-1-1,-1-1 0,1-2 0,2-5-1,1-2 0,-1-4 0,2-11-1,0-3-2,-3-27 0,2 22-5,-11-38-10,13 2-21,-10-19 2,8-4-2,-6-13 2</inkml:trace>
  <inkml:trace contextRef="#ctx0" brushRef="#br0" timeOffset="843">338 277 69,'18'-8'36,"-5"-2"-2,14 15 2,-7-7-26,15 12-4,-12-4-1,6 12-2,-6 2 0,-5 6-2,-7 0 2,-9 0-3,-8 0 1,-10-3-2,-6-1 1,-5-4-3,-4-3-1,-3-17-10,8 4-23,0-11 0,13-1 0,3-9 0</inkml:trace>
  <inkml:trace contextRef="#ctx0" brushRef="#br0" timeOffset="1233">781 56 45,'-2'-13'33,"2"13"1,-8-25 0,8 25-18,-5-19-2,5 19-4,0 0-2,-16 22-2,6 0-2,2 9-1,-4 10 0,2 9-1,-2 0 1,4 4-2,3 0 1,8-1-1,3-5 1,7-3-1,-3-9 0,8-6-2,2-4 0,-3-11-3,9 2-5,-26-17-18,23-8-12,-10-10 1,5 5-1,-11-11 1</inkml:trace>
  <inkml:trace contextRef="#ctx0" brushRef="#br0" timeOffset="1545">868 197 67,'15'-7'36,"-15"7"-1,32-3 1,-32 3-27,26 32-2,-20-8-1,1 11-3,-7-3 0,0 0-2,-5 0 2,-3-6-4,3-11 2,5-15-2,0 0-1,0 0 1,5-13 0,7-13 0,1-2-1,1-4 2,-1-1 0,-3 2 1,-1 2 0,-2 9 1,-4 7-1,-3 13 1,0 17 1,-3 8 0,2 7 0,-2 5-2,3 2 2,0 3-2,4-1 1,4-8-2,0-7-1,2-10-3,8-2-3,-18-14-24,33-17-8,-14-8 1,7-1-2</inkml:trace>
  <inkml:trace contextRef="#ctx0" brushRef="#br0" timeOffset="1950">1216 24 69,'16'7'36,"-2"3"-1,-14-10-3,31 3-23,-31-3-1,32 16-2,-18-9-2,5 8 0,-3-1-1,1 6-1,-5 3 0,1 8 0,-8 1 1,0 4-2,-4 4 1,-5 4-2,-6-4 2,-5 5-2,-3-5 2,-9-6-4,1-1 0,-11-19-13,4 6-23,-6-17 0,4-3-1,-4-13-1</inkml:trace>
</inkml:ink>
</file>

<file path=ppt/ink/ink2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7:11.9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140 430 54,'-1'-14'35,"-8"-6"-1,6 4 1,-5-10-20,8 26-6,-24-6-2,11 21-2,-7 3-1,6 11-1,-2 9-2,3 2 0,0 3-2,8-8 1,4-2-1,4-8 0,4-11 0,-7-14 0,25-1 0,-11-18 0,2-7 0,-1-7 1,-2-9 1,0-6 0,-5 5 0,1 4 0,-5 6 1,1 13 0,-5 20 0,0 0 0,-5 27-1,4 11 1,-2 5-2,0 6 1,2 6-1,1-5-1,1-3-1,-1-17-6,16 6-16,-16-36-14,23 9 2,-11-22-3,9-9 3</inkml:trace>
  <inkml:trace contextRef="#ctx0" brushRef="#br0" timeOffset="390">253 341 61,'0'0'34,"0"0"0,0 0 0,18 39-19,-14-9-10,7 12-1,-6-4-2,-1 1 0,-2-8-2,-7-8-1,5-5 0,0-18-1,-17 3 0,8-18 0,0-5 0,2-9 1,3-6 1,7 1 1,0-1 1,10 5 0,1 2 2,12 13-1,-3 3 0,6 12 1,-3 7-1,-1 13-1,-6 5-1,-2 7 1,-8 2-1,-2 2-1,-7 2 1,-3-2-1,0-4-1,-3-8-1,2 2-2,4-26-7,0 0-25,0 0-1,0 0 0,4-27 0</inkml:trace>
  <inkml:trace contextRef="#ctx0" brushRef="#br0" timeOffset="842">721 553 48,'15'-22'32,"-10"9"2,-7-7-1,2 20-12,-13-34-13,6 21-2,-12-2-1,3 9-1,-5 3-1,0 9-1,-2 4 0,4 8-1,-2 2-1,6 3 0,4 0-1,2 2 0,9-4-1,4-2 0,5-2 0,4-4 0,7-1 0,-1-9 0,3-2 1,-2-4 0,-1-5 1,-3-10 1,-3-8 0,-3-8 1,-1-15 0,-1-8 0,-3-10 1,-2-9-1,-2-1 2,0 9-1,2 1 0,-1 12 0,-2 22-1,0 33 0,0 0 0,4 57 0,-1 10-2,1 19 1,-1 9-1,3 7 0,-2-2 0,5-14 1,-2-13-2,3-23 1,5-18-2,-1-23 0,5-14-3,-6-22-5,16 4-18,-14-24-11,5 1 2,-11-4-3</inkml:trace>
</inkml:ink>
</file>

<file path=ppt/ink/ink2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7:18.2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19 136 51,'0'0'30,"0"0"3,0 0-7,-21-5-15,21 5-2,0 0 1,0 0-4,0 0 0,0 0-1,0 0-1,0 0-1,0 0 0,0 0 0,17 0-1,-17 0-1,23 0 1,-6 0-1,1-3 0,7 2 1,-4-2-1,7 0 1,1 1-1,3 2 0,2 0 0,1 6 0,-5-3 0,1 5 0,-5-1-1,-3-1 0,-2 0 0,-8 0 0,-13-6 0,17 1-2,-17-1 0,0 0-2,0 0-5,0 0-24,0 0-4,-17-19-1,17 19 0</inkml:trace>
  <inkml:trace contextRef="#ctx0" brushRef="#br0" timeOffset="671">338 2 48,'0'0'32,"0"0"1,-18-4-1,18 4-19,0 0-5,0 0 0,0 0-1,21 9-2,-21-9 0,26 11-1,-12-2-1,7 5 0,-4 0-1,1 6 0,-4-2-1,-1 1 0,-8-3 0,-4 3 0,-2 2-1,-4-2 1,-3 1-1,-5 0 1,0 1-1,-5-1 1,1-1-2,-1-1 0,1-1-2,-8-14-11,25-3-23,-25 8-1,25-8 0,0 0-1</inkml:trace>
</inkml:ink>
</file>

<file path=ppt/ink/ink2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7:31.0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249 82 58,'0'0'34,"-8"-18"0,8 18-6,0 0-16,0 0 0,0 0-4,-1 13-2,-2 0-1,2 6-1,-4 2 0,2 8-1,-4-2-1,1 4 0,2 0-1,-3-2 0,1-2 0,2-1-1,-1-4 1,2-4-1,3-4 0,0-14 0,0 18 0,0-18 0,0 0 1,0 0-1,13 3 0,-13-3 0,16-4 0,-16 4 0,28 2 0,-11 0 0,4 1-1,-3-2-2,8 8-2,-26-9-16,29-13-16,-20-3 1,1 3-2,-8-10 1</inkml:trace>
  <inkml:trace contextRef="#ctx0" brushRef="#br0" timeOffset="359">346 180 81,'0'0'35,"0"0"1,3 28-5,-3-28-21,7 38-4,-9-14-1,4 12-1,-6 0-1,2 2-1,-4-4-1,2 4 0,0-6-1,1-2 0,0-2-1,-2-11-2,10 5-4,-5-22-19,0 0-11,0 0 0,24-3 0,-13-11 0</inkml:trace>
  <inkml:trace contextRef="#ctx0" brushRef="#br0" timeOffset="717">515 35 76,'0'0'37,"0"0"-2,-1 42 1,5-24-26,4 23-4,-7 5-1,3 6-1,-1 1-1,-1 2-1,1-11-1,-2-2 0,-2-3-1,1-11 0,-2-6 0,2-22-1,-3 16 0,3-16 1,-6-16-1,5-3 0,1-6 0,3-5 1,3-1 0,2 2 0,5 1 0,3 0-1,3 7 2,2 5-1,0 6 0,0 10 0,-4 6 0,0 12 1,-6 1-1,-4 9 1,-4 4-1,-6 2 0,-6-2 1,-3-1-1,-5-5 0,-3-7-1,1-4 0,-1-12-3,7 6-7,-9-18-25,22 9 0,-20-25-1,17 10-1</inkml:trace>
  <inkml:trace contextRef="#ctx0" brushRef="#br0" timeOffset="1341">133 18 70,'-18'-19'37,"18"19"-2,-16-6-4,16 6-16,0 0-7,-27 21-2,17 7 0,-3 0-2,2 13 0,-3 2-1,2 4-1,4 4 0,3-1-1,5 1 1,5 1-1,2-2-1,6-2 1,1-6-1,4-6 0,4-2-1,-1-10-2,5-4-1,-8-23-8,15 5-25,-11-17-2,10 8 1,-6-15-2</inkml:trace>
  <inkml:trace contextRef="#ctx0" brushRef="#br0" timeOffset="1778">878 32 64,'-2'-14'36,"2"14"-3,13-7 4,-13 7-27,24 7-1,-24-7-2,26 28 0,-12-7-1,7 7-2,-8 1 1,1 9-2,-4 2 0,0 7 0,-4 3-2,-1-1 0,-8 2 0,-6 2-1,-3 0-1,-9-6-1,-4-3-2,-13-13-3,14 9-21,-17-23-11,8 1 0,-4-14-1,11-1 2</inkml:trace>
</inkml:ink>
</file>

<file path=ppt/ink/ink2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7:59.9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197 114 29,'13'-15'31,"-13"15"4,15-7-3,0 11-12,-15-4-5,0 0-4,0 0-3,-15 2-3,-8-2-1,-3 3-1,-7 0-1,-2 1 0,1-1-1,3 0 0,5 3-1,9 1-1,17-7 1,0 0-1,16 16 0,5-15-1,2 4 1,4-8 0,-1 4 0,-5-4 0,-3 0 1,-4 3 1,-14 0 0,0 0 1,13 22 1,-11-3 0,-5 1 1,1 8-1,-5 3 0,3 2 0,-5 2-1,5 1-1,-1-7 0,1 3 0,0-1-1,2-3 0,4-4 0,-2-5-1,4-4-1,-4-15 0,9 22-3,-9-22-2,17 5-1,-17-5-2,22-7 0,-22 7 0,29-6 4,-16 3 3,1 5 3,4 2 3,-18-4 3,24 7 3,-24-7-1,0 0 2,0 0-3,-13 12-2,-9-10-1,1-2-1,-10 0-1,-2 0 0,-2 0-1,3 0-1,6 2-1,2-6-3,19 17-12,-10-13-21,15 0 0,0 0-1,26 2 1</inkml:trace>
  <inkml:trace contextRef="#ctx0" brushRef="#br0" timeOffset="1623">690 169 38,'0'0'32,"-6"-13"4,6 13-3,0 0-12,0 0-8,0 0-3,0 0-1,0 35-3,0-8 0,6 10-1,-3 2-1,0 6-1,0 0 0,0-3-2,-5-4 0,1-4 0,-2-10-1,0-6 0,2-5-2,1-13-1,0 0-3,-12-20-11,18 5-21,-9-10 1,9 2-2,-6-9 3</inkml:trace>
  <inkml:trace contextRef="#ctx0" brushRef="#br0" timeOffset="1903">689 165 53,'0'0'34,"0"0"1,0 0-1,-6 13-18,6-13-6,-7 32-2,-5-15-3,2 6-1,-5-5-1,-2-2 0,-8-2-3,-1 1 1,2-6-1,-1 2 0,5-3-1,3-1 1,2-3-1,15-4 0,-13 5-1,13-5 0,0 0-1,0 0-1,13-2-2,-13 2-1,13 0-1,-13 0-2,0 0 2,0 0 2,0 0 0,0 0 4,0 0 3,0 0 3,0 0 2,0 0 1,0 0 2,19 19 1,-19-19-1,29 20-2,-13-7-2,8 11 0,-2-4-1,4 5-1,-7-3-3,-3-8-2,4 11-9,-20-25-26,25 12 2,-25-12-2,20-5-1</inkml:trace>
  <inkml:trace contextRef="#ctx0" brushRef="#br0" timeOffset="10624">1243 41 34,'-10'-15'32,"10"15"0,-9-13 1,9 13-18,0 0-3,-22-4-3,22 4 0,-15 17-3,6-3-2,-10-6 0,2 4-1,-4-6-1,7 1 0,-3-4 0,4 0-1,13-3 1,-18 7-1,18-7 0,0 0-1,10 19 1,-10-19-1,26 20 1,-10-5-1,-1-1 1,5 1 1,-5 1-1,-1 1 1,-2 2 0,-4-3-1,-2 3 1,-3 0-1,-5-1 0,0-1 0,-7 2-1,-4-2 0,-2 1 0,-1-2 1,-1-5-1,-2-2 0,5 1 0,-1-7 0,15-3 0,-13 5 0,13-5 0,0 0 0,0 0 0,22-11 0,-22 11 0,25-2-1,-25 2 1,21 5 0,-21-5 0,18 19 1,-14-1-1,-1 1 1,-3 5-1,-1 8 2,-4 2-2,2 1 1,-3 1 0,1 0-1,0 1 0,4-1 1,-1-2-1,4-5 0,1-3 0,1-4 1,2-3-1,1-5 0,-7-14 0,18 16 0,-18-16 0,18 3-1,-5-3-1,-13 0-2,28-4-7,-27-12-25,15 3-3,-9-9 1,2 1-2</inkml:trace>
  <inkml:trace contextRef="#ctx0" brushRef="#br0" timeOffset="13978">1508 306 49,'-19'-3'31,"19"3"3,-13-9 0,0-5-19,13 14-3,-7-14-3,7 14-3,4-16-2,-4 16 0,20-13-2,-7 12 1,-13 1-1,26-2 0,-26 2 1,22 16-1,-13-2 0,-3 12 1,-3 1-2,-3 7 0,-5 1 1,-3 0-2,-1-5 1,-4-2-1,0-8 0,13-20 0,-13 15 0,13-15 0,4-21 1,6 1-2,2-6 1,5-6 0,2-3 0,-3 0 0,-3 3 0,0 3 0,-7 7-1,-2 9 1,-4 13 1,0 0-1,-1 13 1,-4 9-1,2 5 1,2 4-1,-2 2 2,3-1-2,3-2 0,1-4 1,1-4-1,3-6 0,-8-16-1,26 14-2,-8-11-2,-10-20-12,14 8-21,-9-14 0,6 2 0,-6-8-1</inkml:trace>
  <inkml:trace contextRef="#ctx0" brushRef="#br0" timeOffset="14633">1887 179 76,'-7'-14'36,"7"14"1,0 0-8,0 0-16,-17 17-4,21 14-2,-8 1-1,6 10-2,0 1-1,-2 0 0,4-1-1,1-3-1,-1-7-1,0-3 0,1-9-1,-5-20-2,8 16-3,-12-29-6,17 10-21,-13-20-5,9 7 0,-5-10 0</inkml:trace>
  <inkml:trace contextRef="#ctx0" brushRef="#br0" timeOffset="14914">1896 306 65,'0'0'35,"0"0"-1,0 0 2,0 0-23,14-2-5,12 8-1,-1-9-2,11 5-1,3-4 0,9 2-1,0 0-1,1 2 0,-1-1 1,-1 5-2,-9-3 0,-9 1-1,-7 3-2,-22-7-2,0 0-4,0 0-22,-22 3-9,-1-13 2,6 7-2</inkml:trace>
  <inkml:trace contextRef="#ctx0" brushRef="#br0" timeOffset="15179">2216 240 63,'0'0'36,"17"0"-1,2 0 2,-6-6-24,9 14-5,-22-8-2,30 11 0,-30-11-3,22 24 0,-21-7-1,-2 3-1,-11 1-1,-5 2-1,-2 3-4,-14-13-16,9 6-16,0-9 1,7-2-2,-1-10 1</inkml:trace>
  <inkml:trace contextRef="#ctx0" brushRef="#br0" timeOffset="15631">2557 216 75,'0'0'37,"0"0"0,0 0 2,0 0-30,15 16-1,-9 2-2,5 13-1,-2 1-2,5 9 1,-4-2-3,1 2 0,0-5-2,-2-4-1,2-4-2,-11-28-4,26 26-19,-26-26-11,25-19 0,-16-6 0,7-1 1</inkml:trace>
  <inkml:trace contextRef="#ctx0" brushRef="#br0" timeOffset="15819">2766 234 81,'-3'-17'36,"3"17"-1,0 0 3,-5 26-28,-5-1-3,6 13-1,-6 4-3,3 6 1,-2 1-3,0-7-2,5 1-4,-9-23-9,11-1-24,2-19 1,0 0-1,8-20-1</inkml:trace>
  <inkml:trace contextRef="#ctx0" brushRef="#br0" timeOffset="16396">3039 9 50,'-17'-13'33,"17"13"1,0 0 0,0 0-20,0 0-4,26 13-3,-26-13-1,22 12-2,-22-12 0,17 21-1,-11-6-1,-2 2 1,-4 2-1,0 8 1,-4-1 0,-1 6-1,0 0 0,0 3 1,1 2-1,1 4-1,3-5 1,3 2-1,3-4-1,1-2 1,5-6-1,1-6 0,4-7 0,-1-11 0,1-4 0,-1-6 0,-1-4-1,-7-4 1,0 3 0,-7 0 0,-1 13-1,-9-15 1,9 15 0,-20 8 0,7 5 1,3 6-1,0 1 0,3 12 1,1 1 0,3 7 0,1 0 0,5 3 0,-1-3-1,1 0 2,-2-1-2,1-6 1,-4 1 0,-1-7-1,-3-3 0,-4-5 1,-3-3-1,-3-8 0,-4-2 0,1-4-1,0-2-2,-2-8-7,21 8-20,-16-8-10,16 8 0,-12-15-1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7:56.1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318-4 78,'0'0'37,"0"0"-2,-40 2 2,19 7-32,-16-2-2,1 5 0,-6-3 0,3 3-2,4-7-1,5 1 1,8-4-1,22-2 0,-16-6 1,16 6-1,0 0 0,17-16 1,-17 16 0,19-5 1,-19 5 0,15 14 0,-12 0 1,1 11-1,-4 2 1,4 10-1,-5 2-1,0 5 1,-2 1-1,1-1-1,-1-5 1,3-1-1,-3-9 0,3-6-1,0-3-2,0-20-1,5 19-7,-5-19-29,4-17 2,2-5-1,11 5 0</inkml:trace>
  <inkml:trace contextRef="#ctx0" brushRef="#br0" timeOffset="343">223 269 75,'0'0'35,"0"0"-1,-24 0-2,-11 2-27,10 8-3,-4-3-4,-7-8-26,11 5-5,7-6-1,18 2-1</inkml:trace>
  <inkml:trace contextRef="#ctx0" brushRef="#br0" timeOffset="608">320 329 61,'0'0'39,"-4"13"-1,7 10 1,-12-8-12,11 18-21,-7 1-2,7 6-1,-5-2-1,2-3-3,-2-1-2,-2-18-3,10 10-18,-5-26-14,0 0 0,4-19-2,9 1 2</inkml:trace>
  <inkml:trace contextRef="#ctx0" brushRef="#br0" timeOffset="951">481 6 86,'0'0'38,"0"0"-1,9 19 1,-3 5-32,5 19-1,-2 5-2,4 10 0,0 3-2,-1 2 0,-1-5-2,0-10-1,2-3-5,-13-23-27,11-3-4,-11-19 0,19-12-1</inkml:trace>
  <inkml:trace contextRef="#ctx0" brushRef="#br0" timeOffset="1154">715 100 95,'0'0'37,"7"45"1,-19-14-10,4 26-23,-7 1 0,2 5-2,-3-4-2,0-4-2,6-1-6,-12-23-30,22-6 0,0-25-2,0 0 1</inkml:trace>
  <inkml:trace contextRef="#ctx0" brushRef="#br0" timeOffset="1591">1138 74 72,'0'0'36,"0"0"0,-13-9 0,-1 14-28,-17 1-5,2 1 0,-7-3-1,5 5-1,1-2 0,5 1-1,11-6 1,14-2 0,0 0 1,0 0 0,4 14 0,-4-14 0,15 24 1,-10-3 0,-3 3-1,1 10 1,-5 2-1,4 8 0,-2 1 0,1 0-1,-2-1 0,1-5 0,-2-4-1,4-5 0,-5-5-1,-1-10-2,6-1-4,-2-14-20,0 0-13,-7-23 0,20 9 1,-4-14-1</inkml:trace>
  <inkml:trace contextRef="#ctx0" brushRef="#br0" timeOffset="1934">1171 348 79,'0'0'35,"-31"8"0,-4-2-1,1 3-35,4 7-20,-3-12-11,2 2-1,5-7-4,10-2 2</inkml:trace>
  <inkml:trace contextRef="#ctx0" brushRef="#br0" timeOffset="2231">1122 399 68,'23'3'38,"-1"8"1,-4-5-1,9 11-18,-7-3-14,4 6-1,-13 3-1,-1 2-1,-13-2-1,-4 5-2,-6-2 1,-1 2 0,-2-5-1,7-3 1,7-1-1,13-3 1,10-6-1,10-5 0,8-5-1,3-13-2,12 8-16,-7-22-21,0 2 1,-11-7-4,-4 3 3</inkml:trace>
</inkml:ink>
</file>

<file path=ppt/ink/ink2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8:20.4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84 75 40,'-7'-15'33,"7"15"3,-17-26-1,17 26-16,-15-18-5,15 18-4,0 0-2,0 0-2,-13-3-1,10 18 0,-1 1-2,-1 9 1,1 3-2,4 10 1,-4 4-1,4 5 0,-5 3 0,4-5-2,-1 1 0,1-2 1,-2-4-1,3-6 0,-1-8 0,1-5 0,0-5 0,0-16-2,0 0 0,0 0-5,21 4-14,-16-24-18,8 3 0,-5-5 0,10 3 0</inkml:trace>
  <inkml:trace contextRef="#ctx0" brushRef="#br0" timeOffset="577">430 184 66,'18'-6'36,"-18"6"-2,0 0 3,0 0-26,-15-6-1,2 14-4,-15-10-1,1 8-1,-11-3-1,-1 1-1,-6-4-1,1 0 1,-4-1-1,5-2-1,8-1 0,4 2-1,14 4-1,17-2-2,0 0-8,0 0-25,13 20 0,4-15 0,9 3-1</inkml:trace>
  <inkml:trace contextRef="#ctx0" brushRef="#br0" timeOffset="905">435 371 79,'0'0'36,"0"0"-1,0 0 1,-19 7-29,6-4-2,-12-3 0,-1 3-2,-5-4 0,1 2-1,-5 1-1,4 0 0,-1 1-1,3-3-2,6 3-3,-6-13-9,11 9-23,-3-7 1,21 8-2,-16-14 2</inkml:trace>
  <inkml:trace contextRef="#ctx0" brushRef="#br0" timeOffset="1326">420 21 63,'-1'-25'34,"1"25"2,0 0-1,-9 13-19,-4-3-6,8 18-2,-11-1-1,3 12-1,-7 1-2,0 6 0,-4-1-1,1 2 0,-2-1-2,4 1 1,8-1-2,-1-4 1,10 1-1,0-6-1,4-2-3,-5-22-9,11 5-25,-6-18-2,0 0 1,3-24-3</inkml:trace>
</inkml:ink>
</file>

<file path=ppt/ink/ink2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8:24.1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94 195 44,'0'-16'34,"0"16"-1,0 0 2,-3-18-14,3 18-11,0 0-2,7 14-1,-7-14-1,-4 33-1,0-10 0,7 13-1,-5 4-1,4 8 0,-2 2 0,1 9-1,-2-6-1,1 4 0,-3-2 0,0-4 0,0-6-1,2-7 1,-1-9-1,-2-9-1,4-7 0,0-13-2,0 0-2,-13-27-4,13 27-10,1-44-20,7 13 2,-7-9-2,8 2 2</inkml:trace>
  <inkml:trace contextRef="#ctx0" brushRef="#br0" timeOffset="343">32 251 68,'0'0'36,"15"-4"-2,-2 1 2,14 8-28,-10-11-2,12 12-1,-6-6-1,6 5-1,-6 1-1,-1 3 0,-7 3 0,-2 5-2,-7 2 1,-6 4-1,-6 2 0,-7 1 1,-4 0-1,-9-4-1,-4-3 0,-5-12-1,4 2-2,-8-18-7,16 3-26,-2-10 2,14-1-2,3-5 2</inkml:trace>
  <inkml:trace contextRef="#ctx0" brushRef="#br0" timeOffset="795">453 34 58,'0'0'34,"-9"-19"1,9 19-1,0 0-20,-17-16-4,17 16-2,-17 23-2,8 2-2,0 7-1,1 10 1,-1 3-2,5 7 1,-1-1-2,5 1 1,0-5-2,6-2 1,0-12 0,4-2-1,2-7-1,-1-8-1,5-1-2,-3-11-4,11 11-14,-11-23-15,9 3-1,-9-11 1,4 1 0</inkml:trace>
  <inkml:trace contextRef="#ctx0" brushRef="#br0" timeOffset="1154">523 167 68,'0'0'34,"21"-7"1,-21 7-1,34 6-25,-18 1-3,7 10 0,-10 1-2,4 8 0,-7-4-1,-2 5 0,-8 2-2,-5-2 1,-2-9-1,1-3 0,6-15-1,-8 13-1,8-13 1,4-13 0,2-2-1,1-11 0,2-6 1,-1-1-2,-3-5 2,3 6-1,-3 2 2,-2 8-1,-2 6 1,-1 16 0,0 0 0,3 33 1,-6-6 0,3 9 0,-3 3 0,3 5-1,3-4 0,-2-2 1,2-9-2,6-7-1,1-6-1,-10-16-3,33 12-8,-24-26-24,17 1-1,-8-11 1,8-1-2</inkml:trace>
  <inkml:trace contextRef="#ctx0" brushRef="#br0" timeOffset="1607">944 71 60,'2'-13'35,"-2"13"-1,17-5 1,-17 5-22,33-6-4,-20 3-1,13 7-3,-7 2 0,5 4-2,-4 0 0,1 8-1,-9-1 0,4 8 0,-7 2-1,-3 5 0,-6 2 0,0 6 1,-9 0-2,-4 0 1,0 5-2,-8-5 0,-5-1-4,-18-17-10,11 2-23,-14-12 0,2-1 0,-7-15-1</inkml:trace>
</inkml:ink>
</file>

<file path=ppt/ink/ink2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9:14.65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157 280 34,'0'0'32,"-1"-16"2,1 16 1,-5-16-13,-8-1-9,13 17-2,-17-10-4,17 10-1,-28 7-1,14 8-2,-6 4-1,4 9-1,-1 1 0,4 9 0,4-4-1,5 4 0,4-4-1,5-6 1,7-9-1,1-8 1,4-6-1,5-11 1,-5-6 0,1-8-1,-1-7 1,-4-6 0,-4-1 1,-2 5-1,-3-2 0,-2 10 1,-2 8 0,0 13 0,0 0 0,4 31 0,-4-2 0,0 9 0,4 3-1,1-1-1,-1-2-1,-1-13-5,16 7-20,-19-32-11,26 16 2,-13-26-3</inkml:trace>
  <inkml:trace contextRef="#ctx0" brushRef="#br0" timeOffset="421">276 246 74,'0'0'35,"8"32"-1,-11-7 1,15 13-30,-11-4-2,5 3 0,-3-4-1,-3-6-2,-4-8-1,4-19 0,0 0 0,-15-3 0,11-13-1,0-9 1,4-5 0,5 0 1,7-3 1,2 6 1,4 2 0,6 6 1,-1 3-1,6 11 1,-7 8 0,1 10-1,-3 8 0,-4 10-1,-4 2 0,-3 7 0,-5 1-1,-6-2 0,0-1-2,-4-11-1,3 1-6,-14-17-25,17-11-2,0 0 0,2-17-1</inkml:trace>
  <inkml:trace contextRef="#ctx0" brushRef="#br0" timeOffset="889">745 306 64,'2'-13'35,"-2"13"-2,-4-21-5,4 21-13,-15-7-8,15 7-2,-23 15 0,11 2-2,-5 4 0,3 5-1,-4 2-2,5 6 0,3 2-1,3-3 0,5-1-2,1-7 0,7-3-1,1-8 1,6-4 0,-13-10 0,26-7 1,-10-10 2,0-7 0,3-5 2,-6-15 1,1-3 0,-4-12 0,3 1 1,-8-9 1,3 9-1,-9 0 0,1 11-1,-5 7 0,4 16 0,1 24-1,0 0 0,-14 19-1,12 17 0,-2 10 0,1 8 0,7 4-1,1 7 0,3-4 0,2-5 0,8-9 0,-1-9-1,5-7-1,-2-14 0,3-5-3,-4-16-3,10 5-20,-13-29-11,8-5 2,-8-16-2</inkml:trace>
</inkml:ink>
</file>

<file path=ppt/ink/ink2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8:59.6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259 229 14,'0'0'25,"0"0"1,0 0-3,0 0-8,0 0 0,0 0 1,0 0-1,0 16-3,0-16-1,0 0-3,0 0-2,0 0-1,15 3-2,-15-3-1,18-12 0,-10-1 0,3-6-1,0-2 0,-2-2 0,0-2 0,-5-1 1,0 4-1,-1 3-2,-1 4 2,-2 15-1,0 0 1,0 0 0,0 0 0,-13 22 0,8 1 0,1 5 0,4 5 0,-5 0 1,3 2-2,0 1 0,-1-1 1,3-3-1,3 0 0,-1-2 0,2-2 0,0-5 0,1-5-1,-2-4 1,1-1 0,-4-13-1,3 15 0,-3-15 1,0 0-1,0 0 1,-21 16-1,21-16 1,-24 12 0,9-5 0,-2-2 0,1 2-1,2-4 0,14-3-1,-22 0-5,22 0-18,0 0-13,0 0 2,19-16-3,-5 11 2</inkml:trace>
  <inkml:trace contextRef="#ctx0" brushRef="#br0" timeOffset="717">504 131 74,'0'0'35,"8"-25"-2,-8 25 2,1-13-27,-1 13-2,0 0-1,4 29-1,-8-4-2,4 11 0,-4 8 0,5 8-1,-2 5 0,1 0 0,-2-6-1,1-4 1,-1-8-2,-1-13 1,2-10-1,1-16-1,0 0 1,0-19 0,4 1-1,4-8 1,2-5 0,1-1 0,4 1 1,-1 2 0,3 7 0,-1 9 0,-3 5 0,3 16 1,-6 11-1,-1 11 0,-5 6 0,-7 5 0,-2 0 0,-8-3 1,-5-6-1,-5-13 0,-3-7-2,-3-15-1,8 4-8,-14-18-25,19 1 1,0-8-2,10 11 1</inkml:trace>
  <inkml:trace contextRef="#ctx0" brushRef="#br0" timeOffset="1279">98-4 75,'-13'0'37,"-6"-3"-1,11 22-5,-8-7-23,10 16-1,-7-1-1,6 14-2,0 2-1,2 8 0,2 2-1,3 0-2,0 1 1,5 0-1,-2-2 1,5-5-1,2-3 0,2-5 1,1-4-2,1-8 0,7-4-3,-7-14-3,15 9-20,-12-24-11,11-2 1,-7-12-2</inkml:trace>
  <inkml:trace contextRef="#ctx0" brushRef="#br0" timeOffset="1685">773 50 62,'0'0'34,"0"0"2,22 7-3,-22-7-22,32 12-4,-32-12-1,28 28-1,-13-6-1,-1 7-1,-2 5-1,-5 11 0,0 4-1,-5 8 1,-6 3-1,-4 5 0,-6-5-1,-6 0 1,-8-3-2,-5-10-1,-3-2-4,-16-24-28,13-3-2,-2-18-2,8-2-1</inkml:trace>
</inkml:ink>
</file>

<file path=ppt/ink/ink2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9:02.34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469 306 25,'0'0'30,"-13"-7"1,13 7 2,-10-19-17,10 19-2,0-13-2,0 13-2,6-16-4,-6 16-1,11-28-2,-2 10 0,-3-6-1,4 3 0,-1-4 0,-1 6 0,-2 0 1,-6 19-1,10-13 0,-10 13 0,2 19 0,-4 3-1,-1 2 1,0 7-1,-4 2 0,3 4 1,-5-1-1,5-1 0,-2-2 0,3 2 0,-1-4 0,8-2-1,-4-4 2,2-5-2,1-3 1,-3-17-1,1 19 2,-1-19-3,0 0 2,-22 10-1,9-8 0,-4-1 0,0 4 0,-1-2-1,4 4 0,1-4-1,13-3-3,-13 4-7,13-4-20,17 0-7,0-4 1,1-8-2</inkml:trace>
  <inkml:trace contextRef="#ctx0" brushRef="#br0" timeOffset="562">675 98 54,'0'0'35,"-3"-14"1,3 14-1,0 0-17,0 0-10,3 35-1,-5-9-2,5 13-1,-4 3-2,2 8 0,-4 2-1,3-2 0,-4-8 1,0-4-1,2-11 1,-2-5-2,4-22-1,0 0 1,0 0-1,0 0 0,-3-29-1,7 7 1,9-3-2,0 1 2,3 5 1,1 4-1,2 5 1,-1 10 0,-5 9 1,0 7-1,-6 6 0,-6 4 1,-2 3 1,-6-2-2,-6 0 2,-5-7-1,1-4 0,-5-7-2,5-1 0,-5-10-5,22 2-21,-23-3-11,23 3 1,-10-19-1,10 19 1</inkml:trace>
  <inkml:trace contextRef="#ctx0" brushRef="#br0" timeOffset="1108">314 1 77,'-16'-1'37,"-5"-2"-1,12 16 1,-14-3-31,6 18 0,-7-2-1,7 9-1,0 4-1,4 7-1,5 2 0,7 6-1,2 0 2,11 1-2,1-1 0,3 1 0,4-7 0,2-3-1,0-1 1,-1-11-2,4-1-1,-3-7-1,4-5-3,-12-21-10,14 4-22,-7-18 1,8-2-3,0-14 4</inkml:trace>
  <inkml:trace contextRef="#ctx0" brushRef="#br0" timeOffset="1451">909 82 48,'15'-13'34,"0"5"2,10 13-1,-3-5-10,7 28-16,-13-2-3,4 16-1,-10 2-1,-3 7 0,-11 0-2,-9 4 0,-7-1 1,-8-2-3,-2-1 2,-11-12-5,-1 5-6,-13-28-28,10-1 0,-2-17-1,5-10-2</inkml:trace>
  <inkml:trace contextRef="#ctx0" brushRef="#br0" timeOffset="6818">335 1443 54,'0'0'35,"-16"-10"-1,16 10 1,0 0-20,-2-14-6,2 14-2,16-2-1,0 2-2,-3 0-2,4 0 1,-1 6-1,3 3-1,-3 4 0,-6 6 1,-3 4-1,-5 5 0,-8 1 0,-4 3-1,-7 0 1,-1 1-1,-2-1 1,3-6-1,1-1 0,4-3 1,5-3-1,7-3 0,4-2 0,6-1 0,5 0 0,1-1 1,0-2-2,0-1 1,-2 1-1,-1-10-2,3 3-2,-12-19-10,9 6-23,-7-12 1,4 2-1,-2-8 1</inkml:trace>
  <inkml:trace contextRef="#ctx0" brushRef="#br0" timeOffset="7239">638 1363 86,'0'-16'37,"0"16"0,0-13-6,9 31-24,-13-5-2,8 17 0,-8 4-3,4 12 1,-5 5-2,1 0-1,3 6 0,-4-3 0,2-2 0,2-7 1,0-6-2,-2-8 1,1-15-1,2-16 1,0 0-1,0 0 0,3-28 0,1 2 0,5-4 1,1-2 0,6 2 0,4 4 0,1 6 0,0 5 0,1 12 1,-3 14-1,0 8 0,-6 11 0,-6 8 1,-4 1-1,-7 2 0,-8-3 0,-1-6 0,-7-11 0,-5-5 0,0-11-2,5-1-2,-6-17-8,26 13-25,-20-19 0,20 19-1,-9-25 0</inkml:trace>
  <inkml:trace contextRef="#ctx0" brushRef="#br0" timeOffset="7832">145 1313 88,'0'0'36,"-14"2"0,14 17-3,-13-4-27,1 11-1,-7 3-1,2 10-1,-3 4-1,4 3 0,-2 1-1,8 6 1,3-2-1,8 3 0,7-3 0,6 0 0,3-3-1,9-5 1,3-3-2,2-7 1,5-1-3,-6-14-1,5 1-5,-16-21-23,14 2-7,-4-14 1,3-1-1</inkml:trace>
  <inkml:trace contextRef="#ctx0" brushRef="#br0" timeOffset="8268">1003 1439 57,'4'-15'35,"-4"15"1,12-13 0,-11-1-19,21 18-6,-22-4-3,26 9-1,-8-2-3,3 11 0,-3 1-2,3 8 0,-5 4-1,-1 8 1,-7 3-1,-2 6 0,-6 4-1,-4 7 0,-3-1 0,-8-3 0,-4 0-2,-10-13-2,-2 2-5,-20-22-29,13-2-1,-8-15-1,5-4 0</inkml:trace>
</inkml:ink>
</file>

<file path=ppt/ink/ink2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9:20.3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68 100 40,'-11'-16'34,"5"2"1,-6-4 0,12 18-12,-13-28-10,13 28-4,-5-15-2,5 15-1,0 0-2,5 17-1,-5-2-1,4 8-1,-1 6 0,1 6 0,1 5 0,1 4-1,0 2 0,1 2 1,2-1-1,0 0 0,-2-7 0,0-4 0,-1-7 0,-1-5 0,-1-9-1,-4-15-1,5 16-2,-5-16-6,7-16-25,-7-1-3,7 0 1,-2-4-1</inkml:trace>
  <inkml:trace contextRef="#ctx0" brushRef="#br0" timeOffset="405">264 0 73,'0'0'36,"0"0"0,0 0-3,17 28-25,-23-14 0,6 14-3,-8-1 0,1 11-1,-3 1-2,-2 3 0,3 1 0,-3 5-1,2-3 0,1-3-1,2-4 1,1-5-1,3-6 0,0-5-1,1-6-2,2-16-2,5 19-10,-5-19-23,7-15 1,-2-4-2,5 5 2</inkml:trace>
  <inkml:trace contextRef="#ctx0" brushRef="#br0" timeOffset="670">239 281 73,'-14'-13'34,"-7"9"-1,-10 1 1,7 3-31,-2 9-7,-14-2-28,9-6 0,2 1-2,5-4 0</inkml:trace>
</inkml:ink>
</file>

<file path=ppt/ink/ink2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9:25.38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 42 42,'0'0'32,"0"0"1,0 0 1,-16-13-18,16 13-5,0 0 0,0 0-2,4-23-2,-4 23-2,18-4-1,-6 8-1,-12-4-1,24 16 0,-16-3-1,-4 7 0,-4 6 0,-4 0-1,-4 5 0,0-2 0,-5-2 0,1-2 0,2-6-2,-3-11-6,13-8-29,0 0 0,0 0-1,0 0-1</inkml:trace>
</inkml:ink>
</file>

<file path=ppt/ink/ink2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9:31.2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46 274 51,'-10'-16'31,"10"16"1,-14-18 1,2 2-22,12 16-2,-11-18 0,11 18-2,0 0-1,0 0-1,0 0-1,0 0 0,4 14-1,3 9-1,-2 3-1,0 5 0,-2 4 0,0 5 0,-1-2-1,0 1 1,0-2-1,-2-7 0,3-3 0,0-5 0,0-5-1,-3-17-1,10 22-3,-10-22-12,0 0-20,4-20 0,-4 20-1,13-30 1</inkml:trace>
  <inkml:trace contextRef="#ctx0" brushRef="#br0" timeOffset="375">201 208 74,'0'0'35,"0"0"0,-1 25 1,3-3-29,-13-3-2,4 8 0,-9 0-2,0 4 0,-2-2-1,3 1 0,2 3-1,2 0 0,4-1 0,3-4-1,4-1 0,4-3-1,-2-2 0,-2-22-3,4 27-6,-4-27-27,0 0 1,-6-28-2,11 9 1</inkml:trace>
  <inkml:trace contextRef="#ctx0" brushRef="#br0" timeOffset="1077">517 218 50,'0'0'35,"15"-15"-2,-15 15 2,14-2-20,-14 2-4,0 0-3,0 0-2,-16 13-1,1-6-2,-3 6 0,-2-4-1,0 6 0,-1-2 0,6 4 0,-1 1 0,6 5-1,5-1 0,5 5 1,3 3-2,3 2 1,1-1 0,0 0-1,1-3 0,-3-2 1,4 0-1,0-5 0,2-4 0,-1-1 0,3-1 1,3-5-2,-1 1-1,-2-11-3,8 5-6,-16-18-26,11 6 0,-6-15-1,3 0-1</inkml:trace>
  <inkml:trace contextRef="#ctx0" brushRef="#br0" timeOffset="1420">585 407 75,'-16'0'34,"-2"6"-1,-7-5-5,8 11-24,-6 1-7,-5 0-29,8-4 1,7-5-3,13-4 0</inkml:trace>
  <inkml:trace contextRef="#ctx0" brushRef="#br0" timeOffset="1841">882 27 72,'0'0'37,"0"0"0,4 20 0,5 6-30,-15-4 0,7 18-1,-8-5-1,3 12-1,-2 2-2,0 4 1,-3-3-2,4 1 1,-3-4-1,3-6 0,-3-6-1,4-12 0,0-5-1,4-18-2,-5 14-1,1-28-6,4 14-22,12-32-6,1 10 0,-8-13-1</inkml:trace>
  <inkml:trace contextRef="#ctx0" brushRef="#br0" timeOffset="2153">760 31 56,'0'0'33,"-17"-19"1,17 19 0,0 0-24,11-18-2,11 27-1,-3-7-1,11 11-2,1-2 0,8 7-1,-2 2 0,4 4-2,-2 1 2,-5 1-2,1 0 0,-9 5 0,-1 0-1,-8 2 1,-7 4 0,-6 0 0,-8 2 0,-8 2 0,-5 0 0,-8-4-1,-6 1 1,-4-5-1,-5-5 1,-2-5-1,1-4 0,-1-7-1,5-5-1,1-5-1,10 4-3,-6-19-20,32 13-12,-20-17 0,20 17 0,5-27 0</inkml:trace>
  <inkml:trace contextRef="#ctx0" brushRef="#br0" timeOffset="2808">1441 451 65,'0'0'36,"0"0"1,-8-16 0,8 16-23,-31 5-7,9 4-1,-8-3-2,-4 4-2,3-2-1,0 5 0,8-4-1,7 2 0,16-11-1,-4 15 1,4-15 0,27 4-1,-6-10 1,0 1-1,1-3 1,-5-2 0,-2 1 1,-15 9-1,16 0 1,-16 0-1,-3 28 1,-2-3 0,3 3 0,-4 2 0,1 4 0,3-2 0,-1-1-1,6-3 1,-1-5-1,1-2 0,2-5-1,-5-16 1,8 23-1,-8-23 0,0 0 0,0 0-1,13 9 1,-13-9 0,0 0-1,15-9 1,-15 9 0,16-3 1,-16 3 0,13 3 0,-13-3 0,0 0 0,0 0 1,-3 16 0,3-16 0,-18 6 0,5-3 0,-2-2 0,-1 1-1,-6-2 1,0 1 0,1 2-2,2 0-2,-3-6-5,22 3-24,0 0-5,0 0 0,0 0-3</inkml:trace>
</inkml:ink>
</file>

<file path=ppt/ink/ink2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9:39.4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214 141 43,'-3'-18'33,"2"-1"1,-8-6 0,8 11-12,-12-11-11,13 25-2,-16-30-4,16 30 0,-18-17-1,18 17-1,-26 13 1,15 0-2,-4 0 0,4 6 0,-1-1 0,4 4 0,-1-1 0,6 3-1,4-2 0,2 8 0,0-2 0,4 5 0,-1-1-1,0 7 1,0-4-1,-3-2 0,-3 1 0,0-2 0,-5 1 0,1-3 0,0-2 0,-1 1 1,1 2-2,0-3 2,4 1-2,-3-7 0,3 0-1,0-22-2,-2 30-5,-11-36-21,13 6-9,5-13 1,-5 13-1</inkml:trace>
  <inkml:trace contextRef="#ctx0" brushRef="#br0" timeOffset="406">182 400 78,'0'0'35,"-26"-15"-2,5 5 0,2 16-30,-9-2-2,2-2-3,5 11-12,0-11-18,21-2-2,-20-3-1,20 3 1</inkml:trace>
  <inkml:trace contextRef="#ctx0" brushRef="#br0" timeOffset="624">229 317 86,'2'32'34,"0"-9"0,7 24-5,-7-13-25,3 7-1,-2-7 0,-2-2-2,-5-6 0,4-7 0,0-19-1,0 0 0,0 0 0,-9-17 0,12-5 1,-2-6-1,7-6 0,-3-2 0,4 3 1,1 0-2,0 6-1,-4 1-3,9 20-17,-15 6-12,16-13-1,-16 13-2,21-2 2</inkml:trace>
  <inkml:trace contextRef="#ctx0" brushRef="#br0" timeOffset="968">430 403 58,'0'0'34,"0"0"0,0 0-1,0 0-21,28-4-5,-28 4-1,24-9-2,-24 9 0,14-13-1,-14 13-1,0 0 0,-6-16-1,6 16 0,-17 2 0,4 6 0,-3 1-1,-1 4 1,-2 6 0,4 3 0,4 4 0,6 1-1,5 0 1,8 1 0,6 0-1,1-3 0,6-3-2,0-10-2,5 8-7,-26-20-26,31 5 1,-15-13-2,3 2 2</inkml:trace>
  <inkml:trace contextRef="#ctx0" brushRef="#br0" timeOffset="1482">683 381 67,'-6'-16'35,"6"16"0,-18-18 0,18 18-25,-21 9-4,11 7-2,-6-3-1,7 8-1,3 1-1,8 3-1,5 0 1,9-8-1,4 1 0,2-1 0,1 0 0,-4-4 0,-5 0 0,-8 2 0,-9-2-1,-9 3 1,-5 0-2,-7 0 0,0 2-4,-9-17-10,16 9-20,-2-11 1,19 1 0,-7-13 0</inkml:trace>
  <inkml:trace contextRef="#ctx0" brushRef="#br0" timeOffset="1841">917 94 81,'-6'-19'36,"6"19"-1,0 0-7,1 28-20,-2-3-2,2 17-2,-5 1 0,0 8-1,-1 2-1,0 1-1,-4-1-1,2-2 1,-2-4-1,5-5 0,-2-7 0,3-4 0,0-5 0,2-12 0,1-14-1,0 0 0,0 0 1,3-30-1,1 3 0,-1-6 0,1 0 1,6-1-1,2 0 1,5 5 0,-1 3 0,6 8 0,-1 6 1,1 11 0,0 4 0,-5 10 0,1 6-1,-7 6 1,-2 3 0,-5 0-1,0 1 1,-1-7-1,3-3-1,-6-19-2,17 13-4,-9-31-25,22 4-5,5-16 0,11 6-2</inkml:trace>
</inkml:ink>
</file>

<file path=ppt/ink/ink2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6:59:50.3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500 156 74,'0'0'35,"-18"-5"0,1 2 1,17 3-26,-31 2-4,13 1-1,-10-6-1,3 6-2,-1-2 0,3 1-2,1 0 1,5 1-1,4-3 1,13 0-1,0 0 0,0 0 0,0 0 0,0 0 1,0 0 0,14-1 0,-14 1 0,0 0 0,15 4 0,-15-4 0,1 23 0,-2-7 0,-1 0-1,1 3 0,-1-1 1,1-4-1,1-14 0,3 16 0,-3-16 0,0 0-1,20 10 1,-20-10-1,22 3 1,-22-3-1,25 13 1,-25-13-1,24 22 1,-12-6-1,-2 4 1,0 4 0,-2 3 0,-3 2 0,0 3 0,-4-1 1,-4-4-1,-4-1 0,-2-7 0,-5-6 0,-5-7 0,-1-7 0,-5-4 0,-3-6-1,6 2-2,1-7-5,21 16-19,-12-20-11,12 20 2,15-18-3</inkml:trace>
  <inkml:trace contextRef="#ctx0" brushRef="#br0" timeOffset="702">615 147 79,'-6'-19'37,"6"19"-2,0 0-2,0 0-20,-7 19-5,9 8-3,-6 4-1,4 11-1,-1 3-1,1 4 0,0 1-2,1-4 1,1-5-2,-1-5 0,2-7 0,-5-13 0,2-16-1,0 0 0,0 0 0,2-16 0,2-4 1,2-6-1,4-2 1,5 0 1,2 7 0,3 0 1,-2 10 0,4 9 0,-5 10 0,1 6 0,-5 8 0,-8 1 0,-5 2 0,-4 1 0,-6-3-1,-5-3 0,-1-2-1,-5-7-1,6 3-7,-11-13-26,26-1 0,-25-7-1,25 7-1</inkml:trace>
  <inkml:trace contextRef="#ctx0" brushRef="#br0" timeOffset="1388">134 23 79,'0'0'36,"-19"6"0,16 7 0,-19-2-26,15 12-3,-10 3-2,4 10 0,-3 3-2,1 5-1,2 4-1,6 3 1,4-2 0,9-1-1,8-3-1,8-2 1,5-3-1,7-9-1,5-2-2,-3-15-3,11 6-18,-14-22-14,8-3 0,-12-8-2,6-2 3</inkml:trace>
  <inkml:trace contextRef="#ctx0" brushRef="#br0" timeOffset="1809">824 31 75,'-5'-25'36,"5"25"-2,0 0 3,34-6-27,-21 3-2,13 14-1,-1-3-2,4 13 0,-2 3-2,1 10 0,-2-1-1,-4 13-1,-9 7 0,-9 2 1,-8 1-2,-9 1 1,-9-2-2,-4-5 0,-3 0-2,-3-16-6,14 1-27,-9-15-3,9-4 1,-2-10-3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6:07.83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141 118 69,'-2'-25'34,"2"25"0,1-21-10,-1 21-13,0 0-3,0 0-2,-1 19-2,-2 5-1,-6 5 0,2 10-1,-9 9 1,3 12 0,-3-2 0,1 7-1,-1-4 0,6 1 0,-1-9 0,2-2-1,5-14 0,1-10-1,1-6 0,2-21-2,0 19-4,-7-33-24,19 1-8,-8-16 0,13-3-1</inkml:trace>
  <inkml:trace contextRef="#ctx0" brushRef="#br0" timeOffset="406">156 74 59,'0'0'34,"0"0"-1,0 0 1,0 0-23,0 0-4,3 17-2,1 7-1,-2 0-1,3 14 1,0 7-2,5 11 2,-1 0-1,4 5-1,-2 1 1,-2-1-2,2-8 1,-5-5-1,3-11 0,-6-11-2,-2-10-1,-1-16-1,0 0-1,-8-20-1,3-4 0,-1-11 0,4 3 0,-3-4 2,2 6 0,0 0 2,-1 10 1,4 20 2,-20-17 0,7 21 0,-9 0 0,-4 5-1,-4 0-1,-2-5-4,11 3-29,0-7 0,21 0-2,-19-8 0</inkml:trace>
  <inkml:trace contextRef="#ctx0" brushRef="#br0" timeOffset="999">382 23 74,'0'0'36,"-6"-26"-1,6 26 0,0 0-27,4 23-3,-7-1 0,6 14-2,-4 5-1,1 11 1,-3 5 0,3 6-1,-1-1 1,1 2-1,-2-6 0,2-2-1,0-8 1,2-8-1,-2-5-2,1-8-1,0-9 0,-1-18-3,9 21-9,-9-21-24,13-22 0,-8-3 1,10 1-1</inkml:trace>
  <inkml:trace contextRef="#ctx0" brushRef="#br0" timeOffset="1264">503 353 80,'-13'-6'34,"-3"9"-1,-8-8-9,6 9-21,-10-3-5,-9-6-17,7 5-12,2-8-1,10 1-2,3-8-1</inkml:trace>
  <inkml:trace contextRef="#ctx0" brushRef="#br0" timeOffset="1638">664 388 60,'-16'-9'36,"16"9"-3,-19 18 1,9-5-19,3 13-12,-2 2 1,8 7-2,-1 3 1,10-5-3,0 0 1,7-6 0,2-8-1,3-6 0,1-13 1,0-11 0,-3-9 0,-4-8 1,-5-5-1,-3-3 0,-6-1 0,-6 1 0,-7 7-1,-3 6 1,-4 8-2,-5 8-1,3 11-2,-11 0-32,17 12 1,3-4 0,15 3-1</inkml:trace>
  <inkml:trace contextRef="#ctx0" brushRef="#br0" timeOffset="1997">906 430 85,'0'0'35,"-10"25"1,11 11-10,-1-5-21,3 5-3,-3 2 0,0 1 0,-1-4-2,-2-4 0,0-11 0,3-20 0,0 0 0,-17-6 0,11-18 1,4-5 0,1-6 0,7-3 1,1-3-1,10 6 1,1 0-1,2 12 1,2 7-1,1 10 0,0 11 0,2 11 0,-7 8 0,0 8-1,-2 9 0,-3-2 0,-5 1-1,-6-8 0,1-6-1,-6-13 0,3-13 0,0 0 1,-9-23 0,12-5 1,1-4 1,7-3 0,2-3 1,7 5 0,-1 1-1,5 10 1,-2 0 0,4 13-1,-9 8 0,5 11 0,0 6 1,-3 7-1,-6 8 0,-2 2-1,-5 4 1,1-2-1,-5-3 1,-2-6-2,-2-1-1,-5-9-2,12 8-19,-5-24-14,0 0-1,0 0-2,11-20 0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7:59.4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25 362 76,'-11'-23'37,"11"23"0,0 0-1,-6 18-25,1-1-4,5 17-2,-2 2-1,2 6-1,-2 3-1,2 2-1,3-5-1,-2-10-2,4-2-3,-5-30-20,-2 15-13,2-15-1,6-18 0,-9-9 0</inkml:trace>
  <inkml:trace contextRef="#ctx0" brushRef="#br0" timeOffset="406">410 69 80,'0'-19'38,"-10"-3"-1,10 22 1,-38-27-32,18 27-1,-12 0 0,5 11-1,-1 8-1,6 13-1,4 7 0,6 5 0,8 5 0,7 7-1,-2-1 0,6 1 0,-1-2 0,0-6 0,-2 0-1,1-3 1,-3-4-1,3-6 1,-5-3 0,1-5-1,1-2 0,-5-6-2,3-5-2,0-14-4,0 0-27,0 0-5,0 0 1,-2-14-2</inkml:trace>
  <inkml:trace contextRef="#ctx0" brushRef="#br0" timeOffset="718">342 505 49,'0'0'33,"-13"-19"1,-4 16-1,-5-6-11,0 11-21,-4 4-8,0-5-24,4 1-1,9-4-2,13 2 2</inkml:trace>
  <inkml:trace contextRef="#ctx0" brushRef="#br0" timeOffset="921">727 107 93,'-12'-22'38,"-2"18"1,-22-7-7,10 22-26,-13-1-1,5 13-1,0 6-1,5 7-1,7 7 0,9 5-1,4 1-1,9 0 1,5 1-1,-1-4 0,0-1 1,1-3-1,-1-4 0,-4-6 0,0-3 0,0-6-1,1-2 0,-4-7-2,6-1-3,-3-13-9,0 0-24,0 0 0,13-11 1,-7-4-2</inkml:trace>
  <inkml:trace contextRef="#ctx0" brushRef="#br0" timeOffset="1202">627 540 44,'-7'-19'33,"-11"16"1,-3 4-1,-14-4-11,-4 2-21,9 1-31,-8 0-1,3-3-1,9-1-2</inkml:trace>
</inkml:ink>
</file>

<file path=ppt/ink/ink2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0:00.6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304 29 53,'10'-13'35,"-10"13"-1,0 0 1,0 0-10,-25-15-14,25 15-3,-40 2-3,13-2-1,-9 0-1,-3 0-1,-1 0-2,4 0 0,6 1-1,4-2-2,26 1-3,-15 0-2,31 7-2,-16-7-3,40 3 0,-24-8 2,15 11 4,-9-4 4,-3-2 4,2 5 4,-21-5 3,19 8 3,-19-8 2,6 26-2,-13-10-1,10 13-3,-11-3-2,7 7-1,-5-3-1,4 5 0,-1-3-1,3 1-1,-3-5 0,3-1 0,0-5 0,0-2-2,3 0-1,-3-20-2,0 23-2,0-23-9,0 0-21,0 0-1,29-7 1,-29 7-2</inkml:trace>
  <inkml:trace contextRef="#ctx0" brushRef="#br0" timeOffset="436">296 386 88,'0'0'34,"0"0"2,0 0-1,-1 15-26,-16-11-5,-1 3-1,-12-1-1,-4 0-1,-6-3 0,-3-5-2,4 6-1,1-14-6,22 12-27,-3-7 0,19 5-1,0 0-1</inkml:trace>
</inkml:ink>
</file>

<file path=ppt/ink/ink2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0:03.4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 52 88,'-4'-16'35,"-5"-5"-4,9 21-2,-8-15-18,8 15-2,0 19-1,4 7-3,-4 2 0,1 12-2,-2 1 0,1 10-1,-4 2 0,1 1-1,-3-2 0,0-1 0,2-5-1,2-7 1,2-1-1,0-9 0,3-4-1,2-11 0,0-1-3,-5-13-2,16 7-16,-13-21-17,-3 14 1,18-32-1,-5 13 0</inkml:trace>
  <inkml:trace contextRef="#ctx0" brushRef="#br0" timeOffset="405">308 244 65,'0'0'34,"0"0"0,15-2 1,-20-14-19,5 16-8,-26-1-1,7 2-3,-11-4 0,-5 3-1,-2-2-1,3 2-1,0 1-2,6-2-1,11 9-6,-5-11-27,22 3-1,0 0 0,0 0-1</inkml:trace>
  <inkml:trace contextRef="#ctx0" brushRef="#br0" timeOffset="764">347 413 87,'0'0'35,"-17"12"0,17-12 1,-33 3-29,9-2-2,-10-2-1,0-2-2,-5-3 0,5 0-1,2 2-1,6 1-1,7 3-4,0-13-14,19 13-17,0 0 0,0 0-2,16-16 2</inkml:trace>
  <inkml:trace contextRef="#ctx0" brushRef="#br0" timeOffset="1061">234 39 69,'0'0'37,"0"0"-1,-13 8 1,13 21-15,-8-3-16,3 13 0,-6 1-1,1 13-1,-3 0-2,0 5 0,-5-4-1,1-2 1,-2-6-2,2-7-1,4-5-1,-3-12-4,17-1-27,-1-21-6,6 13 2,-6-13-3</inkml:trace>
</inkml:ink>
</file>

<file path=ppt/ink/ink2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0:07.2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97 93 75,'-13'-8'35,"13"8"-2,-23-23-5,23 23-17,-18-15-3,18 15-1,0 0-1,0 0-2,26-7-1,-1 13-1,1-4 0,6 3 0,-2-1 0,-2 2-1,-4-2 0,-6 2 0,-18-6 0,14 22 1,-17-6-1,-2 7 0,-3 5 1,3 11-1,-4-1 0,3 8 1,0-2-1,-1 1 0,3-5-1,-1-2 0,0-6 1,-3-9-1,3 1 0,-3-6 0,3 0 1,-3-4-1,4-1 0,4-13 0,-12 19 0,12-19 0,-14 8 0,1-13-2,13 5 0,-29-20-2,29 20-5,-26-36-23,26 20-7,3-5 1,8 7-1</inkml:trace>
  <inkml:trace contextRef="#ctx0" brushRef="#br0" timeOffset="437">213 297 102,'-13'-18'36,"13"18"2,-35-20-10,18 20-22,-14-1-3,4 6-1,-4 0-3,2-4-6,16 5-28,-4-5-2,17-1 0,0 0-1</inkml:trace>
  <inkml:trace contextRef="#ctx0" brushRef="#br0" timeOffset="921">451 239 72,'-7'-21'34,"7"21"1,-1-23 1,15 23-24,-14 0-3,16-6-2,-16 6-2,32 18 0,-19-1-2,4 9 0,-5 5-2,-2 8 1,-8 0 0,-7 3-1,-5-1-1,-2-6 1,-3-6-1,2-9 0,-1-7 0,14-13 0,0 0-1,-5-32 1,15 5 0,6-7-1,3-5 1,2-4 0,1 2 0,0 0 0,-4 9 0,-4 6 0,-4 7 0,-10 19 0,0 0 0,-2 24 1,-5 5-1,0 10 1,-2 3-1,3 3 1,3 0 0,3-4 0,3-8-1,6-8 0,5-6 0,-1-12-2,9-4-2,-6-19-8,10 6-25,-9-17-2,7 7 1,-7-8-2</inkml:trace>
  <inkml:trace contextRef="#ctx0" brushRef="#br0" timeOffset="3417">1014 470 61,'-14'-3'32,"14"3"0,0 0 0,0 0-21,9-12-2,5 11-2,-10-15-1,-4 16-1,15-24 0,-15 24-1,0-26 0,0 26-1,-15-20-1,2 16 0,-3 6-1,2 4 0,1 3 0,4 10 0,5-5-1,4 5 1,6-6-1,2 0 0,5-7 0,0-6 0,2-3 0,-15 3-2,23-21-2,-22 3-6,12 8-27,-17-7 1,4 17-1,-4-25-1</inkml:trace>
  <inkml:trace contextRef="#ctx0" brushRef="#br0" timeOffset="3978">1252 188 71,'-19'1'34,"19"-1"-1,0 0 2,-19-7-25,19 7-2,19-3-2,0 6-2,-2-4 1,9 6-1,-1-5-1,5 6 0,-4-3-1,-3 4 1,-3-1-1,-7 9 0,-4-1-1,0 7 1,-9 2-1,-5 0 0,1 0 0,0 6 0,-5-3 0,2-2 0,3-7-1,-1-2-1,5-15-1,0 0-3,6 20-11,-5-35-22,14 2-2,-4-11 1,7 5-1</inkml:trace>
  <inkml:trace contextRef="#ctx0" brushRef="#br0" timeOffset="4384">1689 233 61,'4'-16'37,"-8"-4"0,4 20 1,-3-24-10,3 24-20,3 26-1,-3 5-2,-5 8-1,1 13-1,-3 7 0,2 9-1,0 1-1,2 0 0,-2-4-1,5-5 1,0-8-1,0-11-1,3-8 0,-3-11-2,6-6-2,-6-16-5,0 0-21,10-21-8,-3-2 1,-5-15-2</inkml:trace>
  <inkml:trace contextRef="#ctx0" brushRef="#br0" timeOffset="4680">1623 231 73,'0'0'35,"27"-21"0,-6 21 1,7-6-22,11 12-9,-10-1 0,8 6-1,-6 2-1,-4 7 0,-5 5-1,-8 5-1,-11 2 0,-10 2 0,-12 0-1,-7-2-1,-4 2-1,-8-13-3,11 9-14,-8-25-18,10-5 1,-1-14-2,13-5 1</inkml:trace>
  <inkml:trace contextRef="#ctx0" brushRef="#br0" timeOffset="5070">2071 50 67,'0'-20'35,"0"7"0,-6-6-1,6 19-20,0 0-4,0 0-2,-20 24-1,14 8-3,-7 6 0,4 11-1,-3 7 0,7 3-1,2 5-1,6-2 0,2-1-1,8-7 1,0-4-2,2-13-1,5-2-1,-5-19-5,14 9-17,-12-22-14,6-2 2,-3-10-3,2-2 3</inkml:trace>
  <inkml:trace contextRef="#ctx0" brushRef="#br0" timeOffset="5382">2188 231 69,'0'0'36,"20"-14"0,-1 20 0,-2-3-17,9 18-13,-11 1 0,5 10-2,-13 2-2,-2 3 1,-13 0-3,0-5 1,-7-5-1,2-9-1,-3-13 0,16-5 0,-10-19 0,12-5-1,11-4 2,2-10-2,4-2 2,-1-2 0,2 2 1,-1 9 1,-6 1-1,-3 16 1,-10 14 1,0 0-1,1 12 1,-5 20-1,-3 2-1,5 11 1,-2 6 0,5 0-1,4-2-1,3-5 1,5-5-3,0-17-1,8 1-4,-21-23-21,30-14-10,-11-12-1,6-2-1,-7-11 1</inkml:trace>
  <inkml:trace contextRef="#ctx0" brushRef="#br0" timeOffset="5819">2593 86 76,'0'-13'36,"0"13"-1,16-19 1,6 18-28,-22 1 0,33 0-2,-19 7-1,7 6-2,-6 2 0,1 11-1,-4 0 0,0 10 0,-7 3-1,-5 8 1,-3 2-2,-5 8 1,-7 1-1,-4-1 1,-5-1-2,-5-6-1,-6-2-3,-13-21-22,17 1-11,-10-20 0,9-6-2,-7-15 1</inkml:trace>
</inkml:ink>
</file>

<file path=ppt/ink/ink2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0:39.5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138 63 65,'-3'-24'34,"3"24"0,-6-26-8,6 26-12,-4-14-3,4 14-2,-16 4-2,7 12-2,-8 1-1,2 13 0,-5 2-2,4 5 0,-1 7-1,8 6 1,3 1-1,6 2-1,6 1 1,4-1-1,5-4 0,3-1 1,0-7-1,-1-8 0,1-5-1,-4-10-2,6-2-2,-20-16-18,24 0-14,-8-9-2,5 0 0,-3-8 0</inkml:trace>
  <inkml:trace contextRef="#ctx0" brushRef="#br0" timeOffset="406">280 147 58,'0'0'34,"0"0"-1,0 0 1,3-19-21,10 18-5,-13 1-2,26-10-1,-13 4-1,9 9-1,-3-3 0,1 4-1,-6 5-1,-2 4 0,-9 0 0,-7 4 0,-7 1-1,-5-4 0,-4 1 0,0-2 0,2-3-1,4 0 1,14-10-1,-1 21 0,1-21 1,30 23-1,-7-10 1,2 5 0,-5 1 0,-3 2 1,-3 4-1,-14 0 1,-6 3 0,-10-4 0,-6 0 0,-4-4-1,-4-5 1,3-5-1,1-7 0,6-6-2,6-3-2,-4-16-13,17 9-19,2-10 0,17 2-1,-1-5 0</inkml:trace>
  <inkml:trace contextRef="#ctx0" brushRef="#br0" timeOffset="889">609 57 81,'0'0'37,"-3"-21"0,3 21 0,2 19-30,0 9-1,-4 7-3,3 16 0,-2 3-1,2 4-1,-1 0-1,-1-5 0,1-8-1,-3-10 0,1-9 0,2-26-1,0 0 0,0 0 0,0 0 1,7-34-1,5 13 1,4-3 1,4 4 0,2 7 0,0 4 1,1 13 0,-6 7 0,-2 8 0,-8 5 0,-5 5 0,-10 2-1,-5-3 0,-4-4 0,-6-9-3,-2 0-2,-10-23-22,13 2-9,4-14 0,6 0-1</inkml:trace>
  <inkml:trace contextRef="#ctx0" brushRef="#br0" timeOffset="1295">893 35 67,'0'0'36,"31"10"0,-14 0 1,9 8-25,-3 1-6,6 11 0,-10-3-1,6 7-1,-11 3-1,1 5-1,-9 3 0,-8 2-1,-7 4 0,-8-5 0,-5 1-2,-8-5 0,-4-5-2,-9-13-6,11 1-28,-10-24-1,12-1 1,-2-16-3</inkml:trace>
</inkml:ink>
</file>

<file path=ppt/ink/ink2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0:41.4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159 269 72,'-7'-13'36,"7"13"-1,-19-9 1,19 9-28,-29 12-2,12 7-1,-6 2-2,6 11-1,-1 6-1,2 0-1,6 0-2,6-8 2,5-2-2,4-14 1,-5-14-1,18 3 1,-5-14 0,0-13 0,0-6 2,2-6-1,-3-5 2,-2 3-1,-2 5 2,2 6-1,-5 9 1,-5 18 0,0 0-1,13 36 0,-10-1 0,0 10-1,-1 1-1,1 4 0,3-4-2,-3-11-2,7 6-9,-10-24-25,15-5 2,-15-12-2,24-17 0</inkml:trace>
  <inkml:trace contextRef="#ctx0" brushRef="#br0" timeOffset="374">285 269 77,'5'-16'35,"-5"16"0,0 27 0,13 4-28,-12-2-3,6 7-2,-2-4-1,-5-3 0,0-2-3,-3-14 0,3-13 0,0 0-1,-5-18 1,4-6 0,5-4 1,2-1 2,6-2 1,2 8 0,2 0 2,7 8-1,-3 2 1,7 15 1,-6 2-2,1 12 0,-9 4-1,3 11 0,-6 1-1,-4 4 0,-6 3 0,-2-2-1,-2-2-2,-5-11-1,6 3-3,-12-26-14,15-1-17,0 0 0,11-13-1,-2-7 0</inkml:trace>
  <inkml:trace contextRef="#ctx0" brushRef="#br0" timeOffset="827">798 448 73,'-6'-22'36,"1"3"-1,-8-7 1,9 10-28,-16-5-2,5 14-1,-9 3-2,5 11-1,-1 5 0,1 7-2,3 7-1,3 1 0,4 5-1,5-5 0,8-1-2,1-7 1,5 0-1,-10-19 1,29 13 1,-12-19 0,0-7 3,2-8 0,-3-15 2,1-5-1,-8-12 2,4-1 0,-9-9 1,1 2-2,-5 0 1,0 10-1,-3 6 1,1 13-2,0 9 0,2 23 0,0 0-1,0 27 0,1 11-1,5 12 1,1 5-1,2 5 0,1-2 0,1-6 0,0-7-1,0-13 0,4-13-2,-15-19-1,26-10-1,-13-26-9,17-2-25,-7-18 2,9 3-2,-6-4 1</inkml:trace>
</inkml:ink>
</file>

<file path=ppt/ink/ink2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0:45.8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71 0 33,'-18'0'31,"18"0"2,-16 3-1,0-9-14,16 6-4,0 0-2,-8 16-3,8-16-3,0 0-1,-13 6-1,13-6 0,0 0-1,0 0-1,0 0 0,15 6 0,-15-6-1,20 0 1,-5-1-1,5-4 0,0 4 0,4 1 1,2-3-2,2 3 1,-5-5 0,0 5 0,-3-3-1,-5 5 0,-15-2 0,15-2 0,-15 2 0,0 0-1,0 0 1,0 0 0,-18 5 0,18-5 0,-16 6 1,16-6-1,-16 10 0,16-10 1,-13 17-1,8-3 1,5-14-1,-9 29 0,5-16 0,2 4 1,1-1-1,1 1 0,0-17 0,-1 22 1,1-22-1,1 18 0,-1-18-1,0 0 0,0 0-2,0 0-6,1-19-22,-3-7-9,9 8 1,-2-15-2</inkml:trace>
</inkml:ink>
</file>

<file path=ppt/ink/ink2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0:50.6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332 146 64,'-3'-16'35,"3"3"-1,-4-6 1,4 19-21,-6-22-4,6 22-2,-20 3-1,11 11-2,-8 4 0,4 12-2,-4 6-1,4 9 0,0 3 0,4 1-1,5 0-1,8-2 0,6-1 1,6-7-2,6-5 1,4-11-1,1-5 0,2-10 0,-3-9 0,-4-12 0,-5-12-1,-7-7 2,-7-6 0,-10 0 0,-3 1 0,-6 6 0,-2 11 0,0 14-1,-3 13 2,0 9-3,3 11 0,0-7-7,13 14-21,-8-15-7,10 0 0,3-19-1</inkml:trace>
  <inkml:trace contextRef="#ctx0" brushRef="#br0" timeOffset="484">563 81 88,'-9'-20'35,"9"20"1,-13-19-5,13 19-21,-4 23-4,7 11 0,-7 3-2,4 14-1,-5 4-1,2 4-1,2 2 0,-1-5-1,-2-11 0,0-8-1,0-8 1,-1-14-1,5-15-1,0 0 1,0 0-1,0 0 1,16-31-1,-3 8 2,1-2-1,2-1 1,5 1 0,-3 3 0,4 6 0,0 10 0,-5 13 2,-1 11-2,-6 7 1,-1 5-1,-9 1 1,-5 4-1,-3-3 1,-8-7-1,-6-9 0,-5-7-1,-4-7-1,-3-11-4,9 12-14,-7-19-17,12 4 1,-1-6-2,10 5 1</inkml:trace>
  <inkml:trace contextRef="#ctx0" brushRef="#br0" timeOffset="998">101 23 58,'-18'-19'36,"2"13"0,-3 2 0,7 24-10,-1-5-16,12 20-4,-11 3 0,11 15-2,-2 4-1,2 6-2,-2-3 1,1-3-1,2-5 0,5-2-1,3-4 1,2-7-1,3-7 0,8-5-1,0-1-1,1-11-3,12 8-16,-5-20-17,10 0 0,-7-13-1,8 1 0</inkml:trace>
  <inkml:trace contextRef="#ctx0" brushRef="#br0" timeOffset="1404">940 109 77,'-16'-10'37,"16"10"-1,0 0-1,20-9-20,3 21-7,-6-6-2,6 11 0,-5 5-2,0 11-1,-7 3-1,-4 11-1,-9 3 0,-5 2 0,-7 3-2,-8-4-1,-7 0-2,-16-19-9,8 8-24,-15-20-2,7-1 0,-5-10-1</inkml:trace>
</inkml:ink>
</file>

<file path=ppt/ink/ink2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0:57.3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281 36 53,'0'0'34,"0"0"0,9-21 1,-9 21-12,0 0-11,0 0-2,-20-3-4,2 4-1,-9-5-2,-5 4-1,-6 0 0,0-3-1,0 2-1,8-2 0,2 3 0,7-2 0,21 2-1,0 0-1,0 0 1,22 13 0,0-8 0,3-1 1,0 0-1,-2 1 1,-4-1 1,-3 5-1,-16-9 1,13 24 1,-12-5-1,1 4 1,-7 6 0,4 3-1,-2 1 1,0 3-1,0-1 0,3 1-1,-1-5 1,1 1-1,3-1 0,-2-7-1,1-2 0,-1-5 0,2-4-1,-3-13 0,12 13-1,-12-13-1,19 0 0,-19 0 0,24-6 1,-24 6 0,28-7 2,-15 4 1,-13 3 1,20-6 1,-20 6 0,0 0 1,0 0 0,-16-1-1,-4 4 0,-2 1-1,-5-1 0,-4 4 0,0-1 0,-1-2-1,5 2-2,1-4-1,13 9-10,-5-15-24,18 4 1,0 0-1,23-16-2</inkml:trace>
  <inkml:trace contextRef="#ctx0" brushRef="#br0" timeOffset="1092">666 192 56,'-5'-19'34,"1"7"-2,4 12 3,0-28-14,0 28-10,4-14-1,-4 14-3,0 0-2,2 21 0,-4-2-2,2 8 0,0 8-1,2 8-2,-2 2 1,-2-3-1,4 0 0,-4-7-1,2-2-2,-3-13-2,6 2-3,-17-29-19,14 7-11,3-19 2,2 0-1,-5-11 1</inkml:trace>
  <inkml:trace contextRef="#ctx0" brushRef="#br0" timeOffset="1357">674 176 76,'0'0'34,"-4"-24"0,4 24 2,-12-16-25,12 16-4,-10 16-1,3-2-1,-8 1-3,2 1 1,-7 2-2,1 0 0,-3-2 0,3-3-1,0-5 0,2-1 0,17-7-1,-19 12 1,19-12-1,0 0 1,0 0-1,0 0 1,14 12 0,-14-12 0,15 7 0,-15-7 0,0 0 0,17 19 1,-17-19-1,22 27-1,-7-13 2,7 8-2,-1-2 2,3 2-1,-2-3-1,-2-6-1,-1 3-3,-19-16-20,0 0-10,10-28-1,-9 12-2,-3-7 1</inkml:trace>
</inkml:ink>
</file>

<file path=ppt/ink/ink2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1:02.9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183 50 65,'-5'-14'34,"5"14"0,-10-25 1,10 25-21,-6-13-5,6 13-1,-17 0-3,17 0 0,-28 10-2,11-3-1,-6-1 0,1 3-1,2 0 0,3-1 0,17-8 0,-18 25-1,18-11 1,9 4-1,4 2 0,7 2 1,2-1-1,1 3 0,-3-3 0,-1 3 0,-1-4 0,-10 2 1,1 1 0,-6 3-1,-8 0 1,-2-3 0,-1 0-1,-4-3 1,-3-2-1,2-5 0,-2-4 1,15-9-1,-19 2 0,19-2 0,0 0 0,0 0 0,0 0 0,0 0 0,19-2 0,-19 2 0,15 18 0,-10 3-1,-1 3 1,-4 5-1,0 5 2,0 3-2,2 1 1,-2 1-1,0 0 2,2-6-1,0-2 1,5-4-1,2-3 1,0-4-1,-4-7 0,-5-13 0,25 14-1,-25-14-1,22 5-1,-22-5-2,23 0-7,-25-13-20,15 5-7,-11-10 2,-2 18-2</inkml:trace>
  <inkml:trace contextRef="#ctx0" brushRef="#br0" timeOffset="702">404 302 60,'0'0'35,"0"0"0,-4-14 0,12 28-8,-8-14-21,22 23 0,-13-7-2,-1 10-1,1 6 0,-5 7-2,-5 0 0,-4 2-1,-2-2 0,-1-4 0,-1-6 0,0-9-1,9-20 0,0 0 1,0 0-1,9-22 2,4-2-1,0-8 1,3-4-1,-2-6 1,-1 3-1,0 1 1,-4 9 1,-5 7-2,-4 8 1,0 14 0,0 0 0,-13 21 1,9 7-1,-5 8-1,5 3 1,3 3 0,1-1-1,8-3 0,-2-5 0,7-7-3,0-6 0,4-15-2,5 3-9,-13-21-23,15 0 0,-11-13 0,9 4-1</inkml:trace>
  <inkml:trace contextRef="#ctx0" brushRef="#br0" timeOffset="1248">784 293 78,'-6'-20'36,"6"20"0,-7-20-4,9 34-16,-2-14-8,-5 34-1,1-5-2,4 11-1,-1 2 0,1 12-4,-3-3 1,1-2-1,2-7 0,-3-6-2,3-10 0,-1-10-4,5-2-2,-11-28-17,7 14-13,9-28 1,4 8 0,-9-7 1</inkml:trace>
  <inkml:trace contextRef="#ctx0" brushRef="#br0" timeOffset="1498">799 475 75,'0'0'35,"-5"-14"-5,5 14 6,0 0-26,25-1-2,-25 1-3,35 0 0,-12-1-2,9 3 0,-1 0-1,8-2 0,1 4-1,1 1 0,-2-1 0,-4-1-1,-7 1 1,-5 1-2,-7-3-1,-16-2-3,0 0-6,0 0-26,-16-2 2,1-9-2,15 11 0</inkml:trace>
  <inkml:trace contextRef="#ctx0" brushRef="#br0" timeOffset="1763">1037 344 87,'22'-10'34,"-2"16"1,0-11-3,17 17-24,-14-2-2,3 9-1,-9-2-1,-1 5-1,-10 1-1,-8 2-1,-6-2 0,-8-1-1,-4 0-1,-8-9-5,6 14-12,-11-20-19,13-1 0,-8-10-1,11-2 2</inkml:trace>
  <inkml:trace contextRef="#ctx0" brushRef="#br0" timeOffset="2200">1477 325 85,'0'0'35,"0"0"0,7-14 2,6 27-29,-13-13-1,16 39-2,-7-11-2,5 14-1,-2 1-1,2 2-1,1 1 0,-2-5-2,-2-5-1,-6-14-4,6 2-4,-11-24-19,0-13-6,-3-8 0,9-3 0,-15-16 24,15 4 6,-3-9 7,-1-7 6,14 15 22,-11-2 7,7 9 0,-6 2 1,10 27-23,-16 1-5,1 14-3,-7 10-3,-1 12-1,-3 6 0,-3 7-2,-2 0-1,2-5-3,8-4-2,-8-18-19,14 1-13,-1-23 1,13 12-3,-3-28 3</inkml:trace>
  <inkml:trace contextRef="#ctx0" brushRef="#br0" timeOffset="2871">1935 85 58,'0'-18'33,"0"0"0,0 18-7,6-28-11,10 28-1,-16-13-4,13 17-3,-13-4-2,26 13 0,-17 1-2,7 4 0,-8 1-1,3 7 0,-3 0-1,1 5 0,-3-4 0,-3 4 0,1 1-1,-4-3 1,-3 1-1,2-4 1,-7-1-1,3-5 0,0-1 0,1-3 0,1 0 1,6-2-1,-3-14 0,10 19 0,-10-19 1,22 9-1,-22-9 0,21-2 0,-21 2 0,16-6 0,-16 6 0,15 6 0,-15-6 0,13 25 0,-10-3 0,-2 8-1,3 2 2,-5 3-2,0-2 1,-1 3 0,-1-3 0,0-1 2,-1-6-3,1-4 2,-1-7 0,-1-2-1,5-13 0,-11 17 0,11-17 0,-13 12 0,13-12-1,-17 13-1,17-13-3,-28 8-6,28-8-23,-27 6-5,8-4 1,-7-10-2</inkml:trace>
</inkml:ink>
</file>

<file path=ppt/ink/ink2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1:08.9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39 139 17,'-18'-13'21,"18"13"4,-9-19-6,1-4-4,8 23 1,-5-35 1,5 35 1,0-28 0,0 28-2,8-20-4,-8 20-3,0 0-2,0 0-2,5 20 0,-2 3-2,-6 7-1,3 9 1,-1 8-1,2 5-2,-1 5 2,5 3-2,-5-3 0,4-5 0,-2-5 0,2-8-1,-1-7 1,-2-9 0,-1-4-3,0-19 0,0 0-2,0 0-15,18-20-18,-14-2-1,12 2 1,-6-9-2</inkml:trace>
  <inkml:trace contextRef="#ctx0" brushRef="#br0" timeOffset="499">350 189 68,'13'-22'35,"-13"22"1,9-18 0,-9 18-20,0 0-7,-15 0-3,-7 0-2,-4 8 0,-9-4-2,-1 2 0,-11-3-1,4 1-1,3 1 0,8-4-1,8 5-3,5-8-3,20 15-20,-1-13-10,18 8 0,-2-7-1,7 7 2</inkml:trace>
  <inkml:trace contextRef="#ctx0" brushRef="#br0" timeOffset="811">383 367 83,'0'0'36,"0"0"-1,-17 20-4,-2-26-21,-1 13-4,-11-5-1,3 4-2,-5-5 0,-2 4-3,0 0-3,-6-8-30,18 6-3,1-7-1,22 4-1</inkml:trace>
  <inkml:trace contextRef="#ctx0" brushRef="#br0" timeOffset="3213">367 58 70,'2'-18'36,"-4"-1"-1,2 19 2,-3-22-25,5 35-2,-15 0-3,3 15-1,-11 7-1,4 13 0,-6 8-2,2 12-1,-1 2 0,5-1-1,2-4 0,-1-5-2,8-10 1,-5-11-2,4-8-1,-4-21-2,10 7-14,3-17-20,-2-25 0,13 2 0,10-12-2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01.3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324 96 92,'0'0'36,"-13"1"0,-15-8-8,6 8-23,-18-4-2,-1 6-1,-2-4 0,5 1-2,6-2-1,9 2-2,23 0 1,0 0 0,0 0-1,19-1 1,5 0 1,1-2 1,1-2 1,-3 5 1,-7-3 0,-3 11 1,-13-8 1,8 36-1,-13-4 0,1 8 0,-5 2 0,3 8-1,2-2-1,0-3 0,4-5-1,0-10-1,4-3-2,0-13-1,7 0-2,-11-14 0,20 7 0,-20-7 2,17-5 0,-17 5 2,0 0 2,0 0 2,0 0 1,0 0 0,-35-4 1,9 8-2,-4-1 0,-1 2-2,1 1-5,-8-5-28,19 2-1,6-6-3,13 3 1</inkml:trace>
  <inkml:trace contextRef="#ctx0" brushRef="#br0" timeOffset="562">544 29 93,'0'0'38,"-14"19"-1,12 14-4,-3-1-26,3 14-2,-4 3-1,3 8-1,-1 2-1,3 2 0,-4-2-1,4-10 0,-1-6-1,1-10-2,1-6 0,0-27-5,6 21-28,-6-21-4,8-23 1,-3-5-2</inkml:trace>
  <inkml:trace contextRef="#ctx0" brushRef="#br0" timeOffset="796">778 232 83,'0'0'37,"0"0"-1,-26 7 0,4-4-32,-13 3-2,-5 0 0,-2 2-2,0-8-4,14 15-22,-3-15-10,31 0 1,-14 6-2</inkml:trace>
  <inkml:trace contextRef="#ctx0" brushRef="#br0" timeOffset="983">794 314 55,'10'21'37,"-14"-5"-2,-6 5 1,-17-15-9,4 13-21,-23-9-2,2 0-2,1 3-6,-9-10-32,15 0 2,8-9-3,12 3-1</inkml:trace>
  <inkml:trace contextRef="#ctx0" brushRef="#br0" timeOffset="1529">1337 14 79,'0'0'36,"0"-16"0,-16 26-1,-13-6-29,-3 11-3,-9-2-1,-1-1 0,0 3-1,4-4 0,8-3 0,12-1 0,18-7 0,0 0 0,0 0 1,13 13 0,-13-13 0,24 13 0,-16 0 1,-2 8-1,-4 4 0,-2 4 0,-5 4 0,4 5-1,-5 6 0,2-3 0,1-1-1,0-5 0,3-3-1,0-7-2,1 0-2,-1-25-16,3 16-17,-3-16-1,15-3 0,-15 3 1</inkml:trace>
  <inkml:trace contextRef="#ctx0" brushRef="#br0" timeOffset="1857">1297 365 73,'0'0'35,"0"0"-2,-23-2 1,-9-1-29,-3 5-9,4 5-27,-10-7-2,6 3 0,8-5-2</inkml:trace>
  <inkml:trace contextRef="#ctx0" brushRef="#br0" timeOffset="2075">1463 370 101,'0'0'38,"4"38"2,-11-19-10,4 19-24,-3-2 0,5 6-2,-6-1-1,2-3-2,2-2-1,-3-9-3,8 0-5,-15-16-30,13-11-2,0 0 1,7-21-3</inkml:trace>
</inkml:ink>
</file>

<file path=ppt/ink/ink2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1:12.8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11 247 78,'0'0'35,"-14"9"0,14-9 1,0 0-29,0 0 0,0 0-2,13-12-1,1 9-1,4-4-1,2 4 0,0-1-1,5 4 0,-5 0 1,-1 4-1,-6 8 0,-4 2 0,-8 5 1,-2 3-1,-6 3 0,-2 1 1,0 2-1,1-1 0,-2-3 0,4-3 0,0-5-1,4-1 0,2-15-1,-1 14-2,1-14-4,0 0-21,0 0-10,13-25-1,2 17 0,-5-10 0</inkml:trace>
  <inkml:trace contextRef="#ctx0" brushRef="#br0" timeOffset="421">356 272 95,'3'-22'38,"-7"-1"1,4 23-5,0 0-26,4 30-2,-7 4-1,6 23-3,-6 3 1,3 14-2,-1 3 0,1-1-1,-1-6 0,2-3 0,-4-6 0,3-14 0,0-6-1,-3-13-1,6-8-1,-3-20-4,0 0-13,0 0-19,2-30 0,-4-8-1,9 0 2</inkml:trace>
  <inkml:trace contextRef="#ctx0" brushRef="#br0" timeOffset="687">327 358 68,'11'-20'34,"-1"-2"0,3 4 1,-3-2-22,9 8-9,-8-1 1,7 11-1,-4 5-1,7 11 0,-3 5-1,3 10 0,-4 7-1,-1 4 1,-7 4 0,-6 0-3,-11-3 2,-6-5-3,-9-7 2,-8-7-3,2-6 0,-7-16-5,17 9-24,-8-24-3,17 1 0,5-5-1</inkml:trace>
  <inkml:trace contextRef="#ctx0" brushRef="#br0" timeOffset="1108">774 76 74,'-9'-22'36,"1"0"-1,3 8 1,-8-4-27,13 18-2,-17 12-1,8 14-1,-4 6-1,4 15-1,-4 3-1,0 8 0,5 1-1,-1-2 1,5-2-1,5 1-2,0-9 2,7-5-2,2-4 1,6-4-1,3-5-1,-2-7-2,8 4-5,-25-26-24,33 9-6,-17-22 3,4 3-3</inkml:trace>
  <inkml:trace contextRef="#ctx0" brushRef="#br0" timeOffset="1435">826 285 79,'5'-16'35,"8"7"0,-13 9 1,34-4-27,-20 5-3,3 17-1,-7 2-1,-3 10-1,-7 5-1,-4 1-1,-8 2 0,2-4-1,-3-6 0,2-14 0,11-14-1,-13-6 0,15-16 0,6-11 0,5-8 0,1-10 1,4-3 0,3 2 1,-2 4 0,-1 9 0,-7 9 1,-1 16-1,-10 14 1,3 17 0,-7 13-1,-3 11 1,1 5-1,-1 7 0,1 1 0,6-4-1,1-6 0,7-11-1,2-2-1,0-18-4,17 8-11,-12-26-21,18-2 1,-5-13-2,5 1 0</inkml:trace>
  <inkml:trace contextRef="#ctx0" brushRef="#br0" timeOffset="1888">1226 101 73,'9'-21'36,"-9"21"-6,22-14 6,-22 14-24,39 1-2,-23 5-3,10 19-1,-4 1-2,1 11 0,-7 2-2,1 10 1,-6-1-2,-7 9 1,-4-5-1,-7 7-1,-6-6 1,-9-4-1,-6-3-1,-12-11-4,-1 4-8,-14-21-25,9-2-2,-5-18 1,6-3-2</inkml:trace>
</inkml:ink>
</file>

<file path=ppt/ink/ink2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1:23.3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141 18 53,'-6'-13'34,"6"13"0,0 0 0,0 0-13,-22-7-12,22 7-1,-14 4-3,14-4 0,-22 13-2,22-13 0,-20 22-1,11-2 0,1 6-1,2 3 0,-3 5 0,2 5 0,0 0 0,2 2 0,1 2 0,3-2 0,1 0-1,5 2 0,4-4 1,1-1-1,2-3 0,1-2-1,1-2 1,1-5-1,-1-4-1,-4-9-1,6 4-4,-16-17-19,16-3-13,-16 3 2,23-23-2,-14 0 2</inkml:trace>
  <inkml:trace contextRef="#ctx0" brushRef="#br0" timeOffset="530">443 141 78,'9'-21'35,"-9"21"-1,0 0 2,0 0-28,-16-11-2,0 16-3,-10-1 0,1 1-1,-3-3 0,3 1-1,0-1 0,8-2-1,4 0 1,13 0 0,0 0-1,0 0 1,-9 19-1,9-19 0,0 21 1,0-8-1,0 1 0,3 0 1,-1 1-1,6-2 0,1 1-1,4-1 1,4 0 0,4 0 0,-3-1 0,3-2-1,-2 2 1,-2 1 0,-4 1 0,-4 2 0,-2 3 0,-6 0 0,-5 0 0,-2 0 0,-5-5 0,-5-1 0,-3-6 1,-7-4-1,4-3-1,-3-5-2,8 5-3,-6-12-22,23 12-8,0 0-1,0 0 0</inkml:trace>
  <inkml:trace contextRef="#ctx0" brushRef="#br0" timeOffset="1108">588 95 76,'0'0'36,"-4"-16"0,4 16-3,0 0-22,4 26-3,-10-3-2,9 15-2,-3 4-1,0 9-1,-3 0-1,2 1 0,-2-3-1,-1-10 1,4-8-2,-5-9 0,5-22 0,-4 13 0,4-13 0,0-25-1,4 0 0,5-4 1,2-1 0,4-5 0,7 5 0,-1 4 1,5 5 0,0 11 1,0 12 0,-2 9 0,-6 9 0,-3 11 1,-11 2-1,-5 4 0,-11-4-1,-1-1 0,-9-6 0,1-10 0,-4-3-1,2-7-1,6 0-2,-5-19-11,22 13-20,-13-19-1,13 19-1,0-28 0</inkml:trace>
  <inkml:trace contextRef="#ctx0" brushRef="#br0" timeOffset="1654">912 41 68,'0'0'36,"16"-1"0,-2 12 1,-14-11-20,34 22-10,-23-7-2,5 12 0,-7-1-2,0 8 0,-5 2-1,-3 8-1,-3 2 0,-1 3 1,-6 2-1,0 1-1,-4-1 0,-1-3-2,-4-3 0,-6-12-5,6 9-14,-12-24-18,4 1 0,-7-16 0,2-2 0</inkml:trace>
</inkml:ink>
</file>

<file path=ppt/ink/ink2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1:27.0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193 349 62,'0'0'34,"-10"-20"1,-3 2-1,13 18-20,-10-27-4,10 27-3,-22-23-2,22 23 0,-29 2-1,16 9-2,-6 6 0,3 8 0,-3 2-1,3 4-1,3 2 0,3-1 1,6-5-2,4-2 1,7-5 0,5-4-1,6-6 0,3-4 1,3-3-1,-2-10 1,0-6-1,-3-12 0,-8-2 1,-1-5 0,-5-2 0,-2 4 1,-3 2 0,0 10 0,0 18 0,0 0 0,3 20 0,2 10 1,1 5-2,3 7 1,1 2-1,-1-5-3,4 0-2,-10-23-15,10 6-17,-13-22-1,26 7 1,-26-7-1</inkml:trace>
  <inkml:trace contextRef="#ctx0" brushRef="#br0" timeOffset="437">335 362 67,'0'0'36,"0"0"-2,-6 22 2,3-2-21,9 12-11,-7-6-2,2 4-1,1-8 0,-4-4-2,2-18-1,0 0 0,0 0-1,-16-18 1,15-4 0,-1-8 0,5-3 2,3-2 1,1-1 2,9 10 0,-1-1 1,8 17 1,-6 3 0,8 14-1,-6 6 0,1 12 0,-2 5-2,-5 7 0,-3 2 0,-4-2-1,-4 1 0,-2-2-1,-1-7-2,-3-5-1,1-3-2,3-21-10,0 0-22,0 0-1,14-13 0,-5-7-1</inkml:trace>
  <inkml:trace contextRef="#ctx0" brushRef="#br0" timeOffset="827">708 378 46,'0'-17'33,"0"1"2,-3 0-1,3 16-7,-6-29-17,6 29-4,-13-8 0,13 8-2,-22 12 0,9 5-2,-3 4 0,2 8-1,4 3-1,-2-1-1,6 6-1,3-5 0,5-1 0,-1-6-1,9-5 0,-10-20 1,22 16-1,-7-21 2,1-9 2,1-9-1,-1-10 2,3-8 0,-6-11 1,1-6 0,-2-10 0,-5 0 0,-2 3 0,-1 5-1,-4 7 2,-3 15-2,-3 21 0,6 17 0,-11 29-1,5 14 1,1 15-2,3 12 1,6 5-1,0-1 0,6-3 0,3-9-1,5-12 1,2-17-1,2-14-1,-2-13 0,3-12-4,-11-26-9,11-3-22,-8-17-1,2 1 0,-5-7-3</inkml:trace>
</inkml:ink>
</file>

<file path=ppt/ink/ink2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1:31.3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112 45 48,'0'0'33,"0"0"2,0 0-1,-15-3-12,15 3-13,0 0-2,0 0-1,0 0-1,16 17-1,-16-17 0,16 3-2,-16-3 0,29-4 0,-13-2 0,4 0 0,-1-3-1,0 1 0,-3 1 0,-2-1 0,-14 8 0,15-14 0,-15 14-1,0 0 1,0 0 0,0 0 0,0 0-1,-16 19 1,11-1 0,3 10-1,0 6 1,2 8 0,2 0-1,0 7 0,1-1 0,-1-1 0,2 1 0,-4-9 0,0 0 0,0-5-1,-3-2 1,-3-5-1,-1-3 1,-3-9 0,-4-4 0,-2-4 0,-2-7-1,0-2 1,0-2 0,2-2-1,3 0-1,13 6-1,-16-7-5,2-10-20,14 17-10,0-13 0,0 13-1,13-17 2</inkml:trace>
  <inkml:trace contextRef="#ctx0" brushRef="#br0" timeOffset="515">268 349 57,'0'-22'36,"0"22"0,-12-20-1,12 20-10,-30 4-17,13 5-3,-18-5-1,5 2-2,-8-2-4,-8-14-21,12 9-14,8-3 0,26 4-1,0 0-1</inkml:trace>
</inkml:ink>
</file>

<file path=ppt/ink/ink2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1:46.7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163 72 76,'0'0'36,"-12"-25"-2,12 25 3,-16-16-28,16 16-1,-23 13-3,11 3 0,-8-3-1,4 12-1,0 3 0,2 6-1,1 2 0,1 4-1,8 0 0,-1 7 0,4 0 0,5 1-1,5 0 0,1 0 1,7-2-1,1-4 0,-1-4 0,5-6 0,-3-1 0,1-12-1,-3 0-2,-4-12-1,5 6-5,-18-13-28,22-1-2,-22 1 1,26-19-1</inkml:trace>
  <inkml:trace contextRef="#ctx0" brushRef="#br0" timeOffset="468">263 183 72,'0'0'34,"-15"-2"1,15 2-3,0 0-18,0 0-8,0 0 0,0 0-1,0 0-1,26-4-1,-11 0-1,3 1-1,3-2 1,-1 1-1,-1 0 0,-2 1 0,-4-2 0,-13 5 0,13 3 0,-13-3 0,-3 25 0,0-2 0,-2 8 0,-1 9 0,0 6 0,2 7 0,-1-3 0,4 2-1,-2-4 1,3-5-1,0-7 0,-3-8-1,3-6 0,0-22-2,0 16-2,-10-35-16,10 19-17,13-34 0,0 12-1,-6-10 1</inkml:trace>
  <inkml:trace contextRef="#ctx0" brushRef="#br0" timeOffset="827">451 358 88,'-19'0'34,"-9"0"0,4 3 0,-8 0-33,-4-2-5,10 7-25,-8-8-4,16 1-1,5-2-1</inkml:trace>
  <inkml:trace contextRef="#ctx0" brushRef="#br0" timeOffset="1061">578 122 96,'0'0'37,"0"0"0,0 0-8,0 38-23,-4-8-2,4 16 0,-4 0-2,1 10 0,0 1-2,0-2 1,0-7-1,2-7-1,1-10 1,-2-14-1,2-17 0,0 0 0,0 0 0,6-30 0,3 5 1,2-4-1,4 0 1,2 2 0,3 4 1,2 11-1,-2 3 1,1 12 0,-5 6-1,-3 13 1,-6 6 0,-4 7 0,-8 0-1,-3-2 1,-10-2-1,-3-7-1,-1-3 0,-4-13-3,8 8-7,-8-25-26,26 9 1,-19-23-1,24 7-1</inkml:trace>
  <inkml:trace contextRef="#ctx0" brushRef="#br0" timeOffset="1560">845 0 83,'19'8'37,"-5"3"0,12 11 0,-6 0-28,9 15-4,-8-2 1,-1 10-3,-10 3 1,-1 8-2,-12-2-1,0 9 1,-7-4-1,-5 0 1,-2-2-2,-6-8 0,-6-3-1,-2-8-1,1-11-3,-18-22-19,16 7-14,-1-18-1,10 3-1,-2-12 0</inkml:trace>
</inkml:ink>
</file>

<file path=ppt/ink/ink2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1:52.3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325 103 77,'0'0'35,"0"0"0,0 0 1,-15-22-26,15 22-3,-39-7-2,13 1-2,-9 3 1,-2 0-2,0 0-2,4 0 0,6 2 0,5 1-1,22 0 1,-13 8-1,13-8-1,22 18 1,-4-11-1,4-1 2,3 1 0,-4-1 1,-3-3 0,-4 4 1,-14-7 0,16 24 0,-14-4 0,-4 5-1,-2 7 0,-3 3 1,-1 3-2,0 1 1,2 0-1,-1-4 1,1-3-1,3-1-1,4-5-1,1-6-1,7 1-1,-9-21-1,24 17-2,-24-17 0,33 0 1,-15-8 1,2 3 2,-3-5 3,-2 1 1,-2 8 2,-13 1 2,0 0 0,0 0-1,-25 1 0,2 5-1,-6 1-2,-6 1 0,-1-1 0,0-1-1,1-2-3,9 3-3,-7-12-26,33 5-3,-22-8-1,22 8-2</inkml:trace>
  <inkml:trace contextRef="#ctx0" brushRef="#br0" timeOffset="3088">840 202 57,'-1'-16'33,"1"16"1,-3-18 1,-7 4-20,10 14-4,0 0-3,0 0-2,-16 22-1,13 1-1,-3 3-1,2 9-1,1 3 0,1 4-1,-1-1 0,3 0 0,0-5-2,0-7 1,0-7-2,0-22-1,-4 13-3,-6-27-6,10 14-24,-3-35-1,6 14 1,-6-11-1</inkml:trace>
  <inkml:trace contextRef="#ctx0" brushRef="#br0" timeOffset="3338">785 225 57,'-1'-17'34,"1"17"0,-3-21 1,3 21-19,0 0-5,-2 15-3,-14-8-2,3 6-2,-6 0-2,-5-1 0,-2-2-1,-5 0 0,4-1-1,-2 0 0,6 0 0,5-1-1,5 1 0,13-9 0,-8 20 1,8-20-1,4 16 0,-4-16 0,14 15 0,-14-15 1,13 15 0,-13-15-1,21 18 1,-8-6 1,4 4-1,5 2 2,4-2-1,4 3 0,-4-2 0,2-4-1,-3 2-2,-8-17-8,2 4-26,-19-2 0,7-24 0,-11 4-3</inkml:trace>
  <inkml:trace contextRef="#ctx0" brushRef="#br0" timeOffset="4227">1354 24 69,'0'0'34,"-7"-20"-2,7 20 1,-19-8-23,19 8-2,-28 11-1,14 0-3,-11-1 1,4 9-2,-3-4-1,4 2-1,1-6 1,8 2-1,11-13-1,-9 19 1,9-19-1,17 17 2,1-10-2,2 2 2,-1 1-1,-2 1 0,-1 5 0,-6 0-1,-5 4 1,-2 5 0,-3 1-1,-8 2 1,3 4-1,-4-2 1,-3-2-1,2-6 0,-6-2 0,5-5 0,-4-5 0,15-10 0,-22 12 0,22-12 0,0 0 0,0 0 0,0 0 0,13 13 0,1-2 0,0 7 0,2 2 0,-3 6 0,-4 6 0,-1 5 0,-5-2 0,-3 3 1,-1-2-1,-4-2 0,1-7 0,1 2 0,3-7 1,3-1-1,0-7 0,-3-14 0,19 18-1,-19-18-1,27 1-2,-17-17-7,17 9-22,-14-15-5,13 6 0,-8-7-1</inkml:trace>
  <inkml:trace contextRef="#ctx0" brushRef="#br0" timeOffset="4960">1570 253 86,'0'0'36,"0"0"-2,13 0 1,-13 0-28,13 19-1,-9 0-2,-1 10-1,-6 3-2,-1 4 0,-5-1 0,0-1-1,1-7-1,2-8 1,6-19 0,0 0-1,0 0 0,13-20 1,0-6-1,6-8 1,-3-4 1,1 3-1,-4-3 2,0 9-1,-7 5 1,-3 10-1,-3 14 1,0 0-1,-9 24 0,2 5 0,3 7 0,-1 5 0,5 1-1,5-2 1,-1-2-1,5-8-1,4-4 0,0-17-3,8 4-3,-12-27-19,13 6-12,-6-15 0,7 7-1,-7-9 1</inkml:trace>
  <inkml:trace contextRef="#ctx0" brushRef="#br0" timeOffset="5491">1964 184 86,'0'0'36,"0"-20"1,0 20 1,0 0-31,2 20-2,-9 4-1,1 13 0,1 9-3,-3 5 1,5 4-1,1 0-1,2-4-1,0-7 0,4-8-1,-4-15-4,9-1-5,-9-20-27,0 0 2,8-33-2,4 11 1</inkml:trace>
  <inkml:trace contextRef="#ctx0" brushRef="#br0" timeOffset="5725">1972 320 76,'-16'-6'35,"16"6"0,0 0-5,19 9-20,-6-9-3,16 8-2,-3-8 0,15 8-1,1-7-1,7 5-1,-1-2 0,1 1 0,-4-1-1,-8 0-1,-5 2 0,-11-1-2,-8 0 0,-13-5-3,0 0-4,-34-14-5,20 14-9,-22-18-3,20 17 4,-19-21 8,20 13 7,0-4 6,7 0 4,8 13 7,13-19 10,15 22 4,-28-3-1,43 2-10,-27-2-5,9 13-2,-11 0-2,-1 6-1,-8 3-2,-8 1 1,-9 0-2,-10-2-1,-5 5-3,-16-19-15,9 12-17,-6-16 0,8 3-2,-1-14 0</inkml:trace>
  <inkml:trace contextRef="#ctx0" brushRef="#br0" timeOffset="6286">2653 342 58,'0'0'36,"-3"-30"1,3 30-2,6-16-9,-6 16-18,16 27-3,-5 0-1,-2 7-1,4 7-1,0 2-2,0 2 0,4-4-4,-5-16-3,14 6-19,-26-31-11,33-5 1,-23-21-2,8-3 2</inkml:trace>
  <inkml:trace contextRef="#ctx0" brushRef="#br0" timeOffset="6474">2864 264 88,'4'-23'36,"-9"6"0,5 17 0,-8 17-28,3 11-3,-8 5-2,1 11-1,-4 4-1,0 2 0,3 1-3,2-12-3,9 7-15,-4-27-18,15-4 1,-9-15-1,23-9 0</inkml:trace>
  <inkml:trace contextRef="#ctx0" brushRef="#br0" timeOffset="6864">3086 84 56,'0'-18'33,"0"18"0,0 0 0,8-26-16,11 26-9,-19 0-1,22 3-2,-22-3 1,29 22-3,-19-9 0,6 9 0,-7-2-1,-4 5 0,-6 1 0,-6 0-1,-6 1-1,-2-6 1,-2 4 0,-1-3 0,5 0-1,5 0 1,9-2 0,8 1-1,8-3 1,5 1 0,1 0-1,3-1 1,-4 4-1,-3 4 1,-3 3-1,-6 7 0,-5 4 0,-3-1 1,-5 2-1,-3 3 0,-2-9 0,-4-8 1,-5-3-1,-1-10 0,-1-5-1,-1-5 0,6 2-2,-8-9-3,22 3-15,-25 4-18,25-4 2,-14-5-4,14 5 3</inkml:trace>
</inkml:ink>
</file>

<file path=ppt/ink/ink2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00.3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98 58 69,'-9'-28'37,"9"28"-1,-6-20-2,6 20-17,0 0-9,0 0-2,-16-10-1,16 10-2,-14 19 1,5 4-2,1 8 0,0 11-1,4 5 0,0 11 0,4 0-1,-3 2 1,3-8-1,0-4 0,3-8 1,-3-7-1,1-7-1,2-7 0,1-4 0,-4-15-3,0 0-4,0 0-20,19-17-11,-15-8 0,12 4 0,-11-11 0</inkml:trace>
  <inkml:trace contextRef="#ctx0" brushRef="#br0" timeOffset="375">338 224 87,'0'0'37,"27"3"-1,-27-3-1,0 0-29,-6 16-1,-9-3-2,-11-5-1,-5-1-1,-3 0 0,-5-3-2,5-1-1,-1-6-3,9 11-8,-4-16-24,17 8 0,0-7 0,13 7 0</inkml:trace>
  <inkml:trace contextRef="#ctx0" brushRef="#br0" timeOffset="655">367 406 83,'0'0'36,"0"0"0,3 22 0,-25-22-31,-3 7 0,-13-2-2,-3 1 0,-2-3-2,-4 1 0,3-1-3,-2-6-6,23 7-28,-5-8 0,28 4-2,-13 1-1</inkml:trace>
</inkml:ink>
</file>

<file path=ppt/ink/ink2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02.9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61 215 73,'1'-13'36,"-5"-3"0,4 16-5,-3-18-18,3 18-5,0 24-1,1 5-1,-5 5-2,3 14-1,-2 7-1,1 10-1,1 0 0,-2 3 0,3-2 0,0-7-1,0-7 0,-3-9 0,3-9-1,0-15-1,2-4-3,-2-15-9,0 0-23,-6-36-2,9 13 1,-8-20-1</inkml:trace>
  <inkml:trace contextRef="#ctx0" brushRef="#br0" timeOffset="296">0 226 74,'13'-15'36,"9"12"-1,-5-3 2,19 12-29,-8-4-1,7 11-1,-8 0-2,4 11-1,-10 3-1,-2 4 0,-10 1-2,-9 2 2,-9-2-2,-8-3 0,-4-5 0,-9-8-2,0-2 0,-5-11-4,12 8-13,-6-20-18,16 4-1,0-12 0,13 17 1</inkml:trace>
  <inkml:trace contextRef="#ctx0" brushRef="#br0" timeOffset="624">455-2 83,'0'0'36,"-3"-14"0,3 14-6,0 0-22,-25 25-2,14 4-1,-7 0-1,4 11-2,-2 5 1,7 7-2,2 1 0,7 5-1,6-2 0,7-6 1,4-2-1,2-7-1,3-2-1,-2-17-3,6 8-13,-12-30-20,7-5 1,-10-12-1,4-1 0</inkml:trace>
  <inkml:trace contextRef="#ctx0" brushRef="#br0" timeOffset="889">553 298 78,'18'-20'37,"-4"20"-2,-14 0-1,23 4-26,-23-4-3,16 34-1,-16-9-1,-3 5-2,-4-2 0,-2-1-1,1-2-1,0-12 0,8-13 0,0 0 0,0 0 0,9-25 0,1-1 1,3-9 0,-1-3 1,2 2 1,-6 4 0,2 5 0,-7 5 0,-3 22 1,1-15-1,-1 15 0,-6 28 0,2 2-1,2 1 0,2 9 1,5 1-2,2 0 1,3-3-1,2-4-1,4-6-4,-3-23-7,16 5-26,-12-22 0,8-3 0,-6-14-2</inkml:trace>
  <inkml:trace contextRef="#ctx0" brushRef="#br0" timeOffset="1279">854 128 85,'6'-15'36,"1"-3"1,8 21-6,2-19-22,9 25-3,-1-2-1,3 11-2,-4 1 1,5 11-2,-7 0 0,-5 8 0,-7 4-2,-5 4 2,-13 1-2,-5 6 1,-8-2-2,-11 1-1,1 1-2,-13-16-17,13 6-18,-4-10 0,11-2-1,5-10-1</inkml:trace>
</inkml:ink>
</file>

<file path=ppt/ink/ink2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08.4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178 40 69,'0'0'35,"-8"-14"-2,8 14 3,0-13-27,0 13 0,0 0-2,-21-13-1,21 13-2,-18 11 0,5 1-2,-5 4 1,2 12-2,-3 1 1,4 10-1,-3 4 0,7 8-1,-1 0 1,5 6-1,4 1 0,6-2 1,4 1-1,2-2 0,4-1 0,6-3 0,1-8-1,-1-6-1,1-5 0,-3-19-4,9 6-9,-26-19-23,32-28 0,-19-4-1,6-1 0</inkml:trace>
  <inkml:trace contextRef="#ctx0" brushRef="#br0" timeOffset="375">375 103 86,'0'0'37,"0"0"-2,-10 22 2,-2-5-32,4 15-1,-4 3-1,2 8-2,0 7 1,4 4-2,2-2 0,4 0 0,6-5 0,5-2 0,4-9-1,5-10 1,2-10 0,-1-14 0,2-8-1,2-12 1,-9-11 0,-5-6 0,-6-1 0,-7 1 0,-6 5 0,-4 5 0,-7 6 0,-2 13-1,-3 9 0,0 3-4,11 19-16,-6-14-16,13 4 1,6-15-2,-3 14 1</inkml:trace>
  <inkml:trace contextRef="#ctx0" brushRef="#br0" timeOffset="765">636 84 81,'0'0'38,"0"0"-2,4 25 1,-6 1-29,2 17-3,-7 4-1,3 12-2,-5 2-1,0-1 0,-1-6-1,5-6 0,0-6 0,1-15-1,4-8 0,0-19-1,0 0 1,13-7-1,-3-13 0,2-9 0,4-3 1,2 0 0,0 0 1,2 4 0,0 8 0,2 13 1,0 7 0,-5 13 0,-5 4-1,-7 11 1,0 4-1,-8 4 1,-4 0-1,-8-5 0,-5-7-1,-8-9-2,4-2-2,-11-23-14,15 4-17,-2-17 0,9-2-2,3-7 2</inkml:trace>
  <inkml:trace contextRef="#ctx0" brushRef="#br0" timeOffset="1233">923 1 90,'0'0'35,"19"21"2,-10-1-7,8 19-25,-7-3 0,6 11-1,-7-2-1,-3 4 0,-3 2-1,-2 3-1,-7-2 0,-1 5 0,-3-4-1,-3-3 0,-1-2-1,-5-10-1,0-5-2,-11-26-12,11 6-22,-3-24 0,9 1-1,-3-15 1</inkml:trace>
</inkml:ink>
</file>

<file path=ppt/ink/ink2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10.1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162 307 67,'0'-17'36,"-8"-7"0,3 7 1,-8-6-26,13 23-4,-26-8-2,9 19-2,-5 7 0,5 10-2,-1 4 0,1 9-1,4 1 0,7-3-1,6-2 1,8-8-1,2-9 0,6-7 0,2-10 1,3-12 0,-1-10-1,0-7 1,-1-6 0,-3-1 1,-4-2 0,-1 1 0,-2 7 0,-5 11 1,-4 16-1,0 0 1,6 25-1,-3 9 0,-3 7 0,3 6-1,1 1-1,-1-3-1,7-2-4,-13-24-16,15 5-15,-12-24-1,32-9 0,-18-16 0</inkml:trace>
  <inkml:trace contextRef="#ctx0" brushRef="#br0" timeOffset="374">368 329 50,'-1'-16'36,"1"16"-1,0 0 0,0 0-11,0 20-18,8 5-2,-8-3-1,0 4-1,-3-1-2,-1-6-1,4-19-1,-13 11 1,13-11-1,-10-27 1,11 6 0,2-5 2,6 0 0,4 1 1,2 2 1,5 10 0,-1 0 0,2 8 0,-3 4-1,-1 7 1,-4 4-2,-1 6 0,-5 1 0,-3 7 0,-2 0-1,-4 0-1,-1 2-1,-4-7-3,10 8-12,-3-27-21,0 16 1,0-16-1,17-4 1</inkml:trace>
  <inkml:trace contextRef="#ctx0" brushRef="#br0" timeOffset="733">706 391 73,'4'-20'37,"5"6"-2,-11-8 2,12 9-30,-14-6-1,0 6-2,-9-2-1,-2 8-1,-5 1-1,-2 7 0,0 8-1,-1 7 1,2 7-1,0 9-1,8 5 0,6 2 0,3 3-1,4-1 0,7-2 0,4-8 0,7-5 0,1-13 0,2-12 2,4-9 0,-3-11 0,-2-15 2,-3-14-1,1-8 1,-7-13 0,2 1 1,-8 1 0,2 6 0,-4 0 0,0 17-1,-2 5 0,1 16 0,-5 8 0,3 15-1,0 0-1,0 0 0,-6 34 1,3 1-2,-1 7 1,2 10 0,-1 6 0,3 3-1,3 0 1,3-7-1,7-12 0,4-14-1,10-12-2,-6-26-5,20 0-13,-6-30-16,11-5 0,0-13-2,-2-3 2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04.2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66 43 82,'-15'-3'37,"15"3"-2,-14 22 1,5-4-31,2 8-1,-3 4-1,7 3-1,-1 0-1,8 1 0,6-7 0,0-3-1,5-6 1,2-11-1,0-9 0,0-8 0,1-8 0,-8-10 0,-2-3 0,-2-1 1,-6-3-2,-6 2 1,-5 9 1,-6 5-2,-4 9-2,-6 0-7,10 17-26,-5-7 0,22 0 0,-15 13-2</inkml:trace>
  <inkml:trace contextRef="#ctx0" brushRef="#br0" timeOffset="312">247 34 55,'0'0'36,"13"30"0,-12-8-1,6 18-10,-7-11-19,6 3-2,-7-8 0,2-1-1,-5-9-1,4-14-1,0 0 0,-18-15 0,14-8 0,6-5 0,3-6-1,8-1 1,5 2-1,3 4-2,8 11-2,-12-4-25,15 18-8,-8-3 0,3 8-3</inkml:trace>
</inkml:ink>
</file>

<file path=ppt/ink/ink2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14.7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11 56,'0'0'35,"-20"-6"-2,20 6 2,0 0-23,-15-6-2,15 6-3,0 0-1,24 18-2,-11-14 0,10 2-2,0-1 0,5-1 0,1-4-1,0-3 0,-2 2 0,-4-4 0,-3 1 0,-5-1 0,-15 5-1,17-3 1,-17 3-1,0 0 1,0 0-1,-7 21 0,-2-8 1,2 3-1,-2 4 1,4 2 0,0 0-1,2 1 1,2 1 0,2-5-1,-1-3 1,2-3-1,-2-13-1,4 15 0,-4-15-2,0 0-5,18-3-25,-18 3-7,19-19 1,-6 0-2</inkml:trace>
</inkml:ink>
</file>

<file path=ppt/ink/ink2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18.8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140 78 72,'-6'-15'36,"6"15"-1,-11-38-4,11 38-22,0 0-1,-16-9-1,1 12-2,15-3-1,-30 25-1,15 0 0,-1 9 0,3 6-1,3 8-1,3 7 0,6 8 0,5 8 0,2 1-1,7-1 1,4-2-2,1-6 2,0-8-1,4-9 0,3-8 0,-2-10-1,2-8 0,-5-9-3,5-4-1,-14-22-12,12 5-22,-14-16 1,7 1-2,-10-12 2</inkml:trace>
  <inkml:trace contextRef="#ctx0" brushRef="#br0" timeOffset="390">339 186 62,'0'0'35,"0"0"1,0 0-9,-5-14-7,5 14-13,0 0-2,-7 18 0,7-18-1,-14 26-1,6-6-1,3 2 1,-3 1-2,7 4 1,-2-2-1,3-2 0,4-2 0,1-2 0,8-3-1,3-4 1,3-2-1,7-2 0,3-5-2,-6-6-2,7 4-5,-17-17-19,13 4-11,-14-14 2,-2 2-3</inkml:trace>
  <inkml:trace contextRef="#ctx0" brushRef="#br0" timeOffset="671">469 144 86,'0'0'36,"0"0"1,-4 33-1,1-10-30,7 14-2,-4 6-1,5 10 0,-1 4-1,0 2 0,1 0-2,-1-1 1,5-10 0,-6-8-2,2-6 0,-6-19-3,2-2-4,-14-24-25,13-2-4,0-19-2,5 5 0</inkml:trace>
  <inkml:trace contextRef="#ctx0" brushRef="#br0" timeOffset="951">704 158 80,'0'0'37,"-7"14"0,17 19-1,-9 4-30,7 16-2,-6 3-2,3 5 0,-1-2-1,-4-7-1,0-9-1,-4-15 1,-1-11-1,5-17 0,0 0 0,-4-15-1,7-4 1,3-7 0,3-2 1,6 0-1,4 4 2,2 2-1,-3 6 1,1 6 0,0 4 0,-1 15 0,-4 7 1,-4 12 0,-7 1-1,-1 8 1,-7 1-2,1 2 1,-9-4-1,-3-7-1,-4-7-2,-7-18-3,10 8-15,-10-29-16,11-4 0,-6-16-1,13-6 1</inkml:trace>
  <inkml:trace contextRef="#ctx0" brushRef="#br0" timeOffset="1404">952-6 76,'13'-1'35,"-13"1"1,32 16-6,-18-6-21,18 23-2,-12-1-2,5 14 0,-6 4-2,-2 6 1,-2 4-2,-5 8 0,-4 1-1,-3 0 0,-6 2 0,-6-8-1,-1-4 1,-7-10-2,-5-9 1,-7-15-2,3-6-2,-13-22-11,12 4-22,-6-15-2,10 0-1,4-11 1</inkml:trace>
</inkml:ink>
</file>

<file path=ppt/ink/ink2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21.3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158 336 65,'1'-14'36,"-6"-7"0,5 21 1,-8-29-28,8 29-2,-20-7-1,7 14-2,-9 0-1,4 11 0,-5 5-1,5 8-1,2 5 0,5 4 0,6-1-1,7-2-1,5-2 1,5-9-1,4-5 0,1-11 0,3-10 0,-1-8 0,0-5 0,-3-9 1,-2-8 0,-2-7 0,-4-1 0,-1 3 1,-4 2 0,-1 5 1,-2 6-1,0 22 1,0 0-1,0 0 1,-8 32-1,10 2 0,-1 7 0,4 1 0,0 2-2,3-2 0,0-4-1,-2-13-2,7 1-6,-13-26-22,0 0-5,13-12-1,-13 12 0</inkml:trace>
  <inkml:trace contextRef="#ctx0" brushRef="#br0" timeOffset="9235">353 269 53,'0'0'33,"0"0"1,0 0-4,-9 13-15,9-13-7,-1 28-2,-4-12-1,7 12-1,-2-3-1,1 5 0,-2-3-1,4-1-1,-3-1 0,1-5 0,1-5-1,-2-15 0,0 0 0,0 0 1,0 0-2,-3-28 1,1 3 0,1-1 0,1-6 0,1 0 0,2 1 0,3 2 0,1 5 1,3 7 0,-10 17 0,26-18 0,-13 24 0,2 6 1,-1 4-1,-2 10 0,-2 2-1,-2 4 1,-3-1-1,-2 1 1,-3-4-2,0-4 1,0-3 0,-3-7-2,1 1-1,2-15-4,5 16-19,-5-16-11,0 0 0,14-19-1,-1 18 1</inkml:trace>
  <inkml:trace contextRef="#ctx0" brushRef="#br0" timeOffset="9734">667 342 67,'3'-29'35,"-3"29"0,-10-28 0,10 28-28,-17-7-1,17 7-1,-26 12-1,11 4-2,1 5 0,2 6-1,2 6-1,5 4 0,5 1-1,1-3 0,8-2-1,-2-6 1,3-7-1,-10-20 0,25 13 1,-12-20 1,0-9 0,-2-9 0,-2-13 2,1-7-2,-3-9 2,-1-7 0,-5-7 0,1 6 0,-7-1 0,1 10 0,-5 8 0,5 13 0,-5 11 1,9 21-1,0 0-1,-11 40 1,11 2-1,4 12 0,-1 10 0,4 9-1,1 0 0,5-1 1,1-8-2,6-11-1,0-9-1,-2-21-4,14 3-18,-14-29-14,11 1 2,-7-17-4,7-5 2</inkml:trace>
</inkml:ink>
</file>

<file path=ppt/ink/ink2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32.1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159 8 83,'-15'-21'38,"15"21"-2,-20 15-7,14 12-22,-14 2-1,7 15-1,-7 2-1,2 10-2,-1 0 1,6 8-1,2-4-1,6 7 1,8-4 0,6 2-1,3-3 0,6-3 0,3-8 0,2-5-1,0-8 0,-3-11-1,5-8-2,-9-16-3,7 1-11,-13-29-22,9-1 0,-9-21-1,11-3 1</inkml:trace>
  <inkml:trace contextRef="#ctx0" brushRef="#br0" timeOffset="358">230 151 67,'-15'3'35,"15"-3"-1,-21 0-6,21 0-16,0 0-5,5 19-1,-5-19-1,25 14-1,-8-10-1,5 0-1,0-1 0,4-3-1,0 2 0,-6-5 1,-2 0-1,-4 1-1,-14 2 1,13 11 0,-13 2 0,-4 8 0,-3 4 0,-3 7 0,1 5-1,-4 3 1,4 1 0,0 3 0,5-1 0,4-3 0,-3-3-1,6-3 0,1-6 0,-1-8-2,2 0-1,-5-20-3,0 0-6,0 0-23,16-23-2,-14-7-1,16 2 1</inkml:trace>
  <inkml:trace contextRef="#ctx0" brushRef="#br0" timeOffset="702">478 380 70,'-6'-17'34,"6"17"-1,-35-7 1,18 16-26,-22-2-4,-4 7-2,0-1-3,0-1-6,15 1-27,2-3 1,26-10-2,0 0 0</inkml:trace>
  <inkml:trace contextRef="#ctx0" brushRef="#br0" timeOffset="936">659 141 81,'0'0'38,"0"0"-1,4 23 0,-8 4-31,4 20-1,-6 5-2,3 10 0,0 4-2,2-1 0,-4-5-2,2-8 1,2-9-2,-2-14 1,2-8-2,1-21 1,0 0 0,0-24-1,4-2 2,5-8-1,-1 0 2,7-4 0,2 4 0,4 6 1,0 9 0,5 5 0,-7 14 0,3 14 1,-6 5-1,-3 10 0,-9 2 0,-2 2 0,-8-2 0,-7-3 0,-7-5-1,-4-7-1,3-2-2,-8-19-6,29 5-24,-32-10-3,28-3 0,-5-14-3</inkml:trace>
  <inkml:trace contextRef="#ctx0" brushRef="#br0" timeOffset="1388">985 46 79,'14'-5'37,"-14"5"-1,42 0 1,-20 5-31,7 19-1,-6 1 0,3 12-2,-5 6 0,-2 10 0,-6 3-2,-2 9 1,-9 1-2,-2 5 2,-5 1-2,-6-1 1,-4-5-1,-5-7-1,-3-7 0,-8-12-1,4-6-2,-15-24-15,13 8-20,-6-20 1,12 4-2,-3-11 0</inkml:trace>
</inkml:ink>
</file>

<file path=ppt/ink/ink2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34.4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109 93 57,'1'-13'35,"-8"-8"-1,7 21 1,-10-37-20,10 37-6,-9-14-2,9 14-2,-19 7-1,9 12-1,-4 3-1,2 9-1,1 3 0,2 6 0,2 4-1,5-3 0,4-3-1,2-8 0,5-4-1,0-8 1,-9-18 0,21 9-1,-21-9 1,20-31 0,-14 5 0,3-8 1,-5-6 0,-1-7-1,-3 7 2,0 3 0,-1 8 1,4 14 0,-3 15-1,0 0 1,4 28 1,5 12-1,-1 2-1,4 9 1,1 2-2,0-6-1,4-2-1,-7-12-3,12 5-14,-22-38-18,30 16 0,-17-31-2,5-2 2</inkml:trace>
  <inkml:trace contextRef="#ctx0" brushRef="#br0" timeOffset="421">274 112 50,'0'0'33,"0"0"2,-9 43-1,9-12-10,17 14-18,-11-2-2,3 3-1,-5-8 0,3-10-1,-10-7-1,3-21 0,0 0-1,-18-33 1,6-1-1,6-11 0,-1-7 0,7-2 0,4 4 1,8 3-1,2 10 0,5 9 0,1 7 0,-1 12-2,1 17-3,-20-8-30,21 17 0,-14-3 0,6 6-2</inkml:trace>
  <inkml:trace contextRef="#ctx0" brushRef="#br0" timeOffset="748">444 208 58,'0'0'34,"0"0"0,22 18-4,-22-18-11,36-15-13,-20-1 1,8 1-2,-6-4-1,2 4-1,-7-8 0,-3 3-2,-6 6 1,-4 14 0,-10-15-1,-6 24 0,-1 7 0,-6 2-1,1 10 1,0 7-1,5 2 1,6 4-1,3-4 0,13-2 1,6-4-2,8-6 1,7-3-2,0-11-2,9 3-8,-14-21-25,17 0 0,-11-17-2,4 6 1</inkml:trace>
</inkml:ink>
</file>

<file path=ppt/ink/ink2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35.6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116 338 50,'0'0'36,"-17"-5"0,17 5-1,-29 13-8,23 6-19,-14 0-3,10 15-1,-8 0-1,10 7-1,2-1-1,5 1-1,3-6-1,6-6 0,5-5 0,0-13 0,4-6 0,-1-14 0,0-9 0,-3-4 1,0-5 0,-4-1 0,-1 1 1,-2 6 0,-3 8 0,-3 13 0,0 0-1,10 29 1,-4-1-1,2 1 1,3 1-2,3-2 2,2-6-1,3-10-1,-2-11 1,0-11 0,-2-13 1,-2-7-1,-6-6 1,-5-5-1,-7 2 0,-5 4 0,-4 6 1,-5 7-1,-4 11-1,-2 8 0,3 10-2,-6 0-8,16 14-25,-4-8 0,12 9-1,4-22 0</inkml:trace>
  <inkml:trace contextRef="#ctx0" brushRef="#br0" timeOffset="499">379 389 89,'0'0'35,"15"13"1,-5 12-5,-13 0-26,12 11-2,-8 2-1,3 0 0,-4-5-2,-3-8-1,-1-9 0,4-16-1,-14-6 0,6-13 1,7-2-1,0-10 1,3-4 0,9 3 1,2-1 1,5 5 1,3 3 0,5 11 0,-3 1 0,3 11 1,-3 9-1,-1 11 0,-5 5 0,0 12 0,-5 4-1,-2 8 0,-3 1 0,-1-4-1,-3 1-1,-5-12-2,2 2-4,-16-30-21,16-5-10,-1-14 0,8-3-1</inkml:trace>
  <inkml:trace contextRef="#ctx0" brushRef="#br0" timeOffset="967">839 42 77,'0'0'38,"-9"-18"-1,9 18 1,0 0-29,9 22-4,-8-2 1,6 9-3,-5 8 1,1 5-2,-2 7 0,-1 8-2,-1 1 2,-2 4-2,1-3 1,1 2-1,-2-1 0,2-6-1,2-6-1,-4-13-2,6 0-4,-3-35-23,0 0-8,0 0 1,9-24-1</inkml:trace>
  <inkml:trace contextRef="#ctx0" brushRef="#br0" timeOffset="1217">975 389 76,'-9'-17'35,"9"17"-2,-43-2 0,15 13-30,-7 8-6,-8-2-25,6 5-4,3-6-2,7 1-1</inkml:trace>
  <inkml:trace contextRef="#ctx0" brushRef="#br0" timeOffset="1950">1060 420 70,'0'0'36,"-3"13"-1,6 3 1,-9-3-28,8 16-2,-8-1-2,4 7-1,-3 0 0,0-2-1,-1-5-1,2-6 0,-2-8-1,6-14 1,0 0-1,-17-19 0,13-5 1,1-8-1,1-8 0,4-3 0,1-1 0,4 2 0,2 5 1,1 8-1,6 9 0,-2 7-1,6 14-1,-7 4-7,18 15-28,-14-5 1,9 8-1,-7-6-2</inkml:trace>
  <inkml:trace contextRef="#ctx0" brushRef="#br0" timeOffset="2262">1287 446 53,'7'-30'37,"-7"30"-1,1-27 0,-1 27-11,0 0-18,-17 8-2,0 5-2,2 13 0,-2 6-2,1 7 0,3 6-2,2 0 1,6-1-2,4-7 1,4-10-1,4-9 0,-7-18 0,22-2 0,-8-18 2,2-8-1,-2-8 1,1-8 1,-2-1 0,0 4 1,-2 2 0,2 10 1,-4 8-1,-9 21 0,17 0 1,-8 22-1,-3 10 0,5 9-1,-2 4-1,0 2-1,1-1-2,-3-14-4,13 8-23,-10-26-8,11-2 1,-7-18-3</inkml:trace>
  <inkml:trace contextRef="#ctx0" brushRef="#br0" timeOffset="2652">1619 385 86,'-4'-25'36,"4"25"-1,-12-27-6,12 27-23,-19 23-1,6 3-2,-4 9-2,0 7-1,-1 6-1,4-1-2,5 2 0,4-12 0,6-5-1,3-12 1,-4-20 1,26 7 0,-8-23 3,3-8 0,-3-16 2,0-8-1,-5-13 1,2-7 0,-8-9-1,2 1 2,-9 5-2,0 5 1,0 11-1,0 18 1,-2 19-1,2 18 0,-4 32 1,1 13-3,3 9 2,-1 12-2,-1 7 1,5 6-2,-1-1 0,5-9 0,6-5-1,-3-16-2,10-7-1,-7-27-1,10-2-2,-11-31-1,7-1 0,-11-20 1,8 1 3,-7-2 4,0-2 2,-1 12 3,-3 0 3,-5 31 0,0 0 1,21 13 0,-19 14-3,6 15-1,0 2-2,0 9-1,1-3-2,-3-11-2,5-4-6,-11-35-14,0 0-13,3-25-1,2-14 0,-8-24 1</inkml:trace>
  <inkml:trace contextRef="#ctx0" brushRef="#br0" timeOffset="3198">1891 110 60,'4'-39'37,"-4"10"-3,0 29 1,5-19-14,2 32-22,-1 17-20,-8-5-13,9 6-1,-2-1-1,6 4 1</inkml:trace>
  <inkml:trace contextRef="#ctx0" brushRef="#br0" timeOffset="3370">2079 365 86,'0'0'36,"0"0"1,0 0-4,-18 13-27,5 6-1,-4 4-2,1 7-1,2 3 0,2 4-1,8 4-1,8-2 0,8-1 0,5-7 0,8-9-1,-2-6-2,8-2-2,-13-24-21,15 4-12,-11-16 1,8-2-1,-8-8 0</inkml:trace>
  <inkml:trace contextRef="#ctx0" brushRef="#br0" timeOffset="3635">2342 17 90,'0'0'38,"3"-19"-1,-3 19-7,8 17-22,0 10-3,-10 5 0,4 13-2,-4 4 0,1 8-2,-4 1 1,4 2-1,-5-1-1,-1 3 0,3-4 0,1-1 0,1-5-2,-2-5-1,8-2-3,-13-22-16,18 5-16,-9-28 0,22 2-1,-13-22 1</inkml:trace>
  <inkml:trace contextRef="#ctx0" brushRef="#br0" timeOffset="3853">2454 513 61,'-7'-22'33,"-12"3"-1,-11 16-8,-9-1-13,-3 8-11,-1 4-20,-1-1-10,5-3-2,18-1 0</inkml:trace>
  <inkml:trace contextRef="#ctx0" brushRef="#br0" timeOffset="4165">2547 386 89,'0'0'35,"-13"18"1,9 7-5,-2-2-27,3 15-1,1 0-1,4 4 0,2 0-2,2-4 1,6-6-1,-2-10 0,6-12 0,1-14 0,-3-12 0,2-8 0,-3-11 1,-4-7-1,0-3 0,-6 3 0,-6 2 0,-6 10-1,-1 15-2,-12-5-10,9 26-24,-7-3 1,7 14-2,0-4 2</inkml:trace>
  <inkml:trace contextRef="#ctx0" brushRef="#br0" timeOffset="4477">2768 468 80,'0'0'37,"26"22"-1,-26-22-9,26 35-18,-22-19-4,1 3-2,-11-6-1,6-13-1,-22 1-1,6-12 0,3-8 0,3-9 0,2-3 0,5-4-1,8 1 1,7 2 0,4 1 0,4 9-1,2 11-1,-5-1-4,11 21-19,-14-9-9,3 10-2,-17-10 0,28 22 0</inkml:trace>
  <inkml:trace contextRef="#ctx0" brushRef="#br0" timeOffset="4758">2969 417 77,'0'0'37,"0"0"0,0 0-5,24 13-23,-24 0-3,5 13-2,-2 1-2,1 5 0,0-2-2,5-2 0,1-9-1,6-11 1,1-3-1,1-12 1,-1-7-1,-2-6 0,-2-6 1,-5-3 0,-1 1 0,-2 3 1,-4 5 0,4 5 0,-5 15 0,8-13 1,-8 13 0,16 25 0,-9 0 0,2 11 0,-2 9 0,0 12 0,-5 6-1,1 5 1,-6 1-1,-4 0 0,1-2-1,-4-6 1,0-5-1,1-10 1,-1-8-1,-2-7 0,1-12 0,-2-8 0,-3-5-1,-1-9 1,-1-3-1,-1-5 0,5-1-1,-3-5-1,17 17-4,-25-37-13,31 23-19,-8-10 0,12 4 0,-4-11 0</inkml:trace>
</inkml:ink>
</file>

<file path=ppt/ink/ink2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41.1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97 46 77,'0'0'37,"6"-26"-1,-6 26 2,3-20-29,-3 20-2,1 20-1,1 1-2,-5 5 0,4 10-2,-2 8 0,1 5-1,0 1 0,-2-2 0,-2-5-2,-1-3 1,2-8-3,-4-12-1,5 3-11,-12-23-24,14 0 1,0 0-1,0 0-1</inkml:trace>
  <inkml:trace contextRef="#ctx0" brushRef="#br0" timeOffset="281">110 660 80,'0'0'38,"-18"26"-1,-2-15 1,8 6-30,-7-1-5,0-1-2,7 3-13,-4-15-25,16-3 1,0 0-4,30-21 1</inkml:trace>
</inkml:ink>
</file>

<file path=ppt/ink/ink2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45.5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369 23 72,'0'0'37,"16"-7"-1,-16 7-5,-21-6-21,-5 2-4,-6 8-2,-12-2-1,-2 4-1,-5 1-1,3 2-1,6-1-2,6 0 0,13-1-2,7-6 1,16-1-1,0 0 0,16-3 0,-3-4 1,4 1 2,-1-1 0,-1 1 3,-2 6 0,-13 0 1,13 22 1,-12-4-1,3 12 2,-2 5-2,2 12 0,-4 4-1,3 10 0,0-3-2,1 2 2,-2-3-2,1-6 1,1-7-2,-4-14-2,9-4-3,-9-26-17,0 0-15,6-19 1,5-1-2,-6-12 1</inkml:trace>
  <inkml:trace contextRef="#ctx0" brushRef="#br0" timeOffset="405">252 36 44,'0'-20'36,"-6"0"2,6 20-1,0 0-11,-6 14-18,4 14-3,3 16 0,-2 2-3,1 10 1,0 5-3,0 2 2,4-4-3,0-5 2,1-7-2,-1-11 0,0-7 0,-2-14-1,-2-15-1,0 0 1,4-20-1,-8-11 0,2-3 2,2-5 0,0-3 1,5 1 0,3 3 2,5 6 0,0 2 0,5 11 1,-5 8-1,4 11 1,-1 8-1,-3 12 0,-3 6-1,-1 9 0,-2 6 0,2 7 0,-3-1-1,-2-1-1,1-6 0,-4-8-3,6 1-7,-7-33-24,2 13-2,-2-26-2,0 13 1</inkml:trace>
  <inkml:trace contextRef="#ctx0" brushRef="#br0" timeOffset="842">506 312 74,'0'0'38,"0"0"-2,10 32 1,-10-12-31,4 15-2,1 0-1,2 5-1,3-4-1,0-2-1,3-7 0,-1-8-1,1-7 1,0-9-1,0-12 0,-3-8 0,2-7 0,-8-9 1,5-4-1,-1-3 1,-3 2 1,-1 4 0,0 4 0,1 8 1,-5 4 0,0 18 1,0 0-1,3 22 0,-2 1 0,2 12-1,3 8 0,3 5 1,4 0-2,0 0 0,4-3-2,-2-11-1,5 3-5,-20-37-20,27 14-10,-15-28-1,7 1 0</inkml:trace>
  <inkml:trace contextRef="#ctx0" brushRef="#br0" timeOffset="1263">968 277 66,'0'0'37,"0"0"-2,-20 9 1,14 4-28,-6 0-5,4 6-1,-2-2 0,7 4 0,10-2-1,6 1 0,4 2 0,7 7 0,-3 3 0,1 3 0,-9 0 0,-6 3 0,-11-4-1,-12-7-1,0-1-3,-11-20-6,11 2-27,-8-17 1,11-3-2,-4-13 1</inkml:trace>
</inkml:ink>
</file>

<file path=ppt/ink/ink2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50.0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304 55 68,'0'0'36,"14"-19"1,-14 19 0,-1-13-27,1 13-3,-28-4-2,3 2-2,-10-1-2,-4-1 1,-5 2-2,4-2 0,4 4 1,5-1-1,8 2 0,7 8 1,16-9-2,0 26 2,9-10-1,1 7 0,0-3 0,0 6 1,-2 2-1,-4 2 1,-4-1-1,-4 8 1,-1 2-1,1 4 1,-4 2 0,8 4 0,-1-1-1,1-3 1,1-4-1,-1-7 0,5-7 0,-5-11 0,0-16-2,0 0-1,0 0-3,9-19-11,7 10-21,-10-13 0,14 9-1,-10-10 1</inkml:trace>
  <inkml:trace contextRef="#ctx0" brushRef="#br0" timeOffset="390">216 374 50,'1'-16'37,"-9"-5"-2,8 21 1,-28-14-12,15 17-18,-11 1-3,-2 2-4,7 16-11,-4-21-24,10 6 1,13-7-3,0 0 0</inkml:trace>
</inkml:ink>
</file>

<file path=ppt/ink/ink2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53.2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 0 66,'0'0'33,"0"0"-5,0 0-13,0 0-43,-2 12-4,2-12 2,0 0-3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05.7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398 28 62,'15'-9'36,"-15"9"-1,0 0 0,-18 15-19,-5-9-12,-6 2 0,-10 0-2,-1 1 0,-2-5-2,0 1-1,12-2 0,4-3-1,13-2 0,13 2 0,0 0 1,21-4 0,0 2 1,0 2 1,-2-1 1,1-2 1,-20 3 0,22 18 1,-21-2 0,-1 13 0,-4 6-1,0 6 0,-3 6-1,1 4 0,-3 1-1,2-10-1,1-4-1,2-9-2,5-2-3,-1-27-5,12 30-10,-12-30-2,19 6 6,-19-6 8,24-3 3,-9 3 5,-1-6 1,0 12 9,-14-6 8,0 0 2,0 0-4,-17 9-8,-9-4-2,-1 1-3,-8 0 1,-3 0-3,-1-2-1,-1-7-10,14 8-24,-1-10 1,14 4-3,13 1 1</inkml:trace>
  <inkml:trace contextRef="#ctx0" brushRef="#br0" timeOffset="858">639-2 80,'-1'-17'36,"1"17"0,0 0 1,0 0-29,-4 38-2,4 5-1,-5 5-1,1 13-1,-3 5-1,2 5 0,1 2 0,0-5-1,-1-8 0,4-8-1,-3-7 0,1-10 0,3-8-2,-3-7-1,3-6-4,0-14-14,0 0-17,4-32 0,8 15-1,-2-15 1</inkml:trace>
  <inkml:trace contextRef="#ctx0" brushRef="#br0" timeOffset="1139">920 201 81,'20'-11'36,"-20"11"-2,-10 20 0,-16-14-30,3 5-2,-11-4-1,-2 1 0,-3 4-4,-7-15-22,14 9-9,3-9-1,29 3-1,-13-2-1</inkml:trace>
  <inkml:trace contextRef="#ctx0" brushRef="#br0" timeOffset="1342">995 345 79,'-6'15'37,"-7"9"-1,-16-14 0,-4 4-31,-10-3-2,-5-2-1,-4-6-2,-2-6-7,15 6-28,5-6-1,16 4-1,18-1-1</inkml:trace>
  <inkml:trace contextRef="#ctx0" brushRef="#br0" timeOffset="2044">1471 71 76,'0'0'35,"0"0"0,3-15-4,-3 15-26,-23-6-2,2 7-1,-7-2-1,2 4 1,-1 0-1,2 1 0,5-1 1,4 3-1,16-6 1,-9 14-1,9-14 1,2 26 0,-1-11-1,1 12 1,-5 0 0,1 9-1,-1 4 1,-1 1-1,-2-1 1,-1 1-1,3-6 0,-1-2 0,1-1-1,1-8 0,2 1 1,-4-10-4,5 0 0,0-15-9,0 0-25,0 0 0,0 0 0,0 0-2</inkml:trace>
  <inkml:trace contextRef="#ctx0" brushRef="#br0" timeOffset="2387">1419 358 78,'0'0'33,"-10"-12"-1,-10 24-8,-3-6-26,-12-1-28,6 2 0,2-7-3,5 5 1</inkml:trace>
  <inkml:trace contextRef="#ctx0" brushRef="#br0" timeOffset="2684">1480 432 77,'0'0'39,"0"0"-3,12 18-6,-12-18-18,23 8-5,-23-8-2,21 33-2,-13-10 0,-7 4-3,-1 0 2,-7 4-3,-2-7 2,-1 0-1,-1-7 2,3-4-1,8-13 0,0 0-1,0 0 1,0 0-2,25-3-1,-1-15-4,15 12-26,2-20-7,14 11 0,-3-7-2</inkml:trace>
</inkml:ink>
</file>

<file path=ppt/ink/ink2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53.0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 88 56,'0'0'35,"-4"-24"-1,4 24-1,-7-25-18,7 25-5,0 0-2,0 0-2,4 19-2,-5 10 0,-1 0-2,4 10 0,-2 2-1,0 6 0,3-7-1,-3-2-1,4-5-2,-4-20-5,13 5-28,-13-18-1,7-20 0,-9-7-2</inkml:trace>
  <inkml:trace contextRef="#ctx0" brushRef="#br0" timeOffset="577">207 0 67,'0'0'36,"0"0"-2,0 0 2,0 0-27,0 0-2,-3 25-3,-7-7-1,1 7-1,2-1-1,2 5 0,5 0 0,8-3-1,1 0 1,4-4-1,0-2 1,0-1-1,-3-2 1,-2 0-1,-4-2 0,-7 1 1,-3 0-1,-3-3 0,-1 0-1,10-13 0,-19 21-4,3-32-13,16 11-18,0 0 0,-7-19-2,5 2 1</inkml:trace>
</inkml:ink>
</file>

<file path=ppt/ink/ink2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2:54.4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24 367 68,'-3'-13'36,"-8"-6"-1,11 19 1,-12-21-26,12 21-3,-1 16-1,7 11-1,-1 3-3,6 10 1,0 3-2,4 4-1,1-5-1,-2-4-2,4-3-2,-18-35-9,16 28-23,-16-28 1,8-21-1,-8-11 2</inkml:trace>
  <inkml:trace contextRef="#ctx0" brushRef="#br0" timeOffset="203">146 320 73,'9'-22'35,"-12"2"0,3 20 0,0 0-26,9 25-2,-13 1-2,1 15-2,0 4-1,0 9 0,0 0-2,-3-5 0,6-1-4,-9-19-6,15 3-26,-6-32 0,3 16-1,-3-30 0</inkml:trace>
  <inkml:trace contextRef="#ctx0" brushRef="#br0" timeOffset="546">373 346 75,'0'0'36,"0"0"-2,0 0-4,-16-5-22,16 5-2,-22 23-2,11-1-1,-5 4-2,1 6 0,5 3-1,1 1 0,6 1 0,5-7-1,4-2 0,2-8 0,5-6 0,0-10 0,3-8 0,-3-8 1,1-8 0,-1-5 0,-3-4 0,-2-2 0,-2-2 2,-3 3-1,0 4 0,0 4 1,-3 9 0,0 13 0,0 0 0,1 24 0,-1 0-1,3 13 0,2 2 0,2 5-1,3 2-1,0-5-1,5-3-3,-8-23-11,16 8-20,-8-29 0,10-1-2,-9-24 2</inkml:trace>
  <inkml:trace contextRef="#ctx0" brushRef="#br0" timeOffset="967">573 68 62,'0'-26'35,"-8"0"0,8 26-3,0-16-14,13 23-10,-13-7-1,7 36-2,-6-4-1,4 14-2,-5 3 0,3 9-1,-5 2 0,2 6 0,0-4-1,-1-3 0,2-7-1,1-10-1,6-4-4,-8-38-13,15 26-18,-15-26 0,28-20 0,-20-11 1</inkml:trace>
  <inkml:trace contextRef="#ctx0" brushRef="#br0" timeOffset="1201">736 373 80,'10'13'36,"-16"6"-1,14 17 0,-11-4-28,7 13-3,-5-4-1,4-2-3,1 1-3,-7-20-6,12 3-26,-9-23 0,0 0-1,3-24 0</inkml:trace>
  <inkml:trace contextRef="#ctx0" brushRef="#br0" timeOffset="1373">774 139 88,'13'-39'35,"-9"4"1,17 19-2,-21 16-31,17-9-2,-17 9-3,0 0-9,3 32-24,-3-32 0,4 33-1,1-16 0</inkml:trace>
  <inkml:trace contextRef="#ctx0" brushRef="#br0" timeOffset="1591">1056 383 77,'11'-22'35,"-11"22"-1,-4-25 1,4 25-29,-5-13-1,5 13-2,-21 12-1,9 4 0,-5 9-1,-2 5 0,0 7-2,1 2 1,7 3-1,1-5 0,8-2-1,2-12 0,7-6 1,-7-17-1,28 5 1,-8-21 1,-2-8-1,2-8 1,-1-7 1,-2-11 0,-3-5-1,-3-9 2,-5-2 0,1 4 0,-4-1 1,-1 11 0,-2 5 0,0 14 0,-2 12-1,2 21 1,-4 16-1,1 19-1,-1 12-1,4 12 1,0 11-1,4 6 0,3 0 0,3 0 1,3-9-2,3-16 1,3-15-1,2-20-1,3-11-1,-5-27-7,13 3-24,-12-29-3,11 4-1,-9-9-2</inkml:trace>
</inkml:ink>
</file>

<file path=ppt/ink/ink2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3:54.4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298 61 71,'0'0'33,"0"0"-1,-22-7-4,-1 1-20,1 12-4,-12-6 0,2 7-1,-4-3-1,2 5 0,4-2-1,5 1 0,5-2 0,20-6 1,-20 11 0,20-11 0,0 0 0,0 0 0,16 13 0,-16-13 0,13 18-1,-7-2 1,-2 4-1,0 8 0,1 4-1,-1 12 1,0-3-1,1 4 1,-4 1 0,2-4-1,-2-2 1,-1-1-1,2-5 0,-2-5 1,0-3-1,0-2 1,1-5-1,1-5 0,2 2 0,-4-16 1,13 15-1,-13-15 0,23 6 0,-5-6 0,0 1 1,6-1-2,-1 0 1,-1 0-1,1 3-2,-6-9-3,3 8-7,-21-17-24,10-2 0,-15-14-2,6 3 2</inkml:trace>
  <inkml:trace contextRef="#ctx0" brushRef="#br0" timeOffset="484">237 334 49,'-14'-14'33,"14"14"2,-23 4-2,10 8-10,-11-9-18,7 4-3,-3-1-1,-5-8-8,25 2-26,-29 0 1,29 0-3,0 0 1</inkml:trace>
  <inkml:trace contextRef="#ctx0" brushRef="#br0" timeOffset="764">259 244 76,'0'0'36,"3"17"0,10 11-4,-4 0-25,15 18-2,-2 1-1,7 6-1,-2-1-2,1-6-2,-1-4-2,-8-16-3,7 5-13,-26-31-18,25-4 2,-24-23-1,5 0 2</inkml:trace>
  <inkml:trace contextRef="#ctx0" brushRef="#br0" timeOffset="936">441 333 65,'-18'-12'34,"18"12"0,-31 18 0,31 14-21,-19-6-6,5 14-2,-6-2 0,4 0-3,-2 1-1,2-7-3,9 3-6,-10-19-29,18 2 2,-1-18-2,13 3 1</inkml:trace>
  <inkml:trace contextRef="#ctx0" brushRef="#br0" timeOffset="1264">690 336 71,'0'0'35,"-21"-15"-1,21 15 1,-31 3-27,15 12-3,-10 4-1,9 14-1,-1 7-1,7 4-1,5 5-2,6-3 1,4-3-2,5-9 0,9-9 1,-1-15-1,0-10 1,2-10 0,1-9 1,-5-10 0,-2-6 0,-2-9 1,-2 0 0,-3 6 1,-3 0 0,-2 10 0,-2 11 1,1 17 0,1 19-1,2 14 1,1 10-1,1 5-1,4 6-2,-5-3-1,6-3-4,-7-22-11,7 4-20,-10-30 0,16 1 0,-16-21 0</inkml:trace>
  <inkml:trace contextRef="#ctx0" brushRef="#br0" timeOffset="1622">799 374 74,'0'0'35,"19"41"-2,-12-15 1,7 18-29,-5-5-2,0 1-1,-5-2-2,0-12-1,-4-8 0,0-18-1,0 0 0,-8-22 0,3-5 1,5-12-1,3-2 3,5-4 0,3-1 1,11 7 1,-3 5 0,7 18 0,-3 6 1,4 26-1,-3 9-1,-1 16 0,-6 6-1,-1 7 0,-7 0-1,-5-8-2,0-2 0,-8-17-2,3-11-2,1-16-1,-16-19 0,7-16-1,9 0 2,-1-12 2,6-1 3,4-2 1,3 3 4,8 11 0,-4 2 2,7 21 1,-6 5-2,5 17-1,-6 7 0,1 16-1,-5 5-2,0 8 1,-5-1-1,-1 1-1,-2-2-2,-6-7-3,13 5-18,-13-22-12,12 2-1,-10-21-1,23 11 1</inkml:trace>
  <inkml:trace contextRef="#ctx0" brushRef="#br0" timeOffset="2153">1388 391 77,'0'0'38,"2"-22"-1,5 40 0,-12 4-29,14 19-2,-5 7-2,4 13 0,-3 9-2,3 6 0,-2 2 0,-2-8-2,2-4 1,-3-9-1,4-10-1,-6-9-2,6-11 0,-7-27-5,6 25-16,-12-44-14,8-1 2,-6-23-3,4-1 3</inkml:trace>
  <inkml:trace contextRef="#ctx0" brushRef="#br0" timeOffset="2402">1408 409 83,'35'-9'37,"-5"0"0,20 22 0,-8 2-31,-3 16-1,-13-2-2,-6 10 0,-14-1-2,-13 0-1,-12-3-2,-12-10 0,-2-3-2,-12-17-4,18 5-18,-11-25-12,21 4 1,-1-16-1,20 2 2</inkml:trace>
  <inkml:trace contextRef="#ctx0" brushRef="#br0" timeOffset="2652">1777 0 73,'0'0'37,"11"17"0,-11-4 0,7 18-30,-4 8-2,0 15 0,-3 5-1,4 8-1,-4 2 0,1 0-2,2-5-2,-3-9 0,0-8-2,-3-12-2,9 2-11,-6-37-22,0 0 1,3-13-2,4-8 2</inkml:trace>
  <inkml:trace contextRef="#ctx0" brushRef="#br0" timeOffset="2948">1883 425 54,'15'19'33,"1"-12"-1,-2-7 1,19 6-24,-12-18-2,9 6-1,-8-7-1,-1-1-1,-6-8-1,-2 4-1,-10-4 0,-6 5 0,-7 2-1,-6 3 0,-7 10 0,-3 10 0,0 11 1,1 11-1,3 9 0,9 5 0,6 4 0,11 2 1,9 1-2,12-9 1,5-7-2,5-10 0,6-6-3,-7-20-7,13 1-26,-14-18 1,3 4-2,-10-17 1</inkml:trace>
</inkml:ink>
</file>

<file path=ppt/ink/ink2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02.3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156 138 68,'0'0'35,"-13"-21"0,13 21-6,0 0-16,0 0-6,-9 21 0,12 13-1,-7 4-1,4 9-2,-5 4 1,2 6-2,2-3-1,0-2 0,-1-5 0,4-3-1,0-11 0,3-3-1,1-7-3,-6-23-3,20 32-12,-20-32-20,19-13 1,-12-9-2,3 0 2</inkml:trace>
  <inkml:trace contextRef="#ctx0" brushRef="#br0" timeOffset="312">12 98 42,'-8'-16'31,"-1"-5"2,9 21-5,9-34-10,15 29-10,-6-11-2,14 14 1,-2-4-2,11 12-2,-2 1 0,3 11 0,-5 2 0,-3 11-1,-11 1 0,-6 8-1,-11-1 0,-12 0 0,-10-1 0,-10-6-1,-4 1-2,-6-10 0,5 5-4,-8-20-23,23 11-7,16-19 1,-4 19-2</inkml:trace>
  <inkml:trace contextRef="#ctx0" brushRef="#br0" timeOffset="624">428 435 49,'6'-16'36,"-6"16"-1,0 0 1,4 27-13,-8-10-18,13 10-2,-9 2 0,7 5-1,-6 0-1,2-5-1,-1-3 0,-4-5 0,2-21 0,0 0 0,-16-5 0,12-17-1,0-4 1,-1-9 1,5-4-1,5-2 0,-1 1 0,6 7 0,2 6 0,1 4-2,1 13-2,-6-9-15,8 23-16,-16-4 0,30 5-1,-30-5 0</inkml:trace>
  <inkml:trace contextRef="#ctx0" brushRef="#br0" timeOffset="920">599 338 77,'-13'3'34,"3"12"1,9 21-9,-5-9-21,7 11-2,-2 1-1,2 2 0,7-3-1,2-7-1,3-7-1,3-6 1,3-11-1,-1-13 1,0-10-1,-1-8 1,-4-9 0,-6-6 0,-4-2 1,-4 2-1,-6 2 0,-4 7-1,-4 11 0,-7 0-6,22 19-27,-31 1 0,31-1-1,-18 16 1</inkml:trace>
  <inkml:trace contextRef="#ctx0" brushRef="#br0" timeOffset="1248">796 409 77,'3'13'36,"6"16"-2,-8-6-3,12 12-27,-2-4-2,3 4 0,-2-7 0,1-5-1,-13-23 0,20 9 0,-13-22-1,-2-11 1,-1-11-1,0-6 1,-1-7-1,0 1 0,0 5 0,-2 4-2,4 12-1,-7 0-5,2 26-23,0 0-3,19 4-3,-19-4 2</inkml:trace>
  <inkml:trace contextRef="#ctx0" brushRef="#br0" timeOffset="1544">1114 465 65,'24'-1'35,"-6"-11"0,9 8 1,-11-17-26,7 13-3,-11-10-2,-3 5-1,-9 13-1,-9-19-2,-8 13 0,-5 8 0,-4 4-1,-3 4 1,1 7-1,7 5 1,5 4-1,13 7 0,7 0 0,13 1 0,12-4-1,5-6 0,8-1-2,-6-14-4,12 7-25,-21-26-4,8 2-1,-13-16-2</inkml:trace>
</inkml:ink>
</file>

<file path=ppt/ink/ink2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11.5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0 85,'0'0'38,"0"0"-1,0 0 0,0 0-32,0 0-2,-26 1-3,26-1-2,-20 8-6,20-8-29,0 0 1,9 25-3,-9-25 0</inkml:trace>
</inkml:ink>
</file>

<file path=ppt/ink/ink2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10.7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252-7 66,'0'0'35,"-13"1"0,-5-2 1,18 1-30,-34 16-1,5-4-2,-6-5 1,5-1-2,-2-5 0,6 1-1,4-4-1,9-1 0,13 3 0,0 0 1,0 0-1,13-11 1,-13 11 1,22 3 0,-22-3 0,14 22 0,-11-6 0,-1 12 0,-4 4 0,2 10-1,-1 1 0,1 4 0,-2 0 0,2 1 0,0-1 0,0-3-1,2-1 1,2-7-1,-2-1 1,1-1-1,-1-5 0,1-4 1,2-3-2,-4-6 0,3-2-1,-4-14-3,0 0-3,0 0-15,18-15-15,-8-10-1,12 7 1,-8-15 0</inkml:trace>
  <inkml:trace contextRef="#ctx0" brushRef="#br0" timeOffset="405">246 400 77,'-4'-17'35,"4"17"0,-19 1-10,19-1-19,-22 18-2,5-8-1,-8 0-2,1-7-1,3 6-7,-9-6-28,30-3 1,-20-10-2,20 10 0</inkml:trace>
  <inkml:trace contextRef="#ctx0" brushRef="#br0" timeOffset="983">568 503 91,'-9'15'37,"-12"-12"0,16 10-4,-12-10-29,0 3-2,-1-2-3,1-10-5,17 6-30,0 0-1,-4-13-1,5-3-2</inkml:trace>
</inkml:ink>
</file>

<file path=ppt/ink/ink2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13.72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65 257 69,'-16'-26'37,"16"26"-1,-13-7 1,26 17-29,-13-10-2,0 39 0,-1-6-2,4 14 0,-3 5-1,3 11-1,1 3-1,-1 2 1,-2-4-1,4-3 0,-5-9 0,3-8-1,-2-8-1,-1-11-1,0-5-1,0-20-8,0 0-19,0 0-9,4-25 1,-8-6-3</inkml:trace>
  <inkml:trace contextRef="#ctx0" brushRef="#br0" timeOffset="297">0 152 71,'20'-6'36,"-2"3"-1,14 16 0,-5 2-29,6 16-1,-7 1-1,-3 9-1,-5 1-1,-8 4-1,-10-2 0,-6-7 0,-10-5-2,-5-9 0,-5-5-2,-5-12-1,12 11-13,-8-27-20,27 10 1,-25-26-1,30 11 1</inkml:trace>
  <inkml:trace contextRef="#ctx0" brushRef="#br0" timeOffset="609">444 9 73,'0'0'36,"-12"-14"0,12 14-5,-14 3-22,5 13-4,-8-2-1,4 14 0,-7 2 0,5 9-2,-1 5 0,3 3-1,3 3 0,7 1 0,5 1-1,8-4 1,3-1-1,3-1 0,3-7-2,-2-5-1,8-2-3,-15-17-22,20 2-9,-11-17-1,7 0 0</inkml:trace>
  <inkml:trace contextRef="#ctx0" brushRef="#br0" timeOffset="905">613 112 75,'0'0'36,"-26"4"-2,22 20-2,-16-2-28,5 16-1,-7 3-1,9 8 0,0 0-2,6-2-1,4-4 0,6-9 0,6-7-1,1-12 1,4-9 0,2-12 0,2-11 0,-2-5 2,-2-12-1,-2-7 1,-5-3 1,1 3 0,-3 1 1,-4 8 0,-2 5 0,1 11 0,0 16 0,0 0 0,-7 19-1,9 6 0,0 5-1,5 6 0,2 5-1,4-1 0,4 2-4,-1-11-2,17 7-21,-14-26-11,13 1 0,-13-21-1</inkml:trace>
  <inkml:trace contextRef="#ctx0" brushRef="#br0" timeOffset="1311">807 59 64,'1'-13'38,"15"13"-3,-16 0 3,32 0-24,-15 7-9,8 10 0,-6-3-1,1 10-1,-3 1-1,-2 8 0,-2 4-1,-5 6 0,0 3 0,-7 6 0,-2 1-1,-7-2 0,-8-1 0,-2-6-2,-7-3-2,-10-15-4,12 5-21,-16-29-10,9 2 1,-6-16-2</inkml:trace>
</inkml:ink>
</file>

<file path=ppt/ink/ink2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18.5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21 19,'0'0'21,"0"0"-4,0 0-6,0 0-1,16-6 0,-16 6-3,0 0-3,0 0-4,0 0-3,0 0-5,0 0-8,0 0-2,0 0 5,16 0 4,-16 0 6,0 0 4,0 0 2,0 0 4,0 0 5,0 0 3,0 0-9,0 0-21,0 0-4,8-15-2</inkml:trace>
</inkml:ink>
</file>

<file path=ppt/ink/ink2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22.6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 83 49,'-17'-2'32,"17"2"1,-15-3 0,1-7-22,14 10-2,0 0-1,0 0-1,0 0-2,0 0 0,0 0-2,23 17 1,-4-11-1,9 0-1,2-2 1,14 1-1,8-3-1,3 0 1,3-1-1,2 1 1,-4-2-1,-5 3 0,-7-2-1,-14-1-1,-7 3 0,-23-3-2,16 7-3,-29-14-7,13 7-26,-17 0 2,17 0-2,-21 0 1</inkml:trace>
  <inkml:trace contextRef="#ctx0" brushRef="#br0" timeOffset="484">400 3 40,'0'0'31,"-17"-4"2,17 4-1,0 0-20,0 0-1,26 4-2,-9-4-1,14 12-2,-1-5-2,5 9 0,-5-3-1,1 7 0,-8-1 0,-7 1-2,-7 3 0,-14-3 0,-11 3 0,-5 0-1,-5 0-1,-2-1 0,0 1-3,-6-15-12,16 18-20,1-19-1,14 6-1,3-13 0</inkml:trace>
</inkml:ink>
</file>

<file path=ppt/ink/ink2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25.5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46 73 41,'-13'-2'32,"13"2"1,-18-3 1,18 3-19,-16-5-5,16 5 0,0 0-3,0 0-2,0 0-1,13-12 0,5 11-2,9 1 0,2-3 0,4 1-1,-2-1 0,-1 3 0,-5-3 0,-5 2 0,-7-2-1,-13 3 1,13-1 0,-13 1 0,2 13 0,-2 0 0,1 4 0,-2 9 0,-1 3 0,-2 7 1,-2 3-1,2 3 0,-1 0 0,4 5-1,1-3 1,0-2 0,4 0-1,-1-5 0,5-4 0,-6-6 1,1-2-1,-7-9 0,4-16 1,-26 14-1,3-15 0,-2-4 0,-2-2 0,0-6-2,3 5-1,-2-10-2,26 18-6,-31-37-12,36 22-16,-2-8 1,15 6-2,-5-8 3</inkml:trace>
  <inkml:trace contextRef="#ctx0" brushRef="#br0" timeOffset="484">215 272 83,'0'0'37,"0"0"-1,0 0 0,-23 11-32,4-1-1,-6 0-2,-2-3-2,1 8-5,-13-14-30,21 5 0,-2-12-2,20 6 0</inkml:trace>
  <inkml:trace contextRef="#ctx0" brushRef="#br0" timeOffset="905">469 207 61,'0'0'34,"17"-7"-1,-17 7 1,30 3-23,-30-3-4,28 27-1,-21-3-2,2 9 0,-9 3-2,0 7 0,-6 1-1,-1-1 1,-2-5-1,2-5-1,-2-8 1,2-6-1,7-19 0,0 0 0,0 0 0,12-16 0,-1-7-1,-1-5 1,5-7 0,-1-4 0,-1 0 0,-1 0 0,-2 7 1,-4 5 0,-2 7 0,-4 20 0,0 0 0,0 0 1,3 21-1,-6 7 0,0 4 0,0 5 0,0-2 0,2-2 0,0-2 0,2-5-1,3-5-1,4-8-2,5-1-1,0-14-4,14 11-14,-9-19-17,13 6 2,-4-11-2,4 7 1</inkml:trace>
  <inkml:trace contextRef="#ctx0" brushRef="#br0" timeOffset="1545">994 474 68,'0'0'35,"0"0"-4,14-21 3,-14 21-26,13-29-3,-13 29 0,0-23-2,0 23-1,-18-17 0,18 17-1,-24 6 0,13 8 0,0 2 0,6 0 1,4 3-1,5-2 0,5-4-1,-9-13 1,22 3 0,-22-3-1,22-19-1,-18 3-1,0 2-3,-17-12-22,13 13-9,-11-9-1,11 22-1</inkml:trace>
  <inkml:trace contextRef="#ctx0" brushRef="#br0" timeOffset="2044">1354 251 76,'0'0'37,"0"0"-1,0 0 1,0 0-31,7 29 0,-10 1-2,6 16 0,-4 6-1,2 9 0,-1 3-1,0 2 0,0 0-1,3-3 0,-5-5 0,2-9-1,0-8 0,-1-9-1,1-11-1,0-21-3,-7 18-2,-5-43-12,12 5-20,-10-21 1,13-1-1,-12-17 2</inkml:trace>
  <inkml:trace contextRef="#ctx0" brushRef="#br0" timeOffset="2309">1313 280 79,'6'-23'36,"11"17"0,-4-17-3,15 21-26,-5-1-2,6 10-1,-3 1-1,-1 11-1,-6 1-1,-3 9 0,-9 3-1,-6 5 0,-9 4-2,-10-4 0,-2 5-2,-11-10-2,7 9-12,-11-27-19,18 3 1,-1-15-2,18-2 2</inkml:trace>
  <inkml:trace contextRef="#ctx0" brushRef="#br0" timeOffset="2699">1799 74 81,'-8'-20'35,"8"20"-5,-13-19-3,13 19-19,-13 0-2,13 0 0,-24 23-2,13-2 0,-6 7-1,5 12 0,-1 6-1,9 4 0,0 4-1,5 5 0,5-2-1,4-2 0,5-5 0,-1-9-2,5-2-2,-6-19-3,14 6-16,-12-27-15,8 1 0,-8-19-1,3 0 1</inkml:trace>
  <inkml:trace contextRef="#ctx0" brushRef="#br0" timeOffset="2980">1830 251 74,'15'-19'36,"2"19"-1,-17 0-8,34-2-19,-20 10-3,6 15 0,-9 0-2,0 6-1,-7 3-1,-4 0-1,-5-3 0,-4-6-1,-1-3-1,10-20 0,-16 9 0,16-9 0,4-22 1,6-3-1,5-2 2,2-5 0,4-1 1,-4 7 1,-3 1 0,-1 8 0,-13 17 1,0 0-1,0 0 1,13 24 0,-14 7-2,1 6 1,0 2-1,0 2 0,4-2-1,2-6-2,6-7-2,-12-26-11,30 8-22,-11-29 0,14 0-3,-7-21 2</inkml:trace>
  <inkml:trace contextRef="#ctx0" brushRef="#br0" timeOffset="3386">2210 0 69,'0'0'36,"0"0"-1,29 11 1,-16-10-30,6 9-2,-3-3 1,4 6-1,-3 0 0,4 6-2,-4 3 1,3 3-1,-2 2 0,-2 3-1,-2 4 0,-1 0 0,-4 1 0,-3 7-1,-3 0 1,-8 3-1,-5-2 1,-6-2-1,-8-2-1,-7-3-1,-1 2-2,-13-21-9,12 6-24,-13-21-2,7-1-1,-6-15-1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51.6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21 62,'16'-24'2,"-16"24"-2,0 0-1,22 8-29</inkml:trace>
</inkml:ink>
</file>

<file path=ppt/ink/ink2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31.7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39 381 48,'-13'-18'33,"13"18"3,-13-30-1,13 30-16,-11-19-9,11 19-2,-2-15-1,2 15-2,0 0-1,0 24 0,0 0-2,2 8-1,1 7 0,0 2 0,-1 3 0,3-3-2,-2-4-2,-5-12-2,11 4-11,-9-29-23,0 0 1,1-38-1,6 10 0</inkml:trace>
  <inkml:trace contextRef="#ctx0" brushRef="#br0" timeOffset="249">5 9 72,'0'-13'35,"0"13"-1,0 0 0,0 0-32,0 16-9,11 2-25,-11-18-2,4 25 0,2-11 0</inkml:trace>
  <inkml:trace contextRef="#ctx0" brushRef="#br0" timeOffset="468">238 275 82,'0'0'35,"0"0"0,2 13-6,-17-5-25,8 10-2,-3-2-1,-2 7 1,4-3-1,2 3 1,6-2-1,4 4 0,2-4 1,5 0-1,2 0 0,0 0-1,-5-3 1,-4-1-1,-7 0-2,3-17 0,-22 19-3,-1-29-13,10 10-19,-5-17 1,10 4-1,-3-9 0</inkml:trace>
</inkml:ink>
</file>

<file path=ppt/ink/ink2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32.6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25 454 77,'-18'-18'38,"18"18"-2,-8-13-3,8 13-25,8 15-3,3 4 0,-2 4-1,5 7-2,4 4-1,-1 1-1,5 4-3,-5-7-2,9 5-13,-13-25-19,9-3 0,-10-24-2,7 2 2</inkml:trace>
  <inkml:trace contextRef="#ctx0" brushRef="#br0" timeOffset="202">210 355 78,'0'0'37,"0"0"-1,0 0 1,-8 39-33,8-7 0,2 6 0,-4 1-2,-1 5-1,0-5-2,-2-7-3,6 10-11,-12-29-22,11-13 0,0 0-2,0 0 2</inkml:trace>
  <inkml:trace contextRef="#ctx0" brushRef="#br0" timeOffset="561">412 483 57,'15'-13'34,"-15"13"0,0 0-1,-4-28-18,4 28-10,-15-7-1,15 7-1,-30 10-1,11 6 0,-3 3-1,2 8 0,4 5-2,3 2 0,7 2-1,3-7 0,13-1-1,-1-14-1,13-4 1,-2-13 1,5-8 1,-2-7 0,-3-6 2,0-2 1,-8-5 1,0 6 0,-7 1 1,1 9 0,-4 1-1,-2 14 1,0 0-2,3 14 1,-2 7-2,2 8 0,0 2-2,0 1-1,7 8-6,-13-17-28,17-1 0,-14-22-2,29-9 0</inkml:trace>
  <inkml:trace contextRef="#ctx0" brushRef="#br0" timeOffset="951">610 95 69,'5'-16'38,"-5"16"-3,0 0 3,-14 19-29,20 19-4,-15 4 0,9 12-1,-4 4-1,4 4-1,0-2 1,0-4-3,6-4 0,-1-7-1,5-2-3,-4-16-3,16 11-15,-22-38-16,35 16 0,-19-25 0,8-1 0</inkml:trace>
  <inkml:trace contextRef="#ctx0" brushRef="#br0" timeOffset="1170">795 465 70,'-1'-14'38,"1"14"-2,-5 20 2,16 2-24,-9 4-11,3 10 1,-5-1-2,4 0-2,-1 0-3,-6-13-2,8-1-8,-19-28-24,14 7 0,-13-49 0,13 5 1</inkml:trace>
  <inkml:trace contextRef="#ctx0" brushRef="#br0" timeOffset="1341">787 82 69,'0'-48'34,"7"24"-1,-6 12-2,-1 12-26,18 19-35,-18-4-3,8 6-2,0 0-1</inkml:trace>
  <inkml:trace contextRef="#ctx0" brushRef="#br0" timeOffset="1544">1193 477 66,'0'0'35,"11"-3"-1,-11 3-3,4-14-22,-4 14-3,-5-19-2,5 19-1,-22-10 0,9 12-1,-5 6-1,1 8 1,-2 4-2,-1 5 1,4 4-1,1 3-1,4 1-1,2-1 1,9-3-1,5-3 0,6-6 1,4-2-1,5-8 2,2-9-1,-1-7 2,1-9-1,0-13 1,-5-8 0,-1-12 1,-1-6 0,-7-11 0,1-3 0,-6-1 0,0 9 1,-6 3 0,2 12-1,-4 10 0,1 16-1,4 19 1,-13 18-1,6 12 1,1 15-2,3 7 1,1 8 0,1 2 0,7 2-1,5-7 0,7-9 0,4-12-3,4-17-1,7-6-7,-10-31-14,21 2-14,-11-23 0,8 0-1,-11-10 0</inkml:trace>
</inkml:ink>
</file>

<file path=ppt/ink/ink2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43.0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69 189 55,'0'0'35,"-6"-28"-1,6 28 1,-4-26-16,4 26-10,0 0-2,-4 22-1,-3 0-1,5 13-1,-5 5 0,5 11-2,-5 2 0,6 2-1,-2-3 1,-2-7-2,4-11 0,-3-9 0,4-25 0,0 0 0,-16-2 0,16-21 0,0-9 0,0-8 0,4-8-1,0-7 1,5-2-1,0-1 1,0-4-1,1 3 1,0 7-1,1 9 1,1 15 1,4 18-1,1 14 1,2 18-1,-1 9 1,-1 15-1,-1 6 2,-2 4-2,-2 1 1,-3-1 0,-5-3 0,2-2 0,-3-4 0,-2-7-1,3-10-1,-4-2 1,5-7-1,-5-21 0,0 0 1,0 0-2,-5-31 2,0 2-1,-7-4 0,-5-5 0,-1 5 0,-3 2 0,-1 10-1,0 4-3,5 21-9,-9-8-22,26 4-2,-19 7 2,19-7-3</inkml:trace>
  <inkml:trace contextRef="#ctx0" brushRef="#br0" timeOffset="671">404 254 72,'0'0'35,"-13"-8"0,-6 14 1,10 15-28,-7-7-3,11 11-1,-4-3 1,15 5-2,4-7 1,9 4-2,-2-2 0,2-2-1,0 1 0,-5-2 0,-7-3-1,-9-1 0,-9-2-2,-9-6-1,3 3-1,-9-17-10,13 7-23,-9-13 1,22 13-1,-10-24 1</inkml:trace>
  <inkml:trace contextRef="#ctx0" brushRef="#br0" timeOffset="999">607 251 79,'0'0'36,"-16"-2"-1,9 18-4,-11-7-25,8 12-3,-2-1 2,8 5-1,3 2-1,8-3-1,3 1-1,10 2 0,1-2 0,-4 0-1,-1 0 0,-6-2 1,-8-2-1,-10-2 0,-8-5-2,-8-6 0,1 3-4,-9-18-19,14 7-11,1-13 1,17 13-3,3-31 3</inkml:trace>
  <inkml:trace contextRef="#ctx0" brushRef="#br0" timeOffset="1295">715 314 89,'-7'17'36,"6"17"1,-8-9 0,9 12-34,-1-1 0,3 0-1,4-4-2,1-9-2,5-7 0,-12-16-1,28 3 0,-15-19 0,1-9 1,-2-6 0,2-4 2,-4-3 0,0 3 0,4 6 2,-9 4 0,7 12 1,-12 13 1,0 0-1,11 14 1,-3 14-2,-4 3 1,-1 5-1,3 4-3,-5-8-3,12 12-13,-10-26-20,13-3 0,-16-15-2,22-8 1</inkml:trace>
  <inkml:trace contextRef="#ctx0" brushRef="#br0" timeOffset="1623">996 371 81,'6'15'37,"3"11"-3,-5-3 2,8 8-31,-3-1-3,-5-3-1,-3-6-1,-1-21-1,-5 15 0,5-15 0,-13-27-1,5 1 1,7-5 1,1-4 1,4-5 0,6 9 2,6-1 0,6 13 1,-3 6 0,7 16 0,-4 4-1,2 14-1,-2 7 1,-5 5-2,-7 5 0,-2-2-2,-4-4 0,-4-9-2,-4-4 1,4-19-1,-13 3-1,5-16 1,7-4 1,1-7 0,1-2 2,7-1 1,2 1 1,7 5 1,1 4-1,6 7 1,-6 7 0,3 7-1,1 5 0,-5 8-1,1 4 0,-9 4-1,-1 3-1,-5-3-3,1 11-5,-19-21-22,17 4-8,-2-19 2,0 0-2</inkml:trace>
  <inkml:trace contextRef="#ctx0" brushRef="#br0" timeOffset="2137">1492 431 66,'0'0'34,"0"0"-1,13 0 1,16-1-24,-12-13-2,11 6-1,-8-13-2,3 5 0,-10-10-2,-1 4 0,-11 0-1,-1 22 0,-10-21-1,-3 23 0,-6 9 0,0 11 0,-2 13 0,3 6 0,5 3 1,9-1-2,3-3 1,6-7-1,8-6-2,5-17-1,8-1-6,-10-28-22,16 1-8,-8-17 1,4 0-2</inkml:trace>
</inkml:ink>
</file>

<file path=ppt/ink/ink2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45.9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146 99 88,'-5'-22'36,"5"22"1,0-25-8,0 25-21,2 18-1,-2 11-2,-4 8-1,2 11-1,-2 11 1,2 1-3,-2 3 1,0-3-1,-1-4 0,2-5-1,1-9 2,-3-8-3,2-9 0,-1-6-1,5-3-2,-1-16-4,9 13-10,-10-29-20,18 3 0,-7-13 0,12 4 0</inkml:trace>
  <inkml:trace contextRef="#ctx0" brushRef="#br0" timeOffset="234">214 402 67,'-20'-7'32,"-9"7"-2,-10 3-2,4-4-48,-1 6-10,4 1-1,9-6 1</inkml:trace>
  <inkml:trace contextRef="#ctx0" brushRef="#br0" timeOffset="390">319 92 56,'0'0'36,"16"-6"0,-16 6 0,10 44-11,-5-12-19,3 21 0,-6 3-1,5 14-1,-2-3 0,-4 2-3,2-4 0,-6-11-2,2-7 0,-4-18-2,-1-10 0,6-19-1,0 0 1,-17-26 0,17-1 0,0-8 1,4-4 0,2-1 2,7 1 1,2 6 1,1 4 0,7 14 0,-3 5 1,3 14 0,-3 8 1,-1 13-1,-3 7 0,-3 5-2,-4 7 1,-5-3-2,-4-1-1,-4-7-1,-1-3-3,5-30-6,-4 27-24,4-27-1,0 0-1,10-33-1</inkml:trace>
  <inkml:trace contextRef="#ctx0" brushRef="#br0" timeOffset="764">684 486 53,'3'-19'36,"-3"19"-2,0-21 1,0 21-11,-20 0-16,20 0-4,-34 27 0,17-5-2,-5 0-1,4 4-1,2 2-2,3-6 0,11 3-1,2-25 0,13 19 1,2-23 0,5-7 1,2-6 1,-4-5 1,4 0 1,-3-5 0,0 8 1,-11 0 1,-8 19-1,0 0-1,16-4 1,-16 4-1,2 31-1,-1-6-1,2 1-1,6 6-4,-12-17-21,23 10-12,-7-19 2,13-3-3</inkml:trace>
  <inkml:trace contextRef="#ctx0" brushRef="#br0" timeOffset="1139">910 57 76,'3'-33'37,"-9"6"0,6 27 0,0 0-30,4 41-1,-10-5 0,5 16-2,-5 5-1,-1 9 0,0-5-1,-2-2-1,0-8 1,5-6-1,-2-5 0,3-6 0,3-6 1,3-5-2,3-4 1,1-1 0,2-4-1,-9-14 0,23 22-1,-10-16-1,4-1-2,-4-14-5,16 15-12,-10-27-18,10 4 1,-10-11-2,7-2 2</inkml:trace>
  <inkml:trace contextRef="#ctx0" brushRef="#br0" timeOffset="1420">1031 329 77,'-33'16'32,"-12"3"-30,3-3-8,5-1-27,-2-10 3</inkml:trace>
</inkml:ink>
</file>

<file path=ppt/ink/ink2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52.2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327 10 74,'13'-9'36,"-13"9"-1,0 0 1,-26 3-28,7 6-4,-13-3 0,-5 3-2,-4-3 0,5 0-1,0-3 0,5-3 0,6-2-1,8-1 1,17 3 0,0 0 1,-8-16-1,8 16 1,0 0-1,18 0 1,-18 0-1,10 19 0,-9-1 0,-1 6 0,-1 4-1,1 5 1,-2 2 0,-1 1 0,0 4 0,1-3 0,-1-2 1,2-1-2,-2-1 2,0-7-2,3-2 1,-3-8-1,3 1-1,0-17-1,-2 19-3,2-19-1,0 0-10,0 0-20,0 0-3,3-15 1,13 5-1</inkml:trace>
  <inkml:trace contextRef="#ctx0" brushRef="#br0" timeOffset="406">246 321 70,'21'-7'34,"-21"7"1,0 0 0,-22 6-28,0 4-4,-11-3 0,-3 1-5,1 5-20,-8-14-12,11-2-1,5-3 0,10-2-2</inkml:trace>
</inkml:ink>
</file>

<file path=ppt/ink/ink2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56.0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26 300 60,'-9'-16'35,"9"16"2,-8-20-2,8 20-17,0 0-10,3 29-1,-8-8-1,7 10-2,-7 0-1,5 7-1,0-3 0,-4-8-3,5 2-3,-1-29-5,3 19-27,-3-19-1,-3-25-1,2-5-1</inkml:trace>
  <inkml:trace contextRef="#ctx0" brushRef="#br0" timeOffset="203">4 39 48,'2'-32'33,"-4"11"0,2 21-1,0 0-15,0 0-40,0 0-7,0 0-3,8 21 1</inkml:trace>
  <inkml:trace contextRef="#ctx0" brushRef="#br0" timeOffset="452">202 213 63,'0'0'36,"0"0"-3,0 0 0,3 18-18,-1-3-10,-11 0-1,3 5-1,-3-1 1,5 3-2,-1-2 2,7 1-2,1 0 1,3-2-1,3 4 0,2-4-1,-2 2-1,-7-2 0,-2-1-1,-11-4-1,-2 1-1,-7-11-4,9 11-19,-11-20-11,22 5 0,-16-8-1,16 8 1</inkml:trace>
</inkml:ink>
</file>

<file path=ppt/ink/ink2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56.9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286 167 64,'-6'-30'35,"2"5"0,-12-7 1,6 8-25,-12-4-5,6 15-1,-10-2-1,7 15 0,-7 5 0,8 11-1,1 9-1,8 6 0,-2 8-1,6 0 1,1 5-1,4 0 0,0 0 1,0-4-2,0-1 2,2-1-1,-4-5 0,2-2-1,0 1 2,2-2-2,-2-4 0,1-2 0,-1-3-1,-1-4 0,1 1-3,0-18-2,1 20-11,-14-26-21,13 6 0,6-21-1,5 6 0</inkml:trace>
  <inkml:trace contextRef="#ctx0" brushRef="#br0" timeOffset="343">245 330 65,'0'0'34,"-17"6"-2,-6 2 1,-11-8-27,-2 9-6,0 4-7,-9-4-24,14-2-1,8-7-2,23 0 1</inkml:trace>
  <inkml:trace contextRef="#ctx0" brushRef="#br0" timeOffset="577">438 362 82,'-9'-19'36,"9"19"-1,-27-3-4,9 16-28,-3 6 1,0 8-1,0 3-1,2 8-1,6 0-1,4-5-1,8 0 0,2-13-1,9-6-1,3-9 1,5-7 0,-2-13 1,0-4 1,-2-9 0,-2-6 1,-1 1 0,-5-2 1,3 6 1,-8 3-1,4 9 1,-5 17-1,0 0 1,0 0 1,13 33-2,-8-3 1,1 8-2,1 4 0,1-2-4,3 0-1,-8-19-16,15 0-18,-5-21 1,8-7-2,-8-19 2</inkml:trace>
  <inkml:trace contextRef="#ctx0" brushRef="#br0" timeOffset="936">602 53 85,'-6'-35'36,"6"35"0,0 0-6,-3 22-23,-1 18-2,4 14-1,-5 8-1,10 7 0,-8 2 0,3-6-2,3-8 0,-2-6-1,4-8-1,-2-13-3,2-1-2,-5-29-22,8 13-11,-8-13 2,17-21-2</inkml:trace>
  <inkml:trace contextRef="#ctx0" brushRef="#br0" timeOffset="1185">754 310 62,'9'-13'34,"-9"13"1,0 0-2,-5 26-18,-3-12-12,2 8-1,-6 1 2,12 6-2,-3-2 0,12 5 0,3 0-1,5-1 0,1 0 0,-1-2-1,-7 1 0,-7-9 0,-12-2-2,-12-12 0,-1 2-4,-16-22-13,12 6-16,-2-13 1,15-1-2,5-6 1</inkml:trace>
  <inkml:trace contextRef="#ctx0" brushRef="#br0" timeOffset="1482">914 431 62,'13'-2'37,"8"4"-3,-6-12 3,11 4-21,-10-10-12,-2 5-1,-6-7-1,-7 4 0,-10-1-2,-4 4 1,-4 4-1,-6 7 1,-3 7-1,4 9 1,2 8 1,5 7-1,3 3 1,11 2-2,7 3 2,7-7-3,6-3 1,2-10-3,8-2-3,-8-20-23,18 0-8,-4-13 1,5-2-3</inkml:trace>
</inkml:ink>
</file>

<file path=ppt/ink/ink2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4:59.2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-1 145 77,'0'0'37,"0"0"-2,2 42-4,-5-10-24,9 19-2,-6 1-1,2 6-1,0 0 0,1-5-2,1-13 0,1-13-2,-5-27 0,15 5 0,-6-21 1,0-10-1,-1-9 1,1-5-1,-2-7 2,-1 2-1,-1 3 1,-3 7 0,0 4 0,-1 10 0,-2 6 0,1 15 0,-2 13 1,2 12 0,0 7 0,2 11-1,1 0 1,4 6-2,0-1 0,-1-7-3,7-3-3,-13-38-15,22 21-17,-22-21 1,30-23-2,-18-4 1</inkml:trace>
  <inkml:trace contextRef="#ctx0" brushRef="#br0" timeOffset="453">245 241 85,'-4'14'36,"10"12"-1,-8-11-7,15 17-24,-10-3 0,2 1-3,-2-3 1,-3-7-3,1-7-1,-1-13 0,0 0 0,-9-22 0,9 0 0,-1-7 1,5-4 0,3-1 2,2 1 1,10 8 1,-5 3-1,13 11 2,-9 5-2,8 16 2,-5 9 0,-1 9-1,-6 7 0,-5 7-2,0 0 0,-8 0-2,1 3 0,-10-14-4,10 8-8,-2-39-25,-7 19 1,7-19-1,14-20 0</inkml:trace>
  <inkml:trace contextRef="#ctx0" brushRef="#br0" timeOffset="796">648 249 76,'0'0'35,"0"-19"-1,0 19 2,0 0-32,-20 13-1,1 5 0,1 5-3,-2 6 0,1-1-3,9 11-1,-3-10-5,20 12-2,-8-22 0,21 6 1,-20-25 3,34 10 3,-14-19 3,-3-13 4,5-5 4,-16-21 2,11 7 1,-17-23 0,10 13-1,-13-12-3,8 17 1,-10-4-3,5 13 0,-4 6 0,4 15-1,0 16 0,0 0-1,-10 15 0,10 11-1,0 12 0,4 8 0,1 8 0,0 6-1,8 1-1,-4-5-2,6 0-3,-11-24-11,16-2-21,-20-30 0,32 9-2,-20-25 2</inkml:trace>
  <inkml:trace contextRef="#ctx0" brushRef="#br0" timeOffset="1233">817 278 68,'0'0'35,"29"-10"0,-14-4-2,11 17-22,-4-14-5,2 7 0,-9-6-2,1 3 0,-16 7 0,4-14-2,-4 14-1,-16-4 0,-1 7 0,-1 6 0,1 5 1,-2 7-1,2 3 0,1 3-1,7 2 0,0 0-3,18 0 0,0-9-6,17 6-12,-9-20-16,18-1-1,-5-17 1,5 0 2</inkml:trace>
  <inkml:trace contextRef="#ctx0" brushRef="#br0" timeOffset="1482">1104 254 75,'0'0'34,"3"-13"0,3 27 2,-8 2-28,7 15-4,-8 2 0,6 3-2,-6-1 0,3-3 0,0-8 0,-2-11-2,2-13 1,0 0-1,-4-32 0,8 0 0,2-6-1,10-3 0,6 2 0,1 4-1,7 10-1,-4 5-3,11 18-24,-16-3-6,4 5 1,-9-3-4</inkml:trace>
</inkml:ink>
</file>

<file path=ppt/ink/ink2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5:01.5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147 89 63,'-4'-22'35,"8"5"0,-8-5 2,4 22-25,4-29-4,-4 29-1,0 0-1,0 0-1,-10 22-1,7 15-1,-1 11-2,4 8 1,-3 12-1,2 3 1,-4-2-1,4 1 0,-5-11-1,0-10-1,2-7 0,-5-15-3,5-2-1,-9-24-9,13-1-20,0 0-4,17-16 0,-8-11 0</inkml:trace>
  <inkml:trace contextRef="#ctx0" brushRef="#br0" timeOffset="250">231 366 72,'-5'-16'33,"-13"15"0,-12-8-1,1 10-32,-6 7-5,-8-8-23,11 1-4,6-5-1,13-2 0</inkml:trace>
  <inkml:trace contextRef="#ctx0" brushRef="#br0" timeOffset="421">255-1 76,'0'0'36,"18"22"0,-18 8 0,9 26-30,-9 5-1,7 14-1,-5 2 0,2 1-1,-4-10-1,0-6-1,0-12-1,-1-11-2,2-7 1,-2-17-2,1-15 0,0 0 0,3-19 0,-2-9 0,5-5 0,-2-7 1,6-1 1,3 1 2,3 2 0,6 12 1,-5 3 0,10 16 1,-6 11-1,4 12 1,-6 9 0,-2 9-1,-4 4 0,-7 2-1,-2 1 0,-5-5-3,1-4-1,-9-19-10,18 4-24,-9-17 1,0 0-3,4-25 2</inkml:trace>
  <inkml:trace contextRef="#ctx0" brushRef="#br0" timeOffset="842">602 461 49,'15'-8'32,"1"-4"2,7 11 0,-7-17-22,7 18-2,-10-10-2,4 10-2,-17 0-2,0 0-1,0 0-1,-13-10-1,-5 14 0,-7 4 0,2 5 1,-2 4-1,-1 3 1,9 5-1,4-1 2,7 1-2,7-3 0,14-5-1,9-3-1,7-5-2,8-2-1,-4-18-13,7 9-20,-6-17 1,3 5-2,-10-8 1</inkml:trace>
</inkml:ink>
</file>

<file path=ppt/ink/ink2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5:03.2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47 325 51,'-6'-17'35,"6"17"1,0 0-1,0 32-8,-4-11-21,5 18 0,-5 3-1,6 15 0,-4 2-1,2 2-2,2-3-2,-7-12-3,5-4-2,-17-32-26,17-10-8,-12-20 2,11-9-2</inkml:trace>
  <inkml:trace contextRef="#ctx0" brushRef="#br0" timeOffset="203">46 89 79,'7'-39'36,"-10"7"-1,3 32-2,9-18-29,-9 18-2,0 18-5,0-18-26,-13 32-5,13-17-1,8 9-2</inkml:trace>
  <inkml:trace contextRef="#ctx0" brushRef="#br0" timeOffset="468">235 481 79,'0'0'36,"-5"25"1,-6-3-1,16 15-31,-7 2 0,4 6-2,-4-3 0,-1 0-2,1-7-1,-4-12-1,6-23 0,-16 7 0,16-7 0,-15-36-1,12 9 1,3-10 1,3 0-1,6-1 1,3 1 0,5 8 1,0 0 0,5 8 1,-2 8-2,2 13 2,-5 6 0,1 12-1,-5 5 1,-3 9-1,-1 2 1,-5 4-3,-1 1 1,-5-7-4,5 5-4,-16-21-27,13-16-2,0 0 0,13-11-2</inkml:trace>
  <inkml:trace contextRef="#ctx0" brushRef="#br0" timeOffset="827">473 99 57,'3'-40'37,"-3"40"0,13-12-1,-3 47-10,-6 0-20,3 15-1,-5 5-2,-2 8 1,0 3-2,0-1 0,-4-4 0,1-3 0,1-6-1,2-7 0,-1-3 0,2-7-1,2-2-1,-3-13-3,6 2-2,-6-22-10,0 0-23,13-10 2,1-5-3,-6-14 3</inkml:trace>
  <inkml:trace contextRef="#ctx0" brushRef="#br0" timeOffset="1061">603 535 74,'-14'-17'30,"-2"17"1,-10 1-11,8-2-25,-3 3-24,-6 0-2,10-5 0,4-1-1</inkml:trace>
  <inkml:trace contextRef="#ctx0" brushRef="#br0" timeOffset="1248">642 564 69,'18'-9'37,"9"8"-1,-10-12 2,12 6-30,-11-9-1,3 5-3,-12-2 0,-9 13-2,0-14-1,0 14 0,-22 6-1,8 10 0,-6 2 2,-1 10-2,3 4 2,0 4-2,5 0 1,9 3-3,4-3 0,4-11-4,15 4-5,-19-29-24,38 14-1,-17-24-1,11-4 1</inkml:trace>
  <inkml:trace contextRef="#ctx0" brushRef="#br0" timeOffset="1482">855 577 71,'16'-9'34,"-7"25"0,-8 3 2,19 17-28,-17-3-3,4 8-2,-5-3 0,-2-5-1,-4-7-1,-1-7 0,5-19-1,-13 7 1,13-7-1,-4-29 0,7 4 1,5-5-1,5-8 0,9 2 0,-4 1-1,8 7 1,-5 4-3,0 6 0,2 19-13,-23-1-21,29 0 1,-29 0-1,23 16 1</inkml:trace>
  <inkml:trace contextRef="#ctx0" brushRef="#br0" timeOffset="1794">1192 487 64,'0'0'38,"0"0"-2,21 18 3,-33-5-20,21 20-13,-11 7 0,2 14-3,-3 5 1,0 12-2,-1 0 0,3 1-1,-2-4-1,0-7-1,1-7-2,0-17 0,2-5-1,0-32-3,-5 15-2,-6-44-6,15 7-14,-13-29-7,8 1 1,-14-24 17,20 10 10,-10-10 6,5-1 4,13 16 8,-11-9 15,18 23 10,-3 2-2,18 24-13,-16-10-9,14 27-3,-8 5-3,1 16-2,-7 4 1,-3 9-2,-12 1 0,-7 5-2,-10 0 0,-9-8-2,-8 0-2,-13-21-15,11 3-18,-6-20 0,11 1-3,-4-13 2</inkml:trace>
  <inkml:trace contextRef="#ctx0" brushRef="#br0" timeOffset="2715">1540 473 62,'-19'-21'35,"19"21"0,-13-5-5,16 25-16,-6-1-6,10 17-2,-5 2-2,1 8-1,-2 4-1,2-2 0,-5-3 0,1-9-2,-3-15 2,4-21-2,0 0 1,-16-9 0,11-14 0,5-9-1,2-6 0,4-2 0,1 1-1,3 1-1,4 5-2,-1 4-1,11 16-10,-10-5-23,12 16 2,-8-3-2,6 11 2</inkml:trace>
  <inkml:trace contextRef="#ctx0" brushRef="#br0" timeOffset="3042">1669 570 79,'0'0'37,"18"16"-1,-18-16-8,19-11-21,-19 11-2,25-10 0,-12 3-2,1 1 0,-14 6 0,22-20-2,-22 20 0,4-23-1,-4 23 0,-13-23 0,13 23 0,-29-9 0,12 13 0,-2 7 0,2 7 0,4 8 0,1 6 1,5 7 0,4 0 1,7 0-2,5 1 0,3-6-1,8-2-2,0-13-3,15 7-12,-6-26-19,13 1-1,-6-15 1,6-2 0</inkml:trace>
  <inkml:trace contextRef="#ctx0" brushRef="#br0" timeOffset="3385">2028 157 75,'-6'-27'36,"6"27"0,-4-25 1,4 25-29,0 0-2,-3 22-2,-2 0 0,5 9-1,-1 9 0,2 6-1,-1 10-1,3 4 0,0-1 1,0 0-1,-2-2 0,-2-5-2,1-6 0,-4-8-2,4-1-2,-10-21-11,20 4-23,-10-20 2,13 11-3,-13-11 3</inkml:trace>
  <inkml:trace contextRef="#ctx0" brushRef="#br0" timeOffset="3635">2136 529 65,'-17'-13'31,"-9"10"0,-9 2-2,-3-5-37,-1 7-20,3-2-3,6 0 0,5-2-2</inkml:trace>
  <inkml:trace contextRef="#ctx0" brushRef="#br0" timeOffset="3947">2278 499 73,'0'0'34,"0"0"1,-7-18-4,7 18-24,0 0-3,-19 21-1,-1-1-1,2 9-1,1 4 0,1 3-2,6 2 0,1-5 0,6-2-1,6-11 0,7-7 1,-10-13-1,29-6 2,-14-8 0,1-11 1,1-2 0,-7-11 1,2 5 0,-3-1 0,-2 4 1,-6 4-1,4 10 1,-5 16-1,0 0 0,7 25 2,-1 9-3,2 7 1,1 8-3,6 3 0,-7-7-6,12 6-19,-7-31-11,5-6 0,-4-22-2</inkml:trace>
  <inkml:trace contextRef="#ctx0" brushRef="#br0" timeOffset="4337">2514 89 78,'-3'-13'36,"6"35"-1,-13 0 0,14 17-30,-7 3-1,5 10 0,-4 4-1,4 1 0,-4-2-1,1 1 0,1-4 0,1-3-1,-1-5 1,0-2-1,0-5 0,3-5-2,-1-3-1,1-12-4,7 5-9,-10-22-23,13 0 1,-4-13-1,8-3 1</inkml:trace>
  <inkml:trace contextRef="#ctx0" brushRef="#br0" timeOffset="4587">2640 484 41,'-3'-16'31,"3"16"0,-22-7 0,2 7-13,-4 6-19,5 6-27,-9-8-2,5 3 0,7-3-2</inkml:trace>
  <inkml:trace contextRef="#ctx0" brushRef="#br0" timeOffset="4821">2684 492 74,'0'0'36,"0"0"0,0 0 0,1 37-28,0-6-2,5 9-3,-3 8-1,-1 1-3,2 6-2,-8-17-11,11 1-21,-7-39-1,0 0-1,-5-22 1</inkml:trace>
  <inkml:trace contextRef="#ctx0" brushRef="#br0" timeOffset="4992">2676 263 71,'-1'-57'34,"7"20"0,-6 8-8,0 29-18,16 13-14,-15 10-24,6 12-2,0 1-3,7 7 0</inkml:trace>
  <inkml:trace contextRef="#ctx0" brushRef="#br0" timeOffset="5179">2857 528 62,'0'0'34,"-6"30"1,-2-14-1,6 10-20,-3-1-10,3 5-2,4 2 1,2-5-2,5-2 0,5-5 0,5-8-2,4-8 1,2-4 0,-5-9 0,-1-6 1,-6-10-1,-9-5-1,-8-1 1,-8-1-2,-8 3 3,-5 3-3,-1 5 0,-1 9-4,-11 5-26,21 8-2,2 1-2,15-2 1</inkml:trace>
  <inkml:trace contextRef="#ctx0" brushRef="#br0" timeOffset="5476">3043 523 48,'13'-10'35,"-13"10"2,16 13-3,-3 13-8,-5-5-20,4 9-2,-8 2 0,1-2-3,-4 2 1,-4-7-3,-3-7 0,6-18-1,-17 2 0,7-17 0,5-8-1,3-6 2,3-3 0,8-1 2,4-4-1,7 8 3,-1-2-2,7 12 2,-6 6 0,5 12-1,-6 5 1,-2 14-1,-5 8 1,-1 8-2,-5 6 1,-2-1-1,1 0 1,-3-5-2,6-3 0,3-18-4,15-3-4,-7-25-25,25-3-4,-1-17-1,12 0-1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35.3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285 68 61,'0'0'36,"0"0"-3,14-8 2,-14 8-19,0 0-8,-13-4-2,13 4-1,-33 15-2,11-6 0,-13 1-1,0 0 0,-4-1-1,4-2-1,4-1-1,5-6-1,8 5-2,5-8-1,13 3-2,0 0 0,29-2 0,-14-5 0,11 7 1,-4-6 3,3 3 3,-3 3 2,-8-4 2,4 8 3,-18-4-1,17 6 1,-17-6-1,3 19-1,-7-4 1,1 13-3,-3 2 1,3 5-1,-1 2-1,-1 4-1,2-1 0,3 0 0,0-3-2,0-10 0,3-1-2,-3-12-2,5 6-4,-5-20-7,14 8-11,-15-22 1,18 20 8,-17-6 8,18-18 6,-18 18 3,19-16 5,-3 22 8,-16-6 10,0 0 1,0 0-5,-9 15-10,-9-9-3,1 7-2,-12-6-1,1 2-1,-1-1-1,1-5-1,2 4-6,-2-13-29,28 6 1,-17-18-2,17 18 0</inkml:trace>
  <inkml:trace contextRef="#ctx0" brushRef="#br0" timeOffset="873">676 23 75,'0'0'37,"-2"-25"-3,2 25 3,0 0-28,-2 17-1,-2-1-3,1 15-1,-3 4 0,3 14-1,-6 4-1,6 6 0,-4-1-1,4 1-1,-1-3 1,2-3-1,-2-4 0,4-9 0,0-9 0,0-7-2,0-7-1,0-17-1,0 0-7,0 0-27,4-23-1,-4-4 1,13 3-1</inkml:trace>
  <inkml:trace contextRef="#ctx0" brushRef="#br0" timeOffset="1201">893 190 57,'0'0'37,"14"5"-3,-14-5 1,0 0-14,-33 10-16,10-1-1,-12-5-1,0 4-1,-4-4-1,0 1-3,4 9-4,-6-11-30,25 8 1,16-11 0,0 0-3</inkml:trace>
  <inkml:trace contextRef="#ctx0" brushRef="#br0" timeOffset="1419">921 365 63,'10'14'38,"-23"-11"-1,-1 11 1,-21-14-17,0 9-17,-13-5-2,0 2-3,1 9-16,-3-15-19,20 7-1,-1-7-2,31 0 0</inkml:trace>
</inkml:ink>
</file>

<file path=ppt/ink/ink2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5:15.1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372 0 67,'0'0'36,"0"0"-1,0 0 0,-14 3-24,14-3-5,-28 18-2,5-9-1,-10-1-1,-1 1-1,1-3 0,-1-3-1,4 3-1,5-5 0,9 2-1,16-3 1,0 0-1,0 0 0,0 0 1,28 0 1,-9-3 0,0 5 1,-1-1 1,0 8 0,-18-9 1,19 36-1,-18-8 1,2 7-1,-6 8 0,-1 2 0,-4 6-1,3 0 0,-1-3 1,-2-5-1,-1-4 0,5-5-2,0-2 0,4-7-2,0-3 0,0-22-3,11 24-1,-11-24-1,22 6 0,-22-6 2,31-13 3,-13 3 0,0 0 4,1 4 3,-19 6 1,25-13 1,-25 13 0,0 0-1,0 0-1,-22 8-1,-3-3 0,-3 1-2,-10-2 0,-1-1 1,-2 3-2,1-5-1,6 1-1,2-5-4,32 3-14,-31 3-17,31-3 0,1-13 0,15 5-1</inkml:trace>
  <inkml:trace contextRef="#ctx0" brushRef="#br0" timeOffset="733">549 218 82,'0'0'39,"0"0"-3,25-6 1,-25 6-30,0 0-2,0 0-3,-16 10-3,16-10-2,-20 14-9,22 3-24,-2-17-2,4 31 1,2-12-2</inkml:trace>
  <inkml:trace contextRef="#ctx0" brushRef="#br0" timeOffset="905">634 496 60,'0'0'38,"-13"16"-2,-2-15 1,6 15-16,-17-16-16,10 0-5,-1 6-7,-2-9-27,19 3-2,0 0-1,0 0-1</inkml:trace>
</inkml:ink>
</file>

<file path=ppt/ink/ink2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5:17.9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233 133 70,'1'-26'36,"-7"-5"0,14 14 0,-23-8-27,15 25-2,-20-12-2,7 24 0,-9 3-1,2 15-1,-6 8 0,0 9-1,-3 1-1,3 11 1,4 2-2,10 0 1,7-1 1,5-1-1,8-1 0,8-2 0,4-5 0,5-6 0,1-3-1,0-10-2,2-4-2,-8-15-4,12 9-12,-13-28-19,10-1 0,-9-15-1,4-3 1</inkml:trace>
  <inkml:trace contextRef="#ctx0" brushRef="#br0" timeOffset="327">392 222 83,'0'0'38,"0"0"-2,-4 43-2,2-10-30,4 13 1,-7-1-1,8 12-1,-4-3 0,2-6-2,-1 2-1,-4-12-4,8 1-3,-15-17-30,18-3 1,-7-19-1,0 0-2</inkml:trace>
  <inkml:trace contextRef="#ctx0" brushRef="#br0" timeOffset="577">238 236 49,'-1'-15'32,"2"-1"1,-1 16-8,24-19-7,0 23-9,-4-8 0,15 17-3,-3-3-2,7 9 1,-3-1-2,5 7 0,-8-1 0,0 4-1,-5 4 0,-8 3-1,-8 2 0,-8 4 0,-10 1 1,-5 1-2,-14-6 2,-10 3-2,1-5 2,-8-6-3,1-3 2,-2-8-3,5-5-2,3-11-3,18 8-20,-3-23-10,20 13 0,-10-41-2,17 12 2</inkml:trace>
  <inkml:trace contextRef="#ctx0" brushRef="#br0" timeOffset="1014">867 475 68,'0'0'34,"-16"7"-2,16-7 1,-34 6-28,19-1-3,-4-5 0,3 3-1,0-3-1,16 0-1,-15 8 1,15-8 0,0 0-1,11 15 2,-11-15 1,15 13 1,-15-13-1,0 0 2,13 23 0,-8-4-1,-8 3 2,3 9-2,-2 1 0,0 6-2,-4 3 2,1 1-2,3-7 0,-3-4-2,1-8 0,1-6-1,3-17-1,0 0-1,0 0 1,13 1-1,-13-1 1,25-25 1,-12 12 1,1 3 0,-14 10 2,25-22 1,-25 22-1,14-3 1,-14 3-1,0 0 1,-13 13-2,-1-6 0,-4 1-1,-8-4-2,5 11-11,-10-17-21,14 4 0,-5-10-1,22 8 0</inkml:trace>
  <inkml:trace contextRef="#ctx0" brushRef="#br0" timeOffset="1685">1120 682 86,'16'11'36,"-7"11"0,-17-6 0,13 16-31,-11 0-2,-1 2-2,-3 6-2,-8-7-5,12 6-30,-12-20 0,9-3 0,-4-20-2</inkml:trace>
  <inkml:trace contextRef="#ctx0" brushRef="#br0" timeOffset="2059">1619 278 81,'13'1'36,"-14"13"-2,5 19-4,-15-4-26,6 12-1,-8 5 0,0 6 0,-5-2 0,-4-6-2,-3-5 1,-2-7-3,-2-11 2,0-8-2,3-15 1,3-12-1,2-8-2,7-7 2,7-7-1,7-1 2,7-4-1,7-2 2,4 2-1,2 9 2,2 0 1,-1 9-1,-3 2 1,-1 10-1,-1 9 0,-3 11 0,-3 11-1,3 11 0,-4 7 0,0 9-1,-1 2 2,1 3-1,-2-1-1,-2-6-1,2-7-1,-4-12-4,10 8-11,-13-34-21,20 7 0,-20-7 0,26-20-1</inkml:trace>
  <inkml:trace contextRef="#ctx0" brushRef="#br0" timeOffset="2558">2028 599 80,'20'-14'36,"-20"14"-3,-16-6 0,-6 7-30,-8 7-1,-8 0 0,-1 1-1,3 1-1,1-2-1,9-1 0,9-6-1,17-1 0,0 0 0,19-11-1,-2 3 2,3-2 0,2 1 3,-8-1-2,2 4 3,-16 6-1,15 3 1,-15-3 2,3 32-2,-8-8 1,5 6-2,-3 3 2,2 5-2,1 0 0,0-5-1,0-2-3,-1-6-1,3-2-2,-2-23-5,8 29-7,-8-29-7,0 0 4,0 0 6,17-3 7,-17 3 3,15-13 4,-15 13 5,0 0 9,23-6 4,-23 6-1,0 0-7,0 0-3,0 0-4,-13 12-1,13-12-2,-29 13 0,4-11-2,3 8-14,-9-13-16,7 0 0,3-3-3,21 6 1</inkml:trace>
  <inkml:trace contextRef="#ctx0" brushRef="#br0" timeOffset="3775">2293 63 59,'-5'-13'34,"-4"-10"0,9 23 0,-4-29-21,17 27-5,-13 2-1,25 3-1,-11 9-2,8 10-1,-3 4 0,1 5-2,0 2 1,-1 7 0,-2 0-1,-2 6 0,-2 0-1,-1 4 1,-4 1 0,-2 5 0,-5-4 1,-1 2-1,-5-3 1,-7-2-1,-4-4 1,-6-4-2,-5-3 1,-6-8-4,2 3-3,-11-20-12,15 7-21,-8-15 0,9-2-2,0-14 1</inkml:trace>
</inkml:ink>
</file>

<file path=ppt/ink/ink2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5:32.4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321 327 64,'-6'13'34,"6"-13"0,0 0 1,-16 0-26,16 0-1,0 0 0,9-13-3,-6-3 0,6 2-2,-4-12 1,4 3-2,-5-7 1,4 2 0,-4-3-1,2 5 0,-3 1 0,-1 8-1,-2 4 1,0 13-1,0 0 0,-2 19 0,0 6-1,-2 7 1,-1 7-1,0 6 1,0 3-1,1 3 0,0 1 1,4-8-2,0-2 2,0-7-2,4-3 2,0-8-3,1-3 2,3-8-1,-8-13 0,13 14 0,-13-14-1,18 2 1,-18-2 1,17-2-1,-17 2 1,0 0 0,0 0 0,0 0 0,0 0 0,0 0 0,-22 11 0,5-7-1,0 2 0,-5-6-2,6 7-2,-10-16-9,26 9-15,-21-4-9,21 4-1,-15-13 1</inkml:trace>
  <inkml:trace contextRef="#ctx0" brushRef="#br0" timeOffset="983">135 69 69,'-17'-16'36,"17"16"-1,-15-6 2,-1 3-24,15 21-4,-15 2-3,7 12 0,-5 3-3,4 15 1,0 2-2,-2 8 0,3-1 0,5-1-2,3-2 2,1-4-1,8-1 0,1-8-1,4 0 1,9-13-3,1-4 1,-2-8-2,13-1-3,-16-20-12,20 5-21,-12-15 1,8 0-2,-8-8 2</inkml:trace>
  <inkml:trace contextRef="#ctx0" brushRef="#br0" timeOffset="1373">610 13 79,'10'-14'36,"6"20"1,-3 0 1,11 26-28,-5-10-3,7 17-1,-9 0-1,2 11-1,-6 2-2,-9 8 0,-5 1 0,-2 3-1,-3-3 0,-5 1-1,-2-2 0,-6-5-1,-1-4 0,-2-15-4,3 5-4,-18-26-18,15 1-12,-4-12 0,13-1-2,-4-10 1</inkml:trace>
</inkml:ink>
</file>

<file path=ppt/ink/ink2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5:37.8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404 16 69,'12'-16'36,"-12"16"-1,0 0 1,0 0-26,-21 3-3,4 14-1,-11-4-1,-2 3-1,-10-3-2,-2-2 0,-5-6-1,7-6-1,2-3 0,12-5-1,11-3 0,15-1-1,9 0 1,8 1 0,14 5 1,-2 1 0,-1 5 0,-2 7 2,-9 7-1,-4 10 1,-8 5 0,-1 11 0,-8 6 0,-3 8-1,1 4 1,0-2-1,-1-1 1,1-3-2,0-6 2,2-4-3,2-6 2,4-9-3,0-4 0,-2-22-2,16 19 0,-16-19 0,31-6-1,-15-6 1,4 1 1,-4-2 1,0 0 2,-2 2 2,-14 11 0,5-13 0,-5 13 1,-26 2-1,1 2 0,-2 3 0,-5 1-1,-3-1 0,-4-1-2,-2-2-2,9 2-2,-7-16-14,18 8-19,2-8 2,19 10-3,-6-23 2</inkml:trace>
  <inkml:trace contextRef="#ctx0" brushRef="#br0" timeOffset="733">752 113 54,'-5'-17'36,"5"17"0,-7-22 0,7 22-10,0 0-17,-13 26-1,0-7-3,7 13 0,-6 5-1,2 9-1,3 3 0,7 0-3,-3 1 3,7-1-3,-1-4 2,3-5-3,1-4 2,2-11-2,-4-3-1,-4-9-1,-1-13-2,0 0-4,0 0-13,0 0-17,7-25 1,-10-1 0,6 3 0</inkml:trace>
  <inkml:trace contextRef="#ctx0" brushRef="#br0" timeOffset="1123">1014 253 74,'23'-1'37,"-23"1"-2,0 0 2,0 0-29,-26 17-3,-2-15-1,-5 4 0,-7-2-2,1-2-2,0 0-2,-1-4-3,17 13-9,-2-15-23,25 4 2,-17-6-3,17 6 1</inkml:trace>
  <inkml:trace contextRef="#ctx0" brushRef="#br0" timeOffset="1404">1067 450 85,'0'0'35,"-26"9"2,-4-12-1,2 4-31,-11-3 0,0 0-2,-4-1-1,4 2-2,4 2-2,9-5-6,26 4-26,-18 3-3,18-3 1,14-6-3</inkml:trace>
  <inkml:trace contextRef="#ctx0" brushRef="#br0" timeOffset="1669">977 49 87,'0'0'37,"-19"18"1,19 9-1,-13 4-30,0 19-1,-4 1-1,2 10-2,-1 0 0,-1 0-2,4-2 1,-1-5-2,1-3 1,5-14-3,0-4 0,3-14-4,9 2-12,-4-21-20,0 0-1,9-27-1,5 5 0</inkml:trace>
</inkml:ink>
</file>

<file path=ppt/ink/ink2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5:40.1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266 37 61,'4'-26'35,"-4"26"-2,-6-13 1,6 13-21,-22 1-5,1 7-2,-14-7-3,4 6-1,-8-4 0,4-1-1,0-1 0,10-1-1,4-1 1,21 1-1,0 0 1,0 0 1,0 0-1,11 17 1,-3-4 0,1 8 0,-5 0 0,1 10 0,-5 1 1,0 7-2,1 0 2,1 2-2,1-3 1,-2-2-1,-1 0 1,0-4-2,-1-3 1,-1-8-1,1-2 0,-7-6-1,8-13-1,0 0-2,-13 17-4,0-31-10,13 14-21,8-25 1,5 9-2,0-9 3</inkml:trace>
  <inkml:trace contextRef="#ctx0" brushRef="#br0" timeOffset="390">231 229 77,'0'0'37,"0"0"-1,-15 20 0,-2-11-28,-4 10-5,-6 0-4,-16-5-33,14-2 1,-3-8-4,6-5-1</inkml:trace>
</inkml:ink>
</file>

<file path=ppt/ink/ink2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5:46.6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162 362 57,'0'0'34,"-4"-19"0,4 19 1,-16-23-23,16 23-3,-17-13-2,17 13-2,-28 13-1,11 5 0,-5 2-2,6 12 0,0 3 0,2 5-2,5-1 0,5-2-1,7-7 0,2-4 0,7-7 0,3-13-1,2-7 0,2-12 1,-1-6 0,-2-8 1,0-5 0,-1-1 1,-5-2 0,-1 4 1,-5 2-1,0 10 1,-4 19 1,0 0-1,0 0 0,5 25 0,-3 7 0,4 7-1,1 4 1,2 0-2,4 1 1,-3-9-5,8 0-1,-18-35-24,21 24-9,-21-24 0,28-12-1</inkml:trace>
  <inkml:trace contextRef="#ctx0" brushRef="#br0" timeOffset="483">366 303 72,'0'0'35,"0"0"-1,-16 26-7,-1-29-17,4 19-5,-6-1 0,10 7-2,5-1-1,8 7 0,9 1-1,9 3 1,7-1 0,-1 1-1,-2-3 1,-5 1-1,-12-6 3,-8 0-3,-15-7 2,-9-4-4,-6-2 1,0-6-3,1 3 0,0-16-7,28 8-22,-21-10-4,21 10-1,15-30 0</inkml:trace>
  <inkml:trace contextRef="#ctx0" brushRef="#br0" timeOffset="795">561 333 77,'0'0'36,"-17"9"1,3-3-1,2 8-30,-1 3-2,4 9 0,-2-3-1,11 6-1,4 1 1,9-1-2,3-2-1,3 0 1,1-4-1,2-3 0,-9-1 1,-9-4-1,-4-2-1,0-13 1,-22 19-1,4-14-1,-1 0-1,-9-10-9,15 5-25,-3-14 1,16 14-1,-5-26 0</inkml:trace>
  <inkml:trace contextRef="#ctx0" brushRef="#br0" timeOffset="1107">692 352 83,'-13'27'36,"11"2"0,-14-3 0,21 16-30,-4 2-1,6 1-3,-1-4 2,6-9-4,2-5-1,2-11 0,1-12-1,1-13 0,-1-13 1,-4-10-1,-1-7-1,-4-8 2,-3-1 1,-4 3 2,-1 1-1,0 13 2,-4 9-1,4 22 1,0 0 1,0 40-1,3 2-1,2 8 0,4 7 1,0 0-4,5-2-1,-5-16-11,20-1-23,-15-23-2,11-8 1,-8-17-3</inkml:trace>
  <inkml:trace contextRef="#ctx0" brushRef="#br0" timeOffset="1451">965 406 76,'0'24'35,"4"11"0,-1-2 0,6 5-31,-8 0-2,-2-1 0,-6-10-2,-1-12-1,8-15 0,-23-12-1,18-7 0,-3-10 0,8-7 2,8-5 0,2 3 2,11 3 0,1 3 0,6 14 2,-1 6-1,2 17 1,-6 6-2,-1 17 1,-6 4-1,-6 6-1,-4 2-1,-11-5-1,1 0 0,-6-15-2,3-5-1,-8-21 0,15 6-1,-11-35 0,13 9 1,4-9 2,4-2 2,9 5 1,0 0 1,7 11 2,-6 2 0,5 17 1,-9 0-1,1 15 0,-4 5-2,0 9 1,-6 4-1,-2 3-2,-1-1-1,-5-5-3,5 6-7,-11-20-26,7-14 1,0 0-2,0 0 1</inkml:trace>
  <inkml:trace contextRef="#ctx0" brushRef="#br0" timeOffset="1965">1428 402 63,'0'0'37,"0"0"0,0 0 2,-5 14-18,13 24-14,-11-1-2,4 15 0,-4 7 0,5 9-2,-2 0 0,4 2-1,-2-5 0,-2-6-2,3-8 0,-6-13-3,7-6-3,-4-32-5,0 0-23,-17-13-4,17-17-1,-9-16 1</inkml:trace>
  <inkml:trace contextRef="#ctx0" brushRef="#br0" timeOffset="2199">1434 421 79,'13'-29'36,"13"21"1,-10 7-1,18 21-28,-12 1-2,0 18-2,-11 2 0,-6 6-2,-14-6-1,-14-6-3,-6-8-1,-15-19-9,10 0-24,-11-24-1,13 0 0,6-14-3</inkml:trace>
  <inkml:trace contextRef="#ctx0" brushRef="#br0" timeOffset="2574">1719 57 76,'-3'-24'36,"7"9"0,-8-5-5,4 20-22,0 0-1,4 16-2,-10 6-2,8 14 0,-7 8-1,8 10 0,-3 7-1,3 3 0,0 1-2,3 2 1,-3-5 0,0-9 0,-2-6-1,-2-9-1,2-5 0,-4-12-3,3 2-2,0-23-18,0 0-15,-9-19 1,18 4 0,-3-14 0</inkml:trace>
  <inkml:trace contextRef="#ctx0" brushRef="#br0" timeOffset="2823">1798 415 71,'-26'-13'33,"6"8"-3,0 10-8,1-1-43,-4-1-8,1-6-2,22 3 0</inkml:trace>
  <inkml:trace contextRef="#ctx0" brushRef="#br0" timeOffset="3057">1824 319 78,'9'13'37,"0"6"0,-8 1 1,11 8-31,-11 4-2,3 12-1,-4-3-3,0-2-2,0 1-3,-8-22-9,12 1-23,-4-19-1,-6-20 0,3-16 1</inkml:trace>
  <inkml:trace contextRef="#ctx0" brushRef="#br0" timeOffset="3213">1842 84 68,'0'-31'33,"0"31"-2,0 0-1,0 0-36,11 20-23,-5 7-3,3 2-1,2-1-1</inkml:trace>
  <inkml:trace contextRef="#ctx0" brushRef="#br0" timeOffset="3385">2064 446 80,'2'23'35,"-7"0"-1,10 11-3,-8-6-26,4 8-1,-1-5-1,3 1-1,6-6 1,4-5-2,3-8 0,3-9-2,1-10 1,-1-13 0,-6-8-1,-6-11 0,-7-6-1,-9 0 2,-5-1 0,-11 2 0,-2 11-2,-10 6-1,11 19-8,-8-3-24,16 11 0,5-1 0,13 0 0</inkml:trace>
  <inkml:trace contextRef="#ctx0" brushRef="#br0" timeOffset="3666">2275 478 73,'13'27'36,"-5"0"-2,3 2 1,-6-1-30,-1 1-1,-4-7-2,-4-5-1,4-17 0,-13 0-2,4-13 0,2-9 0,5-4 0,2-3 0,6 0 0,6-4 1,3 4 0,9 9 2,-3 1 0,8 12 0,-6 5 1,-1 11 1,-5 8-1,-4 13 0,-4 0 0,-5 7-1,-4-5 0,0 3-1,-2-9-1,2-11-2,0-15-2,15-10-19,7-7-14,4-15-1,13-4-1,3-11 0</inkml:trace>
</inkml:ink>
</file>

<file path=ppt/ink/ink2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5:53.1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135 16 73,'0'0'35,"-14"-18"0,14 18 1,-16 7-25,14 14-3,-11-4-2,5 15-1,-7 0-1,2 9 0,-4 2-1,5 8-1,-1 3 0,4 5-1,8 3 0,2-1 0,11-5 0,3 2-1,2-4 0,3-12 0,2-7-1,-3-13-3,2-3-2,-21-19-13,31-8-19,-18-8-1,7-1-1,-10-12 1</inkml:trace>
  <inkml:trace contextRef="#ctx0" brushRef="#br0" timeOffset="406">260 174 65,'0'0'35,"-13"-16"-2,1 3 1,12 13-23,9-16-2,-9 16-2,18-6 0,-2 10-3,-3-2 1,6 8-2,-6-1 1,2 8-1,-5 4-1,-7 3 0,-9 7-1,-3 4 0,-4 2 0,0 5-1,-3-2 1,3-1-1,5-4 0,6-3 0,6-8 0,7-5 1,5-6-1,2-5 1,4-7-1,0-2-1,-1-5-2,-3-7-2,4 11-6,-20-17-27,13 5 0,-9-11-1,4 5 0</inkml:trace>
  <inkml:trace contextRef="#ctx0" brushRef="#br0" timeOffset="827">559 50 89,'0'0'35,"0"0"2,20 5-5,-20-5-21,22 16-4,-15-3-1,9 13-1,-6 0-1,5 10 0,-4-1-2,0 9 0,-6-3-1,-3 7 1,-4 1-2,-3-1 1,-6 0-1,-5-3-1,-2-2-2,-10-12-1,4 2-6,-14-27-16,12 7-14,-3-13 0,10 0-1,-1-10 1</inkml:trace>
</inkml:ink>
</file>

<file path=ppt/ink/ink2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5:58.8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319 16 77,'0'0'36,"0"0"0,4-16 1,-4 16-26,-13 0-4,-8 4-1,-12-1-2,-6 1-1,-7 2-1,1 1-1,0 1-1,9 0 0,9 1 0,14 1-1,13-10 0,10 16 0,13-12 0,7-3 1,1 1 0,0-4 0,1 0 1,-8-1 0,-6 4 1,-18-1 0,18 16 0,-18 3 0,-5 6 0,-1 8-1,-3 8 1,0 5-1,0 0 0,2 4 0,5-4-2,-1-7 1,6 0-1,0-12-2,6-1 0,-1-13-2,7 0 0,-15-13 0,26 4 0,-12-10 1,2 3 0,-2-4 2,-14 7 2,18-14 0,-18 14 2,0 0 1,0 0-1,-17-8 1,-2 10 0,-2 2-1,-6 1 0,-3-3-1,-7 3-1,-1-2-1,4 2-4,-5-12-12,20 7-20,2-3 0,17 3-1,0 0 0</inkml:trace>
</inkml:ink>
</file>

<file path=ppt/ink/ink2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01.3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55 41 85,'-9'-19'35,"9"19"-2,-4-34 1,4 34-24,0 0-1,4 14-2,-8 0-2,4 17-1,-5 3 0,4 11-1,-3 8-1,1 6-1,-3-2 0,1 1 1,3 1-2,-3-8 1,2-5-1,2-9 1,-2-7-1,1-8 0,2-6 0,0-16-1,0 0-2,0 0-2,0 0-3,-2-38-12,13 13-19,-11-14 0,10 2-1,-2-8 2</inkml:trace>
  <inkml:trace contextRef="#ctx0" brushRef="#br0" timeOffset="437">389 131 83,'0'0'37,"13"1"-1,-13-1 1,-14 7-30,-11-4-2,-1 8-1,-9-6-1,-3 4-1,-1-3-1,0 0-2,4 0-2,3-9-2,16 12-8,-2-12-24,18 3 1,0 0-1,0 0 0</inkml:trace>
  <inkml:trace contextRef="#ctx0" brushRef="#br0" timeOffset="687">408 339 67,'18'26'38,"-18"-26"-1,-5 25 1,-8-22-15,-6 9-17,-10-8-2,-6 4 0,-6-8-1,-2-3-1,-4-3-1,2-2-2,6 3-1,4-7-4,19 16-18,3-14-14,13 10 1,0 0-3,35-7 2</inkml:trace>
</inkml:ink>
</file>

<file path=ppt/ink/ink2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02.4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90 272 72,'-2'-26'38,"2"26"-1,0 0 2,0 0-21,-15 22-10,13 11-2,-8 5-1,7 14-1,-3 4-1,5 5 0,-1 3-2,4 1-1,2-4 1,-1-8-3,1-9 0,-5-14-3,7-1-5,-24-29-23,18 0-6,-4-25 0,7-4-1</inkml:trace>
  <inkml:trace contextRef="#ctx0" brushRef="#br0" timeOffset="250">0 227 75,'15'-7'35,"4"1"0,11 15 0,2-12-24,10 22-6,-9-6 0,3 13-1,-7 0-1,-3 6-1,-9 1 0,-9 2-1,-10-2 0,-9-2-1,-13 0-1,-7-6 0,-4-5-2,-10-13-3,15 9-13,-5-20-18,13-2 1,8-11-2,14 1 3</inkml:trace>
  <inkml:trace contextRef="#ctx0" brushRef="#br0" timeOffset="593">501 26 79,'0'0'36,"-22"-19"0,22 19 0,-18-7-26,18 23-3,-11-3-2,9 16 0,-6 1-1,1 12-2,-4 3 0,4 7 0,-4 0-1,2 5 0,0-4-1,6-1 1,2-1-1,7-7 1,2-1-1,11-8-1,0-1 0,4-12-2,5 3-3,-8-24-12,12 6-19,-8-14-2,5-2 2,-10-11-2</inkml:trace>
  <inkml:trace contextRef="#ctx0" brushRef="#br0" timeOffset="905">722 347 76,'-9'-24'35,"0"8"-1,-11 0 2,20 16-27,-26 0-3,13 20-1,-6 2-2,6 17 0,-1 3-3,2-1-1,6 2-1,2-8-1,6-6 0,-2-29 0,13 15 0,-3-26 0,4-11 1,-1-14 2,-1-4 1,-1-8 0,-2-4 2,1 8 1,-7 1 0,6 17 0,-8 4 0,-1 22 0,0 0 0,20 31-1,-11 0-1,1 8 0,2 5-2,1-2-1,1 0-2,-4-13-7,13 3-23,-10-22-5,9-6 0,-5-16-2</inkml:trace>
  <inkml:trace contextRef="#ctx0" brushRef="#br0" timeOffset="1326">950 28 76,'0'0'36,"15"4"0,5 8-1,-20-12-24,35 21-3,-21-8 0,12 12-2,-9-3-2,5 8 0,-5 0-2,-4 5 0,-1 6 0,-6 5-1,-3 3 0,-8 3 0,-6 0 0,-2 2-1,-5-2-1,-11-12-1,-1 4-4,-15-18-10,12 1-21,-10-14-4,4-1 2,-3-12-3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37.8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294 17 70,'0'0'36,"0"0"0,-14-20 0,-4 27-25,-11-6-5,0 10-1,-8-1-1,2 5-2,0-4 0,0 2-1,8-2-1,7-4 1,5-4 0,15-3-1,0 0 1,0 0 0,0 0 0,13 4 1,-13-4-1,16 12 0,-16-12 1,10 35 0,-10-7-1,0 7 0,-4 6 0,1 4 0,2 2 0,-1 0 0,-1-8-2,3-4 2,0-4-1,0-9-1,0-7-2,0-15-3,10 13-20,-10-29-13,0 16 0,16-32-2,-3 13 1</inkml:trace>
  <inkml:trace contextRef="#ctx0" brushRef="#br0" timeOffset="359">230 296 83,'0'0'38,"0"0"-1,-34-8 1,10 15-34,-10-1-1,-1 4-1,2 0-4,-2-8-7,18 9-29,-1-9 2,18-2-2,0 0 0</inkml:trace>
  <inkml:trace contextRef="#ctx0" brushRef="#br0" timeOffset="656">395 389 76,'-21'-17'39,"21"17"-2,-13 22 2,11 13-29,-5-8-4,7 14-1,-4-2-1,2 7-1,-1 0-1,0-2-1,2-4 0,-2-10-2,3-5-2,0-25-5,0 0-30,0 0-1,13-26-1,-9-12 0</inkml:trace>
  <inkml:trace contextRef="#ctx0" brushRef="#br0" timeOffset="1108">604 261 66,'0'0'35,"-15"16"-3,15-16 3,0 0-24,0 0-3,0 0-1,0 0-1,18-10-1,-4 1 0,11 6-2,4-4 1,7 3-1,5-1-1,6 7-1,-2-4 1,0 4-1,-9-1-1,-4 1 0,-9-1-1,-23-1-2,13 8-2,-30-25-19,4 23-16,-10-17 1,5 14-1,-6-14 1</inkml:trace>
  <inkml:trace contextRef="#ctx0" brushRef="#br0" timeOffset="1404">796 119 69,'0'0'36,"19"-4"1,-19 4-1,38 0-25,-18-1-2,11 9-3,-8 0 0,3 6-3,-7 7 0,-6 2-2,-12 5 0,-10 3-1,-11 1 0,-10-3-2,-4 2-4,-16-17-20,15 7-14,-4-11 2,13 0-2,3-11 0</inkml:trace>
  <inkml:trace contextRef="#ctx0" brushRef="#br0" timeOffset="2106">1561 43 81,'0'0'37,"0"0"-1,-32-4 0,10 14-31,-12-2-1,-3 3-1,-3 1-1,2 0-1,2-2-1,10-3 1,6 1-1,20-8 1,0 0 1,-8 14-1,8-14 0,18 9 1,-18-9 0,19 18-1,-14-5 2,-2 6-2,-4 6 1,-1 2-1,-2 5 0,0 4 0,1 2 0,-3-3 0,3 0-1,0-6 0,2-4 0,-1-6-1,4-2-1,-2-17-3,3 21-8,-3-21-26,0 0-1,13-21 1,1 17-1</inkml:trace>
  <inkml:trace contextRef="#ctx0" brushRef="#br0" timeOffset="2450">1449 377 72,'0'0'35,"-16"-18"0,-2 17-1,-10-11-30,-4 6-11,2 8-26,-2-4 0,9 4-3,0-2 2</inkml:trace>
  <inkml:trace contextRef="#ctx0" brushRef="#br0" timeOffset="2886">1528 397 68,'0'0'38,"26"5"-2,-26-5 2,37 22-26,-28-9-4,7 15 0,-13-2-3,1 8-1,-13-1 0,-4 4-2,-4-2-1,-3-3 1,1-7-2,2 1 1,8-8-1,6-5 1,3-13-2,29 6 2,-2-9-2,11-7-2,3 5-4,-7-20-31,14 11-3,-9-11 0,0 7-2</inkml:trace>
</inkml:ink>
</file>

<file path=ppt/ink/ink2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10.7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292 199 55,'0'0'32,"0"0"1,-14 12 0,-1-18-22,15 6-1,0 0-2,0 0-1,-5-17-1,5 17-2,16-22 0,-1 9-1,-2-3 1,5-2-1,-4-2-1,2 5 1,-4-2-1,-12 17 0,17-19 1,-17 19-1,0 0-1,1 14 1,-5 2-1,1 6 0,-4 7 0,1 2 0,-1 4-1,6 2 1,-2 0-2,1-2 1,5 2 0,3-8 0,4 0-1,0-7 1,2-3-1,-4-6 0,1 2 0,-9-15 0,12 14 1,-12-14-1,0 0 1,-19 5 0,6-7 0,-5 2 0,-2 0 0,-1 2-1,-1 2-2,3-5-2,8 17-11,-11-15-21,22-1-1,-17 8-1,17-8-1</inkml:trace>
  <inkml:trace contextRef="#ctx0" brushRef="#br0" timeOffset="577">144 5 82,'0'0'37,"-16"-11"0,16 11-4,-25 6-23,18 8-2,-12-1-2,7 12-1,-3 1-1,2 8 0,0 1-2,4 6-1,2-2 0,2 6 0,2-1 0,3 1 0,8-1-2,2-5 1,10 2-2,-1-7-2,11 4-3,-8-21-14,20 5-18,-6-14 0,7-3 0,-5-15 0</inkml:trace>
  <inkml:trace contextRef="#ctx0" brushRef="#br0" timeOffset="874">581 80 75,'5'-18'37,"-5"18"-1,18-17 2,-2 20-26,-3-2-5,6 14 0,-4-1-3,2 14 0,-4 1-1,0 12-1,-4 4-1,-2 8 0,-6 1 0,-2 0 0,-8-3-2,-5-4 1,-5-4-2,-7-14-1,4 2-5,-14-28-17,16 4-14,1-10 0,19 3 0,-17-27 0</inkml:trace>
</inkml:ink>
</file>

<file path=ppt/ink/ink2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12.1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185 249 81,'-13'-27'37,"13"27"0,-28-18 1,28 18-30,-33 6-1,15 16-2,-8 2-1,5 13-2,0 5-1,7 3-1,7 4-1,4-8 0,7-3-2,3-15 1,8-3-1,-2-16 0,6-11 1,0-12 1,-2-8 0,-1-11 0,-2-7 2,2 0 0,-5-1 2,0 6-1,-6 3 1,2 16 0,-6 8 0,-1 13 0,5 26 0,-1 6-1,0 13-2,1 8 1,-1 0-2,0 0-1,8 3-4,-9-21-7,19 3-20,-9-24-6,6-4 0,-6-17 0</inkml:trace>
  <inkml:trace contextRef="#ctx0" brushRef="#br0" timeOffset="374">356 362 75,'0'0'35,"16"9"-2,-12 7 1,2 20-26,-3-5-4,3 1-1,-6-6-2,-1-4 0,-4-9-1,5-13-1,-20-13 0,7-6 0,3-7 0,2-8 1,3-3 1,6-1 0,6-1 2,6 10 1,2 0 0,8 10 0,-1 3 0,1 14 0,-1 7 0,0 12-1,-9 8-1,0 10 0,-5 4-1,-2 7 0,-3 1-1,-3 1 1,-3-8-3,-1-6 0,2-4-4,2-30-6,-4 20-22,4-20-6,6-13 2,1-4-2</inkml:trace>
  <inkml:trace contextRef="#ctx0" brushRef="#br0" timeOffset="780">760 391 82,'4'-20'36,"-8"-5"1,4 11-2,-13-5-27,13 19-2,-18-7-1,18 7-1,-26 32-1,16-5-2,-2 8-2,-2 3-1,6 5-2,-5-8-1,15 2-1,-8-17-1,12 2 0,-6-22 0,13 5 2,-1-18 2,5-5 3,-3-9 1,1-10 2,-1-3 2,0-15 0,2 0 1,-11-12 0,4 3-2,-6-1 2,1 10-2,-4 3 1,3 18-1,-6 15-1,3 19 0,-3 27-1,2 19 0,-2 14-1,3 14-1,4 5 0,1 1 0,2-3-1,3-11 0,9-14-1,1-25-1,6-8-4,-8-39-10,21-8-22,-10-21 1,6-13-3,-6-11 2</inkml:trace>
</inkml:ink>
</file>

<file path=ppt/ink/ink2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16.3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77 56,'0'0'35,"-21"-7"0,21 7 0,0 0-19,-13-5-5,13 5-3,0 0-2,12 15-1,-12-15-1,17 7-1,-17-7 0,30 6-1,-12-6 1,9 3-2,3-6 1,5 5 0,3-5 0,2 3-1,3 0 1,2 0-2,-5 4 1,-5-3 0,-7 4-2,-9-1 0,-3 5-3,-16-9-3,13 19-11,-29-17-22,16-2 1,-15 3-2,15-3 1</inkml:trace>
  <inkml:trace contextRef="#ctx0" brushRef="#br0" timeOffset="452">332 24 28,'0'0'32,"-17"-7"0,17 7 2,0 0-13,-25-19-5,25 19-2,0 0-5,17 1-2,-17-1-1,34 7-1,-12-1-1,8 9 0,-2-2-1,-2 6 0,-4 0-1,-5 5-1,-8-1 1,-6 4-1,-12-2 0,-8 1 0,-7 2-2,-5-4 0,0-1-2,-7-7-4,14 12-17,-10-21-15,12 7 0,1-9-2,19-5 2</inkml:trace>
</inkml:ink>
</file>

<file path=ppt/ink/ink2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21.6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117 58 56,'0'0'34,"-5"-23"1,-4 11 0,9 12-15,-16-4-10,16 4-2,-20 22-1,12 4-1,-6 5-2,5 14 0,-4 3-1,4 6 0,-1 3-1,7 3-1,2-2 1,4-2-1,6-1 0,1-2 0,3-9-1,0-2 0,4-8 0,-4-6-1,5-5-3,-18-23-1,30 20-9,-30-20-24,31-19-2,-18-5 1,8 5 0</inkml:trace>
  <inkml:trace contextRef="#ctx0" brushRef="#br0" timeOffset="422">212 139 68,'0'0'33,"0"0"1,0 0-8,0 0-13,19-3-7,-2 7-1,-17-4 0,31 6-1,-18-3 0,1 4-1,-14-7 0,19 15 0,-19-15-1,7 28 0,-11-11-1,-5 3 0,-2 4 0,-5-1-1,1-1 0,1-3 0,2-1 0,5-4 0,7-14 0,4 18 0,-4-18 0,31 3 0,-11-5 0,3-2 1,-3 2-1,-1 7 1,-4 2 0,-15-7 1,11 28-1,-14-5 0,-7-1 1,-3 6-1,-4-3 0,-2-5-1,-3-2 1,0-10-2,1-2-2,-4-12-2,25 6-13,-23-13-20,24 0 0,1-6 0,11 4-2</inkml:trace>
  <inkml:trace contextRef="#ctx0" brushRef="#br0" timeOffset="952">528 0 76,'0'0'36,"0"0"0,29 12-1,-14-14-22,14 20-6,-12-7 0,13 11-1,-6 0-1,2 4-1,-6 2-2,-1 4 1,-10 2-2,-2 5 1,-7 4 0,-4 2-2,-9 2 1,-2 2 0,-5-1 0,-2-1-1,-3-2-1,-4-8-1,2 1-3,-10-18-9,20 7-23,-11-13-3,11 2 1,-3-13-2</inkml:trace>
</inkml:ink>
</file>

<file path=ppt/ink/ink2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28.4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246 30 70,'4'-19'36,"-4"19"-1,1-13 2,-1 13-24,-13 0-3,-5 0-3,5 9-1,-16-2-2,3 3-1,-4-3-1,-2 1-1,2-2 0,6-2-1,2 0-1,8-2 0,14-2 0,0 0 0,0 0-1,23-6 1,-6 3 0,5 2 0,-1 1 2,1 6-1,-6 2 1,-3 8 1,-8 6-1,-5 8 1,-4 4 0,0 9 0,-5 6 0,-1 2 0,3-2-1,-2 3 0,2-6 0,4-5-1,5-4 0,2-8-2,6-6-1,-10-23-1,26 22 0,-13-25 0,5-1 0,-5-6 0,2-2 1,-5-1 1,-2 0 2,-8 13 1,9-18 1,-9 18 1,0 0-1,-13 7 1,-3-2-1,-1 4 0,-6-5-1,-3 2 0,-1 0-2,0-5-1,7 5-3,-5-16-15,25 10-18,0 0 1,0 0-1,6-22 0</inkml:trace>
</inkml:ink>
</file>

<file path=ppt/ink/ink2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29.2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 55 56,'-6'-23'35,"3"5"1,-3 1-1,6 17-7,0 0-19,-3 27-2,0-1 0,5 19-1,-2 6-2,3 13 0,-6 3-1,3 4-1,-3-6 0,3 0 0,-4-6-1,4-9 0,-3-6-1,1-9 0,2-8 0,0-5-1,5-6-1,-5-16-1,0 0-2,13-4-4,1-1-15,-7-22-15,8 2 1,-4-10-1,6 6 0</inkml:trace>
  <inkml:trace contextRef="#ctx0" brushRef="#br0" timeOffset="484">343 238 76,'25'-11'36,"-25"11"-2,20 0 4,-20 0-27,0 0-4,-19 3-1,-3 5-1,-14-4-1,0 3-1,-5 0-1,0 1-1,4-2 0,5-1-2,8 4-2,4-9-3,20 0-8,0 0-25,0 0 3,0 0-2,0 0 0</inkml:trace>
  <inkml:trace contextRef="#ctx0" brushRef="#br0" timeOffset="874">414 505 70,'0'0'37,"0"0"-2,0 0 2,0 0-17,-21 10-14,3-7-1,-13-5-1,0 5-1,-10-3 0,1 0-1,0 0-1,4 3-1,6 3-2,7-5-3,11 14-11,12-15-22,0 0 1,0 0 0,9-13-3</inkml:trace>
  <inkml:trace contextRef="#ctx0" brushRef="#br0" timeOffset="1280">317 82 78,'-4'-14'36,"4"14"1,0 0-4,0 0-16,-2 29-8,4 10-1,-9 2-3,-1 15 0,-7 5-2,0 4 0,-8-1-2,0-6-1,4-5-1,-2-8-3,8 0-5,-4-27-23,21 9-7,2-14-1,14 0-1</inkml:trace>
</inkml:ink>
</file>

<file path=ppt/ink/ink2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33.8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113 68 65,'-13'-5'35,"13"5"-1,0 0 2,-25-11-23,25 11-4,0 0-2,0 0-2,21-16-1,-8 8 0,4-2-1,0 4-1,2-1 0,1 1 0,-7 2 1,-13 4-1,18 12-1,-18 5 1,-3 5 0,-3 7-1,-1 5 1,1 8-1,-1 3 0,1 4 1,2-1-1,-1-1-1,1-5 1,1-2 0,0-4-1,0 0 1,3-4-1,-1-3 0,2-2 1,-1-3-1,0-5 0,-2-1 1,2-18-1,-18 13 0,4-17 0,-5-7 0,-3-2-2,0-4 0,7 1-3,0-9-4,15 25-11,3-28-20,14 12 0,-1-5 1,13 6-1</inkml:trace>
  <inkml:trace contextRef="#ctx0" brushRef="#br0" timeOffset="422">235 302 85,'0'0'36,"-15"-16"1,2 18 1,-17-4-26,7 9-8,-9-1 0,0 3-3,1 1-2,1-5-5,17 6-30,-3-8-1,16-3 0,0 0-1</inkml:trace>
  <inkml:trace contextRef="#ctx0" brushRef="#br0" timeOffset="734">353 260 76,'0'0'36,"12"-15"1,1 15 1,-13 0-28,26 16-2,-16-2-1,6 16-1,-12-2-3,2 10 0,-7-3-1,-4 2-1,-3-5-1,-4-2 0,5-6 0,0-9-1,7-15 0,0 0 0,0 0-1,4-25 1,6-3 0,3-8 1,3-8 1,-2-2-1,-2 1 1,1 7 0,-4 3 1,-4 12 0,-5 23-1,0 0 0,3 14 0,-7 20 1,-3 8-2,2 7 1,0 1 0,5 1-1,4-5 0,0-3 0,6-8-1,2-14-3,8 1-3,-20-22-12,44-4-20,-24-9 0,10 1-1,-5-8 1</inkml:trace>
  <inkml:trace contextRef="#ctx0" brushRef="#br0" timeOffset="1264">768 419 65,'0'0'36,"0"0"-2,18 13 2,-1-3-23,-17-10-4,26-13-2,-17-5-1,0 5-1,-9-6-1,-5 6-2,-1 0 0,6 13-1,-24-7 0,11 17 0,0 5-1,1 4 1,6-1-1,4 1 0,4-1-1,-2-18-2,11 17-5,-13-31-28,20-1-3,-8-7 2,4 1-3</inkml:trace>
</inkml:ink>
</file>

<file path=ppt/ink/ink2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35.5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8 195 81,'0'0'39,"0"0"-3,-4 40 3,-1-5-26,13 24-7,-8 4-1,1 13-1,1 3-2,0 1 0,-2-2-1,0-9 0,-1-8-1,0-13-1,-1-7-3,-1-19-2,6-2-10,-12-31-23,14-10 1,-10-21 0,8-6-1</inkml:trace>
  <inkml:trace contextRef="#ctx0" brushRef="#br0" timeOffset="234">17 222 74,'8'-19'36,"10"11"-1,-1-5-8,11 22-13,-8-9-5,12 16-2,-7 0-1,4 12-2,-10 1-1,-2 7 0,-12 1-1,-7-1-1,-7 1-2,-8-5 0,-8-3-2,-5-12-3,-1 8-11,-8-23-20,9-2-1,-5-14 0,13-2 0</inkml:trace>
  <inkml:trace contextRef="#ctx0" brushRef="#br0" timeOffset="624">551 12 85,'0'0'36,"-13"-19"0,13 19-3,-31 6-23,21 12-4,-13 3 0,7 14-2,-1 4-1,2 14 0,2 5-2,6 2 0,4 2 0,9 1 0,5-5-1,4-5-1,5-7-1,-1-15-3,12 1-6,-18-25-26,17-1-2,-8-22 1,4 0-1</inkml:trace>
  <inkml:trace contextRef="#ctx0" brushRef="#br0" timeOffset="905">645 173 89,'18'3'36,"-2"0"0,4 16-1,-14-4-29,8 17 0,-9-2-2,-4 5-2,-7 3-1,-4-6-2,0-4-1,-3-9 0,4-4-1,9-15 0,-3-14 0,8-4 1,8-9 0,1-6 2,1-7 0,2 1 2,-4-5 0,2 11 1,-8 1 1,2 10 0,-8 7 0,-1 15 0,0 0-1,0 38 0,-3-3-1,3 12 0,3 4-1,2 1 0,3-1-1,1-5 0,6-6-3,-2-15-2,11 1-8,-24-26-20,34-14-7,-17-15 1,9-3-1</inkml:trace>
  <inkml:trace contextRef="#ctx0" brushRef="#br0" timeOffset="1279">1032 52 61,'0'0'36,"17"-7"0,-17 7 1,28 15-9,-11-8-21,9 16 0,-8-1-2,5 12 0,-9-2-1,-1 12-1,-5-4-2,-5 7 1,-8 3-1,-5-2 0,-5 0-2,-6-3 0,-4 0-2,-10-8-3,9 6-11,-13-22-23,11-1 1,-7-16-1,2-4-1</inkml:trace>
</inkml:ink>
</file>

<file path=ppt/ink/ink2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42.7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123 45 63,'0'0'36,"-7"-17"-1,7 17 3,-5-16-23,5 16-5,0 0-2,-7 26-2,-7-8-1,2 11-1,-5 0-1,4 12 0,-4 7-1,4 1 1,3 4-3,3 2 2,7-1-2,1 1 1,6-4 0,2-5 0,4-6-1,6-5 0,2-3 0,2-13-2,3 2-2,-6-18-5,18 8-14,-17-22-17,8-1 1,-10-10-2,2 2 2</inkml:trace>
  <inkml:trace contextRef="#ctx0" brushRef="#br0" timeOffset="374">293 351 63,'0'0'35,"0"-19"-1,0 19 2,18-29-18,0 15-11,-11-12-1,6 2-1,-7-5 1,2 3-2,-5 0 0,3 8 0,-5 1-1,-1 17 0,0 0-1,0 0 0,-10 24 0,3 6-1,1 5 0,1 5 0,0 7-1,-2 1 1,7-4-1,0 1 1,3-3-2,6-5 2,1-7-2,3-5 1,0-5-2,-1-7 1,-12-13 0,13 11-1,-13-11 1,0 0 0,-17-11 0,-3 4 1,-2-4-2,-5-3 0,6 7-3,-10-9-6,31 16-19,-21-12-9,21 12 0,3-16 0</inkml:trace>
  <inkml:trace contextRef="#ctx0" brushRef="#br0" timeOffset="873">582 2 86,'0'0'36,"14"-6"1,8 13 0,-22-7-29,33 38-2,-18-10-1,5 11-1,-3-1-1,0 9 0,-4 4-1,-3 0 0,-7-2-1,-1 2 1,-5-3-2,-7-4 2,-3-2-2,-5-5 0,0-2-3,-7-12-2,6 2-4,-18-27-20,23 4-11,-4-13 2,18 11-3,-15-36 3</inkml:trace>
</inkml:ink>
</file>

<file path=ppt/ink/ink2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44.1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178 374 82,'4'-14'37,"-8"-3"-2,4 17 1,-17-26-27,17 26-3,-25 2-1,5 12-1,-5 2-2,1 10 1,-1 5-3,5 2 0,8 5-2,2-4 1,13-2-1,4-9 0,9-8 0,2-11 0,2-8 1,0-8-1,0-13 3,1-5-1,-8-10 2,1 4 0,-4-2 1,2 10-1,-6 3 1,-6 25 0,10-13 0,-7 26 0,-3 8-2,1 14 1,0 9-1,2 1 0,2 3-3,-1-9-2,6 5-7,-13-23-20,19-1-8,-16-20 1,31 2-2</inkml:trace>
  <inkml:trace contextRef="#ctx0" brushRef="#br0" timeOffset="375">339 382 56,'0'0'36,"4"-20"-3,-4 20 3,0 0-11,25 14-19,-21 2-2,2 6-2,-5-7 0,-2 1-2,1-16 0,-15 9 0,15-9-1,-20-13 0,14-3 0,3-2 1,3-2 1,6 1 0,3 0 1,7 10 1,0-1 0,5 7 0,-3 1 0,3 8 0,-3 3-1,2 7 0,-7 4 0,-3 7 0,-3 0-2,-2 9 2,-7-7-3,-2 4 1,-2-2-2,-5-9-3,6 6-8,-11-25-25,16-3 0,0-14 0,13 4-2</inkml:trace>
  <inkml:trace contextRef="#ctx0" brushRef="#br0" timeOffset="780">713 458 77,'11'-13'36,"-7"-6"0,-4 19-4,3-35-22,1 20-3,-11-2-1,7 17-1,-17-19-2,4 20 0,-6 4-1,-2 8-1,3 3 0,-3 4-2,7 7-1,4-2 1,7 4-3,1-7 2,13 1-2,0-10 1,7 0-1,0-10 2,4-9 1,-2-7 0,-1-12 2,-1-8 0,-4-15 2,2-8-1,-7-10 2,2 2 0,-5-3 0,1 7 0,-5 8 0,-1 14-1,-4 16 0,3 22-1,-10 20-1,4 18 1,2 12-2,0 11 1,4 6-1,7 2 2,4-3-3,5-4 2,6-11-2,0-14 0,5-11-4,-7-20-6,11 0-11,-14-25-19,5-7 2,-6-20-3,3-5 3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42.1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43 453 64,'0'0'37,"-14"-26"1,14 26-5,-13-21-17,13 21-6,0 0-2,-7 34-2,1-7-2,9 8-1,-5 5-1,4 3 0,1 4-1,-1-6-1,3-5-1,-5-11-2,3-7-3,-3-18-8,-5-18-26,-3-15 2,9-5-2,-8-24 1</inkml:trace>
  <inkml:trace contextRef="#ctx0" brushRef="#br0" timeOffset="187">23 129 63,'6'-62'35,"-1"20"-1,-5 14-1,0 28-21,0 0-13,-8 15-31,3 4 0,5 1-3,5 3 0</inkml:trace>
  <inkml:trace contextRef="#ctx0" brushRef="#br0" timeOffset="390">398 114 88,'-9'-24'37,"5"11"1,-18-12 0,9 22-33,-9 2 0,5 12-1,-5 6-1,10 11-1,-1 7-1,4 11-1,6 5 2,3 3-2,0 0 0,3-2 0,-3 0 0,0-4-1,0-2 1,-2-2 0,1-7 0,2-1 0,-1-2 0,2-3 0,-1-2 0,1-7 0,-1-1-2,-1-21-2,3 26-5,-3-26-30,0 0 0,-7-28 0,14 11-1</inkml:trace>
  <inkml:trace contextRef="#ctx0" brushRef="#br0" timeOffset="702">383 507 45,'6'-18'32,"-6"18"3,-25 0-2,-1-3-13,-1 7-18,-7 2-5,-4-3-24,9-1-5,8-2-1,21 0 0</inkml:trace>
  <inkml:trace contextRef="#ctx0" brushRef="#br0" timeOffset="951">687 121 80,'-6'-16'37,"6"16"0,-26-18-1,26 18-30,-33 0-1,12 9-1,-5 5-1,4 8 0,1 6-1,8 4-1,2 2 2,10 10-2,0-2 1,5-2-1,-3-1 0,4 0-1,-2-5 1,-1 3 0,-2-3-1,0-2 0,-1-2 0,-2 2 0,3 1 0,-1-1 1,-2-2-1,1-5-1,1-2-1,-3-8-2,4 0-4,-15-20-30,15 5-2,5-23 1,6 5-1</inkml:trace>
  <inkml:trace contextRef="#ctx0" brushRef="#br0" timeOffset="1263">699 511 55,'10'-15'34,"-23"15"-2,-17 6 0,-11-3-32,-5 6-31,1 0 0,1-8-3,3-1 0</inkml:trace>
</inkml:ink>
</file>

<file path=ppt/ink/ink2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6:48.4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32 131 63,'-21'2'35,"21"-2"-1,-14 0 1,14 0-20,0 0-8,0 0 0,0 0-2,0 0-1,0 0 1,0 0-2,19 0 0,-2-2 0,10 4 0,3-5-1,5 3 0,5-3 0,2 3-1,0 0 1,3 1-1,-2 2-1,-4 5 1,-4-1-1,-7 2 0,-6 1-2,-22-10-1,16 17-5,-34-30-13,18 13-19,-25-17 0,12 4 0,-6-6 0</inkml:trace>
  <inkml:trace contextRef="#ctx0" brushRef="#br0" timeOffset="452">299 0 70,'-5'15'34,"5"-15"1,0 0-4,28 9-19,-28-9-2,26 4-3,-11 0-1,11 8-1,-4-2-1,3 6-1,-3-1 0,-2 5 0,-8 3-2,-8-1 1,-10 4-1,-7-2 0,-9-1-1,-8 0 1,-1-1-3,-1-4-2,7 9-11,-11-18-22,20 6-4,16-15 2,-13 8-3</inkml:trace>
</inkml:ink>
</file>

<file path=ppt/ink/ink2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7:02.7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112 51 54,'-3'-13'34,"3"13"0,-6-23 0,6 23-19,1-15-4,-1 15-2,0 0-2,-5 19-1,-4-6-2,5 10-1,-9 2 0,-1 5-1,-3 5-1,4 4 1,-1 5-1,5 3 0,3 4 0,6-2-1,6-1 1,4 0 0,6-5-1,4-5 0,2-5 0,1-7 0,0-5-1,0-4-2,2-1-3,-25-16-19,32-1-13,-32 1 1,26-24-2,-20 3 1</inkml:trace>
  <inkml:trace contextRef="#ctx0" brushRef="#br0" timeOffset="468">320 113 79,'-7'-16'37,"7"16"-1,0 0 1,-17-6-28,15 21-2,-7-2-2,5 9 0,-7 2-2,5 10-1,-3-3 0,2 6-1,-2-3 0,5 1 0,-1-3-1,7-3 0,1-4 1,5-6-1,1-4 0,-9-15 0,28 15 0,-11-14 0,5-4-1,0-2 0,2 0-1,-4-9-4,9 10-9,-18-17-24,7 4 3,-9-14-2,3 5 0</inkml:trace>
  <inkml:trace contextRef="#ctx0" brushRef="#br0" timeOffset="749">442 171 91,'0'0'36,"0"0"-2,-9 20 3,14 9-29,-10 2-3,4 9-1,-5 1 0,3 5-2,-1-2-1,2 2 1,1-1-1,-1-6 0,4-3-1,-4-8-1,2-4-3,0-24-4,3 21-22,-3-21-9,2-13 1,1-6-1</inkml:trace>
  <inkml:trace contextRef="#ctx0" brushRef="#br0" timeOffset="1076">626 58 78,'0'0'35,"0"0"1,0 0-7,20-13-16,2 23-5,-22-10 0,35 28-3,-18-7 0,3 13-2,-4 3 0,0 14-1,-11 3 0,0 4 0,-6 1-2,-11 2 1,-8-5-1,-6-3 0,-6-6-2,-7-12-2,7 6-8,-13-24-26,16-1 0,2-12-1,11 1-1</inkml:trace>
</inkml:ink>
</file>

<file path=ppt/ink/ink2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7:08.6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307 24 72,'0'0'35,"2"-13"1,-2 13 0,-16-12-25,16 12-4,-32 6-1,10 2-1,-8 1-2,-1 3-1,-1-2-1,2-4-1,1-2 0,7-4 0,3-4-1,6-2 1,13 6-1,-3-15 0,3 15 0,15-16 1,-2 12 0,1 0 0,-1 1 0,0 0 1,-13 3 0,21 3 0,-21-3 1,13 14 0,-6 1 0,-3 4 1,-4 5-1,5 8 0,-5 2-1,1 8 1,-2 3-1,-4 0-1,1-1 0,0 1 1,-1-5-1,2-4 0,2-7-1,-2-4 0,6-7-1,-3-18 0,10 19-2,-10-19 0,22-6 0,-22 6-1,29-17 2,-16 6 0,1 0 1,-1 4 2,-13 7 1,18-8 1,-18 8 0,0 0 0,-13 4 0,-2 0 0,-11-2-1,-3-1 0,-3 2 0,-1-2-2,3 4-2,-5-14-11,20 13-21,-2-5-2,17 1 1,0 0-3</inkml:trace>
  <inkml:trace contextRef="#ctx0" brushRef="#br0" timeOffset="1092">759 143 65,'0'0'36,"-10"-23"0,10 23-5,-7-13-10,7 13-12,-2 17-1,2 5-3,-3 1-1,0 7-1,-1 6-1,3 1 0,-4 1-1,1 1-1,1-3 0,-1-8-1,2-1-2,2-27-5,0 30-19,0-30-11,0 0 2,2-26-3,5 9 2</inkml:trace>
  <inkml:trace contextRef="#ctx0" brushRef="#br0" timeOffset="1341">756 122 74,'0'0'37,"0"0"-2,0 0 1,0 0-25,-13 23-4,-1-10-2,2 7-1,-10-1-1,1 2-1,-1 1-1,-4-2 0,0-1-1,0-5 0,0-4 0,4-1 0,4-2-1,4-4 1,14-3-1,-17 0 0,17 0 0,0 0 0,0 0 1,0 0-1,0 0 1,0 0-1,14-13 1,-14 13 0,0 0 1,16 7-1,-16-7 1,19 16 0,-2-3 0,5 3 0,4 3 0,4 2 0,-1-2 0,3 1-1,-3 0-1,-6-5-2,2 4-12,-25-19-22,23 7 1,-23-7-2,9-22-1</inkml:trace>
</inkml:ink>
</file>

<file path=ppt/ink/ink2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7:13.1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210 40 71,'-3'-19'37,"3"19"-2,-4-23 2,4 23-28,0 0-2,-15 8 0,0 2-2,2 6-2,-6 2 0,1 2-1,-2-3-1,6 1 1,2-4-2,6 1 1,6-1 0,8 1-1,2-1 1,3 3-1,3 2 1,-5-1-1,-1 2 0,-4 3 0,-7 0 0,-5 0 0,-4 0 0,-6-1 1,-4-4-1,1-3 0,-3-2 0,3-7 0,3-1-1,16-5 1,-16-6 0,16 6-1,0 0 1,18-18 0,-4 17-1,5 2 1,-2 8 0,2 6 0,-3 6 1,-3 7-1,-4 4 0,-5 2 1,-2 5-1,-7-2 1,-2 2-1,-2 0-1,1 0 1,-2-2 0,2-2 0,4 3 0,4-8 0,4 1 0,5-5 0,4-5 1,4-5-1,1-6 0,-1-1 0,0-10-2,1-1-1,-7-14-6,13 15-20,-16-18-10,10 6 1,-11-12-2</inkml:trace>
  <inkml:trace contextRef="#ctx0" brushRef="#br0" timeOffset="3401">420 445 66,'-15'-13'35,"15"13"-1,0 0 2,-10-25-26,10 25-2,15-6-2,-2 11-1,-13-5-1,26 11-1,-15 2-1,2 10 0,-1 5 0,-5 4 0,-5 1-1,-2 0 0,-8-1 0,-2-4-1,0-8 1,10-20-1,-19 13 0,19-13 0,-8-22 0,11-1 0,5-9 0,4-5 0,2-7 0,2-2 0,-3 0 0,0 5 1,-3 6-1,-2 14 1,-8 21 0,0 0 0,1 24 0,-4 10 0,0 8 0,2 7 0,-1 1-1,4-5 1,2-3-1,5-9 0,0-4-1,5-8 0,2-7-2,-2-14-4,11 9-15,-11-24-17,11 5 1,-8-11-2,8 3 2</inkml:trace>
  <inkml:trace contextRef="#ctx0" brushRef="#br0" timeOffset="3962">826 302 55,'0'0'37,"-10"-29"0,10 29 0,0 0-9,0 0-19,0 0-3,-10 40 0,4-7-3,2 11 0,-2 2-1,2 3 0,0 0-1,2 1 1,1-8-2,1-6 1,3-7-1,-2-9-1,5-1-2,-6-19-2,16 14-6,-16-14-23,6-20-4,-4 0-1,9 0 0</inkml:trace>
  <inkml:trace contextRef="#ctx0" brushRef="#br0" timeOffset="4274">839 487 51,'0'0'32,"0"0"1,-15-6 0,15 6-15,0 0-7,15 1-3,-15-1-2,32-2-1,-9 2 0,14 8-1,2-3 0,8 2-1,1 0 0,1 3-1,-4-4 0,-4-2-1,-10-1-1,-6-1 0,-10-5-1,-15 3-2,0 0-2,-2-16-8,2 16-24,-17-10 0,17 10 0,-22-16-2</inkml:trace>
  <inkml:trace contextRef="#ctx0" brushRef="#br0" timeOffset="4571">1113 378 61,'-7'-20'34,"7"20"1,13-10 0,16 16-21,-12-11-4,15 21-2,-3-6-1,2 15-2,-2-2-1,-3 5-1,-13 2-1,-8 2-1,-17-3 0,-9 0 0,-14-3-2,-7-5-2,-2 7-5,-13-12-28,20 6-2,3-11 0,13 5-1</inkml:trace>
  <inkml:trace contextRef="#ctx0" brushRef="#br0" timeOffset="7051">1933 261 70,'0'-22'37,"-6"2"-1,6 20-6,-1-32-16,1 32-5,0 20-2,-2 7-1,-6 6-2,3 13 0,-5 3-3,-1 3 1,-7 0-1,1-4 0,-5-9-1,-4-7 1,-3-10-1,-1-9 0,-1-10 0,1-9 0,4-6 0,3-8-1,6-6 1,4-9 0,5-2-1,8-4 1,3-4 0,6-1 0,0 1 0,6 3 0,0 10 0,1 9 0,1 12 1,2 15-1,0 10 0,1 14 1,-3 7-1,1 8 1,-5 5-1,4 4 1,-4-3 0,-3-5 0,-1-5-1,0-5 1,-2-3-1,2-10 0,-1-2 0,-8-19-1,22 22-2,-22-22-2,35 9-11,-35-9-23,32-22 1,-17 0-1,7 3 0</inkml:trace>
  <inkml:trace contextRef="#ctx0" brushRef="#br0" timeOffset="7784">2224 539 77,'17'0'35,"-17"0"0,0 0-3,9 14-22,-24-9-3,-1 5-3,-5-2-1,-1 1-1,0-3-1,1 0 0,3-2 0,18-4-1,-13 3 0,13-3 0,13-4 0,0 1 1,3 0-1,-1 1 1,-2 1 0,-13 1 0,17 11 1,-13 3-1,-1 0 1,-3 11-1,-3-2 1,3 6-2,-1 1 2,2 3-2,-1-1 1,5-3-2,-1-3 1,0-4-1,2-3-1,1-6 1,-7-13-1,13 7 0,-13-7 0,15-7 0,-15 7 2,13-12-1,-13 12 1,0 0 1,13-10-1,-13 10 1,0 0 0,-22 7 0,5-5-1,-5 2 0,-1 0-1,-7-4-2,8 9-8,-17-13-26,22 4 0,-1-9 0,18 9-2</inkml:trace>
  <inkml:trace contextRef="#ctx0" brushRef="#br0" timeOffset="11107">2659 166 60,'0'0'34,"13"-27"1,-13 27 0,2-24-21,-2 24-4,0 0-3,-23 6-2,1-1-1,0 6-1,-4 0-1,0 1 0,-1-1-1,6 1 0,3-5 0,18-7 0,-18 4 0,18-4 0,0 0 0,0 0 1,0 0-1,18-8 0,-18 8 0,0 0 0,0 0 0,11 14 0,-11-1-1,0 3 1,2 7-1,-2 0 1,0 4-1,0 3 1,1 0-1,-1 2 1,0 3-1,0-3 0,1 2 0,-1 0 1,0 2-1,0-4 0,0 0 0,0-4 0,2 0 0,1-3 1,-2-4-1,2-2-1,-1-4 1,2-2 0,-4-13 0,4 21-1,-4-21 2,7 19-1,-7-19 0,6 15 0,-6-15 0,18 11 0,-5-9 0,0 2 0,4-3-1,0-1 1,4 0 0,-3-7-2,0 4-2,-10-11-3,13 14-15,-20-19-18,-1 19 2,9-33-2,-5 18 1</inkml:trace>
  <inkml:trace contextRef="#ctx0" brushRef="#br0" timeOffset="11825">2908 449 63,'-3'-14'34,"-7"-10"0,6 11 1,-11-8-23,15 21-3,-22-19-1,22 19-3,-30 6-1,13 10-1,-5 4-1,5 7 0,-4-1-1,6 6-1,4 0 0,6-3-1,5-3 0,5-6 0,7-4 0,2-8 0,8-4 0,-3-10 1,3-6 0,-2-8 0,0-6 0,-1-4 1,-6-2 0,-1 4 0,-5 2 1,-4 12 0,-3 14-1,0 0 1,0 0 0,-5 35-1,7-6 1,4 8-1,2-1-1,5-2 1,3-2-1,2-11-2,2 0-1,-6-17-8,15 2-24,-13-19-4,7 1 1,-7-14-2</inkml:trace>
  <inkml:trace contextRef="#ctx0" brushRef="#br0" timeOffset="12340">3096 166 58,'0'0'35,"0"0"0,-13-15-6,13 15-10,0 0-9,26 3-1,-26-3-3,28-3-2,-13 2-1,4-2 0,-1-2-1,-2 1 0,1 1-1,-4 0 1,-13 3-1,19 2 1,-19-2 0,7 20 0,-7-4-1,0 8 0,0 2 0,-1 6 1,1 3-1,0 4 0,-2 3-1,4 0 1,-4-1-1,2 1 1,-1-3-1,-1-2 1,1 1-1,1-5 1,-2 0-1,2-5 0,0-4 0,-1-5 0,-2-3 0,3-16 0,-16 19-1,2-18-1,-2 4-2,-10-15-10,26 10-22,-37-3-5,19 3 2,-5-6-3</inkml:trace>
  <inkml:trace contextRef="#ctx0" brushRef="#br0" timeOffset="16723">3591 67 39,'-18'-7'31,"18"7"3,0 0-2,-23-20-16,23 20-3,0 0-2,0 0-3,0 0-2,0 0-1,15-3-1,-15 3-1,20 6-1,-20-6 0,22 8-1,-22-8 1,14 15-1,-7-2 0,-5 1 0,-6 4 1,2 2-1,-5 6 0,1 1 0,-1 5 0,-2 0-1,0 0 1,2-5 0,3 4-1,1-2 1,2-5-1,-1 1 0,4-1 1,0-5-1,3 2 0,2-1 0,0-4 0,2 0 1,-9-16-1,20 16 0,-20-16 0,25 7 0,-11-6 0,-14-1 0,23-4 0,-23 4-1,16-3 1,-16 3 0,0 0 0,0 0 0,0 0 1,-21 17-1,21-17 1,-25 21-1,13-6 1,2 6-1,2-1 0,2 5 1,1 1-1,3-5 1,2 5-1,1 0 1,-1 3-1,1-1 0,1 1 0,-2 0 0,-2 0 0,1-3 0,-2-2 0,-3-2 0,1-7 0,5-15 0,-22 14 0,9-13 0,-2 1 1,1-1-2,-1-2 0,2 4-1,-1-5-5,14 17-16,0-15-16,0 0-1,0 0-1,0 0 0</inkml:trace>
</inkml:ink>
</file>

<file path=ppt/ink/ink2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7:35.0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121 80 61,'-17'-21'36,"17"21"-1,-7-17 1,7 17-22,0-13-3,0 13-2,0 0-3,0 20-1,-3-4-1,3 13-1,-3 6-1,3 11 1,-2 7-2,1 7 1,-4-2-1,4 2 0,-6-2-1,2-6 1,1-6 0,-2-8-1,2-11 0,0-6 1,4-21-1,-3 16-1,3-16-1,0 0 0,8-19-4,-9-7-11,14 7-22,-9-12 0,9 5 0,-8-4-1</inkml:trace>
  <inkml:trace contextRef="#ctx0" brushRef="#br0" timeOffset="453">387 235 75,'25'-13'37,"-25"13"-1,19-8 1,-19 8-27,0 0-2,0 0-3,-5 15-2,-9-9 0,-11 1-2,-7-3 0,-7-1 0,-5-3-1,-2-1 0,5 1 0,2-2-1,10 4-3,6-5-5,23 3-23,0 0-6,5 17 1,9-15-2</inkml:trace>
  <inkml:trace contextRef="#ctx0" brushRef="#br0" timeOffset="749">422 423 58,'0'0'36,"0"0"1,0 0-1,-22 22-11,0-21-18,1 6-3,-14-5 0,0-1-2,-9-2 0,1-2-1,-4-3-1,4-1 0,6 0 0,2 1-1,14 5-2,-1-5-4,22 6-17,0 0-13,10 13 0,6-15-1,6 5 2</inkml:trace>
  <inkml:trace contextRef="#ctx0" brushRef="#br0" timeOffset="1030">288 13 85,'2'-13'38,"-2"26"-1,-9 0 2,8 29-29,-10-10-5,3 16 0,-7 3-2,4 6 0,-1 0-1,2 1 0,-2-3-1,3-9-1,4 4 0,0-17-3,5 3-4,-13-21-27,15 2-5,-2-17-1,0 0-1</inkml:trace>
  <inkml:trace contextRef="#ctx0" brushRef="#br0" timeOffset="5725">841 225 81,'0'0'38,"-3"-13"-1,3 13 2,0 0-32,4 36-1,-14-7 0,6 14-2,-5 4-1,0 9 0,-1 2-2,-2 6 0,1-6-1,5-3 1,-3-7-1,5-9 0,-1-6 0,3-5 0,4-7-1,-2-21-2,5 21-1,-5-21-10,13-18-25,-7-4 1,5 1 0,-6-14-2</inkml:trace>
  <inkml:trace contextRef="#ctx0" brushRef="#br0" timeOffset="6037">714 213 72,'3'-13'36,"-3"13"0,15-16 0,14 15-27,-10-10-2,10 10-1,-5-6-2,7 7-1,-5-2-1,2 8 0,-2 3 0,-4 13-1,-4 5 0,-2 9 0,-7 6-1,-4 3 1,-10 2-1,-6-4 0,-7-5 0,-8-8-1,-5-7-1,-5-15-2,6 3-5,-14-17-29,19-2 1,3-11-1,14 0 0</inkml:trace>
  <inkml:trace contextRef="#ctx0" brushRef="#br0" timeOffset="6474">1208 35 73,'0'0'37,"0"0"-1,-3-13 2,3 13-27,-8 17-3,5 6-2,-13 1-1,3 10-2,0 8-1,-2 6 0,2 6-1,4 2 1,5-1-2,4-1 1,4-3-1,5-7 0,4-4-1,4-10-1,5-5-2,-6-17-6,12 2-23,-11-15-6,5-5 2,-9-11-3</inkml:trace>
  <inkml:trace contextRef="#ctx0" brushRef="#br0" timeOffset="6755">1285 243 86,'22'-14'36,"-4"18"1,-18-4 0,27 15-30,-18-2-2,2 11-1,-8 0-1,-1 5-2,-5-3 0,-4-5 0,-1 1-2,1-6 1,7-16 0,0 0-1,0 0 0,2-25 0,8 1 1,3-5-1,3-9 1,0 3 0,0-2 1,-2 6 0,-2 8 1,-3 7-1,-9 16 1,0 0 0,3 13 0,-6 15 0,-2 7-1,7 7 0,-1 5 0,5 0 0,1-1-1,3-7-1,4-3-1,-4-15-3,12 0-7,-22-21-26,27-16-1,-11-11 0,7-2 0</inkml:trace>
  <inkml:trace contextRef="#ctx0" brushRef="#br0" timeOffset="7145">1679 33 92,'9'-14'38,"11"17"-1,-20-3 1,41 10-32,-21 0-1,3 12-1,-5 0-2,-1 5 1,-4 3-2,-2 5 0,-6 4 0,-3 5 0,-4 4-1,-3-2 1,-7 3-1,-4-1 0,-7-3 0,-8-7-1,-2-1-2,-12-16-6,13 0-24,-13-13-7,8-3 1,1-12-2</inkml:trace>
</inkml:ink>
</file>

<file path=ppt/ink/ink2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7:47.24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179 157 76,'0'0'37,"-22"-19"0,22 19 0,-28 0-26,20 16-3,-9-3-2,4 11-2,-7 3 0,4 13-1,-3-1-2,7 9 2,-1 5-2,4 3 0,9 4 0,0 1 0,9-2-1,0-7 1,5-1-1,2-12 0,-1-5-1,1-14-2,1-2-2,-17-18-12,31-7-21,-21-15-1,10 0 0,-3-12-2</inkml:trace>
  <inkml:trace contextRef="#ctx0" brushRef="#br0" timeOffset="374">284 196 78,'-8'-16'35,"8"16"0,0 0-6,8-20-21,5 20-2,-13 0 0,23 1-1,-7 4-2,3 8 0,-3 0 0,-1 5-2,-3 2 1,-5 6-1,-4-1 0,-7 3-1,-5-2 0,-5-3 0,-4-2 0,1-4 0,4-2-1,13-15 1,-15 20 0,15-20 0,0 0 0,26 20 0,-13-14 0,6 6 1,-6 1-1,0 2 1,-5 2-1,-7 5 1,-1 3-1,-6-3 0,-5 2 0,-2-3 1,0-7-1,-5-3 0,5-7-1,-4-10-2,17 6-4,-31-32-20,31 12-10,-4-8-1,13 0 0,-1-2 0</inkml:trace>
  <inkml:trace contextRef="#ctx0" brushRef="#br0" timeOffset="889">563 0 86,'10'17'34,"6"9"0,-6-1 1,11 7-31,-8-4 1,3 7-3,-6-5-1,1 5 2,-5 0-1,0 3 0,-6-3-1,2 6 1,-11-3-1,-4 4 1,-5 1-2,-3 2 2,-5-3-2,1 0 1,-1 1-1,0-9 0,5 0-3,-6-22-12,11 2-22,-3-21-1,6-6 0,0-15-2</inkml:trace>
</inkml:ink>
</file>

<file path=ppt/ink/ink2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7:50.9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177 376 55,'0'0'34,"7"-23"0,-7 23 0,3-32-18,-3 32-6,0-21 0,0 21-4,-13-19 0,0 14-2,-6 3 0,0 7-2,-5 7 1,1 5-2,1 9 0,2 12 0,5 0-1,2 5 0,7-1 0,5-4-1,5-5 0,2-10 1,7-7-1,3-15 0,1-8 0,-1-10 0,2-9 1,0-8-1,-2-6 2,-1 1-1,-5-2 0,-1 7 0,-7 6 2,4 14-2,-6 14 1,0 0 0,-7 29-1,6 4 1,2 7-1,-1 5 1,6 2-3,-2-8 1,8 1-5,-8-18-8,18 4-23,-22-26 0,31 13 0,-31-13-2</inkml:trace>
  <inkml:trace contextRef="#ctx0" brushRef="#br0" timeOffset="437">305 399 65,'-5'-13'35,"5"13"-1,0 0 0,-2 26-19,-1-4-10,8 6-1,-5-4-1,1-1-1,-1-2-2,-1-8 0,1-13-1,0 0 1,-10-13-1,5-8 1,4-5-1,1-3 2,4-2-1,3 0 2,3-1 0,6 9 0,2 3 1,2 7 0,-1 4-1,1 11 1,-4 6-1,-3 11-1,-3 6 0,-1 8 0,-6 3 0,-3 3-1,-2 0 0,1-2 0,-2-4-2,0-9-1,6 4-5,-3-28-20,0 0-10,0 0 1,20-3-1</inkml:trace>
  <inkml:trace contextRef="#ctx0" brushRef="#br0" timeOffset="842">743 457 48,'9'-16'35,"-7"-5"1,2 5-1,-8-10-8,5 13-18,-11-6-3,10 19 0,-20-12-3,5 15 0,-5 3-1,1 9-1,-5 3 0,2 8 0,0 2-1,6 2-1,5-1 0,5-1 0,10-1-1,5-7 0,5-5 0,5-9 0,3-6 1,1-8 0,0-9 1,-1-8 0,0-6 0,-4-13 1,0-6 1,-2-10-1,-6-5 1,0 1 0,-4-1 0,-2 8 2,-4 6-2,-4 19 1,-1 16-1,5 16 0,-13 35 0,9 10-1,0 11 1,6 14-2,4 3 1,3 6-1,5-7 0,5-7 0,3-11-1,0-15 0,2-8-1,-2-19-1,4-9-4,-12-29-13,14 1-18,-8-15-1,5 1-1,-5-5 1</inkml:trace>
</inkml:ink>
</file>

<file path=ppt/ink/ink2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7:55.0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126 8 62,'-23'-6'36,"23"6"-3,-16-3 2,16 3-22,0 0-3,0 0-3,17 4-2,2 1-1,0-5-1,8 3-1,-2-3-1,4 0 0,-3-2 1,-3 1-1,-3-2 0,-4 3 0,-16 0 0,13 4-1,-13-4 1,-5 20 0,-1-7-1,-3 8 1,-1 2-1,-2 6 1,2 5-1,3 2 1,4 2-1,3 4 1,0 3-1,2-4 0,-2-1 0,0-3 0,-3-5 0,-2 1 1,0-4-2,0-4 1,-3 0 0,0-4 1,4-2-1,0-3 0,-4-1 0,8-15 0,-18 10 0,2-13 0,-3-3 1,-1-2-1,1-3-1,0 1 1,3 2-2,2-3-1,14 11-2,-21-21-14,21 21-19,16-15 0,2 12-1,-5-7 1</inkml:trace>
  <inkml:trace contextRef="#ctx0" brushRef="#br0" timeOffset="515">303 306 87,'0'0'36,"0"0"1,-18-8 1,-6 8-32,-2 8-2,-11-4-1,-2 5-1,-3-1-2,-1-5-3,17 16-23,-7-19-11,18 6-1,15-6-1,0 0 0</inkml:trace>
</inkml:ink>
</file>

<file path=ppt/ink/ink2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8:32.8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-3 27 67,'2'-29'36,"-2"29"-4,5 28-6,4 7-47,-7 7-11,2 2-2,1 2-1</inkml:trace>
</inkml:ink>
</file>

<file path=ppt/ink/ink2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8:20.2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116 13 77,'0'0'36,"0"0"0,0 0-7,-22-13-18,19 26-5,-10-1 0,3 10-1,-6 3-2,3 9-1,-2 3 0,4 9 0,1 3-1,8 2 0,2 2 0,7 1 0,5 0 0,8-5 0,-1-2 0,6-4-2,-1-4 2,2-5-2,0-11 0,-2-5-2,2-2-1,-12-20-10,15 3-24,-13-16 1,4 1-2,-10-17 1</inkml:trace>
  <inkml:trace contextRef="#ctx0" brushRef="#br0" timeOffset="390">304 174 59,'0'0'35,"-13"-7"1,13 7-6,0 0-8,-12-15-14,12 15-1,0 0-2,17-5-1,-17 5 0,21-6-2,-7 3 1,4 3-1,-3 2-1,-2 5 1,-13-7-1,15 31 0,-17-7-1,-6 7 1,-5 8-1,-5 0 1,-2 1-1,1 0 0,2 0 0,7-6 0,7-1 1,7-7-1,8-5 0,5-5 0,6-5 0,5-8 0,2-5-1,1-7-2,3 0-3,-18-20-18,13 11-14,-9-14 0,4 3-2,-13-6 1</inkml:trace>
  <inkml:trace contextRef="#ctx0" brushRef="#br0" timeOffset="780">603 29 63,'0'0'38,"26"2"-2,-26-2 2,32 13-18,-16-4-14,6 7-1,-9-3-1,4 7-1,-4 0 0,0 7-1,-3 4-1,3 9 1,-4 3-1,-5 7 0,-2 5-1,-2 1 1,-6-3-1,0 2 0,-8-5 1,-5-9-3,-3-4 2,-2-12-4,2-1-2,-14-24-21,18 5-12,-2-17 1,11-3-2,1-16 2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46.4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288 13 75,'0'0'35,"0"0"1,-9-15-6,0 28-21,-17-7-3,3 11-1,-12-3-2,1 6-1,-4-3 0,8-1-3,2 0 2,8-5-2,20-11 1,0 0-1,0 0 0,21 4 1,1-10-1,4 0 3,-4-1-2,4 3 2,-10 2 0,-2 7 0,-14-5 1,9 32 0,-12-6 0,-1 9-2,-5 4 1,3 7 0,-1 1-1,3 1 0,1-4-2,4-5-1,2-4-1,2-13-1,6-2-1,-11-20 0,20 14-1,-20-14 2,24-2 0,-24 2 2,20-5 2,-20 5 2,0 0 0,-3 16 1,-12-10 0,-5 3 0,-9-6-2,-3 1 0,-1-5-1,-2-5-2,11 4-4,-8-9-28,32 11-2,-17-24 0,17 24-2</inkml:trace>
  <inkml:trace contextRef="#ctx0" brushRef="#br0" timeOffset="640">497-2 86,'0'0'38,"0"0"-1,6 35 1,-12-4-31,6 14-2,-4 3-1,0 8-1,-1 5 0,1 3-1,0-1-1,-1-3 0,4-8-1,-1-3 1,2-6-1,0-4 0,2-9-1,-2-9-2,6-4-2,-6-17-12,0 0-22,3-23 0,10 10-1,-8-16 1</inkml:trace>
  <inkml:trace contextRef="#ctx0" brushRef="#br0" timeOffset="905">727 301 82,'18'-16'37,"-18"16"-1,0 0 1,0 0-32,-32 1-2,7 5-1,-6 1-2,-7-4-3,9 12-11,-6-11-22,16 3 0,4-2-1,15-5-1</inkml:trace>
  <inkml:trace contextRef="#ctx0" brushRef="#br0" timeOffset="1108">766 405 63,'-13'10'37,"-2"6"-1,-13-7 0,9 3-18,-17-6-16,-2-5-3,10 2-33,-9-7-1,11 1-1,6-6-2</inkml:trace>
  <inkml:trace contextRef="#ctx0" brushRef="#br0" timeOffset="1950">1237 106 56,'16'-15'36,"-16"15"-1,0 0 1,0 0-12,0 0-18,-34-6-3,4 14 0,-3-1-2,-5 2 0,0-1 0,5-2-1,7 1 1,12 1 0,14-8 1,0 0-1,-5 16 2,5-16 0,18 11-1,-18-11 0,16 22 0,-8-3 0,-5 1-2,-1 7 2,-2 2-2,0 6 1,0-1-1,-3 3 1,1-1-1,1-2 1,-1-2-1,1-5 0,0-2 0,-1-10-2,4 1-2,-2-16-4,0 0-26,0 0-5,13-21 0,-11-2 0</inkml:trace>
  <inkml:trace contextRef="#ctx0" brushRef="#br0" timeOffset="2309">1206 379 89,'25'-10'34,"-25"10"0,-16 10-8,-3-7-22,-10 1-2,-3 2-4,-14-13-21,11 7-11,4-9 0,6 5-2,8-6 0</inkml:trace>
  <inkml:trace contextRef="#ctx0" brushRef="#br0" timeOffset="2621">1309 429 81,'0'0'39,"0"0"-1,0 0 1,4 36-29,-6-11-4,6 8-1,-6 6-2,1 6 0,-5-2-2,2 0 0,1-3-2,-4-14-1,7 0-6,-15-19-29,15-7-2,13-6-1,3-8-1</inkml:trace>
</inkml:ink>
</file>

<file path=ppt/ink/ink2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8:21.5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135 237 61,'-6'-17'36,"6"17"0,-16-19-1,16 19-19,-21-3-7,11 16-2,-12 4-1,6 12-3,0 10-1,3 8-1,3 5 0,5 0-1,8-3 0,4-8-1,4-5 0,2-16 1,3-6-1,0-16 0,1-10 1,0-8-1,-2-11 1,-2-9-1,-1-6 2,-4-5-1,-2 5 0,-3 6 1,1 6 0,-4 12 0,0 22 0,0 0 0,2 27-1,2 10 1,-1 6 0,3 3 0,3 3-2,2-5-1,5-1-3,-9-21-7,18 6-21,-25-28-4,32 5 0,-22-22-2</inkml:trace>
  <inkml:trace contextRef="#ctx0" brushRef="#br0" timeOffset="374">296 348 64,'0'0'36,"0"11"-2,13 26-1,-7-11-16,10 11-12,-7-6-1,0 0-2,-5-9-1,-4-22 0,-4 13-2,4-13 1,-18-22-1,7-5 0,5-4 0,3-7 1,6-5 0,4 4 0,6 1 2,6 8-1,1 7 1,3 9 0,-1 14 1,3 15-1,-6 10 0,1 12 0,-7 5 0,0 2-1,-7 4 0,-2-4 0,-2-5-2,-4-11 0,-1-3-2,3-25-3,-4 31-17,4-31-15,0 0 1,16-27-1,1 14 1</inkml:trace>
  <inkml:trace contextRef="#ctx0" brushRef="#br0" timeOffset="749">762 374 76,'9'-20'37,"-9"-6"-1,0 10 1,-9-11-28,9 27-4,-17-3-1,8 15-1,-6 9-2,2 10 0,-3 5-1,3 2 0,5 5-2,3-6 1,5-4 0,5-7-1,0-9 1,-5-17 0,29 3 1,-10-15 0,2-13 0,2-11 0,-3-8 1,-2-11-1,-1-6 0,-4-3 1,-4-2 0,-2 2 0,-4 9 1,-3 10-1,-2 9 1,-2 20 0,4 16 0,-17 16-1,8 17 0,2 14 1,4 11-2,7 11 2,6 5-2,8 0 1,6-4-2,5-11 1,5-7-3,-4-20-3,14 0-16,-18-32-17,4-5 1,-12-22-3,4-5 2</inkml:trace>
</inkml:ink>
</file>

<file path=ppt/ink/ink2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8:22.9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200-5 75,'0'0'36,"-24"0"0,16 13 0,-18-2-29,10 19-1,-10-1-1,5 12 0,-4 1-3,6 9 1,3 0-1,5 5 0,3-2-1,8 3 1,5-3-1,9-3 0,5-2-1,4-5 1,3-3 0,5-6-2,-1-3 1,0-12-2,4-1-1,-11-11-2,12 2-9,-22-22-24,11-1 1,-14-15-2,6-2 1</inkml:trace>
  <inkml:trace contextRef="#ctx0" brushRef="#br0" timeOffset="328">384 133 80,'0'0'37,"0"0"0,20 6 0,-20-6-30,0 31-1,-7-6-1,0 8-2,-5 5-1,-1 6 0,-1-3-1,2 2 0,0-7-1,2-6 1,3-6 0,4-6-1,3-18 0,3 17 0,-3-17-1,26-3 1,-3-3-1,8-3 0,3-1-1,1-3 0,1-3 0,-5-8-2,-1 2 0,-13-8-1,-2 5 1,-12-7-1,-3 4 2,-6 2 2,0 5 1,6 21 2,0 0 1,0 0 1,-8 24 0,12 14 1,-3-2-2,7 14 1,-3-4-2,0 6-1,-2-9 0,-2 0-1,-1-10-2,-3-11-2,10 3-8,-7-25-26,0 0 2,-3-22-3,12-1 1</inkml:trace>
  <inkml:trace contextRef="#ctx0" brushRef="#br0" timeOffset="858">817 54 77,'17'-17'37,"-4"14"-2,-3-16-3,15 20-23,-11-6-1,15 9-2,-3 0-2,4 11-1,-2 4 0,5 7 0,-7 5-2,0 8 1,-7 5 0,-7 10-1,-8 4 0,-11 5 0,-8 4-1,-6-1 1,-10 1-1,-5-7-2,-3-2 1,-7-9-4,5 3-9,-22-33-26,15-3 2,-9-17-3,8-5 1</inkml:trace>
</inkml:ink>
</file>

<file path=ppt/ink/ink2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8:27.1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167 57 56,'0'-15'34,"0"15"1,-4-22-1,4 22-20,-13-21-4,13 21-2,-31 0-2,15 13-2,-7 5-2,3 9 0,-2 4-1,3 5 0,6 3-1,6-2 0,9-1-1,5-8 0,6-4 0,3-9 0,4-6 0,0-12 1,2-8-1,-3-8 1,-2-9 1,-4-9-1,-6-7 1,1 3 0,-4 0 1,-3 5-1,-2 5 0,1 15 1,0 16-1,-4 13 1,4 15-1,1 9 0,2 9-1,6 0-1,-1 1-3,-2-12-5,16 3-26,-12-20-2,10-3 0,-7-18-2</inkml:trace>
  <inkml:trace contextRef="#ctx0" brushRef="#br0" timeOffset="390">319 96 53,'0'0'36,"0"0"-2,1 36 1,-1-10-13,16 14-16,-7-2-2,1 1 0,-4-11-2,0-3 0,-6-25-1,0 0 0,0 0 0,-12-30-1,8-5 1,2-6-1,2-6 1,6 1-1,6 2 0,5 10 0,-1 7-1,-2 7-2,8 18-8,-22 2-25,20 0 0,-20 0-1,19 16 0</inkml:trace>
  <inkml:trace contextRef="#ctx0" brushRef="#br0" timeOffset="702">597 149 74,'14'-4'37,"2"1"-1,-9-18-5,16 10-21,-14-13-4,3 8 0,-11-5-2,-1 5-2,-4 1-1,4 15 0,-28 0 0,12 17-1,-2 9 1,2 11 0,3 4-1,8 8 1,1-1-1,13-3 1,1-6-1,6-9-1,7-9-1,-3-13-3,12 3-13,-12-26-20,8 0 2,-7-17-4,4-1 3</inkml:trace>
</inkml:ink>
</file>

<file path=ppt/ink/ink2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8:28.34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125 451 55,'-15'-15'37,"15"15"-1,-28-1 1,16 26-15,-14-4-15,16 17-2,-6 0-1,9 9-2,-2 0-1,9-2 0,4-6-2,5-11 1,6-9 0,5-15-1,1-7 1,1-14-1,0-10 1,-5-3-1,0-8 1,-5 2 0,-6 1 1,-2 10-1,-2 9 0,-2 16 1,3 16-1,1 10 0,5 10 0,2 5 1,4 0-1,3-4 0,7-8-1,-3-13 2,-1-12-1,-2-14 0,-3-12 0,-6-12 0,-7-8 0,-7-2 0,-7-1 1,-7 3-1,-7 6 0,-2 11-1,-1 13-1,-4 6-4,15 27-16,-6-10-14,16 10 0,1-5-2,17 3 2</inkml:trace>
  <inkml:trace contextRef="#ctx0" brushRef="#br0" timeOffset="452">394 519 69,'0'0'36,"27"37"0,-17-11 0,8 16-22,-8-2-10,4 2-1,-8-6-2,-2-4-1,-4-11 0,0-21-1,0 0 0,-13-13 0,9-12 1,2-9-1,4-5 2,4 0-1,5-2 2,7 4-1,-1 7 1,6 11 0,-3 7 0,0 15 0,-2 10 0,-2 14-1,-5 10 0,-4 7 0,-1 4-1,-6-3 0,0 2-4,-4-15-4,13 3-29,-9-22 0,0-13-1,21 0-2</inkml:trace>
  <inkml:trace contextRef="#ctx0" brushRef="#br0" timeOffset="2730">862 111 68,'3'-17'36,"-8"-2"1,5 19 0,-13-15-26,13 15-3,-8 22-2,8 3-1,-8 2-2,7 10 0,-3 2-2,2 6 1,2 1-1,2 5 1,0 1-1,0 5 0,2-3-1,-1-3 1,-3-3-1,2-4 1,-2-6-1,0-9-1,0-4 0,-2-11 0,4-1-2,-2-13-4,4 15-13,-4-15-19,9-16 1,-5 0-2,13 1 3</inkml:trace>
  <inkml:trace contextRef="#ctx0" brushRef="#br0" timeOffset="3042">960 411 75,'-14'-10'35,"-10"3"0,0 16-1,-8-8-30,-3 6-5,6 12-13,-4-13-19,12 3 0,2-5-3,19-4 1</inkml:trace>
  <inkml:trace contextRef="#ctx0" brushRef="#br0" timeOffset="3260">974 509 53,'0'26'35,"-1"5"-1,5 7 1,-7-7-14,9 11-16,-7-9-1,4 1-1,-5-12 0,2-5-1,0-17-1,0 0 0,0 0-1,-16-30 0,12 0 1,3-7-1,2-7 1,5 2-1,2 1 1,7 6 0,1 4 0,3 11-2,2 9-1,-8 0-12,12 20-22,-6-7 0,2 12-2,-5-4 1</inkml:trace>
  <inkml:trace contextRef="#ctx0" brushRef="#br0" timeOffset="3556">1279 481 80,'0'0'36,"-14"0"0,-2 9-3,9 13-28,-9 4-1,4 8-1,1 1-1,-1 4-1,5-1-2,3-6-1,5 0 1,-1-13-1,9-6-1,-9-13 1,21 0 1,-8-14 0,0-10 1,-1-8 1,-3-8 1,1-1 0,-5-2 1,3 11-1,-5 5 2,-3 27-1,0 0 0,21 13 0,-11 22-1,3 11 0,3 5-2,-3 3 1,2 2-1,-4-15-4,4 4-4,-15-26-27,17-3-1,-17-16-2,25-13 0</inkml:trace>
  <inkml:trace contextRef="#ctx0" brushRef="#br0" timeOffset="3931">1567 512 70,'-2'-15'37,"-8"-2"-2,10 17 2,-26-12-28,15 25-2,-8 2-2,4 14-2,-1 2-2,3 5-1,6 4-3,1-1 0,12-1-2,-1-12 0,9-1 0,-1-18 0,6-5 1,-2-17 2,2-10 2,3-14 1,-8-12 2,5-9 0,-8-8 2,-2 1-1,-7-6 0,0 8 0,-9 4 0,1 18-1,-8 0 0,2 21 0,-1 12-1,13 10 1,-17 29-1,17 11 0,0 9-1,4 20 0,2 8-1,7 5 1,3-1-3,1-2 0,7-9-2,-7-19-1,10-4-5,-12-36-5,17 3-13,-21-29-8,6-1 4,-14-31 10,12 12 11,-12-13 8,0 3 6,4 13 7,-16-7 15,9 39 9,0-21-3,9 49-9,-14-9-9,13 24-6,-8 0-2,5 8-2,0-5-3,-2-6-2,2-4-5,-5-36-27,0 0-1,-8-17-2,9-21-1</inkml:trace>
  <inkml:trace contextRef="#ctx0" brushRef="#br0" timeOffset="4664">2061 497 59,'13'0'37,"-13"0"0,-16-7 1,-12-10-14,13 24-19,-11-1-1,0 14-1,2 4-1,3 6-1,3 4 0,13 7 0,6-1-1,14-2 0,9-3 0,6-10 0,7-3-2,0-13-3,11 4-14,-12-25-19,6-4 2,-8-15-3,1-2 1</inkml:trace>
  <inkml:trace contextRef="#ctx0" brushRef="#br0" timeOffset="4914">2314 5 86,'-3'-15'40,"3"15"-3,-2 21 1,7 9-33,-8 5-1,3 15-1,-3-1 0,1 14-1,-5-3-2,3 1 2,-2 2-2,3-4 1,-1 0-1,-1-7 0,5-4 0,0-8-2,5-2-3,-8-24-5,17 4-28,-14-18 0,19-15 1,-7-13-3</inkml:trace>
  <inkml:trace contextRef="#ctx0" brushRef="#br0" timeOffset="5148">2386 436 72,'-17'-7'33,"-5"5"-2,-9 4-5,4-2-34,-12 4-22,1-2-1,4-2-2,5-5 1</inkml:trace>
  <inkml:trace contextRef="#ctx0" brushRef="#br0" timeOffset="5397">2481 433 56,'-17'16'37,"17"-16"-1,-17 40 0,9-17-12,13 16-18,-7 1-2,2 4-1,2 1-2,6 0-1,5-7 0,5-12 0,3-10-1,2-12 1,2-11-1,-2-15 1,-3-11 0,-5-9 0,-9-8 0,-11 2 0,-3 1 0,-10 9 0,-3 11-1,-5 9-1,1 24-6,-7 6-29,15 9 2,1-2-2,15 8 1</inkml:trace>
  <inkml:trace contextRef="#ctx0" brushRef="#br0" timeOffset="5709">2681 537 67,'15'14'38,"-9"2"-2,3 15 1,-9-9-22,10 11-11,-7-8-1,-3-4-1,0-21-1,0 0 0,-22-8-1,14-18 0,0-7 0,5-4-1,5-2 2,7 5-2,4 7 0,4 0-3,9 23-7,-10-2-25,10 9 0,-7-4 0,7 5 0</inkml:trace>
  <inkml:trace contextRef="#ctx0" brushRef="#br0" timeOffset="5928">2893 461 77,'0'26'36,"3"-1"0,-10-5 0,11 15-29,-6-2-2,5 4 0,0-3-3,3-6 0,6-4-1,1-12 0,5-10 0,4-10-1,0-14 0,2-8 0,-2-10 0,0-3 0,-1 0 1,-3 4-1,-7 3 0,1 8 0,-5 9 1,-7 19 0,0 0 0,0 0-1,-3 31 1,-3-2-1,-2 7 1,2 11 0,-1 7-1,8 7 0,-1 8 1,7 3-1,2 1 1,1 0-1,2-3 0,-2-7 0,0-5 1,-7-7 0,-3-11-2,-7-10 1,-6-9 0,-6-10 0,-4-8 0,-5-6-1,2-7-1,-1-6-2,6 4-3,-10-20-16,19 10-16,-1-10 1,13 2-1,-1-13 2</inkml:trace>
</inkml:ink>
</file>

<file path=ppt/ink/ink2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8:34.8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59 59,'-4'-26'39,"7"11"-2,-6-6 3,3 21-14,0 0-19,10 29-1,-10-9-4,3 13 1,-3 5 0,2 7-1,-5 0-3,3 0 2,-5-3-2,-2-8-1,2-1-3,-12-19-16,17 11-17,0-25-1,6 29-1,0-16 1</inkml:trace>
  <inkml:trace contextRef="#ctx0" brushRef="#br0" timeOffset="250">61 679 93,'-14'8'37,"11"10"0,-10-14-3,13-4-31,-14 22-5,-4-21-27,18-1-8,0 0 0,0 0-1</inkml:trace>
</inkml:ink>
</file>

<file path=ppt/ink/ink2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8:55.4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343 28 71,'2'-17'37,"-2"17"-2,-18-10 2,18 10-28,-40-2-2,9 8-3,-8-3-1,0 4 0,-5-1-1,5 3-2,1-3 0,12-1 0,7-2-1,19-3 0,-13-1 0,13 1-1,13-13 1,1 4 1,-1 0-1,4 2 2,-4 3 0,0 7 1,-13-3-1,18 27 1,-14-1-1,-1 18 1,-5 4 0,1 16 0,-5-2-1,0 8 0,2-2 0,-3-4 1,1-7-2,0-12 0,5-6 0,-4-14-2,5-6-2,0-19-5,13 10-22,-11-25-8,14 1 2,-8-17-2</inkml:trace>
  <inkml:trace contextRef="#ctx0" brushRef="#br0" timeOffset="421">217 159 75,'1'-17'37,"-1"17"-1,0 0 2,3 14-30,-6 1-1,11 17-2,-7 5-2,5 16-1,-5 0-1,5 8-1,-4 3 0,3-7 0,-5-8 0,0-6-1,0-14 0,-4-15 0,4-14-1,0 0 1,-13-23 0,6-6 0,7-7 0,0-8 0,3-3 1,4 4 1,3 4 0,5 8 0,-1 8 0,3 17 1,1 15 0,-2 14-1,0 12 1,-2 7-1,-2 3 0,-2 2 0,-4-1-1,-5-10-1,2-2-1,-6-14-3,8 2-8,-5-22-25,0 0 2,0 0-3,8-23 2</inkml:trace>
  <inkml:trace contextRef="#ctx0" brushRef="#br0" timeOffset="843">434 335 77,'0'0'37,"-1"16"-1,13 13 1,-14 4-29,12 14-3,-4 1-2,4 3 0,-1-3-3,3-8 0,-2-11-1,-2-11 0,-8-18 0,16 0 0,-10-16-1,-1-15 1,0-9 0,0-13 0,-1-3 1,0 2 0,-1 1 2,3 11-1,-3 10 2,-3 32-1,0 0 0,12 27 0,-10 15 0,4 10 0,0 8-1,1 1 0,1-6-2,-1-9-1,9-6-4,-16-23-24,19-4-7,-5-20-1,11-3 0</inkml:trace>
  <inkml:trace contextRef="#ctx0" brushRef="#br0" timeOffset="1201">917 268 58,'0'0'37,"-13"17"-1,-3-1 0,6 24-12,-7-17-18,2 10-2,-1-4-1,9 2-1,3-5-1,10 0-1,4-1 0,6-5 0,4 1 0,-3-3 0,-5 1 0,-6-1 1,-11-1-1,-8-5 0,-5-1-1,-7-3 1,0-4-1,-4-5-2,9 4-5,-13-14-29,33 11 2,-27-27-2,22 11-1</inkml:trace>
</inkml:ink>
</file>

<file path=ppt/ink/ink2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8:59.4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308 14 72,'0'0'37,"20"-15"-1,-20 15 1,0 0-28,-17-2-3,-2 8-1,-15 0-2,-4 1-1,-7-2-1,1-1 0,0 1-1,8-5 0,6 3 1,8 2-1,22-5 0,0 0 1,-3 22 0,16-6 0,1 3 0,0 8 0,0 5 0,-6 6 1,0 4-1,-7 7 0,1-1 0,-4 4 0,-2-2-1,-1-5 1,2-4-1,0-5 0,-1-6 0,4-6 0,-1-4 0,1-4 0,1-3-2,-1-13 0,3 19-3,-3-19-11,0 0-23,15-16 1,-1 9-1,-6-12 0</inkml:trace>
  <inkml:trace contextRef="#ctx0" brushRef="#br0" timeOffset="375">281 382 71,'16'-16'37,"-14"3"-2,-2 13 1,-15 10-25,-1 8-7,-15-2-3,-9-5-5,8 7-31,-12-11 0,10 3-1,6-10-2</inkml:trace>
</inkml:ink>
</file>

<file path=ppt/ink/ink2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9:02.4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35 363 42,'0'-13'35,"-8"-5"1,8 18-1,-1-29-10,1 29-14,0 0-2,1 31-2,-5-5-3,7 10-1,-5 7-1,2 4 0,0-1-3,2-10 0,-4-2-2,2-34-5,-4 25-12,-6-42-18,7-7 2,-7-23-2,11-3 2</inkml:trace>
  <inkml:trace contextRef="#ctx0" brushRef="#br0" timeOffset="203">40 104 60,'11'-40'33,"-4"6"-2,-1 14 1,-9 5-25,3 15-21,0 0-17,0 0 0,9 28-3,-2-8 0</inkml:trace>
  <inkml:trace contextRef="#ctx0" brushRef="#br0" timeOffset="390">299 244 63,'0'0'37,"0"18"-1,-6 1 1,-20-6-20,10 11-13,-6-1-2,7 7 1,4 2-2,11 2 0,4 0-1,14-1 1,1-4-1,5 0 1,-6-5-1,-5-5 0,-9-5 0,-4-14 0,-24 16-1,-3-15-3,5 12-11,-8-15-22,12 3 2,-1-7-3,19 6 2</inkml:trace>
</inkml:ink>
</file>

<file path=ppt/ink/ink2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9:03.2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28 337 78,'-10'-19'39,"10"19"-2,-19-8 1,29 23-30,-13 4-2,8 16-3,-1 3 0,5 7-2,-1 4-1,1-4-1,6-1-2,-8-19-7,10 1-27,-17-26 0,23 3 0,-15-24-2</inkml:trace>
  <inkml:trace contextRef="#ctx0" brushRef="#br0" timeOffset="203">147 278 78,'0'0'38,"0"0"-2,-3 37 0,-1-6-29,4 18-1,-8-4-3,4 8-1,-5-2-1,5-5-3,0-5-3,-9-21-20,13 4-11,0-24-2,0 0 0,0 0 0</inkml:trace>
  <inkml:trace contextRef="#ctx0" brushRef="#br0" timeOffset="546">376 310 77,'-12'-28'37,"12"28"-1,-30-16 0,19 31-31,-9 1-1,3 15-1,-3 5-2,2 8-1,7 5-2,2 1 0,9-1-2,4-15 1,5-4-2,-9-30 2,26 17 0,-12-26 1,4-10 1,-2-8 2,-3-11 1,0-5 0,-6-5 2,2 8-1,-6-2 1,1 17 0,-5 9-1,1 16 0,-2 20 0,5 16-1,0 9 0,3 7-2,1 4 1,2-4-3,-1-1 0,1-21-8,13-2-27,-22-28 0,34 4 0,-20-23 0</inkml:trace>
  <inkml:trace contextRef="#ctx0" brushRef="#br0" timeOffset="920">558 2 70,'-9'-25'39,"9"25"-2,0 0 2,-4 45-24,-5-4-10,9 19 0,-7 5-2,3 8-1,1 2 0,1-3-1,2-8-2,3-7 1,2-10-2,2-12-2,6-1-7,-13-34-27,23 24 0,-10-33 0,12 0-1</inkml:trace>
  <inkml:trace contextRef="#ctx0" brushRef="#br0" timeOffset="1154">690 364 87,'-3'15'37,"7"14"0,-11-8-2,16 21-30,-8-2-1,4 8-3,-3-4 0,1-10-5,3 8-8,-10-29-26,4-13 2,0 0-2,8-32 1</inkml:trace>
  <inkml:trace contextRef="#ctx0" brushRef="#br0" timeOffset="1295">716 184 50,'0'-49'30,"3"21"0,-3 28-15,0 0-34,17 25-9,-7 6-2,-1 6-2</inkml:trace>
  <inkml:trace contextRef="#ctx0" brushRef="#br0" timeOffset="1482">998 447 77,'5'-22'37,"-5"22"0,-5-24 0,5 24-30,0 0-2,-20-5-3,1 13 0,-1 5-1,3 10-2,-4 2 0,7 8-2,-1-5 0,12 6-2,0-9 1,12 1-1,0-13 0,8-4 2,-1-11 0,3-9 2,1-4 2,-5-15 1,1-4 1,-3-12 1,0 0 0,-6-11 1,3 2-1,-7-4 0,4 5-1,-7 0 1,0 13-2,0 7 1,-3 8-1,2 13 0,1 13-1,-4 24 0,1 11 0,3 15-1,3 15 1,2 5-1,4 6 1,4-3-1,2-8 0,2-13 0,2-13-1,2-19 0,1-22-1,4-10-3,-13-34-17,19 8-16,-1-14-1,8 3-2,-7 0 1</inkml:trace>
</inkml:ink>
</file>

<file path=ppt/ink/ink2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9:46.5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301 209 58,'1'-16'35,"-1"16"-2,-17-10 2,-11-2-25,6 14-4,-15-5-1,2 6-1,-7-2-2,5 5 0,0 1-1,10 2-1,10-2 0,17-7-2,-3 13 1,3-13-1,27 3 0,-8-4 1,3-1 0,-1 2 1,-3 4 0,-4 7 2,-4 3 1,-1 14-1,-8 2 2,2 11-1,-4 3 1,1 2-2,-3 4 1,3 3-1,-1-2-1,2-1 0,-1-4 0,1-7-1,2-1-1,-3-12-2,8 2-5,-8-28-29,4 13 0,-4-13 0,23-10-2</inkml:trace>
  <inkml:trace contextRef="#ctx0" brushRef="#br0" timeOffset="421">269 488 74,'4'16'36,"-4"-16"-1,10 45 0,-10-16-30,5 12-2,-7-3 0,4 1-1,-4-7-1,-1-8 0,0-3 0,3-21-1,0 0 1,-7-13 0,6-12-1,2-5 1,2-10 0,4-3 0,2-2 0,4 4-1,0 6 1,4 7-1,1 7 0,0 9-1,3 12-4,-21 0-12,30 6-19,-30-6-1,28 22-1,-28-22 1</inkml:trace>
  <inkml:trace contextRef="#ctx0" brushRef="#br0" timeOffset="764">652 501 75,'0'0'36,"-12"-15"0,7 29-3,-11-20-26,3 23-2,-10-2-1,5 9-1,-3 7-2,5 5 0,1 5-2,4-5-1,9 1-1,5-14 1,9 0-2,2-16 1,5-7 1,-5-13 0,7-10 1,-3-6 1,-2-12 2,-3 2 0,-4-3 1,-3 7 0,-3 5 0,1 15 1,-4 15-1,0 0 0,4 35-1,1 4 0,1 11-1,1 2 0,1 0-1,-3-8-2,5-2-2,-7-23-7,16 1-26,-19-20 1,21-10-2,-12-16 1</inkml:trace>
  <inkml:trace contextRef="#ctx0" brushRef="#br0" timeOffset="1107">787 545 53,'0'0'35,"0"0"0,7 24-1,-7-11-9,10 25-21,-7-1-1,1 0-1,-4-3-1,-1-8-2,-1-7 0,2-19 0,0 0 0,-17-18-1,13-6 1,4-10 1,2-5-1,3-3 2,3 0 0,7 7 0,-2 1 1,4 10 0,-1 5 1,2 16-1,-4 6 1,3 17-1,-4 3-1,0 11 1,-2 5-1,-3 2 0,1-2-1,-6-1-1,-2-6-2,-5-18-5,11 5-29,-7-19 1,-3-16-2,3-7 0</inkml:trace>
  <inkml:trace contextRef="#ctx0" brushRef="#br0" timeOffset="1622">1205 468 52,'0'0'36,"-26"-11"-1,26 11 0,-25 6-13,22 13-16,-3-1-1,12 6-1,0 2-1,8 2-1,1-2-1,2 0 0,-4-1-1,-4-2 0,-8-1 0,-8-1-1,-6-5 0,-7-3-1,0-2-2,-6-12-4,26 1-24,-27-12-4,26-1 0,1-12 0</inkml:trace>
  <inkml:trace contextRef="#ctx0" brushRef="#br0" timeOffset="1950">1354 40 58,'11'-20'38,"-14"-3"-2,3 23 2,0 0-18,13 33-14,-10 3-2,2 15-1,-4 9 0,0 8-1,-1 9 0,-1-4-1,-2-3 0,2-3 0,-1-8 0,5-4-1,1-8-1,-1-12 0,5-5-3,-6-14-3,19 9-23,-21-25-8,29-4 0,-15-11-1</inkml:trace>
  <inkml:trace contextRef="#ctx0" brushRef="#br0" timeOffset="2215">1678 517 74,'-9'-19'37,"9"19"-2,-28-13 2,11 26-31,-12 2-3,2 12 0,-5 8-1,6 6-1,6 5-2,8-1 0,12-1-2,4-11 1,14-6-1,2-13 1,7-8 0,-1-15 0,0-13 1,-4-10 1,-4-10 1,-1-4 0,-8-1 1,-4 5 0,-2 4 0,-1 15 1,-4 10 0,2 13-1,5 22 1,-4 11-1,5 8-1,0 4 0,2 3-2,0-7-2,6 7-10,-7-27-23,16-3-1,-5-24-1,8-1 1</inkml:trace>
  <inkml:trace contextRef="#ctx0" brushRef="#br0" timeOffset="2605">1890 143 85,'0'0'37,"-11"-16"-1,11 16-4,0 0-28,11 19 0,-11-19-1,-1 24-1,-2-10-1,6 8 1,-6 4 0,3 8-1,0 2 1,0 6-1,0 6 1,0 4-2,4 4 1,-4-1 0,0-1-1,6-1 0,-3-2 0,1-7-1,-4-5 0,0-8-1,2-7-1,-2-24-4,8 21-19,-9-37-12,18-2 0,-8-18 0,17 1 1</inkml:trace>
  <inkml:trace contextRef="#ctx0" brushRef="#br0" timeOffset="2886">2090 478 68,'-10'-13'34,"-8"18"-1,-15-5-3,3 14-25,-8 3-7,-7-10-17,8 6-12,2-13 0,12 2-4,7-9 1</inkml:trace>
  <inkml:trace contextRef="#ctx0" brushRef="#br0" timeOffset="3182">2059 465 80,'0'0'37,"-10"24"-1,16 10-1,-2 2-31,4 14-1,-3-1-3,0 3-2,8 5-7,-16-24-27,15-8 1,-12-25-2,10-13 1</inkml:trace>
  <inkml:trace contextRef="#ctx0" brushRef="#br0" timeOffset="3354">2057 130 85,'2'-30'35,"-6"7"-1,17 23-3,-13 0-33,4 24-27,5 5-4,-3-2-3,11 9-1</inkml:trace>
  <inkml:trace contextRef="#ctx0" brushRef="#br0" timeOffset="3525">2315 498 82,'-5'20'35,"5"14"-1,-8-6-4,8 11-28,-1 3-1,2 0 0,4-4 1,3-5-1,8-8-1,3-6 1,3-10-1,0-14 1,-1-9-1,-8-8 1,0-14 0,-8-2-1,-11-6 0,-9 1 0,-8 0 1,-3 10-3,-4 8-1,-5-2-8,11 16-24,-5-2 1,29 13-2,-19-13 1</inkml:trace>
  <inkml:trace contextRef="#ctx0" brushRef="#br0" timeOffset="3822">2543 460 71,'5'15'37,"10"17"-2,-12-3 1,14 10-26,-8 2-8,-2 4 1,-4-9-2,-2-5-1,-4-11-1,3-20-1,-14-1-1,2-20 1,5-5 0,1-12-1,5-1 2,2-4 0,7 2 1,6 7 2,1 2 0,8 12 1,-4 3 0,4 12 0,-5 8 0,1 12-1,-4 9 0,-4 4 0,-5 7-1,-3 6 0,-3 2-1,-1-1 1,-2-1-2,-2-9-2,5 1-3,0-33-16,-7 25-14,7-25-1,12-16 0,-5-7 0</inkml:trace>
  <inkml:trace contextRef="#ctx0" brushRef="#br0" timeOffset="4227">2958 460 68,'0'0'34,"-16"-7"0,16 7-2,-15 16-27,7 4-2,-1 1 1,9 9-1,4-4-1,14 5 0,2-1 0,2 1-1,-2-2 0,-7 0 1,-9-3-2,-8-4 0,-11 4-3,-15-14-4,8 7-28,-14-19 1,10 4-3,0-14 1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49.8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52 417 54,'-10'-21'38,"10"21"-2,0 0 1,-11 24-10,-3-8-21,14 16 0,-4-6-2,4 11-1,-5-2-2,5-3-3,0 4-6,-8-22-29,8-14 0,0 0 0,0 0-3</inkml:trace>
  <inkml:trace contextRef="#ctx0" brushRef="#br0" timeOffset="187">15 123 98,'6'-26'38,"-7"3"0,1 23-7,0 0-27,0 0-3,-7 18-1,7-18-6,-6 29-26,-1-13-5,12 10 1,0-3-3</inkml:trace>
  <inkml:trace contextRef="#ctx0" brushRef="#br0" timeOffset="359">157 409 87,'8'27'35,"-8"-2"-1,11 12-5,-5-11-25,1 2 0,-7-7-2,-3-3-1,3-18-1,-13 7-1,13-7 1,-21-23 0,15 1-1,3-3 1,7-2 2,9 1-1,2 3 1,8 8 0,0 5 1,5 10-1,-2 6 1,0 13-1,-3 4 0,-6 6-1,-7 7-1,-1-4 1,-3-2-2,-6-7-1,-5-4 0,5-19-2,-14 12 0,14-12 0,-13-22 0,13 3 0,4-1 1,5-3 2,8-3 1,5 6 1,0-2 2,7 9 1,-6 0 0,3 7 0,-9 3-1,1 13 0,-5 3-1,-5 8 0,-3 5-1,-2 2-1,-6 3-2,-2-5-3,5 11-14,-11-24-18,9 0 1,2-13-2,0 0 1</inkml:trace>
  <inkml:trace contextRef="#ctx0" brushRef="#br0" timeOffset="858">670 409 87,'10'-16'37,"4"17"-1,-14-1 1,15 19-30,-11 3-2,2 15-1,-4 5-1,-2 11-1,-5 4-1,4 2 0,-2-1-1,-2-3 0,-2-3-2,1-12-2,4 2-7,-16-28-26,18-1 0,0-13-1,-7-21-1</inkml:trace>
  <inkml:trace contextRef="#ctx0" brushRef="#br0" timeOffset="1092">745 481 81,'20'-12'37,"-4"-2"-1,9 14 0,-9-2-30,8 11-1,-3 5-2,-7 10-1,-2 3 0,-12 5-2,-7 4-1,-15-6-1,-1 2-3,-24-19-25,11 0-6,-6-19-1,12-1-1</inkml:trace>
  <inkml:trace contextRef="#ctx0" brushRef="#br0" timeOffset="1451">1026 0 65,'-1'13'38,"-7"1"-1,13 20 1,-10-7-17,18 21-16,-14 5-1,5 12 0,-7 0-2,5 0 0,-5-1-2,3-8 0,-2-8-2,0-11-2,6-2-8,-4-35-25,3 14 0,-3-27 0,14 3-2</inkml:trace>
  <inkml:trace contextRef="#ctx0" brushRef="#br0" timeOffset="1653">1181 375 88,'17'34'36,"-15"-7"0,8 19-1,-10-4-31,3 7 1,-5-4-4,-2-6-2,-2-3-4,-11-26-21,17-10-11,-13-7 2,10-12-3,-3-23 2</inkml:trace>
  <inkml:trace contextRef="#ctx0" brushRef="#br0" timeOffset="1981">1360 474 88,'15'-16'36,"10"8"-1,-7-19-4,8 15-24,-8-5 0,-1 6-3,-17 11-1,18-19 0,-18 19-2,0 0 1,-22 17-2,6 2 0,-3 3-1,-1 6 2,2 6-1,1 2 0,5-2 0,7 0 0,5-4-1,4-8-1,5-4-3,-9-18-10,29 8-23,-12-21 2,13 7-3,-8-16 1</inkml:trace>
  <inkml:trace contextRef="#ctx0" brushRef="#br0" timeOffset="2262">1699 403 59,'2'-18'37,"-2"18"-2,1-14 0,-4 27-15,-10-4-16,6 7 0,-3-1-3,1 9 1,-1-3-1,4 2 0,2 0-1,4-2 0,0-3 1,-2 1-1,1 0 0,-3 1 0,-2 0-1,-6-1-1,-1 4-1,-8-16-15,3 12-17,1-13 0,4-3-2,-2-10 0</inkml:trace>
</inkml:ink>
</file>

<file path=ppt/ink/ink2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9:53.1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85 563 76,'0'0'36,"-15"-11"-1,11 26-8,4-15-20,-9 33-2,4-7-2,8 8 0,2 3-1,4-1-1,2 0 0,4-10-1,3-9 0,0-12 1,-1-12-1,1-12 1,-5-8 0,-5-9-1,-5-6 1,-6 0 0,-6-1-1,-6 3 0,-6 12 1,-1 9-1,-4 10 0,1 12-2,1 16-1,-1-7-10,11 15-24,4-11 2,12 3-3,-2-19 1</inkml:trace>
  <inkml:trace contextRef="#ctx0" brushRef="#br0" timeOffset="344">403 148 61,'7'-25'37,"-11"-11"-2,8 14 2,-19-9-24,12 15-9,-6-2 0,9 18-1,-25-3-1,25 3-1,-23 30 0,9-4 0,6 8-1,-1 7 1,1 2 0,4 4 0,-2-1 1,3 4-2,-2-4 2,4 2-2,-2-2 2,5-4-2,0 4 1,1-3-1,5-2 1,-2 0-1,3-1 0,-2-3 0,3-5 0,-5-7-3,1-1-2,-6-24-13,0 0-19,0 0-1,17-24 0,-9-7 0</inkml:trace>
  <inkml:trace contextRef="#ctx0" brushRef="#br0" timeOffset="671">425 494 54,'-24'0'31,"-4"7"-2,-6-1-6,2-6-50,-1 4-2,3-4 0,10-3-1</inkml:trace>
</inkml:ink>
</file>

<file path=ppt/ink/ink2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09:54.1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233 13 54,'0'0'37,"-11"-13"-3,11 13 1,-40-4-14,17 13-18,-9-2-1,3 6 1,0 0-1,5 4-1,2 1 2,12 1-2,1-1 2,6 6-2,3-4 2,5 6-2,-2 0 2,1 3-1,-4 2-1,0 6 0,-3 0 0,3 2 0,-4 0-1,4-1 1,-3-2-1,1-3 1,2-5-1,0-2 1,2-3-1,1-2 0,1-4 1,2-1-1,5-2 1,2 1-1,5-5 0,-1-1-1,5-2-1,-1-11-3,10 11-9,-18-29-25,17 2 1,-17-16-1,9 2 1</inkml:trace>
  <inkml:trace contextRef="#ctx0" brushRef="#br0" timeOffset="374">191 366 70,'-26'-9'35,"5"18"-1,-6-6 1,11 7-29,-1 9-8,-5-8-24,13 10-7,9-21 0,9 20-3</inkml:trace>
  <inkml:trace contextRef="#ctx0" brushRef="#br0" timeOffset="530">282 338 75,'8'18'37,"-6"9"-3,-4-8 2,13 9-31,-11 4-3,4 2 0,-1-3-1,-3-6-1,0-10-1,0-15-1,0 0 1,-18-15-1,11-9 1,3-8 0,4-2 1,4-4 0,3-1 2,6 10 0,2-2 1,5 12-1,-1 6 1,3 12-1,-4 7 0,1 14 0,-4 5-1,-1 8 0,-2 3 0,-2 8-1,-2-1 1,0-1-1,-3-2-1,-2-9-1,2-2-2,-5-29-10,4 25-23,-4-25 0,12-16-2,-7-8 2</inkml:trace>
  <inkml:trace contextRef="#ctx0" brushRef="#br0" timeOffset="982">783 446 45,'-7'-24'35,"7"6"0,-14-9 1,14 27-13,-32-30-16,16 27-2,-10 2 0,3 19-2,1 3-1,-1 12-1,7 8-1,5-1 0,6 2-1,8-10 0,6-4-1,5-16 0,6-8 1,2-14-1,1-6 2,-3-10-1,-1-5 1,-3-4 1,-4 5 1,-4 4-1,-5 7 1,-3 19 0,0 0 1,12 19-1,-6 14 0,4 16 0,-2 10-1,4 6 1,-2 7-1,0-1 0,-1-1 1,-6-6-2,-3-10 1,-7-8-1,-4-11-1,-9-10-1,-1-9-1,-14-19-4,13 4-17,-14-31-14,14-1 0,-2-18 0,14-2 0</inkml:trace>
  <inkml:trace contextRef="#ctx0" brushRef="#br0" timeOffset="1450">926 73 48,'8'-13'37,"-13"-3"-1,5 16 0,0-22-16,0 22-12,0 0-2,2 26-2,-4 2 1,2 12-3,0 11 1,5 9-1,-1 11-1,3 6 0,0-2-1,4-5-1,0-5-3,-5-20-6,13-3-28,-13-26 1,11-12-2,-8-24 1</inkml:trace>
</inkml:ink>
</file>

<file path=ppt/ink/ink2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0:03.0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35 450 48,'-4'-13'34,"4"13"1,-3-16-1,3 16-19,0 0-5,13 12-2,-13-12-2,3 26-3,-3-7 0,0 7-1,0 2-1,0 1 0,-3 0 0,3-3-1,-1-5-1,-4-6-2,7 2-6,-2-17-28,0 0 1,-5-29-1,13 8 0</inkml:trace>
  <inkml:trace contextRef="#ctx0" brushRef="#br0" timeOffset="234">9 23 73,'-4'-19'36,"4"19"0,0 0-1,0 0-30,13 19-4,-13-19-1,-6 30-4,-7-22-29,13 8 0,0-16-4,5 20 2</inkml:trace>
  <inkml:trace contextRef="#ctx0" brushRef="#br0" timeOffset="514">256 333 52,'0'0'35,"0"0"-1,13-3 0,-9 16-13,-4-13-17,-5 22-1,-4-8-1,2 5-1,-2 2 0,9 0 1,-1-2-1,6 1 1,4-2-1,3 2 0,-2-1 0,-2 3 0,0-2-1,-10 5 1,-4-1-2,-9-5-2,0 4-2,-9-15-9,13 6-22,-6-17 1,17 3-1,0 0 0</inkml:trace>
  <inkml:trace contextRef="#ctx0" brushRef="#br0" timeOffset="842">503 0 81,'0'0'38,"0"0"-3,10 40-2,-7 0-28,1 12-2,-1 6 0,3 8-1,-6 5-1,0 0 0,0-5 0,-2-7-1,0-8 0,0-9 0,-2-10 0,1-8-1,1-6 1,2-18-1,0 0 0,0 0 0,-7-18 1,6-5-1,-2 0 0,3-6 1,4-3-1,1-1 1,2 2 1,3 5-1,3 3 1,3 8-1,2 4 1,3 8 0,-1 6 0,2 6-1,-4 6 1,0 1-1,-4 8 1,-2-1-1,-5 3 0,-3 0 0,-1-1 0,-3-2 0,0-3 0,-1 0-2,3-4-1,-2-16-13,0 0-21,18-13 1,2-3-3,-3-17 1</inkml:trace>
</inkml:ink>
</file>

<file path=ppt/ink/ink2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0:07.0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252 129 63,'-5'-20'34,"5"20"-1,-22-7 0,6 20-23,-10-12-6,3 11 0,-11-4 0,7 7-2,-4-4 2,11 4-2,2-3 0,14 3-1,8-2 0,10 1 0,4-1 1,7 1-1,0 0-1,1 8 1,-3 4-1,-1 2 1,-9 8-1,-9 4 1,-4 3-1,-7 0 0,-8-2 0,-2-3 0,-5-10 0,-4-5 1,2-10-2,-1-4 0,5-5-1,-1-14-5,21 10-16,-20-23-14,21 4 1,-4-8-2,12 6 1</inkml:trace>
  <inkml:trace contextRef="#ctx0" brushRef="#br0" timeOffset="436">316 424 69,'13'-13'36,"5"6"-2,-12-14 2,7 8-29,-10-7-1,-3 20-1,0-25-2,0 25-1,-21-8-1,8 13 0,-4 10 0,2 5 0,-2 4-1,1 9 1,3 3-1,6 0 0,5-1-1,6-2-1,7-3-1,2-10-2,11 0-4,-9-21-4,18 8-2,-20-27 1,15 7 2,-17-17 4,10 4 5,-11-1 4,-1-6 5,4 19 4,-18-10 2,18 24 1,-13 0-1,12 14-3,-11 2-4,8 9-1,-4 3-2,2-1-1,-3-3 0,-2-2-1,-4-8 0,2-14-1,0 0 1,-16-3-1,12-11 1,-1-6-1,5-3 1,5-3 1,4-3 0,4 2 0,3 1 0,2 6 1,0 3 0,2 9 0,-4 6-1,4 9 0,-7 9 0,3 8 0,-10 7-1,4 1 0,-5 3 0,2 1 0,-7-5-2,-4-10 0,7 4-4,-3-25-7,0 0-24,0 0 1,10-17-2,-6-9 1</inkml:trace>
  <inkml:trace contextRef="#ctx0" brushRef="#br0" timeOffset="1123">847 53 51,'-2'-14'38,"-7"-4"-2,9 18 0,-7-22-12,7 22-18,0 0-2,8 23 0,-9-4-1,-1 8-2,-1 3 1,1 7 0,-3 5-1,2 3 0,0 1 0,3-2 0,-1 1 0,1-2-1,1-3 0,1 1 1,-2-5-1,1-5 0,-1-3-1,0-4 0,2-4-1,-2-20-2,1 24-3,-10-37-13,9 13-17,5-25 0,8 6 0,-6-20 1</inkml:trace>
  <inkml:trace contextRef="#ctx0" brushRef="#br0" timeOffset="1404">916 322 66,'-27'-14'30,"4"24"-5,-3-10-3,-6 6-50,5-2-1,2-2-1,6-5-1</inkml:trace>
  <inkml:trace contextRef="#ctx0" brushRef="#br0" timeOffset="1716">955 478 60,'20'13'34,"-20"-13"-1,32-5 1,-25-15-22,12 8-6,-12-9 0,2 3-2,-9-3-2,-1 2 0,-8 5 0,9 14-1,-28-10 0,11 19-1,-2 6 1,3 11 0,2 6-1,5 5 1,2 4-2,7-4 1,5 4-2,4-9-1,9-3-1,-1-15 0,9-4-1,-3-15 1,8-2 0,-4-12-1,2-3 4,-2-2 0,-1 0 2,-2 5 2,-5 1 0,1 13-1,-6 1 1,0 14-1,-14-10 0,17 29 0,-12-12-2,-2 1 0,-2 0 0,-1-18-1,-7 17-1,7-17 1,-18-13-1,10-4 1,3-3 0,4-6 2,1-6 0,9 1 1,1-2 1,6 7 0,3 1 0,5 7 0,-5 3-1,6 9 0,-6 5 0,1 11-1,-1 2 0,-2 7 0,-4 4-1,-1 6 0,-3 2 0,-5 5 0,-2-3 0,-4 0 0,-2-2-2,-1-8-1,1 6-4,-13-29-23,17 0-5,0 0-2,13-31 0</inkml:trace>
  <inkml:trace contextRef="#ctx0" brushRef="#br0" timeOffset="2433">1719 334 46,'-14'-19'33,"-1"8"3,15 11-3,-31-7-8,31 7-19,-31 21-2,12 3-1,-5 7 0,9 9 0,-1 2-2,7 4 0,6-1 0,11-5 0,5-6-1,1-7 0,8-5-3,-5-22-11,17 7-22,-11-21 1,10 2-2,-11-14 1</inkml:trace>
  <inkml:trace contextRef="#ctx0" brushRef="#br0" timeOffset="2714">1785 470 65,'0'0'34,"0"0"-2,13-10 1,11 7-26,-10-9-2,6 2-1,-7-4-2,-13 14 0,14-26-1,-16 14 0,2 12-1,-22-16 0,4 14 1,1 11 0,-2 5 0,3 9 0,3 1 1,4 11-1,5-1 0,7 2 0,3-2-1,5-4-1,7-1-3,-5-18-11,17 5-21,-2-19 1,11 5-1,-6-18 0</inkml:trace>
  <inkml:trace contextRef="#ctx0" brushRef="#br0" timeOffset="3042">2145 304 72,'-25'-9'34,"12"22"-3,-6-6-6,6 12-23,0-1 0,3 7 0,5-2 1,11 0-1,6-3-1,7 1 1,0-1-1,1 2 0,-9-2 0,-2 0 0,-15-2 0,-7 2-1,-10-3-1,-6-1 0,1 4-4,-9-18-20,11 5-7,2-13-3,24 6 1</inkml:trace>
</inkml:ink>
</file>

<file path=ppt/ink/ink2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0:10.9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97 579 81,'-8'-27'37,"8"27"-1,0 0-3,0 0-27,-18 27-2,14 5 0,-1 3-2,1 9 0,-3 2-1,2 0-2,7 2-3,-11-23-17,13 4-16,-4-29 0,0 0-1,0 0 0</inkml:trace>
  <inkml:trace contextRef="#ctx0" brushRef="#br0" timeOffset="203">4 306 80,'-6'-36'37,"9"19"-1,-6-2-1,3 19-31,0 0-3,0 0-2,11 29-5,-19-13-30,17 10 1,-2 1-2,8 11 0</inkml:trace>
  <inkml:trace contextRef="#ctx0" brushRef="#br0" timeOffset="405">220 613 57,'0'0'36,"0"27"-1,-5-4-1,11 18-15,-7-5-17,2 4-1,-5-4 0,-1-4-1,1-9 0,-5-10-1,9-13-1,-14-3 1,9-11 0,1-11 0,5-3 0,7-5 1,0-6 1,10 3 1,-1-2 0,9 9 1,-4 1 0,4 8-1,-4 7 1,0 16-1,-3 10 0,-3 10-1,-6 7 0,-3 7-1,-2 3 0,-4-2-1,-1 3-2,-8-18-7,10 0-26,-2-23 0,0 0-1,5-16 0</inkml:trace>
  <inkml:trace contextRef="#ctx0" brushRef="#br0" timeOffset="780">618 0 76,'0'0'37,"0"0"-1,5 36 0,3 4-31,-9 10-2,-1 13 0,-3 1 1,0 2-2,-2 1 0,1 0-1,-1-2 1,5-2-1,-2-8 0,4-1 0,-1-7-1,2-4 0,-2-9 0,2-7 0,-1-9-1,0-18 0,0 19-3,0-19-2,0 0-19,4-27-13,9 6 1,-8-15 0,12 1 0</inkml:trace>
  <inkml:trace contextRef="#ctx0" brushRef="#br0" timeOffset="1045">703 524 70,'-19'0'33,"-5"4"-2,-15-4-3,7-2-36,4 6-23,2-4 0,13-2-1,13 2 0</inkml:trace>
  <inkml:trace contextRef="#ctx0" brushRef="#br0" timeOffset="1232">800 647 81,'-13'14'36,"11"15"-1,-8-12-2,9 18-29,1 4-2,7 3 0,2-4-1,4-5 0,3-7-1,1-13 0,2-8 0,0-14 0,-1-14 0,-7-6 0,-5-15 0,-4-1 1,-2-1-1,-6 5 1,-4 2-1,-5 11 1,-5 12-1,-2 14-1,0 20-4,-13 3-25,16 16-5,-1-2-2,7 7-2</inkml:trace>
</inkml:ink>
</file>

<file path=ppt/ink/ink2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0:13.2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298 44 43,'-2'-17'33,"-4"3"1,-7-2-1,-3 21-12,-10-8-15,-1 9-3,-8 0-1,1 7 1,-2-5-1,7 7 1,4-3-1,6-2 0,6-6 1,13-4-1,0 0 0,0 0 1,0 0-1,0 0 0,11-14 0,-11 14 0,0 0-1,0 0-1,8 19 1,-11-2-1,0 8 1,-1 6-1,0 5 1,-2 5 0,2 1-1,1 3 1,-2-2-1,4-1 1,-2-3-1,3-1 1,0-4-1,3-2 0,-2-6 0,-1-4 0,2-3-1,-2-19-1,0 23-2,0-23-3,0 0-18,-2-20-13,11 7 1,-5-14-2,14 9 3</inkml:trace>
  <inkml:trace contextRef="#ctx0" brushRef="#br0" timeOffset="421">185 333 70,'0'-19'34,"0"19"-2,-30 4 0,12 2-30,-3-2-4,-10-5-5,10 8-25,-4-7 1,12 2-3,13-2 0</inkml:trace>
  <inkml:trace contextRef="#ctx0" brushRef="#br0" timeOffset="639">348 117 71,'0'0'36,"-14"7"0,1 9 0,8 13-32,-3 8-2,-2 11 1,1 0-1,3 6 0,3 0-1,8-3 0,3-4-1,8-8 0,7-7 0,3-11 0,2-10 0,2-9 0,-4-14 1,0-11-1,-6-12 1,-2-13-1,-10-8 1,-6-3-1,-7 0 0,-8 5 0,-4 6-1,-9 10 1,-6 18 0,-2 20 0,-3 16-2,1 14-2,12 26-13,-1-12-19,15 10 1,1-9-2,18 0 0</inkml:trace>
  <inkml:trace contextRef="#ctx0" brushRef="#br0" timeOffset="1061">722 79 47,'-4'-20'35,"4"20"2,0-16-1,0 16-13,0 0-16,0 0-2,6 13 0,-4 7-2,-4 5 0,2 10-2,0 9 1,-5 8-1,-2 5 1,1 0-2,-1-2 0,-3-2 1,3-8-1,-3-6 0,5-8 1,-2-9-1,4-7 0,3-15 1,0 19-1,0-19 1,17 0-1,2-2 0,6-4 0,4 0 1,5-2-1,2-1 0,-1 2-1,-2-2 0,-2 7-4,-16-11-9,10 16-24,-25-3 0,23-11-2,-17-6 0</inkml:trace>
</inkml:ink>
</file>

<file path=ppt/ink/ink2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0:30.0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129 55 75,'-22'-23'36,"12"8"-1,-6-4-3,16 19-22,0 0-4,4 19 0,3 3-2,8 10-1,-2 3 0,5 8-2,-4-1 1,3 1-1,-1-7 0,-3 0-1,1-6 0,-6-6-1,5-4-3,-13-20-5,22 14-28,-22-14 1,9-24-1,-9-4-1</inkml:trace>
  <inkml:trace contextRef="#ctx0" brushRef="#br0" timeOffset="234">194 40 89,'0'0'36,"0"0"1,-1 38-1,-7-17-30,7 14-2,-6-1 0,-1 2-2,-5-2 0,0 1-2,-1-5-1,-4-5-1,5 0-5,-8-23-19,21-2-11,0 0 0,0 0-1,0 0 1</inkml:trace>
  <inkml:trace contextRef="#ctx0" brushRef="#br0" timeOffset="452">286 168 85,'-13'3'34,"-14"-3"1,14 7 0,-19-4-32,-4 1-3,1 8-10,-5-13-24,6 1 0,2-8-3,8 0 0</inkml:trace>
</inkml:ink>
</file>

<file path=ppt/ink/ink2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0:35.3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24 118 74,'-8'-26'36,"3"10"0,-5-10-5,16 13-22,-12-4-2,6 17-2,-1-13 0,1 13-1,6 16-1,-1 7-1,0 9 0,2 11 0,-1 6-1,1 9 0,2 4 1,-1 1-2,1-3 1,0-11 0,-2-8-1,0-9 0,0-10 0,-7-22-1,16 13 0,-16-13-3,16-16-5,-26-10-27,17 4-3,-11-11 2,8 6-3</inkml:trace>
  <inkml:trace contextRef="#ctx0" brushRef="#br0" timeOffset="358">259 0 85,'0'0'37,"-19"9"-1,22 15 2,-11 6-32,4 12-2,-9 2 1,2 6-2,-4-2-1,2 4 0,0-2-1,3-4 0,3-7 0,1-7-2,5-3 0,-1-8-1,5 1-2,-3-22-6,9 19-26,-9-19-1,0 0 0,8-22-1</inkml:trace>
  <inkml:trace contextRef="#ctx0" brushRef="#br0" timeOffset="608">230 264 70,'-9'-13'34,"-5"10"1,-2 12-1,-10-8-24,0 2-12,3 7-28,-12-10-3,9 0-2,0-6 0</inkml:trace>
  <inkml:trace contextRef="#ctx0" brushRef="#br0" timeOffset="2542">540 329 54,'-8'-15'36,"8"15"-2,-8-23 1,8 23-17,5-17-8,11 16-2,-16 1-2,23 7-1,-7 6-2,-2 11-1,-2 7-1,-6 6 0,-4 3 0,-6 4-1,-5-4 0,-6-10 0,0-5 0,2-13 0,13-12-1,-13-15 1,17-7 0,5-11 0,4-6 0,4-5 0,1-5-1,-1 7 2,0 0-2,-6 10 1,-4 12 0,-7 20 1,0 0 0,0 0 0,1 35 0,-2 2 0,-4 6 1,5 4-1,0 0 0,2-5 0,2-3-1,3-9-1,6-2-1,-2-15-3,13 8-9,-24-21-24,39 5 0,-21-10 1,13 7-3</inkml:trace>
  <inkml:trace contextRef="#ctx0" brushRef="#br0" timeOffset="2964">946 534 61,'2'-19'38,"-2"19"-1,-2 13 1,7 20-12,-17-6-21,12 14-1,-7 1-2,-3 1 0,1 0-2,-2-8-1,1-2-5,-12-27-11,22-6-20,-19-5 0,21-12-1,-2-16 1</inkml:trace>
  <inkml:trace contextRef="#ctx0" brushRef="#br0" timeOffset="3244">1169 300 82,'0'0'36,"-1"16"0,8 7-1,-10-1-29,7 6-3,-2 3 1,2-4-2,3-5-1,5-5 0,4-11-1,0-10 0,2-11 0,0-9 0,1-5 0,-2-2 0,-3 0 0,-4 5 1,-2 3 0,-8 23 0,8-16 0,-8 16 1,3 26 0,-3 3-1,0 10 1,3 5 0,-3 8-1,3 7 0,-2 2 0,-1-2-1,0 0 1,0-3-1,-4-9 1,-3-7-1,-2-5 0,-1-12 0,-1-6 0,11-17-1,-28 13 0,11-19-2,17 6-3,-33-26-13,33 26-19,-15-36 0,17 19 0,0-9-1</inkml:trace>
  <inkml:trace contextRef="#ctx0" brushRef="#br0" timeOffset="3681">1568 495 83,'0'0'38,"19"27"-1,-19-5 0,13 17-31,-13 1-3,-2 6-1,-4 0-1,-5-5-4,5 4-9,-14-22-25,11-5 1,-4-21-3,13 3 2</inkml:trace>
</inkml:ink>
</file>

<file path=ppt/ink/ink2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0:39.5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47 57 82,'-25'0'37,"25"0"-2,-24 0-3,24 0-25,0 0-3,0 0 1,0 0-2,13-14 0,5 7-2,0-2 0,7-2 0,2 4 0,-1 1-1,0 3 1,-6 6 0,-7 6-1,-4 6 1,-9 5 0,-7 8 0,-8-1-1,-2 5 1,-9 1-1,2-2 0,-2 1 0,3-2 0,4-4 0,5-3 0,8-6 1,7 0-1,-1-17 1,30 20 0,1-15-1,6-4 1,6-4-1,5 2 0,-4-2 0,-2 0-2,-3 2-2,-7 12-10,-32-11-24,24 3-1,-24-3 0,0 0-2</inkml:trace>
</inkml:ink>
</file>

<file path=ppt/ink/ink2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0:43.0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 81 50,'0'0'31,"0"0"3,17 5-2,-17-5-19,19-8-1,-19 8-3,14-13-2,-14 13-1,1-18-2,-1 18-1,-14-13 0,0 13-2,0 8 1,0 2-1,-2 9-1,6 2 1,3 4-1,6-2 0,1-3 1,0-20-2,18 15 1,-1-23 1,-3-7-1,2-9 0,-5-3 0,-2-2 0,-4 3-1,-3 4 1,-8 6-2,6 16-3,-30-11-22,30 11-11,-20 10 1,20-10-1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6:13.54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71 11 82,'-13'-14'36,"13"14"0,0 0 1,0 0-32,0 0 0,0 0-1,-16 2-1,16-2-1,0 0-1,-20 6-3,20-6-2,-22 4-33,22-4 1,0 0-2,0 0-2</inkml:trace>
  <inkml:trace contextRef="#ctx0" brushRef="#br0" timeOffset="452">85 292 94,'-15'-6'37,"15"6"0,0 0 0,0 0-33,-17 9-1,17-9 0,0 0-2,-17 15-3,17-15-7,-15 3-28,15-3-1,-8-26 0,11 4-2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54.1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254 12 78,'9'-16'36,"-9"16"-1,0 0 0,-10 13-28,-11-4-2,-2 9-1,-6-2-1,-4 1-1,-5-1-1,8-3 0,-1-3 0,9-2-1,9-8 0,13 0-1,0 0 1,13-11-1,4 6 0,7-3 1,-4 1 0,5 3 1,-6 2 0,-1 8 0,-18-6 0,17 26 1,-17-2-1,-7 9 1,-2 5-2,-1 4 1,-3 3 0,0-4-1,7 0-1,-6-9 0,11-3-3,-2-9 0,9-7 0,-6-13 0,19 3 0,-6-4 1,1-5 2,0 2 1,-14 4 1,22-10 0,-22 10 1,0 0 0,-14 8 0,-3 0-1,-5-1-1,-4-3-1,-1 3-3,-11-11-24,21 3-7,-2-8 0,19 9-3</inkml:trace>
</inkml:ink>
</file>

<file path=ppt/ink/ink2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0:43.8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174 128 67,'-1'-14'36,"-8"-3"0,9 17 1,-9-13-26,9 13-4,0 19 0,0 3-3,-4 4 0,1 9-1,-3 5-1,3 8 0,-3 3 0,-1 5 0,1-3 0,2 0-1,-2-3 0,2-5 0,0-6 0,2-4 0,1-6-2,-1-7 0,4-1 0,-2-21-3,0 24-3,0-24-13,0 0-19,-2-27 1,12 14-2,-7-16 2</inkml:trace>
  <inkml:trace contextRef="#ctx0" brushRef="#br0" timeOffset="281">186 399 61,'0'0'33,"-18"0"-1,1 12 0,-8-1-25,-2 1-11,6 4-24,-10-8-3,6-2-1,3-7-1</inkml:trace>
  <inkml:trace contextRef="#ctx0" brushRef="#br0" timeOffset="546">235 411 70,'-15'11'34,"17"8"0,-2-19-5,11 32-19,-11-9-4,9 11-1,-9-4 0,9 5-2,-9-3 0,4-2-1,-4-4-1,0-1 0,0-10 0,0-15 0,-3 14 0,3-14 0,-6-20 0,6-2 0,2-7-1,1-6 0,5-4 0,5-2 0,0 5-1,5 6 1,-1 5-2,-4 6-2,9 19-9,-22 0-25,13 1 2,-13-1-3,17 14 1</inkml:trace>
  <inkml:trace contextRef="#ctx0" brushRef="#br0" timeOffset="936">511 428 64,'0'0'37,"-9"-15"-1,9 15 0,-4 15-19,4 7-11,-4 5-1,4 10-2,-5 5 0,5 7-2,-3-4-1,2-6-3,1-1-3,-13-26-26,13-12-5,0 0 1,0-32-2</inkml:trace>
  <inkml:trace contextRef="#ctx0" brushRef="#br0" timeOffset="1123">472 132 58,'-1'-31'33,"1"31"0,0 0-4,10 13-25,-2 15-34,-3 0-3,6 4-1,-1 1 1</inkml:trace>
  <inkml:trace contextRef="#ctx0" brushRef="#br0" timeOffset="1295">776 396 69,'0'0'37,"4"-13"-1,-4 13 1,-23 16-24,14 3-10,-11 4 0,1 6-1,-2 3 0,0 4-2,8-1 0,3-3-1,7-6 0,5-8-2,-2-18 1,24 10 0,-9-19 0,1-10 1,-3-8 1,3-8 0,-6-6 1,1 3 1,-6 4 0,1 4 1,-6 9-1,0 21 1,0 0-1,8 21 1,-5 14 0,-1 13-2,5 6 1,-1 5-1,1 2-1,-1-8-2,2-7-2,-6-26-16,14 1-18,-16-21 1,24-13-2,-11-19 1</inkml:trace>
  <inkml:trace contextRef="#ctx0" brushRef="#br0" timeOffset="1654">947 460 74,'4'11'37,"3"17"-2,-4 0 1,4 8-31,-1 3-2,0 2-1,-3-5 0,-6-6-3,-1-8 0,4-22-1,-18 13 0,18-13-1,-13-32 2,9 6 0,4-7 0,4-5 3,1-1-1,8 4 2,0 2-1,5 7 2,0 4-2,5 9 1,-3 4 0,3 12-1,-1 7 1,-2 6-2,-2 6 2,-2 4-2,-6 4 0,-3 4 0,-6 2 0,-4 2-2,-5-3 0,-7-3-2,5 5-5,-14-22-20,18 5-10,6-20 1,0 0-2</inkml:trace>
  <inkml:trace contextRef="#ctx0" brushRef="#br0" timeOffset="2044">1387 518 53,'0'0'36,"8"-23"-2,-8 23 1,-11-13-11,11 13-20,-28 16-1,9 2-1,-1 6 0,1 2-1,2 6-1,7 0-1,5-5 0,5-6 0,12-7-1,2-11 0,7-7 1,0-9 0,-2-6 2,0-5 0,-3-3 0,0 5 1,-7-1 0,1 10 1,-10 13 0,0 0 1,13 13-1,-6 16 0,-3 10 0,5 13 0,-2 12 0,2 10-1,-3 5-1,2 0 0,-2-3 0,-6-4-1,-4-8 0,-8-10 0,-5-15-1,-9-14 0,-6-9-2,-6-19 0,4-4-3,-10-31-7,23 2-24,-6-25-1,22-7 0,3-22 0</inkml:trace>
  <inkml:trace contextRef="#ctx0" brushRef="#br0" timeOffset="2496">1540 159 55,'14'-11'37,"-6"-4"0,9 17 0,-17-2-11,26 16-20,-16 13-2,3 13 0,-1 4-1,-2 12-1,-3 8 0,2 0-1,-5 3 0,-1-3 0,-2-3 0,-1-5-1,-1-7-1,-3-11-2,4-5-4,0-35-20,-6 19-11,6-36-1,10-2 0</inkml:trace>
  <inkml:trace contextRef="#ctx0" brushRef="#br0" timeOffset="2792">1783 515 54,'22'12'36,"-4"-7"-1,-18-5-1,42-5-23,-24-10-2,9 5-2,-11-9-2,-3 2-1,-4-7-3,-9 6 1,-9 2-1,-4 5 0,-7 9-1,-2 9 1,-4 7-1,7 12 1,2 8 1,8 5-1,9 5 0,13-2 0,6 1 1,10-8-2,6-9 0,0-10-2,4-1-5,-16-20-25,14-3-5,-15-17 0,6-3-3</inkml:trace>
  <inkml:trace contextRef="#ctx0" brushRef="#br0" timeOffset="4758">2495 69 52,'-6'-23'36,"-8"-1"0,14 24 0,-26-22-12,20 38-18,-12 8 0,7 17-1,-5 6-1,4 13-1,-2 3-1,5 9 0,1 1 0,2-5-1,3-5 1,4-8-1,4-3 0,3-4 0,5-7 0,0-4-2,5-9-2,-2-9-3,11 7-17,-14-30-15,9 2-1,-11-17 0,4 0 0</inkml:trace>
  <inkml:trace contextRef="#ctx0" brushRef="#br0" timeOffset="5070">2433 444 49,'0'0'37,"-2"-20"-3,2 20 2,13-13-13,7 13-17,-6-6-2,4 12 0,0-5 0,5 9-2,-1 3 1,1 6-2,-3 4 2,-1 6-2,-6 3 1,-3 3-2,-7-3 2,-6 0-2,-4-9 0,-3-4 0,10-19-1,-19 12 1,19-12-1,-9-26 0,13 1 0,5-4 0,4-7 0,4-5 1,-1 0 0,2 6 0,-7 5 0,4 4 1,-8 8 0,-7 18 0,0 0 1,0 0-1,-3 37 0,-4-4 0,1 3 1,2 6-1,-1-2 1,3 0-2,3-3 0,5-10-3,4 1-2,-10-28-19,23 14-15,-6-18 1,11 5-2,-6-12 2</inkml:trace>
  <inkml:trace contextRef="#ctx0" brushRef="#br0" timeOffset="5491">2904 647 67,'0'0'37,"0"0"0,0 20 1,-8-7-14,11 19-20,-5 0-1,-1 6-1,-3 0-1,-2-9-2,-2 0-2,-6-16-6,11 1-28,-9-19 0,14 5 0,-12-31-2</inkml:trace>
  <inkml:trace contextRef="#ctx0" brushRef="#br0" timeOffset="5772">3176 416 81,'-20'-1'36,"14"14"0,-10 0 0,15 15-32,-3 2 0,4 3-2,1 1 1,6-2-2,6-10 0,6-8-2,1-8 2,2-15-2,1-7 0,-1-9 0,-2-5 0,-2-3 1,-8 1 0,-2 4 0,0 3 0,-8 25 1,4-13 0,-4 13 1,0 32 0,0 2 0,-3 5 0,3 10 0,0 6 1,2 3-1,-1 2 0,0 2-1,-1-4 1,3-1-2,-4-6 0,-2-5 0,-3-8-1,-3-6 0,-1-12-2,-4-14-2,14-6-9,-36-13-25,31-13 1,-3-13-1,15 1 1</inkml:trace>
  <inkml:trace contextRef="#ctx0" brushRef="#br0" timeOffset="6193">3576 595 86,'20'6'36,"-20"10"1,6 17 0,-11-4-31,5 16-3,-7-1-1,1-1-1,-1 2-2,-3-14-6,7 3-30,-6-21 1,9-13-2,0 0-1</inkml:trace>
  <inkml:trace contextRef="#ctx0" brushRef="#br0" timeOffset="6583">3864 444 59,'-22'-6'35,"9"0"-2,13 6-4,0 0-17,0 0-3,0 0-2,0 0-2,19-11 0,4 12-1,0-2-2,5 4 1,-4-1-2,4 3 1,-8 2-1,-7 6-1,-9 5 1,-10 5-1,-9 4 1,-7 5-1,-1-1 1,-5 4-1,4-5 2,2-1-2,9-6 2,11-4-2,8-6 1,14-5 0,7-4 0,9-4-1,3-3 1,4-3-1,1 2-1,-5-6-1,-2 5-5,-18-11-20,11 6-12,-12-9 1,1 5-2</inkml:trace>
  <inkml:trace contextRef="#ctx0" brushRef="#br0" timeOffset="7036">4328 33 64,'0'0'35,"0"0"-1,18 15 0,2 5-23,-6-5-4,11 8-1,-8 0-1,14 7 0,-5-1-2,4 3 0,-4 0 0,2 5-1,-4 2 0,-2 3 0,-8 9-2,-5 1 2,-6 5-1,-10 5 0,-12-1 0,-7 1-1,-10 1 0,-9-5-2,-9-2-4,-25-27-23,14 0-11,-12-16 1,3-5-3</inkml:trace>
</inkml:ink>
</file>

<file path=ppt/ink/ink2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0:56.6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33 126 50,'-16'4'31,"16"-4"2,0 0-2,-18-1-21,18 1 0,0 0-2,13 7-2,-13-7-2,21 1 0,-21-1 0,32 0-1,-6-3 0,7 2-1,4-2 1,9 2 0,-2-2-1,7 0 0,-2 3-1,-2 0 1,-6 0-1,-6 1-1,-8 2-1,-9-1-1,-5 5-4,-13-7-15,-16-4-16,1-4-2,15 8 1,-29-7-1</inkml:trace>
  <inkml:trace contextRef="#ctx0" brushRef="#br0" timeOffset="390">346-4 59,'14'0'34,"8"11"1,1-7-4,8 14-20,-7-8-3,7 12-1,-12-4-2,1 10-1,-11-3-1,-5 2-1,-15-2 0,-8 0-2,-6-3 1,-4-4-4,3 7-11,-6-22-22,10 3-1,-1-11 0,23 5-1</inkml:trace>
</inkml:ink>
</file>

<file path=ppt/ink/ink2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0:57.4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27 79,'-6'-15'37,"6"15"-1,-9 13 0,15 21-29,-10 10-3,4 12-1,0 10 0,-3 9-1,-2 1 1,5-3-2,-3-2 1,0-11-2,1-8 1,-1-8-1,1-11-1,-1-14-4,8 2-10,-5-21-22,3-18-1,-5-9 0,11 0-1</inkml:trace>
  <inkml:trace contextRef="#ctx0" brushRef="#br0" timeOffset="343">141 517 63,'18'-4'37,"5"0"-3,-6-11-1,12 6-22,-19-14-3,3 7-3,-10-9-2,-3 5 0,-9 0-2,-4 6 0,-4 7 0,-3 9 0,-2 6 0,0 14 0,4 10 1,2 8-1,3 3 1,7 5-2,6-1 0,6-5-1,8-1-2,2-19-4,11 2-3,-8-25-4,16 8-5,-18-27 3,15 5 3,-16-18 6,6-1 5,-6-2 4,-9-6 4,9 17 6,-19-10 2,16 29 2,-17-7-3,4 13-5,11 25-3,-2 2-1,-4 5-1,3 5-3,-3 1 2,-5-8-4,4-2 0,-4-11-1,0-17 0,0 0-1,0 0 1,-16-19 0,20-4 2,4-7 0,0-8 2,5 1 1,0 0-1,6 9 3,-1-1-2,2 11 1,-7 5-1,4 13 1,-4 7 0,0 12-1,-4 5 0,-2 5-1,-1 1 1,-2 5-1,-4-1-1,-4-7-3,8 7-7,-15-18-26,15 1-1,-4-17 0,18 6-1</inkml:trace>
  <inkml:trace contextRef="#ctx0" brushRef="#br0" timeOffset="983">828 507 72,'7'-23'36,"-10"0"-2,3 9 2,-14-2-30,14 16-3,-28 11 2,9 9-3,-7 5 0,3 7-1,1 3 0,4 1-1,9 1-1,7-10 0,8-5-1,7-10 1,7-7 0,2-9 0,4-8 1,-1-5 0,-2-3 1,-1-1 0,-2 1 2,-5 2-1,-2 5 0,-13 13 0,14-4 1,-7 18-1,1 8 0,-4 13-1,-3 6 0,4 14 0,-2 5 0,0 7 0,-5 0-1,1-4 0,-8-4 0,-4-11 0,-4-6-1,-7-14 0,-2-10-2,-7-23-4,13 4-18,-12-31-13,14-8 0,4-16 0,14-8 0</inkml:trace>
  <inkml:trace contextRef="#ctx0" brushRef="#br0" timeOffset="1466">1071 70 54,'2'-20'36,"-2"20"0,0 0-1,20 16-15,-20-16-13,17 34-2,-8-7-1,4 8-1,-4 3-1,-2 7 1,-4 3-2,-3 5 1,-3 5 0,0-1-1,-3-1 1,0-2-2,2-4 1,0-7-2,2-3-2,-2-26-9,17 5-26,-13-19 2,22-9-2,-8-14 0</inkml:trace>
  <inkml:trace contextRef="#ctx0" brushRef="#br0" timeOffset="1716">1222 362 29,'-29'-11'28,"-4"13"-4,-9 1-11,5-5-26,13 10-13,1-10 0,23 2-2</inkml:trace>
  <inkml:trace contextRef="#ctx0" brushRef="#br0" timeOffset="1872">1319 104 75,'0'0'36,"0"0"-1,22 25-5,-22-5-21,8 16-3,-3 2-1,-1 10-1,0 6-2,-2 3 1,-2 1-1,-3 2-1,0-3 0,0-5-1,-3-7 1,2-7-2,0-15 2,4-23-2,0 0 0,0 0 0,0-29 0,5-1 0,7-5 1,1-5 0,6 1-1,3 6 2,2 6-2,-1 7 1,2 8 0,-3 12 0,-3 9 2,-2 9-2,-5 5 2,-2 5-2,-5 2 2,3-2-2,-2-2 1,1-1 0,1-6-2,1-6-2,7 1-4,-16-14-20,19 2-10,-19-2 0,30-12-2</inkml:trace>
  <inkml:trace contextRef="#ctx0" brushRef="#br0" timeOffset="2839">2090 70 69,'-11'-32'36,"11"12"0,-7 0 0,7 20-26,0 0-4,-19 29-1,3 3-2,-1 12 0,-6 8-1,-2 8 0,1 4-1,-1 4 1,3 0 0,9-1-1,4-1 1,9-2 0,6-6-1,10-4 0,3-7 0,4-8-3,5-3 0,-4-18-5,14 9-19,-15-29-13,11-1 1,-13-18-2,4-1 2</inkml:trace>
  <inkml:trace contextRef="#ctx0" brushRef="#br0" timeOffset="3167">2110 424 68,'4'-27'37,"-4"27"-2,7-18 0,8 20-29,-15-2 0,30 16-2,-17 5-1,3 13-1,-3 5 0,-3 5-1,-10 1 1,0-1-2,-2-7 2,-4-6-2,-2-15 1,8-16-1,0 0-1,-10-28 1,19-2-1,1-7 1,5-6-1,-1-1 2,4-1-2,0 6 2,-2 5-1,-4 7 1,-3 9-1,-9 18 1,0 0 0,5 19 0,-8 9 0,1 8 0,-1 5 0,1 4 0,-1-1 1,3-1-2,5-6 0,3-11-3,8-1-6,-16-25-25,37 2-3,-11-19 0,8-2-2</inkml:trace>
  <inkml:trace contextRef="#ctx0" brushRef="#br0" timeOffset="3603">2511 24 90,'16'-7'37,"-16"7"-1,39 24-9,-17-2-21,8 19-2,-4 8-1,-3 8-1,-5 6 0,-8 4 0,-6 0-1,-7 0 0,-7-5 1,-7-2-2,-3-6 0,-6-8-2,0 1-2,-11-25-12,8 5-22,-7-19 1,6-2-2,-4-12 1</inkml:trace>
</inkml:ink>
</file>

<file path=ppt/ink/ink2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03.3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272 31 55,'20'-20'36,"-20"20"-2,18-13 0,-18 13-18,0 0-9,0 0-2,0 0-1,-18 4-1,-5 8-1,-5 0-1,-7 5 0,-4-5 0,2 4 0,-2-2 1,7-5-2,5 3 1,8-3-1,5-5 1,14-4 0,0 0-1,0 16 1,0-16-1,18 12 1,-4-6 0,7 6 0,3 2 1,4 4 0,4 1 0,7 7-1,-3-1 2,4 2-3,-4-2 2,-6-4-3,-6-3 0,-6-7-4,-3 7-7,-15-18-26,0 0-1,-6-24 1,6 4-3</inkml:trace>
</inkml:ink>
</file>

<file path=ppt/ink/ink2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07.6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7 108 57,'2'-13'35,"-8"-8"0,6 21 0,3-25-18,-3 25-9,0 0-1,4 25-2,-5-3-1,1 16-1,-3 7-1,1 8 0,-1 6-1,5 9 1,-4 0 0,2-7-1,0-2 1,0-8-2,0-9 1,0-9-1,3-8 0,-3-25-4,2 26-5,-2-26-26,-2-13-4,4-7 1,14 4-1</inkml:trace>
  <inkml:trace contextRef="#ctx0" brushRef="#br0" timeOffset="374">111 504 56,'0'0'33,"28"0"1,-28 0-1,29-6-21,-21-11-4,11 8-2,-13-8 0,-6 17-3,5-28 1,-6 15-2,1 13 0,-20-16-1,5 14 0,1 10 0,-2 2 0,-1 9 0,5 7 0,-1 5-1,7 2 2,4 1-2,6 1 0,3-5-1,9-3 0,1-8-2,6-6 2,-1-10-2,7-8 1,-6-9 1,2-11-1,-2-4 2,-2-3 0,-3 0 2,-5 1-2,-3 5 2,-4 4-1,-6 22 1,0 0-1,14 7 1,-10 18 0,1 6-2,-2 4 2,-2 4-2,3 0 0,-4-4-1,0-6 1,-4-10-2,4-19 1,0 0-1,-17-10 1,9-12 0,4-8-1,4-7 2,2-1-1,5-4 2,3 6-1,3 2 1,3 6-1,3 11 2,-1 10-1,2 11 0,-1 9 0,0 10 0,-5 8 1,-1 3-2,-2 2 2,-4 2-2,0-3 0,-7-6-3,3 5-6,-15-20-25,21-1-2,-9-13-1,17 0-2</inkml:trace>
  <inkml:trace contextRef="#ctx0" brushRef="#br0" timeOffset="1014">816 501 77,'8'-20'36,"-10"-2"-2,2 22 2,-15-16-31,2 22-2,-11 8 0,0 10-1,-4 5 0,-1 6-2,3 4 1,4-2-3,12-1 1,3-7-1,11-7 0,-4-22-1,23 13 1,-6-18 1,2-9 0,1-7 1,-1-9 1,0-3 0,-5-1 0,1 4 1,-4-1 0,0 9 0,-4 9-1,-7 13 2,10 25 0,-3 10-1,-5 9 1,3 10-2,0 10 2,2 4-2,-3 7 1,-1-7-2,-3-4 0,-1-8 0,-7-7 0,0-14-1,-7-6-1,-5-20-2,4-1-6,-17-27-27,17-8 0,0-15 0,10-5-2</inkml:trace>
  <inkml:trace contextRef="#ctx0" brushRef="#br0" timeOffset="1497">980 17 83,'2'-26'37,"-2"26"-1,0 0-1,0 0-30,-5 29-1,5 6-1,0 6-1,0 10-1,-2 6 0,2 4 1,-3 3-2,1-2 0,-1-3 2,3-2-1,-3-9 0,2-2-1,2-6 0,-1-8-2,3 1-1,-3-33-12,8 18-23,-8-18 1,18-18-1,-9-12 1</inkml:trace>
  <inkml:trace contextRef="#ctx0" brushRef="#br0" timeOffset="1731">1015 398 52,'-26'-3'28,"-9"2"-1,1 11-16,11-2-38,-2-6 0,12 1-2,13-3 1</inkml:trace>
  <inkml:trace contextRef="#ctx0" brushRef="#br0" timeOffset="1887">1155 77 74,'10'-12'37,"-10"12"-2,0 0 0,12 43-28,-9 11-2,-6 8-2,4 17 0,-4 6 0,3 1-2,-1-8 1,-2-10-2,3-13 0,-4-14-1,4-14 1,0-27-2,0 0 0,-12-13 0,12-13-1,0-10 2,3-5-1,4-3 1,3 0 0,6 5 2,-1 4-2,6 9 3,-1 11-1,2 11 0,-3 8 1,-2 11-1,-4 11 1,-1 6-1,-4 4 1,-3 5-1,-5 2 0,-2-7 0,-2-1 0,-2-9-4,6 2-5,-17-25-28,17-3 0,0 0-1,8-28-2</inkml:trace>
</inkml:ink>
</file>

<file path=ppt/ink/ink2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10.1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138 74 58,'0'0'36,"-13"-27"-1,13 27 0,-22-15-14,18 32-16,-11 7-1,3 15 0,-5 8-2,4 12 1,-1 6-2,-1 13 1,6-5 0,7 3-1,0-7 1,5-5-1,4-10-1,-1-7-1,7-3-2,-4-25-10,15 3-24,-6-24 0,9-2-1,-6-21 1</inkml:trace>
  <inkml:trace contextRef="#ctx0" brushRef="#br0" timeOffset="234">222 374 74,'0'0'34,"-12"25"0,6 4 0,12 8-31,-2 2 0,4 4-1,-3-4 1,4-7-1,0-7 1,2-10-2,-11-15 1,24-13-2,-16-9-1,1-10 2,-2-6-2,0-3 2,-4 0-1,2 4 1,-5 3-1,1 12 2,-1 9-1,0 13 1,3 15-1,0 8 0,-3 12 0,1 11 0,-1 8 1,2 9-1,-2 4 1,-2 2 0,2-2-1,-3 0 0,1-8 0,0-5-1,-2-9-2,-1-10 0,5-4-3,0-31-7,0 18-25,-4-37 0,13-2-1,-5-21 0</inkml:trace>
  <inkml:trace contextRef="#ctx0" brushRef="#br0" timeOffset="670">546 38 69,'0'0'37,"26"13"-1,-13-6 0,15 9-27,-10 3-5,4 13 1,-3 1-1,3 6-2,-2 5 0,-1 3-1,-6 5 0,-2 4 0,-9 1 1,-2 2-2,-9-5 2,-7 0-2,-3-4 1,-5-5 0,-2-6-1,-5-8-4,2 0-4,-14-18-28,17-1-1,-2-17-1,11 1-2</inkml:trace>
  <inkml:trace contextRef="#ctx0" brushRef="#br0" timeOffset="1466">1261 460 78,'0'0'36,"-3"-14"-2,3 14 1,-29 3-31,11 5-2,-13-3-1,-1 2-2,-2 3-2,-4-11-8,12 7-23,-2-12-1,28 6 1,-17-25-1</inkml:trace>
  <inkml:trace contextRef="#ctx0" brushRef="#br0" timeOffset="1606">1089 256 77,'9'-16'35,"-14"2"-1,5 14-3,5 21-22,0 8-3,-5 3-2,2 14-1,-2 2 0,3 10-1,0-2 0,0-2-1,-2-4 0,3-9-3,1-2-3,-14-18-21,18 1-11,-9-22 1,13 3-3</inkml:trace>
  <inkml:trace contextRef="#ctx0" brushRef="#br0" timeOffset="1981">1467 63 87,'0'0'35,"-13"-21"0,13 21-3,0 25-27,0 6-1,-3 7-2,2 10 0,-4 6-1,1 10 0,0 7 0,1-4 0,-2-4 0,1-6-1,1-6-1,0-13-3,8 3-7,-10-23-26,14-5 2,-9-13-3,17-12 1</inkml:trace>
  <inkml:trace contextRef="#ctx0" brushRef="#br0" timeOffset="2262">1544 497 56,'26'1'34,"-12"-6"-2,12 0 2,-10-12-25,9 3-1,-14-3-1,2 2-3,-8-2 0,-5 17-2,-3-22 0,3 22-1,-26 3 0,8 13 0,-2 4 0,0 10 0,1 6 1,3 5-1,3 3 0,6-5-2,8 1 1,1-8-2,11-4 0,3-16-2,5-4 1,1-12 0,3-6 0,-1-12 1,2-6 1,-1-3 2,-6-1 0,1 6 2,-7 1-2,2 9 2,-15 16-1,16-3 1,-13 16 0,1 8-1,-3 5 0,-1 0-1,2 2 0,-5-5-2,1-1 1,2-22-1,-7 16-1,7-16 1,-8-20-2,8-3 1,4-4 0,3-4 2,5-4 0,6 3 1,1-1 0,7 6 1,-1 4 0,1 11 0,-7 5 0,1 11-1,-2 8 0,-8 10 0,-6 7 1,-1 6-1,-5 3 0,-2 2-1,0-2 0,-5-8-2,5 3-3,-14-23-15,20 5-17,-2-15 1,14-6-1,-4-12 1</inkml:trace>
  <inkml:trace contextRef="#ctx0" brushRef="#br0" timeOffset="2870">2153 472 78,'9'-19'35,"-9"2"-3,0 17-1,0 0-26,-12 14-1,-2 5-2,-2 12 0,-3 3 0,6 4-2,0-2 1,4-2-1,9-6 0,3-8-1,-3-20 2,22 13-2,-7-19 1,2-5 0,-1-11 0,0-6 1,0-4-1,1 0 2,-8 1-1,4 5 1,-6 2-2,3 8 2,-10 16-1,0 0 1,9 23-1,-9 10 1,-3 6 0,1 11-2,4 8 2,-5 8-1,6 0 1,-5 3-2,2-9 1,0-5-1,0-5-1,-4-11 0,0-9-1,-5-13-2,9-17-3,-30-10-18,15-12-12,-4-22 1,5-4-2,-1-19 2</inkml:trace>
  <inkml:trace contextRef="#ctx0" brushRef="#br0" timeOffset="3385">2466 8 86,'0'0'35,"-3"-16"1,3 16-2,-3 18-29,6 5-1,-4 7-1,-1 8-1,-2 7-1,2 8 0,-2 4 0,0 3 0,-1 2-2,3-6 2,-6-2 1,5-3-2,-1-1 2,-2-10-3,3-4 1,-2-10-3,6 1-2,-1-27-23,0 0-9,0 0 1,12-16-2</inkml:trace>
  <inkml:trace contextRef="#ctx0" brushRef="#br0" timeOffset="3634">2485 376 65,'-22'-9'29,"-4"12"-1,-4 8-10,5-3-47,0-2 0,11-2-1,14-4 1</inkml:trace>
  <inkml:trace contextRef="#ctx0" brushRef="#br0" timeOffset="3790">2641 51 54,'0'0'35,"0"0"0,8 23-1,-3 18-12,-6-1-17,2 15 0,-6 4-2,0 7 0,-1 1-1,2-4 0,0-5 0,-1-11-2,2-7 0,-1-14-1,4-6 1,0-20-2,0 0 0,-4-13 0,7-7-2,1-11 3,6-3-1,3-1 1,2-3 0,3 6 3,4 7-1,3 12 1,-3 9-1,1 12 1,-4 13 0,-4 7 0,-4 8 0,-3 5-1,-3 3 1,-5-1-1,-2-5 0,-5-5-1,3-2-3,4-31-10,-11 22-23,11-22 0,-2-15-2,9-10 1</inkml:trace>
  <inkml:trace contextRef="#ctx0" brushRef="#br0" timeOffset="4290">3165 51 70,'0'0'35,"0"0"-1,21-3 0,-21 3-23,0 0-7,-16 12 0,6 7-2,-11 4 0,4 12 0,-5 6 0,2 12-1,1 5 0,2 5 0,8 3 1,6 0-1,8-3 1,3 0-1,7-8 0,4-4 0,2-7-1,1-10-1,4-5-3,-9-26-15,10 0-18,-6-24 2,4-3-4,-5-19 2</inkml:trace>
  <inkml:trace contextRef="#ctx0" brushRef="#br0" timeOffset="4617">3261 421 75,'0'0'34,"0"0"-2,1 26-2,-1-26-25,27 12-1,-9-12-1,7 3 1,0-6-1,6 3 0,-4-4-1,0 1 0,-5 0-1,-5 4 0,-17-1 0,0 0-1,3 25 0,-19-7 0,-3 4 0,-5 2 0,-1 4 1,0-2 0,4-2 0,3-4-1,5-2 2,6-5-1,7-13 1,0 13-1,0-13-1,23 3 1,-1-6 0,5 3-1,4-3 1,5 2-1,0-2 0,-1 1 0,-2 2-2,-7-1-1,3 11-10,-29-10-23,21-11 0,-23-10-3,9 2 1</inkml:trace>
  <inkml:trace contextRef="#ctx0" brushRef="#br0" timeOffset="5085">3687 162 71,'30'7'34,"-4"-8"-1,18 13 0,-12-7-26,1 14-1,-3-5-1,4 12 0,-7-3-2,-1 10 0,-6 3-1,4 6 0,-10 4-1,2 8 1,-12 2 0,-2 3-1,-11 0 1,-4 5-1,-9-2 0,-11-2-2,-8-5 1,-11-9-3,-6 0-6,-24-24-27,8-8-1,-11-17-1,5-9-2</inkml:trace>
</inkml:ink>
</file>

<file path=ppt/ink/ink2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19.8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33 67,'-21'-26'35,"21"26"0,-7-15 1,7 15-26,0 0-1,12 19-3,-6-3-1,7 16 0,3 5-2,1 5 0,5 4-1,4 5 0,-4-5-1,3-5 0,-3-4-1,-6-14-2,0-1-4,-16-22-10,0 0-22,-4-29 2,7 4-3,-14-17 2</inkml:trace>
  <inkml:trace contextRef="#ctx0" brushRef="#br0" timeOffset="219">296 11 76,'0'0'37,"-9"-13"-2,11 28 3,-10 2-28,8 23-4,-7 2-1,3 8-1,-5-4-1,2 1-1,-5-2-1,0-7-1,2-7-2,-3-15-3,7 8-10,-8-26-22,14 2 0,-2-19-1,12 3 1</inkml:trace>
  <inkml:trace contextRef="#ctx0" brushRef="#br0" timeOffset="437">341 118 92,'-26'11'36,"4"3"1,-22-6-3,12 7-31,-10-3-3,-3-9-10,2 5-25,4-8 0,13 0-2,4-7 0</inkml:trace>
</inkml:ink>
</file>

<file path=ppt/ink/ink2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26.1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 98 57,'-9'-26'37,"-4"-3"-1,7 7 0,-5-1-16,11 23-12,0 0-1,0 0-2,0 29-1,4 5-1,3 3-1,3 14 1,-1 4-2,4 3 1,-3 5 0,2-2 0,2-3-1,-1-5 0,-1-6 0,-4-5 0,1-10 0,-3-9-2,1-5 0,-7-18-2,0 0-4,0 0-20,12-18-12,-11-11-1,8 0 0,-5-12 0</inkml:trace>
  <inkml:trace contextRef="#ctx0" brushRef="#br0" timeOffset="297">251 109 59,'0'0'37,"0"-18"-1,0 18 2,-3 13-14,16 15-18,-17 2-2,2 9 1,-5 2-2,3 4 0,-3 1-2,1 5 1,-3-4 0,6-2 0,2-5-1,-2-2 0,6-3-2,-3-9-2,8 3-4,-8-29-22,0 13-9,0-13 0,9-19-2</inkml:trace>
  <inkml:trace contextRef="#ctx0" brushRef="#br0" timeOffset="546">265 351 63,'-20'-19'33,"6"18"0,-12 1-1,0 4-20,-7 2-13,-11-2-28,8-2-2,6-1-2,4-4 0</inkml:trace>
  <inkml:trace contextRef="#ctx0" brushRef="#br0" timeOffset="2777">500 352 69,'0'0'35,"0"0"1,0 0 0,1 15-27,-5 5-3,8 15 0,-5-2-2,2 9 0,1 1-1,-2-1-1,0-5-1,0-6 1,-2-12-1,2-19-1,0 0 0,-16 1 0,10-17 0,2-7-1,0-9 0,-1-4 0,7-3 0,1 2 0,5-2 0,4 4 0,2 2 0,2 5 1,2 11 1,1 2-1,-2 7 1,0 6 0,3 7 0,-2 6 1,-4 8-1,-1 9 2,0 5-1,0 6 1,-4 2-1,0 2 0,-5-3-1,0-1 1,-1-7 0,-1-9-2,-2-4-1,0-19-2,3 14-2,-11-27-10,8 13-24,13-27 1,-1 9-1,-6-8-2</inkml:trace>
  <inkml:trace contextRef="#ctx0" brushRef="#br0" timeOffset="3417">1039 547 69,'0'-18'36,"0"5"-3,0 13 2,7-27-25,-7 27-2,9-21-2,-9 21-2,-7-17 0,7 17-2,-24-1 0,4 8-1,3 7 2,4 5-2,4 1 1,5 5 0,8-3-1,8 0-1,2-8 1,11-7 0,-5-7-1,0-5-1,-1-10 0,-4-2 0,-7-4-1,-6 1 0,-1 6-3,-12-5-6,11 19-26,-13-13-1,13 13 1,-19-5-3</inkml:trace>
</inkml:ink>
</file>

<file path=ppt/ink/ink2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30.1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51 367 51,'0'0'38,"0"0"-2,0 0 2,0 0-10,-9 32-21,6 0 0,6 8-2,-1 3-1,2 2-2,0-3-1,-1-9-3,8 2-7,-11-35-26,0 0-4,-3-16 1,4-15-1</inkml:trace>
  <inkml:trace contextRef="#ctx0" brushRef="#br0" timeOffset="187">2 87 87,'-2'-41'35,"-1"15"-1,3 26-10,0 0-21,12 24-14,-8 7-22,5 3-1,4 5-2,0 0 1</inkml:trace>
  <inkml:trace contextRef="#ctx0" brushRef="#br0" timeOffset="358">213 367 80,'0'25'36,"9"10"1,-6-2-1,11 9-30,-6 0-2,-1-1-1,-3-7-1,-1-6 0,-3-12-2,0-16-1,0 0 0,-13-9-2,12-10 2,4-10-1,-2-5 0,6-4 1,3-1 1,4 2 0,-1 1 1,5 6 1,0 2 0,4 14 1,-5 8-1,0 10 0,-17-4 0,26 39-1,-12-7 2,-6 7-1,1 2-1,-2 4 0,0-1-1,-4-11-3,6 8-11,-10-28-22,1-13-1,7-13-3,1-14 1</inkml:trace>
  <inkml:trace contextRef="#ctx0" brushRef="#br0" timeOffset="748">589 0 78,'0'0'38,"7"17"-1,0 12 0,-11-5-31,14 15-1,-7 0 0,-1 6-1,-2 1-2,2 5 1,0-2-2,-1 5 2,2-3-1,-1-2 0,1-4 0,1-3 0,-3-7-1,4-6-1,-2-4-1,-3-25-3,8 20-8,-8-20-26,5-20-1,0-9-1,11-2 0</inkml:trace>
  <inkml:trace contextRef="#ctx0" brushRef="#br0" timeOffset="998">686 350 63,'-25'0'31,"1"7"-7,-4-3-24,4-8-29,6 4-2,4-7 2</inkml:trace>
  <inkml:trace contextRef="#ctx0" brushRef="#br0" timeOffset="1248">801 425 76,'13'-6'36,"-2"-7"-7,7 12-4,-13-21-13,20 16-2,-16-7-3,-9 13-2,14-13-1,-14 13-2,0 0 0,-23 7-1,6 3 0,-4 12 0,4 3 0,4 8 1,4 4 0,2 2-1,10 1-1,6-2-2,8 3-3,-4-25-11,13 4-21,0-19 1,5-4-3,-7-15 1</inkml:trace>
</inkml:ink>
</file>

<file path=ppt/ink/ink2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36.3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141 369 14,'-15'-16'25,"15"16"-1,2-15 6,2-6-15,-4 21-3,0-30-1,0 30 1,-4-40-1,7 26 0,-18-12-1,15 26-2,-14-27-1,14 27-2,-24 0-1,11 11-1,-2 6-1,1 11 0,1 2-1,3 4 1,2-2-1,3-3 0,7-5 0,6-5 0,-8-19-1,29 13-1,-10-18 1,3-3-2,0-11 1,-1-3-1,-5-5 1,-6 1 0,-2 0 1,-4 6 1,-7 5 0,3 15 0,0 0 0,0 31 2,0 2 1,4 14-2,-1 5 1,3 11 0,-3 3-1,3 4 0,-5-9-1,-2 2 0,-4-6-1,-2-6 1,-1-10-1,-3-8 0,3-8 1,-10-12-1,5-7-1,-4-13-2,17 7-1,-29-44-9,32 16-22,-12-17-5,14 1 1,-5-10 0</inkml:trace>
  <inkml:trace contextRef="#ctx0" brushRef="#br0" timeOffset="608">267 306 56,'13'7'34,"0"-5"-2,11 0 3,-8-13-26,13 9 0,-11-14-2,8 6-2,-15-13 0,1 4-1,-11-3-1,-4 3 0,-5 0-1,-5 7 0,-8 5 1,-2 11-1,0 5-1,-2 10 0,5 10 1,1 6 0,3 3 0,9 3-1,9-2 0,5-3-2,7 1-1,7-16-4,10 4-20,-4-21-11,6-2-1,-7-17-3,7 0 4</inkml:trace>
  <inkml:trace contextRef="#ctx0" brushRef="#br0" timeOffset="905">503 231 71,'0'0'35,"0"0"1,0 30-1,8-3-27,0 1-2,5 6-1,-5-5-1,2 1-1,-4-6-1,-1-5 0,-5-19-1,0 0-1,0 0-1,-21-28 0,13-1 0,2-3 0,4-6 0,5-2 1,6 2 0,8 6 1,7 3 0,3 13-1,1 4 1,-1 8-2,-1 11-4,-26-7-27,30 15-4,-30-15-2,21 10 0</inkml:trace>
  <inkml:trace contextRef="#ctx0" brushRef="#br0" timeOffset="3978">1051 33 68,'0'0'37,"-17"-22"-1,17 22 1,-20-16-27,20 16-2,-26 10-2,13 3-1,-8 2-1,7 8-1,-3 4-1,3 5 0,1 3-1,6 7 1,3 0-1,2 2 1,7 0 0,1 0-1,4-3 1,4-2-1,5-3 0,4-6-1,6 0-2,-1-9-3,8 5-7,-17-20-23,15-3-5,-12-14 2,1 0-2</inkml:trace>
  <inkml:trace contextRef="#ctx0" brushRef="#br0" timeOffset="4259">1161 237 75,'0'-16'36,"0"16"-1,0 0-4,0 0-22,5 22-2,-5 3-2,8 7-1,-3 0 0,-1 2-2,-2-8-1,-4-6 0,1-7-1,1-13-1,-10-13 1,1-9-2,3-5 0,3-8 0,8-2 1,3 1 0,4-2 1,5 7 1,5 8 0,4 5 0,-1 8 1,2 10 0,-2 7 0,-4 8 0,-2 8-1,-1 11 1,-8 1 0,1 9 0,-6-5-1,-1 0 0,-3-1-1,-2-8-1,2-3-4,-1-27-18,0 0-16,0 0 0,-5-26 0,10-3 0</inkml:trace>
  <inkml:trace contextRef="#ctx0" brushRef="#br0" timeOffset="4696">1529 20 58,'19'-9'36,"-19"9"-1,30 10 2,-15-2-20,17 12-9,-12-1-1,13 9-2,-7 1-1,0 6 0,-1 1-2,-3 7 1,-9-1-1,-7 3 0,-4 0 0,-13 1 0,-2-4-1,-12-3-1,-2 1-1,-8-12-4,9 9-14,-16-20-19,10 0-1,-1-11-1,8 1 0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55.4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13 78,'-3'-18'37,"3"18"-1,0 0 0,0 0-29,0 0-1,0 16 0,-4 8-2,-1 9-1,-3 7 0,3 9-1,-2 7 0,3 1-1,-1 2 0,5-3-1,-1-5 0,-1-7 1,2-8-2,0-9 2,0-5-2,0-9 0,0-13-1,0 0-2,0 0-2,-4-13-14,4 13-19,9-34 1,4 18-1,-7-12 1</inkml:trace>
  <inkml:trace contextRef="#ctx0" brushRef="#br0" timeOffset="343">290 178 76,'30'-11'37,"-30"11"-3,21-2 3,-21 2-32,0 0 0,-21 19-2,-1-8-1,-4 1 0,-9 0-2,-3-2 0,-1-4-1,4 1-3,0-10-5,22 6-28,-1-12 1,14 9 0,13-10-1</inkml:trace>
  <inkml:trace contextRef="#ctx0" brushRef="#br0" timeOffset="562">309 270 73,'7'32'36,"-20"-18"-1,8 8 0,-16-6-31,-6 3 1,-8-7-3,-1-3-1,-2 4-8,-5-13-27,13 0-1,3-7-3,11-2 0</inkml:trace>
</inkml:ink>
</file>

<file path=ppt/ink/ink2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43.2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120 34 70,'0'-22'37,"0"22"0,-4-13 0,4 13-28,0 0-1,-9 22-2,0-5 0,2 13-2,1 5 0,0 13-1,-3 3 0,4 4 0,0 1-1,-1-3 0,-2-4-1,-1-10 0,0-5-1,-1-17-3,1-4-1,9-13-4,0 0-13,-15-22-20,21 3 3,0-17-4,12 1 4</inkml:trace>
  <inkml:trace contextRef="#ctx0" brushRef="#br0" timeOffset="265">138 25 75,'0'-19'36,"0"19"1,0 0-6,10 18-20,-7 4-4,10 16-1,-4-1-1,6 12-1,-3 0-1,4 2 0,-1 0-1,3-1 0,-5-9 0,0-3-1,1-5-3,-7-14-2,5 7-15,-12-26-19,0 0-1,13-26 1,-3 3-2</inkml:trace>
</inkml:ink>
</file>

<file path=ppt/ink/ink2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43.9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86 78,'-13'-5'37,"13"5"-1,4 27 1,-8-7-30,8 16-1,-4 1-2,5 3-1,-2 0-1,-1-5 0,0-3-1,-2-13 0,0-19-2,0 0 1,0 0 0,-10-25-1,8-3 1,2-10-2,2-2 1,5-5 0,2-2 1,5 3 0,4 4 0,2 9 1,0 11 0,2 12 1,-3 10 0,-2 15 0,1 10 0,-5 10 1,-5 6-1,-2 7 0,-2-2 0,-1-2-1,-3-9-1,0-6 0,0-5-3,0-26-5,8 18-22,-10-31-9,14-2 0,-2-14-3</inkml:trace>
  <inkml:trace contextRef="#ctx0" brushRef="#br0" timeOffset="578">450 47 62,'-25'-2'34,"25"2"0,-22-6 1,22 6-24,0 0-2,0 0-3,0 0 0,18 6-2,-1-4 0,9 5-1,5 2 0,2 1-1,-1 0 0,-2 3 0,-8 0-1,-5 3 1,-8 3-1,-10 1 1,-12 1-1,-8 3 0,-6 0 0,-1-1 0,1 2-1,1-6-1,4 1-3,0-13-5,22-7-26,0 0-4,0 0-1,0 0 1</inkml:trace>
</inkml:ink>
</file>

<file path=ppt/ink/ink2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45.2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26 165 68,'-13'-7'35,"13"7"-3,-2-13 3,1-2-26,14 9-3,-10-8-1,7 1-1,-3-6-1,3 4 0,-1-4-1,4 2 0,0 4 0,2 4-1,1 3 1,2 8-1,-2 5 0,0 9 0,-3 4 1,0 8-1,-7 6 0,0 2 1,-7 3-1,-5 4 0,-4-1 0,-6-1 0,-5-7 0,-2 0 0,-3-8-1,4-2 1,-4-7-1,7-7 0,2 0 0,17-10-1,-20 6 1,20-6 0,0 0 0,3-13-1,-3 13 1,18-13 0,0 10 0,-1 6 0,4 4 0,-3 6 0,6 5 0,-1 5 0,4 2 1,-2 3-1,1-8 0,2-3 1,-2-6-2,3-4 1,-3-9-2,-4-8-4,8 7-16,-13-18-17,5 0 0,-7-7-1,-1-1 0</inkml:trace>
</inkml:ink>
</file>

<file path=ppt/ink/ink2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50.3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73 180 54,'-22'3'34,"9"-6"-2,13 3 2,-25-10-18,25 10-5,-14-3-2,14 3-2,0 0-2,0 0-1,0 0 0,0 0-1,27 12 0,-2-8 0,5-4-1,11 6 0,5-3 0,8 5 0,1-3 0,-2 3 0,-2-2-1,-8 1 0,-8 0-1,-18-4-2,-17-3-1,0 0-4,0 0-12,-16-14-21,3 3 2,-6-6-1,6 5 0</inkml:trace>
  <inkml:trace contextRef="#ctx0" brushRef="#br0" timeOffset="390">337-3 72,'0'0'34,"0"0"-7,13-2 3,12 16-19,-12-14-1,19 16 0,-12-6-3,8 9-1,-8-1-2,-1 5 0,-11 4-1,-8 1-1,-8 1-1,-5 0 0,-12 1-1,-7-5-2,2 1-2,-9-16-12,13 10-21,1-18-1,11 4 1,14-6-3</inkml:trace>
</inkml:ink>
</file>

<file path=ppt/ink/ink2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51.2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17 119 83,'-5'-28'38,"-2"-3"0,9 8 1,-10-2-29,8 25-2,0 0-2,3 13-1,-3 18-2,8 13 0,-4 10-2,3 14 1,1 5-1,0 0 0,0-2-1,-1-10 0,-1-5-1,0-15-1,-1-7-1,0-17-2,4-4-6,-9-13-24,11-20-5,-2-12 1,9-4 0</inkml:trace>
  <inkml:trace contextRef="#ctx0" brushRef="#br0" timeOffset="266">287 10 91,'-4'-19'38,"4"19"-1,-18 0 2,17 21-30,-14 8-3,5 14-1,-5 7-2,5 13 0,-1 3-1,2 6 0,3-1-2,0 0 1,0-10-1,3-8 0,3-7-1,-3-16-1,3-8-2,0-22-2,0 0-10,0 0-24,5-33 2,-4-8-1,7-2 0</inkml:trace>
  <inkml:trace contextRef="#ctx0" brushRef="#br0" timeOffset="500">210 249 79,'-5'-13'34,"5"13"0,-33 12-1,14 0-28,-10 4-9,-5-1-27,3-2-2,8-2-1,2-5-1</inkml:trace>
</inkml:ink>
</file>

<file path=ppt/ink/ink2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1:59.9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83 59,'-20'-13'34,"20"13"0,-12-17 1,2-1-21,10 18-3,13-13-2,4 13-3,-17 0-2,32 10 0,-14 6-1,5 9-1,-7 4 0,0 10 0,-6 2-1,-9 5 0,-2-4 0,-8-3-1,-5-8 1,-2-7-1,-2-8 0,5-12 0,13-4 0,-10-23 0,14-3 0,8-4-1,7-8 1,4-7 0,2-3 0,-4 1 0,1 3 0,-3 8 1,-3 8 0,-7 14-1,-9 14 1,0 0 0,0 33 0,-5 3 0,-3 5 0,0 5 0,4-1 0,0 2-1,2-8 1,5-7-1,1-3 0,4-12 0,5-7-2,-13-10-2,32 0-5,-25-23-23,17 3-7,-5-12 0,6 3-1</inkml:trace>
  <inkml:trace contextRef="#ctx0" brushRef="#br0" timeOffset="795">564 344 85,'0'0'37,"0"0"0,0 0 2,-13 19-29,10 11-3,-10-2-2,7 6-2,-8 1-1,-1 1-2,1-2-1,-1-11-3,8 3-6,-13-20-27,20-6-1,0 0-1,11-22 0</inkml:trace>
  <inkml:trace contextRef="#ctx0" brushRef="#br0" timeOffset="1092">812 34 86,'-18'-9'36,"18"9"1,-26 10 0,26 9-31,-4 6 0,8 9-2,-4 3-2,9 2 0,0-4-1,4-2-1,4-14 0,-4-9 0,9-16-1,-5-10 1,1-10 0,-3-9-1,0-5 2,-3-2-1,-4 3 1,1 4 0,-5 7 1,1 9 0,-5 19 0,0 0 0,1 32 0,-1 10 0,0 6 0,-4 13 0,-1 3-1,1 2 0,0 3-1,-4-9 1,3 0-1,-3-9 0,0-8 0,-2-8 0,-2-12-2,-1-10 0,13-13-3,-25 1-3,25-1-18,-7-18-14,14-3 2,1-8-3,7 5 3</inkml:trace>
  <inkml:trace contextRef="#ctx0" brushRef="#br0" timeOffset="1528">1155 305 90,'0'23'38,"4"15"0,-9-1 1,7 4-28,-12 5-8,-3 3 1,-4-4-4,1-7-1,3-2-5,-10-23-26,23-13-8,-13 6 1,13-6 1</inkml:trace>
  <inkml:trace contextRef="#ctx0" brushRef="#br0" timeOffset="1934">1433 51 54,'-20'-1'35,"20"1"0,-16 1 1,13-17-16,3 16-9,0 0-2,17-1-4,-17 1 0,31-6-2,-9 0-1,4 3-1,1-1 1,4 2 0,-5 1-1,-3 4 1,-7 4-1,-16-7 0,10 26 0,-19-4 0,-7 1-1,-5 9 1,-4 1-1,-1 7 0,-3-3 0,3-2 1,3-3-1,8-2 0,2-5 0,12-8 0,2-4 0,-1-13 1,22 9-1,0-12 0,4-3 0,0 1 0,4 0 1,-5-1-2,-1 2-1,-8-2-4,6 18-13,-22-12-20,23-4 0,-23 4 0,19-8-2</inkml:trace>
</inkml:ink>
</file>

<file path=ppt/ink/ink2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04.6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 34 75,'-9'23'34,"9"-23"-2,4 27-8,-4-27-15,16 19-2,-16-19-2,26 7 0,-13-11-1,6-2-1,-6-10 0,0 0-1,-7-4 0,-2 6 0,-8-4 0,4 18-1,-20-16 0,5 18 0,-1 11 0,4 6 0,0 1-1,6 4 1,4-2-1,7 0 0,4-7 1,-9-15 0,21 8-1,-21-8 1,17-25 0,-15 6-1,-2 5-2,-13-7-9,13 21-27,-16-13 1,16 13-1,-25 10-2</inkml:trace>
</inkml:ink>
</file>

<file path=ppt/ink/ink2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07.7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60 575 70,'-12'-24'35,"12"24"2,-11-15-3,11 15-15,0 0-11,-13 26-3,3-4 1,4 13-4,1 2 1,3 5-3,0 0 1,5-3-2,0-1-1,0-12-2,8 1-8,-11-27-26,0 0 1,18-5-1,-4-9-1</inkml:trace>
  <inkml:trace contextRef="#ctx0" brushRef="#br0" timeOffset="218">119 552 89,'0'0'35,"0"0"1,0 0-9,15 37-19,-14-7-3,6 9-3,-5-1 0,-1-3-3,-1-1-1,-4-15-2,2-2-2,2-17 1,0 0-1,-13-29 3,18 7-2,-5-10 3,8-3 0,4 0 5,1-3 0,7 8 3,-4-2 0,7 20-1,-7 0 1,6 18 0,-22-6-1,24 38-3,-16-4 1,-1 9-3,-4-3 2,-2 2-3,-1-4 1,-6-6-4,6 0-6,-14-23-26,14-9-1,0 0 0,-6-21-3</inkml:trace>
  <inkml:trace contextRef="#ctx0" brushRef="#br0" timeOffset="593">125 37 95,'-9'-22'38,"-2"4"0,11 18-1,0 0-32,-5 21-4,10-1-4,-7-5-20,15 11-14,-4-7 0,5 5-2,4-5 0</inkml:trace>
  <inkml:trace contextRef="#ctx0" brushRef="#br0" timeOffset="811">585 200 98,'0'0'38,"0"0"1,-18 10-1,16 18-33,-9 6 0,7 13-2,-5 6-1,2 5-1,0 7 1,4-1-2,-4-2 0,5-7-1,1-6 1,-1-6-2,4-7 1,-5-8-2,10-8-4,-7-20-19,0 0-13,10-16 0,11-3-1,-7-13 2</inkml:trace>
  <inkml:trace contextRef="#ctx0" brushRef="#br0" timeOffset="1045">660 519 85,'-22'4'33,"-5"3"-1,-4 6-8,-5 3-31,6-2-23,5-6 0,11-2-4,14-6 2</inkml:trace>
  <inkml:trace contextRef="#ctx0" brushRef="#br0" timeOffset="1264">685 584 80,'14'19'37,"-14"-19"-2,29 4 1,-12-15-27,9 8-4,-13-7 1,0 1-3,-13 9 0,13-22 0,-13 22-2,0 0 1,-21-9-1,8 20 0,-3 5 0,1 11-2,4 5 2,2 8-2,3-1 1,5-1-2,7-3-2,-1-10-7,20 2-27,-5-18 1,16 0-1,-2-15-1</inkml:trace>
  <inkml:trace contextRef="#ctx0" brushRef="#br0" timeOffset="1513">1055 581 85,'-10'-19'37,"10"19"-1,-31 2 0,15 20-31,-5 1 0,3 9-4,1 1-1,7 1-1,6-3-1,4-8-1,11-4 2,2-10-1,4-11 1,2-13 1,0-5 1,-2-5 1,-4-4-1,3 3 3,-7 0-2,0 10 2,-5 3-1,-4 13-1,4 16 2,-2 8-2,-4 8 1,2 11-2,-4 2 1,4 10-1,-4 2 0,4 4 0,-5-5-1,5 0 1,-4-5-1,-3-4 0,1-9-1,-4-13-1,0-5-2,-6-22-8,16 2-25,-15-21-3,12-3 1,-2-16-1</inkml:trace>
  <inkml:trace contextRef="#ctx0" brushRef="#br0" timeOffset="2044">1228 634 75,'0'0'35,"26"13"0,-26-13 1,38 4-26,-38-4-1,30-13-3,-21-3-1,4 1-1,-13-5-1,3-3-1,-12 2 0,-4 2-1,-7 5 0,-2 11 0,-4 10-1,0 11-1,4 14 2,8 11-1,7 3 0,4 6-2,10-2 1,8-5-3,9-3-1,-2-20-9,17-3-25,-7-16 2,5-3-1,-6-18-1</inkml:trace>
  <inkml:trace contextRef="#ctx0" brushRef="#br0" timeOffset="2324">1487 605 65,'-4'-16'37,"4"16"0,-6 20 1,12 12-15,-8-1-17,8 12-3,-3-3 0,3 2-2,-9-7 0,1-9-2,2-26 1,-13 12 0,6-26-1,3-13 3,2-10-2,10-5 1,5-2-2,5 4 2,9 8-2,-1 5-1,7 23-12,-14-2-24,5 9 2,-9 3-2,-2 1-1</inkml:trace>
</inkml:ink>
</file>

<file path=ppt/ink/ink2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12.9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130 48 80,'-5'-15'38,"-5"2"-1,10 13 0,-25 8-27,21 22-3,-12 0-1,4 16-1,-4 7-2,5 9 0,-2-1-1,4 9-2,2-2 1,7 0-1,1-2 0,3-1 0,8-7 0,1-4-1,2-4-1,-2-18 0,4-5-3,-17-27-9,32 7-25,-21-23 1,7-2-1,-10-14-1</inkml:trace>
  <inkml:trace contextRef="#ctx0" brushRef="#br0" timeOffset="296">151 358 53,'-3'-26'36,"6"10"1,-2-5-1,-1 21-7,18-11-18,0 28-4,-5-1-2,8 18-2,-8 7 0,0 4-2,-5 4 0,-3-7-2,-7-4 1,-2-11-1,0-11 0,4-16 0,-12-15 0,12-11 1,6-8-1,4-10 2,4-3-1,4 2 2,-2 0-1,0 11 1,-3 8 0,-13 26-1,14-11 1,-12 26-1,-5 11 0,-2 14-1,-2 5 1,1 3-2,3 2 2,2-3-2,4-4 0,3-11-3,5-2-1,-11-30-15,32 5-19,-12-24 1,14-5-2,-7-14 2</inkml:trace>
  <inkml:trace contextRef="#ctx0" brushRef="#br0" timeOffset="717">591 6 90,'0'0'37,"17"-14"0,0 28 0,-17-14-32,34 23 0,-20-5-1,6 11-1,-2 0-1,-1 6 1,-7 8-1,3 5-1,-4 6 0,-3 9-1,-6 3 1,-5-3-2,-5-2 2,-6-3-2,-3-10 0,-8-12-3,0-3-2,-15-30-19,14 2-14,2-13 0,13-4-2,4-10 2</inkml:trace>
</inkml:ink>
</file>

<file path=ppt/ink/ink2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14.0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115 97 70,'-7'-21'37,"7"21"0,-9-31-1,9 31-15,0 0-12,-13 39-1,0-6-3,1 16-2,-1 4 0,3 9-3,-3-1 1,4-8-3,2-5 1,1-20-2,3-10 0,3-18 0,2-16 0,2-14 1,4-14-1,3-13 3,2-8-1,4-3 3,1 5 0,-1 8 0,-1 7 1,-1 18-1,-2 17 1,0 26 0,-5 17-2,1 16 1,4 12-1,1 7-1,4 7 2,-1-1-3,3-8 1,-7-12-4,5-5-3,-18-32-25,14-5-7,-14-9 0,21-33-3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8:56.9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265 0 60,'0'0'35,"0"0"-1,0 0-7,0 0-11,0 0-11,0 0 0,-22 2-1,3 4-2,0 4 0,-7-5 0,0 4-1,0-2 0,2-2 0,2-1 0,5-1 0,4-3 0,13 0 0,-13-2 0,13 2 0,0 0-1,0 0 1,0 0 0,0 0 0,0 0 1,0 0-1,0 0 0,0 0 1,0 0 0,0 15 0,0-15 0,4 21-1,-4-3 0,5 5 0,-5 4 0,0 4-1,0 0 1,0 2-1,-2-2 0,-1-1 0,2-2 0,-4-8 0,5-3-2,0-17-2,-1 23-2,-12-30-22,13 7-11,0 0 0,17-20-1,-12-1 1</inkml:trace>
  <inkml:trace contextRef="#ctx0" brushRef="#br0" timeOffset="437">187 212 69,'20'-8'35,"-20"8"-1,0 0 0,-25 14-29,7-1-4,-8 0-3,-12-4-17,11 4-15,-4-10 1,12 4-3,1-10 1</inkml:trace>
  <inkml:trace contextRef="#ctx0" brushRef="#br0" timeOffset="1810">21 162 32,'0'0'31,"-5"-13"2,5 13-1,0-14-16,0 14-4,0 0-3,0 0 0,0 0-4,0 0 0,0 0-1,9 18-1,-12 2 1,2 8-2,-2 2 0,1 6-1,-2 2 0,2 2 0,-2-4 0,4-5-1,-1-5 1,1-8-1,0-3-1,0-15-1,3 14-3,-12-27-10,9 13-22,6-26 0,2 10-1,-2-5 0</inkml:trace>
  <inkml:trace contextRef="#ctx0" brushRef="#br0" timeOffset="2449">233 404 48,'0'0'34,"-6"-16"3,6 16-7,0-13-3,0 13-18,16 0-2,-2 11 0,-14-11-2,28 18-1,-15-5-1,3 9 0,-8 2-2,-2 4 0,-9 2-1,-5 0 1,-7-1-1,-2-1 0,0-8 0,-1-1 1,7-5 0,11-14 0,7 19 0,17-13-1,11-5 0,8-4-1,7 2-4,-8-15-22,18 7-13,-9-11-1,2 3-2,-5-9 0</inkml:trace>
</inkml:ink>
</file>

<file path=ppt/ink/ink2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15.2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38 585 56,'-8'-26'37,"5"12"0,-5-5 0,8 19-8,0 0-18,-5 38-4,-1-7-2,4 14-1,-2 3-2,1 12 0,6-1-1,-1-3-3,6-6-2,-5-18-8,16-1-25,-19-31-3,23 19 2,-11-38-2</inkml:trace>
  <inkml:trace contextRef="#ctx0" brushRef="#br0" timeOffset="218">147 611 93,'0'0'36,"0"0"1,-8 24 0,14 12-31,-6 0-1,2 14-3,-2-2 0,0-3-3,-5-5 1,1-14-3,-2-13 1,6-13-1,-17-5 0,5-22 1,8-3-1,0-9 2,8-3-1,8 0 3,2 4 1,11 7-1,2 5 1,5 12 0,-2 8 1,4 15-1,-7 7 1,-4 13-1,-5 7-1,-5 10 0,-5 2 0,-2 2-2,-3-4 1,-6-11-4,3 4-6,-10-19-28,10-20 0,0 0 1,0-27-2</inkml:trace>
  <inkml:trace contextRef="#ctx0" brushRef="#br0" timeOffset="593">275 41 67,'-7'-31'38,"6"17"-1,1 14 1,0 0-12,-9 17-25,2-1-8,16 9-28,-9 0-1,13 5 0,1-2-2</inkml:trace>
  <inkml:trace contextRef="#ctx0" brushRef="#br0" timeOffset="780">581 205 81,'0'0'38,"1"-20"0,-1 20 0,-1 13-24,6 14-8,-9 4-2,4 14 0,-1 6-2,-2 10 1,-2 4-2,1 2 0,3 2-1,-1 2 0,2-2 1,2-7-1,2-7-1,-4-8-1,7-7 0,-5-16-5,11 5-13,-13-29-19,16-16 2,-11-10-1,11-2-1</inkml:trace>
  <inkml:trace contextRef="#ctx0" brushRef="#br0" timeOffset="1014">688 707 81,'0'0'34,"-23"-4"-1,1 8-1,-1 6-33,0 4-21,-5-7-9,9 0-1,19-7-2,-13-6 1</inkml:trace>
  <inkml:trace contextRef="#ctx0" brushRef="#br0" timeOffset="1232">832 733 81,'13'2'37,"9"4"0,-22-6 0,35-10-28,-28-6-2,-7 16-2,14-27-1,-14 27-1,-4-18-1,4 18-1,-26 1-1,9 11 1,-5 6-1,0 7 1,1 6-1,2 3 1,6 0-3,7-1 0,9 1-1,3-11-5,24 10-20,-4-25-10,15 5 1,-1-21-2,6 3 4</inkml:trace>
  <inkml:trace contextRef="#ctx0" brushRef="#br0" timeOffset="1482">1156 726 97,'-3'-36'35,"-1"16"3,-13-4-10,17 24-21,-36 16-1,15 10-3,-2 11-1,3 11-3,4 2 0,7-5-2,8 0 1,4-16-3,7-7 1,4-17 2,5-13-1,1-16 2,1-8 1,-2-6 2,-4-7-1,4 6 2,-6 2 1,2 16 0,-7 5-1,-8 16 1,18 8-1,-11 16 0,-7 13 1,1 10-2,-2 5 0,1 9-1,-3 4 1,3 7-1,-1-3 0,1 2-1,1-10-1,-4-4 1,0-8-1,-5-12-1,-1-10-3,-14-28-13,23 1-21,-22-28 0,18-2 0,-8-21-1</inkml:trace>
  <inkml:trace contextRef="#ctx0" brushRef="#br0" timeOffset="1981">1404 823 70,'17'-21'37,"-10"-1"-1,5 3 1,-9-14-16,7 8-15,-14-6 0,-1 8-2,-8 3-1,-4 8-1,-5 11 0,0 11-1,1 12-1,3 13 1,8 7 0,4 10-2,11 3 1,5-3-3,10-1-1,-2-17-6,18 2-17,-12-29-11,10-4 1,-10-23 0,1-5 0</inkml:trace>
  <inkml:trace contextRef="#ctx0" brushRef="#br0" timeOffset="2215">1561 722 83,'2'-16'37,"-4"3"-2,2 13 2,2 14-26,9 18-5,-6 0-2,-1 7-2,0 1-2,1-7 0,-4-8 0,-2-11 0,1-14 0,0 0 0,-5-17 0,10-9 0,1-5 1,11-5-1,3 1 0,6 2 0,5 4-1,-5 2 1,1 7-2,-7 1-2,-1 19-10,-15-14-22,-4 14-1,9-22 0,-6 9-1</inkml:trace>
  <inkml:trace contextRef="#ctx0" brushRef="#br0" timeOffset="2667">2163 235 54,'-1'-20'37,"1"7"-1,-15 1 1,15 12-9,-30 8-18,12 18-2,-12 4-2,3 21-1,-2 6-1,4 15-2,6 5 0,9 6 0,3 0-1,11 1-1,5-7 1,1-10-2,6-8 1,0-9-2,3-10-2,-5-18-7,15 0-27,-10-24-1,7-5 0,-7-19-1</inkml:trace>
  <inkml:trace contextRef="#ctx0" brushRef="#br0" timeOffset="3151">2253 611 83,'-6'-20'37,"6"20"-1,0 16 1,6 6-24,-3 4-8,2 12-2,0-5-1,3 5-1,1-11 0,4-9-1,0-12 0,3-15 0,-3-11 0,0-11-1,0-8 1,-3-2 0,-1 1 1,-5 6-1,-1 10 1,-3 24 0,0 0 0,0 0 1,6 37-1,-6 4 0,3 10 0,-2 8 0,-1 5 0,2 3-1,-2-2 1,0 1-1,-2-5 0,2 0 0,-3-8-1,1-10-1,0-6-1,-4-14-4,9 5-15,-3-28-16,-6-13 0,5-17-1,7-5 0</inkml:trace>
  <inkml:trace contextRef="#ctx0" brushRef="#br0" timeOffset="3650">2720 291 89,'1'-14'36,"12"12"0,-8-14-3,21 26-25,-9-2-1,6 17-1,-2 1-2,0 19 0,-5 8-2,-3 10 1,-7 7-2,-5 4 1,-9 0-1,-5 2-1,-8-4 0,-5-11 0,-7-7 0,-4-15-2,-4-2 0,-10-26-8,15 5-23,-11-22-6,7-1-1,1-13 0</inkml:trace>
</inkml:ink>
</file>

<file path=ppt/ink/ink2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19.8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171 69 73,'3'-15'37,"-7"1"0,4 14 0,0 0-21,-9 24-10,-5 6-1,1 17-1,-5 8-2,-3 8 0,1 5-1,-1-1 1,2-2-2,1-9-2,6-11 1,2-17-4,14 0-8,-4-28-25,0 0 2,24-31-2,-3 0 1</inkml:trace>
  <inkml:trace contextRef="#ctx0" brushRef="#br0" timeOffset="203">156 67 87,'9'-36'35,"-9"3"-6,0 33 0,0 0-19,6 22-1,-10 9-3,7 22-1,-3 4-1,6 12-1,-1 0-1,6 3 0,-2-6-2,0-9 1,-1-9-2,0-17-2,-1-4-3,-7-27-29,0 0-2,11-19-2,1-3 0</inkml:trace>
</inkml:ink>
</file>

<file path=ppt/ink/ink2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20.5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-10 437 87,'-2'-17'37,"2"17"0,0 0 0,24 31-29,-23-7-2,6 17-1,-7 5-3,-1 4 0,-2-2-3,-3-9-2,6 1-9,-14-30-26,14-10 1,-5-13 0,10-9-2</inkml:trace>
  <inkml:trace contextRef="#ctx0" brushRef="#br0" timeOffset="187">51 177 90,'4'-33'35,"-4"33"0,9-17-2,-9 17-35,13 25-29,-16-5-3,9 7-1,-4 0-1</inkml:trace>
  <inkml:trace contextRef="#ctx0" brushRef="#br0" timeOffset="328">146 445 82,'3'32'36,"4"13"0,-7-4-1,10 8-29,-7-10-3,2-1 0,-5-10-1,-5-6-2,5-22 0,-12 1-1,4-15 0,2-10-1,6-5 1,1-7 0,11-3 1,6 0 0,3-1 1,10 5 1,-5 3 0,9 11 1,-4 4-1,-5 14 0,-4 12 0,-6 14 0,-7 12 0,-3 11-1,-6 5-1,0 3 1,-5 0-1,-3-8-3,5-5 0,-9-22-13,13 0-20,-1-19-1,6-21 0,0-12-2</inkml:trace>
  <inkml:trace contextRef="#ctx0" brushRef="#br0" timeOffset="702">528 0 88,'4'-14'36,"-4"14"2,5 24-6,-13-1-24,14 26-3,-13-3 0,7 19-1,-7 7-1,5 2-1,-2-2 0,0-3-1,-1-3 0,1-6 0,4-6-1,-5-9 0,5-7-2,-4-10-1,13 2-7,-9-30-26,0 0-3,13-6 1,9-10-1</inkml:trace>
  <inkml:trace contextRef="#ctx0" brushRef="#br0" timeOffset="952">633 393 68,'-31'-3'33,"10"21"-4,-1 5-14,-5 1-42,10 4-2,-5-9-2,12-3-1</inkml:trace>
  <inkml:trace contextRef="#ctx0" brushRef="#br0" timeOffset="1232">703 562 71,'16'20'36,"-16"-20"-1,32 3 1,-14-19-26,8 7-3,-13-10-1,5 3-2,-11-4-1,-6 5-1,-6 2-1,-11 7 0,-3 9 0,-2 9 0,-5 7 0,4 11-1,3 6 1,3 8-1,7-2 0,9 2-1,5-3 1,8-4-4,4-4-2,-4-24-16,18 4-14,-5-19-1,14 0 0,-10-11 1</inkml:trace>
  <inkml:trace contextRef="#ctx0" brushRef="#br0" timeOffset="1482">1039 571 76,'7'-33'35,"-11"3"0,-1 14 0,-9 4-26,2 25-4,-11 6-1,2 16-1,-1 3-3,6 8-1,7 3-2,5-8 0,14-5 0,1-14-1,10-8 1,1-15 0,3-10 1,-7-10 2,-1-12 1,1-2 1,-10-4 1,6 5 1,-14 0 0,4 17 0,-4 17 1,0 0-2,-2 14 0,0 17 0,-7 9-1,4 8-2,-3 5 1,-1 4 0,5 1 0,-1 2 0,7-1-1,1 1 0,-1-3 1,-2-9 0,3-5-2,-7-11 0,-2-6-1,-7-18-4,13-8-11,-29-8-21,17-16 1,0-12-2,8-7 1</inkml:trace>
  <inkml:trace contextRef="#ctx0" brushRef="#br0" timeOffset="2028">1233 622 81,'26'-6'36,"-10"-9"-2,4 5-2,-8-19-23,4 7-3,-13-12 0,-3 12-2,-9-1-1,-2 8-1,-7 8 0,1 14-1,-2 9 0,3 12 0,0 10-1,7 5 1,4 2-2,8 0 0,6 1-1,1-14-4,12 2-4,-22-34-21,35 19-5,-13-28 0,3-1-1</inkml:trace>
  <inkml:trace contextRef="#ctx0" brushRef="#br0" timeOffset="2246">1414 616 73,'8'-16'36,"-3"-2"-2,-5 18 2,0 0-23,26 3-6,-26-3-2,16 32-2,-10-11-1,-3 2-1,-3-1 0,-2-6-1,2-16 0,-14 11 0,14-11 0,-16-24 0,14 2 0,5-3 0,4-5 0,8-3 0,7-2 0,3 3-1,2 0 2,1 6-2,-3 1 0,-5 7-3,4 22-10,-24-4-22,29 11 0,-14 0-2,2 10 0</inkml:trace>
</inkml:ink>
</file>

<file path=ppt/ink/ink2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23.6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142-4 72,'-3'-15'37,"3"15"0,0 0 1,-10 14-25,-4 5-7,-2 19-1,-6 0-1,5 17 0,-5 5-2,6 9 0,2 2-2,8 0 1,5-2 0,2-3-1,3-6 0,5-7 0,3-8-1,-1-10-2,9-6-2,-7-21-13,12 2-20,-2-17 1,6-5-2,-7-17 1</inkml:trace>
  <inkml:trace contextRef="#ctx0" brushRef="#br0" timeOffset="358">142 302 79,'0'0'36,"0"0"-1,0 0 1,22 16-30,-22-16-1,30-7-1,-12-2-1,3 6 1,2-3-2,2 3 1,-3-1-1,-4 8 0,-5 4 0,-5 11 0,-8 1-1,-9 7-1,-7-1 1,-3 5-1,-5 1 0,1-3 0,-3-4 0,8-3 1,2-3-1,8-1 0,6-5 1,2-13-1,19 20 0,0-15 1,5-1-1,4-5 0,1-1 0,0-1-1,0 2 1,-5-1-1,-1 2-2,-7-6-2,6 15-12,-22-9-22,23-14 2,-17-4-1,5 3-1</inkml:trace>
  <inkml:trace contextRef="#ctx0" brushRef="#br0" timeOffset="795">589 55 86,'16'0'36,"-3"1"1,17 20 0,-13 1-29,6 17-1,-5 6-4,-1 13 1,-4 6-2,-6 3 0,-5 2-1,-9 1 0,-6-1 0,-5-3-1,-3-6 0,-11-9-3,1-5-2,-18-24-17,12 4-17,-4-13 1,9-1-4,1-12 2</inkml:trace>
</inkml:ink>
</file>

<file path=ppt/ink/ink2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29.8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145 43 82,'0'0'37,"-11"-16"0,11 16 0,-17 17-29,11 15-2,-8 3-2,2 16-1,-4 1-2,2 7 1,1-1-1,0 0 0,4-8-1,-1-8 1,5-8-2,-3-13-1,11-4-2,-3-17-6,15 0-25,-8-19-2,12 6 0,-6-13-2</inkml:trace>
  <inkml:trace contextRef="#ctx0" brushRef="#br0" timeOffset="281">126 50 59,'0'0'33,"-9"-30"3,9 30-10,-7-20-6,21 33-7,-14-13-3,12 21-3,-8 4-2,6 14 0,0 2-3,3 11 1,-1 3-2,2 3 1,1-3-1,-2 1 0,3-3-1,-2-8 0,-1-5-2,-1-8-3,6 6-15,-18-38-18,22 20 0,-22-20-3,22-25 2</inkml:trace>
</inkml:ink>
</file>

<file path=ppt/ink/ink2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32.2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38 137 62,'-20'-17'34,"10"4"0,10 13 1,-13-23-23,13 23-3,6-16-1,-6 16-2,17-10-2,-1 10 0,-3 1-2,2 9 1,-2 5-1,0 9 0,-6 4-1,-2 8 0,-8-1 0,-3 4 0,-4-5-1,-1-4 0,0-8 0,11-22 0,-16 13 0,16-13 0,4-23 0,6-4 0,2-5 0,3-9 0,1 1 0,1 0 0,-4 2 1,-3 6 0,-2 6 0,-8 26 0,8-14 0,-8 27-1,0 11 1,-4 10 0,1 6-1,3 6 1,0 2-1,3-5 0,1-4 0,1-9-1,5-5-3,-10-25-5,28 13-19,-17-32-12,11 5 2,-10-18-3,14 3 2</inkml:trace>
  <inkml:trace contextRef="#ctx0" brushRef="#br0" timeOffset="577">379 0 64,'0'0'35,"0"0"0,13 13-2,-13-13-13,38 12-13,-19-7-1,10 10-1,-5-5-1,2 6-1,-6 0 0,-1 4-1,-14 2 0,-5 4 0,-9 0-1,-9 2 0,-3 3-1,-6-4 0,1-4-1,-3-3-1,10 1-2,-3-16-6,22 8-23,0-13-6,0 0 2,9-26-3</inkml:trace>
</inkml:ink>
</file>

<file path=ppt/ink/ink2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33.2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85 111 92,'-12'-17'37,"12"17"-1,-14-26-8,14 26-20,-17 14-1,10 10-3,-3 5-2,5 7 0,1 6-1,6 3 0,5-2 0,3 0-1,7-12 0,4-4 0,4-14-1,2-10 1,3-12 0,-1-11 0,-2-11 0,-6-10 0,-5-8 0,-10-5 1,-8-4-1,-9 6 0,-8 6 0,-8 11 1,-3 12 0,-7 23-2,2 14-1,0 17-7,16 21-25,-7-1-5,18 10 1,2-3-3</inkml:trace>
</inkml:ink>
</file>

<file path=ppt/ink/ink2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35.6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83 38 61,'-1'-23'37,"1"23"0,-3-21 2,2 35-21,1-14-9,-6 43-2,-2-4-1,6 14-3,-7 3 0,1 7-1,-2-4-2,6-8 1,-5-6-1,0-9 0,5-12-1,4-24-2,-9 19-1,9-19-2,3-25-1,-6-6-1,15-2 1,-11-19 0,11 3 2,-2-10 1,2-3 5,3 8 2,-5 4 2,7 17 1,-8 6 1,12 27 0,-21 0-1,26 41 0,-14-5-2,2 17-2,-4 1 1,2 5-1,0-4-2,-1 0 1,0-9-3,-4-8-2,9 6-11,-16-44-24,13 19 0,-13-19 0,27-30-2</inkml:trace>
</inkml:ink>
</file>

<file path=ppt/ink/ink2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41.2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24 231 52,'0'0'35,"0"0"0,0 0 0,-11-20-18,13 33-6,-2-13-3,-8 29-2,2-7-2,6 8 0,-1 1-2,5 2-1,2-1 1,7-3-1,1-8-1,3-8 0,2-7 0,3-12 1,1-8-1,1-8 0,1-7 0,-4-4 0,-2 0 1,-1 1-1,-8 3 1,-2 7 0,-8 5 0,0 17 0,0 0 1,-21 6 0,12 14-1,0 13 0,4 5 0,2 11 1,4 6-2,3 7 1,2 2 0,1-3 0,1-3-1,-5-5 0,-3-3 0,-5-10 1,-2-4-1,-2-8 0,-1-3 0,-1-7 0,-1-2 1,12-16-2,-23 16 1,7-17-2,3-3-1,-5-14-3,18 18-7,-31-43-22,27 11-4,-5-13-1,14-1 0</inkml:trace>
  <inkml:trace contextRef="#ctx0" brushRef="#br0" timeOffset="671">486 207 63,'-13'4'36,"13"-4"-1,0 0 2,0 0-26,0 0-2,0 0-2,5-14-2,-5 14-1,25-5-2,-3 7 1,1-2-2,5 5 1,-2 1 0,0 4-1,-4 0 0,-9 6 0,-9-1 0,-11 5 0,-7 0 0,-8 4-1,-4-1 0,-4 1 1,-1 0-1,6 0 0,0-2-2,3-5 0,11 2-4,-4-19-10,15 0-22,0 0 0,29-9-2,-13-9 2</inkml:trace>
  <inkml:trace contextRef="#ctx0" brushRef="#br0" timeOffset="1154">979 108 80,'-2'-24'38,"2"24"-1,0 0 0,-11 36-29,1-10-2,5 14-2,-2 4-2,3 8 0,5 0-2,8-1 1,4-8-1,7-8 1,6-10-1,4-12 0,2-10 0,1-18 0,-2-14 0,-4-11 0,-3-15-1,-9-11 2,-9-2 0,-11 0-1,-8 6 1,-11 14 0,-5 12 0,-7 19 0,-7 21 0,2 19-4,4 21-11,-2-5-24,17 7-1,6-4 0,16-1-2</inkml:trace>
</inkml:ink>
</file>

<file path=ppt/ink/ink2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48.6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189 79 69,'-6'-20'37,"6"20"-2,-4-26 2,4 26-25,-2-20-3,2 20-1,-14 8-2,5 16-2,-6 5-1,2 13-1,-5 4-1,0 9 1,1 2-1,0 1-1,0-8 0,3-10 0,1-9 0,4-12-1,5-6-2,4-13-2,0 0-5,7-29-20,11 10-9,-3-18 1,10 4-1</inkml:trace>
  <inkml:trace contextRef="#ctx0" brushRef="#br0" timeOffset="250">208 34 73,'6'-19'37,"-6"19"-1,8-16 0,8 24-26,-16-8-2,4 29-2,-4-6 0,6 15-3,0 1 0,5 10-1,0 1-1,4 4 0,4-6 0,1-3 0,-3-5-2,-3-11-1,0-3-3,-14-26-13,14-1-21,-11-22 1,2-5-3,-2-17 2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27.8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22 69,'4'-22'32,"-4"22"-7,0 0-29,0 0-26,0 0-2,0 0 0</inkml:trace>
</inkml:ink>
</file>

<file path=ppt/ink/ink2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49.5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56 152 62,'-18'-7'35,"4"0"-1,14 7 2,-26-21-25,26 21-1,0 0-4,0 0 0,0 0-2,0 0-1,21 6 1,0 0-3,3 0 2,0-2-2,1 2 2,-2-2-2,-5 1 0,-4 3 0,-14-8 0,12 28 0,-17-6-1,-5 2 1,-4 5-1,-4 3 0,-1-2 0,1 2 0,-1-2 0,6-6 1,2-1-1,6-4 0,3-5 1,2-14-1,9 19 0,-9-19 1,20 3-1,-5-3 0,-1-3 0,2 0 1,2 0-1,-1-1 0,-1 2-1,-2-2 0,2 3-2,-16 1-5,34-3-14,-26-10-17,13 5 1,-8-8-2,4 8 0</inkml:trace>
  <inkml:trace contextRef="#ctx0" brushRef="#br0" timeOffset="608">448 125 59,'0'0'34,"-22"-13"1,22 13 0,-4-18-19,17 21-7,-13-3-2,21 2-2,-2 2 0,9 5-2,1-1 0,-2 4-1,0 1 0,-6 1-1,-5 1 1,-7 1-1,-13-2 0,-10 5 1,-6 0-2,-6 3 1,-3-1 0,-1 1-1,1 0 0,3-1-1,7 0-1,1-8-4,17 13-8,1-26-24,1 13-1,-1-13 1,25-3-2</inkml:trace>
  <inkml:trace contextRef="#ctx0" brushRef="#br0" timeOffset="1060">880 116 77,'0'0'37,"-5"-26"0,5 26 1,-4-13-29,4 13-2,-6 23-1,3 2-2,-1 4-1,0 10-2,-1 3 1,5 5-2,0 1 1,10-3-1,4-6 0,3-9 0,5-6 0,2-11 0,4-10-1,-1-15 1,1-10-1,-6-15 1,-5-8 0,-4-13 1,-9-7-1,-8 0 0,-6 5 1,-7 8-1,-10 13 0,-3 16 1,-3 16-1,-6 21-2,8 20-3,-8 0-24,24 15-10,4 1 0,15 0-3</inkml:trace>
</inkml:ink>
</file>

<file path=ppt/ink/ink2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56.0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51 148 20,'-19'4'29,"19"-4"0,-16 0 4,16 0-16,0 0-4,-17-9-1,17 9-2,0 0-1,0 0-2,0 0-2,14 3 0,-14-3-1,24 2-1,-5-2 0,9 1 0,3-1 0,8 1-1,4-1 1,1 3 0,2 0-1,4 0 0,-5 0 0,-5 0-1,-7 3 0,-5 0 0,-7 0-2,-21-6-2,23 14-3,-23-14-19,0 0-13,0 0-1,0 0-1,-22-1 0</inkml:trace>
  <inkml:trace contextRef="#ctx0" brushRef="#br0" timeOffset="577">448 11 61,'0'0'35,"-19"-13"-3,19 13 3,0 0-23,15 0-3,-15 0-2,27 6-1,-9-2 0,7 8-2,-3-2 0,3 6-1,-8 2 0,1 5-1,-7 2 0,-5 2-2,-10 1 2,-8 4-2,-10-4 0,-4-2-1,0-1 0,-7-4-4,7 4-3,-13-16-29,24 4-3,-2-13 2,17 0-3</inkml:trace>
</inkml:ink>
</file>

<file path=ppt/ink/ink2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2:58.9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0 501 46,'0'0'30,"0"0"2,0 0 1,13 2-21,4 3-2,-17-5-1,26-11-2,-26 11-1,28-23 0,-17 2-2,7 3 0,-9-7 0,-4 2-1,-6-3-1,1 4 0,-6 0-1,-6 8 1,-1 7-1,-4 11 1,0 6-1,-2 15 0,2 4-1,5 8 1,0 5 0,11 6-1,5-4 1,5-1-2,7-2 0,1-14-3,9 1-4,-11-24-22,12 5-8,-9-20 0,8 4-1</inkml:trace>
  <inkml:trace contextRef="#ctx0" brushRef="#br0" timeOffset="358">187 252 71,'0'0'37,"16"7"-1,-8 11 0,11 21-27,-2-6-4,9 14 0,-7-3-2,6 1-1,-8-3-1,-4-8-4,5 2-4,-18-22-29,0-14 2,13-3-3,-9-11 1</inkml:trace>
  <inkml:trace contextRef="#ctx0" brushRef="#br0" timeOffset="530">328 251 54,'0'0'36,"-20"-12"0,14 38 0,-10-1-12,12 24-16,-13 0-4,-1 8-1,1-7 0,0-2-3,4-6-1,-2-19-6,17 5-30,-2-28 1,5 17-1,-5-17 0</inkml:trace>
  <inkml:trace contextRef="#ctx0" brushRef="#br0" timeOffset="795">473 342 87,'0'0'38,"-9"-17"0,9 17 0,3 26-31,-1 1-2,-7 9-1,5 11-2,0 5 1,2 7-2,1 5 0,1 0-1,0 1 1,1 0-1,-1-6 1,0-8-2,1-3-2,-5-19-3,6 3-14,-6-32-18,0 0-1,-9-32-1,9 3 1</inkml:trace>
  <inkml:trace contextRef="#ctx0" brushRef="#br0" timeOffset="1060">425 296 75,'16'-11'37,"-1"1"-2,11 16 0,-6-3-27,13 19-2,-8 1-2,1 9-1,-9 1-1,-5 3 0,-11-4-2,-9 1 1,-5-5-2,-13-6-2,0-2-2,-12-13-20,15 6-11,-3-7-1,13 1-1,0-5 0</inkml:trace>
  <inkml:trace contextRef="#ctx0" brushRef="#br0" timeOffset="1575">1030 0 78,'-13'-11'38,"13"11"-1,-23 18 0,14 11-29,-8 3-1,3 16-2,-7 4-1,7 13-1,1 5-1,4 1-1,6 3 1,8-2-1,8-4 1,1-4-2,6-8 1,2-4-1,0-10 0,-1-10-2,1-7-4,-22-25-18,28 6-16,-15-21 1,3-1-3,-3-14 3</inkml:trace>
  <inkml:trace contextRef="#ctx0" brushRef="#br0" timeOffset="3510">1118 323 36,'-15'-9'31,"15"9"2,-15-11 1,15 11-16,0 0-6,0 0-1,-9-19-3,9 19-2,16 1 0,3 11-2,-3 0 0,4 5-2,-2 6 1,-1 3-1,-4 6-1,-9-1 0,-4-3-1,-8-6 1,-1-2-1,-4-6 0,13-14-1,-22 5 1,22-5 0,-8-20 0,12 4-1,5-9 1,2-2 0,4-5 0,1-4 0,0 0 0,-2-1 1,0 7 0,-3 5 0,-6 12 0,-5 13 0,0 0 1,-3 37-1,-1-1 0,-2 9 0,2 1 0,-3 3 0,5-5 0,-1-5-1,8-9 0,-1-7-1,-4-23-1,20 21-4,-20-21-10,28-12-19,-15-5-4,11 5 1,-9-5-3</inkml:trace>
  <inkml:trace contextRef="#ctx0" brushRef="#br0" timeOffset="3993">1454 472 85,'18'6'37,"-18"-6"0,0 36-8,-5-21-17,8 21-7,-12-3 1,2 6-4,-3-1 0,-2-6-5,4 1-2,-12-18-24,14 1-10,6-16 2,0 0-3</inkml:trace>
  <inkml:trace contextRef="#ctx0" brushRef="#br0" timeOffset="4305">1709 243 81,'0'0'38,"-19"0"-1,18 24-4,-11-3-26,18 17-1,-6 3-2,3 6-1,0 0-2,-1-2 1,-2-8-2,2-9 0,-4-14 0,2-14-1,0 0 0,-7-16 1,7-7-1,0-4 0,5-8 0,2-3 0,4-2 1,5 1 1,2 1 0,3 9 0,3 1 0,0 14 0,-2 7 1,-2 15 0,-4 11-1,-2 10 0,-2 7 0,-3 5 0,-2 2-1,-6 2 0,1-6-2,-5-10-1,4 5-5,-1-34-25,-5 17-5,5-17-1,14-22-1</inkml:trace>
  <inkml:trace contextRef="#ctx0" brushRef="#br0" timeOffset="4726">2127 13 70,'0'0'37,"9"19"-1,-9-19 1,17 33-29,-8-17-2,8 7 0,-4-1-1,6 9-1,-2 2-1,5 6 0,-2 4-1,-2 5 0,-4 1 0,-5 5 0,-5 3 0,-7 0-1,-7-2 1,-7 2-2,-6-9 0,-5-5-1,-5-1-1,-6-13-7,13 6-23,-11-22-7,11 1-2,-2-12 0</inkml:trace>
</inkml:ink>
</file>

<file path=ppt/ink/ink2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3:06.0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249 214 76,'23'-11'38,"-23"11"-1,0 0 2,0 0-31,0 0-2,-41 3-1,14 5-3,-9-4-1,-4-1-2,1 4-3,-3-17-8,24 9-25,-7-13 0,25 14-1,-5-29 1</inkml:trace>
  <inkml:trace contextRef="#ctx0" brushRef="#br0" timeOffset="156">92 48 58,'6'-25'37,"2"12"-1,-8-1 1,0 14-13,0 0-15,9 28-2,-14 0-1,5 12-2,-4 5-1,4 7-1,-2 2-1,2-1 1,2-3-3,-4-11-2,5-5-1,-16-22-23,13-12-12,0 0-1,0 0-1,7-25 0</inkml:trace>
</inkml:ink>
</file>

<file path=ppt/ink/ink2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3:08.7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0 590 64,'12'13'34,"1"-10"-1,3-6 1,12 5-24,-13-16-2,11 3-2,-10-12 0,7-2-2,-10-10 0,0-2-1,-4-6 0,-5 9 0,-4-4-1,-1 10 0,-8 8-1,-4 9 1,-4 15-2,-4 15 1,0 8 0,2 8 0,-3 7-1,11 5 1,2-1-1,9 0 1,7-1-2,6-13 0,9-3-2,-2-11-3,15 8-8,-16-25-25,14-2 1,-13-14-2,6 2 2</inkml:trace>
  <inkml:trace contextRef="#ctx0" brushRef="#br0" timeOffset="328">262 339 78,'-2'-19'37,"2"19"0,13 2-1,6 27-29,-3 4 0,7 12-3,3 1-1,2 10-1,-2-7-2,-1-10-2,-4-1-4,-21-38-23,22 8-8,-21-25-1,4-12 1</inkml:trace>
  <inkml:trace contextRef="#ctx0" brushRef="#br0" timeOffset="499">441 274 82,'0'0'37,"-18"30"-1,7 15-4,-6-4-24,5 13-4,-5-1 1,1 4-4,2-4 1,-4-12-6,14 5-9,-8-25-25,15-7 3,-3-14-4,16-6 2</inkml:trace>
  <inkml:trace contextRef="#ctx0" brushRef="#br0" timeOffset="733">606 277 87,'0'0'38,"13"17"0,-18 9 1,15 18-33,-16 9-1,2 16-2,-2 2 0,3 7-1,0 0-1,3-5-1,4-7 1,-1-9-1,3-9 0,-2-12-2,1-7-1,-5-29-3,4 19-11,-17-38-22,10-4 1,-8-22-2,6-4 2</inkml:trace>
  <inkml:trace contextRef="#ctx0" brushRef="#br0" timeOffset="967">596 416 76,'20'-9'37,"-2"1"-1,12 12 1,-10-4-29,11 19-1,-11-2-2,0 11-2,-10 5-1,-2 3 0,-11 1-2,-9 0 0,-2-2-1,-12-9-4,1 8-15,-7-26-18,6-1 1,0-15-3,9-4 3</inkml:trace>
  <inkml:trace contextRef="#ctx0" brushRef="#br0" timeOffset="1311">1033 6 80,'-14'-9'37,"1"11"0,14 12 0,-24 1-29,14 18-2,-7 5-2,3 14 0,-1 4-2,4 11 1,0 4-2,7-1 1,3-2-2,8-4 1,1-6 1,4-6-2,4-7 0,5-8-2,0-9 0,-5-15-5,11 9-14,-11-31-17,11 0-1,-8-21 0,3-4 0</inkml:trace>
  <inkml:trace contextRef="#ctx0" brushRef="#br0" timeOffset="1576">1172 223 91,'0'0'36,"-3"47"0,-3-21-9,21 24-22,-15 3-1,4 2-1,1-5-2,5-6 0,1-16 0,2-14-1,2-15 0,1-15-1,-3-16 1,-2-10 0,1-8 1,-2-2-1,-1 3 1,-2 5 0,-3 10 1,2 15 0,-6 19 0,7 13 0,-7 16 0,3 17 0,-4 8 0,-2 10-1,0 7 2,-1 6-3,-1-4 2,5-3-2,-4-5 1,0-7-1,-1-8 0,1-11-1,-1-13-2,5-26-2,-10 24-8,-7-37-26,20 0 1,-7-14-1,12 2-1</inkml:trace>
  <inkml:trace contextRef="#ctx0" brushRef="#br0" timeOffset="1997">1499 561 97,'19'-3'38,"-19"3"0,9 36-10,-14-5-22,4 9-4,-11 4 1,-1-2-5,4 4-4,-15-15-31,20-2 0,4-29 0,-5 13-3</inkml:trace>
  <inkml:trace contextRef="#ctx0" brushRef="#br0" timeOffset="2215">1778 304 79,'-3'13'38,"-4"8"-1,6 16 1,-18-3-31,19 12-3,-6-2-1,3 2 0,-1-8-3,2-8 1,0-11-1,2-19-1,0 0 0,-6-19 1,7-7-1,-1-10 0,6-5 1,3-4 0,2 2 0,7 5 1,2 5 0,4 7 1,3 8-1,1 17 1,-1 10 0,-3 15 0,-5 5-1,-3 9 1,-9 5-1,-3 5-1,-4 0 0,-7-9-1,0-1-3,-9-19-6,20 1-25,-4-20-4,0 0 1,8-25-2</inkml:trace>
  <inkml:trace contextRef="#ctx0" brushRef="#br0" timeOffset="2605">2139 139 61,'13'2'37,"-13"-2"0,23 8 0,-23-8-16,26 18-14,-9-2-1,8 10-1,-6 0-1,5 10-1,-5 5 0,0 8-1,-6 6-1,-4 4 0,-11 10 0,-4 3-1,-10 1 1,-7-1-3,-7-2 0,-14-18-10,10 3-25,-14-22-2,5-10-2,-8-17-1</inkml:trace>
</inkml:ink>
</file>

<file path=ppt/ink/ink2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3:13.5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412 274 66,'29'-19'36,"-22"5"0,-7 14 1,14-24-23,-14 24-6,0 0-2,-18 4-1,-5 1-2,-8 2 0,-12-4-1,-3 3-1,-8-5 1,1 1-1,0-5 0,7 4-1,3 1 0,10-2-1,16 7 0,17-7-2,-8 19-3,8-19-8,30 15-24,-11-15 0,12 12-1,-5-11 2</inkml:trace>
  <inkml:trace contextRef="#ctx0" brushRef="#br0" timeOffset="312">460 448 78,'0'0'36,"12"15"0,-12-15-3,0 0-26,-30 9-2,2-5-1,-15-5 0,-5 1-2,-4-2 0,0 2-1,3 0-1,6 2 0,7-1-2,8-1-4,28 0-9,-24 10-22,24-10 1,0 0-2,21 0 1</inkml:trace>
  <inkml:trace contextRef="#ctx0" brushRef="#br0" timeOffset="624">290 6 83,'0'0'39,"-3"-14"-1,11 36-1,-13 8-30,2 25-1,-10 3-2,6 12 0,-8 2-2,-2 1-1,-1-4 1,-1-5-2,3-8 1,-1-11-3,5-4-1,-1-16-5,20 7-23,-7-32-8,6 19-2,-6-19 1</inkml:trace>
</inkml:ink>
</file>

<file path=ppt/ink/ink2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3:16.2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0 575 59,'0'0'35,"0"0"-2,9 13 2,-9-13-26,20-4-3,-7-8 0,10 2-1,-3-11-1,6 0-1,-2-10 0,-1-1-1,-4-5 1,-2 2-1,-6 2 0,-5 6 0,-7 7-1,1 20 0,-29-12-1,10 24 1,-7 7 0,0 6-1,-3 7 1,3 3-1,4 3 0,9-2 1,9 1 0,10-5-2,7 0 1,10-6-1,6-2-1,4-7-3,6 7-7,-14-26-25,14 4 0,-12-11-2,4-3 2</inkml:trace>
  <inkml:trace contextRef="#ctx0" brushRef="#br0" timeOffset="375">301 327 75,'0'0'37,"-7"-22"0,7 22-1,16 19-28,1 10-2,-3 2-1,11 11-2,0 6 0,1 3-3,0 0 0,-2-11-2,-5-1-2,-4-21-3,1-1-8,-16-17-23,1-22 2,-8-13-1,2-1 1,-11-18 24,14 9 6,-7-2 7,0-1 9,9 14 22,-8 8 2,8 26 1,-12-10 0,11 34-21,-20-6-5,8 18-3,-8-2-2,3 8 0,-6-2-2,5-4-1,6-1-4,-5-17-9,18 7-24,0-25-1,15 19-1,1-24 0</inkml:trace>
  <inkml:trace contextRef="#ctx0" brushRef="#br0" timeOffset="780">635 286 79,'0'0'39,"2"28"-2,1 11 2,-12 2-32,10 16-2,-9 3 0,3 7-3,-3-3 0,8 3-1,-6-2 0,6-6-1,3-6 0,0-3 1,4-8-3,-3-11 0,3-4-4,-7-27-14,0 0-19,-7-13 1,10-6-1,-10-20 0</inkml:trace>
  <inkml:trace contextRef="#ctx0" brushRef="#br0" timeOffset="1030">621 347 73,'16'-22'37,"10"12"0,-5 1 0,13 24-29,-5-6-3,0 16 0,-11 7-3,-2 7 0,-11 6-1,-10 4-1,-6-1 1,-8-2-2,-7 0-1,-9-19-4,5 8-11,-5-29-20,13-1 0,-1-17-1,10-3-1</inkml:trace>
  <inkml:trace contextRef="#ctx0" brushRef="#br0" timeOffset="1420">1171 20 75,'0'0'38,"-3"-20"-2,1 34-5,-11-6-22,0 19-2,-9 6-1,5 13 0,-6 10-2,6 14-1,-1 1-1,10 7 0,5 3 0,10-2-2,3-6 1,4-4-1,2-8 0,5-10-1,-3-8-1,-2-16-3,8 3-10,-24-30-23,26-3-1,-9-18-1,5-1-1</inkml:trace>
  <inkml:trace contextRef="#ctx0" brushRef="#br0" timeOffset="3245">1295 419 55,'0'0'34,"0"0"0,-4 17-8,4-17-13,0 0-2,-13-14-2,13 14-3,0 0 0,0 0-2,14-8-1,1 8-1,0-1 0,7 1-1,0-2 1,1 1-1,0 1 1,-4 0-1,-3 0 0,-16 0 0,17 15 0,-15-1 0,-5 4 0,-6 2-1,-4 5 0,-3 0 1,-1 1-1,-3-1 0,-2-2 0,3-2-1,2-5 1,1 1 0,7-4 1,5 2-2,4-15 1,1 23 0,-1-23 0,25 15 1,-8-9-1,2-5 0,3-2 0,-1-4 1,0 1-1,2-2-1,-6 5 1,3-7-3,-2 11-2,-18-3-11,23-5-23,-23 5 1,25-5-2,-25 5 2</inkml:trace>
  <inkml:trace contextRef="#ctx0" brushRef="#br0" timeOffset="3713">1687 698 80,'0'0'38,"12"13"-1,-12-13-2,1 30-30,-7-6-1,-2 6-1,-4 1-1,-4 0-1,2-4-3,-4-9-4,10 5-23,-5-21-7,13-2-2,0 0 0</inkml:trace>
  <inkml:trace contextRef="#ctx0" brushRef="#br0" timeOffset="3963">1816 407 85,'-3'32'38,"-3"-11"-2,11 17-4,-7-6-26,5 10-3,-4-3 0,-2 1-2,3-11 0,-5-3-2,5-26 1,-5 13-1,5-13 1,-8-26 0,7-3-1,2-6 1,2-4 0,6-5 0,1 0 1,7 2-1,4 7 1,3 8-1,2 8 2,6 12-1,-3 9 0,-1 12 1,-5 11-1,-3 11 1,-1 4-1,-8 1-1,-2 3 2,-10-1-2,-1-2 0,1-6-2,-4-6 0,-3-11-4,8 7-12,0-25-19,0 0-1,-3-25-1,19 4 0</inkml:trace>
  <inkml:trace contextRef="#ctx0" brushRef="#br0" timeOffset="4446">2304 140 80,'17'-10'37,"-17"10"0,29 9-8,-15-7-21,14 16-2,-8-2-1,2 13-1,-5 6-2,0 10 1,-6 8-2,-3 7 1,-8 6 0,-7 4-2,-6 6 1,-6-3-2,-5-2 1,-10-7-2,-5-7-2,-14-23-15,6 1-21,-8-25 2,2-7-4,-6-16 2</inkml:trace>
</inkml:ink>
</file>

<file path=ppt/ink/ink2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0T17:14:13.0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189 212 35,'0'-19'29,"0"19"3,-4-18-1,4 18-18,-7-19-4,7 19 0,-18-11-2,18 11-1,-26-2-1,12 8-1,-8-1-1,5 8 0,-6 0 1,7 6-2,-2 1 0,7 5-1,2-2 2,6 1-3,3-1 2,6-2-2,6-5 0,2 0 0,5 0 0,1 0 0,2-3 0,1 7 1,-1 2-1,-1 3 0,-3 4 0,-5 6 1,-5 2 0,-3 2-1,-5 2 1,-6-5 0,-6-1-1,-1-4 1,-2-3-1,-3-8 1,-2-5-1,1-6 0,-1-6 0,2-3-1,0-3-1,-1-10-3,19 13-6,-23-21-25,27 8 0,-3-12-1,14 11 0</inkml:trace>
  <inkml:trace contextRef="#ctx0" brushRef="#br0" timeOffset="546">230 440 69,'-10'-21'35,"10"21"-1,-2 22-7,11 15-16,-6-1-6,10 14-1,-3 2-1,4 1-2,4-8 0,1-7-1,-1-9 0,0-14 0,-1-15 0,-4-12 0,-1-14 0,-5-6 0,-3-11 0,-4-6 1,-4-4 0,1 6 0,-3 4 1,6 12-1,-4 15 1,4 16 0,9 16 0,4 22 0,-3 12-1,6 11 0,1 5 0,0-1 0,1-5-2,-7-12 0,0-4-1,-10-24-4,12-1-18,-13-19-14,4-30 2,-5-5-3,10-5 3</inkml:trace>
  <inkml:trace contextRef="#ctx0" brushRef="#br0" timeOffset="936">584 216 77,'0'0'38,"0"0"-1,9 24 0,-5-5-31,5 14-2,-5 2 1,5 10-3,-5 5 1,8 6-2,-6 0-1,2 1 0,-2-6 0,-1-5 0,-1-5 0,-1-9-1,-2-5 0,-2-13 0,1-14 0,0 0-1,0 0 1,-13-24 0,13-1 0,0-5 1,1-4 0,8-1 0,3 2 0,5 2 1,3 6 0,3 8 0,6 9 0,2 16-1,-8 3 1,4 13 0,-11 5-1,-1 7 1,-8 4-1,-10-4 1,-10-2-1,-9-8-1,-1-3 0,-12-15-1,5-1-3,-13-26-8,18 4-24,-7-18 0,12 1-1,1-14 1</inkml:trace>
  <inkml:trace contextRef="#ctx0" brushRef="#br0" timeOffset="1623">1117 491 68,'0'0'35,"0"0"-1,0 0 2,-29 1-29,14 14-2,-6-4-1,5 5-1,-3-1-1,10 4 0,5 0-2,11 0 1,8-3 0,8 2-1,1-1 1,2 3-1,-2 2 0,-7 0 1,-7 3-1,-10 0 0,-7 0 0,-8 0-1,-2-2 0,-5-4-1,5-3-2,-5-18-5,22 2-26,-17-19-1,21-2 0,1-20 0</inkml:trace>
  <inkml:trace contextRef="#ctx0" brushRef="#br0" timeOffset="1966">1220 79 69,'20'12'37,"-20"-12"-2,35 33 1,-21-14-30,2 9 0,-7 0-1,-1 8-1,-5-2-1,0 5-1,-4 2 1,2 6-2,-2-2 1,6 6-1,0 2 0,5-1-1,-1-1 0,-1-4 1,1 0-1,-2-11 0,-2 1 0,-1-10-1,-1-5 0,-3-22-1,-2 22-3,2-22-6,0 0-26,-4-29 0,14 10-1,-10-19 1</inkml:trace>
  <inkml:trace contextRef="#ctx0" brushRef="#br0" timeOffset="2247">1476 486 77,'-34'-4'35,"8"14"-2,-13-16-8,7 12-23,-5 3-7,-7-8-25,15-1-2,6-8-1,23 8-2</inkml:trace>
  <inkml:trace contextRef="#ctx0" brushRef="#br0" timeOffset="2527">1623 466 75,'-4'-15'37,"4"30"-2,-9-1 1,14 23-30,-5 2-1,4 15-1,-3 0-2,5 6-1,-3-1-2,0-16-1,3-2-4,-6-41-13,0 0-17,-9-20 1,12-18-2,-12-28 1</inkml:trace>
  <inkml:trace contextRef="#ctx0" brushRef="#br0" timeOffset="2699">1545 104 74,'-9'-53'35,"1"11"-1,8 42-2,0-16-26,4 29-7,5 15-29,-9-5-5,8 6 1,1-4-3</inkml:trace>
  <inkml:trace contextRef="#ctx0" brushRef="#br0" timeOffset="3354">1914 238 58,'-9'-29'35,"12"10"-1,-11-9 1,9 12-22,-10-9-6,9 25 0,-1-14-2,1 14-1,-3 19 0,3 4-2,-1 6 1,-2 8-1,-2 2 0,1 9-1,0-1 1,2 4-2,-2-1 1,1-5 0,2 2-1,2-6 1,-1-1-1,1-3 0,4-5 0,2-3 0,2-5-2,-1-8-2,11 3-4,-19-19-13,35-11-17,-19-13 0,11 3 0,-12-21 2</inkml:trace>
  <inkml:trace contextRef="#ctx0" brushRef="#br0" timeOffset="3635">1975 464 61,'-31'-3'32,"-5"2"-2,3 5-2,3 10-37,1-7-19,14-3-1,15-4-3,0 0 0</inkml:trace>
  <inkml:trace contextRef="#ctx0" brushRef="#br0" timeOffset="3822">2079 380 85,'-3'30'35,"-7"1"0,14 13-4,-4-2-28,5 9 1,-1-6-2,5-1 0,2-7-2,4-11 1,2-11-2,3-11 1,2-10-1,0-14 1,-3-12-1,-6-9 0,0-6 2,-8 2-1,-2-2 1,-3 8 0,-3 8 0,-1 11 0,4 20 1,0 0-1,-16 27 1,16 10 0,2 4-1,5 7 0,-1 3 0,5-1-2,4-5-1,-4-16-5,15 3-25,-26-32-5,37-7 0,-20-22-2</inkml:trace>
  <inkml:trace contextRef="#ctx0" brushRef="#br0" timeOffset="4228">2541 124 63,'0'0'37,"-10"-17"-2,10 17 2,-5-16-27,5 16-4,0 0-1,0 0-1,0 22-1,0 2-1,0 6 1,0 9-1,-1 5 0,2 7-1,-2 1 1,1 5-1,0-1 0,-2-1-1,5 1 0,-3-7 0,0 1 0,-1-11-1,-1-4-2,-1-10-1,6 0-4,-3-25-20,0 0-9,0-36 0,16 9-1</inkml:trace>
  <inkml:trace contextRef="#ctx0" brushRef="#br0" timeOffset="4509">2659 422 61,'-17'-16'33,"-2"23"-1,-16-4-1,5 5-29,-5 9-11,1-10-20,5-1-1,3-7-3,26 1-1</inkml:trace>
  <inkml:trace contextRef="#ctx0" brushRef="#br0" timeOffset="4727">2730 412 57,'0'0'37,"-4"14"0,10 13-1,-6-27-14,3 51-17,-1-9-2,3 8-1,-4-1-1,1-5-3,1-2-3,-3-42-16,-6 27-15,1-45 0,11-7 0,-9-27 1</inkml:trace>
  <inkml:trace contextRef="#ctx0" brushRef="#br0" timeOffset="4883">2735 213 53,'-8'-58'33,"8"20"-2,-5 9 0,5 29-19,0 0-7,8 22-11,-6 13-25,1-5-1,5 7-2,1-5 1</inkml:trace>
  <inkml:trace contextRef="#ctx0" brushRef="#br0" timeOffset="5070">2936 428 54,'0'0'36,"-5"35"-1,0-13 0,5 16-13,-5-6-18,5 12-1,-4 1-1,4 2 0,1-7-1,5-4 0,4-9-1,6-9 0,1-11 0,2-13 0,3-16-1,0-11 1,-9-11 0,-3-6-1,-6-1 2,-10 2-2,-10 5 1,-7 9 0,-3 11-2,-8 8-2,9 27-11,-7-13-20,16 11 0,3-5-1,13-4 0</inkml:trace>
  <inkml:trace contextRef="#ctx0" brushRef="#br0" timeOffset="5367">3160 450 53,'0'0'36,"17"33"-1,-14-12 0,10 18-14,-11-5-17,6 8-1,-3-4-2,-5-3 1,0-6-2,-9-16 0,9-13-1,-16-4 1,7-12-1,5-10 1,3-6-1,6-6 1,6-2 0,6 2 1,6 5 0,3 6 0,4 3 1,4 9-1,-7 8 1,-1 8 0,-4 11 0,-5 11-1,-4 5 1,-5 10-1,-5 4 0,-2 2 0,-4-3-1,3-2 1,3-11-1,3-9 0,10-7-1,2-21-1,13-1-5,-7-22-24,23 7-5,-4-15-2,8 11-1</inkml:trace>
</inkml:ink>
</file>

<file path=ppt/ink/ink2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05.3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17 87,'0'0'37,"0"0"-2,0 0 1,0 0-37,0 0-27,0 0-6,0 0-3,2-17 0</inkml:trace>
  <inkml:trace contextRef="#ctx0" brushRef="#br0" timeOffset="5788">3355 418 99,'0'0'36,"0"0"-3,-15-8-9,15 8-58,0 0 0,-13-13-1,19 0-3</inkml:trace>
</inkml:ink>
</file>

<file path=ppt/ink/ink2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3:41.1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198 33 49,'0'0'31,"0"-13"2,0 13-1,-7-19-18,7 19-5,-19-6-1,19 6-2,-33 10-2,12 3-1,-3 2 0,3 7-1,3 0 0,3 5-1,4 0 0,6-1 0,8-1 1,7-5-1,3 2 0,8 1 0,-3 1 1,4-1-2,0 0 2,-8 5-2,-3 1 1,-7 2 0,-7-2-1,-7-1 1,-6-5-1,-1-3 1,-7-4-1,3-4 0,0-6-1,0-3-1,21-3-2,-31-9-15,31 9-17,0-16 0,13 10-2,0-8 2</inkml:trace>
  <inkml:trace contextRef="#ctx0" brushRef="#br0" timeOffset="421">301 310 64,'0'0'34,"-16"20"-1,13 2-1,-1-9-18,10 14-10,-5-7 0,11 3-2,2-7 0,4-3-2,3-10 0,3-10 1,-3-7-1,0-8 0,-4-6 1,-3-3 0,-3 1 0,-3 8 1,-5 0 0,-3 22 1,0 0-1,18 4 1,-16 15-2,6 12 1,-3 4 0,4 7-1,1 0-1,0-1-1,5-3-4,-12-17-12,14 5-20,-17-26 2,25 11-2,-18-24 1</inkml:trace>
  <inkml:trace contextRef="#ctx0" brushRef="#br0" timeOffset="749">629 263 89,'0'0'36,"4"21"-1,-7-2-3,19 19-26,-16 2-1,4 16-1,-1 2-1,3 9-1,-5 2 0,5-1-1,-4-5 0,1-3 0,-2-8-2,-5-10-1,7-8-4,-3-34-17,-12 19-13,6-34-1,6-2 0,-7-17 0</inkml:trace>
  <inkml:trace contextRef="#ctx0" brushRef="#br0" timeOffset="998">649 323 80,'13'-20'36,"10"12"-2,-4 3-1,11 12-26,-6 3-2,5 12-1,-15 0-2,-2 7 0,-9 2-1,-9 1-1,-7-2-2,-9-4-1,0 7-7,-18-23-25,14 1 0,-2-15 1,9 0-3</inkml:trace>
  <inkml:trace contextRef="#ctx0" brushRef="#br0" timeOffset="1248">921 304 59,'0'0'37,"0"0"-3,2-14 2,2 28-10,-4-14-20,-1 34-1,1-2-2,4 13-1,-4 10-1,3 11 0,-2 2-1,-1 1-2,0-4-2,-7-16-7,10-3-25,-9-21 0,9-10 0,-3-15-1</inkml:trace>
  <inkml:trace contextRef="#ctx0" brushRef="#br0" timeOffset="1482">934 311 89,'18'-17'34,"-5"-2"0,9 19-6,-5-7-21,9 15-3,-9 4-1,-2 13-1,-3 3 0,-8 5-1,-7 5-1,-10 0 0,-2 1-3,-11-13-3,8 9-12,-14-26-17,11-2 0,1-17-1,11-3 1</inkml:trace>
  <inkml:trace contextRef="#ctx0" brushRef="#br0" timeOffset="1731">1100 304 75,'8'25'33,"-11"-8"0,8 10 0,-5-1-29,4 7-1,3 1-1,4-3-2,4-4 0,3-8 0,4-13 0,-1-10 0,3-14 0,-3-8 0,-8-9 2,-5-3-1,-13-1 0,-3 5 0,-10 6 0,-8 8 0,0 10-1,-7 7-5,11 16-18,-4-1-10,11 1 0,2-2-2,15 4 1</inkml:trace>
  <inkml:trace contextRef="#ctx0" brushRef="#br0" timeOffset="2106">1442 230 68,'-22'-9'34,"6"21"-2,-6-6 0,12 10-28,10-16 0,-13 32-2,19-15 0,10 5 0,3-3-1,7 3 1,-2-3-1,-2 1 1,-12-2-1,-10-1 1,-10-1-2,-14-3-1,-7 2-3,-12-15-7,14 9-23,-6-12 2,16 0-2,6-6 1</inkml:trace>
  <inkml:trace contextRef="#ctx0" brushRef="#br0" timeOffset="2418">1620 314 72,'14'-11'35,"8"3"-2,-10-5 1,11 7-27,-11-7-2,-12 13-1,11-13-2,-11 13-1,-17-1 0,1 7-1,-4 4 1,-2 7-1,0 8 1,5 7-1,4 3 1,4 3 0,5-2-1,11-2 0,3-6 0,7-12-1,8-3-3,-3-20-12,13 1-19,-4-13 1,3-2-2,-8-6 0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16.2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256 37 50,'3'-13'31,"-3"13"3,0 0-1,-9-25-18,9 25-3,0 0-4,-16 7-2,-2-1-2,-2 6-1,-8-5-2,0 5 1,-3-1-1,1 0-1,4 0-1,8-5 0,18-6 0,-18 6-1,18-6-1,18 2 1,0-1 0,-2-2 0,3-1 1,-1 1 0,0-4 1,-5 4 1,-13 1 1,17 1 0,-17-1 0,0 13 1,0-13 0,-4 30 1,-2-8-1,2 9-1,-7 1 1,7 12-1,-2-3 0,2 9-1,-1 0 0,2-2 0,2-4-1,-2-4 0,6-7-1,-2-9-2,2-4-1,-3-20-3,0 0-6,0 0-19,0 0-4,9-32-1,-9 32 3,13-37 20,1 29 8,-14 8 6,17-25 6,1 29 21,-18-4 6,0 0 0,0 0-1,13 32-18,-26-27-8,1 9-2,-7-5-1,-3-1-2,-5-4-1,1-7-1,4 6-5,-8-10-28,30 7 1,-23-24-3,23 24 2</inkml:trace>
</inkml:ink>
</file>

<file path=ppt/ink/ink2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3:44.4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48 63,'-7'-13'33,"7"13"0,0 0 1,0 0-22,0 0-3,4 18-2,-7 1-3,5 8-1,-4 7 0,4 4-1,-2-3-2,6 1 1,-1-6-1,6-7 0,0-10 0,-11-13-1,26 0 1,-10-14 0,-3-4-1,-3-7 1,-1 6 0,-3-1 0,-4 5 0,-2 15-1,0 0 1,0 0 0,19 18-1,-7 1 1,1 1-1,4-1 1,5-4 0,-2-5 0,2-6 0,-5-9 1,-6-9-1,0-6 1,-7-8 0,-6-2 0,-2 2-1,-7-1-1,0 7-1,-2-5-6,13 13-28,-8-2 2,8 16-2,0 0 0</inkml:trace>
  <inkml:trace contextRef="#ctx0" brushRef="#br0" timeOffset="468">398 114 81,'22'-2'34,"-9"-15"-3,8 11-4,-9-19-20,5 11 1,-15-8-3,2 7-1,-4 15-3,-22-16 1,1 17 0,-2 8-1,-2 9 0,-1 7 0,0 2 0,4 10 0,9-1 0,9 1-1,8-2 1,11-6-1,7-2-1,4-11 0,7-2-5,-12-18-29,14 1-1,-9-15 1,4 7-3</inkml:trace>
</inkml:ink>
</file>

<file path=ppt/ink/ink2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3:46.8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29 452 64,'-12'-23'35,"12"23"-2,0 0 2,0 0-22,-14 2-6,14 17-1,-4 5-2,4 8-1,0 4-1,4 2-1,0-1-1,6-5 1,-1-5-1,4-8 0,0-12 0,0-8 0,0-9 0,-1-5-1,0 0 1,-4-3 0,1 4 0,-9 14 0,13-18-1,-13 18 1,13 10-1,-13-10 0,19 21 1,-19-21-1,26 19 1,-11-13 0,-2-6 0,1-6 0,-2-7 1,-3-5-1,-5-4 1,-4-5-1,-3 1 1,-4-2-1,-2 6-2,-2-5-2,11 27-13,-10-22-18,10 22 0,4-21-1,-4 21 0</inkml:trace>
  <inkml:trace contextRef="#ctx0" brushRef="#br0" timeOffset="468">439 401 77,'-3'-20'35,"3"20"-2,-15-8 2,15 8-30,-23 17-1,9 8-1,-7 3 0,4 10-3,-1 6 0,2-1-2,8 4-1,6-8 1,7-5-1,5-15 1,4-12 0,4-14 1,1-17 1,-2-8 1,-2-12 1,-4-2-1,-5-7 1,1 8 0,-4 7 0,-1 14 0,-4 11 1,2 13-1,-1 22-1,2 14 1,2 8-1,0 9 0,1 2 0,2-5-2,6-1-2,-3-16-5,12 3-22,-21-36-5,32 7 1,-17-30-2</inkml:trace>
  <inkml:trace contextRef="#ctx0" brushRef="#br0" timeOffset="811">615 456 54,'0'0'31,"0"0"-2,1 19 2,4 11-18,-5 4-10,4 5-1,-3 0-1,1-7-1,-2-1-1,0-16 0,0-15 1,0 0 0,-5-18 0,7-5 2,-4-13 1,10 5 1,-5-9 0,13 11 1,-6-1 0,10 11-1,-5 0 0,9 13-1,-6 3 0,1 11-1,-3 0-1,-3 10 0,-5 3-1,-2 5 1,-3 5-2,-3-3-1,5 9-5,-17-12-28,18-2 0,-6-23 0,14 1-2</inkml:trace>
  <inkml:trace contextRef="#ctx0" brushRef="#br0" timeOffset="1186">1043 4 53,'0'0'36,"3"-17"-2,3 30 2,-6-13-10,-3 35-21,-1-2 0,5 10-1,-6 2 0,5 9 0,-8-1-1,0 0-1,2-5 1,1 0-1,-2-3 0,6 0-2,-1-5 2,1-2-1,5-3-1,0-2 0,5-4-1,-3-5 0,6-3-2,-12-21-2,21 17-5,-19-30-24,15 3-3,-5-18 0,5 0 0,-8-17 19,11 11 8,-14-8 5,-1 2 7,2 10 23,-14 5 5,-8 10 0,-10 4 0,-2 15-18,-11-1-9,-3 0-19,2 3-12,6-2-2,2-4-1,9-4 0</inkml:trace>
</inkml:ink>
</file>

<file path=ppt/ink/ink2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3:48.7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114 20 74,'-9'-24'36,"9"24"-1,0 0 0,0 0-27,3 24-4,3 4 1,-6 2-2,7 14 1,-10 5-1,3 8-1,-4-1 0,0 3 0,-5-5 0,0-2-1,-1-10 0,-1-5-1,2-6 0,0-9-2,6-4-1,3-18-7,0 0-27,5-18 0,12 2 0,-2-14-1</inkml:trace>
  <inkml:trace contextRef="#ctx0" brushRef="#br0" timeOffset="265">216 291 73,'-24'-17'33,"5"17"0,-13-6-7,2 7-24,-3 7-5,-3-4-26,11 5-1,8-6-2,17-3 0</inkml:trace>
  <inkml:trace contextRef="#ctx0" brushRef="#br0" timeOffset="437">185 340 50,'0'19'31,"-3"3"3,9 7-2,-8-1-12,18 6-15,-9-2-3,5-1-1,-1-7 0,7-8 0,-1-12 0,6-7 1,-1-13 0,-1-6 0,-2-10 0,-3-2 0,-7-6 1,-8 5-2,-7 3 0,-7 11-1,-7 10 0,-9 9-2,3 23-22,-11-4-10,9 10 0,2 1-3,9 1 1</inkml:trace>
</inkml:ink>
</file>

<file path=ppt/ink/ink2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3:50.0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62 525 64,'-20'-11'36,"20"11"-2,-9 18 0,9 9-16,0 3-14,5 14-1,-8-1-1,3 1 0,-2-5-2,-1-5 1,-3-17 0,6-17 0,-13-10 0,6-19 0,3-9 0,4-5 0,3-5 0,3-2-1,5 6-1,5 8 1,3 8-3,1 8-1,11 23-17,-17-7-14,15 11-1,-12 0-1,6 8 1</inkml:trace>
  <inkml:trace contextRef="#ctx0" brushRef="#br0" timeOffset="343">220 579 59,'0'0'33,"26"3"-1,-10-15-6,11 14-14,-14-17 0,12 9-4,-15-8-2,-10 14-2,7-21-1,-7 21 0,-13-17-2,0 16 1,-7 1-1,1 8 0,-3 8 0,2 6-1,7 10 1,0 3-2,9 4-1,4-1-2,17 10-21,-7-20-11,19-2 1,-6-16-2,11-6 1</inkml:trace>
  <inkml:trace contextRef="#ctx0" brushRef="#br0" timeOffset="624">499 500 88,'-4'-13'36,"4"13"-2,0 0-5,-3 25-24,-3 0 0,8 20-1,-7 1 0,5 18-1,-3 6-1,3 6 0,0-1-2,0-2 1,2-6-2,-2-9-1,3-4-3,-9-28-5,13-5-27,-7-21 1,-3-15 0,-1-17-2</inkml:trace>
  <inkml:trace contextRef="#ctx0" brushRef="#br0" timeOffset="842">514 575 77,'15'-27'34,"10"17"-1,-8 2-7,11 18-17,-12 4-3,1 12-2,-10 5-2,-5 5 0,-8 4-2,-10-5-2,-1 4-4,-22-20-25,11 1-2,-6-21-1,9-10-1</inkml:trace>
  <inkml:trace contextRef="#ctx0" brushRef="#br0" timeOffset="1108">736 0 79,'0'0'36,"0"0"-1,9 16 1,-9 10-31,4 22-1,-8 5-1,7 14 0,-4 7-1,2 6 0,-1-2-1,1-4 0,-1-5-1,2-11-1,1-7-1,-5-21-9,11 0-25,-9-30 0,14 8 0,-8-24-2</inkml:trace>
  <inkml:trace contextRef="#ctx0" brushRef="#br0" timeOffset="1357">865 460 68,'-3'-13'33,"-8"-2"-1,11 15 0,-22-7-26,12 26-2,-8 3 1,5 12-3,2 9-1,2 2-2,6 4-1,2-7-1,8-2 1,0-19-1,11-6-2,-2-19 3,4-9 0,-3-14 2,1-10 2,-4-7 0,-5-8-1,-1 5 3,-6 0-1,1 14 0,-9 1-1,3 18 1,3 14-1,-16 2 0,8 22 2,2 8-2,-2 5 1,7 11-2,2 0 1,2 2-2,5-4 0,0-9-3,10-2-8,-7-22-24,15-7 0,-4-18 0,10-4-1</inkml:trace>
  <inkml:trace contextRef="#ctx0" brushRef="#br0" timeOffset="1747">1162 431 65,'-9'-15'33,"9"15"0,-16-16-6,16 16-15,-23 16-6,14 6-2,-8 4 0,4 8-1,0-1 0,7 6-2,5-1 1,4-6-2,5-3 0,1-11-4,13 8-9,-5-25-22,11 4 1,-7-16-1,7 7 0</inkml:trace>
  <inkml:trace contextRef="#ctx0" brushRef="#br0" timeOffset="2028">1257 580 42,'0'0'29,"0"0"2,21 16-1,-21-16-14,31-11-7,-20-4 0,10 9-1,-9-14-2,2 8 0,-9-6-3,-1 2 0,-10 0-2,-3 2 1,-6 6-2,-4 8 0,-3 6 1,0 7 0,2 8 1,6 10-1,5 4 0,9 6 0,9-4 0,5 1 0,8-6-1,4-8-1,4-8-2,-2-16-3,9 0-29,-11-16 0,8-3-1,-11-13-1</inkml:trace>
</inkml:ink>
</file>

<file path=ppt/ink/ink2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3:54.2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125 36 47,'-16'-11'33,"16"11"1,-14-1 0,15 14-21,-14-10-2,13 18-4,-10-5-1,7 10-3,-1 2-1,7 3-1,1-3 0,5-5 0,5-4-2,3-8 1,5-5 0,4-9 0,0-11 0,-5-6 0,-3-7 0,-10-3 0,-9-1-1,-11 1 2,-11 1-2,-5 5 1,-7 7-2,-5 5 1,2 12-4,1-6-20,17 12-9,20-6 0,0 0-2,0 0 0</inkml:trace>
  <inkml:trace contextRef="#ctx0" brushRef="#br0" timeOffset="343">301 8 77,'0'0'35,"0"33"-1,1-18-7,8 16-23,-6-2 0,2 10-1,-8-7-1,3-1 0,-4-9-1,-5-9-1,9-13 0,-21-4 0,15-11 0,2-9 0,5-2 0,4-6-1,6-2 0,6 5 2,2 1-1,6 4 1,-4 9-1,2 8 2,-3 7-1,-1 12 1,-6 7 1,0 7-1,-6 5 0,-1 6-1,-2 0 0,-2 1-1,1-6 0,-3-4-2,4 3-3,-4-31-12,3 26-19,-3-26 1,13-5-2,-8-13 2</inkml:trace>
  <inkml:trace contextRef="#ctx0" brushRef="#br0" timeOffset="733">525 71 53,'0'0'34,"15"18"-2,-15-18 1,31 8-24,-13-15 1,9 4-4,-7-10-2,6 3 1,-7-7-2,1 6 0,-9-4-2,-11 15 1,5-21-2,-5 21 1,-28-3 0,5 11 0,-6 4 0,1 7-1,-1 3 2,6 10-2,8 3 1,11 5-1,8 0 2,11-4-2,6-5-1,7-7 0,5-7-1,-3-17-3,12 2-22,-10-21-7,2-2-2,-5-8 0</inkml:trace>
</inkml:ink>
</file>

<file path=ppt/ink/ink2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3:57.6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105-12 70,'-3'-13'35,"3"13"-1,0 0 2,13 13-27,-20 6-3,5 14-1,-6 4-1,2 13 0,-3 6-1,3 8 0,-2 5 0,5 1 0,-2 0-1,2 3 0,2-4 0,4-1-1,-3-7 1,0-9-2,1-9-2,-2-13 0,2-5-2,-1-25-2,0 0-9,-3-14-23,15-9 1,-8-17-1,12 1 2</inkml:trace>
  <inkml:trace contextRef="#ctx0" brushRef="#br0" timeOffset="265">196 415 70,'0'0'32,"-14"-3"-3,-4 3 4,1 9-26,-8-6-2,-4 8-4,6-1-6,-12-1-27,15-1 1,5-3-3,15-5 1</inkml:trace>
  <inkml:trace contextRef="#ctx0" brushRef="#br0" timeOffset="514">264 465 75,'15'3'34,"-15"-3"0,29-9-7,-21-11-22,7 8 0,-11-9-2,1 5 1,-11 0-3,6 16 0,-26-9 0,5 18 0,0 9 1,-1 9-1,3 8 1,2 8-1,5 1 1,5 2-1,7-2 0,9-7-2,7-4-1,1-13-2,9 1-6,-13-30-12,15 3-12,-8-20 0,3-1-1,-8-20 15,3 12 10,-9-7 8,-4 0 7,8 19 13,-9 2 14,-4 21 1,0 0 0,17 21-14,-18-1-7,7 16-7,-2-2-2,0 2-1,-1-5-1,-1-5 0,-1-13 0,-1-13 0,0 0 0,-1-32-1,1-1 1,4-8-1,3-3-1,-1-4 1,7 6-1,0 4 0,0 9-2,-1 6-3,8 21-10,-20 2-19,23-3 3,-23 3-4,19 11 4</inkml:trace>
  <inkml:trace contextRef="#ctx0" brushRef="#br0" timeOffset="998">582 371 74,'1'23'35,"-2"-4"-2,8 16-1,-5-3-26,5 10-2,-4-3 0,1 2-2,-4-10-1,-1-10-1,1-21 0,0 0-1,-13-8 1,10-13-1,3-8 1,3-9-1,-1 2 0,9-1 1,0 5 0,9 11 1,-2 8-1,1 16 1,-2 8 0,-1 15 1,-3 6 0,-3 6-1,-4 0 0,-3 2-1,-3-11 1,-3-8-2,3-21 0,0 0 1,0 0-1,-7-20 0,13-3 0,2-7 0,5 1 1,5-4 1,2 4-2,5 6 2,-2 4 0,2 13 1,-5 3-1,-1 12 1,-6 10 0,-2 11 0,-2 5 1,-2 3-1,-5 3-1,1-1 0,-2-6-2,-1-7 0,4-1-5,-4-26-29,0 0-1,3-18 0,9-7-3</inkml:trace>
</inkml:ink>
</file>

<file path=ppt/ink/ink2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3:59.4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13 395 67,'-5'-24'33,"5"24"0,0 0 0,0 0-24,0 0-2,-3 30-2,1-3 0,2 11-3,0 3 1,3 2-2,0 1 1,1-6-1,2-8-2,1-7 1,3-10 0,-10-13 0,19-7 0,-9-11 0,-1-4 0,1-3 0,-4 0 0,2 5 0,-3 4 0,-5 16 0,14-2 0,-5 15 0,-2 5-1,1 2 1,4 3 0,-2-1 0,4-6 0,-1-10 0,0-8 1,0-7-1,-1-7 1,-1-7-1,-5-4 0,0-4 0,-3 2 0,-3-3-3,1 11-3,-11-11-25,10 13-5,-1-8 1,6 9-1</inkml:trace>
  <inkml:trace contextRef="#ctx0" brushRef="#br0" timeOffset="406">306 309 69,'0'0'35,"8"19"-3,1 7 4,-9-2-27,11 17-3,-9 0 0,8 9-3,-3-1 1,-3-1-3,1-5-1,-1-12-3,2 1-5,-6-32-27,0 0 0,-10-24 1,11-9-3</inkml:trace>
  <inkml:trace contextRef="#ctx0" brushRef="#br0" timeOffset="593">300 12 77,'0'-18'34,"0"18"-2,0 0-7,0 0-33,7 18-23,-7-18-1,10 16-2,-10-16 0</inkml:trace>
  <inkml:trace contextRef="#ctx0" brushRef="#br0" timeOffset="796">555 40 83,'0'0'36,"0"0"-1,0 0-2,13 26-27,-8-2-2,3 8 0,-4 3-2,3 7 1,-1 5-2,-3 4 1,-3-2 0,0 2 0,-2-1-1,1 1 0,-2-4 0,-1-3-1,1-2-2,-3-14-3,10 4-9,-4-32-23,9 19 0,-9-19 1,29-25-2</inkml:trace>
  <inkml:trace contextRef="#ctx0" brushRef="#br0" timeOffset="1030">736 394 37,'-11'-18'28,"-8"11"1,-11 6 1,-6-1-12,-6 5-19,5-1-23,1 5-3,2-7-3,16-2 1</inkml:trace>
  <inkml:trace contextRef="#ctx0" brushRef="#br0" timeOffset="1217">732 31 61,'0'0'35,"16"6"-1,-5 22 0,-6 0-16,6 20-13,-10 8-1,4 9-1,-5-1 0,0 0-1,-3-6 0,0-9-2,-1-11 1,-1-8-1,3-14-1,2-16 0,0 0-1,12-19 0,0 2 1,0-5-1,2 0 2,2 2 0,1 4 0,0 11 1,-2 5 0,-2 10 1,-3 7-1,0 5 0,-2 1-1,0 1 1,-3 2-1,1-7-2,7 5-9,-13-24-23,26-3-1,-9-12-2,6-3 1</inkml:trace>
</inkml:ink>
</file>

<file path=ppt/ink/ink2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01.6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197 456 64,'-4'-17'33,"4"17"0,-8-26 0,8 26-22,-17-12-3,17 12-3,-32 25 1,12 1-3,-5 4 0,2 10-1,-2 5-1,7 6 0,4-2 0,6-7-1,5-7-1,7-9 0,6-12 1,6-14-1,3-13 1,1-11 0,1-10 0,0-3 0,-3-5 2,-1 3-1,-7 4 0,1 9 1,-6 7-1,-5 19 1,0 0 0,9 21-1,-9 5 0,1 7 0,-1 9-2,3 0-1,-1-2-2,-2-8-5,13 6-20,-9-24-8,12-2 1,-16-12 0</inkml:trace>
  <inkml:trace contextRef="#ctx0" brushRef="#br0" timeOffset="343">316 593 70,'9'-20'33,"-9"3"1,0 17-1,0 0-23,4 19-4,-4 4-2,0 7-2,0 2-1,0 1 0,-4-4-2,-1-7 1,1-8-1,4-14 0,0 0 1,-18-20-1,14-3 1,8-6 1,5-1 0,0-1 0,7 1 1,3 8 1,1 2-1,2 8 1,-3 2-1,-2 13 0,-17-3-1,22 19 0,-15-3 0,-6 4 0,-2 6-2,-3 0 0,1 0-2,-6-6-4,18 5-28,-9-25 0,4 13-1,-4-13-1</inkml:trace>
  <inkml:trace contextRef="#ctx0" brushRef="#br0" timeOffset="702">575 460 80,'9'-17'34,"-9"17"-2,-3 22 1,2 4-29,-7 4 0,4 9-3,-2 3 2,6 3-2,6-6 0,6-4-1,2-9 0,8-10 0,4-13 1,-1-12 0,-4-11 0,-3-12-1,-11-7 1,-3-3 0,-11-2-1,-6 7 0,-6 12-2,-7 9 0,3 18-6,-10 2-26,12 12-1,1-2 0,11 4 1</inkml:trace>
  <inkml:trace contextRef="#ctx0" brushRef="#br0" timeOffset="1092">919 0 81,'0'0'36,"13"15"-1,-16 2 0,12 16-30,-6 3-1,2 12 0,-5 0-1,2 8 0,-4-1-1,-1 3 0,-1 0 1,0-4-2,-2-2 1,4-2-1,-2-3 1,0-4-2,1-8 0,0-3-1,2-6-3,1-26-3,4 27-27,-4-27-3,10-13 0,-1-9-2</inkml:trace>
  <inkml:trace contextRef="#ctx0" brushRef="#br0" timeOffset="1341">994 439 45,'-19'-15'29,"-4"5"1,-6 9-1,2 2-18,-2 0-40,1 2 0,11-1-2,17-2 2</inkml:trace>
  <inkml:trace contextRef="#ctx0" brushRef="#br0" timeOffset="1513">1075 84 77,'0'0'34,"0"0"0,28 23-4,-25-4-24,4 14-1,-4 6-1,-2 12 0,-2 5-1,1 7-1,-4 0 1,-1 1-1,-1-6-1,-1-6 0,0-7-1,-2-10-2,6-14 1,3-21-2,0 0-1,-7-14 1,13-8 0,0-11 0,5-5 0,2-2 2,3-1 0,3 11 3,-3-1-1,4 14 1,-2 8-1,-1 17 2,-5 9 1,1 15-1,-6 2 0,2 8-2,-5 2 1,-2 2-1,-4-4-1,-4-13-4,11 4-15,-5-33-16,-2 13-1,5-26-1,9-4 0</inkml:trace>
  <inkml:trace contextRef="#ctx0" brushRef="#br0" timeOffset="1934">1320 553 43,'18'3'31,"-18"-3"2,26-12-2,-13-7-15,6 14-5,-15-14-2,-4 19-2,7-22-5,-7 22 1,-22-9-2,9 15 0,-4 4 0,0 12 1,-1 6 0,8 5 0,3 3 0,5 4-2,7 0-1,1-12-5,15 7-21,-5-25-6,13-4-1,-4-16-2</inkml:trace>
  <inkml:trace contextRef="#ctx0" brushRef="#br0" timeOffset="2184">1555 534 68,'0'0'32,"0"0"-1,9 22-1,-3 14-21,-2-7-5,5 9-1,-4-5-1,1-1 0,-4-6 0,-2-12-1,0-14 0,-9-13 1,0-13-1,5-7 1,0-5-1,11-1 1,2-3 0,8 12-1,8 8-1,1 8-2,6 18-17,-11-7-15,5 4-1,-8-8-1,3 3-2</inkml:trace>
</inkml:ink>
</file>

<file path=ppt/ink/ink2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04.7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44 62,'0'0'35,"-9"-22"-2,9 22 2,-15-22-24,15 22-3,0 0 0,-10 24-2,1-5-1,6 12-2,-1 2 0,1 7-2,3 5 0,-2-6-4,8 2-4,-12-20-20,15 3-11,-9-24 3,15 3-3</inkml:trace>
  <inkml:trace contextRef="#ctx0" brushRef="#br0" timeOffset="203">122 89 71,'0'0'32,"0"0"0,0 0-1,4 27-25,0-2-3,-4 2-2,2 4-1,1 1-3,-6-10-2,6 2 0,-3-24 0,0 0 0,0 0 1,-9-19 2,9-8 2,0-8 3,7 0 1,-4-9 1,15 16 2,-8-6 0,13 15-1,-7-1-2,8 17 0,-7 2 0,4 14-2,-5 3 2,-3 7-2,-3 4 0,-1 1-1,-5 3 1,-2-1-2,-2 3-2,-7-8-4,8 8-24,-13-20-4,12-13-2,-13 3 0</inkml:trace>
</inkml:ink>
</file>

<file path=ppt/ink/ink2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07.2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155 66 61,'6'-20'33,"-6"20"0,0-18 0,-6 4-25,6 14 1,-8-15-3,8 15-1,-18 0-1,5 10-1,-4 5-1,0 6-1,-4 6 1,4 4 0,-3 2-1,7-2-1,2-3-1,10-5 0,4-7 1,-3-16-1,23 8 0,-4-14 0,4-6 1,-1-3 0,2-3 0,-2-3 0,-5 0 0,1 5 1,-8 1-1,-10 15 1,13-14-1,-13 14 1,9 14-1,-2 2 1,2 1-1,-1 2 0,8-4 1,1-3-1,7-5-1,-4-13-2,12 5-10,-11-24-22,10-2-1,-5-12-2,1 0 0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17.3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69 44 73,'-5'-20'37,"5"20"-6,-1-27 5,1 27-25,0 0-3,0 0-2,0 0-2,0 0 0,-18 28-2,12 4 1,-2 6-1,1 12-1,2 5 0,-2 8 0,4 1-1,-1-3 1,2 2-1,-1-8 1,2-4-2,1-11 2,0-10-2,0-8 0,1-4-1,-1-18-1,0 0-3,0 0-5,14-24-27,-14-5 1,13 6 0,-6-11-1</inkml:trace>
  <inkml:trace contextRef="#ctx0" brushRef="#br0" timeOffset="406">302 197 72,'23'-7'35,"-23"7"-1,0 0 1,0 0-28,-18 1-2,-9 1-2,-4 4-1,-5 0-2,-1-2-2,5 10-8,-2-9-24,34-5-1,-19 16-1,19-16 0</inkml:trace>
  <inkml:trace contextRef="#ctx0" brushRef="#br0" timeOffset="609">316 346 75,'-12'26'37,"-11"-19"-1,0 10 1,-18-12-29,6 4-6,-5-5-4,-10-6-32,24 4-1,-1-9-2,27 7-2</inkml:trace>
</inkml:ink>
</file>

<file path=ppt/ink/ink2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08.32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338 103 70,'-2'-19'34,"-6"-4"-1,2 7 1,-14-3-29,4 10-1,-7-2 0,2 11-1,-2-6 0,5 9-1,-6-2 1,10 7-1,-3 2 0,4 6 0,1 5 0,2 10 1,3 2-2,0 6 1,2 1-1,1 4 0,0-1-1,1-4 1,1 0-1,-2-5 1,1 1-1,0 1 1,-1 0 1,1-1-1,0-2 0,0-3 0,0-2 1,2-2-2,-2-6 1,1-4-1,1-2-1,1-14-1,-2 18-1,2-18-2,0 0-9,0 0-23,0 0 0,8-16 0,-8 16-1</inkml:trace>
  <inkml:trace contextRef="#ctx0" brushRef="#br0" timeOffset="421">172 448 71,'0'0'33,"-28"-9"-2,28 9 0,-33 1-30,7-1-3,4 9-10,-4-6-19,5 0 1,5-3-3,16 0 1</inkml:trace>
  <inkml:trace contextRef="#ctx0" brushRef="#br0" timeOffset="655">266 440 86,'0'0'35,"0"0"-2,-3 28-5,-6-11-26,0 5 0,1 4 1,-1 5-1,2 1 0,4 0-2,4 0 1,5-5-1,4-7 1,3-2-1,2-10-1,1-8 1,-2-10 1,-1-9-1,-1-11-1,-8-4 1,-3-3-1,-2 1 1,-5 0-1,-5 7 1,-1 8-2,-2 5-1,14 16-14,-26 11-19,26-11 3,-9 16-3,13-1 2</inkml:trace>
  <inkml:trace contextRef="#ctx0" brushRef="#br0" timeOffset="983">380 575 70,'7'31'34,"-7"-2"-1,14 7 1,-9-8-29,2 3-1,-4-9 1,3-5-2,-6-17 0,0 0-1,-5-17-1,4-10 0,1-11 0,3-4 0,0-7-1,5 2 0,4 3-1,1 10 1,6 5-4,-6 6-3,16 18-28,-15 2 1,8 11-1,-5-1 0</inkml:trace>
  <inkml:trace contextRef="#ctx0" brushRef="#br0" timeOffset="1248">660 527 76,'0'26'35,"-4"-13"-1,5 14-7,-1-27-19,-4 38-5,2-14 1,-2 1-3,-3-6 0,1-6-1,6-13 0,-17 3-1,17-3 1,-9-26-1,11 1 1,5-2 0,1-4 0,10 4 1,-1-1-1,5 10 2,0 3-2,-2 12 2,-1 12-1,1 10 1,-6 7 0,-2 6-1,-6 1 0,-1 1-1,-2 1 1,-3-9-1,-3-9 0,3-17-1,0 0 0,0 0 0,-8-21 0,11-1 0,2-7-1,3 0 2,3-2-2,2 2 2,2 3-1,2 5 2,-4 6-2,1 5 2,-1 7-1,-13 3 1,21 23 1,-13-2-1,-3 7 1,-1 1-2,0 5-1,-7-5-4,8 10-16,-11-22-13,10-2-1,-4-15-1,0 0 1</inkml:trace>
  <inkml:trace contextRef="#ctx0" brushRef="#br0" timeOffset="1763">1046 546 50,'0'0'32,"0"0"0,-1 31-4,1-31-8,-3 37-17,3-11 2,4 4-3,-4-1 0,9-5-2,-1-6 0,-8-18 0,22 7-1,-9-16 0,0-7 0,0-8 1,-4-7 0,1 3 1,-3-4 1,2 6 1,-5 1-1,5 12 2,-9 13-2,0 0 2,14 12 0,-8 12-2,0 5 0,-2 3-3,5 4 1,-9-6-5,13 9-23,-13-39-5,17 19-2,-17-19-1</inkml:trace>
  <inkml:trace contextRef="#ctx0" brushRef="#br0" timeOffset="2121">1352 74 87,'0'0'35,"15"1"-1,-15-1-4,4 30-26,-4-1-1,2 7 0,-4 5 0,-1 2-1,-1 0-1,0 2 1,1-1-2,-2-4 1,3-1 0,2-2-1,1-2 2,-1-5-3,1-2 0,-2-7-3,7 8-4,-16-13-28,17 4 2,-7-20-2,14 22-1</inkml:trace>
  <inkml:trace contextRef="#ctx0" brushRef="#br0" timeOffset="2465">1607 520 66,'0'0'33,"-15"-23"-2,15 23 0,-17-23-26,4 21-1,-9 4 0,2 15-2,-4 5 1,0 9-2,3 10 0,2 1-2,4 1 1,5-6-2,9-3 1,4-16-1,10-9 0,4-15 1,5-10 1,2-10 0,-2-7 0,3-1 2,-9-5 0,1 7 1,-7 4-2,2 10 2,-10 5-2,-2 13 1,5 18 2,-5 7-3,-2 4 2,4 5-2,2 3 1,-1 1-1,4 1-3,-8-17-27,20 3-5,-2-22 0,10-3-3</inkml:trace>
</inkml:ink>
</file>

<file path=ppt/ink/ink2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11.9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320 19 70,'-9'-13'31,"-4"11"-1,-13-5 0,-1 10-27,-8 6 0,3 5 0,-6 1 0,7 9 0,5-3 0,8 4 0,5-8 0,10 2 0,3-19 0,7 25-1,-7-25 1,0 0-1,18 13-1,-18-13 1,4 13-1,-2 0 0,-4 6 0,-2 5 0,0 4-1,-2 5 2,0 2-1,0 4 0,-1-1 2,1 1-2,0-2 2,3-1-2,-1-4 1,2 1-1,-1-2 0,-1-5-1,4-3-2,-7-8-2,10 4-4,-21-21-28,18 2-1,0 0 0,23-23-1</inkml:trace>
  <inkml:trace contextRef="#ctx0" brushRef="#br0" timeOffset="390">213 424 70,'-19'-14'31,"0"15"-2,-16-1-1,7 0-28,2 13-12,-8-10-17,12 3 0,9 1-2,13-7 1</inkml:trace>
  <inkml:trace contextRef="#ctx0" brushRef="#br0" timeOffset="593">283 447 79,'-7'19'35,"9"15"-1,-10-7 0,11 11-30,-6 1-1,5 5 0,-2-8 0,4-5-2,5-7 0,0-10-1,-9-14 1,25-8 0,-12-14 0,1-9-1,0-10 0,-6-3 0,-3-1-1,-5 3 1,-3 6-2,-10 4-2,13 32-15,-31-26-16,31 26 1,-24 0-2,24 0 2</inkml:trace>
  <inkml:trace contextRef="#ctx0" brushRef="#br0" timeOffset="874">471 516 68,'3'24'34,"6"10"-1,-8-2 0,6 1-23,-4-4-5,3 0-2,-6-11 0,0-18 1,0 0-2,0 0 0,-4-39-1,5 5 0,1-7-1,5-4 1,5 2-2,2 4-1,11 15-7,-6 3-26,15 12 2,-5 3-4,6 7 1</inkml:trace>
</inkml:ink>
</file>

<file path=ppt/ink/ink2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14.0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-2 559 65,'0'0'34,"0"0"-1,0 0-1,0-19-20,16 11-4,-6-9-2,10-1-2,-4-4-2,3-1 1,-6-8-2,0 1 0,-10-4-1,-3 2 0,-3 1-1,-7 5 1,-2 10 0,-4 6 1,2 16-1,1 10 0,0 13 0,7 12 1,-1 4 1,2 6-1,5-1 0,0-2-1,6-6-1,-3-14-6,19 0-27,-22-28 0,32 16-2,-15-21 0</inkml:trace>
  <inkml:trace contextRef="#ctx0" brushRef="#br0" timeOffset="358">221 229 83,'0'0'33,"-1"35"-1,-3-6 1,18 16-29,1 2 0,5 10-1,-1 1-1,3-5-2,-1-6 0,-8-15-6,11-3-11,-24-29-17,16-10 1,-16-23-2,4-4 1</inkml:trace>
  <inkml:trace contextRef="#ctx0" brushRef="#br0" timeOffset="530">364 258 58,'-16'6'32,"-2"16"-1,5 19 1,-10-5-15,8 15-11,-11-3 0,9 5-3,-5-5-1,5-7-6,12-3-27,-1-16-2,11-3 0,-5-19-2</inkml:trace>
  <inkml:trace contextRef="#ctx0" brushRef="#br0" timeOffset="920">603 337 64,'-10'-15'33,"10"15"1,-26 0-2,8 13-15,-6-1-12,2 14-1,-3 3 0,4 11-2,-1-1 0,6 4-2,3-1 0,8-7-1,8-6 1,3-11-2,7-8 0,0-14 0,8-8 0,-3-10 1,0-6 0,2-8 1,-2-4-1,-5 5 2,-3 0-1,0 6 2,-4 6-1,-6 23 1,0 0-1,19 4 1,-14 19 1,3 11-1,-1 5 0,2 5-2,-1 4 0,-3-7-4,5 3-7,-10-24-23,12-3-1,-12-17 0,14-12 0</inkml:trace>
  <inkml:trace contextRef="#ctx0" brushRef="#br0" timeOffset="1279">716 443 72,'0'0'32,"0"0"1,16-1-2,-16 1-23,5 33-5,-7-12 1,5 7-2,-3-4-1,-3 0-2,2-8-1,1-16 0,0 0 0,0 0 0,-10-13 0,13-12 1,4-4 1,3-2 2,3-1 0,7 11 2,-1 1-1,6 17 1,-6 5 0,3 15-1,-6 6 1,-3 11-3,-2 0 0,-5 5-1,-3-1 0,-3-10-2,0-2-1,0-26-2,-4 19 0,4-19-1,3-16 1,-2-7 2,8-4 1,1-5 2,6-4 1,4 1 3,-2 3 0,5 8 1,-7-1-1,4 12 1,-5 3-3,-2 13 1,-13-3-1,8 32 0,-9-4-1,-1 4-1,-2 4 0,-3-2-3,4 13-8,-9-21-24,17 2 0,-5-28 0,8 17-1</inkml:trace>
  <inkml:trace contextRef="#ctx0" brushRef="#br0" timeOffset="1778">1178 385 86,'0'0'34,"0"0"0,18 20 2,-16 7-30,-2 14-2,-2 7-1,-1 10 0,-3 8 0,3 5-2,-1-1 1,-1-3-2,1-5-1,-2-10-1,5-8-3,-8-22-6,13-4-25,-4-18 1,-8-31 0,0-9-1</inkml:trace>
  <inkml:trace contextRef="#ctx0" brushRef="#br0" timeOffset="1997">1220 456 81,'22'-14'36,"13"15"-3,-13 5 1,12 19-28,-12-2-1,-3 15-2,-15-1 0,-8 1-2,-12-3-3,-11-9-1,-2 0-9,-12-20-22,9-6 0,0-19-2,15-3 1</inkml:trace>
  <inkml:trace contextRef="#ctx0" brushRef="#br0" timeOffset="2246">1486-5 87,'20'6'35,"-20"-6"-1,34 34 1,-23-5-30,-2 15-1,-6 4-1,-2 10 0,-4 2 0,2 0-1,-3-2 1,-1-5-2,1-2 0,1-6-1,2-4-1,-4-10-5,10 8-23,-7-26-8,11 2 0,-9-15-1</inkml:trace>
  <inkml:trace contextRef="#ctx0" brushRef="#br0" timeOffset="2527">1630 474 65,'16'16'31,"-16"-16"1,36 13-2,-16-16-24,3 5 1,-7-14 0,6 5-2,-12-12-1,2 3 0,-11-5-3,-1 2 1,-8 3-2,8 16 1,-21-16-1,8 23 1,-1 8 1,-1 11-1,-1 1 0,3 9 0,5-1 1,-1 3-1,6-3 0,3-4-1,7-5-2,5-7-1,8 7-10,-4-23-22,12 5 1,-7-13-2,10 4 0</inkml:trace>
  <inkml:trace contextRef="#ctx0" brushRef="#br0" timeOffset="2870">2078 598 90,'0'0'35,"-1"22"1,2 12-1,-18-2-30,8 8-4,-8 6-3,-14-13-22,5 5-11,-6-23-1,6-8-2</inkml:trace>
</inkml:ink>
</file>

<file path=ppt/ink/ink2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30.8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 6 45,'-14'-9'22,"14"9"-22,0 0-3,-16 2-13,16-2-11</inkml:trace>
</inkml:ink>
</file>

<file path=ppt/ink/ink2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24.6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 40 40,'-8'-14'31,"8"14"0,-9-13 1,9-2-16,0 15-6,0 0 0,0 0-3,0 0-1,0 0-1,0 0-1,0 0-1,4 18-1,-1 0 0,-1 4 0,-2 10 0,7 7-1,-1 3-1,1 0 2,2 0-2,1-6 1,0-4-1,1-6 1,2-10-2,-13-16 2,26 7-2,-26-7 1,22-11 0,-22 11 0,22-18 0,-22 18 0,17-11 0,-17 11-1,16 3 1,-16-3 1,19 10-2,-6-5 1,0 0-1,3-5 2,-3-7 0,-5-9 0,2-7 0,-7-4-1,-3-4 2,-3-1-3,-1 0 2,-2 7-3,-2-1-4,8 26-19,-8-23-12,8 23 1,0-17-2,0 17 1</inkml:trace>
  <inkml:trace contextRef="#ctx0" brushRef="#br0" timeOffset="577">387 153 65,'15'12'34,"-15"-12"-2,22-9 2,-15-8-23,9 12-3,-11-9-2,-5 14-1,11-20-1,-11 20-2,-7-13 0,7 13 0,-22 1-1,6 9 0,-1 5 0,-2 6 0,5 10 0,4-1-1,8 3 1,4 1-1,6-4 1,8-2-1,3-5 0,7-12-3,3-5-1,-7-19-18,8 6-14,0-19 0,3-2-2,-5-8 1</inkml:trace>
</inkml:ink>
</file>

<file path=ppt/ink/ink2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26.0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6 411 55,'0'0'34,"-6"-17"-1,6 17-1,0 0-20,0-14-3,0 14-2,0 0-2,0 13-1,0-13-1,0 21 0,0-5-1,2 9 0,-2 4 0,3 6-1,-1 1 1,4 2-1,1-7 0,2 4-1,0-9 0,1-7 0,3-10 1,-13-9-1,23-7 0,-13-8-1,2-5 1,-5-3 1,-1 1-2,0 0 1,-4 5-1,-2 17 1,0 0-1,0 0 1,15 20 0,-6-1 0,4 1 0,-2-2 0,5-5 1,1-8-1,1-12 0,-5-4 1,-5-10-1,1-2 0,-5-4 0,1-1 1,-5-1-2,0 4 1,-3 7-3,-1-1-3,4 19-20,7-13-10,-7 13 0,19 3-2</inkml:trace>
  <inkml:trace contextRef="#ctx0" brushRef="#br0" timeOffset="483">443 465 80,'-5'-22'36,"5"22"0,-8-14-2,8 14-28,-15 9-1,4 6-2,-7 4-1,2 9-1,3 1-1,3-2 0,2 4-1,5-11 0,7-3 0,-4-17 0,22 2 0,-6-17 0,-3-8 0,4-3 1,-4-6 0,0 2 0,-4-2 1,-1 9 1,-3 2 0,-5 21 0,0 0 1,0 0-1,4 21 0,0 9 0,-2 6 0,5 2-1,2 4-1,-4-6-1,8 1-3,-8-20-11,11 2-21,-16-19-1,26-15 0,-18-11 0</inkml:trace>
  <inkml:trace contextRef="#ctx0" brushRef="#br0" timeOffset="842">603 422 70,'0'0'34,"9"13"-2,-2 13 2,-6 0-27,11 9-3,-11-2-1,4 0-1,-1-4-2,-8-7-1,2-9 1,2-13-1,-7-13 0,3-9 1,2-4-1,4-6 3,1-1 0,7 0 1,3 1 0,4 9 1,5 1 0,0 12 0,-2 0-1,3 8-2,-10 4 1,4 6-1,-8 5 0,0 6-1,-9 6 1,4 7-2,-4 4 1,-4-3-3,8 9-5,-17-14-29,22-1 3,-9-27-3,13 2-1</inkml:trace>
  <inkml:trace contextRef="#ctx0" brushRef="#br0" timeOffset="1217">995 0 88,'0'0'36,"7"13"-1,-7-13-7,6 30-21,-9-5-1,3 14 0,-4 2-3,2 5 0,-2-1-1,0 3 0,-1-3-1,2 0 1,-1-5-1,4-4-1,1-5 1,2 2 0,5-2 0,2-4 0,0-1 0,3-3-2,4-2 0,-5-7-2,8 2-1,-20-16-10,33-9-25,-21-9 2,5 2-1,-10-16 0</inkml:trace>
  <inkml:trace contextRef="#ctx0" brushRef="#br0" timeOffset="1482">1125 397 44,'-16'-10'29,"-3"13"-1,-5 3-2,5-4-42,-4 11-9,-8-10-2,8 5-1</inkml:trace>
</inkml:ink>
</file>

<file path=ppt/ink/ink2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28.3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58 3 77,'0'0'36,"-12"-15"-1,12 36-8,0-21-15,-4 32-4,0-4-2,4 16 0,-5 2-2,5 5 0,-3 2-2,2 6 1,1 0-1,0 1 0,0-6 0,0-2-2,-2-8 1,1-7-1,0-6 1,1-11-2,-2-7 0,2-13-2,0 0-2,-14-22-18,15 6-16,0-15 0,10 3 0,-4-10 0</inkml:trace>
  <inkml:trace contextRef="#ctx0" brushRef="#br0" timeOffset="281">187 337 49,'0'0'33,"-26"-6"2,3 6-1,1 16-10,-4-15-19,0 10-4,1 2-7,-1-6-26,11 1-1,15-8-1,0 0 0</inkml:trace>
  <inkml:trace contextRef="#ctx0" brushRef="#br0" timeOffset="452">170 365 44,'-2'20'31,"-2"13"3,0 2-1,4 13-11,-2-12-14,6 8-5,1-7 0,6-5-2,2-7 2,8-12-2,-4-11 1,6-10-1,-2-9 2,1-11-2,-9-9 0,-5-1 2,-8-2-3,-4 5 1,-9 4-1,-7 9 0,-4 10-2,-15 6-2,14 16-29,-11-1-2,10 4 1,4-2-3</inkml:trace>
</inkml:ink>
</file>

<file path=ppt/ink/ink2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29.3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15 333 67,'0'0'35,"0"0"-1,-9 23 1,3-10-26,11 16-2,-8-4-2,7 14-1,-4-4-1,4 0-1,1-6 0,-1-5 0,-4-24-1,5 13 0,-5-13 0,0-30 0,-2 1-1,4-8 0,0-3 0,3-1 0,2 2-1,3 7 1,5 9 0,-1 3-3,3 17-5,-17 3-28,23-5 0,-23 5 0,29 13-2</inkml:trace>
  <inkml:trace contextRef="#ctx0" brushRef="#br0" timeOffset="327">246 417 76,'16'7'36,"-16"-7"-2,23 3-6,-23-3-20,16-16-2,-16-1-1,2 4-1,-7-3-1,5 16 0,-19-21-1,4 18 0,-3 6-1,1 10 1,-1 6-2,3 9 1,2 4 0,2 5-1,7 0 1,8 0 0,7-3-1,-1-5-1,10-2 0,-3-14-6,15 9-17,-10-23-13,7 2 0,-8-7-1,7 1 1</inkml:trace>
  <inkml:trace contextRef="#ctx0" brushRef="#br0" timeOffset="639">437 386 83,'0'0'37,"-1"-13"-2,2 35-4,-1-22-23,0 41-3,-3-9-1,2 7-1,1 1-2,1 1-1,4-3 0,-3-9-2,7-7 0,-9-22-1,23 5 1,-13-22 0,3-3-1,-1-8 2,0-4 0,-2 2 1,-3 1 0,-1 8 0,-2 8 0,-4 13 0,0 0 1,13 31-1,-6-8 1,2 3-1,2 2 1,2-4-1,2-5 1,2-4 0,-1-12 1,0-5-1,-1-14 1,-4-6 0,-4-7-2,1-4 2,-5-6-2,-3 0 1,-2 1-3,-2 0 0,7 24-10,-14-8-24,11 22 1,6-20-2,-6 20 0</inkml:trace>
  <inkml:trace contextRef="#ctx0" brushRef="#br0" timeOffset="1092">841 369 73,'0'0'35,"11"35"0,-14-5-1,9 12-27,-7-5-2,5 5-2,-4-7 0,3-6-2,-2-9 0,-1-20-1,0 0 1,-4-16-1,4-9-1,-3-5-1,6-1-2,-6-11-5,13 12-26,-8-5 1,11 13-2,-2 2 2</inkml:trace>
  <inkml:trace contextRef="#ctx0" brushRef="#br0" timeOffset="1310">1010 363 77,'20'9'36,"-20"-9"0,19 35 0,-16-14-28,2 20-2,-6-3-1,1 7-1,-4-5-1,-1 1-1,0-9-1,0-4-1,2-8-2,3-20-4,-3 14-18,-1-28-14,10-4 1,-5-13-1,9-3 0</inkml:trace>
  <inkml:trace contextRef="#ctx0" brushRef="#br0" timeOffset="1965">877 444 53,'0'0'34,"-3"-21"-2,3 21 1,10-32-22,10 25-2,-20 7-3,32-14-4,-12 20-5,-7-4-30,6 2 1,-19-4-3,22 0 1</inkml:trace>
  <inkml:trace contextRef="#ctx0" brushRef="#br0" timeOffset="3011">1261 12 72,'0'0'35,"-5"-14"0,5 14 1,1 14-29,5 14 0,-8-4-2,7 17 0,-5 4-2,3 7 0,-6 2 0,1 1-1,-2-3 0,0 6 0,-1-4-1,-2-6 0,1-5 0,-1-8-1,6-4 0,-7-10-3,13 3-6,-5-24-28,0 0-1,20-13 0,3-1-1</inkml:trace>
  <inkml:trace contextRef="#ctx0" brushRef="#br0" timeOffset="3276">1368 401 61,'-26'0'32,"-4"6"-2,-2-2 0,-5 6-29,-2-1-24,10-3-5,14 0-3,15-6 0</inkml:trace>
  <inkml:trace contextRef="#ctx0" brushRef="#br0" timeOffset="3494">1370 452 32,'-5'13'30,"8"1"3,-3-14-1,22 28-15,-22-28-2,39 16-2,-22-18-4,17 4-3,-11-9-1,7-1 0,-8-9-1,0-1-1,-14-6 0,0 1 0,-13 1-1,-6 4-1,-8 10 0,-6 8 0,-1 8-1,-1 11 0,2 7 0,3 12 0,9 3 1,8-2-1,10-1 1,10-5-2,9-5 0,3-15-3,16 4-10,-10-34-24,16-4 0,-2-15-1,5-7 0</inkml:trace>
</inkml:ink>
</file>

<file path=ppt/ink/ink2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43.6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65 6 85,'0'0'38,"0"0"-2,-13-3 1,0-6-32,13 9-5,-16 15-6,-3-10-29,19-5 1,0 0-3,-7 21 1</inkml:trace>
  <inkml:trace contextRef="#ctx0" brushRef="#br0" timeOffset="172">87 181 88,'0'0'36,"-12"19"1,8-7-1,-14-5-30,18-7-6,-13 15-3,-1-15-29,14 0-3,0 0 0,-7-18-4</inkml:trace>
</inkml:ink>
</file>

<file path=ppt/ink/ink2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42.6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242 35 51,'9'-14'34,"-9"14"-1,0-14 0,0 14-17,0 0-8,-27-13-2,11 18-2,-11-2-1,-1 4-1,-4-4 0,1 1-1,1 1 1,6-4-1,5-2-1,19 1 1,-19-6 0,19 6 0,0 0 0,0 0 0,0 0 1,18-5-1,-18 5 0,7 15 1,-7-15-1,3 26 1,-3-8-1,0 2 1,0 4-1,0-1 1,0 6-1,2 5 1,-1-1 0,1 2 0,-2-1-1,2 3 1,-2-4-1,0 1 1,3-4-1,-3-6 0,-3-1-1,3-4 1,-1-4-1,1-15-1,-4 17 0,4-17-2,0 0-2,-17-14-6,17 14-22,5-25-5,8 12-1,-9-9 0</inkml:trace>
  <inkml:trace contextRef="#ctx0" brushRef="#br0" timeOffset="484">180 235 85,'0'0'35,"0"0"-1,0 0-9,0 0-18,-25 19-3,1-13-2,-3-1-2,1 5-8,-8-12-27,13 1 2,2-6-4,19 7 2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21.1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219 34 64,'15'-16'36,"-15"16"-2,6-13 2,-6 13-25,0 0-4,0 0-2,-29-9-2,5 12 0,-6 3-2,-3 1 0,-1-1 0,5 4 0,3-1-2,6 3 1,7-4 0,13-8 0,-2 14 0,2-14 0,16 10 0,-16-10 0,21 3 1,-21-3-1,17 4 1,-17-4 0,7 16 1,-5-1 0,-5 4 0,1 6 0,-2 7 0,4 7 0,-4 0-1,2 2 1,-1-1-1,2 1 0,-2-4-1,5-2 1,-4-7-1,2-6-2,0-4-1,0-18-1,0 19-6,-13-31-28,13 12 0,4-25 0,7 10-1</inkml:trace>
  <inkml:trace contextRef="#ctx0" brushRef="#br0" timeOffset="422">193 263 75,'0'0'35,"0"0"0,-14-4 0,-7 5-30,3 8-2,-9 3-2,-1-11-6,6 11-29,-4-14 0,13 4-2,13-2 0</inkml:trace>
  <inkml:trace contextRef="#ctx0" brushRef="#br0" timeOffset="671">296 332 94,'0'0'38,"0"37"0,-16-18-6,16 22-27,-4-1-1,-1 9-1,1 0-1,0-1-1,-1-2-1,1-6-1,4-7-2,-4-15-4,14 1-29,-10-19-3,0 0 2,7-31-3</inkml:trace>
  <inkml:trace contextRef="#ctx0" brushRef="#br0" timeOffset="1202">874 282 55,'22'-13'35,"-22"13"0,16-13 0,-18-2-17,2 15-9,-13-3-2,-4 6-2,-11-7-1,-1 8-2,-7-6 1,-2 4-1,-1-1-1,5 2-1,3-1-2,5-1-1,9 10-8,-5-16-26,22 5 0,0 0-1,0-16-1</inkml:trace>
  <inkml:trace contextRef="#ctx0" brushRef="#br0" timeOffset="1451">707 41 55,'11'-17'38,"-11"17"-2,0 0 0,-8 19-12,-6-8-18,-1 10-1,-9 0-2,-1 4 0,-4 1-2,2 2 0,1-8-1,4 1 0,4-3 1,5-2 0,13-16-1,-5 19 0,5-19 1,0 0-1,21 13 0,-6-9 0,2-1 0,5 2 0,0 2 0,-1 0-2,0 4 0,-7-8-3,8 16-16,-22-19-17,16-8 1,-19-5-1,7 0-1</inkml:trace>
  <inkml:trace contextRef="#ctx0" brushRef="#br0" timeOffset="1982">836 94 60,'0'0'36,"0"0"-2,-14-3 1,14 3-22,13 6-4,4 6-2,-5-6-1,12 7-1,0 2-1,3 4-1,-4 1-1,-1 4 0,-13 2-1,-9-1-1,-12 2-1,-14-5-1,-3 5-5,-22-7-32,15 3 2,-7-8-2,9 2-2</inkml:trace>
  <inkml:trace contextRef="#ctx0" brushRef="#br0" timeOffset="2996">1520 56 73,'0'0'35,"6"-25"2,-6 25-8,-26-3-21,8 12-2,-13-3-1,-1 7-1,-7-4-2,5 4 0,1-1-1,5-1 0,7-8 0,8 0-1,13-3 1,0 0 0,0 0 0,0 0 0,14-7 0,-14 7 0,20-4 1,-20 4-1,16 4 1,-16-4 0,6 22-1,-4-3 1,-4 8-1,2 3 0,-3 10 0,2 6 0,-1-1-1,1 5 1,-2-2-1,3-1 1,0-5-1,0-7-1,0-6-1,-3-13-1,6 3-4,-3-19-25,-7-19-7,5-6-1,11 5 0</inkml:trace>
  <inkml:trace contextRef="#ctx0" brushRef="#br0" timeOffset="3386">1451 308 64,'0'0'35,"0"0"0,-19 0-2,-6 8-24,-1 1-9,1 8-20,-8-6-12,10-4-1,-2-6-3,12-1 0</inkml:trace>
  <inkml:trace contextRef="#ctx0" brushRef="#br0" timeOffset="3807">1519 425 60,'4'-27'36,"-4"27"0,12-15 2,6 26-25,-18-11-3,21 19-3,-16 0-2,4 9-1,-9 0-1,0 4-1,-4 0-1,-2-5 0,-10-1 0,3-7-1,-1-4 0,1-6 1,13-9 0,0 0-1,0 0 0,17 1 1,9-11-2,4-5-1,7 2-3,-8-19-26,11 13-9,-11-6 0,-1 4-1</inkml:trace>
</inkml:ink>
</file>

<file path=ppt/ink/ink2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44.1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 8 78,'0'0'37,"0"0"-1,0 0 1,-4 18-29,8 18-2,-4 3-2,10 14 0,-3 2-2,2 7 1,0-2-2,4-4 0,-5-6 0,1-7 0,0-8 0,-5-16-1,-4-19 0,0 0 0,0 0 1,14-35-2,-9-7 2,3-10-2,4-9 1,1-8 0,2 0 0,0 5-1,-2 9 2,0 8-1,-2 18-1,-4 16 0,-7 13-2,0 0-7,2 37-28,-9-14 1,7 7-1,-2-4-2</inkml:trace>
  <inkml:trace contextRef="#ctx0" brushRef="#br0" timeOffset="391">222 177 90,'-13'7'34,"-1"0"1,-11-4-9,0 3-27,3 3-29,-7-6-3,8-2 0,3-2-3</inkml:trace>
  <inkml:trace contextRef="#ctx0" brushRef="#br0" timeOffset="890">373 245 62,'0'0'36,"-13"19"-2,9 7 1,0-3-17,4 15-13,0-3-2,4 5 0,0-2-2,5-3 0,4-16 0,1-6-1,4-13 0,2-9 1,-3-8-1,2-9 1,-3-11 1,-1 3-1,-5-4 1,-1 3-1,-5 3 1,-1 10 0,-6 6-1,3 16 1,0 0-1,-8 32 1,3-1 0,4 9 0,-2 7-1,3 7 1,0 2 0,2 2-1,-2-1 0,2 4 0,-2-8-1,2 0 0,-5-8 0,-1-6 1,-3-7-2,-5-9 1,-2-7-2,-5-12 0,3 1-2,-7-17-5,23 12-28,-16-17-3,16 17 2,2-28-3</inkml:trace>
</inkml:ink>
</file>

<file path=ppt/ink/ink2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47.4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 42 52,'0'0'31,"0"0"0,0 0 2,27 6-24,-25-21 1,-2 15-1,9-20-2,-9 20-1,-6-13-2,6 13 0,-21-5-1,21 5-1,-26 10-1,26-10 1,-22 15-2,22-15 2,-7 18-1,7-18 0,15 10 1,-15-10-1,20 0-1,-20 0-1,22-6-4,-22 6-21,0 0-12,0 0 2,0 0-2</inkml:trace>
</inkml:ink>
</file>

<file path=ppt/ink/ink2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48.0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179 34 74,'-4'-20'36,"4"20"-1,-16-15 1,16 15-27,-22 9-1,9 13-2,-8 2-1,-1 14-1,0 2-2,5 10 1,0 0 0,4 4-1,4 0-2,6-1 3,4 0-3,7-1 2,3-1-2,5 1 1,3-4-1,7 2 1,0-6 0,3-5-1,1-4-2,-4-11-1,2 2-3,-15-24-13,9 2-20,-9-14 1,2 1-1,-6-11 0</inkml:trace>
  <inkml:trace contextRef="#ctx0" brushRef="#br0" timeOffset="359">485 338 65,'-6'-17'37,"6"17"1,0 0 0,-6 29-12,-7 3-19,13 16-2,-6 8-1,6 12-1,-3 3-1,3 5-1,0-1 0,3-10-1,-3-7 0,3-10-1,0-7-2,-3-18-2,7 0-8,-7-23-25,-6-14 0,3-15 0,6-3-1</inkml:trace>
  <inkml:trace contextRef="#ctx0" brushRef="#br0" timeOffset="624">445 366 79,'15'-13'35,"11"13"0,-1 1 0,9 15-28,-9 2-1,-2 11-2,-10 0-1,-4 4-1,-14-1-2,-11-3 0,-2 0-5,-17-15-15,9 2-17,-3-13 2,9-1-2,2-10 1</inkml:trace>
  <inkml:trace contextRef="#ctx0" brushRef="#br0" timeOffset="936">953 117 81,'-16'-24'37,"16"24"-1,-26 9 1,13 13-29,-9 0-2,5 15-1,-7 2-1,5 9-1,0 1-1,9 5 0,-2 1-1,12-1 1,5-2-1,3-4 0,5-3-2,0-3 1,6-3-3,-3-17-4,14 5-22,-12-22-9,8-2 0,-9-15-1</inkml:trace>
  <inkml:trace contextRef="#ctx0" brushRef="#br0" timeOffset="1233">1001 351 66,'0'0'36,"19"-14"-3,-3 17 3,-16-3-26,24 22-1,-18-5-4,6 15-1,-11-3-2,2 7 0,-6-4-2,-1-5 0,-1-3-1,5-24 0,0 0 1,0 0-1,-1-25 0,10-8 0,4-6 1,1-4 0,0-1 1,4 4 0,-4 6 1,-1 10-1,-8 10 2,-5 14-1,0 0 0,-5 33 0,-5-2-1,1 9 1,-1 5-1,2 3 1,3-3-2,8 0 2,2-7-3,3-8 0,7-2-3,-15-28-10,30 8-24,-14-13 2,7-3-1,-6-5-1</inkml:trace>
  <inkml:trace contextRef="#ctx0" brushRef="#br0" timeOffset="1623">1375 515 91,'0'0'36,"21"31"0,-23-10-5,8 14-26,-10 3-2,-2 4-1,-6 1-2,-2-9-3,2 5-7,-8-20-26,11-5 1,9-14 0,0 0-2</inkml:trace>
  <inkml:trace contextRef="#ctx0" brushRef="#br0" timeOffset="1872">1563 408 78,'0'0'35,"0"0"1,-13 25-2,22 6-22,-5 1-9,5 7-1,3-2-1,2-4 0,4-5-2,0-11 0,1-13 1,0-8-1,0-9 1,-3-12-1,-5-7 2,-1-5-1,-5 0 2,0 6 0,-2-1 0,2 11 0,-4 5 0,-1 16 1,0 0-1,9 32 0,-6-1 0,0 6-1,-1 6 0,-2 4 0,-1 4-1,-2 6 2,-1-2-2,2-3 0,-2 0 1,1-1-1,2-9-1,-2-6 0,3-4-1,-5-16-1,5-3-3,-14-25-15,14 12-16,-12-34 0,11 8-2,-3-14 3</inkml:trace>
  <inkml:trace contextRef="#ctx0" brushRef="#br0" timeOffset="2356">1990 170 67,'13'22'36,"-4"-5"-1,12 6 2,-13-8-17,19 14-14,-8-6-1,6 6 0,-10-1-1,0 9-1,-6 3-1,-8 6 1,-11 5-2,-6 1 1,-10 3-3,-4 0 0,-2 4-5,-14-14-30,14-3-3,-4-14 1,11-8-2</inkml:trace>
</inkml:ink>
</file>

<file path=ppt/ink/ink2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52.2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-5 65 53,'2'-20'34,"1"5"1,0-3 0,-3 18-13,12-12-13,4 18-1,-16-6-1,29 23-2,-14 0 0,4 10-2,-4 8 0,0 7-1,-5 9 0,4 5 0,-10 2-2,-4 1 2,-7 0-2,-2-4 1,-3-6-1,-6-3 1,0-13-2,-6-10 0,5-2-3,-5-17-4,24-10-29,-21 6-2,21-6 0,4-23 0</inkml:trace>
</inkml:ink>
</file>

<file path=ppt/ink/ink2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52.8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3 115 75,'0'0'34,"-13"2"2,13-2-8,0 0-16,0 0-4,21 2-1,-7-4 0,17 4-2,2-4-1,9 3-1,2-2 0,5 1-1,-4-2 0,4 4 0,-5-7-1,-6 4-1,-7-2 0,-6 1-1,-6 2-2,-19 0-1,27 6-6,-27-6-28,0 0 0,0 0-1,0 0 0</inkml:trace>
  <inkml:trace contextRef="#ctx0" brushRef="#br0" timeOffset="358">318 7 54,'0'0'32,"0"0"-1,0 0-8,-18-11-11,18 11 0,0 0-2,22 16-2,-22-16-2,28 14-1,-9-6-1,8 6-1,-2-4 1,1 3-1,-2-4-1,-4 4 0,-5-1 0,-8 2-1,-8 1 0,-9 5 0,-7 4-1,-5 2-1,-4 2-1,-11-5-3,9 10-22,-11-15-10,8-1 0,1-11-1,11-2-1</inkml:trace>
</inkml:ink>
</file>

<file path=ppt/ink/ink2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4:55.0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77 392 77,'-3'-16'38,"-6"-6"-3,9 22 4,-14-21-29,14 21-2,0 24-2,4 6-1,-7 9-2,3 14 0,3 1-2,-4 12 1,-1 0-1,-1-1 0,3-5-1,-1-9 0,-2-9 0,0-10-1,2-3-2,1-29-4,-3 20-12,-6-33-19,12-3-1,-7-12 0,5-1 0</inkml:trace>
  <inkml:trace contextRef="#ctx0" brushRef="#br0" timeOffset="281">0 345 76,'16'-22'35,"10"12"1,2-1 0,14 21-26,-8-6-3,5 16-1,-10-1-2,-1 9 0,-11 4-2,-11 0 0,-10 1-1,-9-4-1,-11 0-1,-9-7-1,3 0-3,-12-19-8,16 6-25,-3-15 2,14 3-2,4-12-1</inkml:trace>
  <inkml:trace contextRef="#ctx0" brushRef="#br0" timeOffset="593">568 43 74,'4'-16'36,"-7"0"1,3 16 0,0 0-23,-17 35-8,1-5-1,3 14 0,-7 5-2,4 8 1,-3 7-3,9-2 1,2 1-1,6-5 0,4-4-1,7-6 1,8-3-3,-1-7 0,8-5-2,-7-20-7,13 2-26,-11-17-2,7-2 1,-5-20-1</inkml:trace>
  <inkml:trace contextRef="#ctx0" brushRef="#br0" timeOffset="842">665 310 80,'0'0'33,"-15"35"1,9-9 0,8 8-30,-2 2-2,4 3-1,5-7 0,4-6-1,4-10 1,1-8-1,2-21 0,2-6 0,-3-12 0,1-4 1,-6-3 0,2 4 0,-7 0 2,0 9-1,-5 11 0,-4 14 1,0 0 0,6 32 0,-11-2-1,5 11 1,-5 7-1,2 9 0,-2 1 0,2 4-1,-1-1 0,3-5 0,-4-7 0,1-4-1,0-7-2,-5-11 0,3-3-4,-10-24-11,16 0-21,0 0 1,-6-24-2,9-3 2</inkml:trace>
  <inkml:trace contextRef="#ctx0" brushRef="#br0" timeOffset="1248">1031 525 60,'10'15'38,"-5"10"-2,3 14 1,-12-12-12,4 20-21,-13-4-3,3-3-2,0 3-13,-8-21-21,8-7-1,-3-17-1,13 2 0</inkml:trace>
  <inkml:trace contextRef="#ctx0" brushRef="#br0" timeOffset="1591">1198 357 70,'16'-5'34,"-2"16"0,-14-11 1,36 36-27,-27-11-1,3 12-2,-10-2-2,-2 4-1,-4-4-1,-3-6-1,-2-4 0,9-25 0,-13 9-1,13-9 0,3-29 1,6-2-1,4-4 1,4-5 0,1-2 1,0 2 0,-2 3 0,-3 9 1,-3 8 0,-10 20 0,8-18 0,-8 18 0,-9 25 0,5 0-1,-1 4 1,5 7-1,0-1 0,5 1-1,3-2 0,1-5-2,8-3-4,-17-26-19,31 13-13,-11-28 0,8-2 0,-7-11 0</inkml:trace>
  <inkml:trace contextRef="#ctx0" brushRef="#br0" timeOffset="1997">1623 31 82,'18'2'37,"-1"14"-1,-1-5-2,12 14-26,-7-2-2,5 12-2,-8 1 0,-1 4-1,-7 3-1,-2 4-1,-13 5 0,-3 2 0,-8 0-1,-10-1-1,-3 1-2,-12-12-6,9 0-29,-14-11 1,0-12-1,-8-13-1</inkml:trace>
  <inkml:trace contextRef="#ctx0" brushRef="#br0" timeOffset="3698">2110 59 53,'0'0'32,"-1"-28"0,1 28-5,0-20-13,0 20-2,8-13-3,-8 13-2,13 0 0,-13 0-3,22 20 1,-5 5-1,-2 8 0,10 12-1,-7 8 0,3 6 0,-8 8-2,-5 3 1,-6 0 0,-11-4-1,-4-5-1,-13-2-1,1-1-4,-17-21-20,12 3-14,-9-19 1,6-3-3,-7-18 2</inkml:trace>
</inkml:ink>
</file>

<file path=ppt/ink/ink2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5:08.5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151 94 48,'0'0'31,"0"0"2,-11-25-6,11 25-13,-2-20-2,2 20-1,0 0-3,-13-11-2,13 11-2,-20 3-2,4 3 0,1 10 0,-2 1-1,1 11 0,0 2-1,4 2 1,2-1-1,7-3 0,6 1 0,4-10-1,6-4 1,2-9 0,2-5 0,1-5-1,-2-5 1,-2-7 0,-1-8 1,-4 1-1,-2 1 1,-1-2 0,-3 4 1,-1 4-1,-2 16 1,0 0 0,0 0 0,17 26 0,-11-4-1,3 6 1,-1-1-2,3-1 0,-1-1-1,-10-25-2,20 24-7,-20-24-28,18-27 1,-8-2-1,9 2 0</inkml:trace>
  <inkml:trace contextRef="#ctx0" brushRef="#br0" timeOffset="578">406 0 72,'0'0'35,"0"0"-1,0 0 1,0 0-26,-13 23-4,3-4-2,3 6 0,1-3-2,3 5 1,6-7-2,7-1 1,3-2 0,5-1-1,-2-3 1,3 0-1,-3 0 1,-16-13-1,8 25 0,-8-25 0,-21 19-1,-1-17-3,4 11-7,-11-19-25,15 3 1,-4-10-2,18 13 2</inkml:trace>
</inkml:ink>
</file>

<file path=ppt/ink/ink2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5:09.6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189 134 55,'-5'-18'36,"-6"-5"-1,1 10 1,-6-9-12,16 22-16,-21-27-4,8 27 1,-4 0-1,2 9-2,2 4 1,6 8-2,0 2 2,5 8-2,-2 3 1,4 4-1,0 3 1,0 2-1,0 1 0,0 0 1,0-2-2,0 3 1,0-2-1,-4 1 0,4-4 0,-2-5 0,-1-1 1,3-2-1,-4-2 0,4-5 0,0-5-1,0-2 1,0-2-2,0-16-1,-1 13-3,1-13-7,1-17-25,-2-4 0,11-1 1,-6-8-2</inkml:trace>
  <inkml:trace contextRef="#ctx0" brushRef="#br0" timeOffset="375">152 437 68,'0'0'32,"-29"-7"-1,12 11 0,-13-4-22,11 6-9,-3 4-21,5-5-10,-1-2-1,18-3-1,0 0 0</inkml:trace>
  <inkml:trace contextRef="#ctx0" brushRef="#br0" timeOffset="577">180 384 88,'-6'18'35,"6"2"-1,-11-6 0,15 16-31,-4 1-1,3 2-2,3-2 0,2-6-1,5-5 0,3-4 0,2-7 0,0-9 1,-2-10 0,-1-5 1,-8-8 0,-6-5 0,-2-3 1,-8 7 0,-4-1-1,-4 11 0,0 6-1,-4 2-3,8 17-11,-6-5-22,19-6 1,-20 13-1,20-13 0</inkml:trace>
  <inkml:trace contextRef="#ctx0" brushRef="#br0" timeOffset="936">426 44 93,'-6'-20'37,"6"20"1,-1-25-4,1 25-28,0 0-1,0 0-1,10 25-1,-7 3-2,-3 5 1,3 15-1,0 7 1,0 10-1,-1 1 0,1 5-1,3-3 0,-3-5 0,3-7-1,-5-12 0,5-6-3,-7-25-4,18 2-25,-17-30-6,12-2 1,-5-17-1</inkml:trace>
  <inkml:trace contextRef="#ctx0" brushRef="#br0" timeOffset="1202">590 103 95,'0'0'37,"0"0"-1,0 0-7,14 18-23,-12 10 0,5 11-3,-1 6 1,-1 8-3,-2 2 1,2-5-1,-4 6-2,-4-6-1,5 3-2,-8-19-11,10 6-22,-2-23 0,9-2 0,-11-15-2</inkml:trace>
  <inkml:trace contextRef="#ctx0" brushRef="#br0" timeOffset="1436">791 330 58,'0'-14'36,"0"14"-1,0 0 1,3 30-14,-6-7-16,4 14-1,-4 1-2,3 8-1,-1 0-2,2-5 0,5-7 0,3-9 0,4-12-1,1-7 1,2-14 0,0-9 0,0-5-1,-4-12 1,-6-4 0,-6-1 0,-5 3 0,-3 3 0,-5 8-1,-8 6-3,7 16-16,-11-3-15,11 8 0,-1-2-1,15 0 0</inkml:trace>
  <inkml:trace contextRef="#ctx0" brushRef="#br0" timeOffset="1841">965 352 72,'0'0'33,"0"0"-8,0 0 0,3-16-14,-3 16 0,0 0-2,4 25-3,-7-9-1,6 15-1,-5 1-1,5 9-1,-1 2 0,2 1-1,2-3-1,1-7 0,5-10-1,2-10 0,1-12 1,-1-11-1,4-10 0,-4-3 1,0-2 0,-1 1 0,-7 1 0,0 4 0,-6 18-1,9-15 1,-9 15 0,7 19 0,-3-4 0,4-2 0,-1 0 0,-7-13 0,16 12 1,-16-12-1,16-17 1,-12-3-1,-1-5 0,-3 0 0,0 2 0,-4-4-2,4 10-4,-13-8-25,10 10-4,0-3-1,4 4-1</inkml:trace>
  <inkml:trace contextRef="#ctx0" brushRef="#br0" timeOffset="2356">1387 284 74,'0'0'34,"0"0"-1,-13 7-6,10 7-20,-11-4-4,2 6 1,2-1-1,7 5-1,6-2 0,7 3-1,6-1 1,2 2 0,-8 2-1,-1 7 1,-11-3 0,-5 4-1,-11-3 0,-6 1-1,-2-4-1,1-5 0,5 0-4,-3-23-16,23 2-14,0 0 0,0-22-1,10 0 0</inkml:trace>
  <inkml:trace contextRef="#ctx0" brushRef="#br0" timeOffset="3214">1706 322 92,'0'0'38,"-15"-9"0,15 9-1,0 0-31,0 0-2,-13 14-2,13-14-2,-13 13-5,-3-12-25,16-1-7,-1 18-1,5-5-1</inkml:trace>
  <inkml:trace contextRef="#ctx0" brushRef="#br0" timeOffset="3401">1710 539 71,'-27'11'38,"14"-2"-1,-9-7 1,9 5-20,-3-3-16,3-1-8,13-3-29,-6 15 0,6-15-2,26 9-2</inkml:trace>
</inkml:ink>
</file>

<file path=ppt/ink/ink2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5:18.0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 0 97,'0'0'38,"0"0"0,0 0-2,0 0-33,-12 21-6,-3-20-22,15-1-11,-7 16-1,12-2 0,-5-14-1</inkml:trace>
</inkml:ink>
</file>

<file path=ppt/ink/ink2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5:17.38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225 83 66,'0'0'35,"4"-21"-1,-4 21 1,-2-27-23,2 27-4,-9-18-1,9 18-2,-21-13-1,8 12-1,-7-4 0,3 13 0,-8 2-1,3 10 0,-1 5 0,3 8 0,1 7-1,3 2 0,6 3-1,-2 0 1,12 0 0,0-3-2,4-1 2,5-2-2,4-4 1,3-3-1,-1-4 1,5-6-2,-1-5 2,-2-10 0,1-13-3,-5-10 4,0-7-1,-6-4 0,-1-5 0,-3 0 1,-2 1-2,-1 2 2,0 9 0,3 4-2,-3 16 1,10-15 0,-10 15 0,22 2 0,-9 5 1,0 4 0,0 5-1,-4 6 0,0 3 2,-2 4-3,-3 4 2,1 1-1,-4-2 1,2-3-2,-1-4 1,0-5-1,3-5-2,-5-15-2,0 0-14,10-15-19,3-5 0,-1-8-1,2 2 1</inkml:trace>
  <inkml:trace contextRef="#ctx0" brushRef="#br0" timeOffset="796">568 477 79,'-10'14'38,"-12"-9"0,9 9 0,-10-17-18,7 12-21,1 7-7,-2-19-28,17 3 0,-5-13-1,5 13-2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27.5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15 349 55,'-9'-25'36,"9"25"0,-6-17 0,6 17-21,0 0-6,3 13-2,-3 0-2,2 16-1,-4 2-2,5 13 1,-3 1-1,3 7-1,1-1-2,-4-7-2,5 0-3,-17-30-28,16 3-3,-8-32-1,4-6-1</inkml:trace>
  <inkml:trace contextRef="#ctx0" brushRef="#br0" timeOffset="405">383 119 65,'4'-25'38,"-8"-6"-1,0 12 1,-16-1-29,20 20-3,-32-15-1,16 21-1,-3 6-1,3 14-1,2 3 1,5 11-3,0 0 2,5 3-1,1 3-1,0-4 1,2 1-1,1-2 1,-2-2-1,1 0 1,-1-4-1,2 1 1,-1-2-1,1-2 1,0-4-2,-1-6 1,-2 0-3,1-9-1,4 5-5,-2-18-30,0 0 1,-9-25-1,16 10-1</inkml:trace>
  <inkml:trace contextRef="#ctx0" brushRef="#br0" timeOffset="733">327 390 62,'-2'-13'35,"2"13"-1,-27 6 0,12-8-27,-5 17-17,-9-14-21,6 1-2,1-8-2,7-1 0</inkml:trace>
  <inkml:trace contextRef="#ctx0" brushRef="#br0" timeOffset="1107">643 128 69,'6'-19'35,"-10"-3"1,4 9 0,-11-12-29,7 12 1,-10-4-4,14 17 1,-28-17-3,14 15 0,-4 4 0,3 10 0,0 7 0,2 10-1,2 5 0,2 8-1,2 5 1,1 3 0,3 1-1,2 3 1,-1-4-1,1-2 1,1-2-1,-2-1 0,1-2 0,-2-4 0,1-2 1,-2-6-1,1-3-1,2-8-2,-4-1-1,5-19-6,0 0-28,-8-13-1,8 13 0,6-35 0</inkml:trace>
  <inkml:trace contextRef="#ctx0" brushRef="#br0" timeOffset="1435">617 443 63,'0'0'35,"0"0"-1,-22 9-3,-5-1-37,-3 4-25,-2-2 0,-3-5-4,-1-5 0</inkml:trace>
</inkml:ink>
</file>

<file path=ppt/ink/ink2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5:19.7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40 111 74,'-1'-22'36,"-6"0"0,7 22 1,-3-23-25,3 23-4,3 26-1,-2 5-2,-1 2-1,0 14-1,1 5-1,2 4 1,-3 4-1,5 0-2,-1-2 0,5-7 0,-2-3-2,0-13-2,3-2-3,-10-33-18,13 13-14,-7-31 2,10-2-2,-7-14 2</inkml:trace>
  <inkml:trace contextRef="#ctx0" brushRef="#br0" timeOffset="249">279 6 82,'6'-16'36,"-6"16"0,0 0 1,-11 17-27,7 24-4,-9 1-1,4 17 0,-4 2-2,6 5-1,-4-2 0,5 2-2,-3-9 1,3-8-2,-2-6 1,-4-14-3,3-3 0,-6-23-10,15-3-24,0 0 0,0 0-1,-5-20 0</inkml:trace>
  <inkml:trace contextRef="#ctx0" brushRef="#br0" timeOffset="515">231 360 65,'0'0'36,"-17"-13"-3,1 18 3,-10-7-17,0 7-20,0 9-11,-10-9-21,2-2 0,5-3-2,8 0 1</inkml:trace>
  <inkml:trace contextRef="#ctx0" brushRef="#br0" timeOffset="936">390 304 79,'0'0'35,"0"0"0,-16 19 0,23 7-28,-10-1-2,6 11-3,-1 2 2,4 2-3,-1-7 0,5-4-2,1-13 2,6-8 0,2-13-1,2-9 1,0-14-1,0-7 1,0-9 0,-3-4 1,-2 6-1,-7 2 0,-5 5 1,-2 13-1,-7 9 2,5 13-1,-14 23 0,5 11 0,1 8-1,5 14 0,-3 5 0,3 6-1,2 1 0,1-3-1,0-3 2,1 0-2,-2-9 1,-4-9 0,-3-9 0,-1-7 0,-4-8 0,-2-8-1,0-6 0,0-12-2,15 6-2,-29-30-12,28 17-21,-7-10 1,13 7-2,-4-9 0</inkml:trace>
  <inkml:trace contextRef="#ctx0" brushRef="#br0" timeOffset="1732">861 473 62,'0'0'36,"0"0"-2,0 0 1,3-18-13,10 26-15,-13-8-1,13 0-3,-13 0 0,15 0-2,-15 0 0,0 0 0,11-13 0,-11 13 0,0 0-1,-20-8 0,7 11 0,0 6 0,3 3 0,3 7-1,4-3 1,4 4-1,5-7 1,-6-13 0,20 8 0,-20-8-1,22-14-1,-18-6-1,9 17-16,-17-22-17,5 12 1,-7-2-3,6 15 1</inkml:trace>
</inkml:ink>
</file>

<file path=ppt/ink/ink2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5:23.3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223 85 67,'-8'-26'35,"2"9"-1,-4-8-4,10 25-11,-25-17-10,25 17-1,-32 17-2,16 9 0,-7 6-2,5 12 0,-7 4-1,8 11-1,-4 3 0,11 4 0,2 1-1,6 3 0,4 0 0,6-6-1,10-4 1,-5-4-2,8-9 1,-2-2 0,6-7-1,-8-15-1,0 0-2,-17-23-9,36 8-26,-20-15 0,8 1 0,-7-8-2</inkml:trace>
  <inkml:trace contextRef="#ctx0" brushRef="#br0" timeOffset="421">470 481 96,'-11'-26'36,"8"10"2,-10-12-8,13 28-22,0 0-1,-13 7-1,6 14-2,7 16 0,-2 7-2,5 12-1,-3 6 1,5 5-2,-5-4 1,2-2-1,-4-5 0,-3-8-1,5-7 1,-7-13-2,3-4-2,4-24-4,3 19-22,-11-33-9,8 14 0,12-36 0,-2 12 0</inkml:trace>
  <inkml:trace contextRef="#ctx0" brushRef="#br0" timeOffset="748">389 481 65,'19'-16'35,"2"1"-1,7 4 2,3-6-18,8 16-12,-7-4 0,5 15-1,-9 3-1,-1 11-1,-7 3-2,-10 9 1,-8-1-1,-11 2 0,-8-2-2,-9-7 0,-7 0-3,-11-18-6,14 4-25,-13-15-2,15-2 2,-2-11-3</inkml:trace>
  <inkml:trace contextRef="#ctx0" brushRef="#br0" timeOffset="1669">1031 131 72,'0'-22'36,"0"22"-1,-4-30-3,4 30-14,0 0-9,-17 9-2,1 5-1,5 19-1,-4 8-2,4 13 0,-3 6 0,7 9-1,2 3-1,4-2 0,8 3 1,0-7-2,5-4 1,1-10-2,4-8 1,-2-10-2,1-7-1,-6-14-3,10 0-5,-20-13-24,22-19-4,-8-5 1,6 2 0</inkml:trace>
  <inkml:trace contextRef="#ctx0" brushRef="#br0" timeOffset="1997">1257 416 94,'-5'-26'35,"5"26"1,-17-10 0,17 10-31,-30 22-1,14 2-1,-6 8-2,2 6 1,1 5-3,5-1 1,6-2-1,5-5 0,9-8 0,0-11 0,7-12-1,1-9 1,2-8 0,-1-12 1,1-10 0,-2-5 0,-1-5 2,-1 2-1,-5 3 2,0 8-1,-5 5 1,-2 27 0,0 0 0,0 0-1,5 31 0,-2 7 0,0 1-1,0 5-1,1 3-2,-1-8-1,6 4-5,-12-22-27,19 0-2,-16-21-1,30 5 0</inkml:trace>
  <inkml:trace contextRef="#ctx0" brushRef="#br0" timeOffset="2371">1453 582 92,'0'13'34,"2"13"1,-7 3 1,2 7-32,-4-1-1,-1 4-2,-4-5-1,-4-8-8,13 3-26,-11-13-1,14-16-1,0 0 0</inkml:trace>
  <inkml:trace contextRef="#ctx0" brushRef="#br0" timeOffset="2621">1692 389 91,'-13'-4'35,"11"20"0,-6 2 0,9 21-29,-1-9-3,3 9-1,3-5-1,1-3 0,2-11-1,-9-20 0,21 13-1,-8-24 1,0-6 0,0-12 0,-3-7 0,2-5 1,-6 0 0,1 5 1,0 2 0,2 13 0,-3 8 1,-6 13-1,11 14 0,-5 14 0,-6 8 0,1 8-1,-2 5 0,-8 10 0,5 2 0,-5 2-1,2-2 1,-3 0-1,4-5 1,2-3-1,2-8 0,2-6 0,-1-8-1,-1-10 0,2-4-1,0-17-1,0 0-2,-18-17-8,18 4-24,-10-19-1,8 5 0,-1-12 0</inkml:trace>
  <inkml:trace contextRef="#ctx0" brushRef="#br0" timeOffset="3135">2036 187 65,'0'0'35,"0"0"1,0 0 0,21 6-13,-21-6-17,22 6 0,-22-6-2,22 29-1,-14-3 0,2 10-1,-2 2 0,-3 13 0,-5 2-1,0 5 1,-4 0-1,-5 2-1,-4 1 0,-4-7-2,0 0 0,-5-14-5,9 8-16,-10-27-15,11-2 1,12-19-1,-14-6 0</inkml:trace>
  <inkml:trace contextRef="#ctx0" brushRef="#br0" timeOffset="3635">2404 19 87,'4'-15'36,"14"12"0,-18 3 0,33 9-26,-16 8-3,5 19-1,-9 9-2,3 18 0,-12 8-2,-4 7 0,-11 1-1,-7 2 0,-8 0 0,-8-11-3,-1-2-2,-8-18-6,9 2-26,-6-19-3,10-2 0,-2-12-2</inkml:trace>
</inkml:ink>
</file>

<file path=ppt/ink/ink2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5:29.3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47 101 74,'-13'-7'35,"13"7"-1,-17-10 2,17 10-26,0 0-1,0 0-2,-18-2-2,18 2-1,0 0 0,15 16-1,-3-11 0,11-1-1,6-2 1,15 1-1,5-3 0,12 3 0,3-3-1,3 3 1,-1-3-2,-5 1 1,-9 1 0,-9-1-1,-13-1 0,-9-1-1,-7 5-1,-14-4-2,10 17-4,-10-17-21,0 0-10,-6 13 1,6-13-2,0 0 1</inkml:trace>
  <inkml:trace contextRef="#ctx0" brushRef="#br0" timeOffset="406">499-10 73,'-15'0'35,"15"0"0,0 0-5,29 18-14,-16-18-8,14 13-2,-7-8 0,9 11-2,-7-5 0,3 6-1,-11-2-1,-2 4 0,-14 2-1,-11 4 0,-13-1 0,-10 4-2,-4 6-1,-3-7-3,11 13-24,-8-19-9,20 6 1,4-13-2</inkml:trace>
</inkml:ink>
</file>

<file path=ppt/ink/ink2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5:30.6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64 368 94,'-4'-19'36,"-7"-7"0,11 26-4,-13-20-22,15 33-3,-8 10-1,8 22-1,-4 8-2,2 17-1,0 4 0,0 10-1,-3-3 0,3-6-1,-3-7 0,0-12 0,-1-9-1,0-13 0,1-8-2,3-26-2,-6 19-10,-3-33-23,15-4-1,-6-16 1,10-4-3</inkml:trace>
  <inkml:trace contextRef="#ctx0" brushRef="#br0" timeOffset="280">76 362 81,'17'-20'36,"0"-2"-1,14 11 0,-2-7-27,7 24-1,-7 0-1,3 19-2,-10 2-1,-6 6-1,-11 3-1,-12 4 0,-10-3-1,-11-8-1,-7-4-2,-12-14-4,13 5-23,-9-19-7,12 3 1,7-7-2</inkml:trace>
  <inkml:trace contextRef="#ctx0" brushRef="#br0" timeOffset="1248">689 0 78,'0'0'36,"0"0"-1,0 0 2,-5 16-28,-12 0-2,7 12 0,-10 4-2,7 11 1,-3 6-2,4 11-1,0 3 0,12 7-1,-1 1-1,7-2-1,4 2 1,3-3-1,0-6 0,4-8 0,2-7 0,-4-7-2,4-9 0,-5-9-1,4-7-3,-18-15-15,21-11-18,-11-9 1,5 4 0,-6-11-1</inkml:trace>
  <inkml:trace contextRef="#ctx0" brushRef="#br0" timeOffset="2184">900 393 65,'-4'-15'35,"-3"-1"0,7 16 1,-12-17-22,14 31-5,-2-14-1,-9 39-4,6-11-1,8 7 0,-1-2-2,5-1-1,2-9 1,4-9-1,2-9 0,5-11 0,0-9 0,-1-9 0,1-4 0,0-2 0,-6 0 1,-2 4 0,-5 1 0,-3 9 0,-6 16 1,0 0 0,-8 13-1,4 13 1,-2 10 0,2 8 0,0 6-1,2 7-1,2 2 1,5-1 0,-5-2-1,0-2 0,0-6 1,-3-2-2,1-3 2,-4-9-1,-1-4 0,-4-10 0,-4-4 0,-2-10-1,1-6-1,-3-10-2,6 0-2,-6-19-10,20 9-22,-2-14 0,13 7 0,1-9-1</inkml:trace>
  <inkml:trace contextRef="#ctx0" brushRef="#br0" timeOffset="2667">1231 533 85,'0'0'36,"17"-4"1,-17 4 0,19 26-25,-19 0-8,0 7-1,-5 6-1,-4 0-4,2 5-3,-11-23-23,9 7-8,9-28-1,-4 13 0</inkml:trace>
  <inkml:trace contextRef="#ctx0" brushRef="#br0" timeOffset="3011">1583 381 78,'-8'-27'36,"0"8"-1,-8-6 1,16 25-27,-18-19-2,18 19-2,-26 23-1,12 4-2,1 6-1,2 3-1,4 3-1,1-3 0,4-4 0,4-12-1,-2-20 1,16 9-1,-3-21 0,1-12 1,2-9 1,0-2-1,-3-3 2,2 5 0,-5 4 1,0 7 0,-10 22-1,0 0 1,0 0 0,13 29-1,-10-1 0,3 2-1,1 2 1,5 1-1,2-5 0,4-9-1,5-4-2,-4-15-7,11 2-25,-10-15-1,6 1 0,-7-9-2</inkml:trace>
  <inkml:trace contextRef="#ctx0" brushRef="#br0" timeOffset="3525">1876 80 82,'0'0'35,"21"-6"-1,-21 6-1,31-11-27,-15 3-1,6 7 0,-3-2-1,1 12-1,-2 4 0,1 13 0,-2 3 0,-1 19-1,-6 1 0,-3 13-1,-5 0 0,-7 5 1,-9-2-2,-12-6 0,-5-2-3,-12-14-2,8 9-15,-13-26-17,8-4 0,-2-11-3,13-2 3</inkml:trace>
  <inkml:trace contextRef="#ctx0" brushRef="#br0" timeOffset="4087">2371 21 75,'0'0'36,"0"0"-1,23-7 1,-23 7-26,32 13-2,-16-3-1,7 13-2,-4 0-1,2 10-1,-6 2-1,-2 10 1,-13 5-2,-9 8 1,-8 3-1,-5 3-1,-8 8-2,-7-8-3,4 15-14,-9-19-19,9-1-1,-5-16 0,5-3-2</inkml:trace>
</inkml:ink>
</file>

<file path=ppt/ink/ink2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5:56.5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34 110 38,'-4'-19'31,"4"19"1,0-32-8,0 32-8,-3-29 0,3 29-3,-3-20-4,3 20-2,0 0-1,0 0-1,0 0-1,-9 19-1,6 6 0,0 14-1,-1 8 0,0 16 0,4 6-1,0 1 0,3-3 0,4-5-1,0-11 0,6-12 1,-1-16-1,2-18 0,-1-13 0,0-12-1,-1-10 2,-2-7-2,1-4 2,-2 3-2,1 5 1,-1 7 0,-1 13 0,-8 13 0,25 17 0,-11 12 0,2 7 0,2 5 1,-1-2-1,3-6 0,-1-6-1,-2-14 2,-2-13-1,-2-17 0,-5-13 0,3-15 0,-4-8 1,0-14-1,-4-6 1,1-3-1,-1 6 1,0 12-1,1 12-1,-4 13-1,5 19-3,-5 14-10,0 0-24,-8 31 1,11 5-2,-7-6 1</inkml:trace>
  <inkml:trace contextRef="#ctx0" brushRef="#br0" timeOffset="561">453 362 56,'16'1'35,"-16"-1"-1,32-10 1,-19-7-21,11 14-4,-17-12-2,8 7-2,-15 8-2,3-15 0,-3 15-2,-22 4 0,0 5-1,1 8 0,-1 4-1,3 5 1,2 5 0,11 7-1,11-4 1,6 0-1,9-4 0,6-7-1,8-3-1,-6-17-5,13 3-21,-17-23-10,8-2 0,-9-14-1</inkml:trace>
</inkml:ink>
</file>

<file path=ppt/ink/ink2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5:57.6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94 325 67,'0'0'36,"-4"-19"0,4 19 1,0 0-25,-18 6-4,1 4-2,4 13-1,0 6-2,0 11 0,4 1-1,2 4-1,6-3 0,5 2-1,8-6-1,1-10-2,7-5-1,-4-18-6,20 3-27,-11-19 0,14 0-1,-8-15 0</inkml:trace>
  <inkml:trace contextRef="#ctx0" brushRef="#br0" timeOffset="219">329 361 79,'-15'-24'36,"-1"19"0,-7-7-6,6 27-22,-8 3-4,8 14 0,-1 4-3,5 2-1,6 3-2,6-6 0,5-4-1,2-11 1,8-8-1,1-15 1,2-9 1,2-11 1,1-9 0,-1-5 2,-3-1 0,-2 3 0,-6 0 1,0 12 1,-8 4 0,0 19-1,0 0 1,0 26-1,2 5-1,2 8 1,0 5-2,4 1-1,0 1-3,1-10-2,8 5-15,-17-41-18,34 17 1,-20-31-3,12-7 2</inkml:trace>
  <inkml:trace contextRef="#ctx0" brushRef="#br0" timeOffset="577">602 12 72,'-7'-16'38,"7"30"-1,-7 9 1,20 22-23,-16 12-10,3 18-2,0 3-2,0 3 0,3-4-2,-3-10-1,5-7-3,-12-28-18,16-3-14,-9-29 0,17-4-1,-10-31 1</inkml:trace>
  <inkml:trace contextRef="#ctx0" brushRef="#br0" timeOffset="780">766 69 93,'0'0'37,"5"15"-1,-10 7-8,10 26-22,-9 12-2,0 11-1,-1 7-1,4-4-1,1-2-3,-3-17-1,12 1-8,-9-33-26,13-10 0,-13-13-2,21-30 1</inkml:trace>
</inkml:ink>
</file>

<file path=ppt/ink/ink2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5:59.0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68 110 61,'3'-23'37,"-3"23"-2,5-38 2,8 30-24,-19-5-3,6 13-3,1 13-1,1 14-2,-7 7 0,4 14-1,-1 12-1,1 7 0,0 6 0,-1 3-1,2-2-1,-1-4 1,-2-7-1,1-11 0,-1-7-1,-1-19-2,1-9-3,3-17-10,-6-17-22,2-15-1,16 0 0,-8-17 1</inkml:trace>
  <inkml:trace contextRef="#ctx0" brushRef="#br0" timeOffset="265">181 290 71,'0'0'34,"-20"-9"-1,-2 9 1,-1 6-32,-6 3-3,-10-3-29,13 3-1,4-8-3,22-1 0</inkml:trace>
  <inkml:trace contextRef="#ctx0" brushRef="#br0" timeOffset="437">207-11 83,'13'0'37,"-13"0"0,15 40-4,-9-13-28,2 27 1,-3 4-3,-1 15 1,-1 4-3,-2 2 1,-1-3-1,-1-10-1,-2-7 0,2-17-1,-5-11 0,6-31-1,-13 9 0,6-26 0,4-10 0,1-11-1,5-3 2,3-5 0,7-1 0,3 6 1,3 3 1,4 12 0,0 8 2,2 15-1,-5 9 0,2 18 0,-11 7 1,2 15-1,-10 2-1,-1 5 0,-5 1-2,-3-8-1,2 0-4,-14-28-19,14 2-12,4-20-1,0 0 0,-3-39-1</inkml:trace>
  <inkml:trace contextRef="#ctx0" brushRef="#br0" timeOffset="858">497 435 63,'0'0'35,"29"-8"-2,-14-4 1,11 11-25,-15-16-2,4 8-2,-12-4-1,-3 13-2,0 0 1,-22-3-2,5 15 1,-2 9 0,-1 7-1,4 9 1,3 4-1,10 0 0,4-3 0,11-4-1,5-9 0,5-13-1,5-7-3,-6-28-11,10 4-21,-4-15-1,6-1-1,-10-8 0</inkml:trace>
</inkml:ink>
</file>

<file path=ppt/ink/ink2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6:00.6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50 159 68,'-5'15'36,"0"2"-1,8 20 1,-10-3-26,13 19-3,-9-3-3,3 1-1,-3-4-2,0-14 0,-1-8 0,4-25-1,-16-6 0,8-20 0,4-13 0,3-8 0,2-5 0,5 0 0,5 4 0,4 7 0,4 11 1,-3 14-1,4 14 1,-3 15-1,-2 12 1,-4 10-1,-3 8 0,-5 2 0,-2-3 0,-1-2-1,-1-14 0,-4-10 0,5-16 0,0 0 0,-4-24 1,7-2-1,4-7 1,3-2-1,6 0 2,3 5 0,1 5 0,3 12 0,-2 10 0,-1 15 1,-3 11 0,-2 10-1,-7 8 0,-3 6 0,-2 0-2,-3-3-1,0-3-2,-8-21-12,14-1-20,-6-19-1,0 0-1,12-32 0</inkml:trace>
  <inkml:trace contextRef="#ctx0" brushRef="#br0" timeOffset="484">474 206 67,'5'-23'36,"-5"23"0,6-16 0,-3 29-25,-3-13-6,-21 40 0,7-8-3,1 12 0,-2 1-2,1 0-1,7-2 0,2-9-1,8-5 0,3-16 0,7-9 1,1-16-1,5-9 1,0-8 1,-2-10 0,1-6 1,-5-2 1,1 8 0,-8 0 1,3 11-1,-6 6 2,-3 22-1,0 0 0,17 18 0,-13 11 0,2 11-2,3 7 0,-3 2-1,1 5-2,-4-11-4,10 8-17,-13-26-16,16-3 1,-16-22-1,26 0 0</inkml:trace>
  <inkml:trace contextRef="#ctx0" brushRef="#br0" timeOffset="858">763 249 63,'0'0'39,"-2"15"-1,8 21 1,-10 0-19,20 24-14,-12 10-1,2 11-2,-1 3 0,0 0-2,-1-7 0,-2-12-2,-1-8 0,-5-14-2,2-11-1,2-32-4,-8 25-9,-5-45-21,11-2 0,-5-23 1,8-3 1</inkml:trace>
  <inkml:trace contextRef="#ctx0" brushRef="#br0" timeOffset="1061">813 412 70,'13'-47'36,"15"24"0,-11 0 0,21 30-25,-21 3-4,5 19-1,-9 5-3,-7 6-1,-6 5-1,-5-1-1,-9-5-2,-12-10-2,3 2-15,-14-29-18,9 0 0,-3-17-2,9-2 2</inkml:trace>
  <inkml:trace contextRef="#ctx0" brushRef="#br0" timeOffset="1389">1074 281 75,'0'0'37,"0"22"0,-7-6 1,9 17-28,-6 5-5,4 14-1,-4 6 0,7 12-2,0 3 0,7 1-1,-2-3 0,3-10-3,-6-9-1,-6-23-7,7-6-28,-6-23 1,-10-14-1,-3-20-1</inkml:trace>
  <inkml:trace contextRef="#ctx0" brushRef="#br0" timeOffset="1607">1096 344 78,'18'-35'37,"11"19"-2,-4-3-4,14 28-23,-16 2-3,3 17 0,-11 7-3,-4 8 0,-14 4-1,-7-2-2,-7-2-1,-15-14-5,9 0-26,-13-24-3,11-7 0,0-17-2</inkml:trace>
  <inkml:trace contextRef="#ctx0" brushRef="#br0" timeOffset="1826">1326 213 57,'3'19'37,"5"20"-1,-6 8 0,8 19-10,-7-11-23,1 6-1,-4-7-2,-4-13-6,7-5-20,-3-36-9,0 0 0,-16-23-2</inkml:trace>
  <inkml:trace contextRef="#ctx0" brushRef="#br0" timeOffset="1982">1330 88 75,'0'-48'35,"9"22"-2,-11 7-1,2 19-36,0 0-27,13 21-2,-7 1-2,-2 1 0</inkml:trace>
  <inkml:trace contextRef="#ctx0" brushRef="#br0" timeOffset="2138">1528 273 77,'13'37'37,"-8"-2"-1,8 16 0,-9-5-31,3 5-1,-8-9-2,-3-1 0,-4-14-2,-5-12 0,-3-14 0,0-14-1,1-13 1,4-9-1,4-5 0,6-4 0,8 2 1,10 3 1,5 4 0,6 13 0,1 5 1,2 10 0,-2 10 0,-1 8 0,-6 5 0,-7 12 0,-6 1-1,-4 4-1,-8 3 0,-2-1-2,1 1-2,-13-15-6,17 6-27,0-27 0,0 24-1,0-24 1</inkml:trace>
  <inkml:trace contextRef="#ctx0" brushRef="#br0" timeOffset="2496">1895 323 89,'16'-11'35,"-15"-5"0,-1 16-9,0 0-21,0 0-2,-27 26-1,6-4-2,2 5-1,-1 4 0,10-2-1,6-3 1,8 0-1,-4-26 1,28 7 0,-8-17 1,2-12 0,-4-4 2,0-3 0,-2 2 0,-6 2 1,-2 10-1,-8 15 1,0 0 0,14 37 0,-10 6 0,-4 9-1,6 14 0,-3 5 0,1 4-1,-1-2 0,0-4 0,-2-3 0,2-7 0,-3-8 0,-1-6-1,-2-12 0,-5-7 1,0-7-2,-5-11 0,-2-4 0,-2-10-3,2 0-2,-11-17-19,19 6-14,-6-14 1,6 4-3,-3-11 2</inkml:trace>
</inkml:ink>
</file>

<file path=ppt/ink/ink2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6:03.9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171 135 74,'0'-23'37,"-9"-7"-1,5 11 1,-10-7-31,1 13 1,-12-5-1,8 14-1,-6 2-1,7 15-2,-1 8 2,8 16-3,0 5 1,9 7-1,2 4 0,4 2-1,2 1 0,1 0 1,-3-5-2,1-2 1,-4-4 0,-2 4 0,1-4 0,-1 1 0,1-2 0,0-5 1,0-2-1,-4-6 0,2-6-1,-2-9-1,-3-3-1,5-13-6,0 0-18,-17-13-13,21 0 2,-4-15-2,12 0 2</inkml:trace>
  <inkml:trace contextRef="#ctx0" brushRef="#br0" timeOffset="343">194 492 57,'-22'-10'32,"-1"11"0,-5 2-2,-6 2-25,-2-4-35,8-1 0,7-1-2,21 1 0</inkml:trace>
  <inkml:trace contextRef="#ctx0" brushRef="#br0" timeOffset="514">161 467 69,'6'26'37,"-3"2"-1,5 15 1,-5-3-23,6 8-9,-8-3-3,3 0 1,-4-9-2,-4-11 0,0-10 0,4-15-1,-17-10 0,8-12 0,5-8 0,2-6-1,2-1 1,9 0-1,2 3 0,7 5 1,0 8 0,2 8-1,-1 9 1,-1 1 0,-4 7 0,-3 11 0,-3 4 0,-3 6 0,-2 3 0,-1 4 1,-2 2-1,4 4 1,0-4-1,5-6 0,1-5 0,6-10 1,-2-11-1,7-8-1,-3-9 2,0-11-2,-3-9 2,-5-3-1,-4-4 0,-7 6 0,-6 2 0,-8 5-1,-5 13 0,-4 1-1,-2 15-1,-8-6-5,16 19-7,-10-10-22,28-3 2,-21 7-2,21-7 3,0 0 17,30-8 9,-11 2 7,1-7 11,10 7 21,-8 1 2,2 8 2,-6 5-1,7 19-16,-16-5-7,11 18-3,-14-5-3,3 11-1,-6-7-3,-2 0 0,-1-10-1,-1-10-1,1-19 1,0 0-1,-5-16 0,5-10 0,7-5 1,2-9 0,5 0 0,7 7 2,-1 0 0,3 13-1,-2 8 1,1 16 1,-2 13-2,-1 10 1,-9 12-1,-3 5 0,-4-2-1,-3 2 0,-4-8-1,-1-10 1,0-10-1,5-16 0,0 0 0,-12-26 0,19-1 1,2-5 0,5-5 0,7 4 0,2-1 1,3 7 0,0 8 1,-1 12-1,-3 10 0,-3 12 1,-6 7-1,-5 8 0,-3 6-1,-5 0 1,-3 2-1,-2-5 0,3-2-2,-3-11-1,5 5-9,0-25-26,0 0 1,0 0-3,18-9 2</inkml:trace>
</inkml:ink>
</file>

<file path=ppt/ink/ink2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6:08.2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 58 61,'-14'-20'36,"14"20"-3,-9-13 2,9 13-23,0 0-3,26 5-2,-26-5-3,26 15-1,-13-3-1,1 5 0,-6 2 0,1 9 0,-8 1-1,-1 7 1,-8 1-1,-2 2 0,-4-1-1,3-5 1,-2-7-1,4-11 0,9-15 0,0 0 0,0 0 0,-1-29 0,15-3 0,6 0 0,5-9 1,1-3-1,2-1 1,-2 3 0,-3 3 0,-2 7 0,-8 7 0,-4 12 0,-9 13 0,0 0 0,-9 33 0,0 4-1,-4 5 1,3 3-1,1 2 1,6-2-1,6-5 0,7-8 0,6-5 0,6-16-2,10-3-3,-14-27-17,18 6-18,-7-14 1,6-2-2,-8-10 1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30.8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304 52 64,'0'0'36,"-3"-17"0,3 17-4,-24 8-19,7 4-8,-14-2-1,-3 6 0,-6-1-3,1 3 0,0-4-1,4-2 0,13-6-1,22-6 1,0 0 0,0 0 0,15-7-1,9-4 1,0 1 0,0-2 0,-5 4 1,2 0 0,-21 8 1,21 2 0,-21-2 0,5 32 1,-10-6-1,3 11 0,-3 4 0,-1 4 0,2-1-2,1-3 0,0-2-2,2-6-1,7-4-1,-2-15-1,8 0 1,-12-14 0,26 8 1,-13-8 1,1 0 1,-14 0 2,16 8 0,-16-8 2,-11 16-1,-7-6 0,-9-1 0,-4 0-1,-5-2-1,1-6-1,4 5-3,-2-17-18,20 15-14,13-4 0,0 0-1,0 0-1</inkml:trace>
  <inkml:trace contextRef="#ctx0" brushRef="#br0" timeOffset="671">561 22 91,'0'0'37,"-3"-25"2,3 25-7,7 25-26,-3 4-1,-7 4-2,1 14 0,-4 6-1,3 5-1,-4 8 0,1 0 0,0 0-1,3-3 0,-1-6 0,2-6 0,2-6 0,0-11-2,5-8-1,-5-26-3,8 25-10,-9-38-23,1 13 1,14-38-2,-1 16 2</inkml:trace>
  <inkml:trace contextRef="#ctx0" brushRef="#br0" timeOffset="983">780 264 77,'0'0'37,"0"0"-2,0 0 2,-20-11-32,-1 15-1,-11-1-1,-1 0-3,-3 3-1,-4-8-5,16 18-17,0-13-13,20 10 0,4-13-1,19 25 1</inkml:trace>
  <inkml:trace contextRef="#ctx0" brushRef="#br0" timeOffset="1170">780 389 71,'0'0'37,"-23"25"-2,-3-21 1,1 9-29,-7-9-4,0-2-4,6 5-28,-6-11-6,14 4 0,4-10-3</inkml:trace>
</inkml:ink>
</file>

<file path=ppt/ink/ink2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6:11.3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170 120 78,'-1'-23'36,"-5"-7"-1,6 17-7,-8-18-17,8 31-1,-5-23-4,5 23 0,0 0-1,-1 25-1,-2 5-1,4 14-1,-4 8 0,3 8 0,-1 8-1,-3 6-1,-5-2 1,5-6-1,-5-2 0,0-8 0,1-8 0,0-7 0,3-10 0,0-11-2,4-4 0,1-16-3,0 0-7,0 0-25,0 0-3,-7-25 0,7 25 0</inkml:trace>
  <inkml:trace contextRef="#ctx0" brushRef="#br0" timeOffset="343">230 410 79,'-15'-10'37,"15"10"-2,-42 12 0,21 1-30,-5-3-3,-5 0-4,5 13-11,-1-16-22,6 2 0,0-11-1,21 2 0</inkml:trace>
  <inkml:trace contextRef="#ctx0" brushRef="#br0" timeOffset="624">217 425 83,'-13'14'36,"8"16"-1,-3-4-5,15 18-26,-10 1-1,3 4-1,0-5-1,6 0-1,8-8 0,-1-13-1,5-9 1,1-12-1,1-12 1,-1-12 1,-2-8-1,-4-9 1,-9-6 0,1 0 0,-10 2 0,-3 4 0,-5 10 0,-9 10-2,0 21-5,-13 5-30,14 15 1,-5 5-1,13 9-1</inkml:trace>
</inkml:ink>
</file>

<file path=ppt/ink/ink2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6:15.1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150 73 40,'0'0'31,"0"0"1,2-19 1,-2 19-17,5-13-4,-5 13-1,3-13-3,-3 13-2,-4-14-1,4 14-1,-12-15-1,12 15 0,-20-4 0,20 4-1,-26 20 0,12 0 0,-2 7-1,1 6 0,2 2 0,0 4 0,0-3-1,4-4 0,5-1-1,4-4 1,4-8 0,6-2 0,3-6-1,3-6 1,1-6 0,2-11-1,-1-5 1,0-12 0,-1-4 1,-3-5-1,-1 0 0,-4 5 1,-2 4 0,-3 13 0,-4 16 0,0 0 0,2 24 0,-2 4 0,4 7-1,0-2 1,3-1-1,6-4 1,2-7-2,2-9 0,9-9-3,-13-26-16,13-2-19,-9-14 0,7-5-1,-7-18-1</inkml:trace>
</inkml:ink>
</file>

<file path=ppt/ink/ink2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6:20.3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156 83 39,'-3'-15'31,"3"15"1,0 0 1,0 0-14,-7-22-8,7 22-1,-9-19-2,9 19-2,-16-19 0,16 19-2,-24-8 0,24 8-1,-29 10 0,14 4-1,-2 4-1,4 8 1,1 5-2,5 4 0,1-1 0,8 1 1,1-2-2,5-4 1,4-7 0,1-9 0,3-7-1,-2-10 1,2-8 0,-4-7-1,1-5 2,-3-4-2,-2 1 2,-2 2-1,-1 1 0,-3 10 1,-2 14-1,0 0 1,0 0-1,13 27 1,-4-2-1,4 2 1,1 3 0,5-3-1,1-5 0,2-7-1,3-4-3,-8-18-8,10 4-25,-14-16-1,5 0 0,-10-12-2</inkml:trace>
</inkml:ink>
</file>

<file path=ppt/ink/ink2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6:29.1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187 465 43,'0'0'33,"0"0"1,0-14 0,-13-9-19,13 23-2,-7-31-2,7 31-3,-6-24-2,6 24-2,-16-6 0,16 6-1,-26 17-2,10 2 0,-4 5 0,-2 3-1,1 8-1,3 2-1,7 2 0,1-5-1,10 1-1,3-6 1,11-1-2,-1-13 2,9-7 0,-1-12 2,4-11 1,-2-8 0,-4-16 2,1-7 0,-7-11 1,0-5-1,-8-10 2,0 2-2,-2 3 2,-3 8-2,-3 10 1,2 9-1,-3 13 0,4 27 0,0 0 0,-13 14-1,8 18 0,1 11 1,0 5-1,4 12 0,0 2-1,5 4 0,5-2 0,5-5 1,4-8-3,1-9 0,3-1-4,-13-26-16,18 10-15,-11-17-2,9 8 0,-12-11 0</inkml:trace>
  <inkml:trace contextRef="#ctx0" brushRef="#br0" timeOffset="593">374 523 64,'15'-13'35,"3"8"0,-2-11-1,1 5-22,-1-10-6,0 8-1,-9-3-1,-7 16 0,4-23-1,-4 23-1,-14 7 1,2 11-1,-2 5-1,1 9 0,-2 3 0,4 7-2,4 4 0,5-7-1,7 3-1,-1-12-3,13 2-6,-17-32-25,28 22 2,-11-30-2,8 0 2</inkml:trace>
  <inkml:trace contextRef="#ctx0" brushRef="#br0" timeOffset="842">577 497 71,'0'0'35,"0"0"-1,15 11 0,-12 8-25,7 16-3,-6-1-3,0 3-2,-2-7-1,-2-5 0,-2-10-1,2-15-1,0 0 1,-18-11-1,13-8 1,1-7-1,7-6 2,4 1 0,6 1 1,4 5 1,4 3 1,9 12 0,-3 2 0,2 13 1,-6 5-1,-2 10-1,-5 5 0,-5 6 0,-5 1-1,-8 2 0,-2 1-3,-5-8-2,9 10-11,-11-21-22,15 0 1,-4-16-3,0 0 3</inkml:trace>
  <inkml:trace contextRef="#ctx0" brushRef="#br0" timeOffset="1186">881 503 54,'0'0'35,"5"-21"-1,-5 21 1,0 15-12,8 11-17,-10 3-4,7 9 0,-3 0-1,6-1 0,5-5-2,1-6 1,5-8 0,3-14 0,-1-8 0,1-12 0,-5-11 1,-4-6-1,-7-8 0,-6-2 1,-12 0-1,-5 6 0,-6 11-1,-10 7-2,5 25-14,-11-3-19,10 13 1,-1 4-1,7 5 0</inkml:trace>
  <inkml:trace contextRef="#ctx0" brushRef="#br0" timeOffset="1607">1132 15 82,'3'-16'40,"-3"16"-3,4 13 0,9 6-31,-13 12-2,5 11 1,-7 6-3,2 8 0,-3 5-1,3 2 0,-3-2 0,3 0-1,0-4 1,0-6-1,2-2 0,4-7 0,-2-4 0,0-7-2,2-5-1,-6-13-3,12 9-13,-12-22-19,0 0 1,10-25-2,3 8 2</inkml:trace>
  <inkml:trace contextRef="#ctx0" brushRef="#br0" timeOffset="1856">1259 437 64,'-14'-19'33,"-11"13"-3,-2 12-4,-4 0-52,1 2-3,5 1-2,7 1 0</inkml:trace>
  <inkml:trace contextRef="#ctx0" brushRef="#br0" timeOffset="2090">1271 487 57,'19'18'34,"-4"-9"-1,7 6 0,-7-27-23,9 12-2,-15-16-1,8 6-1,-10-9-1,-7 19-1,15-26-1,-15 26 0,-2-14-1,2 14-1,-24 17 0,6-1-1,3 10 0,-4 3 0,6 8 0,1 2 1,9 3-1,8-4-1,6-1 0,4-9-1,6-4-3,-3-22-14,9 5-17,-1-16-1,9 2 0,-6-12 0</inkml:trace>
  <inkml:trace contextRef="#ctx0" brushRef="#br0" timeOffset="2387">1672 510 73,'-11'-22'36,"11"22"-2,-19-12 1,15 27-29,-12-1-3,6 16 0,-2 5-2,-4 1-3,6 8-1,0-9 0,4-3-1,2-11 1,7-5-1,-3-16 2,13-3 0,-2-12 2,1-11 4,4-3-1,-3-15 1,8-1 0,-8-15 0,3-2 0,-7-5 0,3 3 0,-7 0 0,1 10 0,-6 9 0,3 15-1,-3 30 0,0 0 0,1 32-1,4 21-1,1 13 0,1 10-1,4 7 0,-1 2-1,4-8 0,-1-13-1,4-11-2,-1-30-3,14-5-19,-8-36-14,12-7 1,-2-20-1,9-8 0</inkml:trace>
</inkml:ink>
</file>

<file path=ppt/ink/ink2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6:32.65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139 149 61,'-1'-20'35,"2"7"1,-8-7-7,7 20-13,-19-10-9,7 24-1,-7 3-2,3 12-1,-4 6-1,4 8 0,3 5-2,1-3 0,8-5 0,4-8-1,4-6 0,-4-26 0,17 14 0,-3-19 0,3-8 1,-2-9 0,-1-6 0,1-3 1,-2-10 0,0 5 0,-7 0 1,1 6 0,-4 5 1,-3 25-1,0 0 0,0 0 0,15 38 0,-9-2 0,1 4-1,2 2-1,-2 1-2,-1-12-1,7 5-8,-13-36-27,6 20 0,-6-20-1,16-19 0</inkml:trace>
  <inkml:trace contextRef="#ctx0" brushRef="#br0" timeOffset="453">357 0 73,'-5'28'37,"5"-28"-2,-6 26 0,-1-9-31,1 3 0,-1 2-2,1 0-1,3-2 0,3 0 0,3 3 0,4 0 0,2-1 0,-3 1 0,-2-4 0,-4 0 0,-4-2 0,-9 0-1,0-1-1,-5-6-3,9 9-21,-8-17-12,17-2 1,-18 1-3</inkml:trace>
</inkml:ink>
</file>

<file path=ppt/ink/ink2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7:02.19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125 465 60,'0'0'34,"-8"-20"-1,8 20-5,-14-22-15,14 22-2,-22 0-4,22 0-1,-29 18-2,16-1-1,3 5-1,7 8 0,4-1-1,10 2-1,5-2 1,4-1 0,2-3-1,-2-3 1,-4-1 0,-3-1-1,-10-2 1,-9-1 0,-7-3-1,-7 0-1,-2 0 0,-3-7-3,5 5-2,-8-21-15,28 9-16,-20-13 1,20 13 0,20-21 0</inkml:trace>
  <inkml:trace contextRef="#ctx0" brushRef="#br0" timeOffset="327">191 504 57,'0'0'36,"0"0"-1,5 19 1,-8-3-10,16 21-20,-13 1-3,3 6-1,3-2-1,1-6 0,2-7-2,1-11 0,3-9 0,1-14-1,2-8 2,0-9-1,-1-12 0,-2-3 1,-1-2 0,-4 1 0,1 2 2,-2 8 0,-5 6 0,-2 22 0,0 0 1,7 27 0,-10 5-1,7 11 0,1 2 0,-1 8-2,6-3-1,-5-9-3,8 8-13,-8-32-21,10-4 2,-15-13-3,16-17 1</inkml:trace>
  <inkml:trace contextRef="#ctx0" brushRef="#br0" timeOffset="686">464 123 60,'3'-26'37,"-3"26"1,0 0-2,0 0-11,19 56-21,-12-3 0,4 11-1,-7 4-1,5 5-1,-8-8-2,-1-8 1,-1-8-2,-7-17 0,4-12 0,4-20-1,0 0 1,-15-7 0,17-12 0,5-3 1,3-2 1,6 4 0,6 4 2,0 13-1,0 6 1,-1 14 0,-6 7 0,-2 11 1,-9 2-1,-7 4 0,-8-4 0,-7-5-1,-2-6-2,-5-11-1,2-5-2,-12-21-19,16 6-13,-1-18-1,11 1-1,1-11 0</inkml:trace>
  <inkml:trace contextRef="#ctx0" brushRef="#br0" timeOffset="1248">856 427 60,'-17'2'36,"17"-2"-2,-26 25 1,20 6-14,-1-5-16,8 11-1,2-3-1,7 4-1,3-9-1,5 0 0,-2-5 0,-3-5 0,-7-4-1,-6-15 1,-14 23-1,-3-14-1,-3 3-1,-6-9-5,15 13-18,-9-16-11,20 0 1,0 0-2,-6-19 1</inkml:trace>
  <inkml:trace contextRef="#ctx0" brushRef="#br0" timeOffset="1575">1054-10 66,'13'1'38,"-13"-1"-3,19 27 3,-15-11-19,5 22-14,-3 2 1,1 8-3,-7 5 1,0 4-2,-2 2 0,1 0 0,-1-5-2,1 5 2,1-6-2,0-1 0,3-3 1,-2-4-1,4-2 0,-2-8 0,-2-5-1,1-8-1,-1-5-1,-1-17-4,4 15-13,-4-15-18,9-22 1,-5-3-2,11 2 3</inkml:trace>
  <inkml:trace contextRef="#ctx0" brushRef="#br0" timeOffset="1856">1209 524 65,'-22'-3'31,"-11"12"-1,-8 4-5,-2-1-52,8-2 0,4-2-3,11-4 0</inkml:trace>
  <inkml:trace contextRef="#ctx0" brushRef="#br0" timeOffset="2106">1274 496 87,'0'0'35,"0"24"0,-4-8-5,17 21-24,-9 4-2,2 6-1,-1 4-4,-5-5-3,11 4-19,-17-27-12,9-8 0,-3-15-1,-5-27 1</inkml:trace>
  <inkml:trace contextRef="#ctx0" brushRef="#br0" timeOffset="2277">1298 197 74,'1'-52'34,"5"20"-1,-6 11-8,0 21-25,0 0-28,-2 23-4,7-1-2,-1 0 0</inkml:trace>
  <inkml:trace contextRef="#ctx0" brushRef="#br0" timeOffset="2480">1483 73 72,'0'0'37,"2"19"0,4 12 1,-9-1-20,13 15-15,-7 4 1,1 12 0,-4 0-3,0 2 1,-4-2-1,2 1 0,0-3 0,-1-5-1,1-4 0,-2-7-1,5-7-1,-5-11-3,8 6-10,-4-31-22,0 0 0,0 0 0,19-10-1</inkml:trace>
  <inkml:trace contextRef="#ctx0" brushRef="#br0" timeOffset="2714">1617 548 48,'-22'-13'29,"-8"8"1,-8 8-10,3-3-36,3 2-10,-3-2-2,11 4-2</inkml:trace>
  <inkml:trace contextRef="#ctx0" brushRef="#br0" timeOffset="3057">1621 502 65,'5'19'34,"-8"5"-2,3 7 0,-9-5-24,13 11-2,-11-6-3,10 1-1,-3-6-1,9-4 0,-9-22-1,27 17 1,-9-22-1,2-7 1,-2-5 0,-2-7 0,-6-7 1,-2-2 0,-3-1 0,-5 2 1,-2 4 0,-1 6-1,-1 5 1,4 17-1,0 15 0,4 13 0,4 4-2,2 10 1,3 0-2,0 2-2,4 5-5,-15-23-28,18-4 0,-20-22 0,32 2-2</inkml:trace>
  <inkml:trace contextRef="#ctx0" brushRef="#br0" timeOffset="3447">1971 75 91,'0'0'36,"-4"16"-2,13 12-4,-5-13-23,6 15-2,-6 0-1,4 9-1,-7 0-1,1 0 0,-5 2 0,0 8-1,-3-1-1,2 5 1,-1 2-1,4-3 1,1 0-2,0-5 1,1-3-1,-1-12-2,5-4-3,-5-28-12,-5 15-19,5-15 0,2-22-1,1-5 1</inkml:trace>
  <inkml:trace contextRef="#ctx0" brushRef="#br0" timeOffset="3713">2087 427 49,'-27'-16'28,"5"22"0,-9-2-6,2-2-45,3 11-3,-4-6 1,10 5-2</inkml:trace>
  <inkml:trace contextRef="#ctx0" brushRef="#br0" timeOffset="3931">2144 515 89,'3'36'35,"-5"-4"-1,10 15-4,-3-4-27,-2-1-2,-1-1-3,-8-20-13,5 1-19,1-22 0,0 0-1,-12-46 0</inkml:trace>
  <inkml:trace contextRef="#ctx0" brushRef="#br0" timeOffset="4087">2128 57 70,'0'-20'33,"0"20"-4,1 20-14,-2 1-39,1 1-6,1 6-3,4 1 1</inkml:trace>
  <inkml:trace contextRef="#ctx0" brushRef="#br0" timeOffset="4259">2280 483 73,'0'34'34,"-4"-5"-1,3 15-1,-4-7-28,7 4-1,-2-4-1,4 0-1,3-11 0,3-7-1,4-12 0,0-7 0,2-14 0,1-13 1,-3-11-1,-3-6 0,-5 0 1,-5 3-1,-6 3 0,-7 5 0,-4 11-2,-13 3-7,4 16-24,-2 2 0,8 1-1,1 1 0</inkml:trace>
  <inkml:trace contextRef="#ctx0" brushRef="#br0" timeOffset="4571">2449 479 75,'6'14'34,"7"16"0,-13-2-1,10 11-29,-9-3-2,1-1-1,-2-3-1,-9-13-1,9-19-1,-13 6 0,7-19 1,2-11-1,5-5 2,2-3 0,4-4 1,8 6 1,2 2 1,4 10-1,2 3 1,3 11 0,-4 7 0,1 9-1,-4 8 0,-3 11 0,-5 3 0,-2 4-1,-3-1 0,-3-1-1,3 0-3,-8-23-17,17-1-15,2-21-2,17-4-1,-1-14 0</inkml:trace>
</inkml:ink>
</file>

<file path=ppt/ink/ink2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7:13.3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268 32 39,'0'0'31,"0"0"3,0 0-2,5-24-16,-5 24-5,0 0 0,14 2-3,-14-2-3,0 0 0,0 0-2,-14-2 1,1-4-2,-1 6 1,-8-2-1,2 5-1,-3-1 0,-4 3 0,1 3 0,0-1 0,-1 6 0,4 0-1,3 0 1,5 1 0,3 2 0,7 3-1,6 1 1,6 2-1,5 1 0,4-1 1,3 0-1,0-5-1,0-5 1,3-9 0,-3-5 0,-2-10 0,-2-1 0,-3-8 0,-2-5 1,-4 0-1,-6 1 0,-3 0 0,-6 7 0,-4-1 0,-6 6 0,-3 3-1,0 10-1,-3-5-6,19 18-23,-11-8-7,14 9 0,3-14-1</inkml:trace>
  <inkml:trace contextRef="#ctx0" brushRef="#br0" timeOffset="765">632 5 85,'0'0'39,"0"0"-1,0 0 2,10 14-32,-10-14-4,-9 19 0,9-19-2,-17 16-3,11-2-6,-11-11-29,17-3-4,0 0 1,-5 13-1</inkml:trace>
  <inkml:trace contextRef="#ctx0" brushRef="#br0" timeOffset="983">645 194 90,'-17'-4'38,"17"4"-1,-18 7 1,18-7-35,-13 9-3,0-15-20,13 6-17,0 0 0,0 0-2,0 0 0</inkml:trace>
</inkml:ink>
</file>

<file path=ppt/ink/ink2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7:16.1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132 19 57,'-1'-25'34,"1"25"1,0 0-1,0 0-23,-13-1-3,7 14-2,-10-7 0,6 6-2,-7-4-1,4 4-1,-3-2 0,6 4 0,2 0-1,5 1 0,3 4 0,8 0 0,-1 0-1,4 0 1,1-3 0,0 0 0,-2-2 0,-2 0-1,-5 0 1,-3-1 0,-3 1-1,-2 5 1,-4-4-1,-3 1 0,-1-4 1,0-2-1,0-4 0,13-6 0,-21 5 0,21-5-1,0 0 1,0 0 0,0 0 0,0 0 0,0 0 0,17 24 0,-7-4 0,2 2 1,-8 4-1,0 3 1,-2 5 0,-4 0-1,-5 1 0,1-1 1,-5 2-1,2 1 0,3 0 0,-1-1 0,7-2 0,3-6 0,3-2 1,4-4-1,4-5 0,1-9 0,2-6 1,-1-5-2,0-4 0,-6-13-2,5 13-10,-15-22-26,11 8 1,-9-5-1,6 7-1</inkml:trace>
  <inkml:trace contextRef="#ctx0" brushRef="#br0" timeOffset="748">339 280 75,'3'-14'37,"-3"14"0,18 4 1,-1 14-31,-8-1-1,1 13-2,-3 0 0,-6 8-2,-2-1 0,-6-3-2,1-3 1,-4-5-1,1-11 0,9-15 0,0 0-1,0 0 1,0-18 0,10-5 0,3-4 0,5-9 0,-1-1 1,0-1-1,-2 3 1,-2 5 1,-4 8-1,-2 9 0,-7 13 0,0 0 0,-9 28 1,2 4-1,-2 3 0,5 6 0,2 2 0,4-2 0,7-7-1,4-6 0,1-8-1,3-11-1,8-2-3,-13-24-17,15 9-17,-7-12-1,6 5-1,-8-8 1</inkml:trace>
  <inkml:trace contextRef="#ctx0" brushRef="#br0" timeOffset="4399">823 264 50,'-2'-17'35,"2"17"1,0-14-1,-5 1-20,5 13-5,0 0-1,0 0-2,-11 15-2,10 2 0,-3 7-1,4 10-1,-3 1 0,6 7-1,0 2 0,1 3-1,0-4 0,1-7 0,-4-6-1,-1-11-1,3-6-1,-3-13-2,0 0-2,-7-26-9,18 10-25,-11-11 2,10 8-1,-2-7 1</inkml:trace>
  <inkml:trace contextRef="#ctx0" brushRef="#br0" timeOffset="4774">845 373 54,'-14'-6'33,"14"6"-4,0 0 5,0 0-25,0 0-1,0 0 1,0 0-3,0 0-1,0 0-1,0 0 0,22-16 0,3 13 0,1-6 0,14 6 0,4-3-1,9 8 0,2-2 0,5 8-1,-1-5-1,-1 11 0,-7-4 0,-8 2-1,-11-5-1,-12-6-1,-20-1-1,7-13-3,-7 13-7,-24-17-24,24 17-1,-19-24-1,19 24 0</inkml:trace>
  <inkml:trace contextRef="#ctx0" brushRef="#br0" timeOffset="5148">1295 210 68,'0'0'34,"0"0"2,-6 15-1,23-4-28,-17-11 0,25 19-2,-12-11 1,9 5-2,-4-1 0,3 7-1,-7-3 0,-1 9 0,-10 0-1,-6 3-1,-8-2-1,-10 0-1,-3 5-2,-8-16-6,16 8-29,-13-14 0,12 3-1,-1-11-1</inkml:trace>
  <inkml:trace contextRef="#ctx0" brushRef="#br0" timeOffset="6412">1852 392 39,'1'-13'34,"-1"13"0,3-30 1,-3 30-18,5-23-3,-5 23-4,3-19-2,-3 19-3,-8-14-1,8 14-1,-21-7 0,6 7 0,-7 3 0,-2 10-1,-1 3 0,-1 9-1,4 6 1,4 3-1,5 3-1,7-1 1,6-2-2,9-8 1,4-2 0,4-12-1,2-7 1,4-5-1,-1-8 1,1-9 0,-3-3 0,-3-6-1,-1-1 1,-4 4 0,-5 1 1,-1 8-1,-6 14 1,0 0-1,0 0 0,10 14 1,-4 5-1,1 1 1,3 2-1,5-1 0,1-1-1,2-5-1,4-2-2,-22-13-16,38-10-19,-24-9 1,9-2-3,-4-12 2</inkml:trace>
  <inkml:trace contextRef="#ctx0" brushRef="#br0" timeOffset="7129">2189 35 66,'-13'-22'35,"13"22"0,0 0 0,28-1-24,-28 1-4,29 1-1,-15 2-2,8 6 0,-5-5-1,4 7 0,-8-1 0,1 6-1,-7 2 0,-5 7 0,-7 2-1,0 7 0,-8 3 1,1 4-2,-2 2 1,1-1-1,2-4 1,7-3-1,1-4 0,5-3 1,0-7-1,-2-21 0,19 16 0,-6-18 0,2 1 0,-2-9 0,-13 10-1,22-15 1,-22 15 0,14-7 0,-14 7 0,0 16 0,-6 1 0,0 8 0,2 7 0,-2 4 1,1 3-1,-1 1 0,0 1 0,2 2 0,-1-7 1,1 1-1,-5-9 0,1-2 0,-3-2 0,0-8-1,2 0-1,-4-9-2,4 8-8,-12-22-27,21 7 0,-26-22-1,13 2-1</inkml:trace>
</inkml:ink>
</file>

<file path=ppt/ink/ink2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7:37.9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 79 30,'0'0'30,"-9"-14"2,5-2-10,4 16-7,-6-14-1,6 14-2,0-15-3,0 15-1,0 0-1,0 0-2,5-16 0,-5 16-2,0 0 1,0 0-2,-2 15 1,1 4-1,-1 10-1,-1 9 1,3 8-2,2 8 1,1 9-1,5-4 0,1-2 0,4-7 0,0-11-1,2-11 1,1-12 0,-2-12 0,2-11 0,-3-6 0,0-3 0,-4-5 0,-1 4 0,1 1 0,-3 1 0,-6 15 0,13-16 0,-13 16 0,20 2-1,-20-2 2,22 7-1,-22-7 0,26-10 1,-16-3-1,2-14 1,-4-8 0,-3-5 0,-1-8-1,-5-5 1,-2 7-1,-2 6-1,-5 7-2,3 13-2,-12-7-17,19 27-16,-16-17 0,16 17-2,0 0 1</inkml:trace>
  <inkml:trace contextRef="#ctx0" brushRef="#br0" timeOffset="655">370 209 39,'0'0'33,"20"9"2,-1-4 0,-6-16-17,20 14-5,-18-16-4,11 7-3,-13-8-1,-13 14-2,11-25 0,-11 25-1,-17-7-1,0 13 1,-8 7-2,3 7 1,-1 9-1,6 8 1,4-1-1,10-1 1,9-2-1,10-1 0,10-8 0,4-8-1,5-9 0,3-8-3,2 1-6,-18-18-28,16 6 1,-17-9-3,2 6 2</inkml:trace>
</inkml:ink>
</file>

<file path=ppt/ink/ink2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7:39.4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31 364 44,'0'0'35,"0"0"0,-16-11 0,16 26-11,0-15-17,-9 32-1,5-8-1,4 5-2,-1 3-1,2 5-1,6-5 0,-1-2-1,3-11 0,-9-19 0,26 14 1,-26-14-1,26-19 0,-15-2 0,0 2 0,0-1 0,-2 5 0,-9 15 1,19-3-1,-6 15 0,2 4 1,0 7-1,2-2 0,-1 1 0,-1-11 1,-15-11-1,24-11 1,-18-11-1,-2-9 1,-1-8 0,-6-8 0,2 1-1,-3 7-1,-4 1-2,4 15-3,-12-8-22,16 31-8,-7-18-2,7 18-1</inkml:trace>
  <inkml:trace contextRef="#ctx0" brushRef="#br0" timeOffset="437">338 337 80,'0'0'37,"5"37"-1,-8-18-9,19 19-20,-10 0-3,3 6 0,-5-5-3,3-7 1,-5-10-2,-2-22 1,0 0-1,0 0 0,-9-26 0,8-5 0,2-1 0,-1-3 0,7 4 0,2 5 0,1 1 1,6 9-1,-2 4 1,1 8 0,-1 4 0,1 9 1,-2 5-1,0 8 0,-4 5 0,-1 6 0,-1 1-1,-2 0-1,-4-1-2,-2-18-7,11 5-25,-10-20-2,0 0-1,4-28-1</inkml:trace>
  <inkml:trace contextRef="#ctx0" brushRef="#br0" timeOffset="796">578 103 57,'-2'-13'38,"2"13"0,0 0-1,-19-1-17,25 17-17,-9 7-5,3-23-27,-9 34-5,5-21-2,11 0-3</inkml:trace>
  <inkml:trace contextRef="#ctx0" brushRef="#br0" timeOffset="983">745 0 78,'0'0'40,"0"0"-2,0 0 1,3 23-29,3 11-5,-6 1-1,4 14-2,-4 1 0,2 7-1,-4-3 0,-1 2-1,-1-4 0,1-3 0,-1-5 1,2-4-1,-1 1 1,2-4-1,2-5-1,-1-10-2,3-2-2,-3-20-14,0 0-20,-7-21 0,19 3-1,-11-17 1</inkml:trace>
  <inkml:trace contextRef="#ctx0" brushRef="#br0" timeOffset="1248">871 318 69,'-27'-10'33,"6"17"-1,-6-2-12,-8 4-48,8-4-2,4 3-1,8-2-1</inkml:trace>
  <inkml:trace contextRef="#ctx0" brushRef="#br0" timeOffset="1451">878 438 60,'15'-4'36,"6"7"0,-5-12 0,10 6-19,-11-7-10,2 4-2,-17 6-1,0 0-2,0 0 0,0 0 0,-26 0-1,4 13 0,1 5 0,-1 2 0,2 9-1,8 1 1,8 2 0,7 0-1,8-4 0,10-5 1,7-7-2,4-10 0,7-5-3,-7-24-12,10 11-22,-12-18-1,1 3-1,-11-9 0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32.8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242 31 54,'5'-15'37,"-5"15"-2,12-18 2,-12 18-15,-20 3-16,5 5-1,-14-8-2,-2 9-1,-3-1-1,-3 1 0,4-1 0,5 2 0,8-4-1,20-6 1,-12 13 0,12-13-1,16 9 1,-16-9 0,19 13 0,-19-13 0,13 26 0,-10-5 1,-6 3-1,-1 6 1,-1 4-1,-2 7 1,0-1-1,2 9 0,2-2 0,1 0-1,3-2 0,-2-5 0,1-5-2,-2-11-2,5-2-5,-16-27-28,13 5-2,10-26 1,3 4-2</inkml:trace>
  <inkml:trace contextRef="#ctx0" brushRef="#br0" timeOffset="374">217 287 63,'0'0'36,"0"0"-2,-18 1-1,-6 0-19,0 8-12,-2 0-2,-6-7-9,10 8-25,2-9 1,20-1-3,0 0 2</inkml:trace>
  <inkml:trace contextRef="#ctx0" brushRef="#br0" timeOffset="561">306 389 83,'0'0'40,"16"20"-1,-16-20 0,4 39-29,-7-5-5,0 9-1,-3 2 0,4 5-2,-3 0-2,2-10-1,3 0-4,-9-27-16,17 6-18,-8-19-1,0 0-1,10-30-1</inkml:trace>
</inkml:ink>
</file>

<file path=ppt/ink/ink2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7:45.2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240 50 59,'0'0'35,"13"-23"0,-13 23-4,5-20-11,-5 20-13,-18-7-2,-2 7 0,-8 0-2,-3 1-1,-7-1 0,6 3-1,-1 0 1,6 1-2,8 1 1,19-5 0,-13 16 0,13-16 0,6 20 1,1-3-2,-1 1 1,-2 4 1,-1 2-1,-3 4 0,-3 2-1,2 5 1,-5 2-1,3-2 0,-3 5 1,6-2-1,-4-3 1,4-2-1,0 1 0,2-5 1,-1 1-1,0-3 0,4-6 0,-2-2 0,0-4-2,-3-15-1,4 13-3,-13-31-16,9 18-16,9-33-1,3 17-1,-6-14 2</inkml:trace>
  <inkml:trace contextRef="#ctx0" brushRef="#br0" timeOffset="405">211 332 83,'-10'-17'36,"10"17"-1,-41 1-5,19 7-27,-9-2-1,1-8-8,11 6-28,-6-8 0,12 3-3,-1-7 1</inkml:trace>
  <inkml:trace contextRef="#ctx0" brushRef="#br0" timeOffset="889">484 366 46,'18'-15'34,"-18"15"1,14-14-1,-14 14-16,0 0-5,18-10-5,-18 10-2,0 0-1,-15-13-2,15 13 1,-26 0-1,7 2-1,-5 3 0,0 2 0,-4 6-1,2 6 0,-2 1 0,4 9 0,7 3-1,5 5 0,6 1 0,6-2 0,8-3 0,3-4 0,7-5-1,5-8 1,7-9-1,-3-11 1,1-7 0,-5-6 0,-7-8 0,-5 2-1,-11-2 1,-9 2 0,-7 7-2,-12 2-1,0 15-8,-14-7-27,19 12 1,-7-5-2,16 11-2</inkml:trace>
</inkml:ink>
</file>

<file path=ppt/ink/ink2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7:50.3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181 112 61,'9'-23'35,"-9"23"0,9-33-4,-9 33-15,0-28-9,0 28 0,-23-20-2,7 17-1,-6-1-1,0 5 0,-4 4-1,9 6-1,-2 7 1,6 8-1,4 4 1,7 9-2,0 3 2,6 4-1,2 2 0,-1 3 0,-1-1-1,0-6 0,-4-4 1,-1-2-1,-1-5 1,-2-1-1,-2-4 0,0-7 0,2 2 0,0-7 0,-1 2-3,5-18-1,-5 20-10,-8-32-24,13 12 0,0-20-1,0 20-1</inkml:trace>
  <inkml:trace contextRef="#ctx0" brushRef="#br0" timeOffset="359">170 419 75,'-15'1'35,"-12"-2"-2,5 5 0,-5 5-34,-9-9-24,12 7-7,3-4 0,21-3-4</inkml:trace>
  <inkml:trace contextRef="#ctx0" brushRef="#br0" timeOffset="593">235 449 53,'0'0'36,"0"0"-1,-6 32 0,6-32-12,-4 39-19,-3-10-2,7 7 0,0 1-3,3-4 1,7-6 0,4-6-1,5-10 1,0-11 1,2-8 0,-2-14 0,-3-9 1,-3 0 0,-7-7 0,-5 6 0,-8 2 0,-2 8-1,-6 5-1,-6 7-1,0 7-2,-7-2-6,28 5-27,-32 6 1,32-6-2,0 0 2</inkml:trace>
  <inkml:trace contextRef="#ctx0" brushRef="#br0" timeOffset="873">368 465 72,'16'25'34,"-10"-3"-5,7 9 6,-12-9-26,8 10-2,-9-12-2,4 1-1,-4-21 0,0 0-1,0 0 0,0 0-1,-3-32-1,9 7 0,4-2 0,6-2-1,3 4 0,3-1-2,2 12-1,-6-7-11,12 18-23,-8-4 0,8 12-2,-7-5 0</inkml:trace>
</inkml:ink>
</file>

<file path=ppt/ink/ink2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7:51.9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98 24 77,'-9'-28'37,"9"28"0,0 0 1,-3 31-30,2-7-3,1 12-1,-4 1 0,2 12-1,-4 1-1,2 6 0,-2-2-2,-1-2 2,1-5-2,-2 0 1,0-4-1,3-3 0,3-8-1,-4-8-2,6-2-2,0-22-12,0 0-22,0 0 2,16-17-2,-7-15 1</inkml:trace>
  <inkml:trace contextRef="#ctx0" brushRef="#br0" timeOffset="250">176 326 67,'0'0'33,"-30"-4"-2,4 14-10,0-9-23,-8 5-26,7 0-1,7-3-2,7-2-1</inkml:trace>
  <inkml:trace contextRef="#ctx0" brushRef="#br0" timeOffset="422">251 43 80,'0'0'39,"13"10"-2,-23 5 0,17 22-31,-5 0-1,7 17-1,-9 5-1,4 9-1,-4 3-2,0-9 0,0-4-1,-4-9 0,-1-12-1,-6-18 0,11-19-1,0 0 0,-15-16 0,11-14 0,5-4 1,7-5 0,2 0 2,6 4-1,5 4 2,1 9 0,0 4 1,-1 11 0,-2 7 1,2 16-1,-11 5 0,-2 11 0,-3 4 0,-2 6-1,-8 4-1,1-5-1,1 2-4,-10-27-19,13 6-12,0-22-2,0 0 0,7-18 0</inkml:trace>
  <inkml:trace contextRef="#ctx0" brushRef="#br0" timeOffset="827">486 461 70,'16'6'35,"-16"-6"0,30 6-4,-13-19-20,9 10-3,-7-10-2,6 4-2,-12-6-1,-13 15-1,9-19 0,-9 19-1,-22 4 0,5 11 0,-5 9 0,0 8 0,6 3-1,6 7 1,7-3 0,8 0-1,10-10-1,3-8 0,9-8-2,-1-22-8,16 0-26,-7-16-1,1-6 0,-7-16-2</inkml:trace>
</inkml:ink>
</file>

<file path=ppt/ink/ink2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7:53.4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219 122 51,'13'-22'37,"-9"-4"0,-1 9 0,-12-17-10,9 34-20,-24-23-2,5 23-1,-9 9 1,5 14-3,-1 6 0,6 8-1,1 2 0,5 2-1,5-4 1,3 1-1,4-5 0,3-4 1,-3-3 0,1 3 0,-1-2-1,5 3 1,-5 2-1,1 0 1,-1 1 0,-4-1-1,2 0 0,-1-5-1,-1-4 0,-5-5-1,8-4-3,-12-20-12,13 6-21,0-13-1,13 0 0,-4-13 0</inkml:trace>
  <inkml:trace contextRef="#ctx0" brushRef="#br0" timeOffset="328">171 426 71,'-22'-3'35,"-1"10"-2,-10-4-1,3 0-35,8 9-19,-4-12-10,11 5-1,15-5 0</inkml:trace>
  <inkml:trace contextRef="#ctx0" brushRef="#br0" timeOffset="484">184 417 73,'-1'16'35,"-2"12"0,-6-4-5,18 15-23,-14-3-3,5 9-1,5-10-1,3-1 0,5-6-1,5-10 0,1-10 1,2-10-1,0-12 1,-3-8-1,-2-10 1,-6-2-1,-7-5 0,-7 0-1,-5 4 0,-5 5 0,-6 7-2,-7-2-4,14 24-18,-13-11-13,26 12 1,-21-7-2,21 7 2</inkml:trace>
  <inkml:trace contextRef="#ctx0" brushRef="#br0" timeOffset="765">321 456 56,'15'28'36,"-11"-2"-1,9 11-3,-5-18-11,2 11-15,-6-11-1,-3-6-2,-1-13 0,0 0-2,-10-30 0,10-1 0,-1-5 0,5-4-1,5-2 1,4 6-1,4 4 0,2 6-1,3 13-2,-6-3-9,10 18-25,-15-4 1,8 11-2,-19-9 1</inkml:trace>
  <inkml:trace contextRef="#ctx0" brushRef="#br0" timeOffset="999">582 389 52,'10'18'36,"-6"-5"0,5 15 0,-9-11-11,11 18-20,-9 1-2,1 3 0,-5-6-2,1-4-1,-8-10 0,9-19 0,-21 1-1,12-20 0,2-8 0,4-8 0,4-2 1,6-4 0,6 5 0,6 9 1,3 2 1,4 12-1,0 10 1,-4 11 0,-1 7 0,-3 10-1,-10 4 0,1 5 1,-6 0-2,-7-3-1,-4-2 0,1-10-1,1-6 0,6-13 0,0 0-1,-8-16 0,12-1 2,5-9-1,8-3 2,0 2 0,4-1 2,0 8 0,-2 1 0,-1 13 1,-1 9-1,-4 12 1,-4 6-2,-1 13 1,-8 3-2,0 3 0,0 4-3,-8-14-7,12 5-26,-13-22-1,14 0-1,-5-13 0</inkml:trace>
  <inkml:trace contextRef="#ctx0" brushRef="#br0" timeOffset="1498">1004 448 72,'0'0'37,"0"0"-1,4 27 1,-9 2-30,5 13-3,-3 1-1,3 3-1,0-2-2,7-8 0,2-15-1,5-13 0,2-13 1,-2-18-1,0-7 0,1-9 0,0-6 1,-2-4 0,0 0 0,-3 6 0,-1 7 1,1 8 0,-4 9 1,-6 19-1,13 9 1,-8 16 0,0 9-1,2 12 1,-3 3-2,5 2-1,0-3-2,-6-20-8,14 0-26,-17-28 0,30 1-1,-15-25 0</inkml:trace>
  <inkml:trace contextRef="#ctx0" brushRef="#br0" timeOffset="1857">1438 48 86,'0'0'36,"0"0"1,9 42-4,-17-9-28,6 15-1,-6 2 0,1 12-2,-3-4 0,0 3 0,3-11-2,7 1 1,0-10 0,0 0-1,4-8 0,-4-8-3,7-2-2,-7-23-13,0 0-20,0 0 0,23-15-2,-11-8 2</inkml:trace>
  <inkml:trace contextRef="#ctx0" brushRef="#br0" timeOffset="2137">1677 462 68,'5'-19'36,"6"6"0,-10-4 0,-1 17-29,0 0-1,0 0-2,-30 3-1,11 17 0,-7 9-2,1 7 0,2 3-1,3-1 0,2-5 0,10-6 0,8-5-1,0-22 1,26 3 0,-5-15-1,5-11 1,3-3 1,-3-3-1,-2 2 0,-3 2 1,-3 8 0,-2 7 0,-2 10-1,-1 7 1,3 6-1,-2 3 1,4-2 0,2-2-1,3-8 0,2-7-2,-2-14-2,9 4-16,-5-22-18,8 2 1,-3-10-3,2 1 1</inkml:trace>
</inkml:ink>
</file>

<file path=ppt/ink/ink2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07:58.7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273 88 38,'0'0'32,"2"-22"2,-2 22 0,-4-24-19,4 24-2,0-16-2,0 16-3,0 0-2,-11-13-1,-4 6-1,2 5-1,-9-2 0,2 5-1,-7 2 0,1 6 0,-4 7-1,4 6 0,2 6 0,6 7 0,0 4 0,8 4 0,3-2-1,4 4 0,3-4 0,3-3 1,1-4-1,4-4 0,2 0 0,1-7 0,5-4 0,1-9 0,5-7 0,1-7 0,2-9 0,-5-11 0,-3-6 0,-5-4 0,-5 0 0,-8 1-1,-4 3 1,-3 7 0,-3 7-1,11 16 1,-18-15 0,18 15 0,0 0 0,0 0 0,21 18 0,-3-11 0,3 1 0,4 2 0,-2-4 0,-1 7 0,-5-4-1,-4 8 1,-4 1 0,-5 5 1,-7 2-1,-4 1 1,1 2 0,2-2-1,2-1 1,4-3-1,3-3 0,-5-19-2,24 25-2,-24-25-11,33 0-23,-33 0-1,21-18-2,-10-4 0</inkml:trace>
</inkml:ink>
</file>

<file path=ppt/ink/ink2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3:32.42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8 48 54,'-8'-31'22,"8"14"-21,0 17-11,0 0-13,0 0-6</inkml:trace>
</inkml:ink>
</file>

<file path=ppt/ink/ink2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5:26.3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57 157 48,'0'0'34,"-8"-30"0,8 30 1,-8-28-21,8 28-4,0 0-1,9 16-4,-12 4 1,8 9-2,-8 10 0,1 12-2,-1 4 2,0 8-2,1-2 0,-4 1 0,3-7-1,-3-6 0,3-7-1,0-8 1,-1-9-1,2-8 1,2-17-1,-4 13-1,4-13-1,-1-17-3,1 17-4,-5-41-22,14 18-7,-6-16 0,10 7-1</inkml:trace>
  <inkml:trace contextRef="#ctx0" brushRef="#br0" timeOffset="406">8 116 58,'-7'-13'32,"7"13"1,-3-27-6,3 27-17,16-26-4,1 17 0,1-7 0,8 6-3,1 0 0,7 5 0,-4 5-1,5 9 0,-10 1-1,-2 8 1,-6 3-2,-8 5 1,-12 2 1,-7 2-2,-8-1 1,-2 2-1,-4-5 0,0-3 0,4-1 1,7-5-1,6-2-1,7-15 1,8 22 1,-8-22-1,24 21 0,-11-5 1,-2 3 0,1 9 0,-3-2 0,-2 9 0,-1 2 0,1 3 0,-1-3-1,-2-2 1,2-6-2,-5-7 1,2-3-2,-3-19-4,0 0-9,0 0-22,-6-26 0,2 2 0,8 4 0</inkml:trace>
  <inkml:trace contextRef="#ctx0" brushRef="#br0" timeOffset="920">317 492 51,'13'-4'34,"6"5"-1,-8-14 1,13 3-25,-14-13 1,7 10-3,-12-13 0,3 5-3,-9-2 0,-2 6-2,-7 1 1,10 16-1,-26-10 0,10 18-1,-3 7 0,1 12 0,5 4 1,3 11-1,4 3-1,6 4 1,8-2-1,2-5 0,7-3-1,2-13-2,6 0-3,-8-27-9,14 3-22,-11-19 0,10 0 0,-12-15 1</inkml:trace>
  <inkml:trace contextRef="#ctx0" brushRef="#br0" timeOffset="1201">571 418 69,'1'-22'35,"-1"22"0,3 22 0,14 0-26,-15 3-4,5 11-1,-7-3-2,0 3-1,0-4-1,-7-8 0,1-10-2,6-14 1,-22-4-1,9-17 1,9-6-1,4-12 1,0-3 1,9 0 0,1-3 1,10 8 0,2 2 1,4 11 0,-4 8 0,-1 11 0,0 11 0,-2 13 0,-6 9-1,0 9 0,-6 3 0,-1 9 1,-2-4-2,-4 1 0,0-4 0,-4-7-1,4-4-1,-3-15-3,10 4-8,-7-20-24,4-13 1,1-13-2,8 3 2</inkml:trace>
  <inkml:trace contextRef="#ctx0" brushRef="#br0" timeOffset="1763">1030 396 77,'-4'-13'36,"-12"-7"0,16 20-7,-29-15-21,16 21-2,-10 4-2,5 17-1,1 3-1,3 11-1,2 4-1,3-2 0,8-1 0,2-7-1,6-7 0,-7-28 0,24 13 0,-7-26 1,-2-9-1,2-10 1,-1-6-1,-3-4 2,-4 0-1,-1 6 1,-2 4-1,-3 12 1,-3 20 0,0 0 0,0 0 1,6 39-2,-2-4 1,2 9-1,4 6-1,-4-4-1,7 5-4,-9-26-12,12 4-19,-16-29 1,24 7-1,-16-26 1</inkml:trace>
  <inkml:trace contextRef="#ctx0" brushRef="#br0" timeOffset="2122">1183 433 68,'0'0'35,"0"0"0,16 37-1,-21-12-27,11 14-3,-5-4-1,2 1-1,-4-7-2,-2-10 0,3-19 0,-14 10-1,14-10 1,-15-30 0,11 1 0,1-9-1,4-1 2,6-5 0,5 4 0,4 8 1,3 4-1,3 9 1,-1 14 0,4 12 0,-3 9-1,-2 11 0,-3 5 0,-2 7-1,-5 2 0,-6-3-1,-2-6 0,-6-11-2,4-21 1,-11 14-1,11-14 0,-5-27 0,8 1 1,4-4 0,3-2 2,6 3 1,0 3 1,3 7 1,-3 4-1,0 13 1,-3 6 0,1 12-1,-5 7 0,2 9 0,-3 4-2,-1 8 1,-1-4-1,-2-2-2,0 0-2,-9-25-10,13 3-22,-8-16 0,6-15-2,-3-11 1</inkml:trace>
  <inkml:trace contextRef="#ctx0" brushRef="#br0" timeOffset="2637">1665 385 53,'0'0'36,"0"0"1,16 19-1,-20-3-13,21 21-17,-17 1-2,0 11-1,-2 1-2,-1-5-1,-2-5-2,-5-18-6,13 1-22,-3-23-6,-6-22 0,3-11-1</inkml:trace>
  <inkml:trace contextRef="#ctx0" brushRef="#br0" timeOffset="2824">1690 105 68,'-4'-23'32,"4"23"-2,0 16-13,1 4-46,6 9-2,-2 1-3,4 8 1</inkml:trace>
  <inkml:trace contextRef="#ctx0" brushRef="#br0" timeOffset="2980">1860 446 80,'1'20'37,"12"18"-2,-13-5 1,9 12-33,-6-3-1,1 0 0,-7-6-1,2-7 0,-6-10-1,7-19 0,-15 5-1,8-20 0,5-8 1,0-6-1,6-3 1,5-3-1,2-1 1,7 1 0,0 3 0,4 6 1,-2 0 0,2 10 0,-1 2 1,-7 6-1,2 8 0,-2 13 1,-5 5-2,0 11 1,0 3 0,-5 4-1,-1 3 0,-2 0 0,-2-3-1,-2-6-2,3-3-1,0-27-4,-4 31-20,4-31-8,0 0 0,8-21-1</inkml:trace>
  <inkml:trace contextRef="#ctx0" brushRef="#br0" timeOffset="3354">2263 491 58,'10'-22'35,"-9"-4"0,4 13-1,-11-12-22,6 25-5,-23-7-2,5 15-1,-6 7-2,2 7-1,-1 4 0,3 9-1,6 1 0,9-1 0,9-3-1,6-8 1,10-9-1,7-9 0,0-8 0,2-14 1,-3-7 0,-3-6 0,-5 1 1,-4 2-1,-5 2 1,-9 24 1,7-13-1,-4 27 1,-1 11-1,2 14 1,0 7-1,4 9 1,-3 6 0,4 3 0,-2-3-1,-1 3 0,-6-9 1,-1-3-1,-7-10 0,0-2 0,-5-9 0,-5-7-1,-3-7 1,-1-8-1,-1-5 0,-2-5 0,2-8-1,-3-4-2,7 6-4,-12-22-18,21 11-14,-3-11 0,13 6-1,-4-7 0</inkml:trace>
</inkml:ink>
</file>

<file path=ppt/ink/ink2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01.7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137 254 77,'0'0'36,"-10"-30"-1,10 30-8,-10-20-17,10 20-3,0 0 0,-5 24-3,2-2 0,2 13-1,-2 3 0,2 8-2,-2 3 1,0-2-1,0-2 0,0-11 0,-1-2-1,1-8 0,0-6-1,0-5 0,3-13-1,0 0-1,6 13-5,-12-28-22,6 15-7,9-28 0,-1 12-2</inkml:trace>
  <inkml:trace contextRef="#ctx0" brushRef="#br0" timeOffset="406">4 178 52,'-9'-28'34,"9"28"-1,1-26 0,18 17-22,-13-14-1,16 10-3,-2-9-1,9 8-2,1-5-1,5 9-1,-3-2 1,6 12-2,-8 3 1,0 12-1,-12 5-1,-5 4 1,-9 8-1,-8 6 0,-9 0 1,-9-1-1,-4-2 1,-3-4-1,0-10 1,4-2 0,4-4-1,5-9 1,16-6-1,0 0-1,0 0 1,11 17-1,4-7 1,4 5 0,0 4 0,-1 7 0,1 1 0,-3 4 1,-6-1-1,0-2 0,-4-4-2,-4-5-1,1 0-3,-3-19-24,0 0-6,-14-13 0,14 13-1</inkml:trace>
  <inkml:trace contextRef="#ctx0" brushRef="#br0" timeOffset="905">340 457 62,'13'3'35,"-13"-3"0,34 0-1,-21-13-20,9 12-8,-9-12-1,0 4-1,-7-5-1,-2 1-1,-8 1-1,4 12 1,-15-22-1,15 22 1,-26 0-1,10 13 0,-1 5 0,3 8 1,1 4-2,5 5 1,4 4-1,7-7 0,6 1-2,4-11-2,13 9-10,-8-24-23,17 0 0,-7-20-1,9 3 1</inkml:trace>
  <inkml:trace contextRef="#ctx0" brushRef="#br0" timeOffset="1186">639 386 90,'0'0'37,"5"18"0,3 11 1,-11 4-33,6 14-1,-4 5 0,2 7-2,-1 4-1,0-3 0,0-4-1,0-7-1,2-7-1,-7-10-1,4-6-4,-15-25-11,16-1-20,-15-8 1,15-10-1,-10-17 2</inkml:trace>
  <inkml:trace contextRef="#ctx0" brushRef="#br0" timeOffset="1404">668 459 79,'18'-35'37,"9"16"-2,-5-7-3,11 23-20,-10 3-7,3 18 0,-8 5-3,-7 13 0,-11 3-1,-14 0-2,-8 1-2,-21-17-8,6 6-26,-13-25 1,9-2-1,-4-23-1</inkml:trace>
  <inkml:trace contextRef="#ctx0" brushRef="#br0" timeOffset="1810">932 83 81,'-12'-21'37,"12"21"0,-14-15 1,14 15-33,-6 26 0,6 9-1,-3 7 0,4 13-2,1 5 1,1 8-1,-2 0-1,3-3 0,1-5-1,-4-14 0,4-1-3,-5-20-3,11 5-11,-11-30-21,13 1 0,-4-15 0,5 1 0</inkml:trace>
  <inkml:trace contextRef="#ctx0" brushRef="#br0" timeOffset="2059">1139 392 62,'8'-26'36,"-8"26"-1,-8-17 2,8 17-16,-26 14-17,7 5-1,-4 4 0,2 8-3,3 6 0,0 3-2,14-3-1,-1-6 0,14-4 0,4-15-1,7-6 1,-1-17 0,6-7 2,-3-10 1,-4-10 1,-2 4 1,-7-6 0,0 11 1,-8 2 1,-1 27 0,-3-19-1,3 19 1,-6 30-2,5 2 1,0 2-2,6 8 0,1 0 0,3-2-1,4 0-3,0-16-5,17 5-21,-8-24-8,8-3 0,-4-15-1</inkml:trace>
  <inkml:trace contextRef="#ctx0" brushRef="#br0" timeOffset="2449">1480 350 76,'-17'-17'36,"17"17"-1,-26 6 2,16 7-32,-9 3-2,2 8 1,-5-2-1,2 7-1,1-3-1,3 2 0,4-5 0,9-1-1,5-4 0,9-3 0,7-4-1,5-2 0,3 0-1,-1-11-3,9 10-5,-16-16-25,14 7-1,-9-12 0,6 7 1</inkml:trace>
  <inkml:trace contextRef="#ctx0" brushRef="#br0" timeOffset="2823">1634 484 77,'14'-18'35,"4"14"-1,-18 4 3,26-19-32,-12 7-1,4 7-1,-18 5 0,15-14-1,-15 14-1,0 0 0,-17 3-1,0 6 1,-4 6-1,0 3 0,-1 4 0,3 3 1,9 2-1,7-2 1,12 0 0,11-2-1,6-10-1,6-7-1,9 4-10,-4-25-24,7 1 0,-11-15-2,2 0 0</inkml:trace>
</inkml:ink>
</file>

<file path=ppt/ink/ink2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08.7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 75 66,'0'0'35,"-13"-10"-1,13 10 2,0 0-28,-4-17-2,4 17 0,20 1-1,-4 3-2,0-1 0,6 9-1,-4 1-1,1 10 0,-6 5 0,-5 6-1,-10 4 0,-7 0 1,-4 1-2,-4-2 2,-3-6-1,1-10 0,3-9 0,16-12 0,-10-15 0,19-6 1,4-10-1,5-8 0,3-6 0,3-1 0,-1 0 0,1 1 0,-7 6-1,-3 7 1,-5 9-1,-9 23 1,0 0 1,0 0-1,3 32 1,-9 4 0,-2 3 1,0 6 0,2-2 0,4-2 0,3-7-1,5-5 0,5-8 0,7-8-1,5-8-1,2-13-3,6 8-8,-10-25-21,10 6-6,-5-12 0,1 2-2</inkml:trace>
</inkml:ink>
</file>

<file path=ppt/ink/ink2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11.6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34 298 72,'-11'-13'36,"11"13"0,-10-13 1,10 13-29,0 0-2,0 0-1,0 0 0,0 0-2,-13 26 0,13 0-1,0 5 0,1 4 0,2 1-1,-1-1 0,-1-3-1,0-10-1,2-3 0,-3-19-3,0 0-4,0-13-16,12 0-15,-6-15 3,12 5-3,-6-11 2</inkml:trace>
  <inkml:trace contextRef="#ctx0" brushRef="#br0" timeOffset="249">156 278 68,'0'0'35,"14"11"0,-23 4 1,21 17-28,-16-6-2,5 8-2,-2-2 0,1-4-2,-3-5-2,3-7 1,0-16-2,0 0 0,0 0 0,0 0 0,-2-28 0,4 3 0,2 4 0,3-4 1,3 0 0,6 6 1,-3 0 0,6 7 1,1 1-1,2 6 1,-5 4 0,1 5 0,-7 2 0,2 10 0,-4-1-1,-4 5 0,0 5 0,-5 0-1,1 0-1,-2-5-2,1 3-2,0-23-11,-9 16-21,9-16 1,0 0-2,2-23 1</inkml:trace>
  <inkml:trace contextRef="#ctx0" brushRef="#br0" timeOffset="702">164 9 67,'-21'-11'37,"21"11"1,-2 17-1,21 1-21,-10-4-13,-2 4-2,-6-4-4,-15-16-23,14 2-11,-22-25-1,14-3-1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6:22.33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82 88 50,'-4'-18'33,"6"5"3,-7-8-2,5 21-13,-6-23-11,6 23-3,-2-13 0,2 13-3,0 0-1,0 0 0,0 0-1,0 28 0,-2-3-1,-1 7 1,-1 7-2,4 8 2,-5 3-2,4 5 1,-2-2 1,-1-2-1,4-5 0,0 1 0,3-6 0,2-5 0,1-4 0,3-4 0,3-1-1,1-4-1,0-4-1,-13-19-3,30 29-17,-30-29-17,26-16 1,-17-10-1,4 1 0</inkml:trace>
  <inkml:trace contextRef="#ctx0" brushRef="#br0" timeOffset="343">174 312 73,'-16'4'34,"-6"-1"-2,5 9-3,-5-1-33,-13-2-27,9-6 1,4-6-3,8-1 1</inkml:trace>
  <inkml:trace contextRef="#ctx0" brushRef="#br0" timeOffset="655">230 341 77,'2'16'36,"-6"2"-1,12 11 0,-5 0-30,3 8-3,-3-2 2,3 4-2,-6-6 0,3-9-1,-3-9-1,0-15 1,0 0 0,-12-19 0,10-9 0,0-7 0,2-4 0,4-1 0,0-1-1,4 6 0,0 7-4,-3-1-12,9 19-20,-1 1-1,7 10 0,-4 1 0</inkml:trace>
  <inkml:trace contextRef="#ctx0" brushRef="#br0" timeOffset="920">476 358 68,'0'0'37,"-14"25"-1,14 3 1,-11-4-24,12 12-10,-4 1 2,5 4-3,1-3 0,1-5-1,5-5-2,0-10 1,4-9-1,4-14 0,-1-8 0,0-13 0,1-8 0,-4-8 1,0-5-1,0 3 2,-4 3 0,0 3 0,-3 10 0,-3 9 1,-3 19-1,0 0 1,0 26 1,0 6-2,0 2 1,1 6-2,0 1 1,2-2-4,6 5-2,-12-22-30,19 3-3,-16-25 2,31 6-3</inkml:trace>
  <inkml:trace contextRef="#ctx0" brushRef="#br0" timeOffset="1341">824 20 91,'0'-13'37,"0"13"-1,0 0-8,4 15-22,0 16-2,-4 5 0,2 9-2,-1 10 0,-2 3 0,-2 2-1,0-1 0,-1-7 0,1-5 0,0-3 0,3-4-1,1-10 1,1-3-4,2-1-1,-4-26-15,6 22-18,-6-22 0,17-3-2,-8-13 2</inkml:trace>
  <inkml:trace contextRef="#ctx0" brushRef="#br0" timeOffset="1575">934 386 68,'-13'-11'33,"-13"2"-2,-2 15-4,-5-5-20,2 9-7,2 6-16,2-4-14,12-2-1,15-10-3,0 0 0</inkml:trace>
  <inkml:trace contextRef="#ctx0" brushRef="#br0" timeOffset="1778">1085 54 79,'0'0'37,"-8"19"-2,11 13 1,-14 2-32,9 5 0,-5 2-1,3 11-1,-2 0 0,-3-2-1,3 0 0,1-8 0,-1-4-1,3-7 0,0-6 0,0-10-1,3-15 0,0 0 0,0 0 0,4-21 0,1-1 0,1-7 1,4-2-1,4-1 2,-1 0 0,6 2 0,1 6 0,4 7 1,-3 4 0,8 12-1,-7 7 1,1 11-1,-2 8 0,-8 7 0,-3 2 0,-1 4 0,-5 0 0,-4-6-1,1-2 0,-8-11-3,9 0-5,-2-19-29,0 0 0,0 0-1,5-24-2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37.3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159 318 63,'-4'-23'35,"4"10"-1,-6-10 0,6 23-22,-7-27-5,7 27 0,-19-8-3,2 17-1,-3 5 0,1 9-1,-3 5-1,6 9 0,2-2-1,4 4-1,5-6 0,5-6 1,6-7-1,6-5 0,5-10-1,3-7 2,3-10-1,-1-2 1,1-6 0,0-2 1,-4-1 0,-1 3 0,-5 1 2,-3 6-1,-10 13 0,0 0 0,0 0 0,14 13-1,-14 12 0,2 5 0,1 6-3,-5-3-2,11 13-15,-11-24-19,12 3 1,-10-25-2,16 5 1</inkml:trace>
  <inkml:trace contextRef="#ctx0" brushRef="#br0" timeOffset="390">347 344 88,'0'0'35,"15"9"-1,-15-9-9,7 24-21,-7-4-1,2 5-1,-5-4 0,0-1-2,3-20 0,-12 16 0,12-16 0,-16-13 0,12-5 0,1-4 0,5-2 1,5-4 0,3 2 0,7 8 1,1-3 1,8 6-1,-5 6 2,3 5-1,-3 2-1,4 12 1,-8 6-2,1 9 1,-5 3-1,-5 8-1,-3 2 0,-7 2 0,-1 0-2,-7-8-1,3-2-4,-15-20-26,18 5-5,4-15 0,0 0-1</inkml:trace>
  <inkml:trace contextRef="#ctx0" brushRef="#br0" timeOffset="795">741 354 74,'13'-26'36,"-13"26"-2,4-19 0,-4 19-28,0-13-1,0 13-1,-21-4-2,6 10 0,-6 1-1,-1 7-1,0 4 0,0 0 0,5 5-1,4 3-1,6 0 0,5-4 0,5 2-1,5-9 1,6-4 1,2-5 0,3-7 1,1-11 0,0-2 2,2-9 0,0-9 1,-1-7-1,1-7 1,0-6 0,-9-5 0,4 3 0,-4 0 1,0 9-2,-7 8 1,-2 9 0,-2 14-1,-2 14 0,-5 19-1,-2 14 0,1 7-1,-1 13 1,6 5-2,-1 11 2,7 1-2,3-5 1,5-10 0,8-12-2,5-11-2,-2-32-11,17-4-22,-9-28-2,10-8-1,-2-25-2</inkml:trace>
</inkml:ink>
</file>

<file path=ppt/ink/ink2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16.92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72 66 70,'-8'-21'36,"5"8"1,-12-6-1,15 19-27,-1-14-3,1 14-1,-9 13 0,8 7-2,-1 9-1,7 10 0,-4 8 1,3 8-1,2 3 0,0 6-1,-2-8 0,2 2 0,-1-9 1,-1-8-2,0-6-1,-1-12 0,-1-4-1,-2-19-1,0 0-4,0-18-16,11 1-16,-6-16 1,9 1-1,-5-10 1</inkml:trace>
  <inkml:trace contextRef="#ctx0" brushRef="#br0" timeOffset="312">302 53 73,'0'0'38,"0"-13"-2,0 13 1,0 0-28,-15 30-5,4-8 0,5 10 0,-6 4 0,2 7-1,0 2 0,1 5-2,0 0 1,4 0-1,-3-4 1,-2-1-1,3-6-2,-5-9 1,4-3-2,-1-13-1,9-14-3,-23-4-14,23 4-19,-3-32 2,14 11-3,-5-9 3</inkml:trace>
  <inkml:trace contextRef="#ctx0" brushRef="#br0" timeOffset="577">232 284 92,'0'0'35,"-25"-4"0,11 11-4,-9-5-28,-6 2-5,1 9-10,-10-17-24,11 7 0,-1-6 0,8 3-2</inkml:trace>
  <inkml:trace contextRef="#ctx0" brushRef="#br0" timeOffset="2558">426 228 39,'0'0'30,"-13"1"4,13-1-2,0 0-16,0 0-7,0 0 1,2-14-3,-2 14-1,0 0-2,24-15 0,-24 15-1,28 2-1,-11 5 2,1 9-3,-4 7 2,-1 9-2,-7 4 1,-7 5-2,-8 0 1,-5-5-1,-1-6 0,-1-9 0,16-21 0,-20 5 0,17-18 0,9-8 0,8-11 0,4-9 0,3-2-1,3-2 1,-3 7-1,1 3 1,-9 9-1,0 10 2,-13 16-2,0 0 2,0 28 1,-4 4-1,-3 4 1,2 6-1,1 0 0,4-3 0,3-7 1,5-7-2,7-12 0,4-11-1,4-6-1,-1-15-5,13 12-14,-14-22-17,7 6-1,-8-6-1,-1 7 1</inkml:trace>
</inkml:ink>
</file>

<file path=ppt/ink/ink2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22.1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83 106 61,'-2'-22'37,"-9"-5"-2,13 11 0,-12-8-24,10 24-3,-1-18-1,1 18-2,-2 13-1,2 10-1,-3 7-1,1 10 0,-4 6-1,0 11 0,-4 1 1,1 3-1,0-3 0,2-2 0,3-8 0,2-7 0,1-9 0,1-10-1,1-9-1,-1-13 1,0 0 0,7-19-1,-5-3 0,1-11 1,1-1-2,2-5 2,7 1-2,0 2 2,5 6-1,2 3 1,3 10-1,3 11 1,-1 12 0,-5 11 0,-5 11 1,-2 7-1,-9 4 1,-6 3-1,-7-1 1,-9-3-1,-3-9 1,-4-9-1,-3-7-1,2-9-1,3-2-1,-2-12-3,25 10-12,-17-18-19,17 18-1,8-27 0,14 18 0</inkml:trace>
  <inkml:trace contextRef="#ctx0" brushRef="#br0" timeOffset="515">279 395 69,'0'0'35,"0"0"1,-6 23 1,6-23-29,-7 38-4,1-15 1,6 9-3,0-6 1,3-5-2,4-5-1,-7-16 0,25 1 0,-11-14 1,4-7-1,-2-5 0,-3-3 0,0-1 1,-3 3-2,-2 4 2,-3 6-1,-5 16 1,0 0 1,0 0 0,-1 22-1,-1 1 1,1 6 1,1 8-1,0 1 1,1 5-2,1 2 0,1 4 0,0 1-1,-2 1 1,2-2-1,-3-1 1,2-2-1,-2-5 0,-2-6 0,-1-3 0,-1-3 0,-5-9 0,0-4 0,-4-6 0,-4-7 0,-4 0 0,4-6 0,-2-2 0,3-1-1,2-3 0,14 9-2,-22-16-2,22 16-9,0 0-26,0 0 1,13-19-2,4 13 0</inkml:trace>
</inkml:ink>
</file>

<file path=ppt/ink/ink2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25.7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50 329 57,'-23'-2'34,"23"2"0,-19-11 0,19 11-23,-9-13-2,9 13-2,5-14-2,-5 14-1,23-9 0,-7 9-2,-3 2 0,7 6-1,-6 8 1,-1 7-2,-8 9 2,-1 5-2,-7 2 1,-6 1-1,-1-2 2,-6-2-2,2-7 1,-2-7-1,6-9 1,10-13-1,0 0 1,0 0-1,9-16 0,8-1 0,2-5 1,2-7-1,4-3-1,-2 0 1,-3-1 0,0 4 0,-5 1 0,-4 5 0,-2 6 0,-9 17 0,0 0 1,-4 14 0,-5 8 1,-3 8-2,2 5 2,-3 4-1,5 0 1,2 1-2,5-7 2,6-6-2,7-3 0,5-11 0,5-6-1,1-11-1,6-1-2,-8-12-3,13 7-8,-21-18-24,13 6 0,-13-12-2,4 6 3</inkml:trace>
  <inkml:trace contextRef="#ctx0" brushRef="#br0" timeOffset="655">422 0 82,'0'0'38,"0"0"0,0 0 0,-16 38-32,12-2-3,-6 2-2,-5 0-7,11 2-29,-9-18-3,7-6 0,6-16-3</inkml:trace>
</inkml:ink>
</file>

<file path=ppt/ink/ink2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30.3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217 192 69,'0'0'36,"0"-26"-2,0 26-1,-6-25-24,6 25-2,-20-19-2,5 13-1,-9 3-2,1 6 1,-8 7-1,5 9-1,-1 9-1,5 10 1,8 0 0,7 1-2,5 1 2,8-5-2,6-9 1,3-8-1,6-14 1,2-8 0,1-13 0,-2-4 0,-2-9-2,0-2 3,-2-1-2,-4 4 2,-5 2-2,-2 8 2,-7 19-1,0 0 1,0 0 0,14 34 0,-11-1 1,4 7-2,2 5 0,-2-3-3,6 2-2,-14-23-18,18 3-14,-17-24 1,26 5-3,-17-24 2</inkml:trace>
  <inkml:trace contextRef="#ctx0" brushRef="#br0" timeOffset="406">355 183 68,'4'32'34,"-4"-5"-1,9 8 0,-5-2-28,4 4-3,-8-7 1,0-3-2,0-8 0,0-19-1,0 0 0,-21-12 0,16-9-1,0-5 1,2-3-1,6-3 2,2 0 0,5 3 1,1 1 0,7 10 0,-1 4 2,0 8-1,-2 7 0,0 10 0,-2 5-1,-3 10-1,-2 5 2,-3 4-3,0 0 2,-5 1-3,0-2 0,-5-8-3,8 5-6,-3-31-27,-8 17 0,8-17-1,0 0 1</inkml:trace>
  <inkml:trace contextRef="#ctx0" brushRef="#br0" timeOffset="765">726 240 56,'4'-22'37,"5"9"0,-9-4-1,0 17-11,-5-15-21,5 15-1,-21-3 0,3 10-1,-8 7-1,3 5 0,-1 8 0,2 4-3,5 1 1,4 0-2,9-1 1,-1-8-2,20-2 2,1-16-2,5-3 2,2-15 1,6-8 1,-3-9 1,3-8 0,-2-5 2,-9-9 0,-1 1 0,-8 0 0,1 10 0,-6 6 0,-1 10-1,-5 10 1,2 15-1,-7 28 0,3 6 0,1 11-1,4 12-1,-1 6 2,5-1-2,3-2 1,1-9-3,3-7-1,-5-25-10,17-2-25,-24-17-1,32-26 0,-19-16-2</inkml:trace>
</inkml:ink>
</file>

<file path=ppt/ink/ink2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31.8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144 305 72,'0'0'37,"-9"-16"-3,9 16 3,-18-4-30,18 4-2,-32 24-1,16-2-2,-4 3 0,1 7-2,3 3 0,6-3-1,6-3 1,4-8-2,6-3 2,-6-18-2,27 9 2,-8-21 0,0-7-1,-1-7 2,-3-5-1,-1-3 2,-4 2-1,0 3 2,-5 5-2,0 10 2,-5 14-1,0 0 1,15 19-2,-8 11 1,2 7 0,1 2-2,0 7 0,0-5-3,2-2-1,-11-23-14,15 1-20,-16-17 0,29-24-2,-19-10 2</inkml:trace>
  <inkml:trace contextRef="#ctx0" brushRef="#br0" timeOffset="374">371 0 79,'0'0'38,"0"0"-1,10 28 1,-16-2-32,7 19-2,-4 4-1,3 12 0,-1 2-1,-3-1-2,4-4-1,-5-10-2,7-3-3,-14-19-31,22-7 2,-10-19-3,28-9 0</inkml:trace>
  <inkml:trace contextRef="#ctx0" brushRef="#br0" timeOffset="577">562 92 83,'9'-16'38,"-9"16"-2,0 0 1,-4 30-31,4 5-1,-6 6-2,2 8 0,-1 3-1,2 6-1,3-4 1,0-6-2,2-7-1,1-14-2,2 2-7,-5-29-28,0 0 0,8-17-1,2-3-2</inkml:trace>
</inkml:ink>
</file>

<file path=ppt/ink/ink2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33.1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234 210 73,'1'-39'36,"5"8"0,-12-11-5,7 19-21,-14-8-4,3 12 0,-11 2-2,0 11-1,0 2 0,-2 14 0,0 0-1,4 13 0,6 8-1,4 6 1,3 7-1,6 5 0,2 1 0,1-1 0,0-1 0,-2-3-1,-1-2 2,0-1-2,0-3 1,-1 0 0,-2 0 0,3 0-1,0 0 1,0-4-1,-2-3-1,-1-6 0,3-4-2,0-22-1,-7 17-2,-3-32-8,10 15-14,6-34-11,5 8 1,-2-21-1,13 7 3</inkml:trace>
  <inkml:trace contextRef="#ctx0" brushRef="#br0" timeOffset="327">183 406 56,'0'0'35,"-7"-21"-1,7 21-2,-31 2-10,13 11-18,-11-3-1,0 0-3,2 3-4,-2-10-24,16 6-6,13-9-1,0 0 0</inkml:trace>
  <inkml:trace contextRef="#ctx0" brushRef="#br0" timeOffset="515">238 466 77,'0'25'37,"6"12"-2,-11-2 2,14 3-32,-10-9 0,5 1-2,-7-14 0,3-16-1,0 0 0,-22-13-1,15-18 0,1-6-1,3-5 0,6-4 1,6-1-2,5 6 1,7 9-1,-1 6-2,9 17-8,-16-3-26,14 15 1,-11 2-3,4 8 2</inkml:trace>
  <inkml:trace contextRef="#ctx0" brushRef="#br0" timeOffset="827">444 538 71,'0'0'35,"0"0"1,13 21-12,-5-37-14,6 11-5,-5-10 1,5 2-2,-4-8-1,3 5 0,-7-2-2,-6 18 1,1-22 0,-1 22-1,-24-3-1,2 7 1,-4 9 0,0 11-1,2 3 1,4 6-1,4 3 1,10 2 0,7 1-1,11-4 0,8-4-1,2-13-4,15 3-14,-9-22-17,14 2-1,-9-14-2,4 2 1</inkml:trace>
  <inkml:trace contextRef="#ctx0" brushRef="#br0" timeOffset="1170">609 569 73,'13'7'37,"-13"-7"-2,45 2 1,-16-13-30,5 3-1,-6-7-2,1 1 1,-12-5-3,-7 0 1,-10 0-2,-10 4 0,-7 7 0,-5 5 0,-8 6 0,1 12 0,4 6 1,9 8 0,6 5 0,12 2 0,6 1 0,14 1-1,7-3 2,7-11-3,2-7-1,-5-15-3,7 4-17,-12-24-15,3 0 0,-9-14-3,3 0 3</inkml:trace>
</inkml:ink>
</file>

<file path=ppt/ink/ink2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35.1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73 113 77,'0'0'38,"-17"1"-4,14 15 3,-9 4-32,4 8-2,-2 1 0,5 3-1,2-2 0,11 0-2,5-5 2,5-6-2,4-11 0,7-8 0,-1-7 0,-7-12 1,1-7-2,-6-10 1,-9 0 0,-5-3 0,-7 1 0,-6 7 0,-4 4 0,-4 14 0,-2 9 0,-4 14 0,2 9-1,-3 4-3,10 18-11,-7-17-23,16 5 3,-5-14-4,16-1 4</inkml:trace>
  <inkml:trace contextRef="#ctx0" brushRef="#br0" timeOffset="390">516 39 77,'-17'-16'36,"5"17"1,-14-2-1,11 10-32,-13 2-1,-1 8 1,-2 6-2,7 5 0,5 3 1,7 2-2,8-2 1,11 1-1,8-5 0,6-2-1,8-7 1,2-7-2,2-3-1,-3-10-3,8 9-12,-15-19-19,10 4-2,-14-10 0,6 5 0</inkml:trace>
  <inkml:trace contextRef="#ctx0" brushRef="#br0" timeOffset="655">671 49 72,'0'0'37,"-22"0"-1,13 13 1,-12-3-31,9 12-2,-7 0 0,6 9-1,0 1 0,7 0-1,6 0 0,9-2-2,6-4 1,5-5-3,7-3-1,-3-20-11,15 3-23,-8-17 0,7 0-1,-10-10 0</inkml:trace>
  <inkml:trace contextRef="#ctx0" brushRef="#br0" timeOffset="874">862 39 69,'-22'-12'36,"22"12"1,-26 22-1,17 4-24,-7 0-8,6 15 0,-1-1 0,6 1-3,5-1 0,5-4-2,8-4 0,6-9-1,7-7 0,0-17-1,5-8 0,0-13 0,-1-9 0,-4-10 2,-4-4 0,-8 0 2,-2 2 0,-5 8 1,-5 3 0,-2 17 0,0 15 1,0 0 0,-15 20-1,8 9 0,3 8 0,-1 2-1,1 3 1,4 2-2,6-7 0,2-9-1,13-4-2,-4-19-4,13 5-12,-12-29-18,17 0 0,-14-14-1,10 1 2</inkml:trace>
  <inkml:trace contextRef="#ctx0" brushRef="#br0" timeOffset="1248">1196 0 76,'0'0'37,"-7"33"-1,1-8 0,15 21-29,-9-4-2,4 7-1,0-1-1,-2-2-2,1-8 0,-2-6-2,2-13 1,-3-19-1,-3-13 0,2-14-1,1-6-1,0-9 2,1-4 0,6 0 0,2 1 1,7 10 0,0 10 0,6 8 0,-2 11 1,-1 5-1,-2 10-4,-17-9-15,16 18-17,-16-18 0,16 26-1,-16-26-1</inkml:trace>
  <inkml:trace contextRef="#ctx0" brushRef="#br0" timeOffset="1607">1384 92 85,'0'0'37,"-4"16"-1,12 15 1,-3-1-32,1 9-2,-5 0 0,3 2-2,1-4 1,-2-5-2,-2-11 2,-1-21-3,0 0 1,9-34-1,-2 2 0,-1-4 0,7-4-1,-5-4 1,5 4-1,-4 2-2,9 16-7,-17-6-26,15 13 2,-7-2-3,8 11 2</inkml:trace>
  <inkml:trace contextRef="#ctx0" brushRef="#br0" timeOffset="1872">1591 103 68,'29'8'38,"-16"-16"-3,12 6 2,-9-11-25,1 4-7,-17 9-2,17-20-1,-17 20-1,0 0 0,-24-7-1,3 19 0,-2 6 0,2 14 0,-4 4 1,8 8-1,4-1 0,5 1-1,8-2 0,8-11-1,9-2-1,-3-23-2,15-2 0,-10-17-1,7-5 1,-7-14 1,3-1-1,-5-4 4,-4 1 2,0 9 3,-7 1-1,5 11 2,-11 15-1,16 0 1,-10 13-1,4 13-2,-2 0 1,-3 3-3,0 2 1,-4-7-2,-2-4 1,1-20-1,0 0 0,-21-13 0,16-13-2,2-7 2,1-5-1,8-1 3,4-1-1,9 4 2,1 11-1,6 6 1,-1 6 1,2 9-1,-2 7-1,-3 8 1,-4 8-2,0 6 1,-7 4-1,-2 4 0,-6 6 0,-3-1-1,-1 2-3,-14-14-11,18 6-21,-7-17 0,14-2-1,-10-13 0</inkml:trace>
  <inkml:trace contextRef="#ctx0" brushRef="#br0" timeOffset="2512">2264 81 82,'0'0'36,"0"0"-3,-12 23-6,-5-7-24,4 9-1,-4 2 2,2 3-1,-1 2 0,5 0-2,3-3 2,8-4-3,6-5 2,-6-20-3,31 20-1,-17-31-11,13 8-23,-5-16 0,6 0-1,-7-8 1</inkml:trace>
  <inkml:trace contextRef="#ctx0" brushRef="#br0" timeOffset="2746">2330 153 66,'0'0'33,"13"16"1,-13-16-9,35 13-15,-15-13-3,11 2-2,-9-10-1,4 0-1,-9-4 0,-4-2-2,-6-1 0,-10 2 0,-10 3-1,-4 4 1,-6 5-1,-2 7 0,-1 5 0,6 7 1,1 0-1,6 10 0,9 1 2,5 1-2,6-1 2,6-3-3,9-1 0,-5-12-6,18 6-23,-12-19-4,11 0-3,-7-16 0</inkml:trace>
  <inkml:trace contextRef="#ctx0" brushRef="#br0" timeOffset="3105">2731 120 71,'0'0'34,"0"0"-2,0 0 1,-20-13-31,20 13 0,-22 9 1,16 4-1,2 3 1,10 10-1,3 1 1,7 5 0,-6 0-1,1 1 0,-9-1-1,-11-6-1,-4-4-1,-16-12-3,6 4-9,-12-17-22,9-1 0,-4-10-1,5-4-1</inkml:trace>
</inkml:ink>
</file>

<file path=ppt/ink/ink2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40.7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22 452 71,'0'0'35,"0"0"1,-19 20-2,25-2-27,-12-2-3,5 11 0,-2 1-1,6 4-1,0-2 0,5-3-1,3-4 1,3-6-1,3-8 2,2-12-2,-1-10 0,0-6 0,-3-7-1,-4 0 2,-3-6-2,-4 3 0,-5 1-1,-7 4 2,-5 6-2,-4 5 1,-2 10-1,-1 2-1,0 8-2,-5-10-9,25 3-24,-22 12 0,22-12 0,0 0-1</inkml:trace>
  <inkml:trace contextRef="#ctx0" brushRef="#br0" timeOffset="359">478 118 88,'12'-28'36,"-18"-7"0,9 18-5,-12-3-26,-6 8-2,-8 5 1,2 10-2,-5 8 0,1 4 0,0 7-1,5 5 0,6 5 0,1 3 0,7 0-1,1 1 1,3 1 0,0 2 0,1-1-1,-1-4 1,2 1 0,-3-1 0,2-1-1,1-1 0,0 2 1,0 3-1,0-5 1,0 2 0,0-2-1,0-5 0,0-4 0,0-4-2,0-3-2,0-16-8,0 0-14,3-16-14,7-1 1,-6-14-1,14 5 3</inkml:trace>
  <inkml:trace contextRef="#ctx0" brushRef="#br0" timeOffset="702">387 464 63,'0'0'34,"-26"5"-2,0 6-1,-12-1-30,-2-10-33,-5 1 1,-3-7-4,2-7 1</inkml:trace>
</inkml:ink>
</file>

<file path=ppt/ink/ink2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45.2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12 55,'-13'-6'33,"13"6"1,-14-3-1,14 3-18,0 0-6,0 0-2,0 0-2,0 0-2,19-4 0,-5 6-1,1-4 0,4 5 0,-1 0-1,0 4 0,-2 6 0,-6 6 0,-6 4 0,-4 6 0,-5 4 0,-7 2 0,-1-2 0,0-5-1,0-6 1,3-8-1,10-14 1,0 0-1,1-14-1,12-7 0,5-5 1,2-1 0,3-8-1,-1 0 2,-2 5-1,-1 2 0,-6 5 1,-2 6 0,-11 17 0,0 0-1,0 0 1,-9 22-1,-1 5 0,-1 8 1,1 1 0,4 3 0,5-3 1,5-7-1,5-6 0,6-10-1,2-10-1,5-16-3,8 3-12,-12-17-23,12 5-1,-6-8-2,8-2 0</inkml:trace>
</inkml:ink>
</file>

<file path=ppt/ink/ink2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48.3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13 476 82,'0'0'37,"0"0"-2,4 17 2,-1 0-32,-3 16-2,-4 1 1,3 4-2,-4 2-1,1-3-1,1-5-1,-3-11-4,13 4-15,-7-25-17,0 0 1,11-32-2,3 11 2</inkml:trace>
  <inkml:trace contextRef="#ctx0" brushRef="#br0" timeOffset="156">113 499 67,'0'0'35,"13"-9"0,-13 9-1,4 28-19,-4-8-11,3 14-1,-7-1 0,5 1-3,-2-3 1,-3-9-2,2-3-1,2-19-1,0 0-2,-4-16 1,10-3-1,-2-8 3,5-2 0,4-2 2,0-2 1,4 11 3,-3 1 0,8 11 0,-6 1 1,1 15-2,-4 3 0,0 13-1,-4 0 0,0 14-1,-3-5 1,-3 3-2,1-2-1,-8-10-4,5 5-25,-1-27-6,0 0 0,-14-13-3</inkml:trace>
  <inkml:trace contextRef="#ctx0" brushRef="#br0" timeOffset="546">207 22 71,'-7'-25'40,"7"25"-3,0 0 0,10 13-21,-10-13-16,0 0-7,23 12-28,-23-12-1,17 9-1,-4-5-2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39.2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329 91 70,'10'-15'36,"-10"15"-2,0 0 2,0 0-29,-16 9-3,-10 6-1,-11-1-1,-2 5 0,-3 0-1,2 0 0,1-2-1,8-5 1,11-1-1,20-11-1,0 0 0,0 0 0,0 0 1,25 2 0,-7-9 0,3-1 2,-4 1 0,0 6 0,-3 4 0,-14-3 1,15 27-1,-13-2 0,-4 2 0,-2 12-1,0-1-1,-2 0 1,-1-5-1,-1-2-2,7-2 0,-3-9-1,8-1 0,-4-19-1,19 17 1,-6-9 1,3-4 0,-2 0 2,-1-2 0,0 4 2,-13-6 0,3 13 0,-3-13 0,-30 20 0,4-10-1,-5-3-1,-3 2-2,-4-10-7,15 6-26,-6-12-2,14 1-1,4-7-1</inkml:trace>
  <inkml:trace contextRef="#ctx0" brushRef="#br0" timeOffset="1186">676 62 69,'-1'-26'35,"4"13"1,-11-12-5,8 25-20,0 0-4,0 0-1,-10 25 1,4 10-4,-4 4 1,5 16-1,-4 1 0,0 13-2,2-3 1,0 5-1,2-10-2,1-4 2,0-6-1,1-11 0,1-6-1,-1-10-1,6-3 0,-3-21-3,3 13-7,-9-32-26,14 6 1,-4-16-2,5 3 2</inkml:trace>
  <inkml:trace contextRef="#ctx0" brushRef="#br0" timeOffset="1514">873 211 82,'0'0'37,"0"0"-3,0 0-5,0 0-25,-19 19-1,-1-3-2,-10 0 0,-4 2-2,1 0-2,-3-12-10,10 9-22,1-12 1,25-3-2,0 0 1</inkml:trace>
  <inkml:trace contextRef="#ctx0" brushRef="#br0" timeOffset="1701">928 423 74,'0'0'36,"-1"29"-1,-15-17 0,1-1-30,-9 5-3,-10-1 0,-2-6-3,-7-12-11,8 4-22,0-8-1,11 2-1,5-10-1</inkml:trace>
  <inkml:trace contextRef="#ctx0" brushRef="#br0" timeOffset="2216">1422 62 81,'0'0'35,"25"-7"-1,-25 7-7,14-6-21,-14 6-2,-24 3-2,-2 3-1,-5-1 0,-4 4 1,1 0-1,-1 0 1,6 1-1,3-6 0,10 8 0,16-12 0,-12 14 1,12-14 0,5 15 1,-5-15-2,11 26 2,-6-7-1,-1 1 0,-3 9-1,1 0 0,-5 6 0,3 2 0,-7 1 0,2 0-1,0-2 0,0 0 1,-2-4-1,3-4 0,-1-2-2,1-7 0,4-3-3,0-16-8,0 0-25,0 0 0,10-18 0,-3-5-2</inkml:trace>
  <inkml:trace contextRef="#ctx0" brushRef="#br0" timeOffset="2590">1411 342 80,'0'0'34,"0"0"0,-5-13-7,5 13-24,-39 13-2,7-7-1,2 8-13,-12-12-19,16 2-1,-5-7-3,18 3 1</inkml:trace>
  <inkml:trace contextRef="#ctx0" brushRef="#br0" timeOffset="2886">1441 500 49,'0'0'37,"0"0"0,4 17-1,8 10-9,-12-13-19,14 11-3,-9-2-1,-1 5-2,-4-1 0,-4-1-1,-3-3-1,1-2 2,-3-5-1,9 0 0,2-3 1,-2-13 0,29 19-1,1-14 1,5-3-1,4-4-2,4 1-4,-12-24-26,14 12-9,-12-9 0,2 6-2</inkml:trace>
</inkml:ink>
</file>

<file path=ppt/ink/ink2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49.1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99 5 87,'0'0'37,"-9"-19"0,9 19 1,0 0-33,1 27-2,-3-5 0,0 12 0,-1 11-1,-1 8 0,0 12-1,1 3 0,-5-1-1,6 4 2,-6-3-1,4-10 0,-3-6 0,2-12-1,1-8-1,0-11-2,7-1-3,-3-20-14,0 0-19,1-26 0,19 11-1,-7-17 2</inkml:trace>
  <inkml:trace contextRef="#ctx0" brushRef="#br0" timeOffset="234">170 388 53,'-18'-7'32,"-3"9"0,-10 1-1,1 14-17,8-9-44,-7-3-1,10-2-1,19-3-1</inkml:trace>
  <inkml:trace contextRef="#ctx0" brushRef="#br0" timeOffset="406">248 92 75,'0'22'37,"4"16"-1,-8 2 1,8 22-28,-4-3-5,1 14 1,-4-2-1,3-2-2,-1-13 1,0-6-3,-4-9 1,1-13-2,-2-9 1,6-19-3,-16-11 1,9-14-1,6-6-1,2-7 2,8-4 0,4 0 2,7 3-1,6 7 2,1 8 1,2 8 0,-6 9 0,1 14 0,-7 9 0,-6 14 0,-3 5 1,-7 6-2,-1 4 0,-4-1-1,-1 0-1,-3-12-3,6 5-6,-12-25-27,14-12 0,0 0 0,10-15-2</inkml:trace>
  <inkml:trace contextRef="#ctx0" brushRef="#br0" timeOffset="780">459 532 62,'13'6'36,"-13"-6"-2,30-3 2,-30 3-20,37-18-10,-15 5 0,3 3-2,-8-3-1,0 4 0,-17 9-2,13-12 0,-13 12 0,-13 10-1,-4 5 0,0 9 1,-4 4 0,4 5-1,1 3 2,9 2-2,7-3 1,10-2-1,9-5 0,6-11-2,9-2-4,-6-22-16,12 5-16,-7-17 2,9 3-3,-10-18 0</inkml:trace>
</inkml:ink>
</file>

<file path=ppt/ink/ink2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50.6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149-3 70,'-14'0'35,"14"0"-1,-31 9 0,18 4-26,-4-10-4,17-3 1,-20 22-1,18-3 0,4-2-1,6 7-1,3-1-1,4 5 1,-3 2 0,-3-2-1,-6-2 1,-8-4-2,-6-3 1,-7-3-1,1 0 0,-5-9-3,6 5-6,-7-13-27,23 1 0,0 0 0,0 0-2</inkml:trace>
  <inkml:trace contextRef="#ctx0" brushRef="#br0" timeOffset="281">305 38 85,'0'-19'36,"0"19"0,0 0 0,3 18-29,-10 1-4,-3 11 0,-5 5-1,1 3 0,1 3 0,1 0-3,7-1 0,-1-10-8,22 5-27,-11-21 1,17 4-2,-4-17 0</inkml:trace>
  <inkml:trace contextRef="#ctx0" brushRef="#br0" timeOffset="468">417 131 83,'-5'-14'34,"5"14"1,0 0-1,-3 35-30,-2-10 0,3 8-1,-2-1 0,5 3-2,4-3 1,3-6-2,10-8 1,-1-14 0,8-10-2,-4-13 2,2-5-2,-2-13 2,-7-5-1,-5 1 1,-12-1-2,-6 7 2,-5 6-1,-9 11 0,-5 13-1,-7 8-2,8 18-9,-11-5-24,18 15 0,-3-12-2,19 10 1</inkml:trace>
  <inkml:trace contextRef="#ctx0" brushRef="#br0" timeOffset="796">662 75 87,'15'-8'37,"-15"8"0,13 5 1,-13 14-32,0 17-2,-4 6 1,4 15-2,-5 3 1,4 11-2,-2-2 0,1 5-2,0-7 1,-1-9-3,3-10-1,-5-10-2,8-6-7,-20-30-25,17-2 0,-12-34 0,12 1-1</inkml:trace>
  <inkml:trace contextRef="#ctx0" brushRef="#br0" timeOffset="1014">677 163 81,'17'-29'35,"15"22"1,-7-5-1,14 17-28,-16 1-2,1 8-2,-11 9 0,-4 8-1,-12 3 0,-10-2-2,-9 0 0,-9-5-4,5 5-9,-15-18-22,15-1-1,0-19-2,26 6 0</inkml:trace>
  <inkml:trace contextRef="#ctx0" brushRef="#br0" timeOffset="1279">865 231 79,'34'-8'37,"-15"-1"-3,13 11 1,-6-6-29,4-1-2,-6-4 0,-4-1-1,-3-3-1,-8 0-1,-5-3 0,-4 16 0,-13-23-1,-1 20 1,-6 6-1,-2 11 0,0 11 1,0 6 0,2 4 1,7 5-2,7 0 2,8-1-2,8-7 1,10-13-2,8-6-2,-1-20-10,14 3-24,-11-18 0,6 3-1,-8-16-2</inkml:trace>
</inkml:ink>
</file>

<file path=ppt/ink/ink2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6:57.9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259 174 44,'0'0'31,"13"-10"2,-10-5-5,13 17-6,-16-18-9,0 16-3,10-13-3,-10 13-1,0 0-2,0-17 0,0 17-1,-23-11-1,3 10 0,-3 7 1,-6 4-1,-2 9 0,-6 1-1,5 12 0,0 3 0,4 5 0,7 3 0,5 4 0,7 0 0,9 0 0,6-4 0,4-2-1,6-5 1,6-6-1,-1-7 1,5-8-1,0-6-1,-1-11 1,-2-9-1,-1-5 1,-5-9-1,-7-4 1,-1-1-2,-6-2 2,-4 0-2,-2 6 1,-5 3 0,5 5 1,2 5-2,1 13 2,9-14 0,-9 14 0,26-4 0,-9 4 0,0 4 0,2 5 0,-6 4 1,0 7 0,-4 3 0,-2 6 0,-5 1 1,1 4-1,-2-2 0,2-1 0,-2-5 0,2-8-1,2-2-1,-5-16-2,0 0-3,0 0-10,21-21-22,-15-5-1,13 2 1,-12-15-2</inkml:trace>
  <inkml:trace contextRef="#ctx0" brushRef="#br0" timeOffset="811">786 100 59,'10'-14'35,"6"12"-1,-16 2 0,0 0-13,0 0-14,0 0-2,-35 3-2,11 3-1,-5 1 0,0 0-1,1-2 0,5-1 0,4-1 0,19-3 0,-16 3 0,16-3 1,0 0-1,0 0 1,0 0-1,0 0 1,-3 16-1,2-2 1,1 4-1,-4 6 0,2 5 0,-1 3-1,-1 3 1,1 5 0,-1-1 0,2 0-1,-1-1 2,-1-3-2,1-2 1,0-1 0,2-3 0,-1-5-1,2 1 0,-1-5 0,1-1 0,1-2 0,1-2 0,-2-15 1,8 20-1,-8-20 1,13 10-1,-13-10 1,24 5-1,-7-5 1,2-2 0,1-1-1,-1 2-2,-3-5-1,1 5-2,-17-21-9,15 19-13,-20-22-13,12 11 0,-8-14 0,10 5 1</inkml:trace>
  <inkml:trace contextRef="#ctx0" brushRef="#br0" timeOffset="1404">763 353 62,'0'0'36,"0"0"-3,0 0 1,7-13-17,-7 13-12,17-1 0,-1 4-1,-1-2-1,2 7 0,-1 2-1,-2 7 0,-1 3 0,-5 6-1,-7 0 1,-5 3-2,-5-1 1,-4-4-1,0 0 1,0-11-1,13-13 0,-16 5-1,16-5 1,3-26-1,10 3 0,1-4 1,4-8-1,2-1 2,-3 0-2,1 2 2,-5 7 0,0 7 0,-6 2 1,-7 18-1,0 0 0,9 18 1,-9 8-2,1 5 1,2 3 0,3 3 0,-2-3-1,5-8-1,1-6-1,-10-20-5,33 6-10,-24-31-21,13 3-1,-2-14-1,7 3 1</inkml:trace>
  <inkml:trace contextRef="#ctx0" brushRef="#br0" timeOffset="1934">1187 106 68,'-13'-7'36,"13"7"-2,0 0 1,-6-18-26,6 18-3,17-4 0,1 6-1,-3-8-1,9 0-2,-1-4 0,0 0 0,1-2 0,-3 2 0,-2-2-1,-6 5 0,-13 7 0,20-7 0,-20 7 0,10 14-1,-10 4 0,4 2 1,-4 6-1,0 4 0,0 5 1,2 1 0,-2 2-1,1-3 1,1-1-1,1 0 1,-2-2-1,0-1 0,-1-2 2,0 0-2,0-4 1,-1-2-1,-2-1 2,0-2-2,-1-3 1,-3-2-1,-2-1 0,-1-1 0,-3-1 0,-3-2-1,-1 0 0,-5-1-1,0 2-1,-4-6-2,6 9-8,-16-21-14,10 7-13,-9-13 0,6-4-1,-6-15 1</inkml:trace>
</inkml:ink>
</file>

<file path=ppt/ink/ink2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7:08.4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58 393 69,'-20'6'36,"20"-6"-2,-17 36-5,11-17-14,10 19-9,-4-2-2,6 8 0,0-5-2,7 0 0,-2-10-1,8-6 0,-3-12 1,2-11-1,-4-11 1,2-9 0,-1-13-1,-5-5 0,-3-7 1,-7 0-2,-7 4 1,-3 3-1,-5 11 0,-2 6 0,-3 11 0,-2 9 0,0 8-1,0 0-2,11 9-5,-13-14-23,24-2-5,0 0-2,0 0 0</inkml:trace>
  <inkml:trace contextRef="#ctx0" brushRef="#br0" timeOffset="421">426 114 77,'0'-29'37,"2"9"-1,-17-6 0,19 11-28,-21-2-1,4 12-2,-7 1-2,5 8 0,-5 2 0,5 9-1,2 1 0,6 4 0,1 2 0,6 1-1,0 6 0,4 0 1,-2 4-1,2 4 0,3-2 0,-2 4-1,-1 0 0,-2 0 2,-1 1-1,2 0 0,-3-1-1,0 1 0,0-3 1,-2 1-1,1-3 1,2-4-2,-1-5 1,2-2-1,-2-3 0,0-21-2,1 19-1,-1-19-8,0 0-10,13-34-17,2 15 0,-5-17-2,12 3 4</inkml:trace>
  <inkml:trace contextRef="#ctx0" brushRef="#br0" timeOffset="780">449 368 86,'-14'2'35,"-12"4"-2,5 8-1,-9 6-39,-4-9-26,2-3 1,5-5-4,6-4 2</inkml:trace>
</inkml:ink>
</file>

<file path=ppt/ink/ink2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7:12.0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60 168 78,'-11'-34'38,"8"5"-1,-13-4-1,16 9-27,-12 2-1,12 22-2,-13-25-1,13 25-1,-7 18-2,7 7 1,4 5-2,3 10 1,-1 5-2,1 9 1,1 2-1,-4 5 1,3-1-1,-1 1 1,-1-5-1,3-3 1,-3-5-1,-1-5 0,5-11 0,-5-16-2,-4-16-1,0 0-2,0 0-7,-1-35-17,11 2-10,-6-14-1,14 0 1</inkml:trace>
  <inkml:trace contextRef="#ctx0" brushRef="#br0" timeOffset="312">264 17 85,'1'-17'37,"-1"17"-1,0 0 1,-23 14-30,17 19-1,-5 5-2,3 14 0,-2 4-2,3 5 0,0 6-1,2-4 1,-1-4-1,5-7 0,-2-4-1,-3-8 0,3-8-2,-2-13 0,5-4-5,0-15-10,0-13-22,1-12 0,8 1 0,-5-10 1</inkml:trace>
  <inkml:trace contextRef="#ctx0" brushRef="#br0" timeOffset="546">198 272 87,'-13'-8'35,"-13"1"-1,6 17-4,-6 1-32,-9-7-31,9 2 1,4-3-4,7-3 1</inkml:trace>
  <inkml:trace contextRef="#ctx0" brushRef="#br0" timeOffset="2636">425 324 58,'0'0'34,"-14"-6"0,14 6 0,0 0-21,0 0-5,0 0-1,16-12-1,0 15-2,-3-5-1,6 8 0,-6-1-1,3 7 0,-5 4 0,0 8-1,-7 2 0,-5 8 0,-5 3 0,-4 0 0,-4-3 0,0-6-1,-1-8 0,15-20 1,-16 7-1,18-23 0,7-7 0,8-11-1,5-6 1,3-5-1,1 0 1,3-1 0,-6 6 0,-3 8 1,-5 5 0,-8 12 0,-7 15 0,0 0-1,-10 29 1,1 3 0,-1 8-1,-1 6 1,6 1 0,5-1 0,5-6 0,8-7 0,1-10-2,4-11 0,8-12-3,-7-24-9,16 5-22,-14-16-5,10 2 1,-11-2-2</inkml:trace>
</inkml:ink>
</file>

<file path=ppt/ink/ink2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7:17.3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73 94 73,'-4'-24'36,"-6"-6"1,10 30-3,-7-41-21,7 41-5,0 0-2,1 19-1,-2 12-1,1 14-2,-2 8 0,-1 11-1,-1 6 0,-5 2 0,5-2-1,-5-5 1,2-10-1,1-8 1,2-11-1,0-11 0,4-11 0,0-14-1,0 0 1,5-20-2,0-2 1,2-7 0,2-3-1,1-6 1,6 4 1,1-1 0,0 7 0,4 11 0,2 8 1,-1 12-1,-5 13 1,-4 9-1,-9 7 1,1 4 0,-13 3-1,-2-4 2,-10-6-2,-3-6 0,-3-7-2,0-10 0,5-2-4,-6-26-11,27 22-21,-17-33-1,25 16 0,-3-5 1</inkml:trace>
  <inkml:trace contextRef="#ctx0" brushRef="#br0" timeOffset="468">264 388 88,'-1'17'35,"5"11"1,-15 0 0,19 14-32,-5 1 0,3 4-1,3-4-2,-1-5 1,5-9-1,2-12-1,4-17 1,0-14-1,-2-11 0,3-8 0,-2-8 0,-4 0 0,-1-2 1,-4 8-1,-2 6 1,-6 15 1,-1 14-1,0 0 1,-5 34-1,2 4 2,-2 6-2,4 14 2,-2 0-2,3 8 1,0 0-1,0 2 0,0-6 0,-3-4-1,-3-4 0,-2-8 0,-5-8 0,-5-12 0,-1-5 0,-4-13-2,2-2-1,-5-13-3,26 7-10,-37-21-23,29 1-1,-4-13 0,12-3-2</inkml:trace>
</inkml:ink>
</file>

<file path=ppt/ink/ink2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7:21.9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43 469 47,'-16'-13'33,"16"13"1,-15-13 0,2-3-20,13 16-1,0 0-3,0 0-3,0 0-2,19-10-1,-19 10-1,22 0-1,-22 0 1,24 4-2,-24-4 1,22 19-1,-15 1 0,-2 6 0,-4 4-1,-5 7 1,-4 0-1,-2 4 1,-1-7-1,-2-3 0,1-8 1,1-10-1,11-13 0,0 0 0,-11-22 0,20-5 0,4-4-1,3-5 1,6-6-1,-1-3 1,3 2 0,-3 2 0,-3 5 1,-7 6-1,-3 10 0,-8 20 1,0 0 0,-5 18-1,-2 14 0,0 7 1,1 3-1,2 6 1,4-3-1,2 1 0,6-14 1,3-3-1,4-12 0,1-8-2,5-8-1,-3-9-3,9 3-10,-14-19-23,13 7 0,-10-10-1,4 4 2</inkml:trace>
  <inkml:trace contextRef="#ctx0" brushRef="#br0" timeOffset="639">426 0 93,'0'0'37,"0"0"1,-6 16 0,-4 4-33,1 13-1,-2 3-1,-2 5-3,3 4-3,-11-19-13,17 4-23,4-30 0,2 19-1,-2-19 0</inkml:trace>
</inkml:ink>
</file>

<file path=ppt/ink/ink2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7:28.9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95 44 69,'0'0'37,"8"-14"-1,-13 0 1,5 14-22,0 0-8,0 0-1,-5-16-3,5 16 0,0 0-2,-17 8-1,17-8-1,-18 8-2,18-8-5,-30 7-27,30-7-2,-17 6-1,17-6-1</inkml:trace>
  <inkml:trace contextRef="#ctx0" brushRef="#br0" timeOffset="296">47 238 82,'-5'18'38,"5"-18"-2,-5 25 2,5-25-32,-7 25-3,7-25 0,-16 23-1,16-23-2,-19 9-5,19-9-25,0 0-8,0 0 1,0-25-3</inkml:trace>
</inkml:ink>
</file>

<file path=ppt/ink/ink2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7:44.0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59 49 55,'-13'-28'35,"13"28"1,-15-24 0,15 24-18,0 0-8,0 0-1,-16 14-3,19 17-1,-3 6-1,6 16-1,3 4-1,2 10 0,1 4-1,1 4 0,0 1 0,-1-8 0,-2-4 0,-1-14-1,-5-9 0,-1-11-1,2-11-1,-5-19-2,0 0-3,-13-39-13,18 10-19,-3-13 0,10-1 0,-5-10 1</inkml:trace>
  <inkml:trace contextRef="#ctx0" brushRef="#br0" timeOffset="296">300 110 88,'0'0'36,"11"-25"1,-11 25-10,0 0-18,0 0-4,6 26 0,-10 0-1,-5 6-1,-3 10 0,-2 5-1,1 9 0,0 2-1,-3 4 1,5-2-1,1-1 0,1-4-1,5-6 1,1-4-2,0-10 0,6-7-2,-3-28-1,2 23-4,-11-43-12,9 20-19,6-44 0,1 9 0,-6-11 2</inkml:trace>
  <inkml:trace contextRef="#ctx0" brushRef="#br0" timeOffset="546">252 389 73,'0'0'36,"0"0"-2,0 0 1,-31-5-28,11 13-3,-10-3-3,-5 0-1,2 7-9,-5-12-26,10 0 1,3-7-2,11-2 0</inkml:trace>
  <inkml:trace contextRef="#ctx0" brushRef="#br0" timeOffset="1014">510 371 55,'-19'-24'35,"19"24"0,-3-14-1,21 14-20,-18 0-4,17-9-3,-17 9-1,26 10-2,-13 5-1,2 11 0,-6 4-2,0 12 1,-9 3 0,-2 5-1,-2-4 0,-8-6 0,2-5-1,-3-9 1,4-11-1,9-15 0,-13-15 0,17-6-1,2-8 0,7-9 0,3-4 1,6-2 0,-4 1 0,2 4 0,-2 11 0,-4 5 1,-14 23 0,13-9 0,-13 28 1,0 13-1,-4 7 0,-1 8 0,3 5 0,0-4 0,2-3 0,4-8 0,2-11-1,-6-26 0,27 10-2,-11-21-2,10-2-6,-13-28-21,22 8-8,-13-11-2,9 10 1</inkml:trace>
  <inkml:trace contextRef="#ctx0" brushRef="#br0" timeOffset="3011">1132 539 56,'0'0'35,"-14"4"-1,14-4-6,0 0-11,0 0-10,0 0 0,22-7-1,-22 7-1,25-19-2,-25 19 0,20-19-1,-20 19-1,6-13 1,-6 13-1,-19-3-1,5 7 0,-1 4 1,2 2-1,13-10 0,-16 19 1,16-19-1,0 0 0,22 11 1,-6-15-1,-1-2-1,-2-1 0,-13 7-2,19-9-8,-19 9-26,0 0 0,-8-13-2,8 13 1</inkml:trace>
</inkml:ink>
</file>

<file path=ppt/ink/ink2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7:47.7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187 167 70,'0'0'36,"4"-22"0,-4 22 0,-13-14-27,13 14-2,-14-2-2,14 2 0,-34 13-2,17 2 0,-5 7 0,1 9-1,-1 9 0,5 4-1,2 7 0,6 3 0,5 2-1,6-4 0,3-6-1,5-2 1,3-11 0,5-10 0,2-4 0,-1-13-1,1-8 0,-1-6 0,-5-8 0,-2-10 0,-5 0 0,-2-6 0,-5 0 0,-2 3 1,-1 3 0,3 6 0,5 4 1,-5 16-1,20-13 1,-1 19-1,2 1 1,1 10 0,-2 2 0,-1 7 0,-6 2 0,-1 5 0,-9 3 0,-3-1 1,-3-2-1,0-3-1,1-2 1,1-8-2,2-4 0,-1-16-2,9 13-3,-12-35-14,19 8-19,-6-12 0,8-6-1,-1-10 0</inkml:trace>
  <inkml:trace contextRef="#ctx0" brushRef="#br0" timeOffset="717">711 64 72,'16'-13'35,"-16"13"0,0-20-1,0 20-28,-19-16-2,3 13-1,-6-3 1,2 8-1,-2-4-1,5 8 0,1-3 0,16-3 0,-16 22-1,15-3 1,-2 1 0,4 6 0,-2 0 0,1 7-1,-2 1 1,2 5-1,-4 1 0,2 2 0,-2 0 0,1 3 0,-1 0-1,-1 0 1,1-3-1,1-2 0,-1-5 1,2-5-1,0-4 1,2-1 0,2-5 0,0-1 0,1-5 0,1-1 0,2 0-1,-6-13 1,11 24-1,-11-24 0,19 21 0,-6-13 0,3 2 1,6-3-1,0-3 0,-2-2-2,3-1 0,-6-11-2,2 6-6,-20-28-13,11 10-17,-7-14-1,1 7 1,-8-10 0</inkml:trace>
  <inkml:trace contextRef="#ctx0" brushRef="#br0" timeOffset="1279">740 299 77,'11'-19'36,"5"19"0,-4-13-3,12 24-27,-11-3 0,6 18-2,-6 0-1,2 13 0,-10 0-1,0 6 0,-11 0-1,-3-6 0,-2-6-1,2-7-1,-1-13 1,10-13-1,0 0 0,-9-26 1,19 0-1,3-12 0,5-7 2,-1-2-1,0-2 1,-1 5-1,-3 6 2,-4 12-1,-5 13 0,-4 13 0,-4 18 0,0 14 0,-2 10 0,4 5 0,2 5-1,3-2 0,3-4-1,7-10 0,3-7-2,-1-19-3,13 3-10,-13-27-23,14-2 2,-10-20-3,8 1 3</inkml:trace>
  <inkml:trace contextRef="#ctx0" brushRef="#br0" timeOffset="1731">1103 18 77,'0'0'36,"-13"-14"0,27 16-1,-14-2-28,26-4-1,-10 4-2,6 0-2,0-3 1,-1 5-1,1-2-1,-2 1 1,-5 1 0,-2 2-1,-13-4 0,20 20 0,-14-4 0,-5 6 0,2 1 0,-6 12 0,2 5-1,-1 9 1,-3 5 0,3 4 0,-2 1 0,2 2 0,1 3-1,-2-5 1,0-7 0,0-10 0,-1-6 0,-2-6 0,2-8-1,-5-6 1,9-16 0,-23 10-2,7-11-1,-6-11-3,1 6-3,-16-21-10,16 8-22,-17-4-1,8 4-1,-5-4 1</inkml:trace>
  <inkml:trace contextRef="#ctx0" brushRef="#br0" timeOffset="4009">2269 313 49,'20'5'36,"-7"-8"-1,8 13 1,-21-10-12,31 0-15,-31 0-1,0 0-3,0 0 0,-23 3-2,-4-6 0,-7 3-1,-10-5 1,-3 3-1,-2-1-1,-2 1 0,4 1 0,6 1-1,6 1 0,7 2 0,6 0-1,9-3-1,13 0-2,-18-1-1,18 1-7,0 0-21,0 0-6,13-8 1,3 13 0</inkml:trace>
  <inkml:trace contextRef="#ctx0" brushRef="#br0" timeOffset="4336">2239 478 77,'18'13'37,"-18"-13"-1,26 12 1,-26-12-31,-13 7-1,-8-8-1,-10 2-1,-3-2 0,-5 2-1,-8-2 0,2 1-1,2-2 0,1 4-1,6-4 0,5 2-2,10 3-2,-5-12-7,26 9-20,-16-8-7,16 8 0,-2-18 0</inkml:trace>
  <inkml:trace contextRef="#ctx0" brushRef="#br0" timeOffset="4711">1919 174 66,'13'-11'35,"-13"11"0,0 0 1,3-19-25,-3 19-2,0 0-4,-16 26 0,0-12-2,0 8 1,-10 1-2,0 2 0,-4-3 0,-2 1-1,-3-3 0,3-6 0,2-1-1,8 0 0,5-2 0,9 2 1,8 1-1,9 3 0,7 5 0,10 3 0,4 4 0,4 0 1,2 1-2,0-1 2,0-2-2,-4-2 1,-4-6-1,-8-10-2,-6-4-1,-11-18-9,-3 13-18,5-32-8,-4 11 1,-5-11-2</inkml:trace>
  <inkml:trace contextRef="#ctx0" brushRef="#br0" timeOffset="5226">2227 205 39,'0'0'32,"-13"1"1,13-1 1,0 0-18,0 0-3,-20-10-1,20 10-4,0 0-1,0 0-2,16 12 0,5-2-2,4 1 0,10 8 0,2 0-1,4 7 0,-4 1 0,-5 5 0,-10 0-1,-16 1-1,-16 1 1,-16-3-1,-12 1-1,-11-1 0,-6-1-1,-2-7-3,10 12-9,-5-22-26,21 3 2,7-15-3,24-1 2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46.92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18 51,'-10'-13'35,"10"13"0,-13-6-1,13 6-23,-9 17-1,11 8-4,-11-4-1,9 13-2,-4 3 0,6 2-2,0 1 0,7-3 0,-1-8 0,5-6-1,2-8 1,1-10 1,-2-6 0,4-9-1,-7-9 1,5-5 0,-7-5-1,-4-3 1,-5 0-1,-4 6 0,-5 0 0,-1 10-1,-6 3-1,-2 4-2,2 14-2,-10-17-22,13 15-12,-2-12 1,15 9-1</inkml:trace>
  <inkml:trace contextRef="#ctx0" brushRef="#br0" timeOffset="375">249 103 76,'3'16'37,"7"11"-1,-10-2 0,9 4-32,-5-3-1,1-1-2,-5-8 0,0-17 0,0 0-1,-19 0 0,10-17 1,2-8 0,3-8 1,4-1-1,7-2 1,7 6-1,4 4 1,3 8-2,4 10-1,-2 8-3,8 20-21,-16-10-14,7 8 1,-22-18-3</inkml:trace>
</inkml:ink>
</file>

<file path=ppt/ink/ink2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7:55.0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28 187 64,'-1'-28'37,"-7"0"-1,13 5 2,-20-5-26,15 28-2,-3-20-3,3 20-1,0 0-1,9 29-2,-6-3 0,6 14 0,-5 11-2,6 13 1,-6 7-1,7 4 0,-7 2-1,3-1 2,0-4-1,-2-12-1,1-11 0,-5-17-2,5-11 0,-6-21-4,0 0-3,-10-37-14,14 7-17,-4-23 0,9 2 1,-2-21 1</inkml:trace>
  <inkml:trace contextRef="#ctx0" brushRef="#br0" timeOffset="280">199 44 71,'0'-32'36,"0"32"0,-3-18-3,6 38-18,-9 1-7,6 17-2,-5 4-2,2 17 0,-2 5-2,2 7 0,-2-1-1,3 0 0,-4-5-1,2-7 0,-2-7-1,0-11-1,2-7-2,-6-17-3,13 8-13,-3-24-19,0 0 2,9-30-3,2 13 3</inkml:trace>
  <inkml:trace contextRef="#ctx0" brushRef="#br0" timeOffset="530">204 384 83,'-28'-2'35,"6"15"-2,-7-4-9,-6-3-51,4 0-5,-1-8-2,4-2 0</inkml:trace>
  <inkml:trace contextRef="#ctx0" brushRef="#br0" timeOffset="873">259 411 66,'-3'-24'36,"3"24"-5,20-22 4,-3 16-24,-8-10-2,9 22-2,-18-6-2,21 29-1,-12 0-2,-5 13 0,-2 8 0,-4 3-1,-2-1 0,-3-4-1,-2-7 0,2-12 0,1-11 0,6-18-1,0 0 1,10-29-1,3-2 1,5-13 0,0-8 0,1-11 0,2 2 1,-4 8-1,-4 6 1,-4 11 0,-5 14 0,-4 22 0,-9 13 0,1 24 0,-1 8-1,0 10 1,1 2-1,0 5 1,8-5-1,6-6 1,4-11-1,3-12-1,5-9-2,-4-20-3,12 4-10,-14-28-23,13-1 1,-8-12-2,3 1 1</inkml:trace>
  <inkml:trace contextRef="#ctx0" brushRef="#br0" timeOffset="1435">698 12 99,'0'0'37,"0"0"2,-13 32-7,6-13-30,-6 3-2,3 7-7,-11-12-29,18-2-1,3-15-1,0 0-2</inkml:trace>
  <inkml:trace contextRef="#ctx0" brushRef="#br0" timeOffset="1794">816 591 68,'-18'6'36,"18"-6"-1,-9 17 0,24-1-25,-15-16-4,17 16-2,-17-16-1,21 8-1,-21-8 0,13-19-1,-13 3 0,-5-2 0,-3 2 0,8 16 0,-25-16 0,12 22-1,0 11 1,9 10-1,4 0 1,4 6-1,5-1 0,1-12 1,3-5-1,0-15 0,-13 0 0,17-32-1,-14 11-3,-12-11-8,9 12-25,-8-2-1,8 22 0,-9-22 0</inkml:trace>
</inkml:ink>
</file>

<file path=ppt/ink/ink2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7:57.7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266 217 60,'19'-18'36,"-6"16"-1,-13 2-5,16-12-11,-16 12-10,1-13-2,-1 13-1,-13-9-2,-1 8-1,-4 4 0,-6-2-1,-2 5 1,-2 4-2,-1 5 1,-4 5-1,1 4 1,3 5-2,6 10 1,3 2-1,5 7 1,7 2-1,6 0 1,4-3-2,5 0 2,6-7-2,7-7 1,5-7 0,5-7-1,3-7 1,-1-9-1,-1-9 1,-4-10-1,-4-7 1,-10-5-1,-7-2 1,-10 0 0,-4-2-1,0 3 1,-2 6 0,5 4 0,4 6 0,1 13-1,19-10 2,-1 14-1,7 3 0,1 6 0,2 5 0,-5 5 0,-4 4 0,-5 7 0,-4-4 0,-5 2 0,-4 0 0,-4-5 0,2-1-2,-2-7 1,4-3-2,-1-16-5,7 16-10,-7-16-21,18-18 1,-5 0-2,6-3 2</inkml:trace>
  <inkml:trace contextRef="#ctx0" brushRef="#br0" timeOffset="734">782 147 78,'0'0'36,"14"-11"-2,-14 11-4,0 0-21,-22-2-5,4 8-1,-8-3-1,2 1 0,-4-1-1,4 0 0,3-3 0,8 4 1,13-4-1,0 0 1,0 0 0,0 25 0,3-10 0,5 9-1,-7-1 1,-2 15-1,-2 0 0,-5 6 1,3 6-1,-3-1 0,3 0 0,0 0 0,4 0-1,-1-4 1,2-4-1,2-5 0,-1-4 1,2-2 0,0-4-1,6-1 1,-1-8 0,5-1 0,0-4 0,5-1 0,-1-4-1,3-1 0,-1-3-1,-1-6-1,2 3-1,-6-10-4,10 10-8,-19-23-20,14 6-4,-7-9-1,2 2 0</inkml:trace>
  <inkml:trace contextRef="#ctx0" brushRef="#br0" timeOffset="1264">853 364 80,'0'0'36,"18"-1"0,-18 1 0,30 17-31,-17-1-1,7 12-1,-9 4-1,0 8 0,-9 1-1,-7 3-1,-2-2 0,-3-5 0,-3-7 0,0-13 0,13-17 0,0 0 0,0 0 0,4-21 0,14-8 0,3-9 1,-1-7-1,4-3 1,-3 5 0,-3 5 0,-4 5 1,-5 9-1,-6 11 0,-3 13 1,-9 18-1,-1 11 0,-2 7 0,4 6 0,-1 8 0,5 0 0,4 1 0,5-12-1,7-4 0,5-14 0,5-6-2,0-15-1,5-4-3,-11-23-9,19 9-22,-18-17-1,9 3-2,-8-13 2</inkml:trace>
  <inkml:trace contextRef="#ctx0" brushRef="#br0" timeOffset="1701">1298 126 90,'0'0'37,"0"0"1,2 33-1,-2-10-32,-1 9-2,-8-2-2,1 1-3,0 8-9,-12-19-26,17-3-1,3-17 0,0 0-2</inkml:trace>
  <inkml:trace contextRef="#ctx0" brushRef="#br0" timeOffset="2091">1457 42 70,'-5'13'34,"5"-13"2,0 0-2,0 0-24,0-13-2,0 0-2,0 13-1,22-15-1,-2 11-2,-1-3 0,6 5 0,-4 1 0,1 4-1,-4 2 0,-4 1 0,-14-6-1,16 16 2,-15-3-1,-1 6 0,3 0-1,-1 5 1,-2 5 0,0 6-1,0 1 1,1 8-1,-2 0 0,1 4 0,0-1 0,-2 3 0,2-2 0,0 0 0,2-3 0,-1-4 0,-2 0 0,-1-5 0,-1 0 1,-1-4-1,-5-3 0,5 0 1,-6-6 0,1-1-1,-2-9 1,-2 0 0,-2-9-1,-2-7-2,1 1-1,-9-12-5,11 16-9,-17-12-24,14 10 0,-5-3 0,5 4-1</inkml:trace>
</inkml:ink>
</file>

<file path=ppt/ink/ink2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8:06.0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84 24 27,'0'0'31,"-15"5"1,15-5 2,0 0-14,-21 8-8,21-8 0,0 0 0,0 0-4,0 0-1,0 0-3,0 0 0,23 2-1,-5-7 0,6-1-1,1-1 0,5 2 0,-2-2-1,-2 4 1,-5-3-1,-6 6 0,-15 0 0,0 0 1,7 25-1,-13 0 0,-4 5 1,0 12-1,-2 4 0,2 8 1,2 2-1,2 0 0,0-2-1,2-4 1,1-5 0,1-7-1,-1-5 0,2-7 1,-2-7-1,-1-5 0,4-14 0,-19 14 0,6-16 0,-3-4 0,-1-6-1,-5-2 1,1-2-3,-1-3 0,7 5-3,-5-14-10,20 28-9,0-29-16,0 29 2,22-27-2,1 15 3</inkml:trace>
  <inkml:trace contextRef="#ctx0" brushRef="#br0" timeOffset="468">224 271 71,'3'-15'38,"-3"15"-1,0 0 1,-18 6-18,-8 0-16,-2 2-1,-8 3-3,0-6-2,7 13-11,-7-17-25,17 2 1,19-3-1,0 0-1</inkml:trace>
  <inkml:trace contextRef="#ctx0" brushRef="#br0" timeOffset="874">412 230 78,'16'3'37,"-3"-1"0,9 12 0,-5 0-29,8 18-2,-12 1-2,0 6-1,-12 3-1,-5-1-1,-8-2-1,-5-7 1,-1-6-1,1-12 0,3-8 0,14-6-1,-10-19 1,17-1-1,6-12 1,6-6 0,4-5 1,1-2-1,-1 2 1,-4 5-1,-6 10 1,-6 12 0,-7 16 0,0 0 0,-17 30-1,5 5 1,1 9-1,4 6 1,4-1 0,6-6 0,4-4-1,6-7 1,6-8-2,1-14-1,3-4-2,-10-20-7,14 9-16,-9-15-12,5 1 0,-7-1-1,4 1 3</inkml:trace>
  <inkml:trace contextRef="#ctx0" brushRef="#br0" timeOffset="1404">902 372 81,'-6'14'36,"6"-14"-2,-7 22 1,7-22-31,4 24-2,-4-24 0,0 0 0,20-5-1,-16-8 1,2-6 0,-3 3-1,-3-1 1,-4 4-1,4 13 0,-13-10 0,13 10-1,-12 17 1,8 0-1,2-1 0,4 0-2,-2-16-4,11 16-19,-11-16-12,13-19 0,-8-3-1,-1 1 1</inkml:trace>
</inkml:ink>
</file>

<file path=ppt/ink/ink2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8:08.0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303 122 82,'0'0'37,"-14"-15"0,14 15 0,-31-3-30,8 12-1,-13-3-2,1 8 0,-4 7-1,6 8-1,-2 5-1,9 7 0,8 7 0,7 0 0,9 3-1,8-2-1,7-4 1,8-8-1,0-10 1,7-9-1,-2-14 0,0-11 0,-4-8 1,-9-11-1,-4-3 0,-5-2 1,-8 4-1,-2 1 1,-3 5-1,3 7 1,6 14 0,0 0 0,16-5 0,4 14 0,1 3 1,3 4 0,-3 4 0,-4 2 0,-7 1 0,-2 8 0,-8-4-1,-3 1 1,-2-2-1,1-4 0,7-3-2,-3-19 0,13 19-4,-12-33-11,21 4-21,-6-13 0,3 0-1,-3-13 1</inkml:trace>
  <inkml:trace contextRef="#ctx0" brushRef="#br0" timeOffset="624">725 34 74,'0'0'37,"-10"-18"-2,-3 15 1,-17-9-29,8 13-3,-8-3 0,5 2-2,2 0-1,7 0 0,16 0 0,0 0 0,-5 16 1,16-3-1,-4 1 1,0 8 0,-4 4 1,-2 6-2,-5 1 2,-2 8-2,-2 3 2,0 2-2,2 2 1,2 1-1,0-2 0,4-2 0,-2-3 0,4-3-1,-2-5 1,0-4-1,0-4 0,0-2 0,1-3 0,2-6 0,1 1 0,-4-16 1,15 23-1,-15-23 0,25 21 0,-25-21 0,27 10-1,-11-12-1,2 1-2,-13-15-10,17 9-15,-10-20-11,4 3 1,-3-8-1,1 0 1</inkml:trace>
  <inkml:trace contextRef="#ctx0" brushRef="#br0" timeOffset="1076">765 315 59,'0'0'37,"13"-8"0,1 22 0,-14-14-13,33 32-16,-18-11-3,1 17-1,-7-3-1,-4 3 0,-5-3-3,-7-5 0,0-4 0,-6-13-1,13-13 0,-20-1-1,15-15 1,4-10-1,9-6 2,4-5-1,5-3 1,2-1 1,0 2 1,-1 10-1,-5 4 1,-13 25 0,16-10 0,-15 23 0,-4 9 0,-1 13 0,-4 5-2,3 4 1,0 2-1,4-5 0,4-3-1,3-11-1,7-3-2,-13-24-5,40 13-12,-21-28-18,14-4 1,-6-18-1,3-3 2</inkml:trace>
  <inkml:trace contextRef="#ctx0" brushRef="#br0" timeOffset="1481">1076 95 79,'-17'-13'36,"17"13"-1,0 0 0,23-8-29,-7 3-2,10 7-1,5-2 0,2 0-1,-1-2-1,-2-1 1,-4 0-1,-4 2 1,-6-2 0,-16 3-1,15 18 1,-15-1 0,0 8 0,0 8-1,-2 3 1,2 8-1,0 4 1,2 4-1,-2-1 0,0 1 0,0-1 0,1-1 0,3-5-1,-1-5 0,-1-5 1,-2-7-1,-5-9-1,-2-3 1,-6-6 0,-7-4-2,-2-2-1,-4-4-2,7 12-9,-23-18-25,17 3 0,-5-4-1,4-4 0</inkml:trace>
  <inkml:trace contextRef="#ctx0" brushRef="#br0" timeOffset="2495">2319 326 81,'14'-4'37,"2"8"-2,-16-4 3,0 0-29,0 0-2,-34-1-2,-9 2-1,-6 5-1,-12-3-1,-3 3 0,-4-5-1,3 2 0,6-4 0,4 1-1,7-2 0,13 1 0,9-1-1,7 1-1,19 1-1,-13-1-3,13 1-9,0 0-21,27 8-2,-11-8 0,8 8 0</inkml:trace>
  <inkml:trace contextRef="#ctx0" brushRef="#br0" timeOffset="2807">2225 578 73,'0'0'37,"16"8"0,-16-8 0,-21 0-21,-9-4-12,-6 5 0,-15-2-1,-1 1 0,-5-3-1,-1 2 0,-1-2-1,6-2-1,1 1 1,9 1-1,6 0-1,8-1-2,12 7-1,0-10-10,17 7-23,0 0 0,21 2-1,-21-2 0</inkml:trace>
  <inkml:trace contextRef="#ctx0" brushRef="#br0" timeOffset="3151">1813 222 85,'0'0'36,"6"13"0,-8 9-2,-20-9-26,11 13-2,-15-6-2,-3 5-1,-6-3-1,-4-1 0,-2-5-1,3 2 0,4-1-1,8 2 1,4 0-1,9 1 0,8-2 0,11-1 1,10-1-1,7 2 1,6-2-1,6 3 0,4-1 1,2 4-1,1 1 1,1 1-1,-11 0 0,-1-3 0,-7-4-2,-6-10-3,-1 7-10,-17-14-23,9-22 0,-8-3 0,7 0-2</inkml:trace>
  <inkml:trace contextRef="#ctx0" brushRef="#br0" timeOffset="3603">2203 236 59,'-18'-7'34,"18"7"0,0 0 0,-20-17-23,33 22-1,-13-5-1,31 11-3,-7-3-1,11 11-1,0 0-1,3 7 1,-6 2-1,-6 5-1,-10 4 0,-9 2 0,-16 0-1,-11 0-1,-9-4 0,-10-2-1,-5-2-1,-1-12-2,6 7-9,-16-19-22,25 2-2,-1-13-2,14 1 0</inkml:trace>
</inkml:ink>
</file>

<file path=ppt/ink/ink2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8:12.3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156 85 82,'0'0'37,"-10"18"-7,7-32-1,3 14-17,0 0-2,26-7-3,-13-5-2,9 5-1,-1-3-2,8 4 0,-6-5 0,2 5 0,-5 2-1,-4 3 0,-16 1 0,13 11 0,-16 3 0,-3 9 0,-2 10 0,2 5 0,-1 10 0,1 8 0,-1 2 0,7-1 0,-5-1-1,1-6 1,-3-5-1,-3-9 1,-3-8-1,-3-8 1,0-9-1,-3-5 0,0-4-1,2-7-1,1-2-1,-1-8-2,17 15-6,-34-44-10,36 25-19,-7-9 1,14 6 0,0-5 1</inkml:trace>
  <inkml:trace contextRef="#ctx0" brushRef="#br0" timeOffset="390">295 363 92,'-5'-13'36,"-12"15"0,-16-14-7,1 18-22,-14-5-3,2 7-2,4 2-3,-2-10-8,20 6-27,8-11 0,14 5 0,0 0-2</inkml:trace>
  <inkml:trace contextRef="#ctx0" brushRef="#br0" timeOffset="717">471 388 78,'0'0'36,"6"-28"0,-6 28 1,17-29-28,3 30-1,-7-2-3,6 16-1,-6 5-1,-1 10-1,-11 5 0,-2 2-1,-6 1-1,-9-2 0,-2-8 0,1-8 0,3-8-1,14-12 1,-13-1-1,13 1 0,17-31 1,0 6 0,2-6 0,6-3 0,-4 0 1,1 3-1,-5 3 1,-5 6 0,-8 4 0,-4 18 0,0 0 0,-16 19 0,8 3 0,-1 9 0,3 5 0,8 6-1,2 0 0,5-4 0,4-4-2,4-8 0,2-1-5,-19-25-10,39 2-22,-23-15 1,7-6 0,-7-12-2</inkml:trace>
  <inkml:trace contextRef="#ctx0" brushRef="#br0" timeOffset="1388">914 4 98,'0'-15'37,"0"15"1,-13 18-10,5 11-24,-9 4-2,-5-5-12,5 9-25,2-11-1,11-7-2,4-19-1</inkml:trace>
  <inkml:trace contextRef="#ctx0" brushRef="#br0" timeOffset="2090">1068 528 89,'0'0'36,"0"0"0,0 0-1,0 0-29,0 0-2,16 18-1,-16-18-1,19 7-1,-19-7 0,16-7-1,-16 7 1,6-26 0,-8 8 0,-2 3-1,4 15 1,-22-16 0,9 20-1,2 10 1,-2 8-1,4 4 1,5 1-1,4-1 0,0-8 0,0-18 0,17 9 1,-4-21-1,0-12-1,-1-1 0,-2 2-2,-12-11-11,12 16-23,-14 2-1,4 16 0,0 0-2</inkml:trace>
  <inkml:trace contextRef="#ctx0" brushRef="#br0" timeOffset="2745">1647 104 79,'-5'-25'38,"5"25"-2,-27-18 1,27 18-28,-26 0-2,7 14-2,-6 3-1,4 14 0,-4 8-2,11 8 0,-1 3-1,8 6 0,4-3 0,8-2-1,2-3 0,4-12 0,4-3 0,1-11 0,1-6-1,-1-10 0,0-8 1,-16 2-1,19-25 0,-16 3 0,-2-4 0,-4-2 0,2-3 1,1 4 0,3 1-1,7 5 2,4 6-1,6 5 0,5 4 1,2 9 0,1 3-1,-2 6 1,-7 6 0,-6 2 1,-5 5-1,-3 5 0,-5-1 0,-2 4 0,2-5-1,0-3 1,2-2-2,1-7-1,-3-16-1,0 0-4,20 12-12,-17-31-21,11 0 2,-4-14-3,11 4 3</inkml:trace>
  <inkml:trace contextRef="#ctx0" brushRef="#br0" timeOffset="3400">2280 29 83,'0'0'35,"0"0"1,0 0 0,0 0-31,-27-13-3,1 14 0,-3-2 1,4 2-1,0-1-1,10 3 1,15-3 1,-12 13-2,12 1 2,1 3-2,-1 4 2,0 5-2,-5 2 2,0 8-2,-3 2 1,0 2-1,4 3 1,0 2 0,4 1-1,4 1 1,-2-1-2,2-1 1,0-2 0,-1-6-1,-1-5 0,-2-5 0,-2-5 1,1-6-1,-1-3 0,2-13 0,6 14 0,-6-14 0,23 7 0,-4-5 0,1 2-1,3-7-1,2 6-1,-3-9-2,5 12-10,-18-22-15,14 7-10,-10-10 0,3 1 0</inkml:trace>
  <inkml:trace contextRef="#ctx0" brushRef="#br0" timeOffset="3884">2339 291 58,'0'0'36,"12"-17"1,7 22-1,-2-6-12,16 22-17,-11-1-1,1 14-2,-10 0 0,-1 6-2,-11-2-1,-5-6-1,-9-2 0,0-11-1,0-10 0,0-11 0,13 2 0,-5-29 0,11 2 0,6-3 1,5-9 0,5 2 0,-5 1 1,1 8 0,-7 3 0,-11 25 0,12-14 1,-12 14 0,-5 30-1,1 4 1,3 2-1,1 7 1,2-2-1,4-5-1,3-4-1,4-8-1,4-8-3,-17-16-10,42-16-21,-20-14-2,8 4-1,-5-15 0</inkml:trace>
  <inkml:trace contextRef="#ctx0" brushRef="#br0" timeOffset="4352">2805 79 74,'0'0'34,"0"-16"1,0 16-7,19-13-17,1 13-5,0-9-4,6 7 2,0-1-3,5 2 2,-4-2-2,2 6 1,-7-3 0,-1 1 0,-8 4 1,-13-5-2,18 25 2,-14-5-1,-2 3 0,0 9 0,3 8 1,-2 5-1,-3 8-1,1 3 1,-2 3-1,-2 0 1,-4-1-2,-1-7 1,-3-2-1,1-6 0,-2-4 0,3-3 1,1-5-1,3-2 0,3-7 0,-3-3-1,5-19-1,-17 12-1,4-16-8,-22-26-15,12 7-14,-7-13 0,-1 5-1,-3-5 1</inkml:trace>
  <inkml:trace contextRef="#ctx0" brushRef="#br0" timeOffset="5085">2747 234 80,'10'-28'38,"-10"28"-1,7-27-5,-7 27-18,0 0-6,-2 21-3,-9-6-1,0 4-2,-5 4-3,-7-8-7,13 7-24,-8-20-7,18-2-1,-13-22 0</inkml:trace>
</inkml:ink>
</file>

<file path=ppt/ink/ink2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8:28.9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8 460 46,'0'0'32,"0"0"0,0-18 2,-9 4-22,9 14-1,0 0-1,0 0-2,0-20-1,0 20-1,0 0-1,0 0-1,0 0 0,0 0-2,6 19 0,-3 2-1,-2 8 0,1 2 0,-1 6-1,5 1 0,-3 0 1,3-5-1,-1-5 0,4-11 0,-9-17 0,25 9 0,-11-15 0,1-7 0,1-9 0,0-2 0,-2-4 0,-1 5 0,-3 0 1,-1 7-2,-9 16 1,16 0 0,-8 13 0,1 10 0,4 6-1,-1-3 1,2 5 0,2-11 0,-1-7 0,-2-12 1,0-11-1,-5-10 0,-2-12 1,0-7-1,-2-2-1,-2-1 0,-1 6-3,-9-5-8,16 15-22,-12 0-4,8 13 0,-4 13-1</inkml:trace>
  <inkml:trace contextRef="#ctx0" brushRef="#br0" timeOffset="530">455 46 88,'2'-26'37,"-2"26"0,1-22 1,-1 22-31,7 14-2,-5 12-1,-4 6 0,4 11-2,-2 8 0,0 8 0,0 10-2,0 0 1,0-1-1,-3-4 1,1-7-2,2-11 0,-2-8 0,0-13 0,2-25-1,0 0 0,0 0 0,2-31 1,3 1-1,3-8 0,3 2 2,2-2-1,5 3 2,3 11-1,1 6 1,4 17 0,-6 9 1,4 14-1,-10 6 1,-1 9-1,-4 3-1,-6 0 0,-5-2-1,-7-9-3,5 4-6,-18-23-21,22-10-8,0 0 1,0 0-2</inkml:trace>
  <inkml:trace contextRef="#ctx0" brushRef="#br0" timeOffset="967">675 482 71,'0'0'35,"0"0"0,22-9-8,0 9-16,-9-12-3,13 9-1,-13-10-2,4 3-1,-17 10-1,9-19-2,-9 19 1,-19-3-1,2 11 0,-2 5-1,0 6 1,2 8-1,4 5 1,5 3-1,10 1 0,5-2-1,6-1 0,3-10-3,10-1-5,-13-22-22,16 0-6,-6-17 0,3 1 0</inkml:trace>
  <inkml:trace contextRef="#ctx0" brushRef="#br0" timeOffset="1216">943 473 59,'2'-17'35,"-2"30"1,-5 1-1,5 22-8,-1-7-22,4 8-1,-3-5-1,3-2-1,-2-7 0,2-10-1,-3-13-1,0 0 1,9-29-1,-5-3 0,5-5 0,2-3 0,4 1-1,2 4 1,5 5-2,-9 4-3,9 20-12,-12-7-20,3 10 0,-13 3-1,16-3 1</inkml:trace>
  <inkml:trace contextRef="#ctx0" brushRef="#br0" timeOffset="1528">1157 477 64,'14'-10'36,"7"6"0,-3-8 0,11 11-23,-15-11-4,8 9-3,-22 3-1,13-4-2,-13 4-1,-22 16-1,5 3-1,-5 5 1,0 5-1,5 6 1,4-3-1,9 3 0,8-2 1,12-5-1,7-12 0,7-10 0,2-8-3,-3-21-8,18 6-25,-13-15-2,2-3 0,-4-6-2</inkml:trace>
</inkml:ink>
</file>

<file path=ppt/ink/ink2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8:33.4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22 260 61,'-13'1'36,"13"-1"-1,0 0 1,-15 0-24,15 0-4,0 0-1,13 4-1,-13-4-2,21-5 0,-8 5-2,5 3 1,-4 4-2,4 12 1,-9 7 0,-5 7-1,-7 9 0,-6 0-1,-4 2 0,-3-3 0,-1-5 1,0-13-1,7-9 0,10-14 0,0 0 0,10-31 0,8 0 0,5-6 0,4-7 0,-1-3-1,1 5 1,-4 3 0,-4 7 0,-9 8 0,-10 24 0,0 0 0,0 0 1,-16 27-1,3 8 1,3 5 0,2 1 0,7 3-1,5-3 1,8-4 0,6-6-2,1-15 0,7-5-3,-7-21-6,18 10-15,-12-22-14,3 1-1,-6-15 0,4 1 2</inkml:trace>
  <inkml:trace contextRef="#ctx0" brushRef="#br0" timeOffset="468">526 0 74,'0'0'39,"0"0"-2,6 20 2,-14 2-23,6 15-12,-11 1-3,0-4-2,-1 7-12,-3-24-25,17-17 1,-18 4-3,17-24 0</inkml:trace>
</inkml:ink>
</file>

<file path=ppt/ink/ink2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8:36.6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29 257 82,'0'-22'38,"0"22"-1,0 0 1,0 27-31,-5-2-1,5 9-2,-7 3 0,7 4-2,-4 2 1,-1-1-2,4-3-1,-1-13-1,2-5-1,0-21-4,0 0-3,-5-31-11,10 1-18,-6-18 0,5-1 4,-9-23 19,13 10 6,-8-4 7,3 0 7,7 23 10,-10-4 19,5 14 1,-5 5-5,0 28-16,0 0-9,0 0-8,0 0-30,14 5-1,-14-5-1,19 20-1</inkml:trace>
  <inkml:trace contextRef="#ctx0" brushRef="#br0" timeOffset="375">330 185 83,'0'0'37,"-12"27"-1,-6-14 0,2 6-32,-1 0-1,-1 8-1,5-2 1,9 4-2,4-2 1,13-1-1,4-2 1,5-2-1,-4-3 0,-5-7 0,-13-12-1,4 13 0,-17-8-1,-9-8-1,0 7-4,-13-13-9,16 9-23,-1-7 2,20 7-2,-9-16 1</inkml:trace>
</inkml:ink>
</file>

<file path=ppt/ink/ink2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8:37.6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151 56 61,'1'-20'36,"-1"20"-1,0-19 0,-3 3-21,3 16-6,0 0-2,-21-6-1,5 13-1,-1 9-2,-5 8 0,2 8 0,-2 3 0,8 4-2,2-4 0,8-1 0,4-8 0,9-8 0,5-11 0,3-11-1,6-10 0,0-6 0,-1-5 1,-2-2 0,-3 2-1,-4 3 1,-3 8 0,-10 14 1,0 0 0,16 13 0,-8 5 0,0 2 0,4 1 0,4-4-1,5-2 0,8-11-1,3-2-3,-6-23-14,10 2-20,-6-15 0,3-4-2,-7-9 1</inkml:trace>
</inkml:ink>
</file>

<file path=ppt/ink/ink2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8:38.4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321 164 76,'-7'-38'37,"2"9"0,-9-4 0,1 8-31,-13 5-1,1 8 0,-5 5-1,4 11-1,3 5 0,2 6-1,7 6 0,5 8 0,6 2 0,3 4-1,0 3 1,2-1-1,-2 5 0,0-1 0,-3 1-1,0-5 1,-3 2-1,-1 0 0,0-4 0,-1 1 1,0-7-1,2 2 1,2 1-1,1-5 0,-2-5 0,5-4-2,0-2-1,0-16-3,9 16-10,-13-32-24,17 1 1,-5-10-2,14 1 2</inkml:trace>
  <inkml:trace contextRef="#ctx0" brushRef="#br0" timeOffset="343">211 456 71,'-20'-7'34,"-1"14"0,-6-4 0,2 3-30,-7 1-6,-7-3-29,13-2-1,5-2-2,21 0 1</inkml:trace>
  <inkml:trace contextRef="#ctx0" brushRef="#br0" timeOffset="562">249 468 91,'5'36'36,"-3"-1"0,6 11-10,-3-8-22,-1 1-1,-7-11 0,2-2-2,-4-11 1,5-15-2,-13-8 0,6-12 0,6-6 0,5-6-1,0 0 1,9-1 0,5 1-2,2 6 1,3 8-1,-4 2-5,11 13-22,-11-7-7,4 7 1,-8-1-3</inkml:trace>
  <inkml:trace contextRef="#ctx0" brushRef="#br0" timeOffset="889">587 466 80,'16'5'37,"-16"-5"-1,10-13 0,-10 13-32,0 0 0,0 0-2,0 0 0,-24-2-1,3 15-1,1 6 1,1 3 0,5 7 0,4 0 0,7 0 0,7-4-1,6-6-2,8 1-4,-18-20-27,34-4-3,-9-11-1,7 5-1</inkml:trace>
  <inkml:trace contextRef="#ctx0" brushRef="#br0" timeOffset="1170">813 484 77,'-13'-19'36,"13"19"0,-25 3 0,24 10-31,1-13-1,-7 30 0,4-8-2,4 4 0,2 2 0,0 0-1,-2-4 0,-2-1-1,-3-1 1,-7-6-2,1-1 0,-9-12-6,19-3-16,-26-5-15,19-9 2,3-14-3,13-2 2</inkml:trace>
  <inkml:trace contextRef="#ctx0" brushRef="#br0" timeOffset="1451">984-2 87,'8'22'37,"-6"-1"-1,8 16-6,-4-6-24,1 12 0,-4 1-2,1 5 0,-4 1-2,-3 4 0,-1-2-1,0-1 0,-2-5-1,-3-4 1,3-7-1,-1-4 0,1-12-1,3-3 0,3-16 0,0 0 0,0 0 0,-3-18-1,8 2 1,2-7-1,5 1 2,2-5-1,5 0 1,1 4 1,5 4 0,-1 8 0,2 8 1,-2 13-1,-4 6 0,-1 14 0,-8 5 1,-4 3-2,-1 0 1,-4-5-2,1-5 0,-3-28-11,21 7-17,-1-29-11,14-8 1,5-15-3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48.1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293 17 76,'3'-15'38,"-3"15"-2,-21-4-3,21 4-26,-38 9-2,5-1-1,-6 0-2,2 0 0,-1 0-2,6 2 0,10-5 0,22-5-1,-15 12 0,15-12 0,22 4 0,-2-7 1,4 2-1,2-2 2,-2 2 0,0 1 0,-6 0 1,-5 11-1,-5 5 2,-5 10-1,-6 4 0,-5 8 0,-2 5-1,1 2 1,-2 3-1,-1-5-1,3-4 0,0-6-2,8-5-1,-2-12-1,7-2-1,-4-14-1,14 6 1,-14-6 0,28-10 0,-11 5 3,1 0 2,0 5 1,-18 0 2,22 1 0,-22-1 0,0 0 0,-31 19 0,5-12-1,-7-1-1,-6 1 0,3-3-3,0-4-1,16 9-20,-2-18-14,22 9-1,-8-17 0,8 17 0</inkml:trace>
</inkml:ink>
</file>

<file path=ppt/ink/ink2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8:40.8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36 345 75,'-24'-21'37,"24"21"0,-13-1 0,17 19-27,-4-18-5,13 34-1,-10-13 0,3 11-2,2-2 0,1 3-2,0 1 0,-5-7-3,5 1-6,-9-28-24,8 18-4,-8-18-1,22-20-1</inkml:trace>
  <inkml:trace contextRef="#ctx0" brushRef="#br0" timeOffset="203">181 287 87,'-2'-19'36,"2"19"1,0 0-1,0 0-31,-4 30-1,-2 2-1,-2 4 0,0 7-1,1 6 0,-1-6-2,-1 0-1,2-13-6,9 6-17,-2-36-15,-4 13 1,1-26-2,10-5 1</inkml:trace>
  <inkml:trace contextRef="#ctx0" brushRef="#br0" timeOffset="593">485 327 78,'0'0'37,"-3"-16"-2,3 16-5,-20 0-22,7 10-3,-12 1-1,1 10-2,-7 1 0,1 9 0,2 3-2,2 3 0,9-1 0,7-3 0,8-5-1,7-7 0,8-6 0,3-14 0,5-10 0,2-7 1,2-11-1,-3-6 2,2-1-1,-2 0 2,-7 0-1,-1 10 2,-5 2-1,-9 22 1,11-14-1,-11 14 0,3 30-1,-4-3 0,-2 6-1,-2 1-2,5 7-1,-7-12-8,19 11-18,-11-24-10,12-1 2,-13-15-2</inkml:trace>
  <inkml:trace contextRef="#ctx0" brushRef="#br0" timeOffset="952">621 391 79,'0'0'35,"17"16"0,-18 2 0,10 14-30,-6 0-2,2 5 0,-2-2-1,-1-6-1,-7-6 0,1-10-1,4-13 1,-13-12-1,9-9-1,4-7 2,0-3-2,4-3 1,6-2 1,6 2-1,1 7 0,4 5 0,-1 7 1,0 4-1,-1 10 1,-3 5-1,-2 10 0,-3 5 1,-4 8-1,0 4-1,-6 8 1,-2-5-4,5 12-12,-11-22-21,9-3 2,-2-21-3,0 0 2</inkml:trace>
  <inkml:trace contextRef="#ctx0" brushRef="#br0" timeOffset="1295">841 124 85,'-1'-21'36,"1"21"-1,0-14 1,0 14-35,8 15-5,-8-15-30,-7 32 0,11-18-2,9 9-1</inkml:trace>
  <inkml:trace contextRef="#ctx0" brushRef="#br0" timeOffset="1466">1134 326 82,'0'0'37,"0"0"-1,-14 6 0,-7 0-32,2 10-1,-6 5-2,2 4 0,-3 2 0,4 1-1,5-1-1,5-2 0,10-7 0,2-18-1,13 15 1,0-20-1,5-7 2,1-5 0,0-7 1,1-3 0,-2 3 1,-2 5 0,-6 1 0,-10 18 0,17-7 1,-17 7-2,12 29 0,-8 0-1,-1 2 0,-2 0-1,2 5-2,-4-13-9,14 4-23,-13-27-3,23 3 1,-7-22-1</inkml:trace>
  <inkml:trace contextRef="#ctx0" brushRef="#br0" timeOffset="1810">1374 0 74,'1'-15'37,"-1"15"-2,5 35 1,6 8-27,-14 15-6,-1 13 0,-6 5-2,-2 7 1,1-7-2,1-15-1,-2-9 0,-1-18-1,4-19 1,9-15-2,-8-14 1,8-12 0,7-4 1,6-4 1,3-3 0,7 7 1,3 5 1,1 8 0,1 7 0,-1 11 0,-5 8-1,-4 11 1,-10 3-2,-2 10 1,-12 0-1,-7 1 0,-4-4 0,-8-7 0,-2-6-2,-5-19-3,12 1-12,-6-26-20,21-3 2,4-13-3,11 3 2</inkml:trace>
  <inkml:trace contextRef="#ctx0" brushRef="#br0" timeOffset="2200">1575 14 65,'0'0'37,"12"18"-1,-12-18 1,26 37-20,-19-9-13,3 14 0,-4 1-1,0 9 0,-5 1-1,1 5-1,-2-1 0,-5-2-1,1-2 0,-3-7-3,4-1-5,-15-23-19,20 3-11,-2-25-1,0 0 1</inkml:trace>
  <inkml:trace contextRef="#ctx0" brushRef="#br0" timeOffset="2480">1707 462 62,'0'0'35,"20"18"-1,-5-18 0,22 3-24,-15-12-3,7 6-1,-6-10-1,-1 0-2,-6-1-1,-6 1 0,-10 13-1,0-22-1,0 22 0,-26 1 0,7 9 0,-3 7 0,0 4-1,2 7 2,0 0-1,5 3 0,11-1 0,10-3 1,10-6-1,6-5-1,12 0-7,-3-22-28,16-3 1,1-16-4,0-8 2</inkml:trace>
</inkml:ink>
</file>

<file path=ppt/ink/ink2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9:07.1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39 98,'-3'-25'38,"3"25"2,-6-16-3,6 16-31,0 0-2,0 0-4,-17 6-2,17-6-7,-10 13-28,10-13-2,-9 33 1,6-13-2</inkml:trace>
</inkml:ink>
</file>

<file path=ppt/ink/ink2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9:03.69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330 142 69,'3'-14'35,"-8"-1"0,5 15 0,-19-27-25,6 29-4,-13-6-1,0 5-1,-7-5-1,1 7-1,-4-3-1,1-2 0,8 2 0,2 2 0,8-2 0,17 0 0,-13 8 1,13-8 0,8 21-1,-3-6 1,-1 4-1,0 11 1,-4 4-1,-4 6 0,0 1-1,-2 5 0,-1 0 0,1 0 1,-1-3-1,2-5 0,5-6 0,-4-1-1,1-8 1,3 1 0,0-4 0,3-1 0,-3-1 0,1-3 0,2-2 0,-3-13 1,19 19-1,-6-16 1,7 1-1,2-2 0,1 1 0,3-2 1,8 2-1,-8 0-2,3 0-1,-12-12-9,13 8-25,-17-15-2,5 4 1,-12-14-2</inkml:trace>
  <inkml:trace contextRef="#ctx0" brushRef="#br0" timeOffset="468">282 390 76,'-15'-11'36,"-2"14"-1,-8-3 0,4 4-29,-7 3-4,-5 2-5,16 4-26,-5-7-4,22-6-1,-15 15-2</inkml:trace>
  <inkml:trace contextRef="#ctx0" brushRef="#br0" timeOffset="671">282 302 87,'0'0'37,"9"16"1,-9 4-1,20 13-29,-6 1-3,12 14 0,1 2-3,1 5-1,0-7-2,-2-8-3,3-2-2,-29-38-18,28 25-13,-28-25-1,13-26 0,-18-10 1</inkml:trace>
  <inkml:trace contextRef="#ctx0" brushRef="#br0" timeOffset="842">498 401 67,'-13'-24'35,"13"24"1,-16-9 0,13 28-18,-12 1-11,5 18-1,-11-2-1,0 13-3,-2-4 0,-2-1-5,7-1-3,-8-14-28,18-2-4,8-27 1,0 17-2</inkml:trace>
  <inkml:trace contextRef="#ctx0" brushRef="#br0" timeOffset="1139">695 367 80,'0'0'36,"-15"10"-1,7 17 0,-16-5-29,10 13-2,-4 0-1,5 11-2,0-2-1,5-5-2,8-4 1,4-10-2,12-5 2,-2-19-1,8-8 1,0-14 1,-2-10-1,-2-4 2,-5-10-1,-2 2 2,-6-1 0,-1 12 1,-7 7 1,3 25 0,0 0-1,0 0 1,0 38 0,4 6-2,1 3-1,0 3-1,1 0-1,2-14-5,5 10-16,-5-28-16,10-5 1,-18-13-2,30-24 1</inkml:trace>
  <inkml:trace contextRef="#ctx0" brushRef="#br0" timeOffset="1482">884 455 71,'0'0'37,"0"0"-3,6 28 2,0 3-24,3 10-8,-6-2-1,1 1-2,-4-3 1,0-15-3,0-22 0,0 0 0,-17-5 1,12-18 0,1-9 0,4-5 1,4 0 1,9 5 1,2 4 1,5 13 0,-3 7-1,8 13 1,-5 10-1,2 9-1,-3 3 0,-5 7-2,-5-6-1,-2 1 0,-5-9-1,-2-20 1,0 0-1,0 0 0,-9-18 0,5-14 0,7 4 1,-2-12 0,9 3 1,3 4 0,5 6 2,5 10-1,-3 6 1,5 14 1,-4 10-1,1 17 0,-6 4-1,0 11 0,-9 1-1,-5-2-2,-2 0-1,-9-11-4,9 7-12,0-40-19,-12 19 0,4-36-1,13-1 2</inkml:trace>
  <inkml:trace contextRef="#ctx0" brushRef="#br0" timeOffset="1950">1312 471 94,'0'0'37,"16"-1"2,-16 1-10,15 30-20,-15 6-1,3 15-4,-4 3-1,2 10-1,-1-1-1,0 3 0,0-8-1,2-6-2,-1-8-1,1-15-2,5 4-6,-7-33-25,0 0-3,0 0 1,-3-31-1</inkml:trace>
  <inkml:trace contextRef="#ctx0" brushRef="#br0" timeOffset="2184">1371 470 87,'23'-22'36,"13"19"1,-8 3 0,14 22-30,-15 3-1,1 17-2,-17 4-1,-9 2-1,-15-2-1,-12-7-2,-9-6 0,-11-16-4,4-1-3,-15-27-27,27 0-2,4-18-1,19 1 0</inkml:trace>
  <inkml:trace contextRef="#ctx0" brushRef="#br0" timeOffset="2418">1569-6 92,'0'0'37,"15"0"1,-2 23-6,-2 4-25,-2 21-1,-4 5-2,0 15-1,0 5 0,2 2-2,-4-3 0,3-2-1,-4-8-1,0-13-3,5-4-3,-16-29-24,23 8-7,-14-24-1,18-2 0</inkml:trace>
  <inkml:trace contextRef="#ctx0" brushRef="#br0" timeOffset="2667">1769 496 72,'0'0'35,"31"-9"-1,-18-4 1,13 3-28,-13-11 0,13 8 0,-16-8-1,6 8-2,-16 0 0,0 13-2,-17-12 0,-5 18-1,-3 4 0,-5 8 0,-1 6-1,5 5 1,10 2-1,9 2 1,11 1-1,14-3 1,9-6-1,8-10 0,3-4-2,-5-15-4,5 3-16,-14-24-16,2 0 1,-8-15-3,-5 5 1</inkml:trace>
  <inkml:trace contextRef="#ctx0" brushRef="#br0" timeOffset="3588">2325 659 94,'0'0'38,"0"0"0,-4 21 0,-18-18-31,9 2-4,-7 0 0,-2-4-6,9 18-11,-6-14-24,16 9-1,3-14 1,8 22-4</inkml:trace>
</inkml:ink>
</file>

<file path=ppt/ink/ink2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9:12.0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226 81 67,'3'-22'35,"-9"-4"0,3 11 2,-7-4-26,10 19-2,-22 3-2,11 15 0,-8 2-3,3 14 0,-10 4-1,4 7 0,-4 7-1,5 10 0,0 4-1,5 4 0,6 3 0,9 3-1,5-2 0,9 1 0,6-5 0,6-9-1,1-7 1,4-7-1,0-9 1,-2-12-2,1-5-2,-9-15-4,14 7-19,-17-22-12,9 2 0,-10-12-1,7 4 1</inkml:trace>
  <inkml:trace contextRef="#ctx0" brushRef="#br0" timeOffset="406">403 315 69,'-5'-19'38,"5"19"1,0 0 0,13 13-16,-13 6-16,5 20-1,-1 8-3,5 11 0,-1 5 0,4 7-3,1 3 0,2-7 0,-1-9 0,-1-10-1,2-9 1,-4-15 0,-11-23-1,22 3 1,-8-29 0,-1-11 1,2-14-1,4-14 1,1-10-1,2-8 0,-1 2 1,-2 10-1,-1 11 1,-5 15-2,-2 18-2,-14 14-3,6 34-10,-20-4-24,13 18 2,-8 0-2,10 8 0</inkml:trace>
  <inkml:trace contextRef="#ctx0" brushRef="#br0" timeOffset="765">729 531 83,'-25'-2'37,"-1"11"-1,-15-7 0,7 4-30,-10-1-5,4 0-3,12 4-31,-2-12-2,30 3 0,-19-5-3</inkml:trace>
  <inkml:trace contextRef="#ctx0" brushRef="#br0" timeOffset="1155">863 591 59,'0'0'35,"2"-19"-2,-2 19 1,16-15-16,5 23-10,-21-8-2,26 17-1,-17 2 0,4 10-3,-9 6 2,1 6-2,-10 0-1,-3 2 0,-7-5-1,2-6 0,-1-10 0,5-9 0,9-13-1,0-19 1,10-3 0,6-9 1,3-8 0,4-5 0,-4-4 0,1 2 0,-2 7 0,-8 10 0,-2 7 0,-8 22-1,0 0 1,0 14 0,-5 16-1,-3 9 0,3 8 1,2 1-2,1-4 1,4-5 0,1-7 0,5-10-2,2-6-2,-10-16-3,32-5-18,-22-19-13,12 2 1,-9-8-3,9 0 3</inkml:trace>
  <inkml:trace contextRef="#ctx0" brushRef="#br0" timeOffset="1669">1306 754 79,'0'0'37,"5"22"-2,-5-22 1,23 15-29,-7-15-1,5 4 0,-2-11-1,2-3-1,-11-5-3,1-4 2,-12 3-2,-6 3 1,-6 1-1,-5 12-2,-4 6 1,2 7-1,6 9 1,5 3-1,5 0 1,8-3-1,0-5 1,-4-17-3,22 9-2,-22-29-19,13 5-13,-9-10 0,2 2-2,-6-6 1</inkml:trace>
</inkml:ink>
</file>

<file path=ppt/ink/ink2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9:14.1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51 424 85,'0'0'38,"6"-24"-1,-6 24 2,0 0-28,4 43-5,-9 0 0,2 13-3,-3 8-1,3 9-1,-1 1 0,-1-1-1,1-5 1,1-9-1,0-13-1,-3-6-1,2-10-2,4-30-4,-9 15-19,1-34-13,12-2 1,-4-19-1,9-6 2</inkml:trace>
  <inkml:trace contextRef="#ctx0" brushRef="#br0" timeOffset="249">82 326 87,'13'-31'36,"10"17"1,-4 4 0,14 20-29,-10 4-2,5 17-2,-9 5 0,-3 8-2,-8 1-1,-8 5-2,-11-8 1,-7-7-1,-3-4-1,-10-14-3,4 5-6,-13-25-27,20-3 1,-2-16 0,9-2-2</inkml:trace>
  <inkml:trace contextRef="#ctx0" brushRef="#br0" timeOffset="702">510-2 85,'0'0'36,"0"0"1,-6 18 1,-12-5-30,11 20-1,-10 4-2,2 11-1,-2 6-1,5 5-2,1 4 1,5-2-3,3 3 3,4-1-2,5-10 0,3-7-1,4-5 0,0-10-3,4-4-2,-17-27-11,34 15-22,-21-24 1,4 3-2,-7-17 3</inkml:trace>
  <inkml:trace contextRef="#ctx0" brushRef="#br0" timeOffset="967">572 323 53,'13'-16'36,"9"10"0,-5-1 0,5 20-7,-22-13-21,29 42-1,-25-11-2,-2 8-1,-12 2-1,-6 3-4,-5-9 1,0-8-2,3-8 0,4-13 0,14-6 0,-2-19 0,15-6 1,5-9 1,2-3 0,3-7 1,-4-4 0,1 7 1,-7 4 0,-1 9-1,-8 8 2,-4 20-1,0 0 0,-3 20 0,-1 13 0,0 5 0,1 6-1,4-2 0,2 3-1,2-5-2,3-2-1,1-19-4,16 8-16,-7-28-16,13-2 2,-6-17-3,8-1 2</inkml:trace>
  <inkml:trace contextRef="#ctx0" brushRef="#br0" timeOffset="1357">975 17 85,'5'-23'36,"-5"23"2,17 1 0,5 28-29,-9 6-3,6 15 0,-3 5-2,-3 6-1,-3 4-1,-7-6-1,-6 0 0,-7-1-1,-6-6 0,-8-2-2,-5-6 0,-11-11-6,9 9-15,-14-21-16,6-4-1,-9-17 0,5-4 0</inkml:trace>
</inkml:ink>
</file>

<file path=ppt/ink/ink2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9:21.0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63 199 72,'-20'-7'35,"6"6"0,-2-8 2,16 9-26,-14-5-2,14 5-1,0 0-2,0 0-1,25 0-1,-2 5-1,4-5 0,15 1-1,6 2 0,10 2-1,3-1 1,1-1-1,-4-2 0,-7 2-1,-7-1 0,-11-7-1,-11 5-1,-22 0-2,0 0-4,-19-13-12,19 13-19,-26 0 0,26 0 0,-29 0-1</inkml:trace>
  <inkml:trace contextRef="#ctx0" brushRef="#br0" timeOffset="312">364 67 76,'-7'-19'37,"7"19"-1,-2-32 1,20 29-25,-11-10-4,13 19-1,-4-5-2,12 12-1,-5 3-1,5 9-1,-4 1 0,1 6 0,-6 3-1,-8 2 0,-8 2 0,-8-3-1,-11-1 0,-13-6-1,-3 2-5,-19-23-11,16 8-20,-9-13-4,8-3 1,-2-10-2</inkml:trace>
</inkml:ink>
</file>

<file path=ppt/ink/ink2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9:27.6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127 72 70,'0'0'35,"-17"3"0,17-3 2,-19-16-25,19 16-3,-9-16-1,9 16-2,0 0 0,15-14-2,1 5-1,7 3-1,-2 0 0,5 2-1,-4 1 0,0 4 0,-5 1 0,-4 10 0,-9 2 0,-1 13 0,-7 7 0,-2 11 0,0 5 0,-1 10-1,1-1 1,-2 3 0,3-1-1,0-8 1,-1-6-1,-1-5 0,-2-9 0,-1-8 1,-2-8-1,-4-8 0,1-8 1,-7-7-1,5-1-1,-2-5 0,3-1 0,-1-7-4,8 7-2,-8-14-9,17 27-14,3-34-11,5 20 3,-2-9-2,10 4 2</inkml:trace>
  <inkml:trace contextRef="#ctx0" brushRef="#br0" timeOffset="390">146 370 101,'13'-19'37,"-13"19"1,0 0-8,-13 3-24,-6 1-2,2 5-2,-8 3-4,-2-17-11,5 13-24,3-14 0,19 6-1,-17-16-1</inkml:trace>
  <inkml:trace contextRef="#ctx0" brushRef="#br0" timeOffset="749">391 327 80,'2'-24'37,"-2"24"-1,16-8 1,7 18-26,-10-6-3,8 22-1,-8-1-1,3 11-2,-10 6-2,-3-1 0,-6 2-1,-3-7 0,-7-4-1,-1-10 0,-1-12 0,2-10 0,13 0-1,-8-28 0,12 2 1,8-10 0,2-9-1,6-3 1,2-2 0,0 5 1,-4 6-1,-2 9 1,-9 11 0,-7 19-1,3 16 1,-8 17 0,-4 12-1,0 7 1,1 7-1,0-1 0,7-2 1,1-8-2,4-13 0,6-13 1,3-11-1,3-15-2,4-5-3,-9-21-11,16 11-16,-11-16-6,1 11 1,-4-4-2</inkml:trace>
  <inkml:trace contextRef="#ctx0" brushRef="#br0" timeOffset="1311">855 464 92,'-13'13'34,"13"-13"2,-9 19 0,9-19-32,0 0 1,22 14-1,-22-14 0,13-14-1,-9-1 0,-4 2 0,-4-1-1,4 14 0,-13-22-1,13 22 0,-20 0 0,20 0-1,-9 19 0,9-19-2,3 26-4,-3-26-16,0 0-16,0 0-1,0 0 0,-13-20-1</inkml:trace>
</inkml:ink>
</file>

<file path=ppt/ink/ink2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9:35.1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191 424 68,'0'0'34,"12"-18"1,-11 2 1,-1 16-24,3-30-3,-3 30-1,-10-34-1,10 34-1,-23-24-2,8 20 0,-5 1-1,1 10-1,-3 4 0,2 5-1,-3 8-1,5 2 1,1 4-1,7 0 0,3-1 0,2-4 0,10-3 0,3-6 0,5-6 0,8-7-1,0-8 1,1-6 0,1-8 0,-1-6-1,0-8 2,-5 1-1,-4 0 0,-3 6 0,-4 7 1,-6 19 0,0 0 0,2 25 0,-4 14-1,1 12 1,-1 10 0,1 7-1,1-2 0,0-2 0,-2-3 0,2-9 0,-1-7 0,1-12 0,0-7 0,0-7 0,0-6 0,0-13 1,0 0-1,0 0 0,17-29 0,-11 0 1,3-10-2,2-7 2,2-3-2,-1-1 1,3 4-1,2 3-1,5 15-4,-11-4-5,12 28-14,-23 4-15,29-9 1,-29 9-3,22 4 3</inkml:trace>
  <inkml:trace contextRef="#ctx0" brushRef="#br0" timeOffset="733">572 40 56,'5'-26'37,"-5"26"0,-3-16 1,3 16-9,-19 3-19,10 15-3,-11 1-1,2 17-1,0 5-2,-1 14-1,3 4-1,4 5 0,6 0 0,5-2-1,5-2 1,6-8-2,4-6 1,3-8-1,3-9-1,-1-13-1,6-3-4,-11-23-10,15 1-21,-16-16 1,3 1-1,-9-16-2</inkml:trace>
  <inkml:trace contextRef="#ctx0" brushRef="#br0" timeOffset="1014">648 202 90,'13'-9'36,"8"22"1,-9 2 0,10 17-30,-14-1-2,0 10 0,-8-2-3,-6-1 0,-3-2-2,-2-10 0,0-9-1,11-17 0,0 0 1,-1-26-1,13-4 0,5-6 0,2-8 1,1 1 0,0 1 1,-4 7 0,-3 6 1,-4 10 0,-9 19 0,0 0-1,0 0 1,-7 32-1,1-3 1,5 9-1,1-1-1,1 3 1,5-3-2,1-9-1,9-2-3,-16-26-8,39 7-18,-20-27-8,7 2 0,-7-15 0</inkml:trace>
  <inkml:trace contextRef="#ctx0" brushRef="#br0" timeOffset="1388">1011 35 88,'9'-20'37,"11"13"0,-20 7 1,39-5-30,-21 11-1,9 17-1,-9 2-1,5 13-1,-6 4-2,-1 8-1,-7 5 1,0 6-1,-9-1-1,-8 1 1,-3-5-1,-11-1-1,-5-6-1,-11-12-2,-1 0-5,-26-34-19,15 3-11,-11-18-1,6-4-1,-3-17 1</inkml:trace>
</inkml:ink>
</file>

<file path=ppt/ink/ink2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9:44.4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162 46 46,'-14'-15'31,"14"15"3,-9-17-2,8-1-13,1 18-7,0 0-4,13-1-1,-13 1-1,0 0-2,17 17 1,-7-2-2,-1-2 0,4 9 0,-1-6-1,1 4 0,-3 2 0,1 3 0,-3 1-1,-1 8 0,0 2 0,-3 6 0,-1 5 0,-1 4 0,-7 6 0,1-1-1,-3 1 1,-2 0-1,-2-2 1,-4-1-1,-2-4 0,-2-4 0,0-6 0,-3-4-1,2-7 2,-4-6-2,0-8 0,-2-12-3,9 7-7,-9-25-25,26 15-3,-12-32-1,20 8 0</inkml:trace>
</inkml:ink>
</file>

<file path=ppt/ink/ink2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9:46.8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86 37 77,'0'0'37,"6"-25"0,-6 25-3,8-13-22,-8 13-4,-3 23-1,-2 6-2,-5 7-1,0 16-1,-5 5-1,5 6 0,-4-1-1,3 0 0,2-7 0,4-5 0,1-11-1,-1-13 0,5-8-2,0-18-2,0 0-3,0 0-10,9-26-21,-7-4 0,14 0 0,-12-17-1</inkml:trace>
  <inkml:trace contextRef="#ctx0" brushRef="#br0" timeOffset="250">101 102 60,'2'-25'36,"-2"25"-1,7-17 0,3 37-15,-5-4-9,9 29-2,-6-2-3,8 16 0,-4 3-3,3 5 0,-2-3-2,0-5 0,-4-6-1,-3-11-2,3-6 0,-6-17-4,10-2-20,-13-17-13,9-26 1,-8-8-1,7-8 1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49.0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4 119 66,'-1'-26'37,"8"14"0,-10-9 0,3 21-27,0 0-3,13 5 0,-14 14-2,1 22 0,-3 7-2,3 13-1,-4 9 0,1 10 0,-2 3-1,4-2-1,-1-7 1,0-7 0,2-10-1,0-9 0,0-9 0,0-13 0,0-10-1,0-16-1,0 0-1,1-23-4,8 10-9,-11-26-23,11 11-1,-5-14 0,12 9 0</inkml:trace>
  <inkml:trace contextRef="#ctx0" brushRef="#br0" timeOffset="468">365 279 75,'21'2'37,"-21"-2"-1,9 13 1,-9-13-30,-25 20-3,-2-10 0,-8 6-2,-6-6 0,-1-1-2,0 0-1,1-6-2,11 7-4,-6-16-28,21 12-1,15-6-1,0 0-1</inkml:trace>
  <inkml:trace contextRef="#ctx0" brushRef="#br0" timeOffset="670">338 468 71,'18'25'38,"-18"-25"-2,-9 29 2,-13-25-30,1 12-4,-16-5 0,-2-3-2,-7 0-2,-2-8-3,16 4-32,-8-11-2,16 5 0,11-5-3</inkml:trace>
  <inkml:trace contextRef="#ctx0" brushRef="#br0" timeOffset="1794">932 145 72,'0'0'37,"0"0"-2,0 0 1,-23 5-30,-1 5-2,-13-1 0,-1 2-1,-1 2-1,1-1 0,7 1 0,7-1-1,7-4 0,17-8 0,0 0-1,0 0 1,0 0 0,0 0 0,0 0 0,19-13 0,-19 13 0,13-8 1,-13 8-1,6 17 1,-5 3-1,1 9 0,-2 5 0,1 4 0,-1 4-1,0 0 0,0-3 1,-3-5-1,3-7-1,-4-3 0,4-5-1,-2-5-2,7 5-3,-5-19-23,1 13-10,-1-13 2,16 5-2</inkml:trace>
  <inkml:trace contextRef="#ctx0" brushRef="#br0" timeOffset="2184">879 478 67,'0'-14'34,"0"14"1,-15-7 0,1 12-26,-14 0-6,-2 5-3,-1 4-6,-12-12-29,15 5 2,-1-14-4,11 3 2</inkml:trace>
  <inkml:trace contextRef="#ctx0" brushRef="#br0" timeOffset="3166">325 0 85,'0'0'36,"0"0"1,-3 38-7,-10-12-24,5 20 1,-11 13-2,3 18-1,-5 8-1,4 14 0,-3 2-1,7 1 0,0-4-1,5-16-1,0-9-1,3-22-2,4-11-3,1-40-20,0 0-15,0-38 2,17-8-3,-4-18 1</inkml:trace>
  <inkml:trace contextRef="#ctx0" brushRef="#br0" timeOffset="3728">1056 602 74,'-9'-19'38,"9"19"-2,-16-9 2,16 28-28,-13-3-4,9 19-1,-2 4-1,2 9-1,-2 0-1,4 3-1,2-4-4,-3-18-3,17 3-31,-14-32-1,0 0-2,8-16-1</inkml:trace>
</inkml:ink>
</file>

<file path=ppt/ink/ink2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19:47.5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16 234 75,'0'0'37,"0"0"-1,-16-2 2,23 22-27,-14-5-3,10 18-1,-6-1-2,4 12-1,-1-4-1,5 1-2,-4-4 0,-1-9 0,0-12-1,0-16 0,0 0 0,-4-31 0,2-2 1,2-10-1,2-5 0,5-3 0,5 0 0,2 11 0,5 8 0,1 12-1,6 12-1,-2 10-3,2 18-7,-26-20-25,32 26-2,-19-20 0,0 0 0</inkml:trace>
  <inkml:trace contextRef="#ctx0" brushRef="#br0" timeOffset="405">448 0 92,'0'0'37,"0"0"0,-10 18-6,-6-11-23,7 18-1,-10-4-2,2 18 0,0 4-3,1 6 1,1 1-2,8 3 0,2 2 0,7 1 0,2 1-1,5-9 0,4-4 0,0-4 0,2-10-1,1-8-1,2-5-2,-5-17-4,14 6-15,-14-25-16,8 3 1,-8-11-1,5 3 1</inkml:trace>
  <inkml:trace contextRef="#ctx0" brushRef="#br0" timeOffset="717">526 258 87,'5'-21'36,"8"13"0,-6-13-5,16 19-23,-23 2-2,22 20 0,-16 1-2,1 13-1,-6 6-1,-3 2-1,-4 1-1,0-4 1,-3-5-1,1-11 0,2-10 0,6-13-1,0 0 1,7-21-1,6-3 1,4-7-1,5-5 1,3 0 0,1 0 0,-1 4 1,-6 6 0,-4 10 0,-15 16 0,15-6 0,-16 19 0,-8 9 0,0 8 0,-1 5-1,1 0 1,5 2-1,5-5-1,4-6 0,11-1-3,-2-22-5,18 7-18,-7-29-12,8-2 0,-5-19 0,5-2 1</inkml:trace>
  <inkml:trace contextRef="#ctx0" brushRef="#br0" timeOffset="1123">977 55 59,'14'-1'37,"12"10"-1,-5-2 2,14 13-15,-1-8-15,-3 8-1,-9-4-1,4 14-1,-13 2-1,-2 7-1,-9 6-1,-4 8-1,-4 2 0,-4 8-1,-5 1 0,-4-6-2,-1-1-1,-12-18-6,9 3-16,-12-23-14,3-4-1,-4-16 0,5-6 0</inkml:trace>
</inkml:ink>
</file>

<file path=ppt/ink/ink2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0:54.5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22 302 46,'-7'-19'35,"7"19"1,-10-22-1,10 22-11,0 0-14,-3 33-3,0-5-2,6 15 0,-3 4-3,3 2 0,0 2-1,-2-6 0,4-9 0,-4-11-1,-1-25 1,0 0 0,0 0 0,3-29 0,1-7 0,4-6-1,2-3 1,1 2-1,4 3 0,-1 6-2,2 11-2,-6 0-4,14 22-30,-24 1 0,23 8 0,-23-8-2</inkml:trace>
  <inkml:trace contextRef="#ctx0" brushRef="#br0" timeOffset="359">227 402 49,'0'0'36,"0"0"0,23-2-1,-12-20-11,8 12-18,-10-11 0,3 5-1,-9-5-1,-5 7-2,2 14 0,-23-18-1,5 24 0,0 12 0,-1 8-1,1 8 1,4 10-1,4 2 0,5 5 0,7-3 0,7-3-3,-1-14-3,18 1-21,-10-24-11,12 0 1,-6-20-1</inkml:trace>
  <inkml:trace contextRef="#ctx0" brushRef="#br0" timeOffset="624">428 376 81,'0'0'39,"-7"37"-2,13 8 1,-14 2-32,10 18-2,-6 3 1,5 3-4,-1 0 1,4-5-2,5-8 0,-7-9-3,2-8-1,-6-24-3,2-1-8,-16-27-23,11-7 1,-11-25 0,7-1 7,-10-26 17,18 5 5,-2-9 8,7-6 9,14 9 23,-5 6 3,13 13 0,-3 1-7,13 26-12,-14-1-7,8 26-2,-11 6-2,0 17-2,-13 0 0,-5 14-1,-9-1-2,-10 3-1,1-1-4,-18-19-23,18 1-9,-7-19-1,24-1 0</inkml:trace>
  <inkml:trace contextRef="#ctx0" brushRef="#br0" timeOffset="1060">680 0 88,'0'0'38,"2"19"-1,-2-19-6,-7 33-24,2-4-2,8 14-1,-4 4-1,2 11-1,1 1-1,1 7 0,1-4-1,2-2 1,-2-7-2,-2-8-1,5-5-2,-4-22-6,11 3-24,-14-21-3,20-8-1,-14-12-2</inkml:trace>
  <inkml:trace contextRef="#ctx0" brushRef="#br0" timeOffset="1279">901 335 56,'3'-28'36,"1"11"0,-13 2 0,9 15-17,-27 0-12,12 22-1,-8 6-1,3 11-2,0 6-2,2-2-1,9 4-2,4-9 0,10-8 0,3-17-1,8-10 1,1-12-1,5-9 1,-2-16 0,0-7 1,-2-1 1,-4-3 1,-1 11 1,-5 2 0,-3 13 1,-5 19 0,0 0 0,6 26-1,-1 12 1,-4 2-2,2 10 1,1-2-2,1-8-3,3 4-7,-12-25-27,18-3 1,-14-16-3,29-14 1</inkml:trace>
  <inkml:trace contextRef="#ctx0" brushRef="#br0" timeOffset="1669">1204 281 75,'0'0'38,"-31"-1"-1,15 17 1,-13-8-30,11 24-2,-7 5-2,8 8-1,4 1-2,10 1 1,10-2-2,7-8-1,7-5 0,0-14-3,8 0-6,-11-20-28,14-1 1,-11-16-2,4 3 2</inkml:trace>
  <inkml:trace contextRef="#ctx0" brushRef="#br0" timeOffset="1903">1249 421 53,'0'0'37,"0"0"-1,-2 13-1,21 3-9,-1-19-21,9 4 0,-2-11-2,4 0 0,-6-5-1,-6 1-1,-5-5 0,-9 6 0,-3 13-1,-18-9 0,3 13 0,-6 12 0,1 6 0,1 7 1,3 5-1,6-1 0,7 0 0,9 1 0,7-5-2,7-12-1,11 2-2,-8-25-16,16 6-15,-4-14-1,5-7-1,-11-10 0</inkml:trace>
</inkml:ink>
</file>

<file path=ppt/ink/ink2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0:56.9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82-1 85,'0'0'37,"-22"-12"1,22 33 0,-13 1-31,13 19-2,-4 11-2,1 10 0,-3 8-2,2 2 1,-1-1-2,-3-9 0,3-12-1,-2-15 1,3-11-1,4-24-1,0 0 1,0 0-1,-5-30 1,14 4-1,4-4 2,7-3-1,2 0 1,4 5 1,-3 2-1,2 11 1,-2 6 0,-3 15 0,-10 7 0,-5 11-1,-7 4 0,-9 4 1,-7 2-2,-5-6-2,0 1-3,-12-24-14,16 5-18,1-17 0,18 7 0,-3-30-1</inkml:trace>
  <inkml:trace contextRef="#ctx0" brushRef="#br0" timeOffset="374">221 269 53,'16'8'36,"-19"16"-1,7 19 0,-8-7-12,8 10-18,-4-2-2,7 0 0,0-10-2,5-12-1,1-13 0,2-16 0,2-11 0,0-8 0,1-13 0,-1 1 0,-1-2 1,-3 6 0,-3 7 1,-1 15 0,-9 12 0,0 0 0,11 34 1,-8 4-1,-4 6 0,4 9 1,-3 6-2,3 4 1,-2 2 0,-1 1-1,0-6 0,0-1-1,-6-6 2,-2-6-3,-5-10 2,-3-12-2,-2-7-2,-2-14-2,5 4-7,-12-23-27,18 2 1,-7-12-1,8 0-2</inkml:trace>
</inkml:ink>
</file>

<file path=ppt/ink/ink2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0:58.1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30 106 46,'0'-39'35,"6"16"3,-8-4-2,2 27-9,2-13-17,2 29-3,-8 11 0,5 19-2,-2 13-1,1 9-2,-2 8 0,2 2-1,-1-2 0,-2-7-1,-1-10 0,-1-13 0,-2-10-2,-1-18-3,6 2-8,2-20-26,-3-19 2,10-12-2,8 0-1</inkml:trace>
  <inkml:trace contextRef="#ctx0" brushRef="#br0" timeOffset="250">154 242 68,'-26'-4'33,"6"17"-1,-15 3-2,9-2-33,9 3-27,0-5 0,17-12-3,-13 12 1</inkml:trace>
  <inkml:trace contextRef="#ctx0" brushRef="#br0" timeOffset="406">187 13 53,'0'0'38,"9"-14"0,-9 14-1,3 14-11,10 20-19,-15 4-1,5 24-1,-6 5-2,0 13 0,-2 2-2,0-4-1,-3-1 0,0-18 0,0-10-1,-1-22-1,5-9-1,4-18-1,0-17 0,1-12 0,11-10 1,-5-10-1,7-4 1,2 1 2,0 2 1,6 10 2,-4 6 0,3 17 1,-6 11 0,1 21 0,-9 10 0,2 10-2,-7 6 1,-1 3-2,-5-1 0,-1-3-3,5 0-6,-15-22-29,19-4 2,-4-14-2,11-18 0</inkml:trace>
  <inkml:trace contextRef="#ctx0" brushRef="#br0" timeOffset="796">431 365 76,'0'0'37,"31"2"0,-16-13-1,15 5-29,-11-8-1,2 2-2,-6-5 0,-15 17-2,11-22 0,-11 22-1,-21-1 0,1 15-1,-4 9 1,3 11 0,1 6-1,5 1 0,4 4 0,14 1 0,8-5 0,11-10 0,7-10-3,-1-15-1,11 1-9,-11-23-25,11-3 1,-9-21-3,0-6 1</inkml:trace>
</inkml:ink>
</file>

<file path=ppt/ink/ink2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0:59.6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0 537 70,'0'0'36,"14"13"-1,10-5 2,-6-10-31,11 7 0,-6-16 0,9 0-1,-9-6 0,1-8-2,-13-6 0,-7 3 0,-8 2-1,-6 7-1,-9 9 0,-5 11 0,-4 14-1,-1 13 1,5 11-1,2 5 1,7 6-1,8 0 0,9 0 0,6-8-1,14-4-3,1-16-2,16 5-14,-5-23-19,15-3 1,-6-14-2,9-1 2</inkml:trace>
  <inkml:trace contextRef="#ctx0" brushRef="#br0" timeOffset="281">483 490 73,'-1'-36'35,"-2"14"1,-9 0-7,-1 33-19,-11-5-4,2 17-1,-8 6-1,4 12-2,1 5-2,5-1-1,7 1-2,4-10 1,15-8-1,0-15 0,11-8 1,3-20 0,0-8 1,4-13 2,-4-7 1,2 0 1,-7 1 1,3 5 0,-10 8 1,-8 29-1,16-8 0,-8 38 0,-7 9-1,3 18 0,-2 9-1,2 13-1,-4 1 1,3-1-1,-1-5 0,-2-9-2,2-8-1,-3-17-5,8 1-11,-7-41-21,5 13 0,0-34-1,7-4-1</inkml:trace>
  <inkml:trace contextRef="#ctx0" brushRef="#br0" timeOffset="702">644 405 79,'1'14'39,"-5"5"-2,7 16 1,-9-2-32,7 12-3,-2-1 0,4-3-1,3-7-2,1-14-1,6-9 0,0-19 1,1-15-1,-2-9 0,2-11 1,-2 1-1,-2-4 2,-1 10-1,-6 5 2,0 16-1,-3 15 1,5 15 0,0 14 0,1 11 0,-2 5-1,3 5 0,2-3-1,2-9 0,2-6-3,-4-19-1,7-7-1,-9-22-1,8-4-1,-8-20 1,7 0 1,-6-1 1,3 0 3,2 8 3,-4 3 2,-9 30 1,14-19 0,-5 38 1,-9 5-1,7 14 0,-7 4-2,3 5-1,-3 0-3,-1-7-3,8 2-10,-13-29-24,6-13 1,7-26-2,-1-12 2</inkml:trace>
  <inkml:trace contextRef="#ctx0" brushRef="#br0" timeOffset="1139">965 114 69,'-4'-63'37,"4"24"-1,-5 12 3,5 27-23,8 20-15,-20-4-22,8 10-15,-1-1 0,10 4-2,-2-2 0</inkml:trace>
  <inkml:trace contextRef="#ctx0" brushRef="#br0" timeOffset="1404">1140 384 81,'-14'-13'39,"14"13"-2,-13 19 1,23 9-31,-7 6-2,5 11-1,-2 3-2,6 5-1,-2 0-4,-3-14-2,12 7-18,-19-46-15,27 17 0,-17-36 0,9-4 0</inkml:trace>
  <inkml:trace contextRef="#ctx0" brushRef="#br0" timeOffset="1591">1321 388 82,'0'0'37,"-13"9"0,13 21 0,-12 3-31,-1 17-2,-4 1-1,0 1-3,4 3-5,-16-15-32,26-2 1,-4-20-2,7-18 0</inkml:trace>
  <inkml:trace contextRef="#ctx0" brushRef="#br0" timeOffset="1903">1516 457 77,'-1'-30'37,"1"30"0,-25-21-2,25 21-29,-30 16-2,8 15 0,-2 7-2,5 10-1,1 5-2,2-2-1,14 1-1,0-14 1,9-15-2,-7-23 1,22-1 1,-9-23 0,2-11 2,-2-10 0,0-5 2,3 3 1,-8 3 1,5 9-1,-6 6 1,4 15 0,-11 14-1,11 21 0,-5 5-1,-2 17-1,1-1-1,-1 5-3,2 6-7,-6-16-28,14-9 1,-1-21-1,10-9-1</inkml:trace>
  <inkml:trace contextRef="#ctx0" brushRef="#br0" timeOffset="2278">1725 82 95,'-6'18'38,"-7"5"1,7 29-9,0-4-25,2 21 0,-5 0-3,5 4 1,0 0-2,-1-4-1,5-7-2,-6-15-3,12-1-11,-9-27-23,13-5 2,-10-14-2,21-15 1</inkml:trace>
  <inkml:trace contextRef="#ctx0" brushRef="#br0" timeOffset="2496">1793 513 66,'13'-13'35,"6"6"-1,-2-18-5,5 14-19,-11-12-5,4 8 0,-12-5 0,-3 20-2,-16-16 0,-2 20-2,-8 12 1,0 13-1,0 11 0,4 10 0,4 4-2,6-1 0,8 0-3,8-17-2,13 4-5,-6-27-25,13-10 1,-2-21-1,5-5 2</inkml:trace>
  <inkml:trace contextRef="#ctx0" brushRef="#br0" timeOffset="2715">1933 476 64,'13'-17'35,"-13"17"-2,22 13-1,-19 5-19,11 23-5,-10-2-3,5 7-3,-9-5 0,0-5-2,-4-9-1,4-27-1,-18 6 0,10-24 0,3-7 0,3-12 0,9 2 0,1-1 1,10 0 2,6 13 0,0 2 2,9 13 0,-7 5 1,1 16-1,-6 6 1,-4 9-1,-8 7-1,-4 8 0,-6-1-2,-2-1-1,-1 4-5,-18-14-29,18-7-1,4-24-1,0 0 0</inkml:trace>
  <inkml:trace contextRef="#ctx0" brushRef="#br0" timeOffset="3073">2330 47 88,'0'0'39,"0"0"-1,1 23-1,11 13-30,-12-6-1,7 17-1,-4-1-2,-2 5-1,-2-3-1,-1 5 1,-2 0-1,1 3-1,0-5 1,-1-1-1,4-2 0,4-2 1,0-5-1,1-6 0,-1-6-1,0-11-2,1-1-5,-5-17-13,4-19-18,-2-7-1,11-4 0,-2-18 0</inkml:trace>
  <inkml:trace contextRef="#ctx0" brushRef="#br0" timeOffset="3354">2473 364 79,'-21'13'33,"-9"6"-4,-16 6-37,-3-16-22,4 2-2,-2-9 0</inkml:trace>
</inkml:ink>
</file>

<file path=ppt/ink/ink2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1:03.6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276 233 65,'8'-38'34,"-6"-1"1,4 0-1,-22-6-25,7 16-2,-14 0 2,6 21-3,-9 2-1,8 25 0,-3 1-3,8 12 1,0 2 0,5 5-1,1-1-2,4-2 2,-3 2-1,3 1 1,1 0-1,2 3 0,1 4 0,3 1 0,1 3-1,-1 1 1,2-3-1,-2-4 0,-1-3 0,-6-3-1,2-8 2,-6-8-3,2-4 0,5-18-5,-4 15-13,4-15-19,-5-26 1,10-2-1,11-3-1</inkml:trace>
  <inkml:trace contextRef="#ctx0" brushRef="#br0" timeOffset="359">227 448 72,'-24'9'33,"-3"4"-1,2 0-2,-8-4-29,-6-8-11,2 2-20,12-4-2,8-5-1,17 6 0</inkml:trace>
  <inkml:trace contextRef="#ctx0" brushRef="#br0" timeOffset="562">300 440 77,'2'26'38,"-8"1"-3,2 9 2,-9-5-30,5 11-3,-2-5-2,6 1 0,3-3-1,2-8-1,8-7-1,4-9 1,7-9 0,-3-9-1,1-9 1,-5-11-1,-5-8 1,-6-4 0,-8-3-1,-4 2 0,-3 3-1,-7 3-1,5 18-6,-9-2-26,24 18 0,-18-5-1,18 5 1</inkml:trace>
  <inkml:trace contextRef="#ctx0" brushRef="#br0" timeOffset="874">472 544 57,'5'27'36,"-7"-1"-1,4 6 1,-9-13-13,7 3-17,0-22-2,-13 16-1,13-16-1,-18-31-1,12-1 0,1-7 0,5-4-1,4 0 1,3 2-1,5 6 0,2 12-1,2 7-2,4 18-5,-20-2-27,24 11-1,-24-11 0,27 23-2</inkml:trace>
  <inkml:trace contextRef="#ctx0" brushRef="#br0" timeOffset="1155">643 490 80,'10'28'38,"-11"-8"-3,8 18 1,-7-8-29,3 13-2,-6-5-2,0-3-1,-3-6-2,-1-15-1,7-14-1,-13-7 0,9-13-1,2-18 1,4-1 0,4-13 1,5 4 0,4 3 2,5 2 1,3 13 0,0 9 1,2 21 0,-5 12-1,-1 20 1,-8 2-1,-2 11-1,-6 4 0,-3-1-1,-4-7 0,-4-11 0,0-10-2,8-20 1,-13-1-2,4-22 1,8-5-1,1-12 0,8-4 1,2-1 0,5 4 2,6 6 1,3 7 1,2 15 0,-3 10 1,0 18 0,-9 7 0,-1 9-1,-8 8-1,-4 3 0,-5-1-1,-5-6-3,3 1-4,-15-20-21,24 0-9,-3-16 0,0 0 0</inkml:trace>
  <inkml:trace contextRef="#ctx0" brushRef="#br0" timeOffset="1670">1077 390 81,'0'0'37,"14"16"-2,-22 3 1,16 19-30,-8 2-2,6 9 0,-3-2-2,6-4-2,-3-2 0,2-17-1,1-9 0,-9-15-1,14-16 0,-9-13 0,1-4 1,-4-9 0,6 1 0,-3 2 1,3 7 1,2 12 1,-10 20 0,17-7 0,-7 21 1,0 17-1,-2 3 0,0 8 0,1 2-2,3-5-1,-1 0-4,-6-20-15,9-2-16,3-20-1,8-4-1,-5-19 0</inkml:trace>
  <inkml:trace contextRef="#ctx0" brushRef="#br0" timeOffset="2029">1402 34 48,'0'0'34,"0"0"2,8 16-1,-13 2-9,15 18-16,-14 0-2,8 10-1,-8-1-2,8 3 0,1 1-2,-1 3 0,-4 0-1,4 2 0,-2-1-1,1-2 0,-5-3-1,2-6 0,0-6-1,-1-13 0,1-3-4,0-20-9,0 0-23,10-24-2,4 4 1,-5-12-3</inkml:trace>
  <inkml:trace contextRef="#ctx0" brushRef="#br0" timeOffset="2419">1690 448 72,'12'-16'35,"-12"16"-2,0 0 2,8 15-26,-21-6-3,-2 15-1,-9 2-2,0 7-1,-1 4-1,2-1-1,6 0-1,7-7 0,11-6 0,-1-23 0,26 15-1,-3-24 1,2-7 0,4-7 0,-3-8 2,-2 0-1,-5 2 1,-1 7 1,-5 7-1,0 15 1,-13 0 0,30 34 0,-13-5-1,5 3 0,5-6-1,2-5 0,2-8-1,-4-17-3,4 3-10,-15-26-22,5-1 1,-3-10-4,0 2 1</inkml:trace>
</inkml:ink>
</file>

<file path=ppt/ink/ink2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1:12.2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176 45 71,'-6'-24'35,"6"24"2,-11-23-1,11 23-28,-18 4 0,5 12-2,-4 5-1,-1 12-2,-3 3 1,3 15-2,-4 6 0,9 6-1,0 0 0,9 6-1,3 2 1,6 2 0,8 1-2,5-5 2,5-5-1,3-3 0,4-9 0,4-9-1,1-6 0,-6-18-3,1-2-5,-20-32-16,15 7-14,-12-18 1,7 1-2,-11-13 1</inkml:trace>
  <inkml:trace contextRef="#ctx0" brushRef="#br0" timeOffset="390">398 285 58,'0'0'38,"0"0"0,-5 13-1,1 3-15,14 20-16,-4 8-2,4 17 1,-4-2-4,4 9 1,0-5-1,0-8 0,0-9 0,5-8 0,-4-15-1,4-13 1,1-11 0,0-18-1,0-13 1,-2-16-1,4-6 0,0-15 0,1-4 0,-3-2 1,-3 4-1,-3 7 1,-2 13-1,-11 15-2,-2 16-1,-12 8-5,8 34-17,-14-13-13,12 18-1,-11-1-1,15 8 1</inkml:trace>
  <inkml:trace contextRef="#ctx0" brushRef="#br0" timeOffset="749">616 391 79,'0'0'37,"-13"-9"-2,-7 5 1,7 11-32,-16-4-1,-7 1-4,1 5-5,-16-12-29,22 7 0,0-9-2,29 5 0</inkml:trace>
  <inkml:trace contextRef="#ctx0" brushRef="#br0" timeOffset="1014">782 491 78,'-8'29'37,"0"-13"-2,5 20-7,-13-13-22,17 12-2,-4-6 0,9 0-2,3-9-2,4-4 1,6-10-1,3-10 0,1-9 0,-2-8 0,1-6 1,-2-7-1,-4 1 2,-3 3-1,-4 5 1,-2 9-1,-7 16 2,0 0-1,0 0 0,2 29 1,-8 0-2,3 9 1,-3 4-1,2 3 1,1 5-1,0 4 1,3 1-2,3 2 2,-1-2-1,0 0-1,0-7 1,-2-5-1,-2-7 1,-2-7-1,-3-4 0,-3-11 0,-5-5 0,-2-6 0,-2-7-1,-3-8-1,3 3-5,-8-15-6,27 24-17,-19-34-10,19 17 0,-1-9-2</inkml:trace>
  <inkml:trace contextRef="#ctx0" brushRef="#br0" timeOffset="2075">1258 592 74,'0'0'36,"13"6"-1,-13-6-5,44-10-22,-31-3-3,1 4 0,-6-8-1,-4 1-1,-11-3 0,-3 6-2,-6 3 0,-2 8 1,1 10-1,2 9 0,4 3 0,5 9 0,6-3 0,4-1-1,2-8 1,-6-17-2,16 8 0,-12-23-3,-4 15-5,-2-39-26,9 20-3,-7-4 0,9 10-1</inkml:trace>
</inkml:ink>
</file>

<file path=ppt/ink/ink2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1:14.8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99 366 61,'0'-16'37,"-9"-6"0,9 22 1,-13-10-17,9 24-13,-9 5-1,7 19-1,-3 9-2,6 16-1,1 7-1,4 7 0,0 3-1,4-5-1,-3-7 1,-1-12-2,-2-13 1,-5-19-3,-1-11-3,-12-28-6,16 2-16,-12-26-12,12 2 1,-7-18-1,12 4 1</inkml:trace>
  <inkml:trace contextRef="#ctx0" brushRef="#br0" timeOffset="265">25 292 74,'9'-25'37,"12"17"-1,-9-8 1,19 16-30,-8 3-1,6 14 0,-6 5-3,2 11 0,-11 3-1,-2 6-1,-12 0-1,-5-3 0,-11-3-2,-7-16-2,-6 5-6,-19-24-27,21 2 0,-7-13-2,16 4 1</inkml:trace>
  <inkml:trace contextRef="#ctx0" brushRef="#br0" timeOffset="639">483 12 83,'-24'4'39,"14"16"-2,-14-3-1,16 17-31,-7-1 0,6 13-1,1 2-1,3 8 0,1 4-3,4-1 2,4-3-1,1 1 0,3-1 0,5-10-1,1-5-2,-4-12-2,9-6-5,-19-23-18,23-10-12,-10-15 1,9-1-2,-9-16 2</inkml:trace>
  <inkml:trace contextRef="#ctx0" brushRef="#br0" timeOffset="873">588 272 66,'0'0'36,"-21"5"-1,20 20 1,-6-5-25,11 12-7,-4-4-1,9 2-1,1-6-2,7-8 0,4-8 0,2-10 0,2-11-1,-2-9 1,-3-5 0,-1-3 0,-7 1 1,-2 6 1,-7 2-1,-3 21 1,0 0 1,0 0-1,-18 25 1,14 7-1,-3 4 1,5 12-1,-2 5 0,8 6 0,0 2-1,1 1 1,2-1-2,-3-5 1,-2-7-1,-5-5 0,-3-11-1,-5-16-1,-2-4-3,-9-23-6,22 10-17,-19-26-10,19 0 0,-3-17-2,16 0 2</inkml:trace>
  <inkml:trace contextRef="#ctx0" brushRef="#br0" timeOffset="1310">1055 0 60,'14'9'38,"10"18"0,-8-2-1,10 21-14,-2-10-17,-2 10-1,-5 1-2,1 6 1,-9 5-3,-5 1 2,-4 2-2,-4 0 0,-14-2 0,-4-1-2,-4-8-1,-11-14-4,10 6-14,-13-29-20,8-3 2,-7-17-3,7-4 1</inkml:trace>
</inkml:ink>
</file>

<file path=ppt/ink/ink2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1:17.9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29 115 65,'-13'-6'36,"13"6"0,0 0 1,-17-3-28,17 3-1,0 0 0,30 14-2,-12-12-1,13 4-1,7-1-1,8-2-1,7-3 0,7-2 0,-1-2 0,3-2-1,-8-1 0,-4 1 0,-9 1-1,-6 1 1,-8 2-2,-10 2 0,-17 0-3,0 0-3,15 12-13,-30-18-20,15 6 0,-23-9-1,23 9 0</inkml:trace>
  <inkml:trace contextRef="#ctx0" brushRef="#br0" timeOffset="328">443-2 53,'0'0'38,"0"0"-1,0 0 0,17 0-11,4 6-19,-6-6-1,7 11-2,-3-8 0,3 8-1,-5 0-1,0 2-1,-4 5 0,-4 4 1,-9 6-2,-9 6 1,-7 1-1,-11 2-2,-5 2-3,-15-17-12,14 7-22,-11-14 0,10-1-2,4-20 0</inkml:trace>
</inkml:ink>
</file>

<file path=ppt/ink/ink2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1:20.4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138 55 69,'0'0'36,"-26"-14"1,26 14 1,-20-6-27,20 6-3,2 13-2,12 0-1,-14-13-2,29 10 0,-9-10-1,4-3-1,3-3-1,-1-5 2,-3-2-2,-1-5 2,-2 7-1,-7 1 0,-13 10-1,13 1 1,-13-1 0,-3 29-1,-3-2 0,-5 3 0,-4 9 0,1 0-1,1 4 1,0 2 1,2 0-2,3 0 1,3-2 0,3 2 0,2-7 1,-3 1-1,1-6 0,-2-6 0,-3-2 1,-4-11-1,-5-10 0,-1-5 0,-2-5-1,-5-11-2,6 3-3,-5-21-10,23 15-12,-4-13-13,17 7 1,-2-7 0</inkml:trace>
  <inkml:trace contextRef="#ctx0" brushRef="#br0" timeOffset="437">266 246 83,'0'0'37,"-28"11"0,18 2 0,-18-4-33,1 1-1,-8-2-5,-4-16-10,7 6-25,0-8 1,13 3-3,3-7 1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53.6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187 352 71,'0'0'36,"0"0"-1,-8-27-3,8 27-21,0 0-5,-20-7-1,1 9-1,0 8-1,-2 1 0,-2 14-1,-1 3-1,9 7 1,-4 5-2,7 1 0,8-2 0,-1-3-2,5 0 1,6-12-1,2-6 0,-8-18 0,23 9 0,-10-17 2,4-8-1,0-11 1,-1-10 0,-1-2 2,-4-2-1,1 4 1,-5 2 1,0 7-1,-5 8 0,-2 20 0,0 0 0,1 20 0,-2 10 0,1 6-2,0 5 0,0 6-1,3-2-1,-3-6-3,6 4-8,-6-26-25,13 2 0,-13-19-1,17-11 0</inkml:trace>
  <inkml:trace contextRef="#ctx0" brushRef="#br0" timeOffset="421">285 378 77,'0'0'35,"3"26"-1,3 8 0,-6 1-30,-2 4-3,-1 1 1,-4-7-2,3-8-1,-6-9 0,10-16-1,-18 0 1,11-13-1,3-9 2,2-8-1,4-5 2,3-2 0,9 2 0,0 1 2,3 7 0,1 2 0,6 13 1,-2 6-1,1 16 0,-5 7 0,0 15 0,-5 6-1,-1 4-2,-5 3 1,-4 1-1,-4-3 0,-4-7-4,1-6 0,-9-22-13,14 6-21,-1-14 2,0 0-3,5-23 2</inkml:trace>
  <inkml:trace contextRef="#ctx0" brushRef="#br0" timeOffset="795">619 476 51,'7'-26'35,"5"12"1,-9-9-2,-3 23-8,4-23-20,-4 23-1,0 0-2,-17 0 0,2 11-2,0 8 0,-4 6-1,0 4-1,2 7-1,2-6-3,8 10 0,-2-14-1,12 5 0,-3-17 0,10 1 1,-10-15 3,29 3 1,-12-12 3,1-11 1,6-2 3,-5-18-3,6-2 2,-6-18-1,2-6 0,-6-10-1,1 3 0,-6-3 0,-1 12-1,-5 7 1,0 14 0,-5 22-1,1 21 1,-3 35-2,-1 14 1,-1 14-1,5 16 0,0 6-1,3 5-1,4-2 2,5-13-2,4-11 1,6-19-2,8-11-1,-7-23-3,19 1-17,-19-37-14,15-1-1,-12-24-2,10-7 0</inkml:trace>
</inkml:ink>
</file>

<file path=ppt/ink/ink2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1:30.4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0 60,'0'0'36,"-19"2"-2,19-2 2,0 0-26,-15 4-2,15-4-2,0 0 0,0 0-2,0 0-1,24 7 0,-24-7 0,31 2-1,-12-2-1,4-2 1,1 2-1,-2-3 0,-1 0 0,-2 3 0,-2 0-1,-2 0 1,-15 0-1,18 3 1,-18-3-1,6 13 0,-6-13 0,-8 19 1,1-5-1,-5 2 0,-3 0 0,-2 4 0,1 0 0,-2 4 1,0-1-1,0-1 0,-3 1 0,6 2 0,-1-2 1,4-3-1,2-4 0,4-2 0,6-14 0,-2 17 0,2-17 0,14 7 1,-1-8-2,-13 1 2,31-10-1,-13 7 0,2 3 0,1-2 0,1 2 0,-3 2 0,-2 2 0,-2 0 0,-15-4-3,13-5-3,-13 5-10,-1-16-24,4 2 0,-8-9-2,7 9 2</inkml:trace>
</inkml:ink>
</file>

<file path=ppt/ink/ink2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1:31.1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-11 34 63,'0'0'35,"0"23"0,0-23 0,24 20-25,-24-20-3,29-6 0,-14-4-2,-1 1-1,-4-7 0,-10 16 0,10-25-2,-10 25 0,-15-12 0,15 12-2,-26 9 1,26-9 0,-24 26-1,21-8 1,3-18 0,11 27-1,-11-27 1,28 8-1,-28-8 0,19-16-1,-19 16-4,-8-28-13,8 28-21,-23-21 0,23 21-2,-32-16 1</inkml:trace>
</inkml:ink>
</file>

<file path=ppt/ink/ink2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1:33.2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176 588 37,'11'-22'32,"-11"22"2,9-22 0,-9 22-15,0-19-7,0 19-1,-4-14-3,4 14-2,-15-12-1,15 12-1,-30-7 0,11 10-2,-4 1 0,0 11-1,0 2 0,1 9 0,5 2-1,7 10 1,4-1-1,5 1 0,5-4 0,5-8-1,2-10 1,7-11 0,-1-9 0,2-10-1,2-11 1,-1-7-1,2-6 1,-2-2 0,-4 2 1,-1 7-1,-4 8 0,-4 7 1,-7 16 1,0 0-1,-1 23 0,-3 9 0,-2 9 0,-1 7 0,-1 6 0,1 4-1,1 3 1,2-2-1,4 2 1,0 0-2,0-9 2,3-5-2,-2-9 2,4-9-2,-5-13 2,0-16-1,0 0 0,6-25 0,1-3 0,-3-9 1,9-8-1,3-11 0,3 0-1,1 1 0,0 7-3,-4-5-5,11 26-13,-12-7-19,4 18 2,-19 16-3,24-13 2</inkml:trace>
  <inkml:trace contextRef="#ctx0" brushRef="#br0" timeOffset="795">613 181 74,'0'0'36,"-1"-24"0,1 24 1,-13-9-28,6 22-2,-11-1-1,5 14-1,-10 3-1,3 9-1,-2 7-1,5 7 0,4 4-1,6 1 0,2 4-1,10-1 0,3-4 0,5-2 1,3-8-1,2-8-1,-1-9 0,-3-17-4,8-2-3,-16-32-18,15 5-13,-3-17 0,5 5-1,-7-13 1</inkml:trace>
  <inkml:trace contextRef="#ctx0" brushRef="#br0" timeOffset="1138">669 364 77,'-24'12'37,"24"-12"-1,-13 13 1,13-13-31,9 14 0,-9-14-1,24 12-2,-7-9-1,1-6 0,3 2 0,3-5-1,4 1 0,-6 1 1,0 3-1,-8 4 0,2 4 0,-16-7 0,0 30 0,-9-9-1,-8 0 0,0 4 1,-6-2-1,1-1 0,0-5 0,6 1 0,5-5 0,11-13 0,-10 20 1,10-20-1,0 0 0,16 12 1,-3-12-1,3 0 0,4-4 0,0 2 0,3 2 0,2 0 0,-1-1-1,-1 1 0,-4-6-2,0 6-5,-16-19-12,17 12-19,-17-11 0,-3 18-1,10-24 0</inkml:trace>
  <inkml:trace contextRef="#ctx0" brushRef="#br0" timeOffset="1638">1046 199 79,'0'0'39,"22"6"-3,-22-6 1,29 36-28,-12-11-4,6 8 0,0 0-2,2 4 0,-6 0-2,-2-2 1,-9-1-1,-5 3-1,-10 1 1,-7-2-1,-9 2 0,-8 1-1,0 2-1,-8-13-6,13 11-16,-12-25-15,11 1 0,-5-17-2,6-8 2</inkml:trace>
  <inkml:trace contextRef="#ctx0" brushRef="#br0" timeOffset="4274">1414 117 61,'-7'-16'32,"4"3"1,-1-11-8,4 24-12,-3-37-1,3 37-3,10-24-2,-10 24-1,22-9-2,-4 16 0,1 5-1,4 11 0,-1 5-1,0 9-1,-4 4 0,-2 7 0,-4 1 0,-4 4 0,-3 0-1,-8 5 0,-3 1 0,-1-1 1,-3 1 0,-3-1-1,-5-4 1,0-2-1,-7-7 0,-2-10-1,1-7-1,-7-20-5,15 10-15,-12-28-17,13 2 1,1-9-4,11-3 2</inkml:trace>
</inkml:ink>
</file>

<file path=ppt/ink/ink2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1:38.3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139 32 63,'10'-14'35,"-9"-6"1,-1 20-6,0 0-11,0 0-11,0 27-1,-9 13-1,-8 6-1,3 17-2,-5 1 0,3 11-2,-4-2 0,5-8 0,2-4 0,2-11-1,3-10-1,1-16-2,3-6-2,4-18-6,0 0-27,0-39 1,13 15 0,-5-21-3</inkml:trace>
  <inkml:trace contextRef="#ctx0" brushRef="#br0" timeOffset="250">196 6 69,'6'-18'37,"-6"18"-1,0 0 2,22 37-26,-18-10-5,12 16-1,-6 8-1,9 11-2,-4 5 0,2 6-2,-3-1 0,2-5 0,-1-9-2,-5-10 0,0-6-4,-10-42-12,13 22-20,-13-22-1,17-22-2,-8-7 1</inkml:trace>
</inkml:ink>
</file>

<file path=ppt/ink/ink2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1:40.0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25 277 71,'-9'-20'35,"9"20"-5,0 0 4,0 0-25,0 0-1,-11 29-2,6-6-1,5 10 0,0 5-2,0 3-1,0-3 0,0-2 0,0-10-1,0-4 0,0-22-1,0 0 1,0 0-1,0-38 1,0 6-1,3-7 0,3-2 1,3 1-1,2 0 0,4 8 0,1 3-1,1 9 0,2 11-3,-2-4-6,14 20-25,-11-10-2,7 11-2,-5-10 0</inkml:trace>
  <inkml:trace contextRef="#ctx0" brushRef="#br0" timeOffset="795">561 44 81,'-5'-20'36,"5"20"0,-9-25-8,9 25-20,-16 6-1,6 10-1,-6 4-1,2 10-1,-7 2-1,4 11-1,-5-1 0,6 8-1,-1-1 0,5 4 1,4-4-2,8 3 1,4-1-1,5 0 1,5-4-1,4-5 0,3-6-1,0-10 0,0-4-3,-3-22-3,5 7-14,-10-28-17,11-3 0,-14-9-2,8 2 1</inkml:trace>
  <inkml:trace contextRef="#ctx0" brushRef="#br0" timeOffset="1170">590 248 72,'0'0'35,"0"0"-1,0 0 1,26-6-29,-26 6 0,26 18-1,-17-4-1,1 11 0,-6 2-1,-1 8-1,-3 0 0,-4 2-1,-5-7 0,1-4-1,-1-5 0,9-21 0,0 0-1,-13-3 1,17-18-1,5-8 0,4-6 1,4-2-1,1-3 1,-1 3 0,-1 5 1,-3 7-1,-3 10 1,-10 15 0,0 0 1,4 19-1,-8 9 0,-3 10 0,1 1-1,2 7 1,-1-2 0,7 0-1,1-7 0,1-9-1,8-9-1,-12-19-3,31 9-8,-22-31-25,20 2 1,-6-17-1,10 5-1</inkml:trace>
  <inkml:trace contextRef="#ctx0" brushRef="#br0" timeOffset="1653">1007 7 79,'0'0'35,"7"14"0,-7-14-8,23 13-20,-10-1-1,6 10-1,-3-1-1,3 10 0,-5-3-1,2 11-1,-5 0 0,1 6 0,-8 8-1,1 6 1,-13 1-2,-2 5 2,-10-1-2,-6-1 0,-11-8-1,-8-10-2,0-1-8,-17-26-26,15 6-1,0-14-1,11 0-2</inkml:trace>
</inkml:ink>
</file>

<file path=ppt/ink/ink2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4:52.4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315 112 42,'5'-14'32,"-5"14"1,-12-9 0,-10 0-22,22 9-2,-28 2-2,13 6 0,-11 0-1,4 6-2,-1 2 0,1 6-2,2-4 0,3 1-1,4-5 1,5 1-1,8-15 0,-1 22-1,1-22 0,20 19 1,-1-7-1,4 2 1,2 2-1,1 10 0,1 4 0,-4 6 0,-4 2 0,-6 6 1,-7-5-1,-9 1 1,-9-8-1,-5-10 1,-9-5-1,-3-10 1,-4-8 0,0-5-1,-1-3 0,6-4-1,2 2-1,4-7-2,22 18-6,-29-23-28,33 11 2,-2-7-2,12 6 1</inkml:trace>
  <inkml:trace contextRef="#ctx0" brushRef="#br0" timeOffset="546">501 317 67,'0'0'36,"-26"-13"-1,10 21 0,-7-2-29,6 19-1,-5-2-1,9 14-2,0 1-1,6 1-1,7 1-1,8-8 1,8-3-2,3-12 1,6-5 0,-4-15 0,5-10 0,-3-9 0,-1-10 2,-6-3-2,-6-7 2,1 7 0,-6 1 0,-4 14 1,-1 20 0,0 0 0,0 0 0,-1 43 0,2-3-1,6 9 1,-2 0-1,5-3-1,1-3-1,0-14-2,9 3-9,-20-32-25,26 6 1,-18-27-2,10-4 1</inkml:trace>
  <inkml:trace contextRef="#ctx0" brushRef="#br0" timeOffset="983">833 108 70,'-3'-23'36,"9"7"-1,-12-14-9,10 14-17,-12-3-4,8 19 0,-13-11 0,13 11-2,-22 11 0,12 5-1,-3 5 0,4 7 0,1 1 0,0 3 0,3 0 0,0 3-2,2-3 2,2 2-2,2 1 1,4-2 0,-1 5-1,0 0 1,1-3-1,2 2 0,-3-2 0,-2-3 0,1-3 1,-6-3-1,1-4-1,-2-4 0,0-4-2,4-14-2,0 0-8,-21-3-25,21 3 1,5-36-2,8 12 0</inkml:trace>
  <inkml:trace contextRef="#ctx0" brushRef="#br0" timeOffset="1342">840 282 69,'-22'3'36,"4"7"-3,-17-6-1,5-7-44,7 6-19,2-4-1,21 1-3,-17-13 1</inkml:trace>
  <inkml:trace contextRef="#ctx0" brushRef="#br0" timeOffset="1638">925 442 37,'0'0'31,"22"13"2,-22-13 0,34-14-23,-22-7 0,13 8 0,-15-13 0,7 11-2,-13-8-2,-4 23-2,3-20-1,-3 20-1,-24 5 0,5 11-1,-6 8 0,5 3 0,-3 7 0,9 4-1,5 0 1,9-2-1,9 2 0,6-8-1,9-4-3,2-16-2,15 3-28,-16-23-2,11-3-2,-11-16 0</inkml:trace>
</inkml:ink>
</file>

<file path=ppt/ink/ink2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4:56.2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220 170 45,'0'0'34,"-16"-24"0,16 24 1,-34-12-24,21 25-3,-12-4 0,6 13-3,-2-2 0,3 9-2,5-2 0,9 5-1,4-4 1,9 1-2,5-4 1,6 1-1,2 0 0,0 3 0,-1 2-1,-3 4 1,-5 5-1,-7 3 0,-8 0 0,-5-2 1,-8-2-1,-8-7 0,-3-5-1,-3-11 1,0-12-2,0-7 0,9 0-4,-3-26-10,23 14-21,1-20 1,20 8-1,-1-16 0</inkml:trace>
  <inkml:trace contextRef="#ctx0" brushRef="#br0" timeOffset="344">243 414 80,'5'30'36,"-8"-6"0,10 25-8,-3-14-22,7 11-2,0-5-1,2-3-2,0-7 0,5-12-1,-1-9-1,0-13 1,2-13 0,-2-14-1,-1-10 1,-3-8-1,0-2 1,-4 2 0,0 7 1,-5 9 0,-5 9 0,1 23 0,0 0 1,-3 32-1,3 6 0,4 11 0,-1 5 0,3 3 0,-2-4-1,5-8-2,-3-7-1,-5-23-9,13 0-25,-6-29 0,9-2 0,-7-19-1</inkml:trace>
  <inkml:trace contextRef="#ctx0" brushRef="#br0" timeOffset="687">625 127 66,'0'0'37,"0"0"0,9 38 0,-23 1-26,22 19-8,-5 7 1,1 9-1,-1-4-1,0-1-1,-1-9-1,-4-15-1,2-8 0,-3-15-1,3-22-1,0 0 1,0 0 0,13-31 0,-4 2 0,4-3 1,4-3 1,4 4 1,0 2 0,0 13 1,-3 13 0,1 10 0,-6 11 0,-3 14 0,-7 3-1,-3 9 0,-7-1-1,-3-2 0,-7-3-1,-7-10 0,0-3-2,-7-24-5,17 8-20,-16-31-8,14-1 0,-2-17-2</inkml:trace>
  <inkml:trace contextRef="#ctx0" brushRef="#br0" timeOffset="1202">1019 466 42,'8'-17'35,"-8"17"0,0 0 0,-23-1-11,3 1-17,6 10-3,-5 2-1,9 8 0,4 4-1,10-2-1,9 3 0,12-1 0,1-3-1,0 1 1,-6 0-1,-7-2 0,-10-1 0,-12 2-1,-14-2 0,-7-2-1,-2 2-2,-6-16-8,11 6-23,1-21 0,26 12-2,-10-31 1</inkml:trace>
  <inkml:trace contextRef="#ctx0" brushRef="#br0" timeOffset="1545">1259 55 50,'0'0'37,"0"0"-1,20 0 0,-20 0-15,10 26-16,-7 2 0,2 11-1,-7 4 0,1 5-2,-4 6 1,-2 5-2,1-1 1,-1 2-1,1-3-1,3-2 0,2-3 1,1-4-1,1-6-1,2-8 0,2-6-2,-4-11-1,8 2-8,-9-19-25,1-16 0,2-12-1,7-2 1</inkml:trace>
  <inkml:trace contextRef="#ctx0" brushRef="#br0" timeOffset="1810">1338 426 61,'0'0'32,"-36"-12"0,10 17-5,-13 1-29,-3 1-26,6-4-1,6-2-2,7-2-2</inkml:trace>
  <inkml:trace contextRef="#ctx0" brushRef="#br0" timeOffset="2106">1441 448 76,'0'0'36,"0"28"-1,6 11-2,-8-5-28,7 11-1,-5 0-2,1 2-2,2 0-4,-10-24-18,11 2-13,-4-25-1,8-13 0,-7-22 0</inkml:trace>
  <inkml:trace contextRef="#ctx0" brushRef="#br0" timeOffset="2262">1502 203 62,'0'-43'33,"4"23"-3,-4 20-7,3 13-51,3 4-3,-2 7-3,5 2 0</inkml:trace>
  <inkml:trace contextRef="#ctx0" brushRef="#br0" timeOffset="2481">1768 78 70,'0'0'37,"0"0"-3,9 13 2,-9-13-31,3 36-1,-6-10-1,3 10 0,-3 2 0,1 9-1,1 0 0,1 3-1,-4-4 1,2 1-2,-1-2 1,2 2-1,-4-3 0,1-5 1,0-1-1,1-5 0,-1-4-1,-4-6-1,7-4-1,1-19-3,0 13-9,-7-29-22,18 2 1,-2-20-1,8 0 2</inkml:trace>
  <inkml:trace contextRef="#ctx0" brushRef="#br0" timeOffset="2746">1840 444 66,'-21'-14'34,"-2"16"-1,-15-5-8,6 9-21,-6 3-8,-6-4-25,6-3-2,12-6-2,26 4-2</inkml:trace>
  <inkml:trace contextRef="#ctx0" brushRef="#br0" timeOffset="3183">1891 435 74,'-19'-7'36,"18"20"-1,1-13-8,-5 33-19,4-9-5,2 8 0,2 0-1,3 2-1,6-5-1,-2-9 1,7-10-2,-1-11 1,1-8 0,-2-13 0,-2-8 0,-4-7 0,-4-2 1,0 4-1,-5 2 1,0 7 0,-3 9 0,3 17 0,0 0-1,1 38 1,2-5 0,3 13-1,1 0 0,0 0-1,2-1-1,-3-19-5,17 0-28,-23-26-1,29-11-1,-13-23 1</inkml:trace>
  <inkml:trace contextRef="#ctx0" brushRef="#br0" timeOffset="3526">2205 2 63,'0'0'38,"-7"13"-3,14 18 3,-11-9-30,12 22-3,-6-6 1,3 10-2,-6-1-1,0 3-1,-2-2 0,-2 1-1,0 0 1,0-8-2,1-2 0,0-1 1,1-1-1,0-5 0,0-5-1,1-8-1,4 2-3,-2-21-8,0 0-25,0 0 1,23-19-1,-11-12 0</inkml:trace>
  <inkml:trace contextRef="#ctx0" brushRef="#br0" timeOffset="3791">2306 352 34,'-14'-12'32,"-7"13"-1,-5 8 1,-3 10-14,5 0-21,-7-1-25,11 1-1,12-5-2,9-1 0</inkml:trace>
  <inkml:trace contextRef="#ctx0" brushRef="#br0" timeOffset="3963">2337 309 70,'10'29'37,"-6"2"0,8 19 0,-14-9-30,9 22-3,-10-2-1,1-3-1,-4-7-3,-3-14-2,5-6-5,-12-28-28,16-3 1,-2-47-2,11 2 1</inkml:trace>
  <inkml:trace contextRef="#ctx0" brushRef="#br0" timeOffset="4135">2364 45 56,'-3'-32'32,"-1"15"-1,4 17-4,0 25-47,3 5-11,7 12-2,0 3 0</inkml:trace>
  <inkml:trace contextRef="#ctx0" brushRef="#br0" timeOffset="4306">2522 382 70,'-5'21'36,"5"14"-2,-8-6 1,8 16-31,-6 1 0,6 2-2,1-3-1,7-5 0,3-10-1,5-11 0,3-13 0,4-16 0,2-12 0,-5-12 0,-3-10 1,-11-4-2,-6 0 2,-6 3-1,-11 5-1,-9 8-1,0 18-3,-13-5-28,14 19-2,6-3 0,19 3-1</inkml:trace>
  <inkml:trace contextRef="#ctx0" brushRef="#br0" timeOffset="4587">2718 447 51,'12'26'35,"-8"-9"-1,5 10 0,-9-14-15,9 18-16,-9-7-1,1 3 0,-2-8-2,1-19 0,0 0-1,-21 1 0,16-14 0,2-12 1,6-6 0,2-2 1,8-2 1,8 3 0,3-1 0,8 13 1,-2 1 0,5 13 0,0 11 0,-5 15-1,-4 6 0,-4 11 0,-13 4-1,-1 6 1,-8-4-2,0-2 1,-4-7-1,4-9 0,0-8-2,0-17-6,26 3-27,-14-22-2,15 5-2,-1-10-1</inkml:trace>
</inkml:ink>
</file>

<file path=ppt/ink/ink2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01.8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427-3 74,'0'0'36,"-15"2"-1,1 15-7,-15-15-22,-7 6-3,-15-4-1,8 0 0,-8-1-1,6-1 0,7-2-2,11 0 0,27 0 1,0 0-1,0 0 1,26-9-1,-4 5 2,4 1-1,-7 0 1,1 4 1,-20-1-1,17 25 1,-17-2 1,-4 10-1,0 2 1,-1 11-2,-4 2 2,5 5-2,-3-3 1,5-4-1,-2-2-1,3-12-1,1 0 0,1-8 0,2-2-2,-3-22 0,7 24-1,-7-24 0,0 0 0,15 11 0,-15-11 2,16-3 0,-16 3 1,20-12 1,-20 12 1,23-9 0,-23 9 1,20-6 1,-20 6 0,0 0-1,0 0 1,-1 18 0,-15-15-1,-4 3 0,-11-1-1,1-2 1,-5 2-2,0-7-2,4 14-6,-11-22-29,24 10 0,4-8-2,14 8 0</inkml:trace>
</inkml:ink>
</file>

<file path=ppt/ink/ink2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25.3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 5 76,'-13'-9'36,"13"9"-3,-10 18-11,10-18-53,8 13-3,-8-13-3,15 11 2</inkml:trace>
  <inkml:trace contextRef="#ctx0" brushRef="#br0" timeOffset="6896">4382 487 51,'-14'-8'29,"-15"4"-1,0 8-21,-12-8-33,4-2-3,0 5-2</inkml:trace>
</inkml:ink>
</file>

<file path=ppt/ink/ink2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16.0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135-9 77,'-14'-9'35,"14"9"-2,0 0 1,0 0-27,0 0-1,4 35-1,0-10-1,10 10-1,-1 1 1,4 10-2,1-6-1,-4-3 0,2-3-1,-5-8-1,-4-8-1,-7-18-4,0 0-7,-9-15-24,5-5 0,-5-17 0,5 5 1</inkml:trace>
  <inkml:trace contextRef="#ctx0" brushRef="#br0" timeOffset="203">199 16 77,'0'0'35,"0"0"1,-4 13 0,-9 0-27,9 15-3,-12-5-3,5 9 0,-6-4-2,-1-5-2,5 3-2,-4-15-7,12 7-28,5-18 3,0 0-3,0 0 1</inkml:trace>
  <inkml:trace contextRef="#ctx0" brushRef="#br0" timeOffset="406">272 77 82,'-33'-3'37,"15"9"-3,-17-7 2,6 5-35,-3 1-1,-7-10-7,14 8-28,-3-9 1,11 3-3,1-8 2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55.3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318 15 77,'13'-16'37,"5"15"-1,-18 1 0,0 0-30,-27 4-2,-3 14-1,-10 1-1,-4 6 0,-2-1-2,-1 3 0,11-2-1,8-3-1,12-6 0,16-16 1,1 17-1,13-17 0,8-4 1,3-5 1,2-1 1,-1 1 0,-5-3 0,-2 7 1,-19 5 0,17 11 1,-19 10 0,-4 14-1,-3 5 0,0 8 0,-2 5-1,-1 0-1,3-1-1,0-11-2,6-1-2,1-15-3,11-2-3,-9-23-1,23 12 2,-23-12 3,34-6 3,-15 0 3,-1-3 2,-1 9 3,-17 0 4,14 2 2,-28-2-3,1 12-2,-15-6-1,-3 5-2,-8-3-1,-1-3 0,5-2-3,-2-13-10,21 10-24,-4-15 2,20 15-4,-3-23 1</inkml:trace>
</inkml:ink>
</file>

<file path=ppt/ink/ink2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16.9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249 48 73,'0'0'38,"-3"-25"-2,3 25-1,-25-19-26,25 19-3,-33-6-1,10 12-1,-5 4-1,1 15 0,-2 3 0,4 11-1,2 1 0,7 7-1,4 1 1,7 1-2,8-1 1,2-6 0,11-3-1,3-3 0,7-3-1,3-5 1,3-5-2,-2-8-1,5-1-3,-16-21-16,13 4-17,-12-14 2,7-1-3,-12-9 3</inkml:trace>
  <inkml:trace contextRef="#ctx0" brushRef="#br0" timeOffset="296">406 255 78,'-11'-13'37,"11"13"-3,-29-9 0,29 9-28,-31 19-2,14 6-1,-3 1-1,7 4-2,7 7-1,2-4-1,9 0-1,6-10-1,7-4 0,-2-13 1,7-7 0,-4-15 1,-1-6 1,-2-10 2,-5-7 1,-1 0 1,-8-3 0,3 10 1,-6 0 0,2 15 0,-1 17 1,0 0-2,0 17 0,5 16 0,1 6-1,1 9-1,1 3 0,1-7-3,4 2-4,-10-23-16,12 6-15,-15-29 0,26 9-2,-16-27 2</inkml:trace>
  <inkml:trace contextRef="#ctx0" brushRef="#br0" timeOffset="670">583 284 72,'-7'23'35,"4"-1"-1,10 8 0,-7-2-30,4 4 0,-4-5-1,2-3 0,-7-11-2,5-13 0,-13-3-1,6-15 1,0-6 0,3-5-1,1-5 1,6 1 0,4 3 0,6 8-1,3 3 0,1 7-1,8 11-5,-25 1-29,36-1 0,-16-2-1,2 6 0</inkml:trace>
  <inkml:trace contextRef="#ctx0" brushRef="#br0" timeOffset="1045">826 364 68,'26'-15'35,"-13"1"0,4 1 0,-12-9-25,-5 22-4,10-29-1,-10 29-1,-9-19-2,9 19 0,-23 5 0,10 10 0,-4 6-1,-1 6 0,4 4-1,2 1 1,4 1-1,5-4 0,7-3 0,8-10-2,9-4-1,2-17-10,18 5-24,-5-17 1,12 1-2,-9-10 1</inkml:trace>
</inkml:ink>
</file>

<file path=ppt/ink/ink2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18.4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51 4 59,'0'0'38,"-10"-19"-1,10 19 1,-9 22-17,11 13-15,-8 11-2,4 13-1,-2 8 1,1 9-3,3-1 1,-4-2-2,2-10 0,2-14 0,-2-11-1,-3-15 0,5-23 0,0 0-1,-6-15 1,6-15 0,5-4 0,-1-6 0,5-5 1,1 3 1,6 3-1,-2 7 0,6 6 2,-2 11-1,0 11 0,1 11 0,-3 7 0,-2 10 0,-2 1 0,-3 8 0,-5 0-1,0-1 1,-4-2-2,-4-3 0,3 0-3,-7-14-4,17 12-25,-9-25-3,13 11-1,-13-11-1</inkml:trace>
  <inkml:trace contextRef="#ctx0" brushRef="#br0" timeOffset="422">426 368 89,'0'-18'36,"0"18"-1,-13-24-5,0 26-26,-7 4-2,0 9 1,-3 7-2,0 8 0,-1 5-2,4 1 0,10-2-1,7-4 0,3-6 0,5-10 0,-5-14 0,21 3 0,-5-15 1,1-9 0,-2-6 2,-4-1-1,-1-4 2,1 5 0,-6 2 0,1 10 1,-6 15-1,0 0 1,0 0 0,20 17-1,-14 8-1,3 6 0,-1 4-1,1 0 0,3 3-3,-8-18-9,13 6-25,-17-26 1,25 18-2,-25-18 1</inkml:trace>
  <inkml:trace contextRef="#ctx0" brushRef="#br0" timeOffset="858">684 329 56,'-21'-13'36,"8"17"-2,-10-1 1,10 14-13,-8-4-18,11 9 0,2 2-1,12 3-1,6 1-1,9 1 0,0-6 0,-1 3-1,-2-1 0,-9-3 0,-11-1 0,-10-4 0,-7-2-2,-9-3-1,6 4-6,-11-16-26,16 1 0,2-12-2,17 11 1</inkml:trace>
</inkml:ink>
</file>

<file path=ppt/ink/ink2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20.0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134 7 80,'4'-13'37,"-4"13"-1,-4 15 1,7 9-33,-11 6 0,4 14 0,0 0 1,-1 8-2,1 0-1,1-1 0,-3-1 0,4-4-1,-4-2 0,-1-6 0,1-2-2,-1-9 0,1-5 0,-1-7-2,10-2-2,-3-13-5,0 0-27,8-19 0,9 9-1,-8-12 0</inkml:trace>
  <inkml:trace contextRef="#ctx0" brushRef="#br0" timeOffset="265">249 331 76,'0'0'35,"-29"-5"-1,16 13 0,-21-8-31,2 7-2,-1 0-2,-6-7-14,9 8-18,5-11 0,25 3-3,-14-3 2</inkml:trace>
  <inkml:trace contextRef="#ctx0" brushRef="#br0" timeOffset="483">294 391 73,'0'26'35,"-2"-1"-1,4 9 0,-2-7-29,12 7-4,-3-8 0,4-7 0,1-5 0,2-13-1,2-11 0,-5-9 0,0-6 1,-5-6-1,-5-1 1,-6 1 0,-5 5-1,-7 10 0,-2 7 0,-8 5-4,11 18-18,-11-8-12,13 6 0,-1-8-2,13-4 1</inkml:trace>
</inkml:ink>
</file>

<file path=ppt/ink/ink2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20.95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69 0 86,'0'0'36,"-15"15"-1,15 15-8,-11-6-22,14 15-1,-4 6 0,2 7-2,-2 0 1,-1 0-2,-1-1 0,2-11 0,-3-7 0,-2-8-1,-1-12-1,7-13 0,-13-3 0,7-11 0,4-7 1,2-5-1,3-3 1,6-2-1,7-4 1,4 5 0,2 4 0,3 7 1,-2 10-2,0 11 2,-4 9 0,-3 14 0,-7 5 0,-6 8 0,-6-1 0,-6 2-1,-7-7 1,-6-7-2,0-8-2,-4-16-2,10 8-11,-5-25-20,13 2-1,0-12 0,18 4 0</inkml:trace>
  <inkml:trace contextRef="#ctx0" brushRef="#br0" timeOffset="452">228 338 61,'13'10'35,"-13"-10"0,35 10-7,-14-18-8,11 6-13,-8-8-1,5-2-1,-11-5-2,0 3 0,-11-5-2,-7 19 1,-4-20-1,-9 21 0,-5 6-1,1 11 1,-5 8 0,5 4 0,5 6-1,5 0 1,8-3-1,14-4 0,7-4-1,11-12 0,8-3-2,-4-23-10,16 7-25,-14-15 1,4-3-2,-12-9 0</inkml:trace>
</inkml:ink>
</file>

<file path=ppt/ink/ink2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22.2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159 12 74,'-3'-17'37,"3"17"0,0 0 1,-1 15-31,-5 9-2,3 15 0,-7 7-1,6 11-1,-5 6 1,2 5-2,0-2 0,-1-1-1,3-10 0,0 1 0,-3-12-1,-1-8 0,5-10-2,-5-13-1,9-13-4,-18-9-21,23-4-11,-1-21 0,14 3-1</inkml:trace>
  <inkml:trace contextRef="#ctx0" brushRef="#br0" timeOffset="265">256 286 61,'-26'-12'35,"0"8"-3,0 7 2,-10-10-28,4 13-4,0 4-4,-4-6-16,14 12-14,5-5 0,14 2-3,3-13 1</inkml:trace>
  <inkml:trace contextRef="#ctx0" brushRef="#br0" timeOffset="468">341 295 50,'0'0'36,"0"0"1,0 0-1,-21 19-12,-1-1-19,2 10-3,-6 4 0,3 8-1,4 5-1,7 1-2,9-4 0,8-11 0,8-3-1,3-18 1,5-7 0,-2-17 1,1-8 1,-2-14 0,-7-8 1,-4-3 0,-4-3 1,0 11 0,-6-1 0,2 14 1,-2 6-1,3 20 1,0 0 0,13 30 0,-3 1 0,3 10-2,-1 3 1,2 3-2,-1 0 0,-4-12-5,11 6-12,-10-26-21,9-6 1,-5-18-1,10-6 1</inkml:trace>
  <inkml:trace contextRef="#ctx0" brushRef="#br0" timeOffset="858">620 23 76,'0'0'37,"-13"8"0,0 11 1,10 12-32,-7 4-2,2 10 1,-4 2-1,3 6 0,-1-3-1,3 2-2,0-2 0,4-3 0,3-6 0,-2-5-2,5-5-1,-1-7-2,6-1-3,-8-23-18,0 0-14,16-10 2,2-3-2,-7-15 2</inkml:trace>
  <inkml:trace contextRef="#ctx0" brushRef="#br0" timeOffset="1092">703 294 69,'0'0'33,"-26"11"1,-3-8-10,14 16-18,-15-5 0,4 6-1,0-2 0,10 1-2,3-3 1,17 5-2,6-2 1,12 6-1,-2 0 0,4 3-1,-1-1 0,-2 4 0,-2 0-1,-9-6-1,-1 0-2,-9-25-6,7 19-27,-7-19 0,5-20-1,-4-1 0</inkml:trace>
  <inkml:trace contextRef="#ctx0" brushRef="#br0" timeOffset="1404">790 460 63,'17'-17'35,"-8"4"0,8 3-2,-13-12-25,9 10-2,-13-7-2,0 19 1,0-16-2,0 16-1,-21 13 0,3 6 0,7 9 1,1 10-2,1 6 1,3 3-1,6-1-3,4-6-1,11 5-6,-9-17-28,18-6 1,1-20-1,5-7 0</inkml:trace>
  <inkml:trace contextRef="#ctx0" brushRef="#br0" timeOffset="1638">1006 464 72,'0'0'35,"-8"23"-1,12 1 0,-11-2-29,5 6-1,-5-5-2,3-1-1,1-7-1,3-15 0,-13 9 0,13-9 0,-9-22-1,11 0 1,-1-2 0,8-2 1,2-2 1,7 3-1,-1 2 2,9 6-1,-4 1 1,5 9 0,-2 4 0,-4 10-1,1 4 1,-6 11-2,-1 6 1,-2 7-1,-5 4 0,-3 1 0,-1 0-2,-4-5 0,0-3-2,-4-18-8,9-1-27,-5-13 0,3-30-2,3-3 1</inkml:trace>
</inkml:ink>
</file>

<file path=ppt/ink/ink2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24.8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 0 79,'0'0'37,"0"0"0,-2 31-3,0-10-27,6 12-2,-6 1-1,3 5-2,-2 2-3,-4-14-13,8 2-24,-3-15 1,0-14-2,16 9 2</inkml:trace>
  <inkml:trace contextRef="#ctx0" brushRef="#br0" timeOffset="187">128 54 73,'4'18'37,"5"11"-3,-8 1 2,8 3-32,-6-1-2,-2-1-1,-1-5-1,-3-10-1,3-16-1,0 0-1,0 0 0,-14-16-1,17-2 1,-2-10-1,8 1 3,-1-1 0,5 1 2,3 4 1,0-2 3,4 13-1,-4-7 1,4 14 0,-5 4-1,4 13 0,-8 6-1,2 11-1,-4 3-1,-3 5 0,-2 1-2,-6-5-3,7 9-13,-11-29-20,6-13 0,-13-6 0,9-14 0</inkml:trace>
</inkml:ink>
</file>

<file path=ppt/ink/ink2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25.6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106 9 63,'0'0'36,"0"0"-1,2-13-3,2 27-22,-4-14-3,4 27-1,-8-7-1,3 11-1,-7 1-2,4 9 1,-5 3-2,5 3 1,-5 1 0,2 2-1,1-2 0,2 2 0,0-6 0,4-1-1,-3-8 1,3-6-2,3-4-1,-5-12-1,10 5-5,-8-18-23,0 0-7,8-29 1,10 11-2</inkml:trace>
  <inkml:trace contextRef="#ctx0" brushRef="#br0" timeOffset="281">141 286 59,'-25'-3'29,"-3"1"-1,2 5-25,3-1-30,-2-4-2,25 2 0,-14-10 1</inkml:trace>
  <inkml:trace contextRef="#ctx0" brushRef="#br0" timeOffset="437">263 13 79,'8'19'37,"-13"6"-1,15 26-3,-10-5-28,3 15 0,-3 4 0,2 2-3,-2-1 0,0-7-1,-3-7 0,-3-11-2,-1-8 0,-6-17-2,13-16 0,-23-3 0,14-13 0,1-12 0,8-4 1,0-6 0,5-3 0,7 4 3,1 3-1,7 8 3,-1 5-1,2 13 1,1 5-1,-2 19 1,-3 4 1,-2 8-2,-2 4 1,-5 6-2,-3 1 1,-1 0-1,-2-1-1,-2-9-2,2 5-6,-2-34-24,-2 22-6,2-22 1,21-10-2</inkml:trace>
  <inkml:trace contextRef="#ctx0" brushRef="#br0" timeOffset="858">558 466 79,'15'-22'36,"8"6"0,-10-14-4,13 17-27,-16-3-1,-10 16-1,8-19-2,-8 19 1,-25 19 0,6 2-1,-2 8 1,3 8 0,1 5-1,9 5 1,6 0-1,12-3-1,7-8 0,8-6 0,7-13-2,2-11-1,5 0-10,-10-28-25,7 3 1,-14-13-2,1 2 0</inkml:trace>
</inkml:ink>
</file>

<file path=ppt/ink/ink2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27.1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44 91 55,'0'0'37,"-8"-23"0,8 23 0,-13-2-11,15 26-20,-6 3 1,4 23-2,-2 7-1,2 17-1,2 10 0,2 3-2,-1 5 0,-2-5-1,4-5-1,-5-14 1,1-10-2,-5-24-3,4-11-4,-19-30-22,16-9-8,-7-28 0,10-2 0</inkml:trace>
  <inkml:trace contextRef="#ctx0" brushRef="#br0" timeOffset="234">45 133 46,'16'-24'35,"-3"3"1,9 15 0,-2-2-9,11 18-20,-10 0-2,1 16-1,-9 5 0,-3 7-2,-13 2-1,-8-2-3,-10 2-3,-18-22-14,9 7-18,-6-20 0,13-4-1,-2-17 2</inkml:trace>
  <inkml:trace contextRef="#ctx0" brushRef="#br0" timeOffset="499">212 78 78,'4'20'39,"5"18"-3,-8-3-1,11 13-31,-6-4 0,1 0-1,-6-5-2,2-10 0,-3-10 0,0-19-1,0 0 0,-13-26 0,10-5 0,3-7 0,3-4-1,4 1 0,6 3-1,-1 1-4,13 19-15,-8-9-16,6 11 1,-6-2-2,4 9 1</inkml:trace>
  <inkml:trace contextRef="#ctx0" brushRef="#br0" timeOffset="764">452 104 77,'27'10'37,"-27"-10"2,24-4-6,-20-10-26,-4 14-2,0-18-2,0 18-1,-28-9-1,8 12 0,-6 7 0,4 9 0,5 8 1,8 9-1,9 3 1,9 2-1,10-3 0,7-3-1,0-3-2,0-15-2,7 4-7,-33-21-27,32-15 0,-20-8-1,2 4 1</inkml:trace>
  <inkml:trace contextRef="#ctx0" brushRef="#br0" timeOffset="1108">731 27 50,'0'0'36,"0"0"0,-13 3-2,6 15-11,-6-5-18,3 8-2,-2 1 0,8 6 0,4 0 0,7 5-2,3-1 0,-1-1-1,0-2-1,-5-6 1,-7-4-3,-11-10-2,1 4-21,-13-19-9,5-1-1,3-14 0,6 2-1</inkml:trace>
  <inkml:trace contextRef="#ctx0" brushRef="#br0" timeOffset="1388">820 135 75,'23'-15'36,"-6"-7"-2,9 2 1,-10-5-32,0 5 0,-13 0-1,-4 7-1,1 13-1,-29-3 1,8 16 0,3 11 0,-1 10 1,6 10-1,7 1 0,3 3 0,7 1 0,4-5-2,9-12 0,-3-12-2,8-8-1,-4-19 0,-1-5 1,0-14-1,1 0 1,-5-8 2,-2 2 1,-1 6 2,-1 1 0,-9 25 1,15-17 0,-15 17 0,11 21 0,-4 6 0,-5 0-2,-2 4-1,-2-1 0,0-5 0,-4-7-1,6-18 0,-16 1 0,7-17 0,5-9 0,2-5 0,7-4 1,3-3 0,4-1 0,8 6 1,2 3-1,4 8 1,-1 7 0,2 9 1,-5 8 0,-2 10-1,-4 9 2,-4 9-2,-5 1 1,-4 3-1,-3 1 0,0-3-1,0 2-2,-3-11-3,9 3-21,-6-27-11,0 0 0,20-10-2,-4-7 0</inkml:trace>
  <inkml:trace contextRef="#ctx0" brushRef="#br0" timeOffset="3619">1494 81 58,'-1'-13'35,"-6"-2"-2,7 15 2,-18-24-25,18 24-2,-21 11-1,8 8-2,-8 0 1,5 9-3,-2-1 1,3 8-2,2-3 1,4-1-1,6-6 0,9-4-2,6-3 0,7-5 0,7-6-2,3-5-1,7 5-4,-14-17-21,14 7-10,-13-12 0,4 7-1</inkml:trace>
  <inkml:trace contextRef="#ctx0" brushRef="#br0" timeOffset="3947">1581 190 61,'0'0'35,"16"3"-1,2-7 0,-11-11-24,13 8-3,-11-14-1,4 8-1,-9-6-3,0 3 0,-4 2-2,0 14 1,-15-15-1,15 15 1,-24 19-1,11 0 1,0 7 1,-3 5-2,3 2 2,3 4-1,3-4 1,6-4-2,6-1 0,5-8-1,8-2-2,1-17-9,14 5-25,-3-15 1,12-1-3,-5-7 2</inkml:trace>
</inkml:ink>
</file>

<file path=ppt/ink/ink2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31.5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106 543 46,'-16'-14'35,"3"10"2,13 4-2,-32 14-8,29 5-20,-14-2-2,6 12 0,0 2-1,8-1-2,6 1-2,6-4 0,8-5 0,5-6-1,1-9 1,3-10-1,-1-7 1,-4-10 0,-5-9 0,-5-5-1,-9-5 1,-9 2-1,-6 2 0,-4 3 0,-2 7-1,-6 7-1,9 19-8,-8-1-25,16 13 1,8-13-1,5 25 0</inkml:trace>
  <inkml:trace contextRef="#ctx0" brushRef="#br0" timeOffset="358">477 138 69,'-4'-38'37,"-8"-2"-2,15 14 0,-23-1-27,20 27-2,-19-7-1,19 7-2,-26 22-1,13-3 0,0 5 0,4 10 0,-1-1-1,4 6 1,2 2-1,1 2 0,1 4-1,2-3 2,0 4-2,-1 2 1,-2-4 1,0 3-1,2-1 0,-1 0 0,-2-2 0,2-2-1,-1-7 1,2-3-1,2-5-1,-2-9-1,2-3-1,-1-17-3,5 16-10,-10-32-23,14 2 1,-2-18-1,8 0 1</inkml:trace>
</inkml:ink>
</file>

<file path=ppt/ink/ink2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32.6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182 482 70,'0'-21'35,"1"5"0,-6-4 0,5 20-28,-16-12-2,1 18-1,-7 6-2,1 8 0,-5 5 0,1 4-2,2 2 1,5-1-2,8 1 1,4-8-2,12-4 2,-6-19-2,26 12 0,-7-20 0,1-5 2,2-11-1,-2-4 1,-1 0 1,-6-1 0,-1 6 2,-5-1-1,-7 24 1,12-13-1,-6 26 1,-4 9 1,4 18-1,-3 8 0,3 13-2,-2 6 1,2 12-1,0-2 1,-5 2-2,-1-9-1,0-12-1,0-7-2,-4-19-2,10-1-13,-6-31-20,7-19 1,-3-15-2,12-4 3</inkml:trace>
  <inkml:trace contextRef="#ctx0" brushRef="#br0" timeOffset="452">334 417 76,'-22'27'37,"24"11"-1,-12-2 0,16 14-32,-5-2 0,3 3-2,2-8 0,4-8-2,3-10-1,0-13 0,6-12 0,-1-13 0,0-9 0,-2-12 0,0-6 0,-7-7 0,-2-3 1,-1 7 1,-3 2 0,-2 9 1,-2 4-1,4 13 1,-3 15 0,0 0 1,6 31-1,0-2 0,-2 3-1,3 6 0,-3 3-1,1-2-3,4 5-4,-12-19-27,19-3-2,-2-16-1,9-5-2</inkml:trace>
  <inkml:trace contextRef="#ctx0" brushRef="#br0" timeOffset="780">717 476 47,'-1'-24'33,"-4"10"2,-8-1-1,13 15-10,-33 8-19,15 6-1,-3 4 0,-1 8-2,4 3-1,1 3-2,8 3-1,5-6-3,10-1 1,-6-28-2,24 23 0,-10-27 1,4-5 2,-2-8 2,2-10 3,-5 1 2,-5-3 0,6 6 3,-10 1-2,-4 22 2,13-12-2,-6 27 0,-2 7-2,0 11-1,4 5 1,-5 4-3,1 2-1,-4-10-6,11 5-23,-11-26-6,-1-13-1,21-3-1</inkml:trace>
  <inkml:trace contextRef="#ctx0" brushRef="#br0" timeOffset="1139">869 515 66,'9'15'35,"-5"11"-1,-4-1 2,5 13-31,-5-8-3,-5-2-1,1-5-1,4-23 0,-19 16-1,19-16 0,-16-24 0,16 0 1,3-5 0,6-2 2,1-2-1,12 5 2,-5-1 0,9 14 0,-4-1 0,0 11 0,-6 2-1,0 13 0,-3 4 2,-3 10-3,-2 3 2,-3 7-3,1 2 2,-6 4-3,3-4 1,-6-4-4,10 6-11,-10-23-22,3-15-1,16 3-1,-2-15 1</inkml:trace>
  <inkml:trace contextRef="#ctx0" brushRef="#br0" timeOffset="1919">1119 111 72,'3'-35'37,"5"15"-1,-8-12-3,0 32-25,13-21-1,-13 21-1,2 29-2,1 6 0,-8 6-2,2 7 0,2 9-1,0 9 1,2 0 0,0-7-1,4 0 1,2-5-2,3-5 1,0-8-2,0-2 0,-1-14-4,6 4-9,-15-29-25,16 8 1,-8-22-2,13 4 2</inkml:trace>
  <inkml:trace contextRef="#ctx0" brushRef="#br0" timeOffset="2184">1323 451 45,'-27'-1'32,"-8"2"-1,-4 3 0,-3-8-20,2 3-18,3 1-22,8-2-2,10-1 1,19 3-2</inkml:trace>
  <inkml:trace contextRef="#ctx0" brushRef="#br0" timeOffset="2371">1325 378 54,'10'26'37,"-2"6"0,-3 2-1,5 20-14,-3-7-18,0 5-1,-5-1-2,-2-6-3,7-1-8,-14-24-26,7-20 1,0 0-2,-4-14 0</inkml:trace>
  <inkml:trace contextRef="#ctx0" brushRef="#br0" timeOffset="2558">1361 31 75,'0'-33'36,"0"33"-2,0 0-1,0 0-36,17 18-30,-23-2-1,9 9-1,0-1 0</inkml:trace>
  <inkml:trace contextRef="#ctx0" brushRef="#br0" timeOffset="2745">1725 130 71,'0'-25'36,"-12"-2"-1,12 12 1,-16-1-32,0 13 1,-8 2-2,5 9 0,-1 6 0,2 10 0,4 4-1,5 6 0,2 5 0,11 3-1,-3 1 1,4 3-1,-2-1 0,-2-1 1,-1-2 0,0-1-1,-4-1 0,-1-4 0,1-1 1,1 0-2,0-1 2,2-5-2,1-3-1,0-3 1,1-4-2,-1-19-1,3 24-3,-3-24-10,2-18-23,-1-4 2,11 3-2,-6-13 2</inkml:trace>
  <inkml:trace contextRef="#ctx0" brushRef="#br0" timeOffset="3073">1661 505 62,'-22'-16'30,"3"17"0,-2-2-8,-7 1-34,1 6-18,8-5 0,6-1-1,13 0 0</inkml:trace>
  <inkml:trace contextRef="#ctx0" brushRef="#br0" timeOffset="3229">1731 406 53,'17'10'38,"-17"7"-2,9 17 2,-9-6-14,8 13-19,-3 1-1,1 2-1,-5-2-2,-5-13-3,4-1-10,-13-25-25,13-3 1,-15-34-2,12-1 1</inkml:trace>
  <inkml:trace contextRef="#ctx0" brushRef="#br0" timeOffset="3401">1752 76 74,'5'-32'35,"-5"32"-1,14-10-3,-14 10-40,15 26-23,-15-5-1,6 6-2,1 1 0</inkml:trace>
  <inkml:trace contextRef="#ctx0" brushRef="#br0" timeOffset="3588">1896 511 71,'22'22'37,"-22"-22"0,34-2-1,-25-12-31,6 2 0,-7-6-4,0-1 2,-8-1-3,0 4 1,0 16-1,-15-15 1,2 20-1,-3 8 1,3 6 1,-3 7-1,2 2 0,2 4 0,3 0 0,6 0-2,8-1 0,1-9-3,11 2-2,-3-18-4,15 7-4,-15-24-3,17 9 1,-19-27 2,14 7 6,-13-8 5,0-5 3,0 8 7,-8-3 3,9 25 5,-14 5 1,0 0-2,12 22-5,-5 12-3,-4-1-2,1 5-2,-1-1 0,-3-7-1,0-5 0,-3-10-1,3-15 1,0 0-1,-13-19 1,13-8 0,3-6 0,6-4 0,2-1-2,11 2 1,0 4-2,1 6 1,3 8-4,-8-2-6,9 18-26,-27 2 1,22-10 0,-22 10-1</inkml:trace>
  <inkml:trace contextRef="#ctx0" brushRef="#br0" timeOffset="4165">2395 394 73,'0'0'36,"0"0"-3,0 0 2,-3 19-32,-6-4-1,-1 4 0,3 4 0,2 2 0,5 1 0,3 0 0,6 5-2,0-2 2,-3 3-2,-2-4 1,-4-1-2,-4 0-1,-12-8-2,5 10-10,-13-22-21,6 0 0,-3-14-1,3-5-1</inkml:trace>
  <inkml:trace contextRef="#ctx0" brushRef="#br0" timeOffset="6458">2733 490 73,'13'0'38,"-13"0"-3,17 3 2,-17-3-30,0 0-3,0 0-1,-14 12-3,14-12-2,-27 0-17,27 0-17,-23 4-1,23-4-1,0 0 1</inkml:trace>
  <inkml:trace contextRef="#ctx0" brushRef="#br0" timeOffset="6661">2737 697 66,'0'0'37,"-9"22"-2,-5-16 2,14-6-26,-28 9-6,12-5-3,2 2-6,-11-12-30,25 6-2,-22-16-1,22 16 0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56.2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107 46 79,'2'-14'38,"-11"-8"-2,9 22-4,0 0-24,4 17-2,-9 4-1,0 17 0,-2 7-2,-2 14-1,-1 7 0,-1 7-1,1 2 1,-2-5-2,2-3 1,1-8-1,2-10 0,3-9-1,-1-8 1,4-11-2,1-8-1,0-13-2,0 0-5,0-24-29,13 8 2,-7-14-1,10 8-1</inkml:trace>
  <inkml:trace contextRef="#ctx0" brushRef="#br0" timeOffset="327">335 275 78,'15'-8'37,"-15"8"-2,13 2 1,-13-2-31,-21 13-2,-4-4-1,-4 4 0,-7-3-2,-4 3-1,0 1-2,1-10-3,18 12-25,-5-20-4,26 4-1,0 0-1</inkml:trace>
  <inkml:trace contextRef="#ctx0" brushRef="#br0" timeOffset="530">358 458 54,'8'19'38,"-8"-19"-2,-14 28 0,-9-25-11,-2 13-21,-8-5-1,-2 4 1,-4-6-2,0 0-2,4-2-1,2-7-4,16 13-19,-5-19-13,22 6 2,0 0-4,0 0 1</inkml:trace>
  <inkml:trace contextRef="#ctx0" brushRef="#br0" timeOffset="842">326 1 75,'-13'-6'39,"7"30"-1,-11-7 0,12 27-30,-9 3-3,1 13 0,-2 6 0,2 7-2,0 0-1,3 2 0,3 1-2,1-12-1,3-5 0,-3-15-4,6-5-4,-15-25-29,19-1-1,-4-13 0,9-22-3</inkml:trace>
</inkml:ink>
</file>

<file path=ppt/ink/ink2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43.6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278 120 66,'0'0'35,"0"0"-1,5-20 1,-5 20-27,-14-3-2,-5 8-2,-7-4-1,-1 8-1,-4-3-1,1 2 0,3-3 0,2-1 0,6-1 0,6-2 0,13-1 0,0 0 0,-13-4 0,13 4 0,0 0 0,0 0 0,0 0 0,4 19 0,-4-19 0,0 26 0,0-6 0,0 6 0,0 0-1,-1 6 1,-2 2 1,3 2-1,-4-3 1,4 2-1,0 0 1,0 0-1,1-2 0,2-4 0,-1 0 0,0-4-1,1-2 0,-1-3 0,-1-4-1,-1-16 0,2 19-2,-2-19-3,0 0-10,-9-16-22,15 3-1,-5-12 1,11 5 0</inkml:trace>
  <inkml:trace contextRef="#ctx0" brushRef="#br0" timeOffset="437">204 413 74,'0'0'34,"0"0"-1,-13-13 2,-4 15-32,-9 2-3,-9-8-9,6 10-24,-6-12-1,8 1 0,5-5-1</inkml:trace>
  <inkml:trace contextRef="#ctx0" brushRef="#br0" timeOffset="874">652 93 65,'12'-7'34,"-12"7"-1,0 0 0,1-19-25,-1 19-5,-27-6 0,9 6-1,-8 0-1,5 0 1,-1-1-1,5 2 0,-1-1 1,18 0-1,-16 4 1,16-4 0,-5 16-1,5 2 1,-5 2-1,2 8 1,-2 3-1,-1 4 1,0 3-1,0 6 0,-1-5 2,1 0-2,2 0 2,0 0-2,-1-4 2,1 1-2,4-2 1,0-4-2,0-4 1,1-1-1,2-3 0,-3-2 1,2-1-1,1-2 0,1 1 0,0-1 0,-1-3 0,3 2 0,0 0 1,1-3-1,-7-13 0,14 19 0,-14-19 0,15 9 0,-15-9 0,13 0-2,-13 0 0,0 0-3,22-4-10,-28-12-23,6 16-1,14-34 0,-2 15 0</inkml:trace>
  <inkml:trace contextRef="#ctx0" brushRef="#br0" timeOffset="2169">714 382 61,'-5'14'36,"5"-14"0,10 20-1,-10-20-25,17 15-4,-17-15 1,17 23-3,-11-8 0,-1 2-3,-5 2 0,-2 3-1,-5-2 0,-2-1 0,0-3 0,9-16 0,-14 14-1,14-14 1,0 0 0,1-20 0,8 2 0,7-2 1,1-7-2,1-2 2,-1-3-1,0 1 1,-2 5-1,-4 4 2,-5 5-2,-6 17 1,0 0 0,0 0 0,2 25 2,-5 4-2,0 3 1,1 4-2,1 0 2,1-1-2,4-5 0,2-11-2,7-4-3,-13-15-15,26-15-18,-10-5 1,9-5-3,-5-12 1</inkml:trace>
  <inkml:trace contextRef="#ctx0" brushRef="#br0" timeOffset="2777">1031 26 68,'0'0'36,"-17"2"-2,17-2 2,0 0-28,13-5-2,-13 5 0,31-7-3,-9 4-1,3 2 0,2-4-1,-1 4 0,0-2 0,-1 2 0,-8-1 0,-2 2 0,-15 0-1,17 2 1,-17-2-1,7 14 0,-7-14 0,5 29 1,-4-6-1,2 3 1,-2 6 0,-1 5-1,0 0 1,2 5 0,-2 3 0,3 0-1,-3-1 2,1 1-1,2 0 0,-2-3 0,1 0 0,-4-3-1,1-4 1,-5-3-1,-5-3-1,-4-8 1,-4-2 0,-2-6-1,-5-3-1,-5-7-2,8 9-10,-14-19-24,18 7 0,-3-8-3,8 6 1</inkml:trace>
</inkml:ink>
</file>

<file path=ppt/ink/ink2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48.8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120 14 62,'-14'-17'36,"14"17"1,0 0 0,-18 13-17,18-13-14,-16 8-2,16-8-2,-23 11-1,23-11-4,-30-3-13,30 3-21,-19-11 0,19 11 0,0 0-2</inkml:trace>
  <inkml:trace contextRef="#ctx0" brushRef="#br0" timeOffset="265">133 285 93,'5'18'36,"-5"-18"1,-14 29-6,-9-23-26,10 0-3,-10-3 0,4-5-3,6 8-8,-4-16-26,17 10-2,-6-20 1,6 20-3</inkml:trace>
</inkml:ink>
</file>

<file path=ppt/ink/ink2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49.8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97 110 56,'0'0'36,"-19"-20"-1,19 20 0,-12-22-19,12 22-7,0 0-1,25-10-2,-10 2-2,7 4 0,0-6-2,5 4 0,-4-3-1,1 0 0,-7 2 0,1 1 0,-18 6-1,13 5 1,-13-5-1,3 30 0,-7-3 1,-1 3-1,2 8 0,-5 5 0,3 2 0,-2 0 1,1 2-1,0 0 1,3-3 0,-1-2 0,1-3 0,1-2 0,1-3 0,-1-4-1,1-5 1,1-2-1,-3-2 0,0-5 0,-4-1 0,-7-2 0,14-13-1,-26 13 1,8-9-1,-1-10 0,3-1-2,-3-9-2,19 16-9,-25-31-24,32 12-1,-3-11 1,11 9-1</inkml:trace>
  <inkml:trace contextRef="#ctx0" brushRef="#br0" timeOffset="437">221 391 62,'-2'-16'35,"2"16"0,-20 3-1,3 10-17,-5-10-16,-10-3-4,4 6-30,-10-12-1,7 3 0,0-6-2</inkml:trace>
</inkml:ink>
</file>

<file path=ppt/ink/ink2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54.1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 22 66,'0'0'35,"-9"-25"-1,9 25 2,0 0-27,0 0-2,-14 19 0,13 3-3,-2 4 1,4 6-3,1 0 1,5 1-2,3-2 1,4-5-1,3-10-1,1-6 0,2-9 1,-3-9-1,0-7 0,-1-7 0,-3-1 0,-2 0 1,-3 1-1,-2 6 0,-2 2 1,-4 14-1,0 0 1,0 0 0,0 0 0,-1 29 0,-3-8 0,2 7 0,-1 7 0,3 4 0,3 3 0,-1 6-1,0 4 0,3-1 1,-4 1-1,-1-4 0,-1-3-1,-2-4 1,-1-7 0,-1-7 0,-3-9 0,1-3 0,7-15-1,-14 13 0,14-13-1,-13-9 0,13 9-3,-13-40-9,22 15-23,-12-16-1,14 2 0,-5-12-1</inkml:trace>
</inkml:ink>
</file>

<file path=ppt/ink/ink2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54.8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 34 52,'0'0'34,"0"0"1,-5 21-2,5-21-6,0 0-20,0 0-3,0 0 1,0 0-1,0 0-1,0 0 0,14-15 0,-14 15-1,5-19-1,-5 19 0,-10-17-1,10 17 0,-19-4 0,19 4 0,-14 10 1,14-10-1,-9 17 1,9-17 0,1 13 0,-1-13-1,0 0 0,22 2-2,-22-2-2,0 0-8,-1-18-25,1 18 0,0 0-1,0 0-2</inkml:trace>
</inkml:ink>
</file>

<file path=ppt/ink/ink2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55.4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0 85,'0'0'36,"-13"19"-2,8 16-4,-5-7-23,7 9-3,-2 1 0,2 4-1,1-5 0,5-7-1,4-8 0,-7-22-1,24 13 0,-7-20-1,1-11 0,0-4 0,1-8 0,-1-1 0,-2-5-1,-5 4 1,-3 3-1,-2 3 2,-2 6-1,-3 7 1,-1 13 0,0 0-1,0 0 1,-7 17 0,7 8-1,2 8 2,-2 6 0,0 8-1,-2 5 1,4 2-1,-2 2 1,-2-3-2,-1-2 2,2-1-2,2-2 0,-1-1 0,0-2 0,3-3 0,-3-6-1,3 3 2,-4-5-2,2-8 1,-2-1 0,-5-8-1,1-4 1,5-13-1,-19 9 1,6-12-1,0-6 1,0 2-1,0-2 1,0-1-1,13 10-1,-19-20-1,19 20-7,-14-21-19,14 21-9,7-24 0,2 9-2</inkml:trace>
  <inkml:trace contextRef="#ctx0" brushRef="#br0" timeOffset="1185">591 140 74,'21'-8'38,"-21"8"-3,0 0 2,0 0-23,0 0-9,-26-4-2,0 10-1,-2 0-1,-5 1-1,1-3-1,-2 1-2,11 11-7,0-15-27,23-1 1,3 15 1,17-2-2</inkml:trace>
  <inkml:trace contextRef="#ctx0" brushRef="#br0" timeOffset="1373">609 269 80,'14'17'34,"-14"-17"1,-14 13 0,-12-10-26,9 3-7,-6-1 0,-2-3-2,-1 7-5,-9-9-29,16 6 0,1-9-1,18 3-2</inkml:trace>
</inkml:ink>
</file>

<file path=ppt/ink/ink2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5:57.2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195 28 86,'0'0'34,"0"0"1,-13 6-3,-9 7-27,0 12-2,-4 0 0,1 6 0,-1-2-1,9 3 0,2-2-1,14 0 1,4-3-1,10-1 0,-2-1 0,7 0 0,-4-2-1,-1 3 1,-4 1 0,-2 4-1,-7-2 1,-9 1-1,4 3 1,-7 0-1,0-2 1,-2-3-2,5-6 1,-8-5-1,8-2 0,9-15-2,-17 4-2,4-23-13,13 19-19,-5-39 1,11 15-2,-3-9 1</inkml:trace>
  <inkml:trace contextRef="#ctx0" brushRef="#br0" timeOffset="374">199 321 62,'0'0'36,"6"-16"0,-6 16 0,4 17-15,2 13-14,-8 2-2,2 12-2,-1 1 0,1 3-1,3 1-1,3-5 0,2-11-1,3-9 0,5-10-1,-3-11 1,4-7-1,-4-11 1,3-11-2,-3-8 2,0-2-1,-3-1 1,-2 2 0,-3 6 0,0 4 0,-1 10 1,-4 15 0,0 0 0,-4 25 1,2 3 0,-1 7-1,3 6 0,0 1 1,0 2-2,5-4 0,-2-10-3,7 3-6,-10-33-23,14 13-6,-2-26 1,5 2-2</inkml:trace>
  <inkml:trace contextRef="#ctx0" brushRef="#br0" timeOffset="842">647 394 80,'0'0'35,"0"0"-1,-20-13 0,3 23-29,-8 0 0,-1 11-1,-3 1 1,6 6-3,-2 2 1,8 1-1,6-2 0,11 1 0,6-7-1,7-2-2,5-2 0,3-8-2,6 4-3,-11-18-21,15 10-9,-9-13 0,9 8-2</inkml:trace>
  <inkml:trace contextRef="#ctx0" brushRef="#br0" timeOffset="1154">843 420 88,'0'0'35,"-17"-1"-1,17 1-5,-32 15-24,13 1-2,-4-2 1,1 5-2,-1 0 1,6 5-2,3 1 1,10 0-1,7-2 1,7-3-1,6 1 0,4-5 0,2-4-2,3-5 0,0-1-2,-7-13-10,9 8-23,-10-11 0,6 5-1,-8-6-1</inkml:trace>
  <inkml:trace contextRef="#ctx0" brushRef="#br0" timeOffset="2636">1243 49 81,'0'-25'36,"0"25"-1,0-26 1,0 26-30,0 0 0,0 0-1,-22 30-1,7 5-1,-4 6-2,-1 9 1,-3 3-1,5 5 0,1 4 0,4-4 0,4-1 0,5-2 0,2-3 0,4-1 0,4-1 0,2-2-1,5-1 1,1-7-1,1-7 0,3-3-1,-1-5-1,1-11-1,4 4-5,-22-18-23,33-8-7,-19-9 0,11 4-1</inkml:trace>
  <inkml:trace contextRef="#ctx0" brushRef="#br0" timeOffset="3058">1270 407 75,'0'0'35,"3"-20"-1,10 17 1,-13 3-29,19-12-1,-19 12 0,25 3-3,-25-3 1,18 29-2,-13-5 1,-1 8 0,-4 2-1,-4 5 0,-3-1 0,-1-1 0,-2-9 0,1-7-1,2-7 0,7-14 0,0 0 0,-4-21 0,13 1-1,4-8 1,5-4-1,4-5 1,4 1-1,1 0 2,-1 4-1,-2 6 0,-5 2 1,-6 11 0,-13 13 0,0 0 0,0 13-1,-8 14 1,-6 5 1,1 5-1,2 2 0,1 4 0,1-5 0,6-5-1,6-6 0,6-14-4,8-2-5,-17-11-26,35-19-3,-12-7 1,15 6-3</inkml:trace>
  <inkml:trace contextRef="#ctx0" brushRef="#br0" timeOffset="3588">1703 81 79,'0'0'35,"0"0"-2,26-1-2,-10 3-25,6 13 0,-5-5-1,6 11-1,-3-1 0,2 5-1,-4 3-1,2 4 0,-8 3 0,2 5 0,-5 7-2,-6 4 2,-3 2-1,-2 4 0,-5 0 0,-9 1-1,-4-2 0,-12-8-2,-6-4-1,-19-25-15,5 4-19,-12-20-1,6 0-3,-3-16 2</inkml:trace>
</inkml:ink>
</file>

<file path=ppt/ink/ink2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12.4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4 187 52,'0'0'34,"-3"-29"0,3 29 0,-5-36-20,5 36-3,8-30-2,-8 30-2,8-24-2,-8 24-1,8-18 0,-8 18-1,0 0-1,0 0 0,5-14 0,-5 14 0,0 0-1,-4 27 1,1-3-1,2 9 0,2 8-1,-2 13 1,4 10 0,1 3-1,3 2 0,-1 0 0,6-7 0,-2-5 0,1-10 1,4-12-2,-4-13 1,3-12 0,-1-13 1,0-11-1,0-10-1,-5-11 2,5-10-2,-7-3 2,3 1-2,-5 8 2,1 7-2,-4 14 1,-1 18 0,15 10-1,-7 22 1,8 11-1,0 5 1,3 0-1,0-3 2,1-11-2,-1-12 1,-3-14 0,-3-10 0,-4-19 1,-2-11-1,-1-13 0,-5-9-1,1-9 2,-4-4-1,2 1 0,2 5 0,-4 10-2,5 11-1,-4 11-3,1 29-12,0 0-20,20 12 0,-20-12-2,19 29 2</inkml:trace>
  <inkml:trace contextRef="#ctx0" brushRef="#br0" timeOffset="577">504 21 72,'0'-16'37,"0"16"-1,0 0 0,7 25-26,-14-2-2,10 21-2,-10 4-2,5 15-1,-1 2-1,3 4-1,0-3 1,0-5-2,3-6 0,-3-11-1,3-9 1,0-16-2,-3-19 1,0 0 0,0 0-1,4-35 1,2 2-2,-3-7 2,4-1-1,3 2 3,6 5-2,2 10 1,-1 10 1,2 12 0,-2 12 1,4 15-1,-5 4 2,-2 9-3,-8 0 3,0 1-3,-6-4 0,0-7-2,-2-2-2,2-26-9,-3 22-21,3-22-3,0 0 0,15-13-1</inkml:trace>
  <inkml:trace contextRef="#ctx0" brushRef="#br0" timeOffset="999">901 450 78,'6'-19'37,"-9"-6"-2,3 9 2,-13-4-29,13 20-3,-38-6-1,15 23-1,0 5 1,3 10-4,-1 6 2,7 3-3,5 0 1,8-3-2,8-6 2,2-10-2,7-4 1,1-14 0,2-8 0,1-11 0,-1-8 1,0-8 1,-2-7-1,-4 2 2,-2 2-2,-6 3 3,0 8-3,-5 23 3,0 0-2,0 0 0,11 31 0,-2 2-1,-2 2 1,2 6-2,3-2 0,-1-6-3,11-1-6,-22-32-23,29 11-5,-10-25 1,7-4-1</inkml:trace>
  <inkml:trace contextRef="#ctx0" brushRef="#br0" timeOffset="1373">1209 71 81,'-5'-37'38,"10"14"-1,-12 2-1,7 21-28,5 13-2,-2 18-1,-3 6-1,3 12-1,-3 5-2,0 12 1,-3-2 0,2-3-2,-4-2 2,1-5-3,0-5 3,-1-3-3,2-7 1,2-11-4,5-1-2,-4-27-14,5 17-19,-5-17 1,30-18-2,-15-7 2</inkml:trace>
  <inkml:trace contextRef="#ctx0" brushRef="#br0" timeOffset="1623">1348 361 70,'-17'-18'32,"-11"16"1,-5 3-10,-8 5-23,-1 7-27,7-3-3,0-2 0,14-4-3</inkml:trace>
</inkml:ink>
</file>

<file path=ppt/ink/ink2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14.4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29 330 58,'0'0'37,"0"0"0,-14 25-1,15 4-14,-8-3-13,8 13-3,-5-2-1,5 4-2,-4-2-1,3-8-4,0-7 0,0-24-12,0 0-23,0 0 0,-4-21-1,4-20 0</inkml:trace>
  <inkml:trace contextRef="#ctx0" brushRef="#br0" timeOffset="187">2 79 89,'-2'-39'35,"8"20"1,-9-3-2,3 22-30,6 25-6,-6-25-23,-3 35-11,7-18-1,8 11 0</inkml:trace>
  <inkml:trace contextRef="#ctx0" brushRef="#br0" timeOffset="390">299 356 83,'-10'15'36,"-5"-4"0,-16-8-1,11 15-32,-3-4 1,7 7-2,7-1 0,9 3-1,7-2 0,9 1 0,3-2 0,4-4-1,-8 0 1,-5-1-2,-7-1 2,-7-1-2,-6 3 2,-8 1-2,-1 0 0,-3-2-1,6 4-7,-11-15-26,11 0-2,-2-10 2,18 6-4</inkml:trace>
</inkml:ink>
</file>

<file path=ppt/ink/ink2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17.5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265 107 77,'11'-25'37,"-11"25"0,-16-19 0,16 19-31,-38-1-1,12 5-1,-6-1-1,6 6-1,-3-6 0,5 1-1,4-1 0,7-3 0,13 0 1,-17 1-1,17-1 0,0 0 0,-5 13 0,5-13 0,3 28 0,-3-5 0,-3 5 0,3 3 0,-3 8 0,-1 6 0,0 0 0,2 3 0,-2-3 0,4 1-1,-3-3 2,3-5-2,0-3 1,1-8-1,-2-4 1,1-4-2,-1-6 2,1-13-2,0 0 0,0 0-1,0 0-1,0 0-3,0 0-9,-13-34-22,23 19-2,-3-10 0,9 10 0</inkml:trace>
  <inkml:trace contextRef="#ctx0" brushRef="#br0" timeOffset="406">252 354 77,'0'0'36,"0"0"-2,-21 7-4,-4-5-25,-3 1-5,-5 10-8,1-15-26,3 1 0,6-6-1,5-1 0</inkml:trace>
  <inkml:trace contextRef="#ctx0" brushRef="#br0" timeOffset="843">628 0 72,'0'0'36,"0"0"-1,0 0 0,0 0-29,-29 10-1,12-2-2,-6-5 1,2 3-2,1-4 0,5 0 0,2 3 0,13-5 0,-10 26 0,9-3-1,-2 2 1,1 6-1,0 7 1,-1 1-1,-5 0 0,4-3 0,0 3 0,-1 1 1,4-1-1,-2-2 1,3 1-1,0 1-1,0-1 2,1-1-2,-2-4 2,2-5-2,-2-6 1,1-2-2,-4-6 2,4-1-1,0-13 1,0 19-1,0-19 0,4 15 0,-4-15 1,0 0-1,17 16 1,-17-16-1,18 10 0,-18-10 1,19 8-1,-6-6 0,3-2 0,-3-2-1,4-2-1,-7-9-1,8 3-4,-15-23-12,16 11-20,-12-8-1,10 5 0,-5-5 0</inkml:trace>
  <inkml:trace contextRef="#ctx0" brushRef="#br0" timeOffset="1373">727 233 86,'0'0'37,"0"0"1,1 13-3,-5 4-28,4 12-2,-6 7-2,6-1-1,-1 4 0,2-4-1,4-8-1,3-7 0,5-7 0,5-15-1,4-9 1,-2-10-1,0-7-1,-1-7 2,0 2-1,-6-3 1,-4 4-1,-3 10 2,-5 5-1,-1 17 1,0 0 0,-10 32 0,4 4 0,3 13 0,0 8 1,3 6-1,2 3 1,2 3-1,0-1 2,5-9-3,-6-2 1,-2-10 1,-1-2-2,0-10 1,-4-5-1,0-9 0,-4-5 0,8-16 0,-17 8-2,17-8-1,-17-20-1,-1-16-10,21 11-15,-3-21-11,4 0 1,5-14-2</inkml:trace>
  <inkml:trace contextRef="#ctx0" brushRef="#br0" timeOffset="1919">1097 65 69,'0'0'35,"-22"-13"-1,22 13-7,0 0-18,0 0-3,0 0-1,31 4-1,-14-2-1,6 3 0,2-3-1,-2 1 0,2-5 0,-3 4 1,0-1-1,-5 6 0,-4 6 0,-3 8 0,-5 2 0,-1 9-1,-4 5 1,1 2-1,-2 6 0,1 6 1,-2-3 0,4 1-1,-2 1 2,0-2-2,-2-3 1,2 1-2,-2-2 2,-4-8-2,0 0 1,-3-6-1,-1-4 0,-3-5 0,-4-7 0,-5-5-1,-3-11 0,-5-3-1,2-1-3,-8-17-11,18 10-24,-8-10 0,9 4-1,-1-4-1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49:57.8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232 11 81,'0'0'36,"14"-7"-1,-14 7-5,-14-8-26,-3 10-1,-5 7-1,-7-2-1,2 3 1,-4 2-1,5-5 0,0 3-1,8-4 2,5 0-1,13-6 1,0 0-1,-8 11 2,8-11-1,1 22 0,2-5 0,-2 11 1,1 1-2,-2 8 1,-2 5-1,1 0 0,-3 3 0,1-3-1,1-1 1,-2-5-1,2-4 0,0-6 0,2-6-1,-5-5-2,5-15-2,0 0-7,0 0-26,3-25-1,4 11-1,-4-17 2</inkml:trace>
  <inkml:trace contextRef="#ctx0" brushRef="#br0" timeOffset="359">193 298 78,'0'0'35,"0"0"-1,0 0-1,-24 6-31,2-1-2,-6-2-4,6 4-29,-11-11 0,8 4-2,-1-9 0</inkml:trace>
  <inkml:trace contextRef="#ctx0" brushRef="#br0" timeOffset="733">190 461 75,'15'5'38,"-15"-5"-2,29 3 2,-10 1-31,7 12-1,-4 0-1,1 6-2,-6 4 0,-4 4-2,-13 3 0,-4 1-1,-6-5 1,-10 1-1,-2-4 0,0-5 0,3-4 1,8-5 0,11-12-1,5 13 1,16-12-1,9-2-1,9 1-4,-5-18-30,24 11-5,-6-15 0,9 5-4</inkml:trace>
</inkml:ink>
</file>

<file path=ppt/ink/ink2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24.7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 42 43,'-9'-13'31,"9"13"3,0 0-3,0 0-16,0 0-7,0 0 2,0 0-3,-6-13 0,6 13-2,0 0-1,10-16-1,4 17-1,-1-1 0,9 6 0,-1-3-1,1 6 0,-3-2-1,3 2 1,-4 3-1,0 1 0,-10 2 1,0 4-1,-7 0 0,-1 2 0,-3 6 0,-3-1 0,-5 0 0,-4 1 1,-3 2-1,0-1 0,1-2 1,-1 0 0,3-1 0,4 2 1,2-4-1,7 2-1,7-7 2,5-2-1,6-6-1,2-4 1,1-6 0,3-3-1,-3-5 1,2-2-1,-6 1 0,-15 9-2,17-13-1,-17 13-6,0 0-17,0 0-13,5 15 1,-5-15-2,-6 25 2</inkml:trace>
  <inkml:trace contextRef="#ctx0" brushRef="#br0" timeOffset="577">144 619 81,'0'0'38,"-17"-6"0,17 6 0,-17 4-29,17-4-5,-14 15-1,14-15-1,-8 19 0,8-19-2,0 0-1,-15 6-2,15-6-8,0 0-27,-2-18 0,2 18 0,17-22-2</inkml:trace>
</inkml:ink>
</file>

<file path=ppt/ink/ink2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04.3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-7 8 98,'3'-20'37,"-3"20"0,0 0-7,20 11-33,-20-11-33,3 20 0,-3-20-1,33 14-1</inkml:trace>
</inkml:ink>
</file>

<file path=ppt/ink/ink2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34.7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78 117 39,'-9'-23'34,"-5"-3"1,7 8 0,-2-9-12,9 27-9,0 0-4,0 0-3,12 17-1,2 18-3,3 4 0,8 7-1,1 5 0,1 0-1,-1-1-1,-4-9 0,-2-7-2,-10-16-1,-10-18-5,0 0-7,3-15-15,-20-21-4,14 7 9,-19-27 9,21 9 7,-11-9 5,11 2 7,11 18 8,-17-4 17,17 24 4,-16-4-8,16 38-7,-23 0-6,10 21-4,-14 4-2,3 9-2,-8 2-1,-3-5 0,7-1-3,-4-11-1,13 7-13,-2-22-24,15-2 2,-4-20-2,35 14 1</inkml:trace>
  <inkml:trace contextRef="#ctx0" brushRef="#br0" timeOffset="421">268 162 72,'-23'-9'35,"7"19"0,-7 3-1,-1 12-30,-8-5-11,-5-10-26,-4-4 0,2-9-2,6-7 0</inkml:trace>
</inkml:ink>
</file>

<file path=ppt/ink/ink2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36.0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29 121 60,'-3'-16'35,"-4"-4"0,6 5 0,-8-9-20,9 24-5,-2-22-2,2 22-1,0 0-2,0 0 0,0 0-2,0 0 0,-5 16-1,6 10 0,-4 7 0,3 11-1,0 10 0,2 8 0,-1 0-1,5-2 1,-2-1-1,1-10 0,3-8 0,1-12 0,3-12-1,-12-17 1,23 6-1,-23-6 0,25-25 1,-12 8 0,-3 0-1,0 4 1,-10 13 0,20-8-1,-20 8 1,21 22 0,-11-4 0,0 2-1,3-1 1,-13-19 0,23 13 0,-23-13 0,16-38 0,-10-3 0,-3-12 1,-2-11-1,-2-8 1,-2-4-1,0 1 0,-3 14 0,2 15-1,0 5-2,4 27-7,-16-1-21,16 15-9,4 13 0,3 7-1</inkml:trace>
  <inkml:trace contextRef="#ctx0" brushRef="#br0" timeOffset="577">341 279 62,'5'16'37,"-5"-16"-2,20-3 1,-1 5-23,-7-17-4,12 8-1,-14-12-1,8 8-3,-14-3-1,-4 14-1,0 0-1,0 0 0,-22 5-1,6 11 0,-1 11 0,0 8 0,6 6 0,6 1 0,6 0 1,6-2-1,5-5-1,8-9 1,5-3-2,-3-23-4,13 9-21,-15-29-11,6-1 0,-7-12-1,1-5 1</inkml:trace>
</inkml:ink>
</file>

<file path=ppt/ink/ink2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37.0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14 301 86,'-13'17'37,"13"17"0,-6 2 0,17 18-30,-8 1-3,6 7-1,0-4-1,-3-7-1,-4-14-1,-2-15-1,0-22 1,0 0-1,-20-30 0,14-7 0,-1-9 1,6-5-1,5-1 2,5 1-1,4 4 1,7 6 0,2 12 0,1 10 0,4 18 0,-6 11 1,0 10-1,-7 15 0,0 7 0,-6 4 0,-3 1 0,-5-1-1,0-7 0,-5-4-1,2-6-4,3-29-9,3 23-24,-3-23 0,18-3 1,-5-11-3</inkml:trace>
  <inkml:trace contextRef="#ctx0" brushRef="#br0" timeOffset="405">270 449 81,'-7'-13'38,"7"13"-3,16-12-6,-2-2-18,20 14-4,-8-8-1,6 4-2,-6-2-1,-1 2-1,-13-2 0,-12 6-1,0 0 0,0 0-1,-28-4 0,6 18 0,-1 4 0,3 14 0,5 4 0,8 9 0,2 1 1,10-1-1,6 0 0,7-13-2,5-2-4,-10-30-13,18 2-19,-5-20 0,5-1-1,-5-8 0</inkml:trace>
  <inkml:trace contextRef="#ctx0" brushRef="#br0" timeOffset="733">547 450 65,'0'0'36,"13"26"-1,-1-18 2,14 9-20,-4-16-12,4 1 0,-7-9-1,3-4-2,-9-5 1,-6 1-2,-5-1 0,-5 3 0,3 13 0,-22-13 0,7 17-1,-1 7 0,2 7 1,1 5 0,2 2-1,3 2 0,5 1 0,3-5-2,9 3-3,-9-26-18,21 16-14,6-18 0,11 0-1,-2-11 0</inkml:trace>
  <inkml:trace contextRef="#ctx0" brushRef="#br0" timeOffset="1014">1018 426 89,'0'-13'36,"-12"-3"0,12 16-8,-36-6-20,21 19-2,-8 1-2,4 11-2,1 5-1,4 5-1,5 3-1,7-2 0,8-1-1,6-12 1,5-6 0,1-11-1,1-12 1,3-8 1,-2-18 1,-2-3 0,-2-15 1,-2-8 0,-5-9 0,3-3 1,-7-2-1,0 1 0,-10 6 0,4 11-1,-6 9 0,2 21 1,5 24 0,-14 10-1,6 26 1,4 20-1,6 17 1,3 11-1,6 7 0,3-4 0,4-7-1,5-13-1,3-17-1,-2-24-2,8-8-8,-16-39-24,14-10-4,-4-22-1,6-7 1</inkml:trace>
</inkml:ink>
</file>

<file path=ppt/ink/ink2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38.9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126 56 89,'0'-23'37,"-9"0"1,9 23-5,-17-10-26,17 28 0,-5 9 0,5 15-2,-4 10-1,4 12-1,-1 4 0,-1 8-1,1-6 0,-4-5-1,3-8 0,-4-6-1,2-11 0,-1-11-1,1-4-2,4-25-1,-4 16-5,-5-33-17,9 17-14,13-40 0,4 13-1,-2-10 2</inkml:trace>
  <inkml:trace contextRef="#ctx0" brushRef="#br0" timeOffset="234">242 389 86,'0'0'34,"-14"-7"1,-6 15-8,-15-8-20,2 6-5,-6 2-4,-4-10-20,11 6-12,6-6 0,26 2-3,0 0 2</inkml:trace>
  <inkml:trace contextRef="#ctx0" brushRef="#br0" timeOffset="406">224 370 83,'-3'25'38,"6"13"-2,-3-3 0,10 12-30,-9-6-2,11 3-1,2-8-1,6-4-1,2-17 0,4-11 0,0-11-1,-3-15 0,-3-12 1,-9-11-1,-6-3 0,-10-1 0,-8 7 0,-7 8-1,-6 8 0,-10 5-5,12 22-22,-12-1-9,11 10 0,4-3-2</inkml:trace>
</inkml:ink>
</file>

<file path=ppt/ink/ink2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39.8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20 169 79,'0'0'37,"-8"23"0,18 0 0,-19-2-29,15 14-2,-6-9-2,7 4-1,-5-6 0,2-4-1,-4-20-1,0 0 0,0 0 0,-6-23 0,-3-5-1,2-8 0,1-7 1,3-5-1,2-1 0,7 4 0,2 7 1,7 7-2,4 11 1,0 7-2,1 16-4,-20-3-20,25 9-13,-25-9 2,30 16-4,-17-11 3</inkml:trace>
  <inkml:trace contextRef="#ctx0" brushRef="#br0" timeOffset="328">271 99 51,'0'0'37,"0"0"-1,0 0 0,26 19-11,-26-19-17,36-6-2,-20-1 0,-1-1-3,-15 8 0,1-19-2,-14 14 0,-7 5 0,-6 5-1,-3 10 1,-2 5 0,10 12-1,2 5 1,9 4 0,8-4-1,6 0 0,8-1-2,5-17-3,18 7-16,-6-29-17,9-4 0,-6-13 0,2-2-1</inkml:trace>
  <inkml:trace contextRef="#ctx0" brushRef="#br0" timeOffset="608">501 110 77,'3'24'37,"3"6"-1,0 5 0,7 18-27,-5-5-5,4 3-1,-3-8-1,-4-5-1,-6-12-1,1-26-1,-17 6 1,2-26-1,1-12 1,-1-9-1,6-3 1,7 1 0,4 2 1,12 3 1,3 9 0,9 9 0,3 5 0,3 6 1,-5 6-1,1 6 0,-5 6 0,-3 7-1,-7 6 0,-4 7-1,-8 6 0,1 4 1,-5 5-1,-1-2-1,1-3 0,-3-5-3,7 5-10,-9-26-25,8-13 1,0 0-1,23-16-2</inkml:trace>
  <inkml:trace contextRef="#ctx0" brushRef="#br0" timeOffset="1700">991 172 72,'0'0'36,"8"-14"0,-8 14 0,0 0-26,0 0-3,-26 19-2,13 2 0,-7 2-2,1 6-1,-3 8-1,5 2 0,4 4-2,6-5 1,7-4-1,6-9 0,5-8 0,5-10 0,4-11 0,2-9 0,-2-12 1,1-10-1,-7-7 2,-2 0-1,-4 1 0,-2 6 1,-3 6 1,-3 10-1,0 19 1,0 0 0,0 0 0,-4 32-1,5 0 0,2 4-1,6 4-2,-9-10-6,22 13-24,-14-23-6,11 0 0,-6-15-1</inkml:trace>
  <inkml:trace contextRef="#ctx0" brushRef="#br0" timeOffset="2059">1178 221 80,'0'0'37,"0"0"-2,13 34-1,-9-10-27,5 13-2,-9 0-2,1 4-1,-2-7-1,1-7-1,-5-11 0,5-16 0,-13-8-1,2-16 1,5-9 0,2-8 0,5-7 1,6 0 0,6 2 1,5 11 0,8 5 1,4 19-1,1 12 1,-1 17-1,-5 11 0,-4 13-1,-6 3-1,-6 5 1,-7-7-1,-4-5-1,-6-10 0,-2-14 0,10-14-2,-22-3 1,15-13-1,3-13 0,4 2 1,4-10-1,8 2 2,2 2 1,2 1 0,6 10 1,-2 5 1,-1 14 1,1 6-1,-2 17 1,-8 6-1,1 11-1,-5 3 1,-3 2-1,-1 2-2,-5-7-1,1 0-5,-9-22-17,14-2-14,-3-13 0,8-13-2,-2-13 1</inkml:trace>
  <inkml:trace contextRef="#ctx0" brushRef="#br0" timeOffset="2590">1612 231 74,'0'0'37,"-4"19"-1,4-19 1,13 19-29,-13-19 0,30 12-3,-8-12-1,7-2-1,-6-6-1,0 0 0,-2-2 0,-5 1-1,-16 9 0,8-16 0,-8 16-1,-23 0 1,4 8-1,-4 9 0,1 5 0,-2 8 0,6 4 0,8 2 0,7 4 0,8-3 0,11-3 0,5-9 0,5-8-1,2-14-2,5-3-5,-14-25-23,16-2-8,-2-13 0,0 0-2</inkml:trace>
</inkml:ink>
</file>

<file path=ppt/ink/ink2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43.15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123 33 78,'-1'-17'37,"-8"-2"1,9 19 0,0 0-28,17 4-2,-21 11-1,5 20-2,-5 7-1,3 12 0,-7 1-2,3 8 0,-3 1 0,0 2-1,3-5-1,2-4 0,5-6-2,-1-10 0,4-1-3,-4-20-3,17 5-12,-18-25-21,21-3 2,-8-20-1,7-4 2</inkml:trace>
  <inkml:trace contextRef="#ctx0" brushRef="#br0" timeOffset="234">243 401 61,'-9'-22'34,"-9"8"0,-7 9-1,-7 4-18,-1 5-12,-5 6-6,-4-2-29,12-1-1,14-6-1,16-1-1</inkml:trace>
  <inkml:trace contextRef="#ctx0" brushRef="#br0" timeOffset="406">282-2 87,'0'0'37,"0"13"1,-3 6-10,15 29-19,-16 9-2,4 16-2,-5 3-2,5 3 0,-3-3-1,2-7-1,-1-11-1,0-11-1,0-15 1,-1-18-2,3-14 1,0 0-2,0-36 1,3 1 0,4-3 1,3-6-1,5 0 2,2 6 0,2 3 1,6 15 1,-6 11 0,1 15 0,-7 10 0,0 15 0,-7 5-1,-3 9 1,-5-1-2,-2 0 0,-1-3-3,-3-15-3,12 3-19,-4-29-14,0 0 1,6-14-2,5-11 2</inkml:trace>
  <inkml:trace contextRef="#ctx0" brushRef="#br0" timeOffset="796">534 414 73,'0'0'37,"22"7"-1,-3-8 1,11 13-28,-1-18-2,7 3-1,-7-7-1,1 4-1,-9-6-1,-7 5-1,-14 7-1,0 0 0,-26 0 0,0 10-1,-4 9 1,-5 7-1,0 4 0,9 2 0,9 1 0,11-1-1,10 0 1,15-10 0,10-4-1,9-12-1,4-5-1,-3-18-7,13 2-25,-13-19-3,0 1-1,-9-4-1</inkml:trace>
</inkml:ink>
</file>

<file path=ppt/ink/ink2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44.7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94 6 76,'-3'-16'38,"3"16"-1,-3 19 1,6 22-29,-9 9-2,8 19-1,-5 11-2,3 11-1,-3 3-2,0-9 1,-1-10-2,-1-15 0,-3-14 0,-4-20 0,-2-19 0,1-14 0,0-14-1,7-8 1,3-6 0,12-5-1,4 1 1,11 2-1,7 6 1,3 6 0,1 9 0,-2 12 0,-4 5 0,-7 17 1,-9 4-1,-11 9 0,-8-1 0,-9 6 0,-6-4 0,-4-4-1,-1-3-1,-6-15-2,12 8-7,-15-23-27,22-1 1,0-14-1,12-5 0</inkml:trace>
  <inkml:trace contextRef="#ctx0" brushRef="#br0" timeOffset="422">337 403 85,'19'14'36,"-19"-14"0,7 35 1,-14-12-31,8 15-1,-6-1-3,8 8 0,1-2-1,5-3-1,5-10 0,6-11 0,2-11-1,1-14 1,-1-10-1,-2-16 1,-5-12 0,-5-6 0,-7-3 0,-5 2 0,-8 7 0,-6 7-1,-4 11 0,-11 6-3,7 23-8,-11-4-25,8 8 1,1-2-2,5 2 1</inkml:trace>
  <inkml:trace contextRef="#ctx0" brushRef="#br0" timeOffset="796">658 392 76,'-16'-6'38,"14"26"-2,-9 2 1,7 16-28,-3-7-4,5 7-2,2-1-1,8-3-1,2-5-2,4-11 1,2-8 0,3-14-1,1-14 1,-1-11-1,-3-10 1,-3-6 0,-4-5 1,-2 5 0,-3 4 1,1 14-1,-5 14 1,0 13-1,2 25 1,0 15-1,-1 11 0,2 5 0,2 7-2,-4-11-2,6 1-4,-11-25-20,14-4-11,-10-24 1,25-8-2,-17-21 2</inkml:trace>
  <inkml:trace contextRef="#ctx0" brushRef="#br0" timeOffset="1108">935 412 72,'17'6'36,"-10"15"-2,3 15 2,-5-2-27,5 14-4,-7-2-3,-2-1-1,-2-7-1,-5-16-1,6-22-1,-17 5 0,9-23 0,0-16 0,5-8 2,4-2 1,7-2 1,7 5 1,4 3 1,9 16 0,-2 3 0,4 13-1,-4 8 0,0 13 0,-8 7-1,-1 5-1,-8 6 0,-8 3 0,-2 2-1,-5 2-1,0-3-1,-4-11-4,11 8-16,-5-20-17,4-14 2,13 9-2,5-16 1</inkml:trace>
  <inkml:trace contextRef="#ctx0" brushRef="#br0" timeOffset="1467">1459 450 71,'11'-17'38,"-9"-7"-2,-2 24 2,-9-20-24,9 20-8,-28 10-1,8 11-2,-6 5-1,4 9-2,1 5 0,0 4-1,13 3-2,1-5 0,11-2 0,2-14 0,7-5 0,0-14 0,6-10 2,-1-13 0,1-10 2,3-10 0,-3-14 1,2-4 0,0-13 1,-1-4 0,-6-3 1,4 3-1,-10-1 1,1 18-1,-7 3 1,-2 26-2,0 25 1,-16 13-1,5 27-1,1 20 0,5 17-2,0 10 2,7 5-2,11-2 2,1-8-2,8-18 1,4-17-2,-2-29-3,11-9-14,-17-43-21,9-17 0,-7-24-1,2-13 0</inkml:trace>
</inkml:ink>
</file>

<file path=ppt/ink/ink2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54.6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31 328 54,'-6'-17'36,"6"17"-1,-9-25 2,9 25-16,0 0-9,0 0-3,-16-2-2,18 24-2,-2 7-1,4 11-1,0 7-1,7 5-1,0 3 0,-1-4-1,6-3-1,-6-10-1,2-7-3,-12-31-4,17 23-12,-17-23-19,6-26 3,-3-3-2,6-3 2</inkml:trace>
  <inkml:trace contextRef="#ctx0" brushRef="#br0" timeOffset="218">155 359 66,'8'-31'36,"-8"5"-2,0 26 3,-6-21-24,10 37-4,-14-1-2,9 19-1,-10-2-2,4 9 0,-3 0-2,3 0 0,-2 0-2,0-8 0,5-3-4,-7-16-5,18 1-28,-7-15-2,0 0 2,8-21-3</inkml:trace>
  <inkml:trace contextRef="#ctx0" brushRef="#br0" timeOffset="562">368 327 51,'2'-13'37,"-5"-4"-1,3 17 1,-13-17-10,13 17-18,0 0-2,-23 29-2,4-7-2,3 13 0,-1 5-2,2 2-1,6 2-1,4-3-1,6-4 0,3-14 0,8-5-1,-12-18 1,30-5-1,-15-15 1,2-7 1,-1-12 0,-3-4 1,-3 1 0,-2-2 1,-1 9 1,-6 6 0,2 16 1,-3 13-1,2 17 1,-1 14-1,2 10 0,-1 7-2,3 3 0,3 2-3,-7-15-6,15 3-28,-9-21 0,8-6 1,-15-14-3</inkml:trace>
  <inkml:trace contextRef="#ctx0" brushRef="#br0" timeOffset="936">519 401 81,'5'13'35,"-5"9"-1,5 16-7,-2-8-20,4 9-3,-7-7-2,3-4 0,-3-9 0,0-19-2,0 0 0,0 0 0,-14-32 0,11-2 0,3-7 0,3-4 0,3-2 1,7 3-1,3 3 2,4 14-1,0 5 1,2 16 0,-3 12-1,-2 14 1,-1 11-1,-6 7-1,-2 9-1,-7-5-3,8 8-11,-14-18-22,10-7 1,-5-25-2,0 0 2</inkml:trace>
  <inkml:trace contextRef="#ctx0" brushRef="#br0" timeOffset="1279">773 179 91,'-5'-28'38,"10"13"0,-5 15-2,0 0-29,0 0-2,-16 17-3,10-1-2,6-16-6,-9 32-26,9-32-6,-7 13-1,7-13-1</inkml:trace>
  <inkml:trace contextRef="#ctx0" brushRef="#br0" timeOffset="1701">977 346 83,'0'0'37,"-26"3"-1,14 11 1,-6 8-33,0 9 0,-6 1-2,8 8 0,1-2-2,5-3 0,7-4-2,10-11 1,3-7 0,6-10 0,3-9 0,3-8 1,0-8 0,-2-6 1,-1-6 1,-3 2 0,-6 1 1,2 8 0,-8 4 0,-4 19-1,0 0 1,14 13-1,-11 13 0,6 9-1,-3 5-2,1-2 0,3 0-5,-10-17-13,12 2-20,-12-23 1,23-4-2,-13-21 1</inkml:trace>
  <inkml:trace contextRef="#ctx0" brushRef="#br0" timeOffset="2044">1194 27 61,'0'-30'37,"0"30"-1,0 14 2,2 30-16,-1 7-16,4 22-2,-8 3-1,7 7-1,-2-4-2,-4-8-1,2-13-1,-4-15 0,4-16-2,0-27 0,0 0 0,-18-26 0,20-5 1,1-8 1,10-1 2,4 4 0,5 2 3,5 12-1,2 5 1,2 22 0,-6 7 1,-2 17-1,-10 5-1,-5 6 0,-8 2-1,-8 0 0,-10-5-1,-9-11 0,-2-10-3,-6-17-2,12 1-9,-5-22-23,18-3 1,6-14-1,13-1 1</inkml:trace>
  <inkml:trace contextRef="#ctx0" brushRef="#br0" timeOffset="2418">1435 95 57,'0'0'37,"0"0"0,7 33 0,1 18-10,-4-9-20,2 21-2,-3-4-2,1 5 0,-3-2-1,4-5-2,-1-6-2,-7-15-4,15 1-20,-12-37-13,0 0 2,17-3-3,-7-16 2</inkml:trace>
  <inkml:trace contextRef="#ctx0" brushRef="#br0" timeOffset="2637">1560 463 67,'16'-8'36,"7"6"0,3-15 0,12 10-26,-20-13-1,13 6-2,-14-5-1,-4 6-3,-8-1 0,-5 14-2,-28-14 0,2 23 0,-4 6-1,-1 5 1,1 11-2,4 6 2,10 4-1,8 0 0,13 0 0,11-9-1,5-4-1,6-11-2,7-1-5,-16-20-26,14 1-2,-3-10-1,1 0 0</inkml:trace>
  <inkml:trace contextRef="#ctx0" brushRef="#br0" timeOffset="2917">1948 409 52,'9'-18'37,"-8"2"-1,-1 16 0,-1-13-11,1 13-18,-6 23-2,-3-1-2,-1 2-1,4 5 0,5 0-2,1 0 1,4-2-1,-1-5 0,-1-5 1,-4-2-1,2-15-1,-25 19 0,8-9-1,-8-3-2,7 10-8,-8-10-25,12 2 1,1-9-2,13 0 1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1:25.6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289 77 41,'0'0'30,"0"0"3,0 0-2,0 0-17,-21-3-7,5 8-1,-12-11 2,2 12-3,-9-9-1,5 7-1,-5-4 0,8 5-1,2-4 1,8 4-2,2-7 1,15 2 0,-14 3 0,14-3 0,0 0-1,0 0 1,6 13-1,-6-13 0,7 27 1,-3-8-1,1 10 0,-1 3 0,0 5 0,-2 1 0,-1 4 0,1 0-1,-2-1 0,-2 0 1,2-2-1,-1-1 0,-3-3 1,4-2-1,-2-7 0,2-1 1,-1-3-1,1-6 0,0-16 0,1 22 1,-1-22-1,0 0 0,2 16 1,-2-16-1,0 0 1,15 8-1,-2-6 0,0 0 1,6 1-1,1 0 0,5 1 0,-3 1-1,-1-1 0,1-1 0,-3 3-4,-19-6-9,24-12-25,-21-3 1,-3 15-1,8-33 0</inkml:trace>
  <inkml:trace contextRef="#ctx0" brushRef="#br0" timeOffset="578">276 390 80,'0'0'35,"-26"0"0,13 10-3,-11-4-30,-2 1-3,-2 6-3,-10-10-29,15 6 0,0-11-3,23 2 1</inkml:trace>
  <inkml:trace contextRef="#ctx0" brushRef="#br0" timeOffset="968">380 395 72,'0'0'36,"0"0"-1,0 0 2,0 0-29,0 0 0,13 28-3,6 6-2,1 6-1,6 6 0,-3 6-1,6-1-1,-3-3-1,-4-8-3,0 1-5,-21-26-27,11-2 0,-12-13-1,4-24 0</inkml:trace>
  <inkml:trace contextRef="#ctx0" brushRef="#br0" timeOffset="1155">555 439 74,'0'-14'36,"0"14"-1,0 0 1,0 0-29,-13 36-2,7-3-1,-1 8-1,-6 3-2,3 0-1,-3-2-2,-9-13-7,18 5-27,-13-19 0,11-2-1,6-13-1</inkml:trace>
  <inkml:trace contextRef="#ctx0" brushRef="#br0" timeOffset="1623">889 381 63,'-1'-22'36,"1"22"-2,-13-18-1,8 31-22,-8-7-6,0 16 0,-4 2-1,0 9-2,-2 7 0,2 5-1,4 1-1,4-2 0,6-3-1,4-10 0,8-4 0,3-12 0,2-8 0,2-11 0,1-9 0,1-11 2,-2-6-1,-2-7 2,-1-5 0,-3 2 0,-1 3 0,-5 7 0,1 3 1,-5 27-2,0 0 1,0 0 0,4 37-2,0-1 1,-4 8-2,5 2-1,3 8-4,-12-19-23,20 5-9,-8-23 1,7-3-2</inkml:trace>
  <inkml:trace contextRef="#ctx0" brushRef="#br0" timeOffset="1997">1040 436 48,'0'0'34,"18"25"2,-15 6-2,7 19-11,-4-9-19,1 7-1,-4-7-2,-3-5 0,-3-9-1,-5-10 0,8-17 0,-19-5-1,10-15 1,1-10 0,0-6 1,7-4 1,2-5 1,9 2-1,2 1 1,7 8 0,-2 6 0,6 12 0,0 9-1,1 13 0,-3 11-1,0 11-1,-4 10 0,-6 5 1,0 2-2,-7-4 0,-3-1-2,-4-10 0,1-8 0,2-22 0,-13 3 0,8-22 0,5-6 1,5-5 1,2-8 1,6-1 2,1 1 1,9 6-1,-5 3 2,5 13-1,-3 4 0,3 12-1,-4 9 0,-2 11-1,1 11-1,-8 4 0,0 6 0,-6-1-2,2 5-4,-16-20-12,10 10-20,0-35 1,-6 19-1,6-32 0</inkml:trace>
  <inkml:trace contextRef="#ctx0" brushRef="#br0" timeOffset="2528">1559 397 83,'13'3'38,"-2"23"-1,-14 1-2,15 20-30,-9 4-2,3 12 0,-5 1-1,0 4 0,-3-5-2,-1 0 1,-2-10 0,2-7 0,-1-7-1,0-7-1,1-6 0,0-8-2,3-4-1,0-14-6,0 0-14,-12-27-12,12 0-1,-11-20 0,9 0 2</inkml:trace>
  <inkml:trace contextRef="#ctx0" brushRef="#br0" timeOffset="2746">1546 593 69,'21'-36'36,"-3"-2"0,15 17 0,-7-4-25,10 24-5,-7-7-1,3 16-2,-6 5-2,-6 10 0,-7 10-1,-9 5 0,-6 4-3,-13-4-2,2 12-17,-17-24-15,1-2 0,-10-20-1,7-7 0</inkml:trace>
  <inkml:trace contextRef="#ctx0" brushRef="#br0" timeOffset="3152">1916 13 79,'-3'-19'37,"3"19"-1,0 0-9,22-3-19,-22 3-1,13 38-3,-6-3 0,3 14-1,-6 8-1,5 10 0,-2 9 0,-1 4-1,-2-4 0,-4-6 0,3-7-2,-4-10 1,1-9-2,-2-13 0,2-5-3,0-26-11,0 0-22,0 0 1,13-16-2,-8-12 1</inkml:trace>
  <inkml:trace contextRef="#ctx0" brushRef="#br0" timeOffset="3557">2147 500 54,'22'1'33,"-5"3"1,0-12 1,15 13-23,-13-18-2,10 7-2,-10-8-2,5 2-1,-8-4-2,-1 3-1,-10-2 0,-3 2-1,-2 13-1,-19-13 0,-1 13 0,-9 10 0,-1 3 1,-2 6-1,4 5 0,2 9 0,9 2 1,14 2-1,12 1 1,12-4-1,10-2 0,8-5-1,3-5-1,1-20-5,12 4-27,-16-31-3,7 2-1,-14-20-1</inkml:trace>
</inkml:ink>
</file>

<file path=ppt/ink/ink2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6:58.3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118 334 87,'0'0'36,"-16"0"-4,16 0 0,-16 7-24,0 10-1,7 14-3,-2 4-1,7 4-1,1 4-2,7-1 1,6-3-2,6-8 0,7-12 0,0-15 0,3-10 0,2-11 1,-5-14 1,-6-8-1,-4-9 2,-7-1-2,-11 1 2,-3 5-1,-11 7 0,-6 9-1,-5 14 0,-3 11-1,3 13-1,-2 4-4,15 21-16,-5-10-17,16 3 2,3-7-2,15-1 2</inkml:trace>
  <inkml:trace contextRef="#ctx0" brushRef="#br0" timeOffset="359">385 263 70,'0'-15'38,"0"15"-1,0 0 1,-13 12-23,0 5-10,3 14-1,-8 3-1,7 6-1,1-1-1,7 3 0,3-3-1,7-3 0,9-4-1,1-9-2,6-3-1,-7-17-10,13 2-24,-7-14 1,5 0-1,-8-8 0</inkml:trace>
  <inkml:trace contextRef="#ctx0" brushRef="#br0" timeOffset="593">606 350 79,'-6'-24'37,"6"24"-1,-26 0 1,14 14-30,-9 3-3,2 9 0,-1 0-2,8 9 0,3 1-1,8 2 0,5-3-1,6-6-2,11 0-1,2-15-3,11 6-8,-6-15-24,9-7 2,-3-9-2,3-2 1</inkml:trace>
  <inkml:trace contextRef="#ctx0" brushRef="#br0" timeOffset="827">769 345 86,'-13'8'37,"4"10"-1,13 13 2,-8 4-34,5 4 0,-1 4-2,5-2-1,3-3-2,3-11 0,3-8-1,2-13 0,3-11 0,-3-9-1,1-11 1,-6-12 1,2-7 0,-1-2 1,-8 1 2,1 6 0,-3 2 0,0 17 1,-2 20 0,0 0 0,0 17 0,0 17-1,0 5 0,4 7-1,-4-2 0,5-1-3,0-1-2,-5-20-9,18 1-24,-18-23-1,30 5 0,-17-23-1</inkml:trace>
  <inkml:trace contextRef="#ctx0" brushRef="#br0" timeOffset="1170">1076 341 77,'0'0'36,"12"28"-1,-2 9 1,-10 1-30,7 8-1,-6-1-3,1-1 0,-4-12-1,-5-15 0,7-17-1,-14-10 0,7-18-1,5-9 0,2-7 0,0-5-3,9 7-2,-2-7-20,10 17-9,2 3-1,4 13 0,-4 4 1</inkml:trace>
  <inkml:trace contextRef="#ctx0" brushRef="#br0" timeOffset="1435">1254 329 3,'-13'-3'28,"13"3"2,-5-15 3,0-6-12,5 21-1,0-26-1,0 26-3,5-19-4,-5 19-4,0 0-1,18 26-2,-18-4-1,3 14-1,-8 5-1,2 10 0,-2 4-1,-3 0 1,4-4-1,0-5 0,-1-8 0,3-9 0,0-10-1,2-19-1,0 0-2,0-14-2,9 1-8,-16-14-26,15 1 1,-1-13-1,6 8 1</inkml:trace>
  <inkml:trace contextRef="#ctx0" brushRef="#br0" timeOffset="2044">1258 428 71,'0'0'36,"0"0"0,0-26 0,19 19-27,-9-17-2,7 11-3,-4-3-2,2 8-2,-2 5-5,-13 3-15,0 0-16,0 0-1,13 1 0,-13-1 0</inkml:trace>
  <inkml:trace contextRef="#ctx0" brushRef="#br0" timeOffset="2356">1444 344 82,'-16'14'38,"16"10"0,-3-3 0,11 17-31,-7 3-2,3 8-1,-4-4-3,2-3-1,-4-7-2,-5-17-6,12 1-16,-5-19-15,-2-23 2,-1-13-2,6-8 2</inkml:trace>
  <inkml:trace contextRef="#ctx0" brushRef="#br0" timeOffset="2527">1433 47 80,'3'-31'36,"-3"12"-1,0 19-5,0 0-28,5 13-14,-6 6-23,1-1 1,4 6-2,2 1 1</inkml:trace>
  <inkml:trace contextRef="#ctx0" brushRef="#br0" timeOffset="2683">1560 399 51,'3'30'34,"1"10"0,-3-6 0,4 7-16,-5-12-13,5 4 0,-6-14-2,-2-6-1,3-13-1,-14-11-1,6-8 0,4-10 0,3-5 0,2-5 0,3-3 0,8 7 1,2 4 1,7 7 0,0 8 1,2 15 0,-1 7 0,-2 13 0,-4 2 0,-3 10-1,-7 2 0,-2 3-1,-4 2 0,-4-2-2,1-2 0,-7-10-4,7 5-7,3-29-26,-4 21 1,4-21-2,21-14 2</inkml:trace>
  <inkml:trace contextRef="#ctx0" brushRef="#br0" timeOffset="3026">1977 437 73,'13'-26'36,"-10"-2"0,1 11 0,-17 2-28,13 15-2,-32 25-2,11 2-2,-2 5-1,2 7-1,4 0-1,6-1 1,8-6-2,6-12 1,-3-20 0,21 13 0,-5-21 1,3-13-1,0-3 2,-2-2 0,0 0 0,-2 5 1,-4 7 0,4 12 1,-15 2-1,23 31 1,-16-1 0,2 12-1,-5 8 1,2 10-1,-2 3 0,-4 2-1,-1-1 1,-5-5-1,-3-4 1,0-8-2,-8-11 0,-2-11-1,-4-11-1,-8-13-4,7 10-13,-9-24-21,10 2 1,-1-5-2,8-1 0</inkml:trace>
</inkml:ink>
</file>

<file path=ppt/ink/ink2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03.8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 54 79,'-2'-14'38,"-2"-2"0,4 16-2,0 0-26,1 29-2,-5-2-2,4 14-2,-1 2-2,1 4 0,-2-1-2,1-7-2,2-2-3,-5-24-8,15 4-20,-11-17-6,10-16 1,-5-10-1</inkml:trace>
  <inkml:trace contextRef="#ctx0" brushRef="#br0" timeOffset="171">99 106 74,'9'-29'36,"3"16"0,-12 13 1,19 6-27,-20 11-3,5 12-3,-8 5-1,1 4-2,1-4-1,-2 0-1,-3-8-1,7-26 1,-10 14-1,10-14 0,-9-30 0,9-1 1,5-2 0,0-6 1,7-5 1,2 5 0,4 4 1,4 11 0,-1 5 1,2 19-1,-3 0 0,-2 17 0,-5 8-1,0 13 1,-4 2-2,-2 1 0,-4 0-2,-8-11-4,12 11-16,-15-25-16,8-16 0,0 0 0,-9-18 0</inkml:trace>
</inkml:ink>
</file>

<file path=ppt/ink/ink2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04.5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177 6 69,'0'0'38,"2"-14"-1,-2 14 2,-11 19-24,16 9-9,-11 2 1,3 14-3,-1 6 1,-2 9-3,-1 3 1,-2 3-1,3-2-2,-3 0 1,1-4 0,2-6-1,-1-5-1,1-10 0,3-4-3,-3-15-2,12 6-13,-6-25-21,0 0 2,20-31-2,-1 4 1</inkml:trace>
  <inkml:trace contextRef="#ctx0" brushRef="#br0" timeOffset="249">212 365 76,'-19'-15'34,"-13"8"-2,-1 4-3,-2 9-51,-4-8-9,7 1-1,10-1-2</inkml:trace>
  <inkml:trace contextRef="#ctx0" brushRef="#br0" timeOffset="390">277 94 85,'13'-9'36,"-13"9"1,5 37-10,-7-15-18,11 24-2,-14 1-2,13 16-1,-7 3-1,5 2-1,-3-3-2,-2-8 0,1-6-2,-7-19-1,1-10-1,4-22-1,-14-15 0,3-17 0,11-2 0,2-12 2,7-1 1,8 2 3,3 0 1,11 16 1,-1 2 2,8 20-1,-8 3 1,-1 20-1,-8 6-1,-4 15 0,-11 4-1,-9 6-1,-6 0-1,-7-4-2,-1 1-3,-8-20-9,16-2-23,9-22-1,0 0 0,-2-16 0</inkml:trace>
  <inkml:trace contextRef="#ctx0" brushRef="#br0" timeOffset="764">542 444 67,'21'-7'35,"-21"7"0,32-3 1,-11-9-26,13 7-2,-8-9-2,1 4-1,-2-3-1,-2 1-1,-10 3-1,-13 9 0,0 0-1,0 0 0,-19 18-1,-1 5 1,0 7-1,2 7 0,5 1 0,9 2 0,10-4 0,8 1 0,10-7 0,3-11 0,6-4-3,-4-18-2,9 4-18,-12-27-16,6-8 1,-4-10-2,1-6 1</inkml:trace>
</inkml:ink>
</file>

<file path=ppt/ink/ink2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06.1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200 216 77,'0'0'37,"0"0"-1,-21 2 1,8 12-30,-9-1-3,1 9-1,-2 0 0,10 7-1,4-1 0,11 4 0,7 5 0,12 4 0,4 0 0,3 1-1,-5-1 1,-7-5-1,-12-4-1,-11-10 1,-15-9-1,-10-7-1,-3-8-1,-2-9-1,6 5-4,-1-22-14,32 28-17,-13-33 0,30 18 0,5-9 1</inkml:trace>
  <inkml:trace contextRef="#ctx0" brushRef="#br0" timeOffset="281">248 354 75,'0'0'38,"0"0"-1,13 25 0,-13-6-25,11 22-5,-11 2-2,4 7-2,2-1-1,1-7-1,2-4-1,0-13 0,-9-25-1,26 9 0,-13-27 0,-2-15 0,3-8 0,-4-10 0,1-4 1,-1 3 0,-2 4 1,-1 13-1,2 11 2,-9 24-1,16 3 0,-9 22 0,-3 14 0,2 9 0,-1 9-1,-3-3-1,0 0-2,-6-17-9,15 0-25,-8-24-1,-3-13 0,20-13-2</inkml:trace>
  <inkml:trace contextRef="#ctx0" brushRef="#br0" timeOffset="640">616 55 86,'0'0'37,"-4"20"0,-1 8-3,7 26-29,-4 8-1,2 14-1,-2-2-1,0-3-1,-1-10-1,-3-8-1,-2-16 0,-1-16 0,9-21 0,-18-7 0,13-15 0,2-9-1,9-4 2,7-4 0,7 3 0,6 5 1,5 11 1,2 10-1,-1 8 1,-4 14 0,-8 10 0,-4 12-1,-12 7 0,-7 6 1,-7-4-2,-10-3 1,-3-5-2,-8-14-1,1-6-1,-5-22-8,19 5-22,-2-20-5,14 2 0,4-13-1</inkml:trace>
  <inkml:trace contextRef="#ctx0" brushRef="#br0" timeOffset="1139">982 321 91,'-13'-4'37,"-7"4"0,4 16-5,-7-6-27,5 13-1,-2 0 0,14 8-2,6 1 0,10 4-1,6-2 0,6 1-1,-4-5 0,-5-2 1,-10-6-2,-12-6 0,-7-3-2,-15-13-4,10 7-19,-13-19-13,14 4 2,1-16-2,16 5 1</inkml:trace>
  <inkml:trace contextRef="#ctx0" brushRef="#br0" timeOffset="1420">1157 62 81,'4'-16'38,"-4"16"1,13 7 0,5 12-32,-18 6-1,7 11-2,-6 6 0,-1 11-1,-2 1-1,0 4-1,-2-3-1,-1 6 1,0-6-1,0-1 0,1-4-1,-1-10 0,3 0-3,-4-20-5,14 6-19,-8-26-11,0 0 0,15-26 0,0 4 1</inkml:trace>
  <inkml:trace contextRef="#ctx0" brushRef="#br0" timeOffset="1638">1260 452 56,'-9'-13'32,"-8"11"-1,-6 11-2,-12-6-35,4 4-24,9 0-1,2-4 0,20-3 0</inkml:trace>
  <inkml:trace contextRef="#ctx0" brushRef="#br0" timeOffset="1794">1327 356 76,'0'0'38,"9"41"-2,-14-14 2,13 24-29,-7-7-3,6 8-2,-4-4-3,2-3-1,-1-6-3,-10-24-7,6-15-23,0 0-3,-7-36-1,0-17 0</inkml:trace>
  <inkml:trace contextRef="#ctx0" brushRef="#br0" timeOffset="1950">1336 173 67,'3'-67'35,"5"17"-1,-3 8 0,8 23-25,-13 19-8,0 0-33,0 0-1,6 26-3,7-5 0</inkml:trace>
  <inkml:trace contextRef="#ctx0" brushRef="#br0" timeOffset="2138">1606 123 62,'0'0'38,"0"0"0,0 0 0,-7-16-13,7 16-20,3 21-1,-3-1-1,0 3 0,0 11-1,-5 3 0,5 8-1,-4 5 0,-2 1 0,3 1-1,-4 1 1,3-3-2,-1-6 1,2-5-3,-1-11-1,5 3-8,-1-31-26,0 0 0,0 0-1,27-21 0</inkml:trace>
  <inkml:trace contextRef="#ctx0" brushRef="#br0" timeOffset="2387">1683 458 63,'-17'7'32,"-7"2"0,-11-2-4,1-6-56,2-2-1,5-6-1,6-8-1</inkml:trace>
  <inkml:trace contextRef="#ctx0" brushRef="#br0" timeOffset="2684">1772 372 56,'0'0'37,"0"16"-1,-5 1 0,8 23-10,-4-7-21,5 11-2,-4 2-1,6-1 0,0-8-2,2-4 0,6-11-1,2-15 1,1-10-1,0-13 0,4-8 0,-2-10 1,-2-4 0,-1-1 0,-6 0 2,-2 7-1,-4 3 1,0 14 0,-4 15 0,0 0 0,3 16-1,-1 16 1,-2 0-1,4 7-1,0 1-1,-2-3-2,7 4-7,-9-25-28,21-6 1,0-17-2,6-9 0</inkml:trace>
  <inkml:trace contextRef="#ctx0" brushRef="#br0" timeOffset="3058">2150 80 91,'-2'14'37,"2"-14"-1,-4 32-7,7-16-24,0 7-1,-3 1 1,3 3-2,-3-1-1,1 6 0,-1 0-1,0 3 0,0 5 0,1 3-1,1-1 1,2 5-1,-4 1 0,2-4 0,1-1 0,-3-5 0,0-3 0,-3-9-1,1-6-2,2-20-3,-6 22-15,1-35-17,9-3 0,-1-13-1,7-1 1</inkml:trace>
  <inkml:trace contextRef="#ctx0" brushRef="#br0" timeOffset="3323">2248 420 55,'-18'-15'34,"2"17"-2,-8-2 0,2 0-23,1 4-17,-3-8-22,3-1 0,21 5-3,-13-11 0</inkml:trace>
  <inkml:trace contextRef="#ctx0" brushRef="#br0" timeOffset="3526">2321 442 77,'0'0'38,"15"-3"-1,-15 3 0,11 32-26,-11 0-7,0 8-1,-4 3-2,0 0-2,-1 4-3,-5-20-7,9-3-26,1-24 0,-8-16-1,4-21 1</inkml:trace>
  <inkml:trace contextRef="#ctx0" brushRef="#br0" timeOffset="3698">2349 164 77,'1'-45'34,"6"17"-1,-7 14 0,0 14-39,0 0-27,-4 21 0,4 4-2,2 1 0</inkml:trace>
  <inkml:trace contextRef="#ctx0" brushRef="#br0" timeOffset="3854">2456 446 72,'-3'15'35,"3"9"-2,-8-5 1,11 9-30,-2-3-1,6 5 0,-2-4-1,5-5 0,1-5-2,4-6 1,2-7 1,1-6-1,-2-13 0,-3-5-1,-4-6 1,-8-5-1,-7-3 0,-7-4-1,-1 7 0,-10 1-3,4 21-5,-13-3-27,14 10 2,3 0-2,16 3 1</inkml:trace>
  <inkml:trace contextRef="#ctx0" brushRef="#br0" timeOffset="4135">2599 420 70,'27'32'35,"-18"-12"0,4 15 0,-8-7-29,3 10-2,-6-6-2,-4 0 0,-2-8-2,-3-9 0,7-15-1,-15-5 0,8-13 0,2-9 0,8-3 1,2-4 0,3 1 0,10 4 2,1 1 0,5 12 0,0-1 0,3 11 1,-2 3-1,-2 4 1,-2 8-2,-1 12 1,-8 5-1,-4 9 0,-3 2-1,-5 7 0,-3 0 0,-4-1-1,2-3-2,-9-14-4,18 1-22,-4-27-8,0 0 0,22-10-2</inkml:trace>
  <inkml:trace contextRef="#ctx0" brushRef="#br0" timeOffset="4618">3109 333 75,'0'0'38,"0"0"-3,7 18-1,-7-18-30,-22 18-39,14-5 1,8-13-3,-13 23 1</inkml:trace>
  <inkml:trace contextRef="#ctx0" brushRef="#br0" timeOffset="4774">3103 699 79,'-4'16'38,"4"-16"-2,-18 15 1,18-15-34,-23 1-3,10 9-16,-12-18-19,8-1-1,-2-10-2,7-6-1</inkml:trace>
</inkml:ink>
</file>

<file path=ppt/ink/ink2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16.7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230 104 49,'0'0'36,"5"-15"-1,-5 15 1,0 0-10,0 0-19,-31-10-2,9 14-2,-8-4 0,0 2-2,-1-1 0,1 1 0,1-4-1,10 1 1,6-2-1,13 3 2,0 0-1,0 0 0,0 0 1,17 1 0,-17-1 0,15 10 0,-15-10 0,9 34 0,-7-8-1,-2 10 1,-1 6-1,1 6 0,-1 4 0,-1 3 0,1-3 0,-1-2 0,1-5 0,1-4 0,-3-8 0,0-5-1,0-10 0,0 1 1,0-6-1,3-13 0,0 0-1,0 0-2,0 0-2,-19-26-7,31 13-21,-11-14-7,13 1 1,-4-8-1</inkml:trace>
  <inkml:trace contextRef="#ctx0" brushRef="#br0" timeOffset="421">209 337 71,'0'0'37,"-14"1"-1,-4 3 0,0 2-23,-9 0-12,-8-9-7,9 6-28,1-6-1,9-1-1,16 4 0</inkml:trace>
  <inkml:trace contextRef="#ctx0" brushRef="#br0" timeOffset="811">555 7 72,'0'0'36,"0"0"-2,0 0 2,0 0-28,0 0-3,-34 0-1,17 5 0,-5-3-2,8 4 1,-2-6 0,16 0-1,-15 5 1,15-5 0,2 13-1,2 0 0,0 3 0,1 8 0,-5 4-1,1 9 0,-2 2 0,-4 6 1,1 2-1,-3 4 0,1 1-1,2-3 1,-2-1 0,2 1-1,1-5 0,0-1 0,0-8 1,1-3-1,1-5 0,0-5 0,1-3 1,1-3-1,-1-16 0,10 17 1,-10-17-1,20 10 0,-5-7 0,2 1 0,2 1 0,1-5-1,1 1-1,-3-5 0,3 1-4,-11-20-10,17 13-21,-15-19-3,7 7 0,-11-11 0</inkml:trace>
  <inkml:trace contextRef="#ctx0" brushRef="#br0" timeOffset="1310">643 266 82,'0'-22'37,"0"22"0,22 3 0,-1 19-27,-3-8-5,8 21 0,-9 2-2,0 11-1,-11 0-1,-6 2 0,-6-3-1,-9-10 0,-3-9-1,-4-15 0,7-12-1,3-14 1,9-11 0,6-12 0,10-5 0,1-7 1,7-4 1,0 2-1,1-1 1,-4 6 0,-3 9 1,-4 11-1,-4 11 0,-7 14 0,1 11 0,-2 18 1,-2 13-1,3 10 0,-3 5 0,6 2 1,-2-4-2,2-6 0,7-8-1,2-12-1,2-13-2,-14-16-12,37-19-21,-18-13-1,8-1-1,-2-14-2</inkml:trace>
  <inkml:trace contextRef="#ctx0" brushRef="#br0" timeOffset="1762">992 8 79,'-15'0'37,"-2"-9"-1,17 9 1,0 0-29,19 2-2,-5-2-1,12 4-2,2-4-1,4 2-1,-2-1 1,-2 2-1,-4-3 0,-4 1 0,-4 2 0,-16-3-1,19 16 1,-14-1 0,-3 2 0,0 5 0,-1 5 0,-1 7 0,0 3 0,2 8 0,-2 9 0,0 3 0,0 3 0,1 2 0,-2-4-1,2 0 1,-1-8-1,-3-5 0,2-10 0,-5-5 0,-3-7 1,-2-7-1,-4-3 0,-3-4-1,-3-2 0,0-5-2,3 1-3,-8-24-10,26 21-24,-14-33 1,18 9-1,-1-10 0</inkml:trace>
  <inkml:trace contextRef="#ctx0" brushRef="#br0" timeOffset="2340">1525 284 89,'0'0'39,"8"-14"-1,-8 14 2,0 0-30,0 0-5,-21-3-2,21 3-2,-25 13-2,9-11-4,12 13-18,4-15-16,0 0 0,0 0-2,13 2 3</inkml:trace>
  <inkml:trace contextRef="#ctx0" brushRef="#br0" timeOffset="2542">1568 487 69,'-6'14'40,"-1"8"-2,-10-10 2,2 15-15,-5-20-21,-2 4-1,0-4-4,4-11-7,18 4-29,0 0-1,0 0-2,21-16 0</inkml:trace>
</inkml:ink>
</file>

<file path=ppt/ink/ink2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22.3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72 116 66,'0'0'36,"-10"16"-1,10-16 2,3 26-27,-3-26-2,9 18-1,-9-18-2,20 0-1,-7-11 0,6-2-2,2-4 1,-3-1-1,0 2 1,2 2-2,-20 14 1,22-11-1,-22 11 0,6 31 1,-8-5-2,-5 8 2,4 7-2,-5 10 1,5 1-1,0 8 2,3 0-2,0 0 1,3-2-1,-2-2 1,-1-7-1,-3-3 1,-3-10-1,-4-10 0,-4-10 1,-7-10-1,-2-7 1,-3-8-2,0-4 1,0-9-2,2-1-2,2-14-3,20 18-13,-10-20-20,26 10 0,2-6-2,14 10 4</inkml:trace>
  <inkml:trace contextRef="#ctx0" brushRef="#br0" timeOffset="406">219 424 95,'0'0'38,"-14"-12"-1,-1 24-4,-18-11-28,11 6-2,-6-2-3,-1-4-3,12 8-22,-8-19-12,25 10 0,-20-19-2,21 6 2</inkml:trace>
  <inkml:trace contextRef="#ctx0" brushRef="#br0" timeOffset="702">408 373 76,'0'0'38,"-3"17"-1,5 5-6,-2-22-16,-2 41-7,-2-10-3,5 9 0,1-2-3,4 2-1,2-5 0,6-6 0,4-12-2,4-8 2,0-9-1,3-10 0,-2-10 0,-3-8 0,-4-7 0,-7-2 0,-3 2 1,-5 3 0,-4 4 0,1 11 0,2 17 0,0 0 1,-14 32-1,13 5 0,0 8 0,1 10 0,-2 2 0,5 12 0,-4-6-1,2 1 1,-2-6 0,1 0 0,-3-8 0,-3-8-1,-1-7 0,-7-8 1,6-8-1,-5-9-1,0-7 0,0-12-1,2-4-2,0-13-3,14 5-13,-15-27-21,21 1 2,-6-17-2,8-1 2</inkml:trace>
  <inkml:trace contextRef="#ctx0" brushRef="#br0" timeOffset="1280">839 6 71,'10'-17'39,"-10"17"0,0 0 2,-5 22-17,-9-8-17,5 20-1,-7-2-2,7 10-1,-4-1-1,5-1-2,3-5-3,-3-14-4,13 3-23,-5-24-11,9-21 1,-2-8-2,9 1 1</inkml:trace>
  <inkml:trace contextRef="#ctx0" brushRef="#br0" timeOffset="1654">997 516 86,'9'19'37,"-5"-5"0,6 4 0,-10-18-32,12 26-1,-12-26 0,0 0-2,13-4 0,-13 4 0,2-28 0,-4 15 0,-2 0 0,4 13-1,-21-8 0,21 8 0,-23 27-1,16-10 1,2 5-1,8-2 1,2-4-1,-5-16 0,22 14 0,-9-25-2,1-2-3,-11-17-15,6 9-18,-9-5-1,0 5-1,-7-5 0</inkml:trace>
</inkml:ink>
</file>

<file path=ppt/ink/ink2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25.5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22 511 72,'0'0'36,"0"0"2,0 0-5,-8 14-17,0 2-9,8 16-2,-6-4-1,7 5-1,4 2-1,3-5 0,4-5-1,2-12-1,8-15 1,3-14 0,-2-11 0,3-8-1,-1-6 1,-2-2 0,-1 1 0,-3 6 0,-6 4 0,-3 12 1,-10 20-1,0 0 0,0 0 0,4 30 0,-5 5 0,-1 11 0,-2 8-1,4 9 1,0 4-1,0 3 1,-4-5-1,-1-4 1,-3-9-1,0-4 1,-2-9-1,-2-8 0,-3-4 1,1-6-1,1-3 0,-1-8 0,1 0 0,-3-9-1,16-1-1,-26-13-1,26 13-3,-23-49-13,31 22-20,-6-14-2,11 0 1,0-9-1</inkml:trace>
  <inkml:trace contextRef="#ctx0" brushRef="#br0" timeOffset="515">423 17 71,'0'0'41,"5"-17"-1,-5 34 0,-9 2-12,5 26-23,-8 1-1,2 8-2,-5-2-2,2-6-3,6 6-13,-7-27-23,12-8-1,2-17 0,0 0-1</inkml:trace>
  <inkml:trace contextRef="#ctx0" brushRef="#br0" timeOffset="951">793 412 87,'0'0'37,"0"0"1,0 0-1,-13 12-29,-11-5-3,-1 5-3,-4 1-3,-2-8-3,11 14-16,-3-16-18,23-3 2,-4 13-3,21-3 3</inkml:trace>
  <inkml:trace contextRef="#ctx0" brushRef="#br0" timeOffset="1107">774 548 97,'2'15'35,"-2"-15"4,-28 13-11,9 1-22,-11-3-1,1 4-3,-4-3-2,-2-11-11,6 10-26,4-14 0,11-3-1,5-7-2</inkml:trace>
</inkml:ink>
</file>

<file path=ppt/ink/ink2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27.5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206 139 85,'-6'-25'36,"6"25"2,-18-20-2,18 20-27,-21 20-2,3 7-3,-2-1 0,2 12-1,5 2-2,6-2 1,7 0-1,12-1 1,1-2-3,6 3 3,5-1-2,-5 0 1,-3-2-1,-4 1 1,-9-2-1,-9-2 0,-10-5 1,-7-5-2,-5-6 1,-5-6-2,2-4 0,1-9-3,12 3-4,-6-22-10,27 8-21,1-16 3,18 1-3,0-8 2</inkml:trace>
  <inkml:trace contextRef="#ctx0" brushRef="#br0" timeOffset="312">232 353 74,'13'-11'37,"-13"11"-1,0 0 2,4 20-26,5 17-2,-12-2-4,10 14-2,-5-4-2,5 2 0,-1-9-2,5-6 1,2-8-1,0-15-1,2-11 0,-1-17 0,-1-7 0,-1-9-1,0-8 2,-4-4-1,-2 0 1,1 5 1,-1 5 0,1 12 0,-2 10 0,-5 15 1,0 0 0,6 35 0,-6-2-2,0 5 2,2 7-2,-2-4 1,0 3-3,0-10-2,14 7-14,-10-23-20,13-6 0,-2-18 0,9-9-3</inkml:trace>
  <inkml:trace contextRef="#ctx0" brushRef="#br0" timeOffset="686">700 302 95,'2'-18'37,"-2"18"2,-28 15-5,16 10-28,-6 1-2,-3 16 1,0 2-3,3 4 1,5-1-2,6 0 0,5-7-1,11-5 1,1-7-1,9-11-1,4-4-1,-1-15-5,16 4-19,-11-19-12,12 1-1,-8-9 0,4 1 0</inkml:trace>
  <inkml:trace contextRef="#ctx0" brushRef="#br0" timeOffset="952">958 317 87,'0'0'37,"-26"-3"-1,26 3 2,-35 17-31,14 10-1,-10-5-3,9 10 0,1 6-1,12 3 0,8-2-2,6-1 2,10-3-2,5-6 0,8-5-1,1-11-2,3-4-4,-16-25-24,14-2-8,-1-10 0,-1-3 0</inkml:trace>
  <inkml:trace contextRef="#ctx0" brushRef="#br0" timeOffset="1950">1376-6 90,'0'0'37,"-13"-4"1,6 26-6,-8-2-25,2 21-1,-9 3-1,7 13-1,-6 2-2,7 6 1,1 4-2,8 3 1,4-5-1,10-1 0,2-4-1,4-5 1,2-6-2,-2-10-2,2-10-1,-17-31-6,33 22-17,-24-36-12,8-4 1,-11-22 0,7 1-1</inkml:trace>
  <inkml:trace contextRef="#ctx0" brushRef="#br0" timeOffset="2200">1398 353 70,'0'0'37,"10"-25"-1,3 30 0,-13-5-18,31 15-10,-23 1-2,7 12-1,-9 4-3,-1 7 2,-6-2-4,-3-2 2,-5-11-3,0-9 1,9-15-1,-13-8-1,13-9 2,3-13-2,7-5 1,3-6 0,5 3 2,2 3-2,-3 2 3,-1 8-1,-7 11 0,-9 14 1,0 0 0,7 23-1,-14 9 0,4 12 1,-3 6-2,2 3 2,2-1-2,5-4 1,5-7-3,0-12 0,10-1-7,-18-28-20,30-9-11,-8-14 2,8-2-3,-3-12 1</inkml:trace>
  <inkml:trace contextRef="#ctx0" brushRef="#br0" timeOffset="2605">1837 103 89,'0'0'37,"0"0"0,31 13 1,-18 3-31,10 15-1,-3-5-1,4 11-1,-4-2-1,2 5 0,-5-1-2,-4 8 2,-3 3-3,-7 6 2,-6 3-2,-5 1 2,-13 0-2,-8-3 1,-6-4-4,-17-19-6,9 2-20,-14-25-11,5-11-1,-6-19-1,3-15 0</inkml:trace>
</inkml:ink>
</file>

<file path=ppt/ink/ink2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46.54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88 41 57,'-17'-26'37,"17"26"-2,-15-17 0,15 17-18,0 0-7,3 26-2,-2-6-2,12 14-1,2 5-2,5 12-1,2 1 0,2 2-1,1-3-1,-5-9-1,-1-6-2,-8-20-2,-1-3-6,-21-29-25,9-6-2,-8-20 0,6-1 1,-6-21 18,7 13 13,-3 0 5,0 2 7,15 18 26,-12 8 4,3 23 0,0 0 1,-13 42-19,-3-14-9,5 18-4,-8 2-2,0 4-1,-1-2-2,1-8-1,6-3-7,-10-17-29,22-3 0,1-19 0,13-4-1</inkml:trace>
  <inkml:trace contextRef="#ctx0" brushRef="#br0" timeOffset="390">236 184 82,'7'-19'38,"-7"19"-2,-28 10 1,10-1-32,-10 2-4,-8-2-3,5 10-18,-6-19-16,11 1 0,1-12-3,11-7 1</inkml:trace>
</inkml:ink>
</file>

<file path=ppt/ink/ink2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47.3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338 35 74,'0'0'36,"-32"-15"0,3 20 0,-12-5-31,-2 10-2,-5 2-2,2-2-1,7 0-1,4-6-1,13-1-1,22-3 1,-9-13 0,18 0 1,4-2 2,9 4 0,-7-2 1,2 11 2,-17 2 0,18 22 0,-20 4-1,2 17 1,-8 5-1,0 16 0,-1 2-1,4 5 0,0-2 0,1-5-1,1-7-1,0-15-1,4-4-3,-4-25-6,3-13-23,14-1-5,-1-18 0,-4-22-2</inkml:trace>
  <inkml:trace contextRef="#ctx0" brushRef="#br0" timeOffset="328">205 16 72,'0'-16'38,"0"16"-1,3 20 1,1 18-26,-7 7-6,8 17-1,-8 5-2,6 9 0,-3 1-2,1-2 0,2-10-1,-1-11 0,-2-9-1,0-17 0,0-12-1,0-16 0,-3-19 0,1-10 0,4-10 0,1-10 0,5-3 1,7-1 0,1 1 2,6 8 0,-3 9 1,3 15 0,-1 14 0,-2 19 0,-8 12 0,-2 14 0,-4 9-1,-4 5 0,-1 4-2,-4-9 1,1-3-4,-5-14-3,17 2-22,-9-33-10,0 0 1,15-3-2</inkml:trace>
  <inkml:trace contextRef="#ctx0" brushRef="#br0" timeOffset="749">527 422 76,'13'-6'36,"1"-9"-1,8 15-4,-14-22-23,17 9-3,-10-9 1,2 6-3,-8-1 0,-9 17-1,-1-19 0,-12 19-1,-8 10 0,1 10 0,-4 8 0,2 11 0,5 4 0,3 1-1,7 2 0,10-5-1,9-3-2,2-20-4,17 3-8,-12-25-23,18-6 1,-5-16-1,5-5 1</inkml:trace>
  <inkml:trace contextRef="#ctx0" brushRef="#br0" timeOffset="998">795 410 73,'0'0'36,"0"38"-1,0-8 0,13 10-28,-8-1-4,5 1 0,-7-8-2,1-7-1,-5-11 0,1-14-1,0 0 0,-16-30 0,11-3 0,5-6 1,5-3 1,8 1 0,3 3 1,8 7 1,-2 6 0,4 12 1,-1 10-1,-2 19 0,-5 6-1,-2 12 1,-6 5-2,3 5 0,-7 0 0,2 0-1,-1-6-2,-4-11-1,4 1-8,-7-28-27,0 0 0,0 0-2,18-29-1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6:25.44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192 337 68,'-1'-19'34,"1"19"1,-13-3-1,4 22-25,-10-9-5,2 8-1,-5-2 0,4 6 0,-4-6-1,9 4 0,1-4 0,12-1-1,0-15 2,22 23-1,-2-13 0,-1 2-1,3 3 0,-5 1-1,-4 3 1,-9 4-1,-5 0 0,-11 2-1,-6 2 1,-7-2 0,2-4-1,-3-7-1,6 0-2,-2-22-12,22 8-21,-17-19 2,28 6-3,2-14 2</inkml:trace>
  <inkml:trace contextRef="#ctx0" brushRef="#br0" timeOffset="328">291 354 76,'0'0'37,"1"27"-2,1 7 1,-10-3-29,10 13-4,-5 0 1,7 5-2,3-5 1,2-4-3,0-10 0,4-14-1,1-10-1,2-15 1,2-12 0,-4-13 0,2-10-1,-5-7 1,1 0 1,-3 4 1,-2 3 0,-1 13 0,-3 6-1,-3 25 3,0 0-1,2 40 1,-3 2 0,2 17 0,-3 14-1,2 15 1,1 8-1,2 3 0,-2-5-1,4-2 0,-5-9-2,4-16 1,-4-12-2,0-25-2,0-13-4,-13-27-29,17-11-1,-4-24 0,9-7-1</inkml:trace>
  <inkml:trace contextRef="#ctx0" brushRef="#br0" timeOffset="749">591 472 88,'0'0'35,"3"20"0,5 9-9,-14-2-21,10 7-4,-2 0 2,0-2-3,-2-7 1,-2-6-2,2-19 0,0 0 0,0 0 0,-9-29 1,13 2 0,1-7 2,3-3-2,5 5 2,0 1-1,3 10 1,3 7-1,1 12 1,-1 8 0,0 13-2,-5 6 2,-1 3-2,-1 5 0,-6-5-1,-3 1 0,-6-14-2,3-15 0,0 0 1,-16 0-1,11-21 2,5-7-1,6-3 3,1-1 0,9-1 2,0 5-1,7 9 2,-7 3-2,9 12 1,-6 9-1,1 13 0,-6 4 0,1 9-1,-6 3 1,-2 6-2,-1-2 1,-6-2-3,-2-4-1,2-32-11,-10 21-24,10-21 1,-6-28-1,2-9 0</inkml:trace>
  <inkml:trace contextRef="#ctx0" brushRef="#br0" timeOffset="1248">1100-4 59,'3'-18'37,"-3"18"-1,0 0 0,13 43-13,-13-9-19,2 13-1,-2 6 0,0 12 0,-4 3-1,1 7 0,-3-2-1,1-10 0,-2-7-1,1-10-1,4-11 1,-3-10-2,2-10 0,3-15 0,0 0 0,-11-19-1,11-2 2,0-8 1,4-5-1,2-5 2,5 1-1,4 4 2,1 3-1,1 10 2,1 4-2,3 11 1,-3 9-1,-1 10 0,-4 8 1,-1 7-2,-7 6 1,0 3 0,-8 2-1,-7-2-1,-3-3 0,-12-10-4,3 1-6,-14-25-26,6-7 0,-3-18-1,9-2-1</inkml:trace>
  <inkml:trace contextRef="#ctx0" brushRef="#br0" timeOffset="1778">1330 428 63,'0'0'36,"0"0"-3,-4 19 1,-9-5-17,13 12-15,0 2 0,0 8 0,4 2 0,5 2 0,0-3 0,8-6-2,2-9 1,6-12 1,-2-10-1,3-7 0,-5-15 0,-2-6 1,-6-8-2,-7-1 1,-7 0-1,-11 4 0,-5 6-1,-11 6 0,-5 12-4,-11-2-12,5 18-20,0-1 1,12 7-1,2-5 1</inkml:trace>
  <inkml:trace contextRef="#ctx0" brushRef="#br0" timeOffset="2231">1637 102 71,'-17'-32'37,"17"32"-1,-12-22 1,12 22-27,0 0-4,4 23-1,-4-2-2,2 16-1,-1 5-1,1 10 0,-2 7 0,0 5 0,0-2 1,1-3-2,1-6 2,-1-9-2,-1-6 1,-1-7-2,2-9-1,-5-8-3,12 3-20,-8-17-13,0 0 1,5-26-1,8 10 0</inkml:trace>
  <inkml:trace contextRef="#ctx0" brushRef="#br0" timeOffset="2590">1873 391 77,'0'0'36,"0"0"-3,0 0 1,-19 19-31,3-4-1,-3 0-1,5 3 2,-1 1 0,7 4-2,5-3 1,7-3-1,3 1 1,5-3-1,-1-2 0,0 0 0,-11-13-2,17 25 1,-13-11 0,-4 1 0,-3 4-1,-1 0 0,-5 3 0,-4-6-3,0 6-14,-17-23-17,4-2 0,-13-12-1,3-4-1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1:41.2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259 13 64,'0'0'34,"0"0"-1,-3-14 0,3 14-25,-36 0-4,11 5 0,-8-3 0,2 1-1,-1 0-1,6 1-1,3-1 1,6 0 0,17-3-1,0 0 1,-13-6-1,13 6 0,0 0 1,0 0-1,0 0 0,0 0-1,0 0 1,0 0 0,7 13 0,-9 7 0,0 4 0,-1 6 0,0 5 0,1 2 0,1 4 0,2 1 1,-1 1-1,2 1 0,-4-3 1,7 1-1,-5-3 0,1-2 0,2 0 0,-3-4 0,1-4 0,-1-4-1,3-5 0,-1-7 0,-2-13-1,0 0-2,1 13-6,-15-28-28,14 15-2,-5-36 0,8 20-1</inkml:trace>
  <inkml:trace contextRef="#ctx0" brushRef="#br0" timeOffset="483">202 367 72,'0'0'38,"-25"-5"-4,8 11 3,-16-15-31,10 14-5,-4 4-3,-9-7-31,15 3 0,3-7-4,18 2 1</inkml:trace>
  <inkml:trace contextRef="#ctx0" brushRef="#br0" timeOffset="951">555 265 98,'0'0'38,"0"0"0,-18-6-8,18 6-28,-28 9-1,8-3-2,2 7-6,-10-9-30,18 9 1,-3-7-2,16 16-1</inkml:trace>
  <inkml:trace contextRef="#ctx0" brushRef="#br0" timeOffset="1139">527 564 90,'-1'19'38,"-12"-16"0,13-3 0,-36 18-33,22-13-5,-3 1-2,-5-14-22,22 8-13,-20-3 0,20 3-3,3-17 1</inkml:trace>
</inkml:ink>
</file>

<file path=ppt/ink/ink2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49.1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27 486 64,'-5'-18'36,"5"18"1,-7-14 0,10 39-24,-13-9-5,8 19-2,-2 1-2,4 9 0,0 1-3,4-2 0,5-7-1,4-12 0,0-10-1,4-13 0,-2-15 0,-4-10 0,5-10 0,-6-8 0,0-4 1,2 1 0,-6 7 0,1 7 1,-1 8 0,-6 22 0,0 0 0,18 31 1,-10 3-1,-1 7-1,1 5-1,0-5-1,2 4-5,-15-26-21,15 1-9,-10-20-2,16 0 1</inkml:trace>
  <inkml:trace contextRef="#ctx0" brushRef="#br0" timeOffset="327">272 510 48,'4'-15'35,"-4"15"1,0 0 0,0 0-11,33 28-19,-27-4-1,1 5-2,-3 0-1,-1-3-1,-4-4-1,1-22 0,-10 17-1,10-17 0,-13-23 1,7-1-1,3-5 1,5-3-1,2-2 2,6 7 0,3 1 1,4 11 0,-1 8 0,3 17 1,-2 9 0,2 14-1,-6 8 1,0 7-1,-4 4-1,-2-1 0,-3-2 0,-7-9-3,3-6-1,0-34-7,-6 19-24,-1-40-5,12 0 1,-1-19-2</inkml:trace>
  <inkml:trace contextRef="#ctx0" brushRef="#br0" timeOffset="702">690 381 79,'0'0'38,"-20"-24"-3,20 24 1,-19 11-31,3 10-2,-3 10 0,3 14-2,2 5-1,4 7-2,6-1 0,2-5 0,8-8-1,0-11 1,10-14-1,-2-15 2,3-18 0,3-12 2,-4-15 1,3-9 0,-3-17 1,0-3-1,-6-18 2,0 7-1,-6-1 0,1 9 1,-4 8-1,-1 15 1,-4 12-1,1 22 0,3 17-1,-6 42 0,3 5-1,5 19 0,-2 13-1,2 15 0,3 2 0,3 3-1,0-11 0,0-16-1,5-6-1,-5-26-3,10-5-14,-18-35-20,26-10 1,-14-21-1,6 2 2</inkml:trace>
  <inkml:trace contextRef="#ctx0" brushRef="#br0" timeOffset="1123">892 515 62,'-13'10'36,"13"-10"0,14 14-2,5-4-20,-6-13-7,6 6-2,-4-12 0,1-3-3,-7-2 1,-2-5-2,-8 5 1,1 14 0,-19-18-1,6 24 0,-9 7 0,2 13 0,3 6 0,0 6 0,4 2-2,5-1-1,11-2-2,0-19-9,27 6-21,-8-24-4,16-3 1,-5-19-2</inkml:trace>
  <inkml:trace contextRef="#ctx0" brushRef="#br0" timeOffset="1388">1181 504 77,'0'0'36,"18"24"1,-23 8-1,18 16-29,-8 1-3,5 5 0,-3-3-2,0-6 0,-5-12-1,-4-14-1,2-19 1,-13-16 0,5-16-1,2-9 1,6-9-1,4 0 0,9 0 0,9 6-1,4 12-1,-2 5-6,15 18-24,-17-3-5,7 11-2,-11-2-1</inkml:trace>
</inkml:ink>
</file>

<file path=ppt/ink/ink2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51.3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165 442 72,'0'0'37,"0"0"-1,-14 12 0,-4-2-28,1 13-2,-8-3-2,8 11 0,-2-4-1,10 2-1,0-4-1,11 0 1,5-8-1,3-3-1,-10-14 1,26 22-1,-26-22 0,21 19 0,-17-6 0,-4 0-1,-4 3 1,-4-1-1,-5-2 0,-4-9-2,1 2-1,-10-22-14,13 6-19,0-13-1,14 1 0,2-10 0</inkml:trace>
  <inkml:trace contextRef="#ctx0" brushRef="#br0" timeOffset="328">321 459 88,'0'0'37,"0"0"-1,0 0-1,0 24-31,-18 5-1,-2 5-2,-2 10 1,3 4-2,2-5-1,8 1 0,5-8 0,8-8-1,5-15 1,4-12-1,1-11 1,4-10 0,-2-12 1,1-9 0,1-4 0,-5-1 2,-3 2 0,-1 5 0,-1 13 0,-1 10 1,-7 16 0,9 16 0,-4 17-1,3 12 0,2 9-1,2 3 0,-3-1-2,2-7 0,-2-9-3,4-4-7,-13-36-28,19 10 2,-7-32-2,7-1-1</inkml:trace>
  <inkml:trace contextRef="#ctx0" brushRef="#br0" timeOffset="718">734 56 79,'5'-30'38,"1"17"-1,-17-2 1,11 15-31,-21 9-2,0 13-1,-5 4-1,3 13 0,0 3-1,7 6-1,3 1 0,4 2-1,9-3 1,0-5 0,4-2 0,5-2 0,-5-1-1,1 1 1,-1 0-1,0 0 1,-2 2 0,-2 1-1,0-6 0,-2 2 0,1-6 0,0-6 0,-4-4-1,-2-9-2,7-13-3,-17 3-9,17-3-24,5-29 0,10 8-1,-5-18 1</inkml:trace>
  <inkml:trace contextRef="#ctx0" brushRef="#br0" timeOffset="1030">739 520 67,'-26'-13'32,"2"19"-1,-6 6-7,-1-5-53,1-6-2,-1-2-2,2-11 0</inkml:trace>
  <inkml:trace contextRef="#ctx0" brushRef="#br0" timeOffset="1404">809 586 67,'0'0'36,"21"16"0,-5-21 0,16 5-27,-7-16-1,7 5-2,-10-13-1,-2 0-1,-7-2-1,-4 2-1,-12 6 0,3 18-1,-26-12 0,3 22-1,-6 10 1,1 12-1,-1 10 0,6 8 1,7-1-2,7 2 2,13-5-2,9-4 1,11-8 0,5-16-2,6-9-1,-6-22-6,11 1-24,-14-21-6,5-5 1,-9-7-3</inkml:trace>
</inkml:ink>
</file>

<file path=ppt/ink/ink2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7:53.6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161 421 77,'-23'8'37,"8"11"0,-14-8 0,19 11-30,-6-4-2,12 10 0,3 1-2,11 9 0,3 4 0,6 1-1,-2 2 0,0 2-1,-5-6 0,-9-6 0,-12-12-1,-10-9 0,-2-7-1,-13-13-2,8-1-2,-1-17-7,18 8-23,-1-13-4,20 3 2,3-11-3</inkml:trace>
  <inkml:trace contextRef="#ctx0" brushRef="#br0" timeOffset="250">222 508 73,'0'0'37,"0"0"-1,1 43 1,-10-12-28,15 17-3,-9-1-2,8 3-1,2-6-2,2-7 0,-1-11-1,-8-26-1,21 9 1,-11-24 0,0-11-1,3-9 0,-5-6 1,1-5-1,1 2 2,-2 8-1,0 4 1,1 11 0,-9 21 0,14 7 1,-8 18-1,3 13 0,-3 9 0,1 4-1,0 2-2,-4-13-2,10 5-14,-13-45-21,13 15 2,-4-39-2,2-11 1</inkml:trace>
  <inkml:trace contextRef="#ctx0" brushRef="#br0" timeOffset="577">504 145 71,'0'0'37,"0"0"0,11 35 0,-14 9-25,12 20-7,-8 9-2,7 9 1,-5 2-4,1-10 1,-3-8-1,-2-13 0,-2-14-1,-1-17 0,4-22 0,-19-10-1,13-12 0,2-13 1,5 0 0,6-5 0,5 5 1,5 4 0,2 12 1,7 12 1,-4 13-1,0 16 0,-11 6 0,-2 8 1,-11 8-2,-3-1 1,-8-4-1,-8-5 0,0-8-2,-5-19-3,5 5-17,-2-28-16,6-4 2,0-16-3,9 3 1</inkml:trace>
  <inkml:trace contextRef="#ctx0" brushRef="#br0" timeOffset="1030">836 475 58,'-6'19'38,"-1"-4"-2,-9-5 0,13 11-16,-10-7-16,9 13 0,0-7 0,8 5-2,3 1 0,5 1-1,-2 1 0,-3-4-1,-5-3 0,-11-5-1,-4-3-2,-16-19-10,6 6-24,-3-14 0,11-1-1,4-14 1</inkml:trace>
  <inkml:trace contextRef="#ctx0" brushRef="#br0" timeOffset="1311">995 89 59,'-1'-15'38,"1"15"-1,0 0 3,17 43-14,-12-17-20,3 14-1,-8 2-1,0 14-2,-7-2 1,1 7-1,-1-1-3,-2 2 2,-1-5 0,1 1 0,2-2-1,3-8 0,0 1-1,-1-10 0,4-4-1,-4-14-3,13 4-9,-8-25-26,0 0 2,13-28-2,5 1 2</inkml:trace>
  <inkml:trace contextRef="#ctx0" brushRef="#br0" timeOffset="1560">1088 489 63,'-18'-11'33,"-6"13"-2,-9 12-8,-1-2-27,4 7-24,-5-4-1,15 1-2,4-4-1</inkml:trace>
  <inkml:trace contextRef="#ctx0" brushRef="#br0" timeOffset="1748">1170 465 59,'-1'37'39,"9"17"-1,-6-1 1,9 12-12,-2-6-24,-6-5-2,-3-6-5,-17-26-26,15-6-8,-11-29 1,7-9-2</inkml:trace>
  <inkml:trace contextRef="#ctx0" brushRef="#br0" timeOffset="1904">1185 76 81,'13'-40'38,"-6"11"-2,-7 29 0,0 0-33,0 0-18,0 26-20,-3-9-1,6 9-1,3-4 0</inkml:trace>
  <inkml:trace contextRef="#ctx0" brushRef="#br0" timeOffset="2091">1474 50 64,'0'0'40,"9"32"-2,-12-6 1,6 21-17,-6-8-16,-2 16-1,-2-1-1,1 6-2,-7 0-1,5 3 0,0-3 0,4 0 0,1-2-1,2-4 1,2-4-1,3-9-1,1-2-1,-2-17-2,4-1-5,-7-21-20,0 0-10,10-37 0,6 11-1</inkml:trace>
  <inkml:trace contextRef="#ctx0" brushRef="#br0" timeOffset="2325">1523 503 65,'-26'-7'33,"-7"13"-3,-6-2-7,-2 5-51,5 3-1,3-5-4,10 0 1</inkml:trace>
  <inkml:trace contextRef="#ctx0" brushRef="#br0" timeOffset="2590">1684 459 81,'-5'24'37,"-8"8"0,9 12 0,-8-2-32,9 9-2,-1-1-3,5-4 0,5-10 0,4-17-1,3-13 0,3-16 0,0-14 0,3-12 0,-3-7 1,-2-6 0,-2 0 1,-2 5 0,-3 6 0,-2 13 1,-5 25 0,0 0 1,4 15-1,0 22 0,-2 5-1,2 9 0,3 1-1,-1-3-2,3-3-3,-12-23-21,17-2-11,-14-21-1,34-12 0,-16-23-1</inkml:trace>
  <inkml:trace contextRef="#ctx0" brushRef="#br0" timeOffset="2933">2068 0 87,'0'0'38,"0"0"-1,10 38 1,-20-3-32,14 18-1,-6 5-1,2 8-2,-6-3 0,-1 3-1,-2-6 0,2-3 0,-2-3-1,0-6 0,4-5 0,-4-5-1,5-6-2,-4-7-1,8 1-7,-13-24-27,13-2 0,19-15-1,0-5 0</inkml:trace>
  <inkml:trace contextRef="#ctx0" brushRef="#br0" timeOffset="3167">2104 420 56,'-23'-3'31,"-10"7"-2,-6 12-7,13-4-48,-9-5-3,11 4 0,6-9-1</inkml:trace>
  <inkml:trace contextRef="#ctx0" brushRef="#br0" timeOffset="3308">2181 329 56,'4'16'37,"-7"8"-1,6 21 1,-6 2-12,13 20-18,-7-1-3,2 4-1,-5-8-4,-5-11-2,5-13-5,-17-37-23,17-1-5,-13-54-1,13 1 0</inkml:trace>
  <inkml:trace contextRef="#ctx0" brushRef="#br0" timeOffset="3479">2184 148 46,'8'-38'29,"-5"13"-3,-3 25-25,24 19-22,-22 1-4,7 15-4</inkml:trace>
  <inkml:trace contextRef="#ctx0" brushRef="#br0" timeOffset="3604">2299 506 76,'0'28'36,"5"13"-1,-10-3 1,14 4-31,-5-5-2,2 0-1,6-8-1,1-9 0,1-8 0,7-12-1,-4-13 0,0-12 0,-4-4 1,-7-8-1,-6-2 0,-10-2 0,-7 1 0,-9 5-1,-2 6 0,-5 8-1,2 8 0,5 3-1,9 8 0,17 2 0,0 0 0,0 0 1,29 6 2,-2 0 0,4 1 2,2 7 0,-7 2 0,0 10 1,-9 3-1,-2 8 0,-9-2-1,-3 0 0,-8-4 0,2-11-1,3-20 0,0 0 1,0 0-1,-5-28 0,15 1 0,6-3 1,2-2-1,7 3 1,1 6 1,4 6-1,4 7 1,-3 10 0,-6 5 0,-2 15 0,-5 9 0,-5 11 0,-9 1-1,-1 7 0,-6-3 0,-1-5-2,-4-1 0,0-15-3,11 1-7,-3-25-27,1-13 1,8-14-2,11 2 1</inkml:trace>
</inkml:ink>
</file>

<file path=ppt/ink/ink2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8:02.8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262 81 68,'0'0'37,"13"4"-1,-13-4 1,-8 13-29,-10-8-3,-8 5-1,-8-4-2,-3 1 0,-2-5-2,0-1 1,6-1-1,7-1 1,11-1-1,15 2 0,0 0 1,15 6-1,-2 0 1,4 1 0,-1 5 0,-6 5 1,-2 2-1,-8 6 0,-5 2 1,1 7-1,-3 2 1,1 5-1,-3 3 1,5-2-1,1 1 0,-1-2 0,4-5 0,-3-1 0,1-5-1,2-6 0,0-5 0,-3-4-1,3-15 0,0 0-2,0 0-3,-5-16-11,18 7-22,-13-16 0,17 8 0,-8-12 0</inkml:trace>
  <inkml:trace contextRef="#ctx0" brushRef="#br0" timeOffset="390">232 379 78,'0'0'37,"0"0"-1,0 0 0,-26 5-32,9-1-2,-7 2-6,-13-9-31,15 1 1,-5-14-4,6 2 1</inkml:trace>
  <inkml:trace contextRef="#ctx0" brushRef="#br0" timeOffset="842">573 36 64,'19'-13'35,"-19"13"0,0 0 1,0-16-26,0 16-4,-23 6-1,4 1-1,-4-1-2,1-1 0,-1 1 0,5 2-1,0-4 1,18-4 0,-19 4-1,19-4 1,0 0 0,0 0-1,0 0 1,8 19-1,-7-6 0,2 8 0,-2 3 0,-1 6 0,0 3 0,0 6-1,-1-1 1,1 7-1,-3-1 1,-1-2-1,2-3 0,-2-2 1,1-5-1,-1-2 0,-1-1 0,5-8 0,0 0 0,5-4 0,-4 3 0,6-7 1,2 4-1,0-3 0,1-1 1,6-3-1,-3 1 0,1-2 0,2-3 0,-1-3-2,1-5 0,-16 2-3,26-11-11,-26-12-23,17 5 1,-11-10-3,10 5 2</inkml:trace>
  <inkml:trace contextRef="#ctx0" brushRef="#br0" timeOffset="1326">673 282 70,'0'0'38,"0"0"-2,0 0 2,-11 29-26,18 10-7,-7 2-1,6 4-1,2-1-2,4-8-1,1-13 0,2-10 0,-2-14 0,0-17-1,0-5 1,0-10 0,-5-7 0,1 0 0,-5 2 0,1 4 1,-1 11 0,-4 23 0,7-13 1,-7 13-1,9 33 1,-3 2 0,-3 6-1,1 10 0,-3 1 1,-1 5-2,3 0 1,-1-3 0,2 2 0,-4-6-2,2-4 1,0-8 0,-2-6-1,0-7 0,-4-10-3,4-15-1,0 0-10,-30-21-22,34-2 0,-8-13-3,12-2 1</inkml:trace>
  <inkml:trace contextRef="#ctx0" brushRef="#br0" timeOffset="1841">987-3 75,'-17'7'36,"17"-7"-1,0 0 2,29 9-32,-13-14 0,8 7-1,0-4-2,0 4 1,-1 1-1,-2 2 0,-1 1 1,-3 7-1,-2-1 0,-4 5 0,-2 4 0,-2 2-1,-5 3 0,2 5 1,-8 4-1,2 1 0,-1 5-1,3 8 1,-3 4 0,3 3 0,3-2 0,-1 1 0,1-5-1,-2-2 1,-5-9-1,-1-10 1,-3-7-1,-10-10 0,-3-8-1,-1-4 1,-4 0-2,0-4-1,1 2-2,-10-12-10,22 11-24,-14-12-1,14 10 0,-4-9-2</inkml:trace>
</inkml:ink>
</file>

<file path=ppt/ink/ink2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8:05.8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136 7 96,'0'0'39,"-15"-6"1,1-3-8,14 9-27,-15 13 0,15-13-2,-20 15-1,20-15-2,-19 6-2,6-12-4,13 6-21,0 0-12,0 0-1,-6-18-1,6 18 0</inkml:trace>
  <inkml:trace contextRef="#ctx0" brushRef="#br0" timeOffset="296">132 370 63,'-15'13'39,"-1"-13"-1,16 0 1,-26-4-15,11 8-19,-5-4-2,2 0 0,5 2-3,-1-8-4,14 6-20,0 0-15,0 0 1,10-15-2,7 8 0</inkml:trace>
</inkml:ink>
</file>

<file path=ppt/ink/ink2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8:08.2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67 130 71,'-16'-3'36,"-3"-6"0,19 9 2,-14-1-30,14 1-1,21 13-1,-1-4-2,2-7-1,6 0 0,0-6-1,-3 1-1,-3-5 0,-2 0 1,-4 0-1,-16 8 0,16 5 0,-16 9 0,-4 9 0,-3 8 0,-2 12-1,0 2 1,-1 9-1,3 4 1,1 1 0,1-1 0,4-5-1,-2-6 1,0-5-1,0-6 0,-4-7 1,-2-13-1,-4-6 0,-5-10 0,-4-8 0,-1-3-1,0-5 0,1-6-2,4 2-1,-1-13-7,22 18-18,-7-15-11,21 10 1,-4-8-1</inkml:trace>
  <inkml:trace contextRef="#ctx0" brushRef="#br0" timeOffset="375">207 363 61,'0'0'37,"0"0"-1,-7-15 1,-2 28-17,-11-8-15,-4 2-2,-7-1-2,1-6-5,8 13-22,-10-19-10,14 6-1,0-7-1</inkml:trace>
  <inkml:trace contextRef="#ctx0" brushRef="#br0" timeOffset="655">523 356 88,'-22'0'37,"12"18"0,-12-6 0,15 20-34,-2 0 0,9 2-1,6 4-2,7-2 0,6-7 0,2-13-1,3-7 0,1-15 0,-1-9 1,-2-14 0,-5-5 0,-2-1 0,-5-1 0,-1 4 1,-5 6 1,1 12 0,-5 14 0,0 0 0,-11 15 0,8 19 0,1 6 0,0 8 0,1 6-1,-1 0 1,1 4-1,1 2-1,0-2 1,0-5 0,-2-2-1,1-5 0,-4-7 0,1-4-1,1-8 1,-6-6 0,9-21-3,-29 1 0,14-17-3,-17-24-11,25 8-22,-11-16 0,15 5 0,3-12-1</inkml:trace>
  <inkml:trace contextRef="#ctx0" brushRef="#br0" timeOffset="1186">907 0 78,'0'0'40,"0"0"-1,-9 27 1,-4-4-27,8 6-9,-4 4-2,1-2-2,0 2-5,-11-18-29,19 2-5,0-17 1,0 0-3</inkml:trace>
  <inkml:trace contextRef="#ctx0" brushRef="#br0" timeOffset="1498">1054 412 87,'-7'22'37,"7"-22"-1,2 27 1,2-14-33,3 3 0,-7-16-2,15 13-1,-15-13 0,0 0-1,13-9 0,-13 9 1,0 0-1,-15-17 0,15 17 1,-22 4-1,22-4 1,-16 15-1,16-15 1,-1 20 0,1-20-1,15 6 0,-15-6-1,17-10-2,-17 10-9,0 0-25,12-15 0,-12 15-2,0 0-1</inkml:trace>
</inkml:ink>
</file>

<file path=ppt/ink/ink2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8:10.4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38 338 63,'-18'-7'36,"18"7"0,-17 7 2,17-7-22,0 38-6,-4-11-4,8 14-2,-2 1-1,5 0-1,1-3-1,3-8-1,3-10 0,1-14 0,3-9 0,1-13 0,2-10 0,-1-7 0,-1-1 0,-2-2 0,-1 6 1,-3 5 0,-7 4-1,-6 20 1,0 0 0,0 0 0,-6 18 0,2 13 0,-3 8 0,2 7 0,4 10 0,-1 4-1,5 3 2,-1-1-2,2 1 1,-4-10-2,-3-7 2,-6-12-2,-2-16 1,-5-6 0,-3-11 0,-1-6 0,1-8-1,0-5-1,7 2-1,1-7-2,11 23-13,-3-26-21,16 12 0,-3-11-1,10 8 1</inkml:trace>
  <inkml:trace contextRef="#ctx0" brushRef="#br0" timeOffset="499">537 0 89,'0'0'39,"-20"9"-1,15 20 2,-12 2-35,8 8-2,-4 0-2,-1-5-4,6 11-19,-9-27-17,12-3 0,5-15-1,0 0-1</inkml:trace>
  <inkml:trace contextRef="#ctx0" brushRef="#br0" timeOffset="1170">825 377 98,'0'0'37,"-5"18"2,-16-21-12,4 17-22,-15-5-2,-1-2-3,-2 0-2,-4-10-8,17 6-28,0-10 1,22 7-2,0 0 1</inkml:trace>
  <inkml:trace contextRef="#ctx0" brushRef="#br0" timeOffset="1326">821 496 83,'-13'26'39,"-9"-16"-2,2 10 1,-8-7-32,7 0-2,-5-3-3,4-7-2,6 9-10,-3-24-26,19 12 0,-16-34-2,19 10 0</inkml:trace>
</inkml:ink>
</file>

<file path=ppt/ink/ink2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8:12.1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244 12 72,'-3'-16'37,"3"16"0,-25 8-1,15 10-29,-13-5-2,1 12 0,-7-3-1,5 5-1,2-1 0,10 2-1,5-2-1,10 4 1,6 1 0,8 2-1,2 0 0,-2 5 0,1-3-1,-7 4 1,-9-5 0,-4 2 0,-9-4-1,-7-4 1,-4-4-1,-2-3-1,1-8 0,-3-5-1,8 1-4,-2-22-14,20 13-18,-2-26-1,17 9-1,1-14 2</inkml:trace>
  <inkml:trace contextRef="#ctx0" brushRef="#br0" timeOffset="328">250 289 88,'-2'14'37,"4"18"1,-11 0 0,13 10-32,-8-3-2,7 4-2,-3-8-1,6-3 0,-2-13-2,-4-19 1,19 4-1,-8-19 0,2-9 1,3-11-1,-1-2 0,-2-5 1,3 3 0,-6 7 0,-1 6 1,-1 10 0,-8 16 0,0 0 1,9 24-1,-9 7 1,-1 6-1,-2 5 0,3 6 0,0-2 0,0-4-3,1-8-1,11 5-13,-8-26-23,15-2 1,-3-18-3,10-5 2</inkml:trace>
  <inkml:trace contextRef="#ctx0" brushRef="#br0" timeOffset="733">706 316 79,'0'0'37,"-17"15"0,17-15-2,-32 17-26,16 3-3,-7-2-1,2 6-2,0 2 0,8 5-1,4-4 0,12 6-1,3-7 0,7 1-1,8-4 0,1-6-2,0-3 0,-2-15-5,8 10-21,-8-25-11,3 1 1,-5-9-2,6 3 2</inkml:trace>
  <inkml:trace contextRef="#ctx0" brushRef="#br0" timeOffset="1014">929 310 80,'-17'-10'39,"17"10"-2,-29 3 1,16 12-30,-6-2-4,2 11-1,-2 5-2,4 6 1,4 4-2,9 0 1,4 2-1,6-5 0,8-6-1,3-11 1,3-6-2,4-12-1,4-1-4,-12-23-20,11 9-11,-6-14 1,3 7-2</inkml:trace>
  <inkml:trace contextRef="#ctx0" brushRef="#br0" timeOffset="1451">1245 24 60,'0'0'38,"-16"-20"0,16 20 1,-23 5-16,17 19-16,-10 4-3,2 14 0,-4 9-1,4 8-1,-3 2-1,4 4 0,1 0 0,8-2-1,1-5 0,7-6 1,5-5-2,4-8 1,4-2-1,1-11-2,3-5-1,-8-19-10,13 2-24,-8-17-1,4 2 0,-5-13 1</inkml:trace>
  <inkml:trace contextRef="#ctx0" brushRef="#br0" timeOffset="1747">1323 351 65,'-15'-12'38,"12"25"-1,-3 3 0,7 16-17,2-6-16,3 7-2,1-2 0,3-10-2,5-6-1,2-15 1,2-13-1,3-7 0,1-11 1,0-5 0,-3-3 1,1 7 0,-7 0 0,-1 14 1,-13 18 0,16-3 1,-14 17-1,-1 18 0,-4 4 0,0 12 0,0 7-1,2 9 1,-2 1-1,2 1 0,-2 1 0,3 1-1,1 0 1,-2-9-1,-8-2-1,0-11 1,-2-10 0,-4-8-1,-2-11-1,-5-14 0,2-6-2,-2-20-5,18 10-15,-11-22-16,20 2 2,-4-12-2,15 0 2</inkml:trace>
  <inkml:trace contextRef="#ctx0" brushRef="#br0" timeOffset="2247">1825 122 89,'0'0'38,"26"12"0,-13-6-1,12 14-29,-7 0-3,3 15 0,-7 5-1,1 14-1,-9 10-1,-4 15 0,-10 7-1,-5-1 0,-8 2-1,-9-6-1,-5-7-3,-17-31-12,9-8-23,-11-27-2,3-11 0,-4-14-2</inkml:trace>
</inkml:ink>
</file>

<file path=ppt/ink/ink2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8:31.5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202 163 57,'-4'-16'34,"-8"-6"-1,12 22-1,-23-29-22,23 29-1,-34-7-2,17 18-3,-6-2 1,1 11-3,0 1 1,6 4-1,3 0 0,8 2-1,4-2 1,7 0-1,7 0-1,7 3 1,5-1-1,3 7 1,-1 4 0,1 4 0,-6 4-1,-7 0 2,-8 0-2,-9-2 1,-8-8 0,-7-5 0,-8-11-1,-3-4 1,1-11-1,0-7 0,4-2-1,3-8-1,6 0-3,-2-14-6,22 13-24,-7-16-2,11 11-1,0-8 0</inkml:trace>
  <inkml:trace contextRef="#ctx0" brushRef="#br0" timeOffset="437">423 490 68,'-2'-23'37,"4"7"-1,-17 1 0,15 15-26,-20-11-4,2 22-1,-5 7-1,5 14-2,-4 3 0,5 10-2,7 2 0,4-2-1,7-4 0,7-7-1,6-8 1,2-14-1,6-11 1,0-14 0,-2-9 0,-2-13 1,-1-9 1,-3-1-1,-4-3 2,-3 7-1,-3 4 1,1 17 0,-5 20 0,0 0 0,9 19 0,-5 17-1,0 10 1,2 5-1,1 1-2,-1-3 0,2-5-2,-3-15-5,16 6-19,-21-35-11,28 10 0,-15-26-2</inkml:trace>
  <inkml:trace contextRef="#ctx0" brushRef="#br0" timeOffset="874">828 33 75,'-3'-19'38,"-10"2"-3,13 17 3,-12 14-33,1 11 0,-7 4 0,7 11-2,-1 1 1,5 7-2,-1-3 1,7 3-2,-3 0 1,4-4 0,0 2-2,2 0 1,0 0-1,-2-4 1,3-1-1,-2-3 0,-1-5 0,0 0 0,0-4 0,0-4 0,0-3 0,0-5 0,-4-1-2,4-16 0,-9 19-2,9-19-4,0 0-10,-13-13-21,13 13 2,9-44-2,8 14 3</inkml:trace>
  <inkml:trace contextRef="#ctx0" brushRef="#br0" timeOffset="1186">830 493 64,'3'-20'34,"-12"1"-1,9 19 0,-34-10-23,12 18-8,-2 4-5,-10-2-29,17-2 0,-1-8-3,18 0 0</inkml:trace>
  <inkml:trace contextRef="#ctx0" brushRef="#br0" timeOffset="1420">911 562 68,'0'0'36,"0"0"-2,11 13 2,6-14-31,-4-8 1,9 3 0,-6-10-2,2 3-1,-8-3 0,-3 3-1,-8-4 0,1 17-1,-24-11-1,4 14 1,-8 5-1,-1 11 1,4 6-1,5 7 1,5 4-1,8 3 1,10-1-1,7-6 0,10-1-1,7-14-1,8-1-4,-12-27-19,19 5-14,-8-19 1,7 0-1,-9-11 0</inkml:trace>
</inkml:ink>
</file>

<file path=ppt/ink/ink2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8:33.5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168 116 76,'5'-25'36,"-5"25"0,0 0-8,-9 15-20,-10 2-1,6 14-3,-7 1 0,10 6-1,-2 1 0,8 2-1,8-3 0,5 1 0,8-5-1,1-1 0,-1-1-1,-4 0 1,-4-3-1,-8 1 1,-7-4-1,-9-4-1,-7-3 1,-1-2-1,-3-2-2,-1-11-1,7 5-6,-7-22-24,27 13-3,-9-21-1,18 8 0</inkml:trace>
  <inkml:trace contextRef="#ctx0" brushRef="#br0" timeOffset="297">155 399 81,'13'-3'38,"0"26"-2,-8-8 0,12 23-31,-8 2-1,1 5-1,2-1-3,-2-4 1,1-8-1,2-12 0,0-11 0,2-15-1,1-10 1,-5-13-1,4-5 1,-4-8 0,-2 0 0,0 4 0,-5 6 1,0 8 0,-2 8 0,-2 16-1,0 0 1,3 35 0,-2-1 0,4 8-1,-1 6 0,5-3-1,2 4-2,-5-17-6,20 4-20,-13-27-8,13-3 0,-10-27-2</inkml:trace>
  <inkml:trace contextRef="#ctx0" brushRef="#br0" timeOffset="640">577 152 69,'0'0'37,"0"0"1,4 34-1,-14 5-26,16 21-7,-8 7 0,2 12-2,-1-4 0,-1-5 0,-2-10-2,-5-15-1,4-13 1,-7-18-2,12-14 1,-22-21 0,18-5 0,0-9 0,11-4 0,3-2 0,10 1 2,6 7 0,5 5 0,3 14 0,0 3 0,-4 17 0,-5 12 0,-8 11 0,-10 7-1,-7 10 1,-5 0-1,-10 1 0,-8-3-2,-7-15 0,1-3-3,-15-29-12,18 3-20,-1-22 0,11-1-2,-2-12 1</inkml:trace>
  <inkml:trace contextRef="#ctx0" brushRef="#br0" timeOffset="1467">973 415 82,'-21'-21'37,"21"21"-1,-29-1-8,20 12-20,-5 1-3,5 11-1,-3 1 0,9-1-2,5 2-1,5 3 1,5 1-2,2-2 1,1 1-1,-2 0 1,-3-2-1,-3 2 0,-8-1 0,-5-5 0,-4-3-1,-5-6-1,1-1 0,-2-16-4,16 4-12,-22-16-20,24-6 1,-4-13-2,11 1 1</inkml:trace>
  <inkml:trace contextRef="#ctx0" brushRef="#br0" timeOffset="1794">1149 15 70,'0'0'39,"4"-14"-2,2 28 2,-6-14-30,-5 44-5,1-10 1,0 9-1,-5 4-1,0 5-1,1 2 1,3 3-2,-2 0 1,3-3-1,1 0-1,3-3 1,-2-4-1,1-7 0,2-3-1,-2-10 0,1-5 0,0-4-2,0-18-2,0 0-9,0 0-24,14-19 0,1 1-2,-6-12 3</inkml:trace>
  <inkml:trace contextRef="#ctx0" brushRef="#br0" timeOffset="2060">1212 511 58,'0'0'33,"-23"4"-2,-3-1 1,0-1-28,0 3-10,-6-5-24,9 0-1,6-5-1,17 5 0</inkml:trace>
  <inkml:trace contextRef="#ctx0" brushRef="#br0" timeOffset="2231">1254 428 91,'-4'14'37,"10"20"0,-12-12-9,10 21-22,-4 1-3,2 4 0,-2-1-1,1-8-4,1 1-3,-15-26-28,16 1-4,-3-15 0,-3-21-2</inkml:trace>
  <inkml:trace contextRef="#ctx0" brushRef="#br0" timeOffset="2418">1288 109 85,'8'-43'35,"-9"10"0,1 33-9,0 0-21,0 0-5,7 33-7,-16-21-28,14 13 0,-5-5-3,13 8 2</inkml:trace>
  <inkml:trace contextRef="#ctx0" brushRef="#br0" timeOffset="2606">1605 37 75,'0'0'38,"-15"9"0,7 8-1,11 18-30,-6 9-2,1 14-1,-4 4 0,3 6-1,-5 1-1,3-1-1,-3-4 0,-1-5 0,0-8-1,1-6 0,-1-6-1,-3-11-2,7-2 0,5-26-6,-3 20-21,-3-33-9,19 5 1,-4-23 0</inkml:trace>
  <inkml:trace contextRef="#ctx0" brushRef="#br0" timeOffset="2840">1676 463 75,'-9'-25'35,"-8"19"-2,-18-11-8,-1 21-20,-11 5-4,-5-5-9,12 9-24,2-7 0,13 1-3,11-5 0</inkml:trace>
  <inkml:trace contextRef="#ctx0" brushRef="#br0" timeOffset="3074">1732 425 87,'-6'19'36,"4"13"0,-7-13-9,7 19-23,-2 0-2,4 7 0,2-6-1,6-5-1,5-10 0,3-8 0,3-10-1,3-14 0,-1-10 1,0-13-1,-4-6 1,-7-3 1,0 1-1,-4 5 1,-3 8 0,-3 26 1,0 0 0,0 0-1,-1 31 1,2 7-1,2 7 0,0 0 0,3-3-2,-2-7-2,9 2-7,-13-24-27,20-10 0,-5-24-1,6-1 0</inkml:trace>
  <inkml:trace contextRef="#ctx0" brushRef="#br0" timeOffset="3417">2088 63 54,'-4'-20'36,"4"20"2,0 0-2,0 0-13,2 16-16,2 3-2,-4-1-1,3 9-1,-2 5 1,-1 9-2,-3 4 0,0 8-1,-1 2 0,-2 8 0,0-2 0,1-1-1,0-5-1,0-7 0,2-6-1,-2-14-3,11 3-9,-6-31-24,0 0-1,17-18 0,5-2 1</inkml:trace>
  <inkml:trace contextRef="#ctx0" brushRef="#br0" timeOffset="3682">2207 429 69,'-33'-11'33,"7"14"-1,-10-6-8,1 0-30,2 3-24,2-2 0,11-1-2,20 3-1</inkml:trace>
  <inkml:trace contextRef="#ctx0" brushRef="#br0" timeOffset="3885">2210 432 82,'-6'13'38,"13"18"-1,-8-1 1,10 19-34,-6 5-1,0 4-2,-2 0-1,-5-8-4,4 1-9,-13-32-25,13-19 2,-6-14-2,7-15 1</inkml:trace>
  <inkml:trace contextRef="#ctx0" brushRef="#br0" timeOffset="4041">2240 107 74,'3'-48'36,"3"23"-2,-6 12-1,0 13-32,7 23-13,-11-2-22,7 8 1,-5-1-3,11 7 1</inkml:trace>
  <inkml:trace contextRef="#ctx0" brushRef="#br0" timeOffset="4213">2375 460 71,'-4'23'35,"7"9"0,-9-4 0,12 5-30,-2 0-2,3 4-1,2-5 0,8-2 0,-1-10-1,3-5-1,1-11 1,1-11-1,-4-8 0,-5-11 0,-5-6 0,-12-6 0,-3-3-1,-12 2 0,-2 2-2,-9 4-3,13 17-4,-17-13-11,35 29-13,-23-12-1,23 12 1,0 0 15,36 10 9,-10-5 8,0-8 6,9 13 13,-18-10 16,6 13 1,-23-13 1,34 38-15,-34-22-7,14 23-5,-11-5-3,6 7-1,-5-4-2,0-5-1,-4-11-1,0-21 0,0 0-1,-16-6 1,8-16 0,6-11-1,2-5 1,5 0 0,8-1 1,5 5 0,4 6 1,7 8 0,-1 10 1,-1 14-1,-4 5 0,-1 20-1,-9 7 1,-4 11-1,-5 4-1,-7-1 1,2-4-1,-2-6-1,6-7-2,-3-33-11,21 0-23,-3-25-1,14-7-2,1-14 0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1:44.2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66 105 78,'0'0'38,"-4"-15"-2,4 15 0,0 0-30,3 31-1,-9-3 0,6 12-2,-4 7-1,2 9-1,-1 3 2,-1 2-2,4-6 0,-1-8-1,1-3-3,-8-23-10,17 4-24,-9-25-1,0 0-1,0-13 0</inkml:trace>
  <inkml:trace contextRef="#ctx0" brushRef="#br0" timeOffset="296">0 44 69,'20'-22'36,"0"19"-1,-2-13-2,12 16-24,-4-5-3,9 10-1,-6-1-1,4 11-2,-4 4-1,-1 8 0,-11 4-1,-8 4 0,-9 4 1,-12-1-1,-8-1 0,-12-4-1,-1-7-1,-9-8-4,14 0-24,-9-17-6,15-1 0,-1-12-2</inkml:trace>
  <inkml:trace contextRef="#ctx0" brushRef="#br0" timeOffset="702">546 119 78,'-20'-25'38,"20"25"-1,-22 12 1,21 12-32,-9 8-3,1 13 1,-3 3-2,4 12 0,-4-1 0,2-5-1,1-8 0,2-7-1,-2-11 0,6-13 0,3-15 0,0 0-1,-1-32-1,7-2 2,2-8-2,6-9 2,0-11 0,1 5 1,2-6-1,0 16 2,-2 0 0,-1 13-1,-1 7 1,-13 27-1,21 5 0,-13 21 0,1 13 0,0 7-1,0 10 0,1 10 0,-2 2 1,1-4-1,1-6 0,-5-13-2,2-6 0,-6-19-7,15-2-27,-16-18-4,12-19 3,-6-15-4</inkml:trace>
  <inkml:trace contextRef="#ctx0" brushRef="#br0" timeOffset="1279">1003 81 83,'0'0'36,"-13"-2"0,12 29-6,-8-5-25,3 17-1,-4 5-2,6 5 1,-5 8 0,9 3-2,2-7 1,9-4-2,4-12 2,8-11-2,4-12 2,4-12-1,4-15-2,4-13 2,-4-13-2,1-11 2,-7-6-2,-9-6 1,-10-3-1,-11 5 1,-15 6 1,-10 9-2,-9 10 1,-6 17 0,-1 12 0,2 15 0,6 13 0,8 11 0,13 10 0,13 7 1,10 11-1,6 1 1,8 4 1,5 1-1,1-4 0,0-2 0,-2-8 0,-6-7-2,0-8 0,-9-14-6,10 4-24,-23-28-8,17 6 1,-12-19-2</inkml:trace>
</inkml:ink>
</file>

<file path=ppt/ink/ink2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8:38.8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480 42 85,'-23'-4'36,"-2"7"0,-18-18-6,0 11-29,-1-2 1,1 3 0,3-1-1,6 1-1,13-1 1,8 2-1,13 2 0,0 0 0,0 0 0,26 0 1,-26 0 0,26 15 1,-21 4-1,4 7 1,-9 6 1,-1 14-2,-4 2 2,-2 12-2,-3-1 1,1 1-1,2-7 0,-2-5-1,4-4 0,0-11-2,5-2-2,0-31-4,8 26-24,-8-26-6,13-6 0,-5-14-1</inkml:trace>
  <inkml:trace contextRef="#ctx0" brushRef="#br0" timeOffset="327">333 76 75,'8'-19'37,"-8"6"0,7 36-2,-9-3-26,6 22-3,-8 5-1,1 12-2,-3 5 0,4 3 0,-3 0-1,2-3-1,0-5-1,1-3 1,1-7-1,0-7 0,1-6 0,-2-6-1,1-7-1,1-23-1,-5 19-3,-6-34-12,11 15-20,1-27-1,5 12 0,-5-10 1</inkml:trace>
  <inkml:trace contextRef="#ctx0" brushRef="#br0" timeOffset="624">452 718 78,'0'0'37,"5"23"0,-18-23-1,-2 16-30,-19-15-1,-5 7-1,-13-8-1,-3 0-1,-4-5 0,4 1-1,4 1-1,8-1-4,23 14-16,-1-16-19,21 6 1,0 0-3,0 0 0</inkml:trace>
</inkml:ink>
</file>

<file path=ppt/ink/ink2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9:28.2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261 37 70,'4'-21'37,"-4"21"-1,-18-9 2,18 9-28,-24-8-3,2 10-2,-10-4-1,3 4-2,-3 2 0,2 2-2,5 5-4,-5-21-17,30 10-17,-23 6 0,23-6-3,0 0 1</inkml:trace>
</inkml:ink>
</file>

<file path=ppt/ink/ink2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9:29.1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237 136 52,'-6'-17'31,"6"17"3,-17-14-2,17 14-21,-26 12-3,9 7-1,-10 1-1,10 8-3,-5 2 0,5 5-1,4-4 0,8 3 0,7-5-1,5-1 1,6-2-1,5 0 0,-1-4 1,2 3-1,-3 0 0,-2 1 0,-6 1 0,-4 0 0,-11-3-1,-3 1 1,-11-4-1,-2-4 0,-3-5 0,0-7-1,1-5-1,2-7-3,23 7-5,-28-14-27,28 14 1,18-30-1,8 17 0</inkml:trace>
  <inkml:trace contextRef="#ctx0" brushRef="#br0" timeOffset="359">323 431 75,'-13'10'36,"-2"3"0,20 17-1,-18-4-28,14 11-3,-1-4 0,4-1-2,2-6-1,6-7-1,-12-19-1,22 7 1,-22-7-1,18-32 0,-6 5 1,-3-10-1,-2-1 1,3 3 1,-1 1 0,-2 8 0,-1 9 1,-6 17-1,13 7 1,-4 16 0,-5 9-1,0 10 1,4 4-2,-3 1 0,0 2-3,-2-18-4,13 3-30,-14-21 0,13 1 0,-15-14-2</inkml:trace>
  <inkml:trace contextRef="#ctx0" brushRef="#br0" timeOffset="717">603 167 56,'0'0'38,"3"32"-2,1 15 1,-7-7-12,6 25-21,-2-1 0,5 5-1,-4-11-2,2-1 0,-4-11-1,0-12-1,0-8 0,0-26-1,0 0 1,0 0-1,-9-29 1,9-2-1,5-7 2,-1-2 0,6 1 1,8 8 0,-3 7 1,9 14 0,-3 8 0,1 16 0,-6 9 0,-3 10-1,-8 4 0,-10 2 0,-1-4-2,-10-5-1,-1-4-2,-9-16-5,13 4-28,-10-21 0,23 7-1,-25-20 0</inkml:trace>
  <inkml:trace contextRef="#ctx0" brushRef="#br0" timeOffset="1123">938 378 79,'0'0'36,"0"0"-1,-28 9 0,9 5-32,-4 2-1,4 5 0,3 2-1,10 8 0,8-5 0,9 3 0,7-4-1,2-2 0,-1-3 0,-7-1 0,-9-4-1,-3-15-1,-27 16-2,-6-24-10,4 12-21,-6-13 0,16 5-1,-1-10 1</inkml:trace>
  <inkml:trace contextRef="#ctx0" brushRef="#br0" timeOffset="1419">1083 59 67,'0'0'39,"0"0"-3,5 27 3,-12-1-22,14 15-12,-7 3 0,5 10-2,-4 2-1,2 5 0,-3-1-1,2-3 0,-2-1-1,0-5 0,0-4 0,-2-7-2,5-1-3,-7-21-7,17 2-25,-13-20-1,17-2 1,-10-18-2</inkml:trace>
  <inkml:trace contextRef="#ctx0" brushRef="#br0" timeOffset="1638">1158 451 55,'-22'-10'30,"-4"10"-4,0 7-24,0 10-25,3-8-6,10 1 1</inkml:trace>
  <inkml:trace contextRef="#ctx0" brushRef="#br0" timeOffset="1794">1332 387 59,'-12'28'39,"12"7"-2,-5-2 1,9 24-16,-1-16-17,0 6-3,-3-4-3,-5-13-4,13 3-26,-8-33-5,0 0 0,-12-16-2</inkml:trace>
  <inkml:trace contextRef="#ctx0" brushRef="#br0" timeOffset="1950">1326 137 62,'7'-45'35,"-5"6"-1,-2 39 0,-3-15-22,-3 27-43,9 17-1,-4-3-4,8 6 1</inkml:trace>
  <inkml:trace contextRef="#ctx0" brushRef="#br0" timeOffset="2137">1534 97 77,'2'-15'39,"6"29"-1,-13-1-1,18 15-26,-13 7-5,2 13-3,-4 5 0,2 11-1,-2 3 0,-3-1-2,1-2 1,4-4-1,-5-3 0,3-10-1,2-4-1,-5-16-4,12 8-8,-7-35-24,2 13 1,1-31-2,11 3 1</inkml:trace>
  <inkml:trace contextRef="#ctx0" brushRef="#br0" timeOffset="2356">1623 530 58,'-5'-16'31,"5"16"-1,-31-3-3,-2 4-48,7 2-9,-5-7-1,2 3 0</inkml:trace>
  <inkml:trace contextRef="#ctx0" brushRef="#br0" timeOffset="2668">1676 444 53,'0'0'37,"-22"-4"-1,18 22 0,-9-3-13,13 16-17,0 0-2,7 9-1,3-3-2,3-1-1,0-8-1,4-12-1,1-10 1,-1-12 0,1-8 0,-2-10 0,-3-5 1,-3-7 1,1 1 1,0 5-1,-7 3 2,5 11-1,-9 16 0,0 0 0,13 20-1,-8 16 0,3 5-1,-4 3-2,3 8-2,-7-18-15,10 6-18,-5-25 0,8-3-1,-4-26 1</inkml:trace>
  <inkml:trace contextRef="#ctx0" brushRef="#br0" timeOffset="3011">2011 0 71,'0'0'38,"0"0"-2,21 36 1,-24-12-31,15 16-1,-12 0 1,6 7-1,-6-1-1,0 4-2,-3 0 0,-1 4 0,-1-1-1,2 1 0,-1-1-1,1-1-1,2 0 0,-1-11-1,7 1-2,-8-20-2,11 8-10,-8-30-22,0 0 1,9-24-1,4 4 1</inkml:trace>
  <inkml:trace contextRef="#ctx0" brushRef="#br0" timeOffset="3260">2095 410 66,'-26'-3'33,"-2"13"-3,-8 4-2,-3 0-57,7 6-1,6-2-1,10 1 0</inkml:trace>
  <inkml:trace contextRef="#ctx0" brushRef="#br0" timeOffset="3416">2180 391 57,'0'0'38,"10"16"-1,-4 21 1,-10-8-13,10 25-19,-6 1-3,6 7-1,-5-5-3,-1-13-2,3-4-7,-18-33-26,15-7-1,-8-37 0,8-7 0</inkml:trace>
  <inkml:trace contextRef="#ctx0" brushRef="#br0" timeOffset="3588">2176 20 75,'4'-15'31,"-4"15"-3,16 28-32,-10 8-26,3 8-2,-5 5 0</inkml:trace>
  <inkml:trace contextRef="#ctx0" brushRef="#br0" timeOffset="3744">2330 544 81,'1'28'36,"6"8"-2,-7-10-5,8 9-27,-5-2 1,7-1-1,0-11-1,3-4 1,3-10-1,4-7 1,-2-8-1,0-9 1,-5-9-1,-5-1 0,-8-6 0,-9 0 0,-8 2-1,-8 4-3,-3 8 0,-8-4-6,17 19-27,-7-10 1,26 14-1,0 0 1</inkml:trace>
  <inkml:trace contextRef="#ctx0" brushRef="#br0" timeOffset="3994">2517 538 76,'24'26'36,"-8"-8"-1,6 12 1,-10-10-31,-1 7-1,-9-10-1,-5-4-1,3-13-2,-23 0 0,8-13-1,4-9 1,5-4 0,7-3 0,11 2 0,10 3 1,4 6 0,8 10 1,3 6-1,0 10 1,-2 12 0,-4 9-1,-10 8 0,-6 1-1,-8 5 0,-7-4-1,-4 0-4,-18-19-21,18 0-12,4-20 1,0 0-3,0-27 0</inkml:trace>
</inkml:ink>
</file>

<file path=ppt/ink/ink2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9:33.9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85 486 70,'0'0'35,"-31"16"0,24 10-1,-9 0-29,9 16 0,-5 0-2,12 0 0,0-2-2,9-5 0,5-7-1,10-12 1,3-8 0,4-9 0,-5-14 1,-2-8 0,-8-10-1,-7-5 1,-13-4 0,-9 5-2,-8 3 1,-6 8-1,-4 12-1,-5 7-3,13 21-11,-6-10-22,23 15 0,6-19-1,15 25 1</inkml:trace>
  <inkml:trace contextRef="#ctx0" brushRef="#br0" timeOffset="312">504 110 73,'0'-36'37,"-12"-2"0,11 22 1,-20-3-31,21 19-2,-23-1 1,23 1-3,-29 29 0,15-5-1,-1 1 0,-1 5-1,2 1 0,2 3 0,2 3 0,3 2 0,4 3 0,1 1-1,4 2 1,2 1-1,1-1 0,2-2 1,-1-1-1,-3-1 0,-1-3 0,0-4 0,-2 1 0,-2-5-2,0 2 0,-4-9-2,4 3-5,-14-23-15,15 10-15,1-13 1,0 0-1,-2-20 1</inkml:trace>
  <inkml:trace contextRef="#ctx0" brushRef="#br0" timeOffset="624">439 473 64,'-5'-39'34,"-4"20"-1,-12 7 0,-4 12-29,-2 15-34,-15-9-2,-2 1-2,2-6 1</inkml:trace>
</inkml:ink>
</file>

<file path=ppt/ink/ink2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9:36.2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297 183 63,'-1'-18'34,"1"18"0,-13-19-1,13 19-26,-38 0-2,15 10-1,-14-4 1,5 9-2,-3-5 0,6 2-1,6-3 2,6-5-2,4-3 0,13-1 1,0 0-2,0 0 1,0 17 0,0-17-1,7 24 0,-6-5 0,-1 3-1,-1 6 1,-4 3-1,3 2 0,-4 1 0,0 0 1,0-1-1,2 2 0,-2-4 0,3 0 0,0-5 0,2-4 0,1-4 0,4-2 1,1-3-1,-5-13 1,17 16-1,0-12 0,1 1 1,3 1-1,5-2-1,0 2 0,-1 1-3,-9-13-6,11 12-18,-18-25-10,5 6-1,-14-19 0</inkml:trace>
  <inkml:trace contextRef="#ctx0" brushRef="#br0" timeOffset="421">177 380 50,'-19'-19'33,"5"13"2,-11-1-2,5 13-13,-1-2-24,-11-2-26,9 1-2,4-5-2,19 2 0</inkml:trace>
  <inkml:trace contextRef="#ctx0" brushRef="#br0" timeOffset="717">458 484 72,'-2'-16'35,"-11"-10"1,13 26-9,-26-28-16,12 29-5,-14 2-1,7 15-1,-5 4-1,3 8-2,1 7-1,6-3-1,7-1 0,6-6-1,9-7 0,-6-20 0,28 4 0,-10-20 1,4-11 0,1-7 2,-1-4 0,-2 3 1,-5 3 1,-1 10-1,-7 8 1,-7 14 0,18 30 0,-14 9-1,2 14 0,-3 13 0,0 7-1,-3 4 0,1 1 0,-2-8-1,2-3 1,-2-14-3,1-6-1,-5-18-5,17 2-14,-12-31-18,0 0 4,16-18-4,0-7 1</inkml:trace>
  <inkml:trace contextRef="#ctx0" brushRef="#br0" timeOffset="1123">599 487 73,'0'0'36,"0"-18"0,2 39 0,-8-4-30,10 23-2,-6 1-1,3 7-1,-2-3-1,3-2-1,4-11 0,3-13-1,-9-19 0,24-12 0,-8-14 1,0-13-1,0-8 1,2-6 0,-5 2 2,0 7-1,-5 6 0,-3 13 0,-5 25 1,0 0 0,11 24-2,-9 15 1,-2 5 0,1 4-1,2 2-1,1-5 0,2-7-3,1-14 0,3-11 0,-1-26-2,7-6 1,-7-18 0,5-1 2,-5-7-1,2 2 5,-1 7 2,-7 2 1,6 19 0,-9 15 1,0 0 0,17 40-1,-8 2 0,-5 5-3,5 4 0,-3 2-4,-3-11-3,8 1-18,-11-43-12,0 0 1,-3-40-3,5-8 2</inkml:trace>
  <inkml:trace contextRef="#ctx0" brushRef="#br0" timeOffset="1575">905 123 51,'-5'-54'34,"8"24"0,-4 13-2,1 17-15,11 39-45,-9-9-4,5 9-2,-4 3-1</inkml:trace>
  <inkml:trace contextRef="#ctx0" brushRef="#br0" timeOffset="1809">993 434 53,'0'0'36,"0"0"0,-3 30 0,3-30-12,8 36-20,-3-4 0,3 8-1,0-1-1,2 1-1,-1-1 0,1-11 0,1-5 0,2-11-2,0-9-1,-13-3-3,22-13-9,-24-13-22,11 7 0,-12-12-1,12 9 1</inkml:trace>
  <inkml:trace contextRef="#ctx0" brushRef="#br0" timeOffset="2012">1160 446 76,'0'0'36,"0"0"0,15 18-1,-27 6-30,12 17 0,-8 3-3,-1 6-1,3 4-5,-14-12-32,18-2 1,-2-21-3,4-19 0</inkml:trace>
  <inkml:trace contextRef="#ctx0" brushRef="#br0" timeOffset="2465">1360 449 70,'0'0'36,"-2"-13"-1,2 13 0,0 0-28,-13 14-1,-7 1-2,1 10-2,-5 4 0,-1 8-1,1 2-2,5-1 1,3 2-2,7-11 0,14-4-1,3-12 1,10-9 0,3-12 1,1-11 0,4-14 1,-4-3 2,1-7-1,-6 2 2,-2 6-1,-8 3 1,3 15-1,-10 17 1,0 0-1,15 20-1,-8 18 0,-3 7-1,2 4-1,3 5-3,-9-13-10,15 3-23,-6-25 1,10-9-2,-9-32 1</inkml:trace>
  <inkml:trace contextRef="#ctx0" brushRef="#br0" timeOffset="2824">1541 66 57,'0'0'37,"0"0"-1,13 26 1,-13 3-15,5 24-18,-5 1 0,0 18-1,-4-6 0,1 7-2,-3-5 0,1-6-2,0-4-2,-3-15-4,12 5-20,-8-30-9,11-1 0,-7-17-2</inkml:trace>
  <inkml:trace contextRef="#ctx0" brushRef="#br0" timeOffset="3058">1669 516 62,'19'-13'36,"-4"10"-2,-7-10-1,12 7-24,-11-10-2,-9 16-2,10-16-1,-10 16-1,-19 0-1,6 13-1,-7 5 0,1 8 0,4 10-1,-3 5 0,7 6-2,6-4-1,14 5-3,-6-26-9,20 6-21,-6-24 1,14-3-1,-10-24 2,11 3 23,-12-18 6,-1-5 6,6 10 10,-15-8 22,6 14 1,-10-1-1,8 24 0,-14 4-20,16 13-6,-12 11-3,5 9-2,-9 1-2,0 4 0,-1-3 0,-4-9-1,-1-8 0,6-18 0,-14-6 1,8-14-1,6-11 0,2-7 1,6-3 1,5-4 0,5 4 1,5 6 0,1 5 1,2 10 0,0 5-1,0 17 1,-4 5-1,0 13 0,-5 13-1,-4 6 0,-3 6-1,-7 1-1,-3 2-2,-11-10-5,11 0-26,-15-29-2,15-9-1,-7-21-1</inkml:trace>
  <inkml:trace contextRef="#ctx0" brushRef="#br0" timeOffset="3635">2239 15 51,'9'-21'36,"8"25"1,-17-4-1,23 49-9,-16-19-22,1 11-1,-10-1 1,1 5-1,-7-2-1,4 2-1,-6-4 1,4 0-2,2-2 1,1 1-2,3-1 1,4 2-1,5-1 0,3-1 0,-2-2 0,4-6-1,3 1-1,-4-13-4,9 1-3,-22-20-23,29-16-4,-16-16-2,9 0 0</inkml:trace>
  <inkml:trace contextRef="#ctx0" brushRef="#br0" timeOffset="3884">2433 392 67,'-28'-3'32,"-1"16"-4,-7 10-17,-9-6-40,1-1-2,-3-6-1,7-10-1</inkml:trace>
</inkml:ink>
</file>

<file path=ppt/ink/ink2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9:41.7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301 141 75,'0'0'35,"9"-18"-2,-9 18-9,-28-3-16,5 6-3,-13 2-2,0 5 0,-2 2-1,5 1 0,0-2 0,7 2 0,8-6-1,18-7 1,-14 12 0,14-12 0,0 0 0,0 0-1,-3 20 2,3-7-2,0 9 1,3 4-1,-2 12 0,-1 1 0,0 8 0,2 3 0,-4-3-1,2-1 1,0-1-1,-3-4 1,0-3-1,2-8-1,-2-2 0,-4-11-2,5 0-3,2-17-12,0 0-20,-4-29 1,20 13-2,-7-17 1</inkml:trace>
  <inkml:trace contextRef="#ctx0" brushRef="#br0" timeOffset="359">217 456 64,'-7'-15'33,"7"15"-1,-40-9-1,13 12-26,-7-1-5,-5-4-10,7 10-20,6-8-1,11 4-2,15-4 1</inkml:trace>
  <inkml:trace contextRef="#ctx0" brushRef="#br0" timeOffset="547">226 392 79,'0'14'37,"9"21"-2,-17-6 1,16 18-32,-13-2-1,11 7 0,-2-4-1,4-6-1,3-6-1,4-14 0,2-11 0,3-15 0,2-9 1,-5-12-2,-1-10 2,-7-5-1,-5-4 0,-5-1-1,-8 9 0,-4 0-2,-3 10-1,-7-6-5,9 23-25,-11-8 0,25 17-3,-22-16 2</inkml:trace>
  <inkml:trace contextRef="#ctx0" brushRef="#br0" timeOffset="827">362 454 62,'12'35'34,"-8"-6"0,12 16-5,-6-20-15,9 17-7,-11-12-1,8-1-1,-8-11-2,-8-18-1,0 0 0,1-19-1,-10-12 0,5-8-1,4-6 1,0-4-1,4 4 0,8 7-2,5 11 0,-2 8-2,8 23-8,-10-1-24,7 13 0,-8-3-1,1 12 1</inkml:trace>
  <inkml:trace contextRef="#ctx0" brushRef="#br0" timeOffset="1093">625 495 77,'0'0'37,"21"26"-2,-21-26-2,21 45-28,-19-12-2,-2 5-1,-2 0-1,-5-8 0,-2-7-2,-4-13 1,0-10-1,13 0 0,-17-33 1,13 3-1,7-7 2,7-2-1,6 0 2,5 6 0,2 5 0,2 5 0,0 10-1,-1 13 1,-4 10-1,-2 12 0,-7 10-1,-3 4 1,-4 3-2,-4 0 0,-4-4-1,-1-9 0,0-8 0,5-18-1,0 0 0,-12-24 0,16-3 2,5-8 0,4-6 2,6 1 0,-2 2 2,5 9 0,-3 3 0,-1 16 0,-2 10-1,-1 19-1,-6 7 0,-4 17 0,-2 4-2,-4-1 0,-1 6-3,-8-17-4,13 4-20,-3-39-8,0 0 0,-11-16-1</inkml:trace>
  <inkml:trace contextRef="#ctx0" brushRef="#br0" timeOffset="1576">1020 416 75,'0'0'34,"8"13"-1,3 18 1,-14 2-31,2 14-1,-2 1 0,4 2-1,-1-3 0,5-8 0,3-10-1,8-19 0,-1-14 1,5-12-1,-3-10 0,2-12 1,-3-3 0,-3-4 0,-4 0 0,-1 11 2,-2 2-1,0 11 0,-3 8 1,-3 13-1,12 22 0,-2 7-1,-3 6-1,0 6 0,-1 4-2,-3-6-3,8 6-10,-15-31-22,17-7 1,-7-23-1,11-5 0</inkml:trace>
  <inkml:trace contextRef="#ctx0" brushRef="#br0" timeOffset="1904">1382 35 77,'7'-22'37,"-8"9"-2,11 29 2,-7 7-30,6 21-2,-7 8-1,4 12-1,-4 5-1,1 10 0,-6-8-1,3 0 0,-5-9 0,0-9-1,0-8-1,-2-15-2,7 0-2,0-30-15,0 0-17,0 0 0,7-13-2,2-13 2</inkml:trace>
  <inkml:trace contextRef="#ctx0" brushRef="#br0" timeOffset="2138">1616 502 57,'0'0'34,"-5"-33"0,5 33-1,-25-26-14,11 27-16,-8 5 0,2 13-1,-2 5 0,7 8-1,2 5-2,5-3 1,8 0-2,4-11 0,8-7 1,1-13-1,8-9 2,0-10-1,-1-9 3,2-2 0,-5-4 1,0 7 0,-8 2 0,0 4 0,-9 18-1,0 0 0,0 0 0,11 21-1,-9 3-1,2 7 0,0 4-1,1-2-2,1 6-4,-8-17-28,17-2 0,-15-20-3,29-3 2</inkml:trace>
  <inkml:trace contextRef="#ctx0" brushRef="#br0" timeOffset="2575">1774 548 53,'0'0'32,"6"25"0,-6-25 0,22 7-22,-22-7-1,34-8 1,-16-7-4,3 4-1,-3-7 0,-2 4-2,-10-4 0,-2 4-2,-4 14 0,-22-16-1,5 20 0,-5 9 0,0 10 0,1 11 0,3 5 0,7 6 0,5-3-1,10 0 1,5-9-1,8-11-1,9-4-2,0-32-13,15 0-18,-2-21-1,7-1-2,-2-15 1</inkml:trace>
</inkml:ink>
</file>

<file path=ppt/ink/ink2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0:11.1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96 0 42,'-20'12'16,"-2"-10"-16,-4-2-1,26 0-25,-28-8 0</inkml:trace>
</inkml:ink>
</file>

<file path=ppt/ink/ink2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9:47.4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328 27 54,'21'3'36,"-21"-3"-2,0 0 2,6-29-20,7 36-6,-13-7-2,0 0-2,0 0-1,0 0-1,-19 0-2,-2 6 0,-2 2 0,-12 1-1,-7 3 1,2 1-1,-6 1 0,5 5-1,6 0 1,4 4 0,9 1-1,11 1 0,9-2 0,7 2-1,8-6 1,9-2 0,1-7-1,6-4 1,2-8-1,1-5 0,-3-6 1,-3-7 0,-4-3-1,-13-5 1,-5 1 1,-10 1-1,-7 1 0,-7 5 1,-2 4-2,-7 7-2,6 12-4,-12-12-19,21 12-12,-3-6 0,17 3-2,0 0 2</inkml:trace>
  <inkml:trace contextRef="#ctx0" brushRef="#br0" timeOffset="624">642 6 93,'0'0'39,"-7"13"0,7-13-5,-3 16-29,-10-8-5,13-8-4,-34 7-21,34-7-12,-14 13 0,14-13-2</inkml:trace>
  <inkml:trace contextRef="#ctx0" brushRef="#br0" timeOffset="780">638 225 92,'0'0'38,"-18"13"0,-2-12-1,20-1-32,-22 16-5,4-11-5,18 8-29,0-13-3,-5 14-1,5-14-2</inkml:trace>
</inkml:ink>
</file>

<file path=ppt/ink/ink2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9:49.8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141 1 65,'2'-16'34,"-2"16"0,0 0 0,0 0-23,0 0-5,-13 10-1,-4 1-1,0 4-1,-5-2 0,2 2 0,1-4-1,6 0 1,13-11-1,-12 16-1,12-16 1,20 16-1,-7-3 1,5 5-1,-4 7-1,2 3 1,-7 6 0,-9 6-1,-4-1 2,-8 3-2,-2-3 1,-4-5-1,1-7 2,2-6-2,4-7 2,11-14-2,-9 13 0,9-13 1,14-1-1,0-2 0,-1 2 0,0-1 0,-13 2 0,21 15-1,-13 3 1,-4 8 0,-3 6 0,-4 8 0,2 2 0,-3 8 0,-1-2-1,4-1 1,-2-2 0,2-6 0,2-5 0,5-3 0,0-7 0,2-7 0,5-6 0,0-7 0,3-5 0,2-7-2,3-1 0,-5-16-6,13 12-12,-17-24-18,10 6-1,-9-10-1,7 3 1</inkml:trace>
  <inkml:trace contextRef="#ctx0" brushRef="#br0" timeOffset="718">722 162 81,'-15'-10'37,"1"17"-2,-23-7 1,10 9-32,-12-3-1,1 3 0,-1-4-1,7 1-1,6-1 0,10-1 0,16-4 1,0 0-1,0 0 1,17 3 0,-17-3-1,22 9 1,-22-9-1,13 27 1,-13-7-2,0 10 2,-4 5 0,2 6-1,-1 3 1,3 2-1,0-5 0,0 4 0,-2-9 0,0 1 0,-1-9-1,2 0 0,-6-4 0,2-5-1,-1-3 0,6-16-2,-2 25-3,2-25-7,0 0-13,13-22-14,7 6 2,-7-11-1,17 4 2</inkml:trace>
  <inkml:trace contextRef="#ctx0" brushRef="#br0" timeOffset="1092">652 458 77,'-13'-18'34,"-9"13"-1,-17 2 0,9 6-31,-1 5-4,-11-3-30,19 5 0,6-4-1,17-6 0</inkml:trace>
  <inkml:trace contextRef="#ctx0" brushRef="#br0" timeOffset="1264">652 473 88,'0'0'39,"17"19"-1,-14-4 0,12 17-31,-12 3-2,-2 10-1,-1 0-1,0 2-1,-4-4-2,-3-4-1,4-6-2,-6-15-2,10 9-10,-1-27-23,0 0-1,2-24-1,9 5 1</inkml:trace>
</inkml:ink>
</file>

<file path=ppt/ink/ink2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9:53.4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47 64 66,'-15'-28'37,"12"12"0,-8-6-2,11 22-23,0 0-4,3 14-1,-5 4-1,4 12-2,-5 3 0,3 9-2,-3-1 1,3-1-2,-2-5 1,1-3-2,-1-5 0,-1-8-1,5-6-3,-2-13-5,0 0-16,1-19-14,10 5 0,-10-14 0,12 5 0</inkml:trace>
  <inkml:trace contextRef="#ctx0" brushRef="#br0" timeOffset="265">0 67 59,'0'0'34,"-1"18"1,1-18-2,22 14-21,-22-14-3,24 11-3,-9-10 0,11 5-2,8-7-1,11 2 0,3 1 0,9 0-1,4 1-1,-1-1 1,-5 2-1,-8 1 0,-12-4-2,-15-4-2,-5 6-4,-34-22-16,6 12-15,-15-11 1,10 9-1,-12-8 0</inkml:trace>
  <inkml:trace contextRef="#ctx0" brushRef="#br0" timeOffset="514">413 27 67,'0'0'35,"17"-6"1,-17 6 0,34-1-26,-34 1-3,35 20-1,-18-2 0,5 10-3,-9 3 0,-1 3-1,-11 1-1,-11-5-3,-8 1-2,-19-22-17,4 5-17,-7-15 1,9-4-3,-4-9 2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1:46.6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47 93 58,'0'0'35,"-28"4"-1,28-4 1,-17 1-24,17-1-3,0 0-1,-3 16-2,3-16 1,0 0-3,0 0 1,23 15-1,-7-15-1,11-2 1,3-1-1,14 3 0,8-2-1,8-1 1,3 1-1,-3-1 0,-3 2 0,-9 2-1,-5 1 0,-12-2-1,-9 3-2,-22-3-1,0 0-5,-21 4-31,21-4 2,-32 3-1,19 3-1</inkml:trace>
  <inkml:trace contextRef="#ctx0" brushRef="#br0" timeOffset="359">346 0 61,'0'0'35,"0"0"0,0 0-6,0 0-9,32 10-13,-14-7 0,13 5-1,-5 1-2,3 3-1,-2 1 0,-8 7-1,-8 2-1,-9 4 0,-12 2-1,-17 1-1,-4 3-2,-11-12-9,2 15-25,-5-19-2,11 0 0,-1-15-1</inkml:trace>
</inkml:ink>
</file>

<file path=ppt/ink/ink2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9:54.4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273 46 85,'-3'-19'35,"3"19"-2,-8-28-5,8 28-20,-29 5 0,6 11-2,-11 6-2,2 8 0,-4 8-1,2 6 0,3 2-1,9 5 0,5-2-1,13-1 0,5-6 0,11-3-1,5-5 1,5-9-2,4-8 0,4-8 0,-2-9 0,-4-13 0,-2-5 0,-9-6 0,-6-4 0,-10-3 0,-2 1 0,-4 3 1,0 3-1,2 6 1,7 3-1,0 15 2,20-13-1,2 15 0,1 2 1,3 3 0,-1 2 1,-6 9-1,-2 1 0,-8 3 0,-5 4 0,-5 3-1,-4-3 0,1 0 1,0 1-2,-1-7-1,7 1-3,-2-21-8,11 13-13,-11-13-13,28-15 0,-15-4 0,11 2 0</inkml:trace>
  <inkml:trace contextRef="#ctx0" brushRef="#br0" timeOffset="452">464 386 64,'0'0'38,"13"32"0,-14-10 1,7 18-18,1-3-15,-1 12-1,-8-2-2,4 1 0,-2-3-4,-5-12-2,5 2-10,-17-25-25,17-10 0,0 0-1,0-27-1</inkml:trace>
</inkml:ink>
</file>

<file path=ppt/ink/ink2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9:55.58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30 77,'0'0'36,"22"2"1,-3 14-8,-3-18-17,6 29-6,-14-3 0,2 10-2,-12 1-1,-4 4 0,-7 0-2,-6-2-1,-3-5-1,0-10-1,5-6-2,-5-18-6,22 2-28,-9-24 1,14 3-2,3-11 1</inkml:trace>
  <inkml:trace contextRef="#ctx0" brushRef="#br0" timeOffset="281">438 33 89,'0'0'39,"13"22"-2,-13-22 2,-7 25-35,7-25-2,-24 19-4,16-6-7,-14-15-28,22 2 0,0 0 0,15-11-3</inkml:trace>
  <inkml:trace contextRef="#ctx0" brushRef="#br0" timeOffset="453">690 39 70,'20'6'38,"-20"-6"1,6 15-1,-6-15-18,0 0-17,-7 20-2,7-20-4,-6 20-18,6-20-17,2-13 0,-2 13-1,33-20 0</inkml:trace>
  <inkml:trace contextRef="#ctx0" brushRef="#br0" timeOffset="640">1008 0 101,'-13'17'37,"-2"-15"2,11 14-12,4-16-26,-18 13-4,18-13-27,0 0-7,0 0-1,-2-13-1</inkml:trace>
  <inkml:trace contextRef="#ctx0" brushRef="#br0" timeOffset="859">1317 74 79,'1'26'40,"8"6"-3,-11 2 1,17 10-30,-21 4-5,-7 4-3,-4 3-5,-23-17-29,10 1-3,-13-17-1,-1-6-1</inkml:trace>
</inkml:ink>
</file>

<file path=ppt/ink/ink2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29:58.0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301 45 66,'-6'-17'35,"6"17"0,-24-23 0,8 23-27,-15-5-4,-1 8 0,-7-3-1,4 6-1,-1-2-1,6 2 0,5-3-1,11 1 1,14-4 0,0 0 1,0 0 0,4 19-1,-4-19 1,17 30 0,-11-8-1,-1 7 1,-5 4-1,0 8 0,-5 0 1,2 4-1,-1-2 1,0 1-1,2-3 1,-1 0-1,2-5 0,1-6 0,-2-4-1,1-10-1,0-2-2,1-14-2,0 0-8,-15-14-21,24-2-4,-6-17 1,13 6-2</inkml:trace>
  <inkml:trace contextRef="#ctx0" brushRef="#br0" timeOffset="343">150 321 56,'9'-16'33,"-9"16"0,-22 4-1,1 3-21,-3-2-10,-9-4-17,6 3-15,5 4 0,22-8-2,-13 5 0</inkml:trace>
  <inkml:trace contextRef="#ctx0" brushRef="#br0" timeOffset="515">231 350 55,'9'23'37,"-5"0"1,11 16-1,-8-6-12,6 10-19,-8-2-3,0-3 0,-6-3-1,-6-9-2,-3-12 0,-6-14-1,-2-7 0,1-14 0,4-8 0,1-3 0,11-7 1,8 0-1,7-1 2,7 8 0,6 2-1,1 8 1,-1 6 1,4 10-1,-10 9 1,0 9 0,-8 9-1,-3 4 0,-4 8 1,1 2-1,-7 1-1,0-1 0,0-1 0,-4-8-4,8 0-2,-4-26-19,0 0-13,0 0 0,0 0-1,13-29 1</inkml:trace>
  <inkml:trace contextRef="#ctx0" brushRef="#br0" timeOffset="999">750 146 62,'0'0'38,"-19"-7"-1,16 20 1,-13-3-22,19 20-10,-10 2 0,8 10-2,1 4 0,1 3-2,1-4 0,0-3-2,1-6 0,-5-15-3,8 0-2,-8-21-6,0 0-22,0-22-4,9 5 0,-9-17-2</inkml:trace>
  <inkml:trace contextRef="#ctx0" brushRef="#br0" timeOffset="1217">743 277 65,'0'0'36,"0"0"-3,31 2 3,-31-2-27,45 10-3,-16-6-1,13 8-1,-1-6 0,4 4-2,-3-3 1,-5-1-2,-3 1-1,-10-4-3,-3 7-4,-21-10-29,0 0 0,-13-25-1,13 25-1</inkml:trace>
  <inkml:trace contextRef="#ctx0" brushRef="#br0" timeOffset="1420">974 204 78,'15'-13'36,"11"13"0,-3-9-6,20 18-22,-11-3-2,3 11-1,-9 2-2,-7 7 0,-15 4-1,-15-3-2,-14 4-2,-17-13-8,4 5-26,-9-12 0,5 2-1,1-12-3</inkml:trace>
</inkml:ink>
</file>

<file path=ppt/ink/ink2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0:00.0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237 74 49,'3'-19'33,"-3"19"2,6-32-5,-6 32-9,-6-21-12,6 21-1,-26-8-3,7 17 0,-10 1-1,2 11-1,-4 6-1,1 8 0,1 5-1,7 6 1,8 4-1,2 1 0,12-2 0,6-2-1,10-3 1,1-8-1,5-5 0,0-12-1,4-6 0,-5-13 0,1-9 0,-9-8 0,-4-10-1,-2-3 1,-3-2 0,-2-2 0,2 6 0,3 4 1,2 5 0,4 7 1,1 11-1,7 8 1,-4 2 2,0 8-2,-4 4 1,-3 3-1,-2 4 1,-8 1-2,-2 2 1,-4-5-3,2 6-3,-9-17-5,17 6-23,-4-21-4,0 0 0,0 0-1</inkml:trace>
  <inkml:trace contextRef="#ctx0" brushRef="#br0" timeOffset="453">396 404 83,'0'0'38,"16"20"-3,-21-4 2,15 10-32,-10 6-1,5 3-2,-5 3 0,1-4-2,-2-2-1,-6-12-1,1-5-1,6-15 0,-13-9-1,4-11 0,9-4 1,-3-9 0,10-2 1,6-2 2,3 3 1,7 7 1,-1-5 1,7 18 0,-6-4 1,3 18 0,-7 3 0,0 13-1,-9 6 0,1 9-1,-5 8-1,-2 2 1,-4 1-2,0-3 0,0-2-1,-1-11-3,2-1-5,-15-28-24,14 3-4,1-28-1,8 2-1</inkml:trace>
</inkml:ink>
</file>

<file path=ppt/ink/ink2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0:01.0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14 68,'0'0'34,"0"0"-1,21-9-1,-21 9-25,31-7-1,-18 7-2,13 7 0,-3 1-1,-1 6-1,-2 2 0,-5 7 0,-6 3 0,-9 5-1,-8 1 0,-6 7 0,-4 0 0,-7 0 0,3 0 1,4-3-1,3-2 1,7-4-1,8-4 0,7-7 0,6-5 0,8-6-1,1-5 0,-1-6 0,-1 0 0,-4-3-1,-2 0 1,-14 6 0,0 0 0,0 0 0,9 22 0,-12 4 0,0 4 1,1 10 0,1 2-1,-1 5 1,-1 1-1,0 0 1,-4-3 0,-6-8-1,1-5 0,-3-7 0,-2-2 0,0-7-1,3 0-2,-3-10-2,7 11-8,-17-17-25,27 0 1,-33-1-3,13-4 2</inkml:trace>
</inkml:ink>
</file>

<file path=ppt/ink/ink2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0:10.3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148 388 42,'6'-13'33,"-6"13"0,0 0 0,-18-7-18,18 7-5,-15 14-1,7 4-3,-10-5-2,5 7 0,-5-4-1,5 3-1,2-3 1,8 1-2,6-2 2,8 0-2,5 1 1,3-2-1,4-4-1,-1 6 1,-4-3 0,-6 2 0,-6-2 0,-7 0 0,1-13-1,-23 22 1,5-12-1,-4-3 0,-1-2-1,-1-5-2,7 1-3,-7-17-15,24 16-17,-23-24 2,23 24-2,9-31 1</inkml:trace>
  <inkml:trace contextRef="#ctx0" brushRef="#br0" timeOffset="421">310 43 74,'0'-13'38,"-8"-6"-1,8 19 1,0-17-30,0 17-2,0 0-1,4 29-1,-4-6-2,0 9 0,-3 6-1,2 5 0,-2 5 0,1 2 0,1-2-1,-2 3 2,0-3-1,1-4 0,1-2 0,-1-3 0,1-5 0,1-4 0,0-4 0,0-8-2,0-2 0,0-16-2,3 20-3,-3-20-7,0 0-19,0 0-7,23-11 0,-18-5 0</inkml:trace>
  <inkml:trace contextRef="#ctx0" brushRef="#br0" timeOffset="2761">349 375 47,'0'0'31,"0"0"2,0 0-2,-18 19-22,-10-22-3,3 6-1,-11-5-3,0-6-8,8 6-24,7-1-2,21 3-2,0 0 0</inkml:trace>
</inkml:ink>
</file>

<file path=ppt/ink/ink2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0:13.6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204 172 45,'9'-21'33,"-11"-8"1,4 7 1,-8-16-16,9 21-8,-16-8-4,13 25-1,-25-20-2,25 20 0,-23 20-1,14 4-1,-1 4 1,6 9-1,-1 3-1,1 6 1,0-1-1,-1 0 0,0-5 0,-1-2 0,0 0-1,2-1 1,-1-1 1,1-1-1,2-2 0,2-1 0,0-2 0,0-2 0,2-7 0,-2-2-1,-2-3 0,2-16 0,-4 22-1,4-22 0,0 0-1,-19 8-2,19-8-4,-20-14-15,20 14-16,-2-25 2,2 25-3,16-33 3</inkml:trace>
  <inkml:trace contextRef="#ctx0" brushRef="#br0" timeOffset="390">210 437 66,'-9'-21'36,"9"21"-1,-32 2-1,15 12-28,-12-9-5,1 0-2,-1 4-17,-3-12-15,15 2 0,0-8-3,17 9 1</inkml:trace>
  <inkml:trace contextRef="#ctx0" brushRef="#br0" timeOffset="609">243 402 50,'0'22'37,"-3"1"-2,3 10 1,-6-8-10,6 11-22,-4 0 0,5 4-1,4-5 0,5 0-2,4-9 1,7-6-2,1-9 0,2-5 0,1-10 1,-3-11-1,-4-6 0,-6-11 0,-6-8-1,-8-1 1,-6-4-1,-10 6-1,-1 0-2,-5 2-3,6 18-19,-3-4-9,21 23 0,-21-19-1,21 19 1</inkml:trace>
  <inkml:trace contextRef="#ctx0" brushRef="#br0" timeOffset="874">413 438 65,'7'23'34,"3"9"0,-1-3 0,8 10-27,-8-7 0,4 2-2,-7-9 0,1-2-1,-7-23-1,0 0-1,0 0 0,-4-33-1,-1 1-1,5-4 0,5-3 0,3 1 0,5 2-2,5 2-1,6 13-4,-14 1-29,17 11 1,-10-4-3,0 6 1</inkml:trace>
</inkml:ink>
</file>

<file path=ppt/ink/ink2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0:15.0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0 618 70,'21'0'35,"-9"-13"0,11 3 1,-6-18-29,9 5 0,-7-12-2,3 6-1,-9-8-1,-3 5 0,-10 0-3,-6 6 2,-5 11-2,-5 8 1,-4 10-1,-1 7 0,0 12 1,0 7 0,7 6 0,2 2 0,6 2 0,6-4-2,9 3-1,1-14-4,16 11-14,-4-26-18,16 1 1,-6-16-1,5 3 0</inkml:trace>
  <inkml:trace contextRef="#ctx0" brushRef="#br0" timeOffset="281">354 430 70,'-3'-25'34,"3"25"1,-16-23-2,16 23-28,-19 19 0,5 7-3,-3 3-1,-1 4-2,5 4-1,-1-6-3,12 2 0,-1-15-2,12-5 3,-9-13 0,25-13 2,-11-11 1,2-7 2,1-3 3,-6-6 1,5 6 3,-11-3-2,8 14 1,-10 0-2,-3 23 0,13-2 0,-6 21-1,-2 4 0,-1 9-2,0 3 0,1 4-2,1 0 0,-2-6-6,12 10-15,-7-27-17,14 2 0,-4-18-1,9-2 0</inkml:trace>
  <inkml:trace contextRef="#ctx0" brushRef="#br0" timeOffset="640">651 346 53,'1'-16'36,"-7"-2"-2,6 18 1,-30-4-15,21 20-16,-8 4-1,1 12 0,2 6 0,5 2-3,7 6-1,4-5-2,12 2-1,1-15-5,18 5-8,-13-26-15,14-5-2,-10-24 3,9 0 13,-15-28 11,4-8 5,-5-7 8,-13-21 9,14 11 19,-15-4 1,8 18-1,-15-7-11,18 32-9,-15 4-5,1 32-3,8 17-2,-5 19-2,-3 12-2,-1 10 1,1 6-1,-3 7 0,-1-2 1,-5-10 0,2-8-1,1-12-1,2-11 1,-4-15-1,8-13 0,0-13-1,9-11-1,3-6 1,5-3 1,3-2 0,2 3 1,1 8 0,-1 13 1,-2 11 0,-3 11 0,-2 12 0,-6 9 1,4 7-1,-5 0 1,2 0-3,2-3 1,-2-13-8,16 6-15,-6-29-15,12-3-1,2-13-1,5-7-1</inkml:trace>
</inkml:ink>
</file>

<file path=ppt/ink/ink2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0:18.2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 4 87,'13'-10'38,"-13"10"-2,18 7 1,-18-7-34,9 23-3,-8-5-2,-1-18-8,-9 23-26,-4-18 0,13-5-2,-13 16 0</inkml:trace>
  <inkml:trace contextRef="#ctx0" brushRef="#br0" timeOffset="780">14 496 50,'-7'-13'33,"7"13"3,-7-23-1,7 23-15,1-15-8,-1 15-3,0 0-3,0 0 0,2 21 0,-1 3-3,-2 4 1,2 10-3,1-3 2,-2 7-2,0-5 1,0-1-2,4-10 0,-4-7-1,3-4-2,-3-15-3,0 0-14,1-21-19,8 2-1,-5-14 0,5-1 0</inkml:trace>
  <inkml:trace contextRef="#ctx0" brushRef="#br0" timeOffset="1388">332 754 85,'0'0'38,"14"25"0,-14-25 0,5 38-30,-10-11-3,-2 11-2,-3 0-2,-6 0-2,1 6-6,-20-18-30,21 2-2,-8-21 0,7-3-2</inkml:trace>
</inkml:ink>
</file>

<file path=ppt/ink/ink2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0:21.4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271 10 76,'0'0'35,"0"0"-1,-18-11 1,6 11-30,-13-3-1,-4 8 0,-5-5-1,0 3-1,0 0 0,5-2 0,4-1 0,8 4 0,4-5 0,13 1 0,0 0 0,0 0 0,0 0 0,3 23-1,0-7 0,0 8-1,-3 3 0,3 11 1,-2 1 1,-1 6-1,0 2 1,0-2-1,0-4 1,2 1-1,-2-6 0,3-4 0,-5-4-1,2-2 0,-1-4 0,-1-6 1,-1-3-2,3-13 1,-3 21-2,3-21 0,0 0-5,-13-14-7,13 14-16,12-27-9,3 8 0,-5-13 0</inkml:trace>
  <inkml:trace contextRef="#ctx0" brushRef="#br0" timeOffset="405">211 258 79,'0'0'34,"0"0"0,-28 0 0,10 11-33,-7-1 0,-2-6-10,3 9-23,2-8 0,22-5-3,-21 7 1</inkml:trace>
  <inkml:trace contextRef="#ctx0" brushRef="#br0" timeOffset="639">346 405 87,'0'0'37,"0"0"0,-14 6 0,17 12-31,-10 0-1,7 16-2,-5-2 0,2 7 0,-1 5-2,4-5-1,0-4-3,-2-9-3,8 3-14,-6-29-18,0 0 1,0-35-2,8 5 2</inkml:trace>
  <inkml:trace contextRef="#ctx0" brushRef="#br0" timeOffset="826">371 274 78,'4'-37'36,"7"20"-1,-11 17 0,13-5-26,-5 18-10,-8-13-27,-9 22-5,9-22-4,6 16-1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1:48.8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215 160 88,'0'0'37,"-8"-29"-1,8 29-6,0 0-25,0 0 0,-10 25-1,9 3-1,-2 6-1,0 7 0,2 6-1,-2 7 0,-2-2 1,1-3-2,0-3 1,-1-10-1,1-4-1,0-12-3,8 2-4,-4-22-30,0 0 0,-13-26-1,17 4-1</inkml:trace>
  <inkml:trace contextRef="#ctx0" brushRef="#br0" timeOffset="296">-4 75 72,'3'-13'36,"-3"-9"-1,14 18-7,-4-9-19,15 4-2,-3-1-1,11 10-1,2-4-2,5 7-1,4 4 0,-2 6 0,0 3-1,0 10 0,-6 0-1,-11 8 0,-9 4-1,-12 1 1,-11 1 0,-16-5-1,-9-2 0,-12-9-1,2 2-4,-14-21-22,21 6-8,0-17-2,18 3 0</inkml:trace>
  <inkml:trace contextRef="#ctx0" brushRef="#br0" timeOffset="749">635 163 55,'-7'-17'38,"7"17"-1,-5-19 0,5 19-12,0 0-18,6 14-2,-3 4-2,4 12 0,1 6-1,2 7-1,0 5 0,1 5-1,1 0 0,-3-10-2,1-1-2,-12-26-19,11 4-16,-9-20 1,17-11 0,-11-19 0</inkml:trace>
  <inkml:trace contextRef="#ctx0" brushRef="#br0" timeOffset="983">878 26 97,'3'-13'37,"6"30"1,-13-2-10,4 22-24,-9 8-1,-3 8 1,1 5-2,-4 7 0,-2-3 0,2-11-2,1-3 0,1-13-3,4-2-3,-10-22-25,19-11-6,0 0-1,3-13-2</inkml:trace>
  <inkml:trace contextRef="#ctx0" brushRef="#br0" timeOffset="1498">1103 232 58,'0'0'36,"0"0"-2,0 0 2,-13 0-22,13 0-5,0 0-2,20-13-1,-20 13-1,32-17-2,-10 8 0,4 5-1,-1-3-1,-2 5 1,-1 2-1,-5 6-1,-4 5 0,-6 5 1,-5 6-1,-4 1 0,-5 4 0,3 2 0,-5 0 0,5-3 0,-5-3-1,5-6-1,4 1-4,0-18-24,0 0-8,0 0-1,10-22-1</inkml:trace>
  <inkml:trace contextRef="#ctx0" brushRef="#br0" timeOffset="1966">1699 138 88,'4'-13'37,"-4"13"-1,0 0-2,-17 8-30,2 7-1,1 11-1,-7 6-1,4 7 0,-2 3-1,6 2 1,7 0-1,6-4 1,13-10 0,8-8-1,6-9 0,8-12 0,3-6 0,-1-14 0,1-11 0,0-17 0,-11-3-1,-7-8 1,-11 1 0,-9 2 0,-10 3 1,-9 10-2,-8 13 1,-10 18 0,3 14 0,0 14 1,2 9-1,11 12 0,3 5 1,12 6-1,9 3 1,10 0 0,5 2-1,8 1 1,1-3 1,4-3-2,-2-3 1,-6-3-2,2-2-1,-12-11-6,13 2-29,-26-32-1,23 23-2,-23-23 0</inkml:trace>
</inkml:ink>
</file>

<file path=ppt/ink/ink2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0:52.6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575 150 52,'14'5'33,"-14"-5"-1,30 3 1,-30-3-20,18 0-3,-18 0-1,0 0-3,-14-8-1,14 8-1,-35-1 0,10 1-2,-10-1 1,-4 2-2,-5 0 1,1 2-1,-4 0-1,7-1 1,0-1 0,5 2-1,5-3 0,7 0-1,7 0 0,16 0-3,-13 6-4,13-6-27,0 0-1,0 0-1,20 3-1</inkml:trace>
  <inkml:trace contextRef="#ctx0" brushRef="#br0" timeOffset="374">511 318 66,'19'4'35,"-19"-4"-1,0 0 1,0 0-19,0 0-11,-19 13-1,-1-8-1,-7-5 0,-3 4 0,-8-4-1,3 0-1,-1 0-1,1-1-2,7 1-3,-7-10-12,18 12-19,1-10 1,16 8-2,0 0 1</inkml:trace>
  <inkml:trace contextRef="#ctx0" brushRef="#br0" timeOffset="749">227 49 73,'0'0'36,"0"0"-3,0 0-3,0 0-20,5 15-5,-17-1-1,2 11 0,-10-4-2,-1 10 1,-5-7-1,1 2 0,1-1 0,-1-3-1,3-5 1,3-1-1,6-5 1,13-11-1,-15 15 1,15-15-2,6 16 1,9-8-1,7 7 1,7-1-1,3 4 1,6 0-1,1 3-1,-3-5 0,-1 1-3,-13-13-5,7 3-24,-22-21-4,-7 14 0,13-33-1</inkml:trace>
  <inkml:trace contextRef="#ctx0" brushRef="#br0" timeOffset="1201">537 54 62,'-19'1'33,"19"-1"-1,0 0 0,2 16-23,-2-16 0,17 14-3,-2-3 0,9 6-2,3 0 0,3 3-1,-1 1 0,-1 5-1,-9 0 1,-6 1-2,-13 1 0,-10 1 0,-11-1 0,-5 0-3,-3 2 0,-12-12-5,14 5-27,-11-15-1,12 4-2,-1-12-1</inkml:trace>
  <inkml:trace contextRef="#ctx0" brushRef="#br0" timeOffset="2153">1398 70 80,'3'-13'34,"-9"-2"-4,6 15 0,-7-14-21,7 14-3,-23-18 0,7 14-2,-12 0 0,0 5-1,-5 2-1,-1 6 0,-3 7-1,3 2 0,2 8 0,9 6 0,2 4-1,7 3 1,5 2 1,5 2-1,7 0 0,7-2 0,0-4 0,2-5 0,5-4 0,1-8-1,3-4 0,-2-6 0,3-3-1,-1-7 0,-7-6 1,-1-1-1,-6-6 1,1-1-1,-7-4 1,2 2-1,-3-1 1,2 4 0,2 0 0,-4 13 1,16-19-1,-16 19 1,26-7-1,-13 9 1,0 2-1,-13-4 0,19 23 1,-14-4-1,-3 1 0,0 2 0,-4 1 0,1-2 0,0 0-1,-4-7 0,5 1-3,0-15-7,0 0-18,18-10-9,-1 4 0,-4-12-1</inkml:trace>
  <inkml:trace contextRef="#ctx0" brushRef="#br0" timeOffset="2715">1536 379 99,'0'0'37,"0"0"0,12 21-8,-12-21-23,3 29-2,-8-10 0,5 10-1,-1 1-2,-1 4 1,-2 0-2,1 1 0,3-3-2,-3-11-3,8 8-4,-19-26-26,14-3-3,3-13 0,6-6-1</inkml:trace>
  <inkml:trace contextRef="#ctx0" brushRef="#br0" timeOffset="2917">1578 156 92,'10'-13'37,"-10"13"-2,0 0 0,18 9-37,-34-6-33,16-3 1,-15 0-4,15 0-1</inkml:trace>
</inkml:ink>
</file>

<file path=ppt/ink/ink2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1:02.43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129 406 75,'-5'-15'38,"-8"1"-2,13 14-2,0 0-25,0 0-3,-18 10 0,21 15-1,-4 1-1,4 14 0,-3 5-2,4 4 1,-4 2-1,3-1 0,-3-6-1,0-5 1,-1-5-1,-1-12 0,1-6-1,1-16-1,0 0-1,0 0-3,0 0-7,3-23-23,10 7-5,-7-12-1,8 4 2</inkml:trace>
  <inkml:trace contextRef="#ctx0" brushRef="#br0" timeOffset="921">407 132 65,'1'-22'35,"5"3"0,-6-14-4,0 33-19,2-35-2,-2 35-3,-11-25-1,11 25-1,-16-6-1,16 6-2,-26 21 1,11 1-1,-1 4-1,3 10 1,4 6-1,0 5 0,11 6-1,-1 0 1,8 1 0,-2-1 0,4-3 0,2-1 0,-4-2 0,-4-3 0,0-3 0,-2-1 1,-3-6-2,-3-2 1,1-1 0,-2-9-1,1-3 0,2-6 0,1-13-1,0 0-1,-5 12-2,5-12-4,2-16-10,-13-11-20,20 4 0,-9-17-1,13 3 0</inkml:trace>
  <inkml:trace contextRef="#ctx0" brushRef="#br0" timeOffset="1280">427 478 70,'-8'-19'34,"-7"20"-1,-10-1 0,3 3-30,-9 3-10,-2-9-24,0-1 0,7-4-3,6-2 0</inkml:trace>
  <inkml:trace contextRef="#ctx0" brushRef="#br0" timeOffset="1467">32 75 87,'0'0'38,"-18"-12"0,18 12-1,-17-7-32,17 7-9,0 0-27,9-21-6,-6 6-1,-2-10-1</inkml:trace>
</inkml:ink>
</file>

<file path=ppt/ink/ink2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1:06.9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342 42 66,'13'-17'37,"-13"17"-1,-4-20 0,4 20-22,-25-6-7,6 7-1,-16-4-1,-2 9-2,-4-1-1,-2 6 0,-1 1-1,8-1 0,3 0 0,11-1-1,6-4 0,16-6 1,0 0-1,0 0 1,20-5 0,-20 5-1,22-5 1,-22 5 0,16 11 0,-15 2 0,-1 6 0,0 8 0,-1 5-1,0 4 1,-1 8 0,4 1 0,-2 2 0,0-1 0,0-2 1,1-5-1,0-1 0,-1-4 1,-1-5-2,1-7 2,-3-6-2,3-16-1,-1 19 0,1-19-1,0 0-5,-12-29-7,25 18-12,-10-21-15,11 3 1,2-7-2,11 5 3</inkml:trace>
  <inkml:trace contextRef="#ctx0" brushRef="#br0" timeOffset="437">258 331 76,'0'0'38,"-15"-6"-3,-2 14 1,-12-8-30,-1 1-7,2 9-15,-4-13-18,11 2-1,2-6-2,19 7 1</inkml:trace>
  <inkml:trace contextRef="#ctx0" brushRef="#br0" timeOffset="967">632 319 56,'19'-10'35,"-19"10"0,0 0 0,19-3-19,-19 3-6,0 0-3,-29 0 0,11 6-1,-9-1-2,-2 3-1,-6 0 0,0 3-1,-4 2 0,7 5 0,3 4-1,9 4 1,4 3-1,12 3 0,5 2 0,6 1 0,11-3 0,0-3-1,4-7 0,4-5 0,2-5 0,-2-8-1,-1-8 1,-5-6 0,-3-9 0,-5-4-1,-8-7 1,-7 4-1,-7-2 1,-6 7-1,-1 5 0,-11 5-2,6 13-5,-15-15-17,21 21-14,-3-9-1,19 1 0,-23-10-1</inkml:trace>
</inkml:ink>
</file>

<file path=ppt/ink/ink2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1:18.0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118 0 54,'-26'8'6,"-9"-2"-5,-4-6-2,21 3-27</inkml:trace>
</inkml:ink>
</file>

<file path=ppt/ink/ink2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1:12.7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75 414 68,'0'0'38,"-13"-19"-3,13 19 4,0 0-29,0 13-2,-5 4-2,7 11 0,-4 1-1,2 11-1,-3 1-1,6 2-1,-3-5-1,-3-1 0,2-12-1,-8-12-3,9-13-3,-17-13-14,17-8-18,-13-21-1,9-5-1,-8-16 1</inkml:trace>
  <inkml:trace contextRef="#ctx0" brushRef="#br0" timeOffset="219">1 14 71,'7'-16'33,"-7"16"-2,13 22-7,2-2-53,-4 1-2,1 1-2,1-4-1</inkml:trace>
  <inkml:trace contextRef="#ctx0" brushRef="#br0" timeOffset="437">324 347 90,'-13'17'36,"-11"-1"0,5 15-10,3-6-23,3 1 1,3 0-1,11 0 1,8-4-1,8 5 0,1-4 0,3-3-1,-3-1 1,-7-1-2,-9-4 1,-7 1-1,-6-2 0,-4-3-1,-5 1-1,1-6 0,6 1-2,-2-10-2,15 4-5,-24-15-23,20-1-5,0-9-1,4 1 2</inkml:trace>
</inkml:ink>
</file>

<file path=ppt/ink/ink2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1:13.6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149 28 66,'-14'-18'35,"14"18"1,-18-13 0,18 13-26,-27-2-2,12 17 0,-6-2-2,5 12-1,0 2-1,3 4-2,5 1-1,7 0 0,7-4-1,4-7-1,6-7 0,1-9 0,5-7 0,-5-9 0,2-8 0,-6-11 0,-2-5 1,-4-3 0,-4 1 0,-2 5 0,-2 8 1,1 24 0,0 0 1,8 18 0,-3 11 1,8 11-2,0 1 1,1 0-1,1-4-1,-2-17-3,4-3-5,-17-17-20,22-17-12,-9-9 0,6-5 1,0-9-1</inkml:trace>
</inkml:ink>
</file>

<file path=ppt/ink/ink2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1:14.1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192 456 83,'-22'8'38,"0"1"-1,18 9 0,-12 2-33,10 12 1,-1-4 0,15 4-1,5-3-2,8-2 0,-4-3-1,-1-1 0,-10-10 0,-7 0 0,-14-4-1,-11-3-1,-6 1-1,-4-7-1,7 6-4,-8-18-15,24 8-16,6-11 1,22 2-2,6-12 1</inkml:trace>
  <inkml:trace contextRef="#ctx0" brushRef="#br0" timeOffset="250">395 507 55,'10'-18'37,"-10"18"0,-13-3 0,4 16-11,-13 2-18,9 13-3,-7 1-1,6 4-1,-2 5-2,7-5-1,6 1-2,7-10 1,4-9 0,8-12-1,1-9 0,2-10 0,1-12 2,-2-6 0,-4-7 1,-2 2 0,-8 1 0,2 7 1,-5 8 0,-1 23 1,0 0-1,6 19 1,-4 14-1,5 10 0,-1 2-1,1 1-1,6-2-1,-7-12-4,14 7-13,-20-39-20,31 4-1,-14-24-2,2-9 4</inkml:trace>
  <inkml:trace contextRef="#ctx0" brushRef="#br0" timeOffset="624">710 46 73,'7'-27'36,"-7"27"0,6-20 1,-6 20-30,-15 6-1,1 7 0,-12-3-2,0 9 1,-6 1-2,5 10-1,4 3 0,9 3 0,2 4-1,11 2 0,4 0 0,7 2 0,4-2 0,-2 0 0,2-6-1,-3 4 2,-3-3-1,-3 3 0,-5-4 0,0 0 0,-9-2 0,2-4-1,-4-2 0,-2-9-2,2-3-3,-4-16-5,15 0-16,0 0-13,10-15 0,-2-14-2,13 2 3</inkml:trace>
  <inkml:trace contextRef="#ctx0" brushRef="#br0" timeOffset="936">657 483 42,'-27'-10'30,"5"13"0,-4-3-5,6 2-37,20-2-16,-18-3-1,18 3-1</inkml:trace>
  <inkml:trace contextRef="#ctx0" brushRef="#br0" timeOffset="1154">714 552 76,'7'20'37,"-7"-20"-3,37-3 2,-11-7-31,4 1-1,-4-10 0,5 5-1,-15-4-1,-5 7-1,-11 11 0,-10-18-1,-9 20 1,-7 6-1,0 16 1,0 5 0,4 9 0,9 4 0,7 0 0,11 0 0,6-4 0,15-9 0,5-12-1,4-12-2,1-5-4,-16-19-24,15-1-6,-9-12-3,-1-3 1</inkml:trace>
</inkml:ink>
</file>

<file path=ppt/ink/ink2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1:16.4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192 530 67,'0'0'36,"-11"-13"-1,-4 10 2,-5-5-27,-1 16-4,-11 0-2,12 13 1,-3-1-2,11 7 0,6 2-1,15 3-1,10-3 0,4-1 1,5-4-1,-6-2 0,-5-6 0,-8 0 0,-11-3 0,-11-6-1,-11-1-1,-8-7-2,1 3-1,-4-12-6,21 7-24,-7-14-3,21 17 0,8-30-1</inkml:trace>
  <inkml:trace contextRef="#ctx0" brushRef="#br0" timeOffset="281">243 517 86,'-2'13'35,"5"13"3,-8 0-1,13 16-31,-6-2-1,5 5-1,-1-6-2,3-4-1,4-10-1,-13-25 0,23 8-1,-9-22 1,-1-14 0,2-8-1,1-4 1,0-7-1,-2 7 1,-1 2 0,-2 8 1,-1 11-1,-10 19 1,14 7 1,-12 16 0,1 15 0,-3 7 0,4 7 0,-1 0-2,0-3 0,3 0-4,-8-22-5,17 0-20,-15-27-10,13-9 1,-9-21-1</inkml:trace>
  <inkml:trace contextRef="#ctx0" brushRef="#br0" timeOffset="640">586 121 90,'0'0'37,"18"29"0,-19 9-1,16 23-29,-8 11-3,1 13 0,-3 2-2,-4 2 0,-2-11-3,-5-13 1,0-13-2,-5-17-1,0-18-1,-2-20 0,13 3-1,-14-39 0,17 7 1,4-5 1,9-2 1,6 7 1,5 4 2,7 11 2,-4 10 0,2 13 1,-11 11-1,-4 12 1,-13 3-1,-4 5 0,-13 1-1,-4 0-1,-6-11-2,-11-9-3,7-1-4,-16-23-23,22-1-5,-1-18-1,12 1-1</inkml:trace>
  <inkml:trace contextRef="#ctx0" brushRef="#br0" timeOffset="1093">934 519 63,'0'0'37,"-19"9"-2,19-9 2,-20 17-16,26-1-16,-11 3-2,13 4 1,-3 1-2,11 2 0,2-2-1,-1 2 0,-7-1 0,-5-3 0,-14-5 0,-10-2-1,-7-1-1,-9-4-3,3 6-2,-11-14-23,21 0-8,7-9 1,15 7-3</inkml:trace>
  <inkml:trace contextRef="#ctx0" brushRef="#br0" timeOffset="1405">1126 152 94,'7'-18'38,"0"33"0,-7-15-4,3 40-27,-7-2-1,5 10-2,-7 2-1,2 8 0,-2 3-2,3 1 0,-1-2 0,0-1 0,4-5-1,-3-4-1,3-5-1,-2-10-3,7 4-12,-14-26-22,9-13 0,17-1 0,2-12-1</inkml:trace>
  <inkml:trace contextRef="#ctx0" brushRef="#br0" timeOffset="1826">1348 554 91,'17'38'39,"-8"1"-3,8 12 3,-21-5-33,11 3-2,-11 0-3,-5-11-3,2-9-5,-19-22-29,26-7-2,-22-29 0,19-7 1</inkml:trace>
  <inkml:trace contextRef="#ctx0" brushRef="#br0" timeOffset="1982">1296 79 61,'0'-24'35,"0"24"-2,0 0-2,0 0-25,-16 21-37,14-5-2,4 2-1,5-4-1</inkml:trace>
  <inkml:trace contextRef="#ctx0" brushRef="#br0" timeOffset="2231">1609 181 101,'0'0'38,"0"0"1,-13 18-9,17 14-24,-6 6-2,4 10 0,-6 5-1,4 8-1,-3 3-1,0-3 1,-1-2-2,1-4 1,-1-6-2,-1-7 1,4-6-3,-6-12-3,15 2-8,-8-26-23,0 0-3,21-13 1,0-8-1</inkml:trace>
  <inkml:trace contextRef="#ctx0" brushRef="#br0" timeOffset="2450">1699 551 66,'-22'-8'32,"-2"6"-3,-11-4-8,0 1-48,3 3-3,0-4-1,9 1 0</inkml:trace>
  <inkml:trace contextRef="#ctx0" brushRef="#br0" timeOffset="2762">1756 537 92,'3'16'36,"-3"4"-1,4 16-6,-11-10-24,16 10 0,-7-4-2,9 2 0,0-5-2,4-8 0,1-11 0,3-10-1,-1-8 0,0-15-1,-2-6 1,-2-9 0,-8-4 1,-1 3-1,-5 1 1,-2 9 0,-2 6 1,4 23-1,0 0 0,-10 32 1,8 3-1,5 10 0,1 4-1,2-1 0,1-2-3,-1-10-2,10 0-16,-16-36-17,29 6 0,-11-25-1,6-4 1</inkml:trace>
  <inkml:trace contextRef="#ctx0" brushRef="#br0" timeOffset="3121">2093 196 81,'-9'-23'37,"9"23"0,-2-17 1,2 17-29,14 26-1,-6 3-2,-3 3-2,0 10-1,0 1-1,-1 5 0,-4 0-1,0 4 0,-4-3-1,-2-1 1,0-2-1,-1-1 0,0-6-1,1-5 0,0-5-4,-3-16-2,12 7-14,-3-20-17,5-13-1,0-13-1,10 0 3</inkml:trace>
  <inkml:trace contextRef="#ctx0" brushRef="#br0" timeOffset="3370">2154 477 52,'-35'-8'31,"10"15"0,-5 7-1,2 4-18,-2-4-32,3 1-8,27-15-3,-14 17 1</inkml:trace>
  <inkml:trace contextRef="#ctx0" brushRef="#br0" timeOffset="3542">2271 417 80,'10'27'39,"-5"4"-2,3 16 2,-15-3-27,13 11-5,-12-5-4,0-3-1,-1-5-3,-3-15-4,10-2-4,-17-28-24,17 3-6,0-48 1,5 5 1</inkml:trace>
  <inkml:trace contextRef="#ctx0" brushRef="#br0" timeOffset="3714">2215 65 69,'-5'-44'33,"4"21"0,1 23-7,10 16-13,-9 13-42,5 0-3,4 3-1,2 0-1</inkml:trace>
  <inkml:trace contextRef="#ctx0" brushRef="#br0" timeOffset="3901">2464 554 66,'-7'22'34,"3"5"2,-5 1-2,16 4-18,-15-5-13,8 5 1,0-7-2,7-3 0,-7-22-1,27 18-1,-6-19-1,-1-8 1,0-13 0,-5-8-1,-8-3 1,-7-6 0,-9 2 0,-8 1-1,-8 6 0,-5 2-2,2 23-10,-5-6-22,14 8 2,2 3-3,17 0 2</inkml:trace>
  <inkml:trace contextRef="#ctx0" brushRef="#br0" timeOffset="4182">2591 572 53,'13'27'36,"-3"-1"-2,3 7 1,-6-9-9,6 9-20,-13-7-2,2-4-2,-7-5-2,5-17 0,0 0-2,-19-25-1,17 4 1,2-10 0,7 4 0,6-6 1,4 2 2,11 9 2,1 4 0,6 12 1,-5 4 0,1 15 1,-5 6-1,-4 16 1,-9 3-3,-7 4 1,-8 2-2,-1 1 1,-1-4-3,-2-9-2,6 0-6,0-32-25,0 0-5,0 0 0,31-37-2</inkml:trace>
  <inkml:trace contextRef="#ctx0" brushRef="#br0" timeOffset="6615">3211 863 75,'0'0'38,"20"8"-1,-20-8 1,9 38-27,-14-15-4,2 15-2,-10-5-1,0 8-1,-6-5-3,-5-7-3,3 7-18,-9-32-17,5-2 0,-2-8-2,9-1 1</inkml:trace>
</inkml:ink>
</file>

<file path=ppt/ink/ink2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1:23.8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100 55 80,'3'-23'38,"1"8"-1,-4-2 2,13 17-29,-13 0-3,0 13-1,-4 9-1,4 10-1,-7 11-2,5 11 0,-2 3-1,3 8 0,-2 1-1,0 0 0,3-8 0,-3-5 0,2-7-1,-2-11 1,1-7-1,1-11-2,1-4-2,0-13-5,0 0-17,4-27-12,6 5 0,-3-15-2,9-3 4</inkml:trace>
  <inkml:trace contextRef="#ctx0" brushRef="#br0" timeOffset="266">186 297 81,'-22'-4'35,"0"8"-2,8 2 0,-12 2-36,-12-11-19,8 7-10,9-4-1,8-4-1,13 4 0</inkml:trace>
  <inkml:trace contextRef="#ctx0" brushRef="#br0" timeOffset="422">310 48 78,'0'0'38,"0"0"-2,0 0 2,19 28-29,-19 1-2,9 18-1,-5 6-2,0 11-1,1 0-2,-2 0 0,-3-4-1,-3-8 0,-3-10-2,-4-13 0,0-9-1,-5-18 0,15-2-1,-23-24 0,17-6 2,3-8-1,11-2 2,6-1 1,8 2 1,5 8 1,4 9 1,2 12 0,-7 16 0,3 13-1,-7 7 1,-9 9-1,-6 2-1,-4 4 0,-7-3-2,-2-4-1,1-6-3,-13-19-14,15 4-20,3-13 2,0 0-3,7-31 2</inkml:trace>
  <inkml:trace contextRef="#ctx0" brushRef="#br0" timeOffset="858">678 475 51,'0'0'35,"22"-12"-1,-9-8-5,3 5-6,-8-12-14,7 10-1,-12-8-1,1 9-1,-13-2-1,9 18-1,-24-1-1,5 15 0,-1 10-1,2 7-1,1 5 0,7 7 0,4-1-1,6 0-1,9-3-2,2-14-2,12-1-4,-23-24-15,40 0-15,-20-14 2,6 0-2,-9-13 3,-1 8 23,-3-13 9,0 1 7,5 12 16,-13-1 15,-5 20 1,16-17 1,-16 17 0,15 11-21,1 15-8,-15-5-3,7 8-1,-7-6-1,-1-1-2,-6-8 0,6-14 0,-17 3-1,5-21 0,6-3 0,4-11 0,4-2 1,11-2 0,3 2 0,10 6 2,2 5-1,2 6 1,1 7-1,-5 16 2,-4 7-1,-5 12 0,-5 2-1,-5 9 1,-4 0-1,-3 2-1,0-3 0,-5-9-2,5 2-3,0-28-11,5 22-22,-5-22 0,19-4-3,-4-14 3</inkml:trace>
</inkml:ink>
</file>

<file path=ppt/ink/ink2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1:27.9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381 32 69,'18'-4'36,"-18"4"0,16-16 1,-35 1-27,6 17-3,-23-5 0,-4 13-3,-7-1 0,-3 8-1,-5-1-1,11 3-1,1-1 1,14-3-1,10-5 0,19-10 0,-13 9 0,13-9 0,0 0 0,19-6 1,-19 6-1,20 6 1,-20-6-1,13 29 0,-11-4 0,1 7-1,-2 5 1,-1 7-1,-3 1 1,2 2-1,-1-3 1,-2-4-1,-2-2 1,2-5-1,-4-5 0,4-4 0,0-2 1,4-6-1,-5-3 0,5-13-1,0 0-1,0 0-2,0 0-3,-5-25-8,5 25-13,14-39-12,1 17 0,-4-6 0,11 6 1</inkml:trace>
  <inkml:trace contextRef="#ctx0" brushRef="#br0" timeOffset="405">201 369 83,'0'0'38,"6"-20"-2,-6 20 1,-21 13-31,-1 0-4,-9 2-3,-8-15-11,9 12-23,-1-15-1,11 1-1,7-10-1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2:00.1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317 15 55,'17'-12'35,"-17"12"-2,0 0 0,22-3-22,-22 3-1,-14 3-2,-10-3-2,4 9-1,-15-3-2,3 2 0,-4 0 0,1-3-2,5 1-1,2-3-1,13 2 0,15-5-1,0 0 0,0 0 1,13-5-1,-13 5 2,26-7 0,-12 7 2,-14 0-1,22 0 2,-22 0-1,11 25 1,-8-3-1,2 10 1,-5 7-2,1 6 1,-1 3-1,-3 8 0,2-2 0,-4 0-1,1-6 0,1-6-1,2-2-2,-6-14-4,14 12-12,-7-38-20,10 20 2,-10-20-2,22-1 2</inkml:trace>
  <inkml:trace contextRef="#ctx0" brushRef="#br0" timeOffset="375">258 585 66,'0'0'36,"0"0"-1,-6 16 2,-15-23-23,7 18-8,-16-6 0,-1 3-2,-4-2-1,2-3-3,4 3-4,-7-15-33,23 3 1,3-7-2,10 13 0</inkml:trace>
  <inkml:trace contextRef="#ctx0" brushRef="#br0" timeOffset="858">621 190 64,'0'0'39,"0"0"-1,0 16 0,-14-24-12,14 8-24,-26 21-3,5-20-10,11 12-25,-6-8-1,12 9-2,4-14 1</inkml:trace>
  <inkml:trace contextRef="#ctx0" brushRef="#br0" timeOffset="1030">617 483 89,'-15'3'37,"15"-3"1,-26 14-3,26-14-36,0 0-33,-17 8-2,17-8-1,0 0-2</inkml:trace>
</inkml:ink>
</file>

<file path=ppt/ink/ink2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1:48.8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490 120 48,'0'0'31,"18"-1"4,-18 1-2,21 4-18,-21-4-5,0 0-2,0 0-2,0 0 0,-26-9-1,10 9-1,-10-4-1,0 2 0,-7 0 0,3 0-1,-8 2 0,3 0-1,3-1-1,4 2 1,4 1 0,4-1-1,7 0 0,13-1 1,0 0-1,0 0 0,0 0-1,0 0-2,0 0-1,4-17-4,-4 17-10,0 0-20,21-6 1,-21 6-2,0 0 3</inkml:trace>
  <inkml:trace contextRef="#ctx0" brushRef="#br0" timeOffset="561">486 255 63,'16'-3'34,"-16"3"0,0 0 0,19 7-22,-19-7-4,-18 2-1,-3-5-2,-1 9 0,-8-8-1,-1 8-1,-4-6 0,1 0-1,-5 0 0,8 2-1,1 0-1,4 1 0,1 2 0,6-5 0,2 3-2,0-8-1,17 5-3,-21-10-3,21 10-20,0 0-8,0-15 0,0 15-1</inkml:trace>
  <inkml:trace contextRef="#ctx0" brushRef="#br0" timeOffset="1107">267 10 41,'0'0'33,"0"0"0,5-13 1,-5 13-18,0 0-2,0 0-4,0 0-2,1 16-2,-4 0 0,-13-2-2,3 5 0,-11-2-1,2 4-1,-8-1 0,4 1 0,-3-2-1,1 3 0,7-5 0,3 1-1,1-5 1,5 3-1,6-3 1,1 0-1,5-13 0,-3 14 1,3-14-1,0 0 0,3 16 0,-3-16 0,0 0 0,0 0 0,0 0 0,13 10-1,-13-10 1,0 0 0,13 4 0,-13-4 0,19 9-1,-6-3 1,1 3 0,2 0 0,6 2 0,-1 1 0,1 1 0,0-1-1,-2 0 1,-4-2 0,-2-1-2,-14-9 0,19 10-3,-19-10-8,0-16-23,-8-3-2,5 1 0,-6-14-1</inkml:trace>
  <inkml:trace contextRef="#ctx0" brushRef="#br0" timeOffset="1840">460 24 31,'0'0'28,"-15"5"4,15-5-1,5 14-14,-5-14-5,0 0-1,0 0 0,-2 23-3,2-23-1,13 19-1,-13-19-1,32 26 0,-10-14-2,8 7 0,-2-1 0,-2-1-1,-4 5-1,-9 0 0,-9 2 0,-10-1 0,-11 0 0,-9-5-2,-8 4 1,-5-6-1,5 5-2,-8-16-6,19 13-23,-8-15-7,14 4 0,-1-7 0</inkml:trace>
</inkml:ink>
</file>

<file path=ppt/ink/ink2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1:53.3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352 12 67,'0'0'37,"0"0"-1,-16 1 1,-6 0-25,5 7-7,-19-4-1,-2 0 0,-6-5-1,5 0-2,-3-7 0,12 2 0,0-2 0,13 2 0,17 6 1,0 0-1,0 0 0,0 0 1,0 0-1,20 19 1,-11 0-1,-5 4 0,1 8 0,-5 2 0,0 2 0,-2 7 0,-1-1 0,2 0 0,0 3 0,-2-5-1,0-5 1,1-1 0,-1-5 0,2-5-1,-1-2 1,1-7-1,1-14 0,0 15-1,0-15-1,0 0-3,0 0-3,-10-41-15,15 21-16,-3-8-1,10 2 1,-4-5 0</inkml:trace>
  <inkml:trace contextRef="#ctx0" brushRef="#br0" timeOffset="390">232 283 53,'0'0'35,"0"0"0,0 0 0,0 0-11,-35 0-18,16 7-3,-11-4-1,0-3-5,0 4-17,-6-11-16,8-2 1,4-4-2,24 13 1</inkml:trace>
  <inkml:trace contextRef="#ctx0" brushRef="#br0" timeOffset="921">684 255 50,'0'0'35,"19"-7"0,-19 7-1,0 0-16,0 0-8,0 0-2,-28 0-2,8 7-1,-8-4-1,-6 9-1,-2-2 0,-3 3-2,-2 0 1,3 2-2,4-1 1,8 5-1,5-3 1,13 6-1,6-2 1,9 2-1,7-1 1,5 2-1,3-1 1,1-8-1,2-2 0,0-6 0,-3-7 0,-4-7 0,-18 8 0,19-27-1,-19 6 1,-3 2 0,-9-1 0,-5 1-2,-4 7-2,-10-7-13,17 10-21,-7-1 0,21 10-2,-25-16 0</inkml:trace>
</inkml:ink>
</file>

<file path=ppt/ink/ink2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2:40.0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-1 56 64,'3'-37'30,"1"16"-12,-4 21-18,16 4-30,-6 8-1,1 5-3</inkml:trace>
</inkml:ink>
</file>

<file path=ppt/ink/ink2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2:27.0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271 203 47,'0'0'30,"5"-15"4,-10-4-12,5 19-6,-13-17-5,13 17 0,-21-11-3,3 14-2,-8-3-2,5 10 0,-8-3 0,5 8-2,3 1-1,2 4 1,3-3 0,7 3-2,5-4 2,7 0-2,6 1 1,5 0-1,3 1 1,4 3-1,2 1 0,-1 9 0,-2 0 0,-3 3 1,-5 2-1,-5 3 1,-6-2-1,-5-2 1,-6-2-1,-3-5 1,-4-7 0,-1-2-1,-3-6 0,0-5 0,2-2 0,-2-6-1,3-3 0,-2-11-3,7 7-2,-6-23-16,18 14-15,-1-14-1,13 8 0,-1-8 0</inkml:trace>
  <inkml:trace contextRef="#ctx0" brushRef="#br0" timeOffset="515">308 542 55,'13'-1'34,"-13"1"-1,28-21 0,-19-4-23,8 13-2,-15-15 0,7 11-2,-14-9-1,4 10-1,-8-1 0,-4 11-1,-4 7-1,-1 11 1,1 8-2,1 7 0,5 9 0,2 4 0,5 5-1,5 0-1,8-6 0,4-6-3,11-1-4,-24-33-23,44 21-6,-17-32 0,9 1-1</inkml:trace>
  <inkml:trace contextRef="#ctx0" brushRef="#br0" timeOffset="780">549 458 69,'9'25'35,"-8"0"-1,11 14 0,-15-4-29,10 7-2,-7-4-2,-3-7 0,-3-8-1,6-23-1,-16 19 0,16-19-1,-14-25 1,10 1 1,4-12 0,4-1 1,6-6 1,10 9 1,-2 0 0,6 12 0,-1 3 0,8 20 0,-9 9 0,2 14-1,-5 6 0,-6 10-1,0 0-1,-9 1 0,1-2-1,-7-9 0,2-8-1,0-22 1,0 0-1,0 0 1,-7-25-1,11-7 1,1-5 1,3-3 0,1-1 2,7 5-1,-2 4 1,4 8 0,-2 6 0,2 17 0,0 10 0,1 10 0,-3 11-1,-1 10 0,-2 4 0,-1 2-1,-3 1 0,-1-5-1,-3-5-2,-5-10-2,7 2-7,-7-29-26,0 0 1,1-25-2,12 4 1</inkml:trace>
  <inkml:trace contextRef="#ctx0" brushRef="#br0" timeOffset="1342">1151 517 65,'0'0'37,"0"0"-2,4-18 2,-4 18-27,-16-9-5,3 18-1,-9 0-1,2 9 0,0 3-2,3 10-1,5 4 0,5-1-1,7 0 0,3-7 0,8-6-1,-11-21 1,28 13 0,-12-25 0,-2-7 0,-1-8 2,-1-4-1,-1-3 1,-4 3 0,-1 9 1,-3 3 0,-3 19 0,0 0 0,13 6 0,-8 14-1,2 13 0,1 2-1,1 4-1,4 2-6,-14-20-17,15 6-13,-14-27 0,17 10-2,-15-29 2</inkml:trace>
  <inkml:trace contextRef="#ctx0" brushRef="#br0" timeOffset="1685">1266 514 48,'12'-19'34,"4"32"1,-10 3-1,11 21-10,-4-7-20,2 7-1,-7-4-1,-2-4-2,-6-6 0,0-23-1,-14 4 0,14-4-1,-24-30 1,14 1 0,6-7 2,7-2 0,5-1 2,8 9 0,3 5 0,7 12 1,0 6-1,6 14 0,-7 8 0,-1 13-1,-5 6 0,-3 6-1,-6 1-1,-4 2 0,-3-3-2,-10-10-2,7 6-13,-13-26-21,13-10 2,0 0-3,5-27 1</inkml:trace>
  <inkml:trace contextRef="#ctx0" brushRef="#br0" timeOffset="2075">1650 0 73,'0'0'38,"10"13"-1,1 14 1,-12 2-33,14 11 0,-10 5-1,3 7-1,-2 0 1,0 5-3,2 0 1,-3-2-1,1-5 1,1 0-1,-4-4-1,3-3-1,-1-3 0,-3-10-1,2-2-2,-2-28-2,-2 30-6,-11-39-20,13 9-6,0-34 1,6 8 1</inkml:trace>
  <inkml:trace contextRef="#ctx0" brushRef="#br0" timeOffset="2309">1767 501 50,'0'0'30,"-18"-24"2,1 24-1,-10-10-20,-4 13-10,2 8-17,-2-11-13,10-1-3,8-4 1,13 5-1</inkml:trace>
  <inkml:trace contextRef="#ctx0" brushRef="#br0" timeOffset="2465">1777 434 73,'1'34'36,"-1"-3"0,18 14-1,-14-8-29,6 7-1,-3-4-3,-1-4-1,3-7-4,-9-29-6,0 0-26,-6-13 0,6-17-1,-11-24 1</inkml:trace>
  <inkml:trace contextRef="#ctx0" brushRef="#br0" timeOffset="2621">1778 114 64,'0'-45'34,"-4"8"-1,4 37 0,9-20-26,-9 20-21,6 17-17,-5-3-3,9 6-1,0 3-1</inkml:trace>
  <inkml:trace contextRef="#ctx0" brushRef="#br0" timeOffset="2824">2052 493 50,'17'8'37,"-17"-8"-1,0 0 0,0 0-13,-10 13-18,-10-1-1,1 7 0,-6 2-2,2 8 1,3 0-2,7 6 0,10-4 0,10 2-1,11-8 1,3-3-1,10-4 0,2-12-1,3-4-4,-7-23-9,10 12-22,-13-16-1,6 8-2,-10-6 0</inkml:trace>
</inkml:ink>
</file>

<file path=ppt/ink/ink2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2:30.6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330 68 60,'-4'-24'35,"4"24"0,-31-11-1,9 11-22,-12 0-9,-7 8-1,-10-4 0,8 0-2,0 1 1,5-2-2,15-2 0,23-1 0,0 0 1,0-16 0,14 7 1,7 1 1,-4-2 0,2 1 1,-6 3 0,-13 6 0,13 19 0,-10 9 0,-6 5 0,3 13-1,-2 6 0,-2 10 0,0 0-1,2-1 0,-4-8 0,4-5-1,-3-6-1,2-12-1,2-1-3,1-29-6,-2 26-23,2-26-4,0 0-1,0 0 1</inkml:trace>
  <inkml:trace contextRef="#ctx0" brushRef="#br0" timeOffset="406">314 344 48,'3'-20'37,"-10"-5"-1,7 25 0,-19-26-11,19 26-20,-31 12 0,15 11-2,-5 7 0,6 6-2,2 6-2,5-1 0,6-1-1,6-8 0,7-6-1,3-17 1,6-11-1,-1-11 2,1-8 0,-1-11 1,-3-9 1,-1 1 1,-7-2 1,1 9-1,-6 4 1,0 10 0,-3 19 0,0 0-1,3 28 0,4 11 0,-3 5-2,2 7 1,3 4-3,-2-7-1,7-1-5,-14-28-22,22-3-7,-22-16 0,38-26-1</inkml:trace>
  <inkml:trace contextRef="#ctx0" brushRef="#br0" timeOffset="749">595 19 76,'0'0'37,"0"0"-1,13 55-1,-20-2-28,12 17-3,-5 6 0,2 10-1,-2-7-1,-5-7-2,4-12-2,-6-16 0,0-15-1,7-29 1,0 0-1,-19-16 0,20-10 0,5-10 2,4-3 0,12 2 2,-2 2 1,8 10 1,-7 7-1,10 15 1,-10 6 0,-2 15-1,-4 8 0,-9 8-1,-8 2-1,-10-2 1,-5-2-1,-10-12-2,-2-1-2,-8-20-4,16 5-24,-8-23-4,16 1-1,0-11-1</inkml:trace>
  <inkml:trace contextRef="#ctx0" brushRef="#br0" timeOffset="1155">844 398 64,'0'0'37,"17"-6"-1,-17 6 1,29-20-24,-17 7-9,-12 13-1,17-25-1,-17 25-1,-1-13 0,1 13-1,-22 6 0,7 8 0,-1 8 0,1 4 1,2 1-1,4 5 0,6 1 0,3-2 0,9-1-1,-1-13-2,15 8-6,-23-25-26,45 4-1,-21-14-2,9-1 2</inkml:trace>
  <inkml:trace contextRef="#ctx0" brushRef="#br0" timeOffset="1467">1181 377 71,'0'0'37,"-23"-26"0,23 26-1,-28 8-29,14 10-3,-8 6-1,5 9-1,-1 4-2,3 2-2,6 2-1,2-11-1,10-5 0,2-12 0,11-10 1,0-16 0,4-6 2,-1-10 1,-1-12 1,-1 2 2,-8 0 0,1 8 1,-7 5 0,-3 26-1,1-15 1,-1 28-1,-1 10 0,4 15-1,1 2 0,3 4-1,3-1-1,2-5-1,1-2-3,-13-36-12,30 26-21,-18-35 0,11 3-2,-7-17 1</inkml:trace>
  <inkml:trace contextRef="#ctx0" brushRef="#br0" timeOffset="1888">1374 337 76,'-19'22'38,"14"6"-2,-6-1 0,18 9-31,-8 7-3,8 0 0,3-2-1,5-8-1,3-10 0,1-11-1,1-15 0,2-13 0,-2-13 1,-5-9-1,-4-3 1,-6 0 1,-1 6 0,-2 9-1,-2 8 2,0 18-1,0 0 0,-2 31 1,2 1-1,5 9 0,3 2-2,1-4-1,5 1-5,-12-19-25,20-1-4,-8-22-2,12-5 0</inkml:trace>
  <inkml:trace contextRef="#ctx0" brushRef="#br0" timeOffset="2231">1696 337 50,'0'0'37,"-2"17"0,13 8-1,-2-12-12,10 19-19,1 1-2,3 6 0,-3-2-1,4-3-1,-3-4-3,-2-13-3,7 8-19,-14-32-12,9-1 0,-8-18-1,3 3 1</inkml:trace>
  <inkml:trace contextRef="#ctx0" brushRef="#br0" timeOffset="2418">1918 324 82,'-29'22'38,"19"12"-2,-16-2-2,10 17-30,-7 2-3,-3-2-3,7 10-23,-9-24-10,11-3-2,-3-19-3,20-13 1</inkml:trace>
</inkml:ink>
</file>

<file path=ppt/ink/ink2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2:33.9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263 36 65,'-1'-19'37,"-11"-2"-1,12 21 2,-20-1-30,12 17-2,-14 3-1,4 15-1,-8 7 0,0 8-1,0 4-1,0 5 0,2 1 0,3 6-1,4 3 1,5 2-1,7-4 0,6 1 0,8 0-2,9-4 2,6-5-1,3-8 0,5-9-1,0-9 0,0-7-2,-8-15-2,2-1-11,-18-24-23,8-2 1,-12-12-3,7-1 2</inkml:trace>
  <inkml:trace contextRef="#ctx0" brushRef="#br0" timeOffset="2091">462 540 16,'0'0'29,"0"0"1,0 0 3,-9-18-12,9 18-6,0 0-3,0 0-2,0 0-2,0 0-2,0 0-1,-4 28-2,2-3 0,4 7-1,1 2-1,1 5 1,0 1-2,5-7 0,0 0 0,-1-13 0,-8-20 0,24 13 0,-24-13 0,21-28-1,-12 4 1,-2-4 0,-2-1 0,-1 4-1,0 4 2,-4 21-2,0 0 1,0 0 0,18 21 0,-8 4 1,6 2-2,1 1 2,2-6-1,3-6 0,2-7 1,-5-9-1,1-12 1,-7-5-1,-4-8 0,-5-6-1,-4 0-1,-8-5-5,8 20-17,-9-13-11,9 14-1,-4-6-1,4 21 1</inkml:trace>
  <inkml:trace contextRef="#ctx0" brushRef="#br0" timeOffset="2528">808 547 75,'17'9'37,"-17"-9"-1,10 29 1,-5-8-30,5 15-2,-6-1-1,6 8-1,-5-2-3,-1-8-3,5 5-7,-19-23-26,10-15-1,0 0 0,5-22-1</inkml:trace>
  <inkml:trace contextRef="#ctx0" brushRef="#br0" timeOffset="2684">869 283 51,'6'-56'36,"-8"8"-1,12 20 0,-10 2-11,0 26-20,13 13-4,-13-13-11,-7 40-23,0-18-2,10 10-1,-3-8 1</inkml:trace>
  <inkml:trace contextRef="#ctx0" brushRef="#br0" timeOffset="2886">1113 213 92,'0'0'38,"-1"-13"-1,10 30-9,-9-1-23,-2 12-1,-2 5-1,0 13 0,-2 2-1,1 10-1,-2 4 1,9-2-1,-5-5-1,3-1 1,1-5-1,1-6-1,-1-3 0,-1-14-2,3-2-3,-3-24-11,0 0-21,0 0 1,16-22-2,-9-12 1</inkml:trace>
  <inkml:trace contextRef="#ctx0" brushRef="#br0" timeOffset="3105">1173 560 71,'-20'-19'33,"-12"3"-1,-3 15-5,-9-3-27,0-8-21,12 10-10,7-6-1,25 8 0,-3-15 0</inkml:trace>
  <inkml:trace contextRef="#ctx0" brushRef="#br0" timeOffset="3245">1268 224 58,'9'-17'36,"-9"17"0,4 19 0,2 16-21,-7 9-8,1 17-2,-3 3-1,3 15 0,-3-3-2,3-6-1,-2-8 0,1-14-2,2-8 0,-2-21-2,1-19 1,0 0-1,1-24 1,5-5 0,6-8 0,1-2 1,3-1 2,4 8 1,2 6-1,1 16 2,-1 10-1,-5 19 0,-2 9 0,-4 12-1,-4 7 0,-4 0-2,0 1-2,-7-17-5,14-3-28,-10-28-1,13-5-2,-1-20 1</inkml:trace>
</inkml:ink>
</file>

<file path=ppt/ink/ink2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2:38.1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204 155 67,'0'0'35,"-11"21"0,-9-8 0,7 14-29,-14-6-1,6 12 0,-5-4-1,9 5-1,3-9 1,9 1-2,8-4 0,10-2-1,4 1 1,5-1-1,0 2 0,-3 5 0,-6-4-1,-8 4 0,-9-1 1,-7 3-1,-8-4 0,-6 0-1,-1-3-1,-1-13-1,6 3-4,-5-27-12,26 15-18,-5-26 0,19 7-1,3-15 1</inkml:trace>
  <inkml:trace contextRef="#ctx0" brushRef="#br0" timeOffset="296">214 380 77,'4'17'37,"-8"2"-1,11 19 0,-6-3-30,4 12-2,-4-3-1,9-1-1,-4-5-1,6-10-1,1-12 0,0-13-1,3-11 0,-1-12 0,1-12 0,-5-8 0,3-2 1,-4-1 0,-1 4 0,-2 6 1,0 8 1,-7 25-1,13-7 1,-7 26 0,-3 10 0,3 13-1,-3 3 1,1 6-1,-1 0-2,-2-10-2,8 5-8,-15-31-25,21-2-1,-15-13-1,29-28-2</inkml:trace>
  <inkml:trace contextRef="#ctx0" brushRef="#br0" timeOffset="624">578 84 73,'0'0'37,"0"0"0,-8 42 0,21 9-28,-13 9-5,0 15-1,-2 1-1,1 3 0,-2-7-1,-2-12-2,3-7 0,-6-19-1,4-14-1,4-20 1,0 0-1,-15-29 0,18 1 1,3-10 1,4-3 1,9 3 0,1 3 2,6 10 0,0 6 1,5 16-1,-7 6 1,-2 20-1,-9 5 0,-7 10-1,-8 3-1,-8 0 0,-9 2-1,-9-11-2,-3-4-3,-11-31-8,16 4-23,-7-24 1,14-1-2,-1-17 1</inkml:trace>
  <inkml:trace contextRef="#ctx0" brushRef="#br0" timeOffset="1108">912 397 70,'0'0'37,"-13"0"-2,-8 2 2,12 12-31,-8-2-3,5 7 0,2 3 0,7 6 0,6 1-1,10 0-1,0-2-1,1 1 0,-2-1 0,-9-3 0,-9-5-1,-14-6-1,-8 2-2,-14-14-4,12 20-19,-12-30-9,19 6 0,4-15-1</inkml:trace>
  <inkml:trace contextRef="#ctx0" brushRef="#br0" timeOffset="1388">1058 123 66,'0'0'38,"5"-25"-2,-5 25 2,0 0-23,19 11-10,-17 6 0,4 12-2,-3 11-1,0 7-1,-3 6 1,-1 10-2,-4-2 1,1 2 0,-5-1-1,3-4 0,-1-4-2,-1-10-3,5 3-7,-10-26-26,20-7 0,-7-14-1,22-16 1</inkml:trace>
  <inkml:trace contextRef="#ctx0" brushRef="#br0" timeOffset="1622">1141 473 50,'-22'3'30,"-7"8"0,2 9-14,-7-10-39,8-4-7,6 1 0,6-7 0</inkml:trace>
  <inkml:trace contextRef="#ctx0" brushRef="#br0" timeOffset="1778">1249 368 76,'6'32'38,"-12"-1"-1,12 22 0,-10-5-31,8 12-1,-5-1-3,-2-5-2,-2-6-4,-8-32-6,13-16-27,-13-14 1,12-17-1,-11-29 0</inkml:trace>
  <inkml:trace contextRef="#ctx0" brushRef="#br0" timeOffset="2106">1430 101 56,'0'0'37,"16"3"1,-16-3-2,10 34-12,-5-12-19,0 9-1,-5 5 0,3 10-1,-6 2-1,2 6 0,-3 5 0,-4-1-2,0 1 1,2-8-1,0-1 0,-3-9-2,8-3-4,1-38-12,-3 24-20,3-24 0,26-16-1,-10-9 0</inkml:trace>
  <inkml:trace contextRef="#ctx0" brushRef="#br0" timeOffset="2340">1537 529 65,'-27'0'32,"-7"4"-4,-3 1-28,5-7-31,2-2-1,4-6 0</inkml:trace>
  <inkml:trace contextRef="#ctx0" brushRef="#br0" timeOffset="2652">1604 450 52,'0'0'36,"-22"4"0,22 15-1,-6-5-11,9 15-20,-4 0-1,5 9 0,2-3-2,5 1-1,4-10 0,4-13-1,1-9 1,-1-12-1,0-13 0,-2-11 1,-4-9 0,-3-4 0,-3-1 2,-2 7-1,-5 2 1,2 11 0,0 8 0,-2 18 0,0 0 0,3 41-1,-2-3 0,4 8 0,0 6-1,0 1-3,8 3-3,-15-26-18,20 4-13,-18-34 0,29 6-2,-19-35 1</inkml:trace>
  <inkml:trace contextRef="#ctx0" brushRef="#br0" timeOffset="3011">1947 31 65,'21'6'37,"-18"11"-2,9 20 1,-15-6-27,10 17-1,-10-4-1,3 7-2,-4-2 0,1 3-3,-1-3 0,2 2-1,-1 0 0,0-2-1,2-1 0,-3-6-2,4-1-3,-8-16-2,17 9-19,-9-34-12,0 0 0,0 0 0,19-26 1</inkml:trace>
  <inkml:trace contextRef="#ctx0" brushRef="#br0" timeOffset="3245">1990 419 58,'-23'-1'32,"-2"8"-3,-10 5-2,-1-5-53,5 2-3,6-5-1,9-1 0</inkml:trace>
  <inkml:trace contextRef="#ctx0" brushRef="#br0" timeOffset="3432">2081 380 55,'0'22'37,"0"-22"0,3 42-1,-7-27-9,8 24-23,-4-4 0,0 11-2,-3-2-2,-3-9-2,5 3-4,1-38-17,-12 15-14,6-36 1,9-5-2,-7-28 2</inkml:trace>
  <inkml:trace contextRef="#ctx0" brushRef="#br0" timeOffset="3604">2058 60 75,'1'-36'34,"5"21"-1,-6 15-11,0 0-24,22 23-27,-22 1-4,9 11-1,-1 0 0</inkml:trace>
  <inkml:trace contextRef="#ctx0" brushRef="#br0" timeOffset="3775">2243 407 42,'-7'25'34,"5"8"0,-3-4-1,5 21-11,-2-15-19,4 7 1,1-5-3,2-5 1,3-10-1,-8-22 0,26 10-1,-12-20 0,2-12 0,-6-9 0,-3-4 1,-7-4-1,-8 1 0,-8 1-2,-3 8-1,-16-5-16,9 18-14,0-2 0,9 11-2,5 1 1</inkml:trace>
  <inkml:trace contextRef="#ctx0" brushRef="#br0" timeOffset="4072">2375 475 67,'7'19'36,"3"9"-3,-10-6-1,13 3-26,-14-5-3,-2-1-2,3-19-2,-13 13-2,13-13-1,-18-16-2,14 2 2,-5-11 0,12-2 1,2 1 3,3 0 1,10 5 3,-4-2 1,12 12 2,-6-2-1,9 16 0,-7 0-1,5 13-1,-8 8-1,2 8 0,-8 0-2,-3 5 1,-6-1-1,-1-4-1,-3-1-2,-9-12-4,15 8-17,-6-27-14,0 0 0,-1-27-2,12 2 1</inkml:trace>
  <inkml:trace contextRef="#ctx0" brushRef="#br0" timeOffset="4555">2836 2 63,'0'0'34,"17"-11"1,-17 11-2,31 6-24,-14 2-3,9 14-1,-8 0 0,8 10-1,-2 4-1,-1 10-1,-4 1 1,-1 8-2,-10 2 1,-3 8-1,-10 2 0,-11 5 0,-8 0 0,-14-2-3,-8 2-3,-26-22-17,6 1-16,-12-19 0,0-10-3,-6-22 1</inkml:trace>
</inkml:ink>
</file>

<file path=ppt/ink/ink2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3:18.2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276 115 53,'0'0'34,"0"0"-1,0 0 2,0 0-20,0 0-7,-29 7-1,13 5-2,-13-9 1,0 7-3,-8-4 0,7 1-2,2-3-1,5-4-1,10 6-1,13-6-2,0 0-1,0 0 0,25-3 1,-7-1 0,7 2 0,-4 1 3,-3 0 1,0 3 2,-18-2 0,19 13 2,-19-13 0,3 32 0,-6-11 0,3 8 0,-6-1-1,2 7 0,-1-4-2,-1 3 1,2-2-2,-2-4 0,3-2-1,-2-6-3,5 3 0,0-23-3,1 29-1,-1-29-1,0 0-1,16 6 2,-2-5 3,0-8 2,-1 0 4,4 1 2,-8-6 2,4 12 2,-13 0 2,0 0-2,0 0-2,-19-2 0,-1 3-2,-2 3-1,-6-1-1,-2-3-2,1 5-4,-8-17-20,13 9-9,5-7-1,19 10-2,-16-17 1</inkml:trace>
  <inkml:trace contextRef="#ctx0" brushRef="#br0" timeOffset="749">684 46 72,'0'-31'37,"0"31"1,-1-16-1,1 16-29,0 0-2,-3 28-1,-7-5 0,2 15-2,-3 4 0,2 10-2,-1 1 1,1 5-1,0-1 1,4-2-1,-1-3-1,3-5 0,3-8 0,-2-4-1,4-9 1,-2-6-2,3-4 0,-3-16-4,0 0-3,-2-18-24,12 3-4,-8-15-1,7 8-1</inkml:trace>
  <inkml:trace contextRef="#ctx0" brushRef="#br0" timeOffset="1217">959 202 65,'0'0'36,"13"1"-3,-13-1 3,0 0-26,0 0-3,-13 11-2,-13-9 0,-1 4-2,-5-1-1,-5 0-1,-3-2-2,1 0-1,9 3-2,-5-12-6,22 10-27,-3-9 1,16 5-1,0 0 1</inkml:trace>
  <inkml:trace contextRef="#ctx0" brushRef="#br0" timeOffset="1529">963 368 88,'-16'0'37,"3"12"-1,-10-12-6,5 12-24,-12-5-2,1 1-1,-8-2-3,-3-4-4,9 11-19,-8-25-14,14 8 0,2-11-1,9 4-1</inkml:trace>
</inkml:ink>
</file>

<file path=ppt/ink/ink2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3:21.6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1 113 62,'-5'-29'35,"10"15"1,-11-6-1,6 20-23,7-23-3,-7 23-3,0 0 0,5 13-2,-5 7-1,3 9-1,-3 11 1,3 6-2,-2 5 1,-1 7-1,1-4 0,-1 3 0,-1-9 0,1-9-2,3-4-1,-6-10-2,10-2-4,-7-23-20,0 0-10,13-24 0,5 3-2</inkml:trace>
  <inkml:trace contextRef="#ctx0" brushRef="#br0" timeOffset="266">237-4 52,'0'0'36,"22"2"1,-21 15-1,12 30-10,-11-6-19,-7 12-3,-8 3 0,2 5 0,-7 1-1,4 0-2,-1-9 1,-1 1-1,4-10-1,4-6 0,3-6-2,-4-13-1,9-5-3,0-14-13,0 0-19,-13-39 1,22 13-1,-6-21 1</inkml:trace>
  <inkml:trace contextRef="#ctx0" brushRef="#br0" timeOffset="484">190 266 77,'0'0'33,"-17"-19"1,4 30-7,-11-11-22,1 6-5,-2 9-8,-7-11-23,10 3-2,-1-4-1,10 2-1</inkml:trace>
  <inkml:trace contextRef="#ctx0" brushRef="#br0" timeOffset="1311">34 389 41,'-14'-4'32,"14"4"0,0 0 1,0 0-15,0 0-9,-2 23-2,2-23-2,13 35 0,-5-9-2,6 6 0,-2 5-1,3-1-1,-2 2-2,-6-13-6,6-2-27,-13-23-1,0 0-1,0 0 0</inkml:trace>
  <inkml:trace contextRef="#ctx0" brushRef="#br0" timeOffset="2247">479 279 39,'0'0'31,"0"0"1,8-16 1,8 14-19,-16-12-3,18 12 0,-14-11-3,15 13-1,-19 0-2,31 6 0,-15 6-1,-2 11-1,-5 3-1,-2 8 0,-7 2-1,-8-1 0,-2-2-1,-5-4 0,-1-8 0,3-11 0,13-10 0,0 0 0,-6-26-1,19 0 1,5-8 0,8-2 0,-1-5 0,2 3 0,-2 3-1,-7 8 1,-5 12-1,-13 15 2,0 0 0,-3 26-1,-7 9 1,1 10 0,-4 3 1,1 5-1,8-7 1,-2-2-2,6-9 0,6-9 0,4-8-1,-10-18-3,26-2-3,-23-27-19,17 9-12,-7-12 0,9 5-1,-9-5 1</inkml:trace>
  <inkml:trace contextRef="#ctx0" brushRef="#br0" timeOffset="2871">932 350 76,'-2'22'36,"2"-22"-1,6 20-1,-6-20-29,9 16-1,-9-16-1,25 2-1,-11-10-1,2-3 1,-3-5 0,0-2-1,-7-4 1,-6 6-1,-4 3 1,4 13-1,-26-1 0,11 11-1,-1 5 1,6 2-1,1 1 0,5-2 0,4-2-2,0-14-4,0 0-22,13-4-9,-4-11-1,-8-14-2</inkml:trace>
</inkml:ink>
</file>

<file path=ppt/ink/ink2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3:25.0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244 37 57,'0'0'35,"17"-13"0,-17 13-1,-20-6-19,-6 3-11,-4 7-1,-7-1 0,1 3-1,0-2-1,5 1 0,10 1 0,7-1-1,14-5 0,-1 15 1,1-15-1,10 22 1,-4-9 0,0 6 0,-5 2 1,1 8 0,-4 1 1,1 8-1,-2 2 1,1 4-2,2 1 2,-1 0-2,-2-2 1,3-7-1,-4-4-1,4-5 0,-5-8-1,5-19-1,-8 17-2,8-17-5,-5-16-22,4-9-6,11 3 0,-1-13-2</inkml:trace>
  <inkml:trace contextRef="#ctx0" brushRef="#br0" timeOffset="374">241 342 73,'-13'4'34,"-4"4"-2,-12-8-4,-5-3-31,7 6-27,-8-6 0,9-3-4,5-1 2</inkml:trace>
  <inkml:trace contextRef="#ctx0" brushRef="#br0" timeOffset="764">625 27 65,'-2'-21'35,"2"21"-2,-31-10 0,31 10-26,-35 3-3,14 3 0,-1-2-2,4 5 1,1 0-1,7 4 0,0 1 0,5 4 0,1 1 0,2 4 1,-2 6-1,0 6 0,-1 3 0,-3 2 0,3-1 0,-2 7-1,4-6 1,2 4-1,1-4 1,4-5-2,0-6 1,2-1-1,2-6 0,-1-3 1,0-6-1,-7-13 0,15 19 0,-15-19 0,17 10 0,-17-10-1,26 6-2,-11-10-3,8 8-8,-15-19-24,17 2 0,-9-10-1,4-4 1</inkml:trace>
  <inkml:trace contextRef="#ctx0" brushRef="#br0" timeOffset="1185">640 241 74,'0'0'37,"26"-4"0,-26 4-1,22 1-29,-8 7 0,4 11-3,-7 4 0,-2 6-2,-5 3 0,1 5-2,-13-2 1,-2-7-2,-6-5-1,-2-13 0,4-5 0,1-16 0,9-6 0,4-12 0,10-6 1,6-9 0,3 1 1,4 0 1,-1 3 1,-3 8 0,-6 9-1,-13 23 1,17-11-1,-14 30 1,-7 11 1,0 9-2,-4 3 1,2 5-1,4-3 0,-3-3-1,5-6-1,0-16-5,18 7-13,-18-26-18,30-14-1,-8-13-2,11 1 1</inkml:trace>
  <inkml:trace contextRef="#ctx0" brushRef="#br0" timeOffset="1638">1003 76 67,'0'0'33,"0"0"-1,27 21-5,-7-21-22,11 3 1,-5-6-1,7 4-1,-8-5 0,4 2 0,-9-2 0,-4 2-1,-16 2 0,16 3 0,-16-3-1,2 16 0,-5 3 0,3 11-1,-3 6 2,3 9-2,-2 2 1,2 7 0,-2-3-1,0 3 0,1-5 1,-4-6-2,1-5 0,-2 0 1,0-5-1,-2-4 0,-1-3 0,-3-6 0,-5-6-1,-6-9-1,-3 1-4,-16-22-11,14 7-22,-18-8 0,2 2-2,-8-8 0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2:03.1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205 60 78,'0'0'36,"0"0"0,-22-16-7,22 16-21,-31 3-4,5 6 1,-4-2-2,2 1-1,-1 0 0,7 1 0,5-2-1,17-7 0,3 18 0,11-10 1,4 1-1,4 4 0,-5 4-1,0 7 1,-3 3-1,-10 7 1,-4 6-1,-9 1 0,-7 2 0,-1-6 0,1-2-1,-2-6 2,4-11-1,1-9 0,13-9 1,0 0-1,0 0 0,0 0 0,0 0 1,0 0-1,0 0-1,0 0 1,10 25 0,-11 1 0,-2 4-1,-2 8 2,1 7-2,2 3 2,2-2 0,5 2 0,-1-3-1,8-1 2,1-9-2,3 1 1,0-14 0,0-2 0,0-8-2,-16-12 0,27 7-1,-27-7-4,31-12-20,-21-8-13,10 5 0,-7-9-1,5 3 1</inkml:trace>
  <inkml:trace contextRef="#ctx0" brushRef="#br0" timeOffset="764">575 127 95,'0'0'37,"-6"-23"3,6 23-10,0 0-22,-14 32-2,5-8-2,3 19 0,-4 6-2,6 13 0,-5 7 0,6 2-1,3-2-1,0-6 0,0-7-1,4-15-1,-2-8-3,-4-20-2,12 0-24,-15-29-9,6-4 0,-7-18 0</inkml:trace>
  <inkml:trace contextRef="#ctx0" brushRef="#br0" timeOffset="1029">373 85 78,'0'0'37,"12"-22"-1,8 24-4,-1-12-22,13 11-4,-3-4-1,12 6-1,-4 0-2,4 4 0,-5 2-1,-1 5 0,-4 1-1,-7 11 0,-5 4-1,-13 5 1,-10 4-1,-14 2-1,-5 4-3,-25-22-12,4 11-21,-8-26 1,7 3-2,-3-22 1</inkml:trace>
  <inkml:trace contextRef="#ctx0" brushRef="#br0" timeOffset="1544">887 443 51,'-17'8'37,"17"-8"-2,0 0 0,-16-3-9,16 3-17,0 0-1,0 0-2,21 9 0,1-4-2,4 0 0,14 2-2,3-3 0,9 2 0,2-3 0,-2-2-1,-5 1 0,-9-5-2,-9 3-1,-15-6-1,-14 6-3,-14-19-5,14 19-26,-47-26-3,20 13 1,-11-13 0</inkml:trace>
  <inkml:trace contextRef="#ctx0" brushRef="#br0" timeOffset="1763">1095 298 77,'0'0'37,"35"-3"0,-15 2 0,12 15-27,-9-2-3,3 13-3,-7 1-1,-3 10-1,-12 0-1,-12 4-1,-10-3-1,-14-3-1,-4 1-6,-21-17-30,12 1 0,-3-14-1,9-2 0</inkml:trace>
  <inkml:trace contextRef="#ctx0" brushRef="#br0" timeOffset="2621">1742 34 69,'-6'-17'39,"6"17"-2,-5-19 1,5 19-24,0 0-8,0 0 0,-6 20-2,4 14 0,-5 5-2,3 16 0,-2 9-1,-1 8 1,2 4-2,-2-2 1,-2-3-1,5-7 1,-3-11-2,2-12 0,1-8-1,-3-12-2,8 1-7,-1-22-28,0 0 0,-7-22 0,19 1-1</inkml:trace>
  <inkml:trace contextRef="#ctx0" brushRef="#br0" timeOffset="2901">1808 284 76,'-14'-19'36,"0"22"-1,-12 0 0,4 8-31,-10 2-4,-4-4-5,10 6-28,-5-8-1,11 0-1,5-4 0</inkml:trace>
  <inkml:trace contextRef="#ctx0" brushRef="#br0" timeOffset="3167">1842 349 49,'-4'16'36,"0"-3"-1,1 16 1,-3-9-12,10 21-19,-7-2-1,6 9 0,-1-6-1,1-1-2,-2-9 0,1-9-1,-2-23 1,0 0-1,0 0 1,-11-20-1,8-11 0,3-4 1,2-7 0,2-3 0,5 2-1,6 2 1,2 3 0,0 12-2,4 9 0,-8 2-5,11 26-25,-24-11-5,28 17 0,-28-17-2</inkml:trace>
  <inkml:trace contextRef="#ctx0" brushRef="#br0" timeOffset="3479">2034 323 81,'4'13'38,"1"13"-2,-18 0-1,17 18-30,-4 2 0,4 8 0,-4 0-3,5-2 0,-1-6-3,2-11 1,3-7-1,2-15 0,2-10-1,0-15 1,2-8-1,1-14 1,1-9 0,1-9 0,-2-5 2,-2 5 0,-1 1 1,-1 12-1,-6 11 2,-6 28-1,0 0 0,8 22 0,-12 14-1,4 12 0,-4 4 0,4 2 0,0 0-2,0-15-1,8 7-7,-12-24-30,21-6 2,-17-16-2,32-13 0</inkml:trace>
  <inkml:trace contextRef="#ctx0" brushRef="#br0" timeOffset="3947">2343 497 64,'0'0'35,"22"19"-3,-22-19 3,35 1-22,-22-12-3,17 5-3,-12-11-1,8 2-1,-7-2-1,1-2 0,-4-3-2,-4 2-1,-8 1 1,-8 4-1,4 15-1,-32-10 0,9 15 0,-5 9 0,2 11 0,0 7 0,5 10 0,8 3 0,10 4-1,11-2 0,9-3 0,6-4 0,8-11-2,2-16-4,12 4-19,-14-31-13,11-5 1,-12-22-2,4-10 1</inkml:trace>
  <inkml:trace contextRef="#ctx0" brushRef="#br0" timeOffset="7472">2979 806 61,'0'0'38,"15"9"1,-15-9 0,-13 39-14,1-13-19,0 8-2,-7-1-1,2 5-2,0-3-3,-8-18-10,16 8-27,-5-21 2,14-4-2,-5-13-2</inkml:trace>
</inkml:ink>
</file>

<file path=ppt/ink/ink2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3:28.0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4859 194 36,'20'1'28,"-20"-1"2,18-10-9,-18 10-8,0 0-1,0 0-3,-20-19-2,6 16-1,-19-5-1,3 8 0,-14-4-1,3 4 0,-11-3-1,-3 3 0,-11-5 0,1 2 0,-8-3-1,-1 1 0,-4-1 0,2 3-1,2 3-1,1 2 1,4-1-1,3 5 0,2-1 1,3-1-1,-1 1 0,-2-2 0,-3-3 0,-1 2 0,-2-2 1,0 0-1,-8 0 0,-1 0 1,-8-3-1,-3 0 1,-2-1-1,-2-2 0,-2 2 1,1-1-1,1-3 0,5 2 0,5 2 0,7-3 0,2 6 0,-3-2 0,4 1 1,0 2-1,0-1 0,4 2 0,-2-2 0,-2 1 0,4-3 1,7 1-2,2 1 1,6-1 0,1 4 0,3-2 0,2 0 0,1 1 0,-3-1 0,-1 0 1,-5 0-1,1 2 0,0-2 0,1 0 0,0 3 0,4 0 0,3 1 0,2-2 0,1 3 0,-3-2 0,-5-2 0,-2-2 0,-6 1 0,0-3 0,-3-2 1,2 2-1,1 0 0,4-3 1,5 3-1,11 3 1,6-2-1,10-1-1,25 3-4,-24-6-15,24 6-19,23-20 1,2-2-3,4-10 0</inkml:trace>
</inkml:ink>
</file>

<file path=ppt/ink/ink2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3:34.0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280 206 44,'0'0'32,"-14"-28"3,14 28-1,-9-32-15,9 32-7,0 0-3,0 0-2,0 0-2,3 32-1,-7-1-1,5 13-1,-5 3 0,1 5 0,-3 2-2,1-4 1,-4-7-1,0-8 1,0-9-2,2-11 2,7-15-1,-16 3 0,16-3 0,-8-22 0,6 1 0,4 1 0,3-10 1,4-2-1,1-3 0,5-6 0,1-6 0,1-2 0,2-1 1,-5 0-1,2 5 0,-6 5 0,2 7 1,-3 11-1,-9 22 1,17 0 0,-10 20-1,2 11 1,-2 9-1,2 6 0,-2 8 0,-1 1 1,-2-6-1,0-6 0,1-4 0,-4-13 0,-1-1 0,0-25 0,2 13 0,-2-13-1,-2-27 1,-4 2 0,-2-3-1,-2-1 1,0 0-1,-3 4 0,0 6 0,-5 6-1,4 18-5,-17-10-17,31 5-14,-29 1 1,29-1-2,-26-9 0</inkml:trace>
  <inkml:trace contextRef="#ctx0" brushRef="#br0" timeOffset="796">124 26 68,'-13'-23'36,"13"23"0,-24-5 1,24 5-28,-15 21-1,4 2-1,-7-1-1,8 15-2,-6 1-1,7 9 0,2 2-2,6 5 0,2 2 0,5 0-1,4-2 0,5-5 0,1 0 0,-1-13 0,1-4-1,-1-11-1,4-2-4,-19-19-6,43 3-26,-24-13 0,13 2 0,-8-11-2</inkml:trace>
  <inkml:trace contextRef="#ctx0" brushRef="#br0" timeOffset="1186">623 13 63,'0'0'37,"18"13"-1,-18-13 2,36 27-22,-16-10-9,8 18 0,-7 0-1,4 11-2,-11 2-2,-9 6 0,-11 2 0,-10-1-2,-6-2 0,-11-6-2,1 2-4,-14-24-16,13 6-16,-3-14 0,11 1-2,-1-9 0</inkml:trace>
</inkml:ink>
</file>

<file path=ppt/ink/ink2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3:40.8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302 85 59,'0'0'34,"0"0"0,-1-16 1,1 16-24,-16-3-3,3 9-1,-18-7-2,0 8-1,-8-6-1,-1 4-1,1-7-1,4 5 0,5 0-1,10-3-1,20 0 0,0 0-1,13 2 1,8-2-1,5 3 1,0-3 0,1 0 1,-3 2 1,-6 0-1,0 4 2,-18-6-1,13 22 1,-13-8 0,0 10 0,-5 2 0,1 7-1,-3-1 1,1 4-1,1 0 0,1-3 0,1 3 0,3-7-1,-1 0-1,-1-7 0,7 0-2,-8-9-1,10 1-1,-7-14-1,0 0-1,0 0 1,22 5 1,-22-5 2,19-8 1,-19 8 3,19-11 2,-19 11 1,0 0 1,13 0 0,-13 0-1,-19 9 1,0-4-2,-4 2 0,-5-1-2,-4-3 0,2-2-1,0-1-4,9 7-7,-5-14-26,26 7 1,-10-16-3,10 16 1</inkml:trace>
  <inkml:trace contextRef="#ctx0" brushRef="#br0" timeOffset="811">680 15 82,'-6'-19'37,"6"19"0,0 0-9,0 0-20,-12 20-1,12 20-1,-6 2-2,-1 14 0,1 6-1,-1 2-1,2 4-2,1 2 2,0-7-1,-1-7 0,2-8 0,3-7 0,-1-9-1,1-7 0,0-6 0,0-19-1,0 0-3,0 0-3,0 0-8,6-35-25,5 10 2,-6-10-2,8 7 1</inkml:trace>
  <inkml:trace contextRef="#ctx0" brushRef="#br0" timeOffset="1232">934 226 65,'0'0'35,"0"0"0,12 0-4,-12 0-17,-21 0-6,-6 0-2,-4 7-1,-12-5-1,4 1-2,-5-3-1,5 0-2,6 3-2,4-8-6,29 5-28,-17 10 1,17-10-2,13 14 1</inkml:trace>
  <inkml:trace contextRef="#ctx0" brushRef="#br0" timeOffset="1544">925 419 70,'9'27'37,"-9"-27"-2,-26 16 2,-6-18-29,-3 8-1,-17-12-2,7 8 0,-6-6-2,7 1-2,6 6-3,10-8-5,28 5-30,-13-4 0,13 4-1,18-13-2</inkml:trace>
</inkml:ink>
</file>

<file path=ppt/ink/ink2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3:44.5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266 104 70,'0'0'37,"0"0"-2,7-20 2,-7 20-29,-17 0-2,-4 6-1,-12-2-2,1 0 0,-7 1-2,6 2 1,1-4-2,8 1 1,6-1-1,18-3 1,-13 8 0,13-8 0,0 0 0,16 16 0,-16-16 0,16 25 0,-13-7 0,0 6-1,-3 4 1,0 5 0,-1 2 0,1 8-1,-3-1 1,4-1 0,1 3-2,-2-5 2,2 1-1,3-1 1,-2-2-1,0-5 1,-1-5-1,1-5 1,-1-4-2,-2-18-1,0 0-2,-15-10-6,15 10-18,0-37-11,9 15 1,-6-13-2,14 9 2</inkml:trace>
  <inkml:trace contextRef="#ctx0" brushRef="#br0" timeOffset="405">212 442 75,'0'0'35,"5"-14"1,-20 9-1,15 5-29,-37 3-3,9 1-1,-2-1-4,-14-12-20,18 8-13,3-10 0,23 11-2,-14-29 0</inkml:trace>
  <inkml:trace contextRef="#ctx0" brushRef="#br0" timeOffset="795">669 36 68,'5'-22'36,"-5"22"-2,-13-16 2,13 16-29,-34 1-1,11 9-2,-9-1 0,6 9-1,-3-4-1,6 4 0,3-2 1,7-2-1,9 0 0,2-1 0,4 0 0,2 6 0,-3 6 0,4 2-1,-5 8 0,0 5 0,-2 2 0,-1 5-1,2 3 1,0-5-1,-1 0 1,4 2-1,-1-5 1,2-2 0,-2-4-1,2-4 1,0-5 0,0-2-1,3-6 1,-2-6 0,-4-13-2,20 20 2,-5-13-1,1 1 0,3-1 0,1-6-1,-1 2-1,-3-7-2,5 5-6,-19-28-17,18 9-13,-10-14 0,10 3 0,-10-14 0</inkml:trace>
  <inkml:trace contextRef="#ctx0" brushRef="#br0" timeOffset="1263">867 161 71,'2'-23'36,"-2"23"-1,0 0 2,0 0-29,0 0-1,0 0-1,-22 16-1,18-1-1,-5 2 0,5 9-2,-5-4 1,3 10-1,-1 0-1,3 4 0,2 0 0,-1 2 0,3 1-1,0-1 1,5-1-1,-1-3 0,5-2 0,1-5 0,1-5 0,2-7-1,5-5-1,-5-11-4,8 2-4,-16-23-14,14 3-15,-8-14 1,5 2-1,-19-16 23,16 14 8,-10-5 5,-3 4 5,2 14 16,-13-4 14,-6 13 0,-8 3 0,4 11-21,-15-1-9,-3-2-8,10 6-24,0-4-2,29-2-1,0 0 0</inkml:trace>
  <inkml:trace contextRef="#ctx0" brushRef="#br0" timeOffset="1762">1065 69 71,'0'0'36,"16"2"-3,-3-8 3,15 12-28,-11-9-1,11 10-1,-5-11-2,1 4 0,-3-3-1,-1 0-1,-4-2 0,-3 4 0,-13 1 0,13 9-1,-13 4 0,-2 10 0,-4 6-1,1 8 1,0 8 0,1 8 0,1 4-1,3 1 2,0-2-2,4 1 1,-1-3 0,2-6 0,-5-4 0,-3-2 0,-2-7 0,-3-4-1,-5-6 1,-2-1-1,-6-5-1,-4-5-1,-1 0-2,-9-15-7,11 14-14,-12-23-15,10 1-1,-9-10-1,5-3 2</inkml:trace>
</inkml:ink>
</file>

<file path=ppt/ink/ink2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3:48.0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227 134 66,'-5'-18'36,"-8"-9"-1,5 4 1,-11-6-30,9 14 1,-12-2-2,9 16 0,-1 2-1,14-1-1,-18 26 0,17-3-1,0-1 1,2 5-1,-1-1 0,1 1 0,-2 0-1,-2 8 0,2 1-1,-4 1 1,1 3 0,1 6-1,2 2 0,1-2 1,0-2-1,1-6 0,2-4 0,-3-2 0,3-8 0,-5-5 0,1-5-1,1-14 0,-9 14-2,9-14-2,-13 3-3,-5-17-16,18 14-15,-6-16 1,6 16-1,13-29 1</inkml:trace>
  <inkml:trace contextRef="#ctx0" brushRef="#br0" timeOffset="374">198 338 72,'0'0'35,"-29"-14"-1,16 14 0,-13 6-31,-4 0-4,4 8-18,-9-11-13,13 4-1,5-6-3,17-1 1</inkml:trace>
  <inkml:trace contextRef="#ctx0" brushRef="#br0" timeOffset="561">230 369 63,'-5'17'36,"2"10"-1,-7-2 2,10 9-25,-4-2-8,5 5 0,2-4-2,6 0 0,1-7-1,6-9 0,1-7-1,5-11 0,0-9 0,-1-9 0,-3-11 0,-5-6 1,-5-1-1,-8-2 0,-4 2 1,-6 2-1,-6 6-2,-6 1-2,8 19-5,-15-5-27,29 14 0,-19-13 0,19 13 0</inkml:trace>
  <inkml:trace contextRef="#ctx0" brushRef="#br0" timeOffset="827">394 419 63,'5'26'34,"8"10"0,-9-6-1,12 7-25,-12-7-3,6 2 1,-10-15-2,0-17 0,0 0-1,0 0-1,-10-20 0,7-9 0,3-7-1,5-1 0,6-2 0,4 2-1,6 8-2,0 3-4,13 19-26,-13-3-4,6 13-1,-7-2-2</inkml:trace>
</inkml:ink>
</file>

<file path=ppt/ink/ink2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3:50.6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169 43 58,'-2'-16'34,"2"16"-1,-8-25-6,8 25-13,-22-8-7,9 18-1,-12-3 0,6 14-2,-7 0 0,7 13-2,1 0 0,6 3-1,6-3 0,8-3-1,5-9 0,4-4 0,5-7 0,3-13 0,2-9 0,-3-8 0,-2-8 0,0-5 0,-1-3 1,-4 2 0,-3 1 0,-4 5 1,0 6-1,-4 21 1,0 0 0,0 0-1,5 26 0,-1 12 0,-1 4-1,1 5 0,1 4-1,-3-10-4,9 4-3,-14-22-23,16-4-6,-13-19-1,20-10 0</inkml:trace>
  <inkml:trace contextRef="#ctx0" brushRef="#br0" timeOffset="375">295 123 67,'0'0'34,"0"0"0,-6 18-8,9 13-17,-5-4-5,5 5 0,-6-2-2,3-3 0,-2-5-2,2-22-1,-11 13 0,11-13-1,-10-32 1,6 6 0,2-6 1,7-5 1,1-2 1,11 5 0,-3 2 2,11 13 0,-8 6 0,10 12 0,-10 4-1,2 19 0,-6 5 0,-4 10-1,-5 2-1,0 3-1,-4-1-1,-4-7-2,5 4-5,-1-38-29,-5 22 0,5-22-1,21-24 0</inkml:trace>
  <inkml:trace contextRef="#ctx0" brushRef="#br0" timeOffset="718">593 16 78,'-6'29'36,"-2"-4"-1,14 14 1,-11-1-33,7 4 0,-4-5 0,8-7-2,1-11 0,-7-19-1,26 7 0,-8-20 0,-1-7 0,0-8 0,-2-4 0,-3 1 1,-1 1-1,-2 7 1,-5 5 0,-4 18 1,0 0 0,0 0 0,15 22 0,-8 10 0,-1 6 1,2 7-1,1 3-1,-3 8 1,-3-4-1,-3 4 0,-5-3 0,-3 0 0,-4-3 0,-2-5 0,-2-6 0,-2-5 0,1-10 0,1-2-1,2-7 0,-2-11-2,16-4-1,-25-11-4,25 11-13,-15-40-20,20 7 0,-5-18-1,9-3 1</inkml:trace>
</inkml:ink>
</file>

<file path=ppt/ink/ink2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3:52.0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96 72 74,'5'-17'37,"-13"-7"-1,18 11 2,-19-6-31,9 19-1,0 0 0,0 0-2,-16 13 1,16 12-3,-4 4 0,0 11-1,4 6 1,-8 9-2,4-1 1,-3 0-1,1-2 0,-4 1 0,3-5 0,-1-5 0,1-7 0,3-5-1,-1-6-1,1-9 0,7 1-3,-3-17-5,0 0-16,0 0-13,19-26 1,-13-2-1,12 4 2</inkml:trace>
  <inkml:trace contextRef="#ctx0" brushRef="#br0" timeOffset="281">168 329 78,'0'0'34,"-17"-20"0,1 23-8,-7-9-23,-4 3-5,4 12-19,-3-13-11,10 2-1,5-2-1,11 4-1</inkml:trace>
  <inkml:trace contextRef="#ctx0" brushRef="#br0" timeOffset="530">223 404 71,'16'1'34,"-16"-1"0,31-7-8,-18-11-20,4 8 0,-11-9-1,-6 19-1,9-26 0,-9 26-1,-15-16-1,1 19 0,-7 4-1,-2 9 1,0 6-1,1 4 0,3 6 0,8 2-1,2 1 0,9-2-1,7 2-2,6-10-2,13 1-4,-10-23-20,16 5-7,-4-21-1,9 0 1</inkml:trace>
  <inkml:trace contextRef="#ctx0" brushRef="#br0" timeOffset="780">433 427 68,'6'-13'35,"1"27"0,-7-14 0,9 41-27,-10-16-3,6 8-1,-5-5-1,3-4 0,-6-5-2,3-19 0,0 0-1,-21-11 0,12-14 0,2-8-1,4-7 1,4-2 0,7 3-1,5 5 0,7 10-1,-3 3-3,9 19-3,-26 2-24,32-2-3,-16 4 0,6 5 0</inkml:trace>
  <inkml:trace contextRef="#ctx0" brushRef="#br0" timeOffset="1014">644 354 66,'0'0'35,"4"13"-1,-4-13 3,4 37-27,-7-17-4,8 13-1,-7-1-1,2 3-1,-4-4-2,1-5 0,-1-7-1,4-19 0,0 0-1,-21-10 1,18-9-1,-1-7 1,4-2-1,4-4 1,7-1 0,5 6 1,2 6 1,9 6-1,-3 3 1,2 11-1,-1 7 1,-3 5-1,-5 8 0,-2 7 0,-7 2-1,-3 6 1,-5-5-2,-3-3 1,-2-7-1,1-6 0,4-13 0,0 0 0,-6-24 0,11 4 0,5-5 1,6-1 0,2-1 0,7 2 1,-3 6 0,4 6 0,-4 6 0,-1 7 0,-3 8 0,-7 7-1,-5 7 1,-1 7-1,-1 1 0,-4 2 0,0-1 0,0-5-1,4-1-3,-4-25-5,19 19-18,-7-37-12,7-1 0,-2-10-1</inkml:trace>
</inkml:ink>
</file>

<file path=ppt/ink/ink2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3:54.1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162 47 79,'4'-13'37,"-8"-6"-2,4 19-7,0-16-20,0 16-1,0 0 0,0 0-1,0 0-2,0 0-1,-10 28 1,7-7-3,-1 4 2,-1 6-2,-3 2 1,4 5-2,-5 1 1,2-1-1,1-4 0,-1 0 0,1-2 0,2-3 1,1-2-1,3-5 0,1 1 0,2-1 1,4 1-1,1 1 0,0-1 0,4 3 0,-2-4-1,0-2 0,3 3-1,-3-8-1,4-1-4,-14-14-6,27 5-15,-17-23-12,11 5 1,-13-17-1,8 2 2</inkml:trace>
  <inkml:trace contextRef="#ctx0" brushRef="#br0" timeOffset="358">257 340 70,'-13'0'35,"-14"-1"-1,2 8 0,-9-1-32,-2-3-4,3 0-30,-3-3 0,6-3-3,7-6-1</inkml:trace>
</inkml:ink>
</file>

<file path=ppt/ink/ink2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4:00.1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291 180 69,'0'0'36,"-10"-16"0,2 1 0,8 15-25,0 0-2,0 0-2,0 0-1,0 0-1,-4 23-1,7 3-2,-6 7 0,3 6 0,-1 4-1,1 6 0,0-4-1,-2-2 1,2-6-2,-1-8 1,1-6 0,-5-10-1,5-13-1,0 0-2,0 0-3,-4-36-15,10 16-17,-3-13 0,8 4 0,-6-5 1</inkml:trace>
  <inkml:trace contextRef="#ctx0" brushRef="#br0" timeOffset="328">256 124 73,'-13'-10'35,"13"10"-1,0 0-5,13-10-21,-13 10-3,17-12 0,-17 12-1,34-13 0,-13 7-1,7 4-1,2 2 0,3 8 0,-2 1 0,-4 10-1,-8 1 0,-9 7-1,-9-2 0,-6 1 1,-13 1-1,-2-3 0,-6-4-1,4-2 1,5-5-1,17-13 1,-10 18 0,10-18-1,19 12 1,1-11-1,2 1 2,-1 2-1,-2 0 0,-2 5 1,-4 0 0,-4 9-1,-9-1 1,-4 4-1,-9 1 0,-2-6 0,-9-1 1,-7-5-1,1-4 0,-2-6-1,2-3-2,-2-10-3,13 10-6,-11-16-25,18 4 0,-2-8-1,11 5 1</inkml:trace>
  <inkml:trace contextRef="#ctx0" brushRef="#br0" timeOffset="843">156 34 69,'-13'-17'37,"13"17"-1,-23-21 2,23 21-28,-20 2-2,11 12 0,-10 1-2,8 12-2,-6 2-1,4 8 0,0 1-2,4 6 1,2-2-1,5 1-1,2 2 1,6-1 0,6-1-1,2-5 0,6-1 0,2-6 0,0-1-1,1-11 0,3 0-3,-5-15-4,17 10-13,-19-22-19,14 2 1,-7-10-1,6 3 2</inkml:trace>
  <inkml:trace contextRef="#ctx0" brushRef="#br0" timeOffset="1217">707 77 80,'0'0'37,"0"0"0,33 3 0,-33-3-29,29 36-1,-15-10-2,7 11-1,-7 6-1,-2 4-1,-9 3 0,-9 2-1,-7-4-1,-10-2-1,-8-3-2,-11-14-5,8 3-20,-17-18-11,12-1 1,-1-10-3,6 0 2</inkml:trace>
</inkml:ink>
</file>

<file path=ppt/ink/ink2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4:06.9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493 142 60,'-3'-15'35,"3"15"0,-19-2 0,19 2-24,-33 4-4,10 4-1,-11-7-2,6 6 0,-3-2-2,5-2-1,4 0-1,8-2-1,14-1 0,0 0 0,0 0-1,23-12 1,-4 9 0,-2-1 0,2 1 1,-3 5 1,-3 1 0,-4 10 1,-6 3 1,-2 10 0,-5 4-1,2 10 2,-2 0-2,2 7 0,-2-1 0,1-4-1,0 2 0,3-8 0,0-4-2,-3-6 0,6-2-2,-7-11-3,10 1-1,-6-14-3,0 0-2,0 0-1,26 0 3,-17-13 4,4 6 2,-13 7 4,21-20 2,-21 20 4,9-15 3,-9 15 0,0 0-1,-19 3-2,-3 0-2,2 4-1,-7-4 0,1 4-1,0 1-3,1-7-3,25-1-17,-26 9-15,26-9 1,0 0-2,9-19 0</inkml:trace>
  <inkml:trace contextRef="#ctx0" brushRef="#br0" timeOffset="795">824 86 77,'-11'-22'39,"11"22"-2,-22 7 1,22 21-30,-8 4-1,6 13-2,-5 4-1,2 12-2,0 0 0,2 2-1,-2-4 0,3-6 0,-1-7-1,0-4 1,1-7-1,2-7 0,3-8 0,-3-5-2,0-15-1,0 0-3,0 0-8,0 0-25,15-23 1,-10-6-1,11-1 1</inkml:trace>
  <inkml:trace contextRef="#ctx0" brushRef="#br0" timeOffset="1123">1055 310 74,'23'4'36,"-23"-4"-1,23 13 0,-23-13-29,0 0-1,-30 12-2,1-7 0,-9-2-1,-4 0-2,-1 0 0,-1-3-3,8 5-2,-2-13-9,20 10-22,3-8 0,15 6-1,0 0 2</inkml:trace>
  <inkml:trace contextRef="#ctx0" brushRef="#br0" timeOffset="1404">1179 512 81,'-13'1'37,"-3"6"-1,-26-15 0,8 13-32,-14-6 0,1 4 0,-3-3-2,1 1-1,4-1-1,1-1-3,15 4-1,2-13-8,27 10-25,-19-11 1,19 11-2,3-17 2</inkml:trace>
  <inkml:trace contextRef="#ctx0" brushRef="#br0" timeOffset="1684">962 170 56,'1'-16'37,"-6"-1"2,5 17-1,-13 0-11,13 29-19,-13 6-2,7 20-1,-7 3-2,4 9-1,-2 1-1,0-2-1,4-7-3,-6-14-4,13 3-16,-9-29-16,9-3 1,0-16-3,0 0 2</inkml:trace>
  <inkml:trace contextRef="#ctx0" brushRef="#br0" timeOffset="3556">1524 74 64,'-5'-13'36,"-3"-3"0,8 16 1,-13-13-25,20 28-3,-11 1-2,9 20-1,-2 5-1,6 11-2,-2 3 0,6 8-1,3-2-2,-1-8 2,-2-2-2,-5-10 0,1-6-1,-6-12-1,-2-5-3,-1-18-7,0 0-27,-1-24 1,5 3 0,1-14-2</inkml:trace>
  <inkml:trace contextRef="#ctx0" brushRef="#br0" timeOffset="3821">1729 0 90,'0'0'37,"0"0"1,2 45-9,-9-13-22,5 18-2,-9 0 0,2 10-2,-1 0 0,2 1-1,0-6-2,1-6 1,1-4 0,1-7-1,1-7 0,4-8-1,1-6-3,-1-17-4,0 0-16,0 0-15,12-20 1,-8-9-1,7 4 1</inkml:trace>
  <inkml:trace contextRef="#ctx0" brushRef="#br0" timeOffset="4024">1706 334 67,'-9'-13'34,"9"13"0,-31-8-2,10 15-24,-2-6-7,-6 2-3,8 6-23,-6-5-7,14 1-3,13-5 2</inkml:trace>
  <inkml:trace contextRef="#ctx0" brushRef="#br0" timeOffset="4399">1854 270 51,'4'-13'36,"1"-1"-1,10 12-4,-2-11-4,18 26-18,-17-4-1,12 17-2,-10 3-2,-1 13 0,-8 2-3,-5 5 1,-11-1-2,-4-5 1,0-6-2,-5-9 0,5-11 0,13-17-1,-13-4 1,18-15 0,8-7 0,3-7 0,2-10 1,7-2 1,-6-4 0,0 7 0,-6 3 0,-5 8 1,-5 11-1,-3 20 1,0 0-1,-23 21 0,9 14 0,1 3 0,1 6-1,3 1 1,5-6 0,4-4-1,4-6 0,7-13-2,4-4-1,0-20-6,15 8-17,-9-19-13,5 6 1,-3-6-2,6 8 2</inkml:trace>
  <inkml:trace contextRef="#ctx0" brushRef="#br0" timeOffset="4835">2261 423 86,'0'0'37,"-16"17"-1,10 4-4,-4-10-26,5 13-2,3-8-1,3-3-1,-1-13-1,20 13-1,-5-20 0,1-8 0,-3-5 0,-2-4 0,-3 1 0,-7 0 0,-7 5 0,-2 5-1,8 13-3,-27-10-12,27 10-21,-18 12 0,18-12-1,0 0 0</inkml:trace>
  <inkml:trace contextRef="#ctx0" brushRef="#br0" timeOffset="5397">2966 48 72,'0'0'35,"-26"-10"0,8 13 0,-12-2-29,-1 12-2,-6-4-1,9 7-1,-2-4 1,8-4-1,2-2 0,20-6 0,-13 3 0,13-3 1,0 0-1,0 0 1,3-13 0,-3 13-1,0 0 0,-6 19 0,2 0-1,-1 8 1,2 7-1,1 7 1,-3-1-1,2 7 0,0 1 0,2-6 0,-1 3-1,1-7 0,2-6 0,-1-3 0,2-3 0,-1-6-2,2-4-1,-3-16-4,12 15-6,-12-15-19,7-19-8,5-2 1,11 3 0</inkml:trace>
  <inkml:trace contextRef="#ctx0" brushRef="#br0" timeOffset="5756">2877 427 68,'-13'-10'33,"-7"10"-2,-2-4 0,-4 7-34,-7 0-27,3-9 0,6 0-2,7-3-1</inkml:trace>
  <inkml:trace contextRef="#ctx0" brushRef="#br0" timeOffset="6052">3222 100 63,'-9'-14'35,"9"14"-1,-13-3 1,13 3-24,-17 4-3,-1 5-1,-8-9-2,3 7 0,-6-4-1,12 4 0,1 1-1,16-8 0,-10 21-1,14-3 0,1-1 0,3 10 0,-3 0-2,-4 7 1,-2-2 0,-4 5 0,-2 4-1,1 0 0,-1 2 0,1-3 1,5-1-1,2-3 0,1-2 0,-1-7 0,1-4 1,0-7-1,1-3 0,-3-13 0,10 14 0,-10-14 0,18 0-1,-18 0-1,27-9-1,-12-4-5,12 10-12,-12-17-20,11 1 1,-9-9-2,5 2 2</inkml:trace>
  <inkml:trace contextRef="#ctx0" brushRef="#br0" timeOffset="6458">3248 292 89,'-4'-16'37,"4"16"0,0 0-5,17 28-25,-8-12-1,5 10-1,-2 0-1,1 6-1,-5-1-2,-3-4 0,-5 1 0,-9-6-2,0-5 0,-8-10-1,4-2-1,0-14 0,4-4 0,9-9 1,9 0 0,4-10 1,4 2 1,5-2 1,-2 4 0,2 4 1,-7 5 0,-15 19 0,16-9 0,-16 9 0,-5 28-1,2 2 0,-1-1 0,0 6 0,4 1-1,0-2 1,4-7-2,0-5-2,11-4-3,-15-18-9,35-9-21,-15-13-2,9-4-2,-6-18 2</inkml:trace>
  <inkml:trace contextRef="#ctx0" brushRef="#br0" timeOffset="6879">3574 124 66,'0'0'35,"0"0"0,0 0 0,0 0-23,17 7-5,-17-7-1,35-9-2,-12 5-2,9 1 1,0-3-1,0 5 0,-2-2 1,-3 4-1,-6-1-1,-5 6 1,-16-6-1,11 15 0,-14 0 0,2 7 0,-5 6 0,2 10 1,-3 2-2,4 11 1,-3 0 0,3 0 0,-1-2-1,-2-5 0,-1-8 1,-2-5-1,-1-5 0,-3-7 1,-3-2-1,-2-2-1,3-1 1,-4 1-1,-2 2-1,-2-8-4,6 9-10,-19-17-23,14-1-1,-8-9-1,4-4 1</inkml:trace>
  <inkml:trace contextRef="#ctx0" brushRef="#br0" timeOffset="8392">4160 1042 52,'0'0'31,"19"2"1,-19-2-1,0 0-20,0 0-4,-23-18 1,-3 18-3,-13-6 0,-8 8 0,-14-8 0,-5 4-1,-14-3 0,-1 2-1,-9-5 0,-2 1 0,-5-1-1,-3-3-2,-4-2 2,-2 3-2,-1 1 1,-2 1-1,1 5 1,5 1-1,2 2 0,2 6 1,4 0-1,3-2 1,1 2-1,-3-4 1,-2-4-1,-3 1-1,-3-7 1,-1 1 0,4-2 0,0 4-1,5-3 1,9 5 0,6 2 0,11-1 1,9 7-2,5-4 2,4 4-1,5-5 0,-1-2 0,2 1 0,-1-8 0,-1 2 0,-3-2 0,-2-4-1,2 4 1,1-1 0,3 3 0,2 1 1,2 2-1,2-1 0,0 4 1,0 1 0,-5-2 0,1 4 0,-8-4-1,-1 1 1,-1 1 0,5 0-1,4-2-2,4-2-3,21 14-11,-4-21-24,23-4 1,4-11-3,6-12 2</inkml:trace>
  <inkml:trace contextRef="#ctx0" brushRef="#br0" timeOffset="24569">5139 477 69,'0'-22'36,"0"6"-1,-5-4 2,5 20-28,-14-28-1,14 28-1,-26-13-2,13 14-1,-3-1-1,16 0 0,-23 12-1,16 3 0,2-1 0,4 6 0,1 2-1,4 1 0,-2 7 0,0-1 0,0 1 0,-2 2 0,0 0-1,3-1 1,-3 1-1,1-2 0,1 2 0,1-1 2,-1 1-2,0-2 0,-2 2 0,0-4 1,0-4-1,-3-3 0,0-5-2,3-16 0,0 0-4,-13-8-6,13 8-17,12-29-12,-1 9 3,-2-11-3,11 5 4</inkml:trace>
  <inkml:trace contextRef="#ctx0" brushRef="#br0" timeOffset="24928">5162 717 72,'-10'-18'34,"10"18"1,-35-4 0,15 11-25,-9-4-7,4 3-2,1 0-5,-8-8-30,17 5 0,15-3-2,0 0 1</inkml:trace>
  <inkml:trace contextRef="#ctx0" brushRef="#br0" timeOffset="25131">5187 677 75,'-18'16'37,"4"-1"-2,5 10 1,-4-1-29,12 13-3,-5-3-1,7 3 0,6-5-2,6-2 0,3-5-1,2-6 0,2-12 0,2-8 0,-2-11 2,-1-7-2,-8-8 2,-2-4-1,-7-4 0,-5 0 0,-8 0 0,-2 5-2,-4 8-2,-8 0-5,25 22-27,-27-23-1,27 23-1,0 0-1</inkml:trace>
  <inkml:trace contextRef="#ctx0" brushRef="#br0" timeOffset="25427">5326 765 75,'10'31'36,"3"9"1,-12-5 0,16 2-29,-11-12-2,2-2 0,-8-23-1,0 16-1,-6-29-1,1-6-3,-2-10 1,4-1-1,3-8 1,5 2-1,2-2 0,4 6 0,4 7-2,2 3 0,6 12-4,-14-9-17,10 16-15,-6-5 0,4 6-1,-17 2 1</inkml:trace>
  <inkml:trace contextRef="#ctx0" brushRef="#br0" timeOffset="25895">5978 711 74,'0'0'36,"0"0"1,-24-6-3,14 20-24,-12-2-4,3 10-1,-4 0-1,3 7-1,1-3-3,6-1 1,4-5-2,9-7 0,0-13 1,18 1-2,-4-9 1,2-11 0,3-6 0,-3-2 0,-3-3 1,-2 3 0,-5 8 1,-6 19 1,12-15 0,-12 15 0,8 24 0,1 6 1,1 4 0,5 5-1,1-1-1,5-2 1,1-8-3,-5-14-3,9 5-11,-13-31-24,9-1 2,-4-13-2,-1-1-1</inkml:trace>
  <inkml:trace contextRef="#ctx0" brushRef="#br0" timeOffset="26457">6675 422 85,'-13'-30'37,"-5"12"1,-12-7-2,8 16-28,-11-4-1,10 13-1,-6 2-2,11 9 0,4 4-1,10 11-1,2 4-1,8 4 1,0-1-1,2 6 0,0 1-1,-4-1 1,-2 0-1,-1 0 1,-5-1-1,-1-3 1,-1 1-1,4-1 1,-1 0-1,-2-3 0,5-4 0,-1-4 0,1-3-2,-3-7 0,6 1-4,-3-15-4,0 0-15,0 0-15,17-7 1,-7-12-2,12 4 3</inkml:trace>
  <inkml:trace contextRef="#ctx0" brushRef="#br0" timeOffset="26769">6614 767 73,'-17'-8'34,"-11"-1"-1,-1 5 1,-4-2-32,0 3-4,8 0-27,5 3-3,20 0-1,0 0-1</inkml:trace>
  <inkml:trace contextRef="#ctx0" brushRef="#br0" timeOffset="26940">6701 749 90,'0'29'36,"6"10"1,-6-10-7,10 17-23,-9-8-2,6 0-1,-9-12-1,-3-8-1,5-18-1,-19-5 0,6-14-1,5-11 0,-1-4 0,6-3 0,5-1 0,6 3-1,7 4 0,2 2-1,8 16-3,-9-3-9,10 12-23,-7 0 1,4 6-2,-7-3 0</inkml:trace>
  <inkml:trace contextRef="#ctx0" brushRef="#br0" timeOffset="27237">6912 737 82,'16'-6'37,"-16"6"-1,0 0 1,0 0-30,0 0-1,-13-7 0,-6 14-2,2 12-1,-5 0 0,6 11-1,3 4-1,5 2 1,5 2-2,6-5 0,8-1-2,2-14-3,10 4-5,-23-22-23,42-5-6,-16-12 0,5-2 1</inkml:trace>
  <inkml:trace contextRef="#ctx0" brushRef="#br0" timeOffset="27471">7102 709 91,'0'0'37,"-23"-7"-2,18 33-6,-5-4-23,10 11-1,-3 2-1,8 3-1,-1-3-2,3-3 0,1-6-1,-6-6 0,-4-6 0,2-14-1,-28 7-2,3-16-4,8 11-22,-10-18-8,9 0 1,4-6-3</inkml:trace>
  <inkml:trace contextRef="#ctx0" brushRef="#br0" timeOffset="27720">7221 374 82,'0'0'38,"0"0"0,-3 37 0,16 10-29,-9-1-2,6 14-1,-5 4-2,2 7-1,-4-5-2,-2-7 0,-2-11-2,-4-10 0,2-11-1,3-27-1,-2 14 1,0-29-2,8-4 1,3-4 0,5 0 1,2 2 1,3 7 1,1 6 1,-1 11 0,-2 13 1,-2 6 0,-1 7 0,-5-1 0,2 2 0,-2-5-2,1-5 0,5-4-3,-15-16-12,35-24-22,-17-2-1,10-5 0,2-10-2</inkml:trace>
  <inkml:trace contextRef="#ctx0" brushRef="#br0" timeOffset="28656">8101 770 86,'0'0'37,"-26"-24"0,26 24-7,-28-6-19,17 20-4,-11-1-1,5 15-2,-1 1-2,4 6 0,2 3-2,8 1 0,5-3-1,6-4-1,12-4 0,6-14 1,2-5 0,4-10-1,2-8 1,-5-11 0,1-11 2,-11 1-1,-2 1 1,-7 1-1,-5 6 1,-4 22 0,0 0-1,0 0 1,-5 31-2,6-4 2,3 2-2,5 0 1,7-4 0,3-12 0,3-8 0,-1-11 0,-3-18 2,-5-3-2,-6-7 1,-10 0-1,-6-1 1,-5 9-1,-11 7 0,-2 6-1,-2 18-5,-6-6-15,13 15-17,5-5 0,8 6 0,9-15-1</inkml:trace>
  <inkml:trace contextRef="#ctx0" brushRef="#br0" timeOffset="29124">8402 789 57,'13'13'37,"-4"6"-1,-6 2 0,7 19-9,-10-15-23,7 5 0,-7-3-2,-4-6-1,-1-8-1,5-13-1,-19-13 1,8-8-2,1-4 2,2-4-1,8-3 2,8 1 0,2 2 1,9 9 0,-1 7 0,10 8 1,-2 5 0,0 11 0,-6 3 0,1 9-1,-5 4 0,-6 3-1,-4 2 0,-2 0 0,-7-3-1,2-3-2,-2 0-1,3-26-5,0 34-16,0-34-15,0 0-1,4-25 0,9 6 2</inkml:trace>
  <inkml:trace contextRef="#ctx0" brushRef="#br0" timeOffset="29577">8826 772 89,'-23'-2'37,"3"10"0,-6-3-7,14 14-23,-2-4-2,11 11-1,3 0-1,10 3-2,6-3 0,4-1-1,-4 0 0,-3-5 0,-7 0-1,-8-5 1,2-15-2,-29 19-1,11-9-3,-14-17-10,16 7-22,0-13 2,14-2-3,5-11 2</inkml:trace>
  <inkml:trace contextRef="#ctx0" brushRef="#br0" timeOffset="29858">8990 471 96,'0'0'39,"0"19"0,17 14-4,-11 6-29,0 9-1,-6 2-1,3 1-1,-5-3-1,-2 0 0,-1 0-2,0-6 1,0 1-1,2-2 1,2-2-2,0-4 0,2 0-1,-2-10-2,8 4-6,-7-29-19,0 0-12,14 1 2,4-14-2</inkml:trace>
  <inkml:trace contextRef="#ctx0" brushRef="#br0" timeOffset="30092">9135 767 66,'-35'-10'30,"10"25"-4,-15 9-34,8-21-18,4 8-4,-4-10 1</inkml:trace>
  <inkml:trace contextRef="#ctx0" brushRef="#br0" timeOffset="30404">9291 749 56,'-18'10'37,"1"1"-1,4 11 0,-9-7-10,8 15-23,-8 1 0,3 2-2,3 1 0,6-5-2,9-3 0,8-10-2,9-6 1,4-13 1,5-9 0,-2-9 0,-1-6 0,-6-9 2,-5-5 0,-3 5 2,-11-2 0,1 12 1,-7 6 0,9 20 1,0 0-1,-8 26 0,12 6-1,3 10-1,1 3-1,2 0-1,1-1-2,-3-9-4,9 5-11,-13-27-21,15-5-1,-19-8 0,29-24 2</inkml:trace>
  <inkml:trace contextRef="#ctx0" brushRef="#br0" timeOffset="30731">9491 811 82,'17'4'36,"-8"17"0,-17-2-2,20 8-30,-12-4-1,0 2-1,-7-6-1,7-19-1,-19 13-1,3-23-1,6-7 1,3-7-1,5-2 1,8-1 1,7-3 1,9 7 1,4 7 1,7 6 0,-2 7 1,2 12 0,-7 1 0,-3 13-1,-6 2 0,-6 4-1,-7 0-1,-4 0-1,-2-3-2,-6-7-2,8 3-7,-16-22-28,16 0 2,7-25-2,6 2 1</inkml:trace>
  <inkml:trace contextRef="#ctx0" brushRef="#br0" timeOffset="31059">9827 374 65,'7'-34'38,"-3"8"-1,-4 26 2,0 0-18,29 25-14,-27 2-2,3 14-1,-5 3 0,3 8-1,-3 2-1,0 4 0,-3-2-1,2 3 0,-1-6 0,0 1 0,0-3-1,4-4 0,2-7 0,0-2 0,5-6 0,0-7 0,-1-6-2,1-6 0,4-6-2,-13-7-4,27-3-15,-19-19-17,13-2 3,-6-16-4,10 5 3</inkml:trace>
  <inkml:trace contextRef="#ctx0" brushRef="#br0" timeOffset="31340">10049 802 67,'-30'-3'32,"-8"6"-1,-9 0-6,3-1-54,-4-7 0,14 2-3,3-5 1</inkml:trace>
  <inkml:trace contextRef="#ctx0" brushRef="#br0" timeOffset="32010">10731 796 46,'0'0'33,"-3"-23"0,3 23 1,-11-26-18,11 26-4,0 0-4,-17 7-2,-4 1 0,4 9-2,-8 2-1,4 11 0,-1 0-1,3 6 0,3-3-2,6 2 1,4-3-1,8-4-1,3-5 1,7-10 0,4-6-1,4-12 1,5-10-1,-1-11 1,0-10 0,-1-8 0,-6-6 1,-1 4 0,-6 1 0,-3 12 1,-8 14 0,1 19 0,0 0-1,-7 40 1,4 0-1,4 8-1,4-1 1,5 0 0,6-9-1,5-16 0,7-15 1,2-16-3,6-5-2,-8-23-10,13 5-24,-14-10-1,3 4 0,-8-1-2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2:11.1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61 105 61,'6'-13'36,"-6"-1"0,0 14-7,0 0-8,0 0-14,0 0-1,-10 14-2,-3 7-1,1 16 0,-1 10-1,6 11 0,-2 8 0,8 1-1,1 3 0,9-6 0,5-5 0,5-11 0,4-10 0,4-16-1,6-12 1,1-14-1,-2-14 0,1-12 0,-3-20-1,-4-15 0,-13-14 1,-9-5-1,-8-1 1,-9 5 0,-3 7 0,-9 12 0,-6 18 0,-2 21 0,3 17 0,1 20 1,3 8-1,9 18 2,3 9-2,11 11 2,6 6-1,8 5 0,5 3-1,1-1 2,2-1-1,3-8 0,-7-5 0,3-9-1,-4-12 0,-5-8-1,-1-6-3,-8-25-12,0 0-24,15-11-1,-7-10 2,-5-17-3</inkml:trace>
</inkml:ink>
</file>

<file path=ppt/ink/ink2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4:18.3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329 145 79,'0'0'37,"15"-5"1,-15 5 0,0 0-30,-6 26-2,-19-15-1,-1 8-1,-14-6-2,-1 3-1,-6-5 0,3-5-2,5-2 0,8-4-2,11 1 1,20-1-1,0 0 0,23-7 1,3 4 0,4 0 1,-1 0 2,-3 5 0,-5-1 2,-21-1-1,16 21 1,-16-1-1,-7 3 1,1 9-1,-3 6-1,5 3 1,-1 0-2,5-3 1,2-2-2,2-7 0,3-4-2,-1-9 0,-6-16 0,12 17 0,-12-17-1,0 0 2,0 0 0,0 0 2,0 0 1,0 0 1,6-13 0,-6 13 0,-16 2 0,-2-1 0,-4-2 0,-3 1-2,-1-3-1,-3-3-2,8 6-5,-8-13-25,29 13-3,-16-16-1,16 16-1</inkml:trace>
  <inkml:trace contextRef="#ctx0" brushRef="#br0" timeOffset="733">676 55 80,'-1'-26'39,"5"14"-1,-17-7 0,13 19-28,0 0-2,-8 34-1,0-1-3,-1 21 0,4 7-2,-3 12 1,0 4-3,3 5 1,0-1 0,-4-11-1,5-7 1,1-15-1,2-9-1,-1-12-1,2-8 0,0-19-3,0 0-3,3-22-13,9 0-19,-8-10 1,8 0 0,-5-8 0</inkml:trace>
  <inkml:trace contextRef="#ctx0" brushRef="#br0" timeOffset="1029">836 325 79,'0'0'38,"16"-3"-1,-16 3-2,0 0-25,0 0-4,-22 10-1,-8-4-2,-2-1-1,-1 3-2,-4-4-4,8 3-1,-6-11-19,17 10-14,18-6 1,0 0-2,18-2 1</inkml:trace>
  <inkml:trace contextRef="#ctx0" brushRef="#br0" timeOffset="1263">874 453 90,'13'26'38,"-13"-26"-2,-13 22 2,-14-16-34,-8 1 0,-9-6-1,-3 1-3,6-4-1,-3-5-4,20 10-15,5-15-18,19 12 2,-5-19-3,18 11 1</inkml:trace>
  <inkml:trace contextRef="#ctx0" brushRef="#br0" timeOffset="1544">790 103 91,'0'0'39,"-13"25"-1,0 8 1,16 20-32,-12 1-2,2 11-1,-7 4-2,1 1-3,-4-5-2,-5-17-7,17-7-27,-8-16-3,12-6 1,1-19-2</inkml:trace>
</inkml:ink>
</file>

<file path=ppt/ink/ink2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4:20.8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265 107 65,'16'-12'37,"-10"-2"-1,-6 14 1,6-24-25,-6 24-4,-18 3-1,0 6-2,-14-2-2,-3 8-1,-4-2 0,-1 0-2,2-2 1,6-6-1,6-3 1,11-2-1,15 0 1,0 0 0,0 0 1,11-13-1,-11 13 1,20 7-1,-20-7 1,13 32 0,-11-5-1,-2 6 1,-2 5-2,1 5 2,-1 5-2,0-1 1,-3 0 0,4 0-1,-2-6 0,1-2 0,0-2 1,2-6-2,-3-8 1,1-5-3,2-18-1,0 0-6,0 0-16,15-25-14,1 1 0,-5-11 0,12 3 0</inkml:trace>
  <inkml:trace contextRef="#ctx0" brushRef="#br0" timeOffset="374">218 371 76,'13'-18'35,"-13"18"0,-21 10 1,1 8-30,-12-6-3,-1 2-1,-1-2-3,-5-11-13,8 5-20,12-7-1,19 1-2,-2-15 1</inkml:trace>
  <inkml:trace contextRef="#ctx0" brushRef="#br0" timeOffset="702">540 35 69,'-5'-17'38,"5"17"0,-14-2 1,8 17-21,-7 1-10,5 19-1,-10 5-2,5 11-1,0 8-2,3 2 1,1 5-2,5-5 0,6 8-1,2-10 1,7-7-1,4-5 0,2-7 0,-1-6-2,3-7 0,-2-15-5,12 1-9,-29-13-24,41-20 1,-20-7 0,10-3-2</inkml:trace>
  <inkml:trace contextRef="#ctx0" brushRef="#br0" timeOffset="982">751 294 85,'-16'-20'37,"0"13"0,-7 1-5,18 22-23,-21 0-3,8 18 0,-3 1-3,6 7-1,6 1-2,5-5-1,8-5-1,2-11 0,10-7-1,2-15 1,5-7-1,-1-14 1,0-8 1,-3-9 0,-4-3 2,-4 1 0,-6 2 1,-2 9 1,-4 6-1,1 23 1,0 0 0,3 23 0,-2 6 0,8 9-1,1 2-1,0 1-1,2-2-1,-5-9-5,12 2-11,-19-32-23,24 6 3,-12-22-4,5-5 3</inkml:trace>
  <inkml:trace contextRef="#ctx0" brushRef="#br0" timeOffset="1341">946 66 56,'3'-32'38,"5"16"-1,1-2 2,13 26-14,-22-8-16,40 20-1,-20 1-2,8 15-2,-8 2 0,2 12-2,-14 3-1,1 5 1,-9 2-1,-3 0 0,-6-1-1,-7-4-1,-2-2 1,-10-12-3,5-1-1,-13-20-8,13 7-17,-16-20-12,4-1 2,-8-18-2</inkml:trace>
</inkml:ink>
</file>

<file path=ppt/ink/ink2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4:43.8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508 191 72,'0'0'35,"5"-16"1,-5 16 1,-11-16-28,11 16-2,-23-11-1,4 8 0,-10 0-2,1 11-1,-7 4 0,6 7-1,0 5 0,7 7-1,6 2 0,11 7 0,2-2 0,8 1-1,6-2 1,4-1-1,6-6 0,6-2 1,4-6-1,2-3 1,0-7-1,0-4 0,-1-4-1,-3-8-2,-1 4-3,-21-20-21,7 6-12,-12-12 0,-1 7-2,-8-6 1</inkml:trace>
  <inkml:trace contextRef="#ctx0" brushRef="#br0" timeOffset="484">99-6 83,'-19'-5'39,"4"7"-2,15-2 2,-16 26-32,11 4-1,-10 1 0,8 11-2,-6 6-1,10 7-1,-4 1 0,8 5 0,4-2-1,3 1 0,8-5-1,2-2 1,9-4-1,-1-10 0,7-6-1,-2-11-3,4-3-3,-14-32-19,15 3-14,-2-19 1,6 0-2,-2-13 2</inkml:trace>
  <inkml:trace contextRef="#ctx0" brushRef="#br0" timeOffset="843">816 53 87,'5'-15'38,"-5"15"0,0 0-1,21 27-29,-12-8-1,10 13-2,-5 2 0,4 12-1,-5 3-2,-2 12 1,-8 0-1,-6 4-1,-4 0-1,-12-4 0,-7-3-1,-13-17-2,-4-6-5,-21-30-16,19 2-16,-2-16-1,7-6-1,9-14 1</inkml:trace>
</inkml:ink>
</file>

<file path=ppt/ink/ink2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4:49.7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525 129 81,'0'0'36,"0"0"1,0 0-3,-27 0-26,9 8-1,-12-6-3,-2 4 0,-6-3-2,4 1 0,0-3-2,5-1 0,11 0 0,18 0 0,0 0-1,0 0 0,13-17 0,7 13 1,0-1-1,2 2 1,-2 3 1,-1 9 0,-9 8 0,0 5 1,-7 6 0,-1 8 0,-5 2-1,-2 4 1,1-2-1,-3 0 0,1-7-1,3-1-1,2-5 1,1-5-2,4-2-1,-4-20 0,17 22 0,-17-22-1,21 3 1,-21-3 0,23-3 2,-10 2 0,-13 1 2,21 1 0,-21-1 2,0 0-1,5 19 1,-5-19-1,-28 13 0,4-9-1,-7-2 0,-3-2 0,-1 0-1,0-2-1,5 0-2,-1-10-6,31 12-20,-26-7-9,26 7 1,0 0-3</inkml:trace>
  <inkml:trace contextRef="#ctx0" brushRef="#br0" timeOffset="687">887 78 78,'2'-19'39,"-4"0"-1,2 19 2,-3-19-29,8 34-4,-10 2 0,8 21-3,-7 5-1,4 13 0,-3 5-2,2 7 1,-1-3-2,1 0 1,-4-5 0,2-8-1,2-9 0,-1-8-1,1-6 0,0-11-1,1-18-3,0 0-4,0 0-13,5-18-18,6-3 1,-6-11-1,8 1 1</inkml:trace>
  <inkml:trace contextRef="#ctx0" brushRef="#br0" timeOffset="999">1113 310 87,'22'-15'37,"-22"15"0,0 0 0,-22-11-31,0 15-2,-12-1-1,-1 1-1,-4 4-2,0-5-3,8 7-2,2-13-12,29 3-20,-16 12 0,16-12-1,22 4 1</inkml:trace>
  <inkml:trace contextRef="#ctx0" brushRef="#br0" timeOffset="1233">1167 401 82,'17'24'37,"-17"-24"1,-19 23 0,-8-19-30,-2 12-4,-10-7 0,-2 4-1,1-3-4,-2-10-4,17 9-24,-4-17-9,16 4 0,13 4-1</inkml:trace>
  <inkml:trace contextRef="#ctx0" brushRef="#br0" timeOffset="2059">1630 98 69,'-14'-7'37,"14"7"0,0 0 1,-13-16-27,30 22-3,-3-6-2,12 9-1,-4-8-1,7 2-1,-6-2-1,-1-2 0,-5-2 0,-17 3 0,16-3-1,-16 3 1,-8 25-1,0 2 0,0 7-1,2 8 1,-1 6-1,2 2 1,1 3-1,1 2 1,-1-7-1,-1-2 1,1-7-1,-2-3 1,1-5-1,-3-4 0,-2-6 0,3-8 1,-6-5-1,0-6 0,-3-9 0,-1-2 0,-1 0-1,-2-7-1,7 5-3,-6-14-3,19 25-12,-13-35-17,25 19-3,-2-10 1,14 4-1</inkml:trace>
  <inkml:trace contextRef="#ctx0" brushRef="#br0" timeOffset="2434">1753 367 100,'-1'-15'38,"1"15"1,-18-16-8,5 20-25,-13-4-3,0 6 0,-4-6-3,-8-3-2,11 8-7,-20-18-28,28 7-2,2-7 1,17 13-2</inkml:trace>
  <inkml:trace contextRef="#ctx0" brushRef="#br0" timeOffset="2746">1886 354 80,'0'0'37,"8"-14"0,10 22-1,-2-8-28,12 20-1,-11 0-1,5 15-2,-8 0-1,-5 7-1,-6 2-1,-10 0 0,-3-4 0,-6-11-2,1-6 1,2-16-1,13-7 0,-7-13-1,19-12 2,5-8-1,9-8 0,4-5 1,1-5 0,-1 0 1,-8 4 0,-2 7 0,-12 10 1,-3 17-1,-5 13 0,-13 17 0,2 12 1,2 16-1,3 5-1,0 2 1,5 0-1,-2-3 1,7-7-1,5-10-1,7-8-2,-16-24-4,35 21-13,-35-21-19,39-17 0,-16-6-1,7 5 0</inkml:trace>
  <inkml:trace contextRef="#ctx0" brushRef="#br0" timeOffset="3229">2390 503 93,'0'14'36,"0"-14"0,0 35-8,-4-19-23,17-1-1,-13-15-1,26 14 0,-26-14-1,25-11 0,-19-4 0,-6 15 0,2-27 0,-2 27-1,-20-15 0,7 18-1,-1 7-1,-4 0-6,15 16-21,3-26-11,-8 26 1,8-26-2</inkml:trace>
  <inkml:trace contextRef="#ctx0" brushRef="#br0" timeOffset="4134">3042 85 57,'0'0'36,"-4"-22"1,4 22-1,-31-20-14,18 24-16,-17-5-1,4 8-1,-5-4-1,5 4-1,2-2 0,6 1-1,4-5-1,14-1 1,-13 3 1,13-3-1,0 0 1,0 0-1,-2 22 1,4-2 0,-4 0 0,4 11-1,-2 2 1,0 5-1,-2 1 0,2 2 0,0 2 0,-1-4 1,-2-2-2,2 0 1,-2-6-1,0-2 1,0-3-1,-2-9 0,4-1 0,1-16-1,-4 13-2,4-13-3,0 0-8,-9-35-18,22 15-8,-3-10 0,12 2-1</inkml:trace>
  <inkml:trace contextRef="#ctx0" brushRef="#br0" timeOffset="4509">2974 368 85,'-15'7'35,"1"3"-1,-18-5 1,9 3-34,-7 1-2,-5-10-18,6 2-15,6-7 0,8-2-3,6-5 2</inkml:trace>
  <inkml:trace contextRef="#ctx0" brushRef="#br0" timeOffset="4883">3410 40 65,'0'-16'35,"0"16"1,-12-20 0,-1 18-18,-9 0-12,4 10-1,-8-2-1,5 10 0,0-1-1,5 6 0,7 3-1,8 3 1,5 1-1,0 4 1,1-2-2,-1 6 1,-4-1-1,0 4 0,-4-1 1,-4 3-1,1-2 0,0 1-1,0 1 1,2 0 0,1-1-1,1-2 1,3-6-1,1-3 0,4-6 0,1-1 0,1-6 0,-7-16 0,23 17 0,-9-17-2,4 0-1,-5-13-3,10 12-8,-13-30-15,15 11-11,-9-12 0,4 3 0,-11-12 1</inkml:trace>
  <inkml:trace contextRef="#ctx0" brushRef="#br0" timeOffset="5273">3405 361 67,'3'-22'38,"-3"22"-1,16-12 1,2 23-17,-18-11-14,27 27 0,-17-4-3,2 9 0,-6 3-2,-3 0-1,-5-2-1,-5-7 0,1-5-1,6-21-1,-13-3 0,7-16 0,8-7 0,5-10 0,3-7 0,3-2 2,0-1 0,0 8 1,-4 4 0,0 15 1,-9 19 0,0 0 0,0 0 0,-13 37 0,4 5-1,5 2 1,-4 5-1,5-4 0,5-3-1,2-7 0,8-6-2,2-20-4,11 2-10,-11-31-22,21-2-1,-7-15 0,6-4-2</inkml:trace>
  <inkml:trace contextRef="#ctx0" brushRef="#br0" timeOffset="5694">3741 66 77,'0'0'36,"0"0"-1,0 0 1,21-4-28,2 7-2,-1-7-1,11 2-1,-4-1 0,7 2-1,-6-2 0,-1 6-1,-5 1 1,-6 8-1,-3 5-1,-8 12 0,-2 3 0,-5 9 0,0 4 0,4 5 0,-4 3 0,0 2 0,0-3 0,0-4 0,-4-8 0,-1-2-1,-6-9 0,-4-1 1,-2-7-2,-4-2 1,-2-4-1,-4-4-1,1 4-4,-12-18-8,16 9-21,-14-16-5,4 1 0,-5-11-2</inkml:trace>
  <inkml:trace contextRef="#ctx0" brushRef="#br0" timeOffset="7005">4073 1209 9,'32'8'28,"-19"-8"1,0-3 3,-13 3-12,9-13-2,-9 13-4,0 0-3,0 0-1,-26-11-4,13 19 0,-15-7-1,-1 6 0,-16-7-1,-5 2-1,-14-8 0,-3-1 0,-10-6 0,-1 3-1,0-6 0,3 8-1,2 3 0,7 2 0,1 1-1,-1 2 0,1-1 1,-4 1-1,-4-6-1,-1-3 1,-8-2 1,-1 2-1,1-3 0,-1 1 0,-4 6 1,5-2-1,-2 4 1,-3-1-1,3 2 0,1 2-1,2-4 1,5 3 2,2-2-2,4-3 1,7 2-2,2-1 2,1-2-1,0 4 2,-1-3-2,0 3 0,6 1 0,-3 2 0,3 1 0,3 2 0,4 0 0,5 1 0,2-2 0,-1 0 0,-1-3 0,-1-2 0,-1 0 0,-5-4 0,-3-2 0,-3 1 1,-5-1-1,3 2 0,-6-1 0,7 1 0,0 6 0,2-4 0,3 2 1,1 2-2,3-3 2,5-2-1,4 1 0,3 1 1,1 0-1,5 1-2,3 4-2,-3-9-10,30 8-24,-25-9-2,24-4 0,5-9-2</inkml:trace>
  <inkml:trace contextRef="#ctx0" brushRef="#br0" timeOffset="25865">5227 517 72,'2'-26'36,"-1"6"0,-5-10 1,5 9-29,-12-6-1,2 9 0,-11-1-1,4 12-2,-6 0 0,3 5-1,-3 2 0,7 3-1,-1 5 0,8 3 0,3 7-1,6 6 1,2 4-1,4 10 0,2 1 0,-2 9 0,-1 2 0,-2 3 0,-4-4-1,0 2 1,-4-3-1,-2-4 1,-1 0-1,2-8 0,1-2 0,0-7 0,-1-2 0,5 0-1,0-10 0,0 1-1,0-16-2,0 0-3,15 15-11,-21-30-22,24 1 0,-10-18 1,14 10 0</inkml:trace>
  <inkml:trace contextRef="#ctx0" brushRef="#br0" timeOffset="26255">5240 697 82,'-21'8'35,"-6"5"-1,-12 0 1,7 0-34,-1-3-2,-7-6-31,15-4-1,12-6-1,13 6-1</inkml:trace>
  <inkml:trace contextRef="#ctx0" brushRef="#br0" timeOffset="26457">5258 752 90,'-5'37'37,"-3"-17"-1,3 9 1,-3-3-32,6 7 0,-1-2-2,3-1-1,6-4-1,6-5-1,1-8 0,8-10 0,0-8 0,2-9 0,-3-11 0,-3-5 0,-4-9 0,-8 2 0,-5 3 0,-9 6-1,-2 3 1,-7 8-1,1 8-1,-9-1-5,13 17-21,-9-11-9,22 4 1,-17-9-2</inkml:trace>
  <inkml:trace contextRef="#ctx0" brushRef="#br0" timeOffset="26754">5395 783 83,'10'40'37,"-5"-6"-2,8 11-1,-9-13-28,9 5 1,-13-15-2,7 0-1,-7-22-1,0 0-1,0 0 0,-13-26-1,6-8 1,7-5-1,0-7 0,4-1-1,8 5 1,1 8 0,7 7-1,3 12-1,4 12-4,-12-10-11,13 18-23,-11-8 1,6 3-1,-5-10-1</inkml:trace>
  <inkml:trace contextRef="#ctx0" brushRef="#br0" timeOffset="27206">6109 725 73,'-6'-19'35,"6"19"0,-16-20-3,16 20-18,-26 7-6,12 6-1,-12-3-1,4 16-2,-4 2-1,6 7-1,-1 2-2,5 1 0,8-5-1,6-1 1,12-11-2,5-8 0,7-8 1,-1-10-1,4-11 1,-2-9 1,-3-5 0,-2-4 0,-8 1 0,-3 4 1,-4 9 0,-3 20 1,0 0-1,0 0 0,4 27 0,5 4 1,1 1-1,3-1-1,3-4 0,2-7 0,2-6-4,-6-19-5,15 2-27,-11-18-2,6 0 0,-5-16-1</inkml:trace>
  <inkml:trace contextRef="#ctx0" brushRef="#br0" timeOffset="27971">6900 509 67,'0'-32'35,"3"7"0,-8-7-1,5 32-19,-16-26-6,16 26-2,-26-7-1,13 11-1,-8 1-1,2 6-1,-3 1 0,6 8-1,2 2 0,5 7 0,6 3 0,0 4-1,6 0 1,-3 3-1,1 1 0,2 2 0,-6 0-1,1-3 0,-4 2 1,-1-1-1,-1-1 0,1-2 1,0-4-1,1-5-1,2-5 0,-2-9-2,7 1-3,-1-15-7,0 0-20,2-26-8,12 8 2,-2-12-1</inkml:trace>
  <inkml:trace contextRef="#ctx0" brushRef="#br0" timeOffset="28314">6874 736 70,'0'0'35,"-26"-11"-1,4 17 1,-13-9-21,5 6-14,4 11-13,1-11-20,11 1 0,14-4-2,0 0 1</inkml:trace>
  <inkml:trace contextRef="#ctx0" brushRef="#br0" timeOffset="28485">6917 816 90,'0'41'36,"9"10"1,-12-8-1,15 9-30,-11-12-1,5-4-1,-6-13-2,1-7 0,-1-16-1,0 0 0,-16-26-1,12-8 1,1-5-1,4-9 1,4 3 0,4 1-2,4 4 0,0 3-3,5 18-5,-10-6-27,13 15-2,-6-2 1,5 11-2</inkml:trace>
  <inkml:trace contextRef="#ctx0" brushRef="#br0" timeOffset="28782">7153 796 82,'13'0'36,"-13"0"-1,12-16 0,-12 16-26,0 0-1,0 0-2,0 0-1,-18 16-2,2 3 0,2 8-1,-6 5-1,7 2 1,3 0-2,1 0 1,9-4-1,4-9-2,5-3-3,-9-18-9,39 3-22,-16-14-3,10 1 1,-5-15-2</inkml:trace>
  <inkml:trace contextRef="#ctx0" brushRef="#br0" timeOffset="29031">7352 754 87,'-13'16'36,"2"0"0,14 13-1,-8-10-29,2 10 0,-2-9-2,8 3 0,-6-4-2,3-3 0,0-16-1,-10 22 0,-3-12 0,-3-3 0,-3 0-1,-5 1-1,2 3-3,-1-15-6,23 4-26,-22-9-2,26-4 1,7-13-3</inkml:trace>
  <inkml:trace contextRef="#ctx0" brushRef="#br0" timeOffset="29312">7491 461 67,'4'-28'39,"-4"28"-2,0 0 1,16 24-13,-19-11-18,13 16-1,-8 4-2,0 15-1,-3 7-2,-3 6 1,-2 1-2,-6-1 2,2-1-2,-1-5 0,-1-9-1,3-11 1,3-10-1,6-25 0,-4 13-1,4-13 0,9-31 1,1 5 0,6-4 1,-2-2 0,2 4 0,6 6 1,-2 9 0,2 12 0,-3 7 0,1 11 1,-5 8-1,2 2 0,-7 1-1,2-2 0,-2-4 0,1-9-2,2-3-3,-13-10-11,35-20-21,-16-9-3,14-3 1,-1-19-2</inkml:trace>
  <inkml:trace contextRef="#ctx0" brushRef="#br0" timeOffset="30186">8241 687 72,'-2'-26'36,"2"26"0,-8-20-2,8 20-20,-25-5-5,12 18-1,-9 3-1,3 18-2,-2 2-2,2 12 0,3 3-1,9 1-1,5 2-1,11-10-1,7-7 0,6-11 0,4-10 0,1-12-1,4-11 1,-2-10 0,-2-11 1,-7-3-1,-4 0 1,-4 2 0,-5 5 0,-6 11 0,-1 13 0,0 0 0,-2 24 0,2 2 0,2 1-1,6 1 1,2-2 0,3-9 0,4-9 0,1-11-1,0-9 2,-2-7-1,-4-3 0,-6-1 0,-8-1 0,-6 0 0,-5 5-2,-9-2-4,7 19-14,-9-14-18,11 6 1,0-4-2,13 14 2</inkml:trace>
  <inkml:trace contextRef="#ctx0" brushRef="#br0" timeOffset="30638">8488 770 89,'9'33'36,"-8"1"0,11 11 0,-8-6-30,7 7-1,-10-8-2,5-5-1,-5-8-1,-1-25-1,0 0 0,-17-6-1,8-19 1,0-7-1,5-2 1,7-8-1,4 2 1,11 7 1,5 4 0,7 9 0,1 7 1,3 10-1,-5 7 2,-1 12-1,-9 7-1,-6 9 1,-10 3 0,1 4-1,-8 2 0,-2-3-1,-3-2-1,-1-10-1,4-3-4,-10-24-19,16 1-13,5-15-1,9-4-1,-1-11 0</inkml:trace>
  <inkml:trace contextRef="#ctx0" brushRef="#br0" timeOffset="31091">8960 676 86,'-21'1'36,"21"-1"1,-26 14 0,17 7-30,-7-11-2,10 15-1,-2-2-1,9 4 0,6 7-2,2-1 0,2-1 0,-2 1-1,-2-2 1,-7-9-1,-7-5 0,-7-8-2,-4-2-2,-6-17-8,24 10-25,-23-26 0,24 8 0,3-11-2</inkml:trace>
  <inkml:trace contextRef="#ctx0" brushRef="#br0" timeOffset="31387">9176 233 77,'-6'31'39,"2"-2"-1,7 14 2,-9-5-32,12 14 0,-8-6-2,4 10-1,-6-7-2,4 3-1,-3-1-1,1 0 1,-5-2-2,3-1 1,-1-5-1,0 1 1,0-5-1,1-4 0,1-5 0,2-4 0,-1-4-1,2-6-1,3-1-4,-3-15-4,0 0-17,0 0-13,23-22 2,-17-7-1,10 0 2</inkml:trace>
  <inkml:trace contextRef="#ctx0" brushRef="#br0" timeOffset="31652">9212 794 35,'-11'-23'28,"-2"16"1,-9 6-2,0-1-14,-5 8-23,-6-8-13,14 8-3,1-16-2,18 10-1</inkml:trace>
  <inkml:trace contextRef="#ctx0" brushRef="#br0" timeOffset="32027">9490 767 59,'18'-15'36,"-18"15"-1,0 0 1,-26 0-12,11 19-18,-17 0-1,1 13-2,-7 3 0,3 4-1,5-3-2,7-4 0,7-6 0,10-4-1,9-9 0,-3-13 0,27 2 1,-6-11-1,2-9 0,1-6 1,1-5 1,-3-2-1,-2 2 2,-1 5-1,-6 3 1,0 13 1,-13 8-1,17 11 0,-12 10 0,2 8 0,-3 5-2,0 3 1,1-1-4,-5-7-1,13 6-8,-18-22-26,5-13 1,19-3-1,-7-12 0</inkml:trace>
  <inkml:trace contextRef="#ctx0" brushRef="#br0" timeOffset="32370">9625 797 57,'0'0'35,"17"6"-1,-8 14 0,-4 1-11,5 15-18,-12-3-1,4 4-2,-7-5 0,0-8-1,-3-9-2,8-15 1,-19-6-1,12-16 0,6-5 0,2-11 1,11-3 0,5-1 1,8 2 0,7 11 2,-2 7 0,5 13 0,-5 8 0,-1 14 0,-10 7 0,-3 9 0,-10 7-2,-3 4 1,-8 0-2,-2-4 1,-2-1-3,-2-9-2,5 2-4,-11-22-25,17-6-4,1-15-1,11-9 0</inkml:trace>
  <inkml:trace contextRef="#ctx0" brushRef="#br0" timeOffset="32729">10057 443 76,'10'-18'37,"-6"-6"1,-4 24 0,3-16-22,-3 16-9,-3 22-2,-1 6-1,-5 2-1,3 9 0,-1 5-1,-2 8-1,2 0 0,3 2 0,2-3 0,-1-3-1,3-3 0,3-3 1,-1-5-1,2-3 0,0-4 0,1-2 0,-4-4 0,4-3 0,-1-4-1,-4-17-2,12 15-2,-12-15-3,17-16-3,-17-15-6,19 11-4,-16-32 1,17 14 3,-16-21 5,11 12 7,-9-1 4,-1 5 4,0 19 6,-13 0 5,8 24-1,-24 9-1,-1 17-5,-12 1-13,-16-8-23,-3-13-2,-1-9-2,-5-19 0</inkml:trace>
  <inkml:trace contextRef="#ctx0" brushRef="#br0" timeOffset="45021">10921 822 35,'0'0'26,"0"0"2,6-14 0,-5-2-9,-1 16-7,8-18-2,-8 18-1,4-22 0,-4 22-2,0-20-1,0 20-1,-14-20-1,14 20 0,-24-12 0,11 11-1,-3-2 0,2 9-1,-3-3 0,3 5 0,-1 2-1,2 5 0,-1-1 0,3 8 0,2 3 0,5 2-1,1 4 0,2 1 1,2 1-1,2-5 0,0 2 0,3-8 0,-1-2 0,4-5 0,-9-15 1,20 11-1,-5-12 0,1-8 0,0-5 0,2-11 0,0-3 0,-2-5 0,-2 1 0,-2 6 0,-3 1 0,-4 12 0,-5 13 0,0 0 0,8 25 0,-7 1 0,3 2 0,2 1 0,7 0 1,3-8-1,3-5 0,3-7 1,1-7-1,0-8 1,-1-7-1,-3-6-1,1-1-2,-9-15-7,15 10-18,-12-17-12,4 1 0,-2-6-2,5-10 1</inkml:trace>
</inkml:ink>
</file>

<file path=ppt/ink/ink2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4:59.5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286 23 70,'18'0'35,"-18"0"0,0 0 0,0 0-27,-21 12-2,-3-12-1,-1 9-1,-10-4-2,0 6 0,0-3 0,6 2-1,6 1-1,10 0 1,13-11-2,0 19 1,0-19-1,27 7 1,-8-10 0,2-5 0,-3 0 0,-3 1 1,-15 7 1,22-1 0,-22 1 0,9 30 0,-9-1 0,0 9-1,-5 2 0,4 7 0,-2-2-1,3-2 1,1-4-2,2-10 0,3-1 0,0-9-1,5-6-1,-11-13 0,21 8 0,-21-8 0,19-3 1,-19 3 0,0 0 2,0 0 1,-5-14 1,5 14 0,-30-4 0,9 2-1,-8-4 1,0 3-2,0 1-1,-3-7-1,9 9-5,-9-12-19,17 11-10,15 1-1,-10-16 0,10 16-1</inkml:trace>
  <inkml:trace contextRef="#ctx0" brushRef="#br0" timeOffset="655">641 0 86,'0'0'37,"0"0"1,3 13 0,-7 6-32,8 11 0,-8 7-1,1 8-2,-3 0-1,3 7 0,-4 0-1,5 1 1,-3-2-2,2-4 0,1-4 2,2-5-3,0-5 2,2-7-2,-2-4 1,-2-9-2,2-13 0,0 0-3,0 0-12,-7-17-21,16-2 0,-8-10-1,12 3 0</inkml:trace>
  <inkml:trace contextRef="#ctx0" brushRef="#br0" timeOffset="1092">894 251 83,'12'-15'37,"-12"15"-1,0 0-7,0 0-19,-29 0-4,3 8-2,-14-10-1,0 4-2,-7-2-1,2-3-3,7 6-2,-4-16-16,22 17-15,20-4-1,0 0-1,0 0 1</inkml:trace>
  <inkml:trace contextRef="#ctx0" brushRef="#br0" timeOffset="1357">915 374 81,'0'0'37,"-3"15"0,-12-18-2,-2 11-27,-14-5-3,-1 4 0,-10-5-2,-2-1-2,1-1-3,-4-11-9,17 8-25,2-10-2,15 6 1,3-6-4</inkml:trace>
</inkml:ink>
</file>

<file path=ppt/ink/ink2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5:09.1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277 27 56,'13'-10'35,"-4"-4"-1,4 8 2,-13 6-21,0 0-5,0 0-2,-15 16-2,-9-4-2,-7 4-1,-8-3-1,-3-2-1,-1-3 0,3-5 0,6-3-1,8-2 1,8-1-1,18 3 1,0 0-1,0 0 1,22-10 0,-9 9-1,-13 1 1,26 0 1,-26 0-1,13 7 0,-13-7 0,4 23 1,-5-2-1,1 5 0,0 4 0,0 4 0,0 1-1,0 1 1,0 4-1,0-7 1,-3-1 0,3-3-1,0-1 1,-3-2-1,3-2 0,-1-4 0,-2-1 0,1-2-1,2-17 0,-7 16 0,7-16 0,0 0-3,0 0-3,-22-32-13,38 19-17,-14-14-2,15 11 0,-4-11 1</inkml:trace>
  <inkml:trace contextRef="#ctx0" brushRef="#br0" timeOffset="468">244 284 78,'0'0'36,"-15"1"-2,15-1 1,-35 19-32,2-11-4,3 5-22,-10-13-10,14 0-1,3-12-2</inkml:trace>
  <inkml:trace contextRef="#ctx0" brushRef="#br0" timeOffset="874">635 52 66,'0'0'35,"0"0"-1,-2-13 1,2 13-24,-20-12-4,1 8-2,-7-5 0,3 6-2,-3 1 1,6 4-1,1 4-1,7 7 1,4 3-1,6 11 0,1-1 0,2 6 0,-2 4 0,1 1-1,0-1 1,-5 1-1,4 2 0,-4-3 0,3-1 0,0 0 0,-1-4-1,3 1 0,0-4 0,2-2 0,-2-1 0,3-2 0,-3-5 0,0-1 0,1-4 0,-1-13 1,12 19-1,-12-19 0,13 18 0,0-13 1,-13-5-1,26 14 0,-12-10 0,2 0 0,2 1 0,-5-5 0,0 0-2,-13 0-1,19-15-5,-21-13-10,21 11-20,-16-11-1,10 8-1,-4-9 0</inkml:trace>
  <inkml:trace contextRef="#ctx0" brushRef="#br0" timeOffset="1482">799 264 82,'0'0'37,"-12"-25"-3,12 25-3,-20-10-22,20 10-1,-31 7-2,15 7-2,-4 5-1,4 6-1,2 4-1,5 0 0,5 2-2,8-6 1,5-5-1,4-8 0,7-5 0,2-10 0,1-7 1,-1-3-1,-1-5 1,0-3 0,-8 0 0,-2 2 1,-3 5 0,-8 14 0,0 0 0,0 0 0,0 0 1,0 23-1,2-6 0,3 5-1,1-3 0,2-1-1,8 1-3,-16-19-8,37 3-25,-19-14-1,8 0-1,-4-13-1</inkml:trace>
  <inkml:trace contextRef="#ctx0" brushRef="#br0" timeOffset="1950">975 43 62,'0'0'36,"-8"17"-2,8-17 0,4 13-19,-4-13-8,15 10-1,-15-10-1,23 6-1,-10-5-1,6-1-1,0-6 1,4 3-1,1-5 1,4 2-1,-3-1 0,1 5 0,-8-4-1,3 6 0,-21 0 1,19 6-2,-19-6 1,0 16 0,0-16 0,-6 25 0,6-6 0,1 7 0,1 0 0,1 6 0,2 2 0,-2 4 0,0 1 0,0-4-1,-4 3 1,-2 0-1,1-3 0,-1-2 0,3 2 0,0-1 0,-1-4 0,-2 0 0,2-6 0,-4-2-1,-3-4 2,-6-8-1,-3-3 0,-6-8-1,-8-1-1,-6-8-1,-2 3-4,-13-21-9,21 12-16,-8-12-10,4-1 2,5-7-3</inkml:trace>
</inkml:ink>
</file>

<file path=ppt/ink/ink2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5:38.1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374 216 68,'-10'-21'37,"7"8"-1,-7-7 2,10 20-28,-4-22-2,4 22-1,0 0-2,0 0 0,-8 16-2,8 10-1,-1 7-1,-3 9 1,1 7-2,1 7 1,2 2-1,2-3 1,-1-1-2,2-7 2,1-10-2,-1-10 0,0-10-3,-3-17-4,0 0-16,-6-33-16,8 10 2,-9-16-3,8 9 3</inkml:trace>
  <inkml:trace contextRef="#ctx0" brushRef="#br0" timeOffset="327">244 176 63,'2'-17'33,"-2"17"1,9-13-9,-9-2-15,22 19 1,-9-10-4,15 12-1,1-1 0,5 7-2,3-2-1,5 7 0,-3-1 0,-3 2-1,-2 2-1,-8 8 0,-9 2 0,-8 3 0,-8 5 0,-7 4 0,-7 3-1,-4-2 1,-9-3-1,-6-5 1,-4-8-1,-5-9-1,0-6 0,-2-9-1,4-3-4,-5-21-7,20 10-25,-4-10 0,15 6-1,0-4 1</inkml:trace>
  <inkml:trace contextRef="#ctx0" brushRef="#br0" timeOffset="748">109-18 79,'-2'-15'40,"2"15"-2,0 0-1,4 36-28,-17-12-3,5 12-1,-8 3-2,3 9 1,-6 2-3,4-1 1,2-4-1,5 5 0,0-1-1,10 4 1,5-3-1,5-2 1,6 0-1,7-6-1,3-1 0,4-11 0,4-5-4,-7-19-4,14 8-15,-12-26-16,10-3 1,-9-15-2,5 1 2</inkml:trace>
  <inkml:trace contextRef="#ctx0" brushRef="#br0" timeOffset="1092">830 21 97,'13'6'38,"14"23"1,-11-8-8,21 21-26,-11 7-2,1 8 0,-6 0-2,-2 9 1,-8 0-1,-11 3 0,-9-3 0,-8 1 0,-9-5-2,-5-7 1,-5-5-3,-9-17-4,10 3-15,-11-26-18,13-1 2,-2-9-3,12-4 1</inkml:trace>
</inkml:ink>
</file>

<file path=ppt/ink/ink2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5:42.7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293 134 66,'0'0'35,"0"0"-2,0 0 1,13 13-23,-29-14-5,0 8 0,-11-6-1,-1 11-2,-7-5-1,0 5 0,2 0-1,4-5-1,7 1-1,9-6-1,13-2-1,0 0 0,13 3 1,3-10-1,5 1 1,-1-1 1,-1-2 1,0 5 1,-5-1 0,-1 10 2,-13-5 0,9 22 0,-9-5 1,0 11-1,-3 3-1,0 7 1,0 0-2,-3 2 1,2-2-2,0 4 1,1-4-1,-2 0 1,3-6-2,-1-10-2,1 3-1,2-25-1,5 27-3,-5-27-1,13-2 0,-8-14 0,13 13 2,-18 3 3,27-22 3,-12 16 3,-15 6 3,22-10 1,-22 10 2,0 0-1,-19-4 0,6 11-3,-12-4 0,0 3-2,-5 0 0,-2-5-3,4 4-2,-6-20-12,13 11-21,0-10-1,21 14-1,-15-26 0</inkml:trace>
  <inkml:trace contextRef="#ctx0" brushRef="#br0" timeOffset="1295">716 12 77,'-8'-19'37,"8"19"1,-15 0-1,17 19-30,-11 2-1,6 13-1,-4 7-1,1 13-1,0 4-1,2 8-1,-1-3-1,5-4 1,-1-5 0,0-6-1,1-10 0,0-10 0,0-9 0,0-19 0,0 0-3,0 0-1,-2-23-4,-9-15-17,15 13-14,-3-12 1,9 9-1,-4-4 1</inkml:trace>
  <inkml:trace contextRef="#ctx0" brushRef="#br0" timeOffset="1669">929 219 54,'22'-5'35,"-22"5"0,15 6-7,-15-6-3,0 0-17,-25 8-2,5 2-1,-12-4-2,-4 3-1,-3-5-1,-2-1-2,8 1-2,1-10-6,32 6-28,-25-4 1,25 4-1,0 0 0</inkml:trace>
  <inkml:trace contextRef="#ctx0" brushRef="#br0" timeOffset="1950">996 362 74,'0'0'37,"-17"16"0,-8-13 0,3 5-31,-11-5-1,-2 4-1,-4-3-1,3 1-1,1-1-2,5-2-3,8 3-3,-7-16-20,29 11-11,-16-12 0,16 12-2</inkml:trace>
  <inkml:trace contextRef="#ctx0" brushRef="#br0" timeOffset="2215">876 50 59,'13'-23'39,"-13"23"-2,-3 19 2,6 15-16,-12-4-15,5 19-4,-11 4 1,2 9-3,-4 4 0,1-1-1,1-4-1,0-5-2,6-5-2,-6-21-6,18 0-28,-3-30 0,2 14-1,2-28-2</inkml:trace>
</inkml:ink>
</file>

<file path=ppt/ink/ink2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5:45.8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82 49 66,'-29'-26'37,"29"26"-1,-13-18-2,13 18-21,0 0-6,24 0-2,-6-3 0,8 5-2,0-4 0,4 2-1,-2 0 0,1 2 0,-9-2-1,-6 6 0,-14-6 1,9 24-1,-13-4 0,-5 6-1,-3 5 1,-1 6 0,3 6-1,2 3 1,-1 3-1,5-2 0,2-4 1,2-1 0,-1-6-1,-1-2 0,-1-8 1,-3-3-1,-2-7 0,8-16 0,-25 15 0,8-15 0,1-8-1,-4-7-2,4 2-2,-6-16-8,22 29-15,-9-42-12,18 25 0,-3-9-1,14 8 2</inkml:trace>
  <inkml:trace contextRef="#ctx0" brushRef="#br0" timeOffset="375">212 242 62,'0'0'38,"0"-19"0,0 19 0,-22 1-19,22-1-13,-30 16-3,4-8-1,-5 2-4,-2-15-9,10 11-26,-3-12-1,26 6-1,-21-16 1</inkml:trace>
  <inkml:trace contextRef="#ctx0" brushRef="#br0" timeOffset="718">403 237 53,'-3'-13'34,"3"13"1,16-7-1,-16 7-16,35 2-10,-35-2-2,30 24 0,-20-4-2,2 14 0,-8-3-2,-4 5 0,-4 0-1,-5-2 0,-4-6-1,0-7 1,13-21-1,-17 11 0,17-11-1,0-29 1,9 3 0,8-7 0,5-6 0,4-1 0,-4-2 1,1 5 0,-3 5 0,-3 9 0,-17 23 1,16-13-1,-16 13 0,-7 30 0,3 0 0,-4 8 0,3 4-1,0-1 1,2-2-1,6-3 0,2-4-1,3-10-1,7-3-4,-15-19-10,39-5-22,-19-6-1,11 6 0,-10-12 0</inkml:trace>
  <inkml:trace contextRef="#ctx0" brushRef="#br0" timeOffset="1170">867 285 54,'0'0'38,"-22"1"-1,15 17 0,7-18-13,-13 32-17,7-18-2,7 6-2,-1-7-1,0-13-1,13 10 0,-13-10-1,15-17 0,-11 5 1,-2-2-1,-5 1-1,3 13-2,-18-22-7,18 22-27,-17-3 0,17 3-2,-19-7 0</inkml:trace>
</inkml:ink>
</file>

<file path=ppt/ink/ink2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5:47.8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273 33 74,'0'0'36,"0"0"0,0 0-1,-22 10-27,-9-6-2,1 6-1,-9-2-2,1 0 0,2-3-1,4-4-1,8 1 0,8-1-2,16-1 2,0 0-1,0 0 1,0 0-1,0 0 2,14 20-1,-7-5 0,-2 7 0,-4 2 1,3 8-1,-5 3 0,-2 4 0,2 5-1,-2-4 1,-2 0 0,4-7-1,-3 3 1,1-5-1,-2-2 1,4-8-1,-2-2 0,3-4-1,0-15 0,-4 14-3,4-14-4,-3-16-13,19 9-18,-9-18 0,12 7-1,-2-16 2</inkml:trace>
  <inkml:trace contextRef="#ctx0" brushRef="#br0" timeOffset="375">210 313 68,'0'0'34,"0"0"-2,-39 3 0,17 2-33,-4 1-29,-6-4 0,4-4-3,0-5 0</inkml:trace>
  <inkml:trace contextRef="#ctx0" brushRef="#br0" timeOffset="718">608 20 72,'0'0'34,"0"0"2,-13-19-1,13 19-27,0 0-2,-23-2-1,3 1-1,3 7 0,-4-2-1,7 5 0,-1 2-1,8 5 0,0 2 1,4 8-2,2 4 1,3 5-1,0 1 1,-1 4-2,-1-1 1,-1 1 0,-3-2-1,-2-2 1,-3-4-1,0 3 0,-2-4 1,2 3-1,5-3 0,2-2 0,2-6 0,2-3 1,5-2-1,3-4 0,-10-14 0,22 13 1,-9-10-2,3-6 1,1 2-1,-2-6 0,5 2-3,-7-11-4,10 18-10,-11-21-22,11 9 1,-11-13-2,6 7 1</inkml:trace>
  <inkml:trace contextRef="#ctx0" brushRef="#br0" timeOffset="1202">642 231 69,'0'0'36,"0"0"-2,10-17 3,4 21-30,-14-4 0,19 16-2,-12-1-1,2 10 0,-6 2-2,-1 5 0,-5 0-1,-2-4 1,-3-4-2,0-9 0,8-15 0,-13 4-1,13-4 0,0-32 1,8 3-1,5-1 1,3-10 0,1 3 1,0 6 1,-1 7-1,-3 3 0,-13 21 1,18 0 0,-15 16 0,-5 12-1,2 10 0,0 1-1,3 3 1,-2 3-1,5-10-1,3-5-1,-2-11-2,12 3-9,-19-22-22,30-13-3,-11-11-1,9 0-1</inkml:trace>
  <inkml:trace contextRef="#ctx0" brushRef="#br0" timeOffset="1623">986 60 50,'-15'5'35,"15"-5"0,-18 11-1,18-11-10,3 13-18,13-7-1,-3-4-1,6-2-2,0-3 0,1 0 0,-3-5 0,4 3-1,-7-4 1,1 3 1,-15 6-1,23-6 0,-23 6 0,19 9 0,-19-9 0,17 33 0,-11-6-1,0 4 0,-4 6 0,0 8 0,-4 1 0,2 5 0,-2-2-1,-1-1 0,-2-3 0,1 0 1,-2-4-1,0-2 0,-4-6-1,-4-2 2,-2-8-1,-2-4-1,-2-6 1,-6-10-2,0-2-3,-4-17-6,12 12-16,-8-22-14,7 7 1,-5-7-2,6-2 1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2:12.4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46 133 59,'0'0'35,"-22"1"0,22-1 1,-26-3-24,26 3-2,0 0-2,0 0-2,0 0 0,14 11-2,5-9 0,13 7-1,4-4 0,12 1-1,4 0 0,4-1-1,-3 1 0,-5-3-1,-7-1 0,-11-1-2,-7 1-1,-23-2-2,0 0-5,-17-24-29,-1 17 0,-9-18 0,5 10 0</inkml:trace>
  <inkml:trace contextRef="#ctx0" brushRef="#br0" timeOffset="234">268 7 71,'14'-10'36,"6"14"0,-4-10 2,22 14-28,-18-8-3,9 13-1,-7 2-1,-2 11-2,-7 5-2,-7 6 0,-10 8-1,-11-1 0,-6 3-3,-16-13-7,10 8-28,-11-17 0,9-5 0,-3-14-3</inkml:trace>
</inkml:ink>
</file>

<file path=ppt/ink/ink2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5:50.8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4488 861 29,'0'0'27,"0"0"4,19-10-3,-19 10-18,0 0-1,22 0 0,-22 0-1,0 0-2,0 0 0,0 0-1,-26-16 0,10 12-1,-10-6 0,0 7-1,-6-4 0,-1 5-1,-6 1 0,-1 4 0,1 2 0,-4 3-1,-3-4 0,-2 0 1,-1-4-1,-4-1 0,-3-5 0,-1-4 0,-3 0 0,3 0 0,1 1-1,4 5 1,-1 2-1,6 4 1,3 6-2,2 5 1,7 3 1,4 0-1,-4-3 0,0 0 1,-4-4-1,-3-6 0,-4-2 1,-5-4-1,0-2 0,-2 2 0,-1-2 0,2 5 0,4 0 0,5 5 0,-1-1 0,4 2-1,-2 1 1,-3-4 0,-4 0 0,-6-3 0,-5-3 0,-4-1 0,-2-2 0,-4 3 0,2-1 0,2 2 0,3 1 0,4-1 0,4 4 0,1-2 0,4 1 0,2-1 0,-4 0 0,0 0 0,-5-1 0,-1 1 0,-3-3 0,5 1 0,-3 2 0,2 2 1,3-2-1,-1 3 0,8 0 0,-1-2 0,4 1 0,-3-5 0,-1-2 0,0 1 0,0-3 0,5-2 0,-5 2 0,5 0 0,-2 4 1,3-2-1,3 2 0,-1 2 0,1 0 0,-3-2 0,-3-3 0,-2 2 0,-4-2 1,-3 1-1,2 1 0,-3 1 1,6 3-1,-2 3 1,6-1-1,6 5 1,5-1-1,3-1 1,9 3-2,2-3-1,14 8-5,-8-18-16,14 5-15,26-2-2,6-9-1,3-11-1</inkml:trace>
  <inkml:trace contextRef="#ctx0" brushRef="#br0" timeOffset="4618">935 1264 63,'0'0'34,"15"-2"-1,-15 2-8,0 0-16,-26-7 0,13 14-2,-13-4-2,0 6-1,-9-3 0,1 2-1,-1-2-2,3 0 1,2-3-2,7-3 0,8 0-1,15 0 1,0 0-1,13-8 0,4 4 0,7 1 0,-1 0 1,0-1 0,-4 3 1,-2 6 0,-17-5 1,18 21 0,-17 0 0,0 11 0,-3 1 0,-1 11 0,0-2 0,0 3 0,-1-1-1,2-4 0,1-4-1,1-9 0,1-4-1,1-7 0,2-3-1,-4-13 0,0 0-1,19 5 1,-19-5 0,19-10 0,-19 10 0,23-12 2,-23 12 0,18-6 1,-18 6 0,0 0 1,0 0 0,-14 10-1,-6-5 0,-6-2 0,-5-2 0,-2 0-2,3 1-2,-4-6-5,18 11-20,-7-14-9,23 7 0,-16-6-3</inkml:trace>
  <inkml:trace contextRef="#ctx0" brushRef="#br0" timeOffset="7925">1394 1227 37,'-13'-26'33,"4"8"3,-7-7-4,16 25-8,-17-33-12,17 33-3,-6-15-2,6 15 0,0 0-3,0 26 0,0-4-1,0 10 0,-3 5-1,1 14 0,-2 4-1,0 6 0,-1 1 0,0 2 0,2-4 0,1 0 0,1-8-1,4-9 1,-2-7-1,-1-5 1,3-11-1,-1-5 0,-2-15 0,0 0-2,0 0 0,0 0-4,-3-24-5,-8-12-21,20 10-7,-7-11 0,11 6-1</inkml:trace>
  <inkml:trace contextRef="#ctx0" brushRef="#br0" timeOffset="8393">1582 1353 61,'22'3'36,"-6"-3"-1,7 7 1,-23-7-25,13 15-3,-13-15-2,-19 16-2,-7-7-1,-7-1-1,-8-2 0,-2 0-1,-1-3-1,1-5-1,4 5-2,4-12-4,35 9-27,-31-7-3,31 7 0,0 0-2</inkml:trace>
  <inkml:trace contextRef="#ctx0" brushRef="#br0" timeOffset="8674">1669 1557 66,'0'0'36,"3"25"0,-21-19 1,2 7-29,-16-10-3,-2 7 0,-14-9-1,5 8-1,-8-5-1,7 2-1,2 3-2,6-4-2,16 11-12,-2-16-22,22 0 1,0 0-3,13-4 1</inkml:trace>
  <inkml:trace contextRef="#ctx0" brushRef="#br0" timeOffset="9064">1550 1225 67,'4'-15'38,"-8"-5"0,4 20-1,1-20-24,-1 20-6,0 0 0,-10 34-2,-3-2-2,0 16 0,-3 7-1,2 10 0,1 6-1,0 0-1,3 0 0,0-11-1,4-6-1,-6-18-4,12 2-14,0-38-19,-6 16-1,6-16-1,13-25 1</inkml:trace>
  <inkml:trace contextRef="#ctx0" brushRef="#br0" timeOffset="11170">2436 1217 61,'-21'-3'35,"8"11"-1,-18-8-1,9 13-25,-12-8-2,3 8 0,-4-7-2,9 1 0,0-4-1,8 2 0,2-5 0,16 0 0,0 0-1,0 0 0,0 0 0,0 0 0,0 0 0,4 19-1,-4-19 1,3 24-1,-6-4 0,-1 6 1,4 3-1,-5 8 0,1 2-1,1 0 1,2 3 0,2 0-1,-1-2 0,0-4 1,0-1-1,0-5 1,1-4-1,-2-2 1,-2-6-1,0-3 0,3-15 0,-7 11-1,7-11-2,-9-13-3,9 13-5,-13-43-19,22 17-10,-9-13 0,17 4 1</inkml:trace>
  <inkml:trace contextRef="#ctx0" brushRef="#br0" timeOffset="11575">2341 1475 59,'13'0'35,"-13"0"-2,0 0 1,-32 7-22,7-4-9,-7-2-3,-5-5-4,14 3-29,-6-5 0,11 3-1,5-6-1</inkml:trace>
  <inkml:trace contextRef="#ctx0" brushRef="#br0" timeOffset="12355">2807 1091 80,'0'0'37,"15"-4"-2,-15 4-7,-13 3-21,-6-2-3,0 8 0,-6-5-2,1 2 0,-1-1 0,3 3-1,5-3 0,17-5 1,-13 21-1,13-21 0,4 23 0,3-4 1,-2-3-1,-1 4 0,-2 4 0,0-1 0,-4 4 0,2 5 0,-5-2 0,4 7 0,-2-1-1,-1 1 1,-1 1-1,4 1 1,-2 0-1,-1-3 1,1-1-1,1-2 1,-2-1-1,4-3 0,0-4 1,3-5 0,0-1-1,1-2 1,-4-17-1,10 26 1,-10-26 0,16 18-1,-16-18 1,22 13-1,-22-13 0,26 8 1,-12-3-1,5-4-1,-1 1 1,0-4-2,3 2-2,-7-12-5,12 12-14,-14-20-18,8 4 2,-8-10-3,4 3 3</inkml:trace>
  <inkml:trace contextRef="#ctx0" brushRef="#br0" timeOffset="12917">2992 1243 50,'0'0'37,"-10"-26"0,10 26 1,-10-19-12,10 19-17,0 0-2,0 0-2,4 19 0,-2 2-3,-4 2 0,4 6 0,-5 1 0,3 6-1,0-1 0,-4 3 0,-1-2 0,5-3 0,0 2-1,3-3 0,2-1 1,0 0-1,4-4 0,0-4 0,4-2-2,-2-8-1,4 0-3,-15-13-12,38-15-21,-24-5-1,16 1-1,-12-18 1</inkml:trace>
  <inkml:trace contextRef="#ctx0" brushRef="#br0" timeOffset="13213">3195 1366 62,'-29'6'35,"-7"1"-3,-3 2 0,-5 0-30,1-9-23,4 4-10,10-4-1,14-7-1</inkml:trace>
  <inkml:trace contextRef="#ctx0" brushRef="#br0" timeOffset="13447">3208 1152 53,'0'0'38,"-22"-8"-1,22 8-1,0 0-12,18 0-17,-2 0-2,10 7 0,1-4-3,4 1 1,-1 0-2,-1-1 1,-1-1-1,-5 5 1,-6-3 0,-2 6-1,-15-10 0,11 29 1,-11-8-1,-3 5 0,-2 4 0,-1 3-1,-3 6 1,2 0 0,0 5 0,2 1-1,2 1 1,1 0-1,2-1 0,0-1 1,0-2-1,4-2 1,-4-7-1,-3-4 0,-1-4 1,-5-5-1,-1-5 1,-8-5-1,-2-5-1,-3-2 0,-3 0-2,-7-6-5,14 12-10,-15-18-21,17 9-2,-2-5-1,19 5 1</inkml:trace>
  <inkml:trace contextRef="#ctx0" brushRef="#br0" timeOffset="15678">5569 138 80,'4'-16'37,"-5"-7"1,1 23-8,-9-31-22,9 31-2,-33-29 1,15 24-3,-8 0 1,5 11-2,-1 4-2,9 9 2,4 3-3,5 5 2,-1 4-2,5 5 2,0 3-2,2 0 1,1 1-1,-2 4 1,2-2-1,-1 3 0,0 1 0,0-1 0,-1-2 0,1-1 0,-2-1 0,3-5 0,-5-6 0,-1-5-1,-1-3 0,4-22-1,-13 20-3,13-20-3,0 0-16,-19-25-16,23 11 1,-1-15-1,12 4 1</inkml:trace>
  <inkml:trace contextRef="#ctx0" brushRef="#br0" timeOffset="16021">5538 445 70,'-16'-18'36,"2"18"-2,-11 2 0,2 11-30,-3-12-7,-13-7-20,6 2-10,7-5 0,8 1-2</inkml:trace>
  <inkml:trace contextRef="#ctx0" brushRef="#br0" timeOffset="16224">5612 434 74,'-21'22'36,"16"9"0,-4-7-1,18 12-29,-15 1-3,6 3-1,-1-4 0,7-5-1,0-10-1,-6-21 0,18 12 0,-3-19 1,-1-12 0,-1-7 0,-3-7 0,1 1 0,-10-3 1,-2 5-1,-8 4 0,-4 4 0,-3 4-2,-9 8-4,14 13-5,-17-9-28,28 6 2,-14-13-1,14 13 0</inkml:trace>
  <inkml:trace contextRef="#ctx0" brushRef="#br0" timeOffset="16489">5674 427 81,'8'26'36,"2"16"-1,-3-13-7,10 20-20,-9-10-1,5 5-2,-6-11 0,3-5-1,-4-12-2,-6-16 0,0 0 0,4-24-1,-7-5-1,2-7 0,1-3 0,0-3-1,4 3 0,5 0-2,4 13-3,-9-10-19,14 20-13,-1-1 0,9 5-2,-4-2 2</inkml:trace>
  <inkml:trace contextRef="#ctx0" brushRef="#br0" timeOffset="17784">6416 423 60,'0'-19'36,"-4"3"-1,-5-3-6,9 19-12,-30-20-8,16 27-2,-12 1-1,5 18-1,-1 1-1,5 12-2,4 3-1,4-1 0,5-2-1,4-9 0,5-10-1,-5-20 1,25 6 0,-11-22-1,4-8 1,2-7-1,-3-6 1,2-4 0,-3 4 1,-3 5-1,-1 7 1,-12 25 0,14-7 1,-11 26-1,-1 11 0,-2 12 0,1 7 0,-1 3 0,3 3-3,-3-8-1,9-3-6,-15-19-25,17-3-5,-11-22 1,24-2-2</inkml:trace>
  <inkml:trace contextRef="#ctx0" brushRef="#br0" timeOffset="18158">6559 492 72,'0'0'35,"16"11"0,-23 4-1,16 11-29,-9-2-2,0 2-1,0 0-1,-8-7-1,8-19 0,-14 7-1,5-20 0,2-10 1,6-6 0,1-2 0,4-3 1,9 3 1,0 5 1,9 6 0,-1 7 1,8 13 0,-7 3-1,0 10 1,-8 7-1,-1 10-1,-5 5 0,-4 4 0,-7 3-1,-1-1-1,-3-2-1,-2-10-4,10 4-8,-1-33-26,0 14 1,8-27-2,9-1 2</inkml:trace>
  <inkml:trace contextRef="#ctx0" brushRef="#br0" timeOffset="18486">6903 450 56,'0'0'36,"0"0"1,-18 11-1,14 22-11,0-6-20,6 9 0,-2-4-1,11-3-1,2-4-1,1-11-2,6-11 1,-1-10-1,1-10 0,-4-4 0,-3-3 0,-4-7 1,-5 4-1,-2 5 1,-2 3 1,0 19-1,0 0 1,0 0 0,-4 32 0,6 4 0,0 14-1,2 5 0,1 7 2,-4 6-3,2 1 1,3-2 0,-3-5 0,-2-4-1,-1-7 1,-3-7-1,-1-6 0,-5-8 0,-7-8 0,-7-10-1,-2-5-1,-8-13-2,7 3-5,-13-24-15,19 5-16,-2-16 0,15 1-2,2-18 2</inkml:trace>
  <inkml:trace contextRef="#ctx0" brushRef="#br0" timeOffset="19063">7621 55 76,'-6'-29'40,"6"15"-2,-4 0 2,4 14-27,0 0-5,8 31-3,-8-3 0,0 11-3,-4 9 0,-2 8-1,-2 3 0,-3 7 0,3 0-2,-2-2 2,1-5-1,2-1 0,1-7-1,2-11-1,2-2-1,-2-18-4,12 5-12,-8-25-21,0 0 1,22-25-1,0 8 1</inkml:trace>
  <inkml:trace contextRef="#ctx0" brushRef="#br0" timeOffset="19313">7727 364 50,'-13'-25'33,"-6"9"1,-2 12-1,-5 1-13,6 7-18,0 9-7,-3-4-25,10-3-2,13-6-1,0 0-1</inkml:trace>
  <inkml:trace contextRef="#ctx0" brushRef="#br0" timeOffset="19609">7715 508 56,'-1'18'32,"3"-2"0,9 1-3,-11-17-21,30 6-1,-13-19 2,11 5-2,-11-19-1,5 2-1,-12-8 0,0 4-1,-13-1 0,-2 11-1,-10 7 0,-4 15-2,-5 10 1,-1 16-1,2 9-1,4 8 1,3 3-1,6 2-1,9 0 0,2-12-3,12 0-2,-13-39-13,33 23-18,-10-30 0,11-2 0,-8-18 0</inkml:trace>
  <inkml:trace contextRef="#ctx0" brushRef="#br0" timeOffset="19859">7964 518 57,'7'-17'34,"-7"17"1,15 16-1,-4 14-12,-8-1-16,7 12-1,-7-1-1,5 2-2,-10-7 0,-1-10-1,3-25-1,0 0 1,-19-16-1,11-18-1,2-5 1,4-7 0,5-3-1,6 3 0,4 5 0,0 8-2,7 15-3,-8-3-16,7 15-13,-2 0 0,3 8-1,-20-2 1</inkml:trace>
  <inkml:trace contextRef="#ctx0" brushRef="#br0" timeOffset="20124">8147 397 82,'14'23'37,"-11"0"-1,7 19-8,-4-3-19,7 13-2,-10-3-2,1 4-1,-5-9-2,-1-7-1,-2-14-1,4-23-1,-16-2 0,10-19-1,-1-10 1,6-8 0,3-4 0,7 1 0,4 4 1,6 6 1,1 9 0,6 7 0,-3 12 0,-1 11 0,-3 11 0,-3 5-1,-10 3 1,-3 4-1,-2-1 0,-8-3 0,0-3 0,-2-8 0,9-15-1,0 0 1,0 0-1,0-29 0,13 6 0,3-3 1,4 0 0,5 1 0,-1 5 2,2 7-1,-5 5 1,-1 11-1,-7 9 0,-3 10 1,-5 2-1,-5 8-1,0 3 0,-5-2-2,2 0-2,-4-17-8,16 4-25,-9-20-1,16-4 0,-5-19-1</inkml:trace>
  <inkml:trace contextRef="#ctx0" brushRef="#br0" timeOffset="20826">9016 52 88,'0'0'37,"11"-28"-1,-11 28-5,10-16-24,-10 16 0,15 10 0,-8 11-2,-6 4-1,2 10-2,-3 2 0,0 10-1,-4 2 1,-5 4-2,1-2-1,-5 1 2,0-3-1,1 2 1,3-5-1,3 1 1,4-7-1,2-5 0,5-2 1,7-8-1,0-5 1,3-4-1,4-3 0,2-4-1,2-5 0,1-5-1,2-2-4,-10-19-6,13 12-15,-13-28-13,6 3 2,-12-12-2,3 5 1</inkml:trace>
  <inkml:trace contextRef="#ctx0" brushRef="#br0" timeOffset="21154">9186 368 75,'-27'-7'33,"1"2"-3,-9 11-25,0-4-34,2-4-4,1 4 1</inkml:trace>
</inkml:ink>
</file>

<file path=ppt/ink/ink2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19.9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145 46 51,'0'0'35,"-15"-26"2,15 26-2,-7-23-21,7 23-5,0 0-1,-14-2-2,1 2-1,13 0-1,-24 25-2,11-2 1,0 4-2,2 9 1,1 6-2,1 6 2,5 4-3,-1 3 2,1 1-1,1 2 1,6-1-1,3-1 0,1-3 0,6-2 1,4-6-1,5-6 0,0-5 0,4-10-1,-3-7-1,-3-17-4,8 4-11,-21-25-23,15 0 1,-12-12-2,6 1 1</inkml:trace>
  <inkml:trace contextRef="#ctx0" brushRef="#br0" timeOffset="483">516 154 63,'18'-1'36,"-18"1"0,0 0 1,-18-12-30,1 15-1,-14-6-1,1 7-1,-5 1-1,5 3 0,-1 1-2,5 4 1,9-1-1,17-12 1,-13 20-1,13-20 0,7 14 0,-7-14 0,0 0 1,19 18-1,-19-18 0,17 17 0,-10-2 0,-1 2-1,1-1 0,-5 8 1,2-1-1,-4 3 0,0 2 0,0-1 1,-3 1-1,2-4 0,-2-2 0,3-3 0,3-3 1,7 1-1,2-2 0,1-2 0,4-2 0,5 2 0,0 0 0,-1-4-1,3-2-2,-9-13-3,7 6-10,-20-26-21,18 3-2,-14-17-2,10 4 2</inkml:trace>
  <inkml:trace contextRef="#ctx0" brushRef="#br0" timeOffset="904">621 287 42,'-15'-11'34,"-5"9"1,-8-1-1,-1 15-14,-1-2-24,-5-7-28,7 3 0,4-6-2,9 1 0</inkml:trace>
  <inkml:trace contextRef="#ctx0" brushRef="#br0" timeOffset="1154">761 43 40,'0'0'37,"13"-10"0,-13 10 0,15-6-10,-15 6-18,0 0-2,17 7-2,-2 12 1,-5 4-3,6 13 0,-2 3-1,-1 13 0,-4 5-2,0 8 1,-9 1 0,-2 6 0,-9-5-2,-8-5 1,-6-6-3,-10-18-2,5 7-10,-22-35-23,20 0-2,-7-20-1,13 0 1</inkml:trace>
</inkml:ink>
</file>

<file path=ppt/ink/ink2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32.7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0 83,'1'14'39,"-1"-14"-1,-5 21 1,5-21-33,-14 20-4,14-20-3,-25 6-15,25-6-22,0 0 0,0 0-1,21-2 0</inkml:trace>
  <inkml:trace contextRef="#ctx0" brushRef="#br0" timeOffset="156">232 58 82,'0'0'40,"0"0"-1,0 0 0,0 0-32,0 0-3,0 0-3,-15 1-6,-3-8-22,18 7-12,0 0 0,0 0-3</inkml:trace>
</inkml:ink>
</file>

<file path=ppt/ink/ink2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25.7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289 9 57,'0'0'34,"11"-14"1,-11 14 0,0 0-24,0 0-3,-14 11-2,-4 1-1,-10-5-3,-3 1 1,-10-1-1,2-1-1,-1 0 0,12-3-1,1 0 0,10-3-1,17 0 1,0 0-1,21-6 1,2 2-1,4-4 0,-3 5 1,1 2 1,-4 2-1,-6 4 1,-8 9 1,-5 5-1,-2 8 1,-11 10-1,4 7 1,-2 3 0,1 3-1,4 1 0,2 0-1,7-5-1,1-6 1,7-7-2,-1-11 0,3-6 0,-1-14-1,4-4 1,-5-9 0,0 0 1,1-2 1,-2 1 0,-12 12 1,6-17 0,-6 17 0,-17 0 1,-2 9-1,-8-2 1,-9 0-2,0 2-1,-4-4-2,9 9-8,-10-18-26,22 4 0,2-12-2,17 12 0</inkml:trace>
</inkml:ink>
</file>

<file path=ppt/ink/ink2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27.0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61 54 59,'-4'-25'38,"4"12"-3,-9-5 1,9 18-21,-9 21-7,9 8-1,-8 3-2,5 13 0,-3 5-3,0 8 1,2 0-2,1 2 2,-2-2-2,3-3 0,0-5 0,2-7 0,-1-5-1,2-7 0,1-5 1,-1-8-2,-1-18-1,0 0-1,0 0-3,4-18-6,11 8-24,-12-16-3,11 7-1,-8-7 1</inkml:trace>
  <inkml:trace contextRef="#ctx0" brushRef="#br0" timeOffset="406">295 198 53,'19'3'35,"-19"-3"1,17 3-6,-17-3-8,0 0-14,-23-3-2,4 10-2,-12 0 0,-2 2-2,-8 0 0,2 1-1,0-4-1,3-2-2,7 4-2,3-14-5,26 6-28,0 0 1,0 0-2,14-5 1</inkml:trace>
  <inkml:trace contextRef="#ctx0" brushRef="#br0" timeOffset="655">296 320 46,'9'13'36,"-9"-13"0,-16 15 0,-6-11-13,9 11-16,-15-7-3,4 9 0,-7-4-3,-1-5-4,12 16-20,-6-20-12,13 5-1,13-9-2,-16 1 1</inkml:trace>
</inkml:ink>
</file>

<file path=ppt/ink/ink2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30.3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70 340 58,'0'0'37,"-8"-16"0,8 16 1,-3 13-25,6 12-6,-6-1-1,4 20 0,-4 1-2,3 13-1,-3 3-1,3 4 0,0-1-1,2 0 0,-1-6-1,2-10 1,2-3-2,-3-15 0,4-9-3,-6-21-4,0 0-17,6-31-14,-3 1 2,-7-18-3,6 0 2</inkml:trace>
  <inkml:trace contextRef="#ctx0" brushRef="#br0" timeOffset="265">50 379 55,'-6'-20'36,"6"20"-1,-4-21-1,24 23-21,-5-9-4,11 17-2,-2-3-1,7 13-1,-5 4-2,0 10-1,-11 3 0,-7 3-1,-11 1-1,-15-5-2,-5-5-2,-13-17-3,7 7-16,-14-29-15,13-2 1,-1-15-1,13-1 0</inkml:trace>
  <inkml:trace contextRef="#ctx0" brushRef="#br0" timeOffset="639">654 16 47,'-13'-19'35,"13"19"3,-22-1-2,11 17-9,-20-7-19,17 15-2,-15 1 1,7 14-3,-4 3-1,6 5-1,-3-1 0,10 6-1,3 1 0,6 3 0,7-1 0,7 3-1,6-4 1,5 3-1,4-4 1,5-2-1,-1-9-1,-3-5-1,3-10-2,-10-20-4,14 9-16,-16-33-15,11-2 0,-12-16-1,10-1 1</inkml:trace>
  <inkml:trace contextRef="#ctx0" brushRef="#br0" timeOffset="982">846 112 90,'-13'-20'37,"13"20"1,-8-16-10,8 16-21,2 23 0,0 0-3,-2 0-1,0 9-1,-4 3 0,2 3-2,-2 1 1,1 2 0,-1-1-1,1 0 1,6 2-1,-1-6 1,3 0-1,-1-2 0,2-4 0,1-5 0,2-2-1,-2-9-1,-7-14-2,17 9-3,-1-2-10,-13-23-21,22 3 1,-11-16-2,14 6 1</inkml:trace>
  <inkml:trace contextRef="#ctx0" brushRef="#br0" timeOffset="1247">991 457 63,'-25'-1'33,"-2"5"-2,-9-1 0,2 0-29,5 3-28,-5-8-4,11 0-2,4-7 0</inkml:trace>
  <inkml:trace contextRef="#ctx0" brushRef="#br0" timeOffset="1481">1090 452 73,'0'0'39,"0"0"-1,0 0 0,-4 16-26,7 4-6,-7 3-1,4 11-2,1 3-1,1 7-1,-1-1-1,-1-1-1,1-1-4,-5-24-9,14 5-24,-10-22 0,0 0-2,9-17 1</inkml:trace>
  <inkml:trace contextRef="#ctx0" brushRef="#br0" timeOffset="1918">1359 468 89,'0'0'37,"29"26"1,-29-26-9,32 46-21,-21-15-3,-2 11-1,-10-5-2,-7 1-1,-6-7-1,-8-10-3,2-2-2,-7-24-10,27 5-23,-26-18 0,27 5 0,-1-13-1</inkml:trace>
</inkml:ink>
</file>

<file path=ppt/ink/ink2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32.6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61-1 87,'-25'4'39,"25"-4"-1,-19 7 1,19-7-34,0 0-3,0 0-3,-5 15-6,-13-24-30,18 9-1,9-13 0,10 6-2</inkml:trace>
</inkml:ink>
</file>

<file path=ppt/ink/ink2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33.5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142 0 86,'0'0'39,"13"23"-1,-20-10-5,7 22-25,-11 2-2,2 8-1,-5 1-2,-2-1-1,-2-1-2,-2-12-2,4-3-4,-8-30-14,24 1-19,-18-20 0,23-4-1,-1-14 0</inkml:trace>
</inkml:ink>
</file>

<file path=ppt/ink/ink2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33.8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123 81 80,'-4'-15'40,"-6"-3"-3,10 18 3,-13-22-32,13 22-2,0 0 0,-12 13-1,8 3-2,1 6-1,-3 1 0,3 10-1,-1 5 0,1 1-1,-2-3 1,4 3-1,-3 0 0,1 0 1,3-3-2,0-6 1,3-2 0,-2-1 1,8-2-1,-2 1 0,6-3-1,-3-4 0,3-3-1,-13-16-2,28 14-4,-25-28-13,18 8-17,-12-19-2,11 4 0,-10-16 1</inkml:trace>
  <inkml:trace contextRef="#ctx0" brushRef="#br0" timeOffset="312">211 348 52,'-26'-5'28,"-7"5"2,-3-5-10,-2 4-46,8 1-2,-1-3-1,14-1 1</inkml:trace>
  <inkml:trace contextRef="#ctx0" brushRef="#br0" timeOffset="2355">381 494 59,'-16'-14'36,"16"14"-1,0 0 0,0 32-23,-4-12-4,11 13-2,-10 2-2,3 4 0,-2-3-3,1-4 1,-3-8-1,-2-11 0,6-13-1,0 0 0,-12-18 0,12-6 0,3-4 1,2-4-2,3-2 1,5 3 0,0 2 0,8 3 1,-3 6-1,4 7 1,0 4 0,0 7-1,-2 10 2,-6 8-1,2 5 0,-6 8 0,-5 3 0,-2 5 0,-6 0-1,3-3 0,-3-2-3,-3-15-2,6 8-13,0-25-20,0 0 0,9-32-2,4 8 1</inkml:trace>
  <inkml:trace contextRef="#ctx0" brushRef="#br0" timeOffset="2870">853 0 70,'0'0'37,"0"0"0,0 0-1,26 26-27,-26-26-1,32 29-2,-16-10-1,6 7-2,-4 0 1,3 7-2,-5 3-1,-2-1 0,-2 1 0,-5 7 0,-4 1 0,-2 8 0,-4 3-2,-2 2 2,-8 6 0,-3 3 0,-3-2-1,-6-8 0,-1 0-2,-4-14-3,1 0-11,-16-24-24,14-7 1,-6-15-4,5-3 2</inkml:trace>
</inkml:ink>
</file>

<file path=ppt/ink/ink2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44.9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327 13 47,'0'0'32,"0"0"2,-10-18 0,10 18-22,0 0-3,0 0 0,0 0-3,0 0-1,-16 6 0,16-6-2,-33 6 0,6-3-1,-8-4 0,-1 1 0,-4 0-1,4 0-1,3 1 1,4 5-1,9 0 0,20-6 0,-12 16 0,12-16 0,0 0 0,23 10-1,-10-13 1,2-3 0,2-1-1,-3-2 1,-1 5 0,0 2 0,-13 2 0,22 14 1,-16-1-1,-3 7 1,-3 5-1,0 8 1,0 3 0,0 5 0,0 3-1,1-1 1,5-2-1,2-2-1,0-2 0,0-11 0,1-5-1,-9-21-1,20 20 1,-20-20-1,20-6 1,-20 6 1,20-13 0,-20 13 1,19-7 1,-19 7 0,0 0 1,0 0 0,-13 17 0,-7-9-1,-5-4 0,-3-2-1,-4-1 0,0-5-2,5 2-1,0-7-2,9 14-9,-7-17-21,25 12-2,0 0-1,0 0 1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2:13.20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334 189 73,'12'-15'36,"-11"-10"0,2 6 0,-11-11-29,2 12-1,-13-2-1,2 7-1,-5 1-1,2 9 0,-2 5-1,4 8 1,2 7-1,3 11-1,2 6 1,4 6-1,1 7 0,0 5 0,2 2-1,1 2 1,0-2-1,-2-2 0,4-4 0,-3-1 0,2-3 0,-1-5 1,0-4-1,2-6 0,0-3-1,-2-8 0,1-1-1,2-17-2,-3 16-4,-8-30-22,11 14-8,-2-26-1,10 7 0</inkml:trace>
  <inkml:trace contextRef="#ctx0" brushRef="#br0" timeOffset="344">271 467 68,'-3'-13'33,"-13"16"-2,-13-3 0,-3 1-31,-6 5-4,-7-6-27,3-3 1,6-4-3,6-3 1</inkml:trace>
  <inkml:trace contextRef="#ctx0" brushRef="#br0" timeOffset="671">436 477 59,'0'0'35,"0"-14"-1,0 14-4,0 0-10,-19 4-15,-3 2-1,5 10-1,-5 3-1,-3 9-1,4 1 0,2 4-1,3 2-1,6-6 0,10-1 0,4-6 0,6-9-1,5-10 1,1-9 0,1-8 2,0-10 0,4-8 1,-5-9 1,0 3 0,-3-1 1,-2 8 0,-5 1-1,3 14 0,-9 16 0,0 0-1,11 30 0,-9 3-1,1 4-1,0 3 0,-1 5-1,0-7-1,5 1-5,-11-24-22,18-1-9,-14-14-1,31-22 0</inkml:trace>
  <inkml:trace contextRef="#ctx0" brushRef="#br0" timeOffset="1061">654 33 86,'8'-15'37,"-8"15"1,0 0 0,-9 22-32,9 17-2,-6 7-1,0 12-1,-1 9 0,1 6-1,1 3 0,0-2-1,-1-7 0,4-9 0,-3-7-1,4-13-1,1-4-2,-3-20-3,12 7-21,-9-21-11,0 0 1,13-18-1</inkml:trace>
  <inkml:trace contextRef="#ctx0" brushRef="#br0" timeOffset="1436">857 452 51,'0'0'36,"0"0"-1,0 0 1,0 0-11,-14 3-19,-5 9-2,3 6 0,-3 0-1,5 7 0,2 2-1,11 2 0,9-2-1,5 4 0,5-5 0,-2 0-1,-2-1 0,-5-1-1,-9-6 0,-15 0 0,-5-6-2,-10-11-3,4 6-8,-12-15-24,12-1 2,3-12-2,14 3 2</inkml:trace>
  <inkml:trace contextRef="#ctx0" brushRef="#br0" timeOffset="1841">1009 620 53,'0'0'33,"0"0"1,0 0-4,0 0-15,16-20-5,2 15-2,-10-12 0,13 7-1,-8-8-2,3 4-2,-8-4 0,0 3-2,-8 1 0,0 14 0,-21-13-2,1 16 1,-5 7 0,-2 10 0,-1 8 0,2 7 0,5 4 0,8 4 1,8 0-2,10-3 1,10-8-1,4-6-2,15 0-4,-11-20-31,23-6 2,-7-16-2,6-7-1</inkml:trace>
  <inkml:trace contextRef="#ctx0" brushRef="#br0" timeOffset="3464">1409 40 53,'-16'-3'34,"16"3"-2,0 0 2,0 0-23,0 0-2,5-13-1,-5 13-2,0 0 0,19-18-2,-4 17-1,1-3 0,6 7-1,-2-3 0,2 4-1,-3-1 0,-3 4 0,-16-7 0,19 26 0,-19-4-1,-6 4 0,-6 7 0,-4 3 0,-2 5 0,-1 4 0,-2-4 0,3 3 1,3-5-1,5-4 1,6-2 0,8-5-1,2-3 1,7-8-1,3-4 1,1-7-1,3-4 0,-2-2 0,-2-5 1,0 4-1,-16 1-1,17-2 1,-17 2 0,0 24 0,-4-1 0,-3 5 0,-1 8 0,0 5 0,-3 4 0,3 2 1,-2-1 0,2 1 0,1-5 0,0-2 0,1-5 0,2-3 0,-4-3-1,4-7 0,-5-2 0,-1-5-1,-3-2-2,-7-15-5,20 2-26,-28-4-5,13-2-1,-7-10 0</inkml:trace>
</inkml:ink>
</file>

<file path=ppt/ink/ink2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45.6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69 99 72,'-4'-16'37,"-11"-8"0,15 24-9,-8-17-15,8 17-5,-4 17-1,4 10-2,-3 6-1,0 11-2,1 7 0,-3 8-1,2 4 0,0 2 0,-2-2-1,1-9 0,1-3 0,-1-12 1,1-8-2,2-10 0,1-6 0,0-15-3,0 0-2,3-19-5,14 12-19,-16-21-8,17 8 1,-8-12-2</inkml:trace>
  <inkml:trace contextRef="#ctx0" brushRef="#br0" timeOffset="344">235 218 72,'15'-13'36,"-15"13"-1,0 0-6,0 0-20,-4 14-2,-13-2-2,-13-6-2,-1 0-3,-5-3-1,0-5-2,9 7-6,-10-17-27,37 12 1,-12-15-2,24 14 1</inkml:trace>
  <inkml:trace contextRef="#ctx0" brushRef="#br0" timeOffset="578">321 356 74,'-19'6'37,"0"7"-1,-12-14 0,11 9-29,-16-3-3,7 6 0,-1-2-4,1-3-3,13 7-5,-11-14-28,27 1 0,0 0-2,0 0 1</inkml:trace>
  <inkml:trace contextRef="#ctx0" brushRef="#br0" timeOffset="780">232 0 69,'0'0'40,"-9"27"-3,-4 1 2,15 19-25,-11 8-9,0 12-1,-5 1-1,1 1-2,-1-2-2,-1-11-2,7-2-4,-14-26-21,21 5-10,1-33 0,1 22-1</inkml:trace>
</inkml:ink>
</file>

<file path=ppt/ink/ink2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47.1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90 39 75,'0'0'37,"-22"7"-1,22 17 1,-13 4-30,10 19-1,-7 4-1,5 12-2,0 5-1,3-2 0,1 1-1,2-5-1,-1-9 1,0-13-3,2-11 0,-2-29-7,5 18-22,-10-37-6,15 4 0,-13-17-3</inkml:trace>
  <inkml:trace contextRef="#ctx0" brushRef="#br0" timeOffset="265">0 50 66,'11'-20'36,"-6"-1"-1,16 20-2,-2-8-23,10 16-4,-2 1 0,-1 12-2,-4 2-1,-5 6-1,-8 5-2,-5 0 1,-8 4-1,-5-3 0,-4 1-2,-7-7-2,4 7-5,-18-18-28,15 2 2,-3-13-3,8 1 1</inkml:trace>
</inkml:ink>
</file>

<file path=ppt/ink/ink2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49.1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161 42 61,'-5'-22'37,"5"22"-2,-11-22 2,11 22-26,-8 16-3,4 8 0,-12-1-3,2 13 0,-6 3-2,-2 9 0,5 0-2,-1 5 1,2 0 0,11 3-1,0-1 0,10-1-1,8-1 1,4-3-1,5-3 0,2-8-1,2-7-1,-1-11-1,1-7-4,-12-28-13,14 6-19,-14-23 1,8 6-2,-14-13 2</inkml:trace>
  <inkml:trace contextRef="#ctx0" brushRef="#br0" timeOffset="327">330 254 80,'-9'-25'38,"9"25"-2,-4-25-6,4 25-22,0 0-1,-5 27-2,1-10-1,-3 7-1,-2 1-1,3 9 1,-2-2-2,0 7 1,4-3-2,3 3 1,1-1 0,5 0-1,4 1 0,0-6 0,2-2 0,1-9-2,1 0-2,-13-22-4,26 14-18,-19-33-13,9 5 0,-9-20-1,9 8 2</inkml:trace>
  <inkml:trace contextRef="#ctx0" brushRef="#br0" timeOffset="592">409 371 71,'-17'-2'35,"-11"-2"-1,7 8-1,-8-2-31,-2 1-5,13 5-28,-8-5-1,26-3-2,-21 9-1</inkml:trace>
  <inkml:trace contextRef="#ctx0" brushRef="#br0" timeOffset="795">494 391 87,'4'21'38,"1"16"-1,-14-6 1,13 16-33,-5 1 0,2 4-2,-3-1-2,0-8 0,-1-5-3,-1-15-3,5 4-12,-1-27-22,0 0 2,-3-19-3,12 2 2</inkml:trace>
</inkml:ink>
</file>

<file path=ppt/ink/ink2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50.3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28 85,'0'0'37,"31"31"0,-27-11-1,13 18-30,-13-4-2,-3 5-2,-9-1-1,-10-10-2,1-1-2,-8-14-4,11 8-20,-6-24-11,20 3 2,-6-12-3</inkml:trace>
  <inkml:trace contextRef="#ctx0" brushRef="#br0" timeOffset="234">373 2 76,'-30'7'39,"30"-7"-2,-31 12 0,31-12-29,-18 16-11,2-19-25,16 3-7,0 0-2,18 10-1</inkml:trace>
  <inkml:trace contextRef="#ctx0" brushRef="#br0" timeOffset="421">581 53 67,'0'0'39,"0"0"-2,-14 9 1,14-9-23,-18 0-17,20 14-21,-2-14-12,0 0-1,7-17-3,11 7 2</inkml:trace>
</inkml:ink>
</file>

<file path=ppt/ink/ink2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50.9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32 81,'0'0'40,"0"14"-2,-3 2 1,-13-7-32,10 10-4,-3-3-1,9-16-7,-4 33-22,4-33-11,0 0-1,0-22-2</inkml:trace>
  <inkml:trace contextRef="#ctx0" brushRef="#br0" timeOffset="562">293 0 77,'0'0'39,"0"0"-2,0 0 1,4 26-30,-4 13-2,-10 0-1,1 13-2,-6-1-1,2-3-2,-5-2-4,-8-20-4,20 0-30,-11-23 0,17-3 0,-5-13-3</inkml:trace>
</inkml:ink>
</file>

<file path=ppt/ink/ink2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6:51.7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79-5 86,'-14'-7'40,"14"7"-2,-9 20-3,8 8-29,-7 3 0,3 10-3,0 0 0,-2 3 0,1 1-3,-1-1 1,3-6-1,-2 0 1,1-3-1,5 5 0,-2-3 0,4 3 1,3-1-1,1-5 0,2 0-1,1-6-1,4-2-3,-13-26-4,27 17-23,-16-37-7,7 3 0,-9-17-1</inkml:trace>
  <inkml:trace contextRef="#ctx0" brushRef="#br0" timeOffset="265">147 398 58,'-17'4'33,"-5"4"-1,-1 0-2,-2 3-30,2-1-30,3 2 1,7-6-3,13-6 0</inkml:trace>
  <inkml:trace contextRef="#ctx0" brushRef="#br0" timeOffset="405">167 423 75,'11'34'38,"-11"-14"-1,11 18 0,-14-4-30,8 7-2,-5-8-1,0 1-2,-5-11-1,5-10-2,0-13 0,0 0-1,-17-32 0,12 6 0,8-4 0,-1-2 1,7 2 0,4 4 1,8 7 1,5 6 1,0 7 1,5 9 0,-5 3 0,0 11 0,-6 10-1,-3 6 0,-8 3 0,-3 5-1,-6 0-1,-4-1-1,-1-2-2,-8-19-4,18 8-20,-5-27-12,0 0 0,0-21-1,13-3 0</inkml:trace>
  <inkml:trace contextRef="#ctx0" brushRef="#br0" timeOffset="795">693 93 69,'0'0'40,"27"-4"-3,-27 4 2,45 25-24,-23 0-10,2 9 0,-3 6-2,-1 8 0,-1 4-1,-6 5-1,-3 6 0,-10 5 0,-5 1 0,-8-1-1,-4 2 0,-9-8-1,-7-2 0,-8-20-6,6 8-14,-8-33-20,1-3 2,-7-20-4,-2-9 2</inkml:trace>
</inkml:ink>
</file>

<file path=ppt/ink/ink2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7:04.0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261 26 32,'22'-6'31,"-22"6"2,13-7 1,-9-9-14,9 24-6,-13-8-1,0 0-4,0 0-3,-22 18-1,-4-13-1,0 0-1,-11 0-1,-4-2 0,-2-5-2,4 2 1,5 0-1,8 2-1,8-1 0,18-1 0,0 0-1,0 0 0,31 13 0,-10-10 1,5 2 0,0-4 0,-3 1 0,-3 4 2,-2 1 0,-10 6 0,1 3 0,-5 6 1,-7 5 0,-1 8-1,-2 5 1,2 5-1,0-1-1,1-1 0,1-5 0,2-7-1,5-5-1,-1-11-1,-4-15 0,17 12 0,-4-17-1,-13 5 1,25-15 1,-12 8 1,0 1 1,-13 6 1,19-9 0,-19 9 2,0 0-1,0 0 1,-25 3-1,3-1 0,-9-2 0,-4-2-1,-4 2-1,2-1-2,6 4-3,-3-10-17,34 7-15,-16 0 1,16 0-3,27-8 0</inkml:trace>
</inkml:ink>
</file>

<file path=ppt/ink/ink2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7:04.9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130 97 70,'-15'-34'35,"8"13"1,-7-6-6,14 27-18,-9-15-3,9 15-3,-9 25 0,9 4-3,-7 7 0,1 11-1,-3 6 0,2 13-1,-2-1 0,4 5 0,-4-3 0,3-2 0,0-5-1,2-7 0,1-8 0,0-8 0,2-14 0,-1-6-2,2-17-1,0 0-3,0 0-12,3-20-20,7 3-1,-8-12 0,9 5 0</inkml:trace>
  <inkml:trace contextRef="#ctx0" brushRef="#br0" timeOffset="375">351 346 70,'21'-2'35,"-21"2"-2,0 0 3,-17-5-31,-5 6 0,-13-5 0,-4 4-2,-4-3 0,-1 4-1,5-1-2,0 0-2,14 8-4,-3-10-25,28 2-3,0 0-2,0 0 0</inkml:trace>
  <inkml:trace contextRef="#ctx0" brushRef="#br0" timeOffset="609">335 459 75,'-19'6'36,"6"9"-1,-25-11 0,10 8-30,-2-2-2,-4 0-3,7 1-6,-8-12-28,21 4-1,-1-7-1,15 4-1</inkml:trace>
  <inkml:trace contextRef="#ctx0" brushRef="#br0" timeOffset="1155">808 93 77,'0'0'37,"0"0"-2,0 0 2,8 13-29,-3 18-2,-12-4-1,7 11 0,-5 6-2,1 4 0,-1 1-1,1 0-1,0 2 1,2-3-2,-1-4 1,1-5-1,-1-6 0,0-9 0,1-4-1,1-7-1,1-13-1,0 0-4,0 0-5,3-16-24,11 10-2,-5-13 1,13 16-2</inkml:trace>
  <inkml:trace contextRef="#ctx0" brushRef="#br0" timeOffset="1420">969 607 67,'0'0'36,"0"0"0,-12 13 0,-11-15-20,1 12-10,-13-6 0,3 5-2,-5-3-1,0-2-2,3 2-3,-3-9-5,18 15-22,-7-17-9,26 5 0,-27 5-3</inkml:trace>
</inkml:ink>
</file>

<file path=ppt/ink/ink2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7:01.1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5791 152 8,'0'0'27,"0"0"0,0 0 3,15 0-15,-15 0-1,0 0-4,-7-15-3,7 15-1,0 0-2,0 0-1,0 0 0,0 0-1,-21 0 0,21 0 0,-22 6-1,8-5 1,-8 1-1,-5-1 1,-5 1 0,1-1 1,-2-1-1,-1 4 0,0-1-1,0 2 1,-4-4-1,1 3 1,-5-1-2,-3 0 1,-8-4 0,-2 1 0,-4-3 0,-1-2 0,3 3 0,4-1 0,6 0 0,5 1-1,7 1 1,6 4 0,5-2-1,2 4 1,0-3-1,-4 1 1,-3-3-1,-3 0 0,-4-3 1,-2 2-1,-4-2 0,-5 0 1,-1-1-1,3 4 1,-4 1-1,-3 2 0,-4 0 0,0-1 0,-5-1 1,-2 0-1,0-1 0,-9-2 0,3-1 0,0 0 0,1-3 0,1 5 0,1-2 0,0 4 0,2 2 0,5 0 0,-2 4 0,1 0 0,2-1 0,-1 0 0,1-2 0,0 0 0,0-1 0,-1-1 0,3-1 0,-1-1 0,2-1 0,-2 2-1,4-1 1,-1 0 0,-1 0 0,3-3 0,-5 2 1,0-2-1,1-3 0,-2 1-1,-2-1 2,-2-1-1,-4-1-1,4 4 1,-1-2 0,4 3 0,1-1 0,3 4-1,2-1 1,2-1 0,5 2 0,-2 0 0,-3 0 1,-1-3-1,-2 3 0,-2 0 0,-1 0 0,0 2 0,1-1 0,2 1 0,0-2 0,4 1-1,-1-2 1,3 1 0,1-2-1,2-1 1,-1 0-1,-1 1 1,4-1 0,-5-3 0,-3 0 1,-3 0-1,-2 1 0,-2-1 0,0 0 0,0 2 0,2 0 0,7 1 0,5-2 0,8 4 0,1-1 0,5-2 0,4 0 0,4 1 0,0 0 0,5 0-1,17 3-2,-24-8-5,39 15-25,1-19-3,19-1-3,5-13 0</inkml:trace>
</inkml:ink>
</file>

<file path=ppt/ink/ink2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7:12.12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185 59 53,'0'-16'35,"3"3"0,-4-2 0,1 15-21,0-16-5,0 16-1,0 0-1,-15 4-2,2 2 0,0 8-2,-6 5 1,2 13-2,-5 5 0,2 13 0,-5 9-1,9 8 0,-1 6 0,8 7-1,7 2 0,6-2 0,6-3 1,7-5-2,9-11 2,-1-5-1,6-14-1,-1-10-1,0-6-3,-5-24-5,14 3-23,-16-21-7,8-1 1,-11-10-2</inkml:trace>
  <inkml:trace contextRef="#ctx0" brushRef="#br0" timeOffset="608">594 249 56,'0'0'35,"-3"-13"0,3 13 1,-9-17-20,9 17-5,0 0-3,-18-2-2,-1 5 0,1 10-2,-8 2-1,2 6-1,-4 7 0,6 5-1,1 5 0,5 2-1,3 4 1,13-3-1,4 4 1,5 2-2,8-8 2,5 3-2,1-8 1,3-6-1,0-4-3,-4-16-2,8 2-6,-17-28-25,13 7-1,-11-19 0,10 1-1</inkml:trace>
  <inkml:trace contextRef="#ctx0" brushRef="#br0" timeOffset="873">678 509 76,'-13'-16'36,"13"16"-1,-22 9-5,21 13-23,-11 2 0,8 10-4,2-2 0,4 1-2,7-3-2,4-5 2,4-8-2,0-10 1,2-15-1,-1-10 1,-2-11 0,-3-5 2,-6-7-1,-6 2 1,-1 2-2,-8 3 2,-5 10-1,-5 6 0,-1 11-3,-7 1-5,26 6-19,-37 6-12,37-6 3,-22 2-4</inkml:trace>
  <inkml:trace contextRef="#ctx0" brushRef="#br0" timeOffset="1170">756 436 70,'3'16'38,"6"10"-3,-13-2 1,14 8-29,-6-3 0,3 3-4,-7-9 1,0-3-3,0-20-1,0 0 0,-16 2 1,16-2-2,-8-32 1,11 10 0,2-4 0,4 3 2,8 3-1,8 2 1,-2 5-1,8 5 2,-5 0-1,0 7 1,-2 7-2,0 7 0,-7 10 2,-1 7-3,-7 5 2,-4 5-2,0 0 1,-5-1-1,-3-3 0,-1-9-1,-1-8-3,5-19-4,3 15-14,-3-31-17,13 3-1,0-16-1,9 1 1</inkml:trace>
  <inkml:trace contextRef="#ctx0" brushRef="#br0" timeOffset="1981">1159 142 82,'4'-13'38,"-6"-2"-2,2 15-7,7 13-21,1 9-1,-5 0-2,5 18 0,-8 4-2,1 8-1,-2 4 1,1 1-3,-5 3 2,4-3-2,-4-4 1,3-6-1,-3-5 0,2-6-1,2-6-2,-3-11-2,8-2-5,-4-17-25,0 0-3,-3-34 0,16 11-1</inkml:trace>
  <inkml:trace contextRef="#ctx0" brushRef="#br0" timeOffset="2246">1291 465 67,'-13'4'35,"-13"-1"-3,0 3 0,-5-1-28,-1 0-9,6 0-25,2-2-2,11-1-1,13-2-1</inkml:trace>
  <inkml:trace contextRef="#ctx0" brushRef="#br0" timeOffset="2449">1330 507 89,'9'34'36,"8"8"0,-12-16-9,8 10-23,-13-14-1,1-2 0,-1-20-2,-14 11 0,14-11-1,-27-31 0,17 7 0,6-5 0,4-2 0,6 2 1,4 3-2,7 5 2,5 6-2,1 3 1,2 10-3,-11-9-5,14 14-27,-28-3 0,29-7-2,-29 7 0</inkml:trace>
  <inkml:trace contextRef="#ctx0" brushRef="#br0" timeOffset="2730">1675 463 76,'0'0'37,"0"0"-2,-17 10 2,-4 2-30,5 11-2,-7 0 1,6 10-4,-4 4-1,7-3-2,2 2 0,8-8-1,8-8 0,1-7-1,-5-13 1,26 2 0,-10-14 1,-2-8 0,4-6 2,-5-2 0,0 1 0,-2 2 2,-5 1-1,3 9 1,-9 15 1,0 0 0,17-3-2,-8 19 1,-2 7-1,2 3-1,0 2 0,-4-4-4,4 5-6,-9-29-18,4 21-12,-4-21 0,21-16-1</inkml:trace>
  <inkml:trace contextRef="#ctx0" brushRef="#br0" timeOffset="3198">2121 411 50,'-17'-13'36,"17"13"0,-34-14 0,19 21-10,-9-7-19,6 13-2,-7-2-1,5 14-2,-2 4 1,5 7-4,5 5 0,6-4-2,8-2 1,0-8-2,7-3 2,1-11-1,8-11 0,-1-10 2,3-10 1,-1-6 2,-1-9-1,-1-8 2,-3-11-1,2-4 2,-5-10-1,-1 4 1,-6 0-1,2 3 0,-6 7 0,1 7 0,-2 11 0,1 19-1,0 15 0,-9 20-1,5 14 0,1 14-1,1 12 0,4 9 0,4 9 1,2 0-1,5 0-1,2-11 0,5-8-1,-5-18-3,6-5 0,-3-22-3,4-3 0,-11-29 0,8-1 1,-7-14 2,1-3 0,-3-3 5,-3-2 2,3 10 4,-6-1-1,-4 32 2,8-19-1,-5 32-1,-3 6 2,1 15-4,1 3-1,-2 5-1,-2 0-2,2-12-5,2 0-3,-2-30-17,0 0-12,-14-29 1,17-1-1,-6-24 2</inkml:trace>
  <inkml:trace contextRef="#ctx0" brushRef="#br0" timeOffset="3759">2352 224 62,'4'-52'33,"0"18"-1,-4 7-1,0 27-25,0 0-19,0 14-16,0 3-3,0 5-2,6 7 1</inkml:trace>
  <inkml:trace contextRef="#ctx0" brushRef="#br0" timeOffset="3931">2556 401 73,'-13'-12'37,"13"12"0,-18 25-1,14-5-25,-7 6-4,2 7-3,-6 1 0,5 0-2,0 1-1,6-3-1,7-3 1,5-4-1,10-5-1,3-4 0,6-8-3,-1-10-3,13 6-19,-13-24-10,6 1-1,-11-12-1,5 0 1</inkml:trace>
  <inkml:trace contextRef="#ctx0" brushRef="#br0" timeOffset="4180">2769 55 77,'4'-22'38,"-5"-2"-1,1 24 0,0 0-28,0 0-1,10 32-3,-6-1-1,-7 8-1,3 8-1,-1 6-1,-2 4 0,-3-1 0,2-1-1,1-1 1,-1-5-1,-1-3 0,4-4-2,-1-1-1,0-15-4,9 7-11,-7-33-20,0 0 0,0 0-1,20-12 1</inkml:trace>
  <inkml:trace contextRef="#ctx0" brushRef="#br0" timeOffset="4414">2856 470 70,'-22'-17'31,"-5"14"-1,-5 9-9,-3 3-35,-1-7-16,4 1 1,7-1-2,12 1 1</inkml:trace>
  <inkml:trace contextRef="#ctx0" brushRef="#br0" timeOffset="4570">2894 415 59,'0'0'38,"0"0"-1,15 35 1,-15-16-14,12 23-18,-8 4-1,1 2-3,-4 1-3,-5-13-6,10 3-17,-6-39-12,0 0-1,-16-20-1,16-13 1</inkml:trace>
  <inkml:trace contextRef="#ctx0" brushRef="#br0" timeOffset="4742">2938 113 69,'9'-41'33,"-5"11"-3,-4 30-8,18-1-47,-12 19-4,1 10-3,-1 4 0</inkml:trace>
  <inkml:trace contextRef="#ctx0" brushRef="#br0" timeOffset="4882">3078 428 70,'1'29'35,"-8"0"0,11 18-1,-2-8-28,5 8-2,-1-6 1,7-1-3,-2-9 1,4-7-1,2-12-2,0-11 1,4-12-1,-4-14 1,-2-5-2,-7-6 2,-2-8-2,-10-2 2,-11 1-1,-6 6-1,-8 7-2,-5 6-1,8 17-6,-10-2-26,17 12 2,5-1-2,14 0 2</inkml:trace>
  <inkml:trace contextRef="#ctx0" brushRef="#br0" timeOffset="5163">3254 459 71,'13'8'35,"-13"-8"-2,18 26-4,-18-26-18,26 32-5,-19-14 0,2 3-4,-6-2 1,-6-4-4,3-15 1,-18 10-2,18-10 0,-17-16 1,13 0-1,4-6 3,8-2-1,10 2 2,3 3 0,10 8 2,-1 3-1,4 13 0,-5 5 0,-5 10-1,-5 8 1,-4 3-2,-7-3 1,-3 1-2,-5-7 0,0-8-2,5 2-3,-5-16-16,19-6-17,0-7 0,10 7-2,-3-7 0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2:41.2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250 331 40,'-14'1'32,"14"-1"0,0 0 2,0 0-18,0 0-7,0 0 0,16-6-2,-16 6-1,13-17-2,-6 1 1,4 2-1,-4-5-1,3 1 0,-4 2 0,1 3-1,-2 0 0,-5 13 0,0 0-1,0 0 0,0 0 0,4 15-1,-7 4 1,0 7-1,-1 4 0,1 6 2,3 4-2,3 0 1,3-1 0,4-4-1,-2-6 1,4-4-1,-4-7 0,-8-18-1,5 19 1,-5-19-1,0 0 1,-26 3-1,12 0 1,-4-3 0,3 2 0,0-1-2,15-1-4,-28 4-30,28-4-2,0 0 0,0 0-1</inkml:trace>
  <inkml:trace contextRef="#ctx0" brushRef="#br0" timeOffset="656">309 83 74,'-7'-19'36,"7"19"1,-16-33-6,16 33-19,-24-20-5,11 15-1,-10-2 0,1 11-2,-2 4-2,1 8 1,-3 5-2,2 7 1,1 4-1,1 4 0,4 3 0,2 2-1,3 2 1,1 2 0,10 0-1,2 3 1,0-1 0,8 0 0,4-2 0,2 1 0,3-5-1,8-2 0,-4-2 0,6-9 0,6 2-1,2-8 0,4-2 0,5-8 1,5-6-1,1-13 1,0-12-1,-2-13 1,-5-19 0,-9-14-1,-8-19 2,-15-12-2,-11-5 1,-10-2 0,-11 9 0,-14 13-1,-8 21 1,-7 28-1,-7 31-2,-11 14-14,11 29-22,-2 7-1,7 9 1,8 2-1</inkml:trace>
</inkml:ink>
</file>

<file path=ppt/ink/ink2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7:18.19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25 425 49,'-12'-26'36,"12"26"1,0 0-2,-1 15-9,-5 0-17,10 16-3,-7 6 0,3 7-3,-1-2 0,1 0-2,-3-10 0,2-3 0,1-29-1,0 0 1,0 0-2,-5-42 2,8 5-1,4-5 0,2-1-2,4-2 0,6 13-2,-3 3-2,7 15-3,-16-5-10,24 25-7,-31-6 4,22 4 10,-22-4 6,13 3 3,-13-3 5,0 0 5,26 12 10,-26-12 7,16 24-2,-19-8-8,16 23-6,-12 0-1,7 11-4,-4-1 0,2-1-1,1-8-1,2-10-1,1-8 0,-10-22-1,23-10 1,-8-16-1,-4-13 0,1-6 1,2-10-2,-1-3 2,2 0-1,-2 9 1,-4 6 0,1 12 1,-3 14-1,-7 17 1,0 0 0,9 39-1,-8 0 3,4 10-3,-3 6 1,4 5-1,2-4 0,0-8-2,5-3-4,-10-22-14,16-2-19,-19-21 1,28-24-1,-18-11 0</inkml:trace>
  <inkml:trace contextRef="#ctx0" brushRef="#br0" timeOffset="624">653 0 51,'0'0'38,"0"0"-2,-7 39 1,-9-23-12,11 26-18,-5 2-1,3 10 0,-2 1-2,5 3-1,0 0-1,2-2-1,2 1 1,4-2-2,-2-3 1,2-5-1,-1-6-1,-1-12-4,3 1-4,-5-30-19,3 15-11,-3-31 0,13-2-1</inkml:trace>
  <inkml:trace contextRef="#ctx0" brushRef="#br0" timeOffset="920">712 525 66,'32'4'36,"-14"-8"-3,9 5 0,-3-14-24,6 8-2,-11-10-1,3 4-1,-11-4-2,-11 15 0,3-16-1,-3 16-1,-26 9 0,4 7-1,-2 5 1,-3 11-1,3 3 1,5 4-1,6 0 1,10 0-1,12-6 1,8-5-2,11-5-1,5-17-3,11 3-10,-11-28-21,16-1-1,-8-20-2,4 0 1</inkml:trace>
  <inkml:trace contextRef="#ctx0" brushRef="#br0" timeOffset="1373">1371 29 78,'0'0'38,"0"0"-1,23-6 0,-8 7-31,6 14 0,-2-1-1,9 12-1,-6 6-1,4 11-1,-3 7 0,-1 10 0,-14 7 0,-6 13-2,-6 4 1,-11 4 0,-7 2 0,-8-4-1,-9-2 0,-6-7-2,-2-8-2,-9-25-3,8 4-13,-17-37-20,8-4 0,-10-18-2,3-12 0</inkml:trace>
</inkml:ink>
</file>

<file path=ppt/ink/ink2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8:43.5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224 85 54,'0'0'34,"0"0"0,-13-16-1,13 16-25,-26 8-3,6-4 1,-7-4-2,1 3-1,-5-2-2,9-1 1,-1 0-1,7-1 0,16 1 0,-14 4 0,14-4 0,3 15 0,-3-15 0,7 27 0,-4-8 1,1 4-1,-4 2 2,2 4-2,-5 2 2,1 3-2,0 1 2,-1 4-2,0 2 0,1 0 0,-1-1-1,2 1 0,2-5 1,-1-4-1,2-4 1,-2-8-1,1-2 0,1-3 1,-2-15-1,4 18 0,-4-18 0,4 14 1,-4-14-1,6 13 0,-6-13 0,9 16 0,-9-16 0,16 16 0,-16-16 0,26 8 0,-9-4 0,3-7-1,2 0-2,-3-8-1,3 6-7,-22-24-21,14 12-5,-14-15 0,4 10-1</inkml:trace>
  <inkml:trace contextRef="#ctx0" brushRef="#br0" timeOffset="499">159 434 79,'0'0'34,"-16"-5"-1,2-3-9,1 18-20,-10-3-2,-5-4-4,7 13-19,-7-16-11,12 1-1,16-1-2,0 0 0</inkml:trace>
  <inkml:trace contextRef="#ctx0" brushRef="#br0" timeOffset="749">273 355 73,'0'0'38,"0"0"-2,0 0 1,-10 15-30,19 9-4,0 3 0,10 10-1,1 4-1,6 4 0,0 3-2,0-8-2,0 0-1,-13-24-6,9 7-14,-22-23-11,5-22-1,-15-11 0,3-4 2,-16-19 19</inkml:trace>
  <inkml:trace contextRef="#ctx0" brushRef="#br0" timeOffset="920">389 409 15,'-8'-35'31,"-4"8"2,12 27 1,-19-19 1,23 40-19,-21-3-5,13 21-4,-14-1-2,5 8-1,-4 1-3,-2-2 1,-1-5-3,1-8-2,5 3-6,-7-22-27,17-1 1,4-12-1,0 0-1</inkml:trace>
  <inkml:trace contextRef="#ctx0" brushRef="#br0" timeOffset="1248">628 409 53,'-9'-16'35,"9"16"-2,-22-7 1,22 20-25,-17-3 0,6 18-3,-7-4-3,5 14 0,-1 1-2,1 2-1,1-2 0,6-6-1,6-5 0,6-12 0,-6-16 0,22 6 0,-5-21 1,3-9 0,-2-8 1,1-6-1,-8-3 2,2 5 0,-4 1 0,-1 13 0,-8 5 1,0 17 0,0 0 0,12 38 0,-8-6-1,2 13 0,3 4-1,-2 2-1,3 0-2,-5-12-2,8 6-11,-16-29-22,16-2 0,-13-14-1,11-23 1</inkml:trace>
  <inkml:trace contextRef="#ctx0" brushRef="#br0" timeOffset="1607">754 480 71,'16'25'34,"-15"5"0,12 12 0,-6-1-30,0 4-1,-4-3-2,-1-9 0,-4-9-2,-2-11 0,4-13 1,0 0-1,-14-29 0,15-2 1,3-8 1,5-3 1,8-5 0,5 7 1,0 1 0,5 10 1,-5 5-1,3 16 0,-5 8-1,1 16 0,-6 10-1,-2 13 0,-3 7-1,-6 2 0,-1 5-2,-6-10-2,2 4-6,-19-26-23,15-3-3,5-18-2,-8-21 2</inkml:trace>
  <inkml:trace contextRef="#ctx0" brushRef="#br0" timeOffset="1934">1063 461 64,'20'-17'36,"-7"-2"0,11 22 0,-24-3-25,28 29-4,-16-6-1,1 16-3,-6 5 0,-2 8-2,-4 0 0,-1 2 0,-1-2-1,1-2 0,-2-4-2,-2-14-5,14 1-23,-10-33-7,6 19 0,-6-19-2</inkml:trace>
  <inkml:trace contextRef="#ctx0" brushRef="#br0" timeOffset="2683">1160 434 59,'-25'-3'33,"25"3"-1,-24 16 1,17 1-29,-6 5-7,-3 1-27,4-1-1,1-3-3,5 0 0</inkml:trace>
  <inkml:trace contextRef="#ctx0" brushRef="#br0" timeOffset="3182">1389 466 67,'-2'-19'36,"2"19"-1,0 0 2,0 0-28,-1 23-2,1 13-2,-3 11-1,3 17 0,0 7-2,6 10 1,-1 2-1,4 1-1,0-3 1,-1-11-2,-3-8 0,0-15-1,-3-12-1,-6-18-3,2-4-7,-22-32-27,18-4 3,-13-26-3,13-4 1</inkml:trace>
  <inkml:trace contextRef="#ctx0" brushRef="#br0" timeOffset="3432">1342 439 76,'12'-47'37,"15"19"-2,-4 0-8,15 25-18,-8 11-3,4 19-2,-11 13-1,-3 12-1,-11 7-2,-8 7 1,-10-1-2,-12-7-1,-1-4-3,-17-31-20,13-3-11,-4-27 0,14-8-2,1-21 1</inkml:trace>
  <inkml:trace contextRef="#ctx0" brushRef="#br0" timeOffset="3697">1601 0 81,'0'0'37,"7"14"-1,3 12-9,-2-3-23,-3 15 1,-2 3-1,3 11 0,-6 5-1,4 8-1,-4 0 0,5 7 0,-4-1-1,2-5 0,2 1-1,-1-4 1,-1-8-2,0-9 1,0-4-2,-3-17-1,2-3-6,-2-22-24,0 0-4,-5-37-1,13 13 0</inkml:trace>
  <inkml:trace contextRef="#ctx0" brushRef="#br0" timeOffset="4040">1718 553 47,'0'0'32,"6"11"1,10-5 0,-2-12-24,15 9 0,-10-13 0,10 4-3,-9-10-1,-1 3-2,-6-6-1,-9 5 0,-4 14 0,-10-16-1,-6 16 0,-5 10-1,-1 5 1,-4 9 0,4 2-1,5 11 1,4-3 0,13 1 1,6-1-2,10-5 1,5-3-2,5-10 0,6-2-4,-7-27-22,14 2-9,-13-16-1,4-3-1</inkml:trace>
</inkml:ink>
</file>

<file path=ppt/ink/ink2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8:53.8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136 0 85,'0'0'37,"0"0"0,0 0-9,-14 8-21,14-8-4,0 0 0,0 0-2,-12 14-2,12-14-5,-10 13-27,10-13-3,0 0-1,-14 19-2</inkml:trace>
  <inkml:trace contextRef="#ctx0" brushRef="#br0" timeOffset="219">123 266 67,'0'0'38,"-14"20"0,-4-13 0,13 8-24,-13-9-10,2 2-2,-2-2-1,0-3-5,15 10-19,-11-26-14,14 13-1,3-13-1,-3 13 0</inkml:trace>
</inkml:ink>
</file>

<file path=ppt/ink/ink2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8:57.0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236 90 54,'0'0'35,"-2"-17"-1,2 17 1,-19-11-26,19 11-1,-33 17-2,15 4-2,-3 0 1,3 7-3,1 1 1,9 1-2,3-4 1,10-1-1,0-1 1,8-6-1,3-4 0,1 3-1,-4 0 1,2 7 0,-4 5-1,-2 4 1,-9 1-1,-4 1 1,-5 0-1,-8-1 0,-5-7 0,-4-9 0,-6-12-1,1-9 0,6-5-3,-2-18-8,23 6-23,1-13-2,16 5-2,4-11 1</inkml:trace>
  <inkml:trace contextRef="#ctx0" brushRef="#br0" timeOffset="359">333 0 71,'0'0'39,"9"13"-3,4 21 2,-13 9-31,8 16-2,-8 7-1,7 11-1,-7-1 0,2 3-2,-5-9 0,1-9-1,-5-13 0,3-12 0,-2-14-1,6-22 1,0 0-1,-13-15 0,13-10 1,2-7-1,5-5 1,2-4 0,3-1 0,6 8 0,3 3 1,4 12 0,-4 9-1,3 13 1,-3 13 0,-4 12 0,-4 6 0,-4 6-1,-6 6 0,-3-2 0,1 0-2,-8-12-2,7 5-10,0-37-24,-6 21 1,6-34-2,13-1 0</inkml:trace>
  <inkml:trace contextRef="#ctx0" brushRef="#br0" timeOffset="734">631 441 54,'-9'23'35,"5"5"-2,-2 0 1,8 12-22,1-3-9,5-2 0,-2-5-2,10-7 0,-2-3 0,6-17 0,-1-11 0,-2-11 0,-4-10 0,-1-10 1,-6-7-1,-6 2 0,-7 1 1,-2 11-1,-7 8-1,-3 14 0,-4 10 0,-3 6-4,5 25-14,-5-18-16,13 8-2,0-14 0,13-7 0</inkml:trace>
  <inkml:trace contextRef="#ctx0" brushRef="#br0" timeOffset="1077">836 435 76,'0'0'37,"-10"37"-2,-6-17 0,19 10-31,-5 2-1,4 7-1,3-6-1,3 0-1,0-7 0,5-6-1,3-10 1,1-13-1,1-6 1,0-14-1,-2 3 1,-1-6 1,-3 7-1,0 2 0,-12 17 1,14-3-1,-14 3 1,19 31-1,-6-14 0,2 2 0,0-9 1,1-5-1,-3-14 0,-1-6 0,-7-14 1,-3-7-1,-5-7 1,-6-1-2,-1 3 0,-3-3-4,10 23-22,-11-12-8,11 16-2,-3-1 0</inkml:trace>
</inkml:ink>
</file>

<file path=ppt/ink/ink2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8:58.8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126 13 71,'0'0'38,"7"-13"-2,9 23 2,-16-10-32,11 40-1,-11-6 1,4 13-3,-4 4 1,0 11-2,-4 4 0,0-3-1,-5 0 1,5-5-1,-3-3-1,1-9 1,-1-3-2,1-9 1,2-6-1,-1-9-2,7-6-2,-2-13-4,0 0-18,11-19-12,11 4 2,-9-19-2,13 7 3</inkml:trace>
  <inkml:trace contextRef="#ctx0" brushRef="#br0" timeOffset="234">241 428 65,'-16'-13'33,"-10"1"-1,-4 12-1,-9 5-30,-4-8-13,8 10-19,0-4-1,18-1-2,17-2 1</inkml:trace>
  <inkml:trace contextRef="#ctx0" brushRef="#br0" timeOffset="406">319 56 74,'1'13'37,"4"25"0,-13-1-1,17 23-31,-9 3-1,3 12-1,-3-3 0,3 1-2,-6-10-1,1-9 0,0-8-2,-7-18 0,6-12 0,3-16-1,-10-14 0,1-12 0,9-5 0,-1-7 2,5-4 0,6 2 2,6 2 1,6 10 0,-4 3 0,10 15 1,-6 5 1,2 17-1,-5 7-1,-3 11 0,-6 3-1,-5 7 1,-3 4-2,-6-3-1,-1-1-2,-8-16-5,16 7-22,-3-31-7,0 0 0,0 0-2</inkml:trace>
  <inkml:trace contextRef="#ctx0" brushRef="#br0" timeOffset="780">672 503 68,'3'-15'37,"-3"15"-2,-4-16 1,4 16-30,-26 2-2,7 12-1,-7 1 0,1 10-2,4 3 0,2 3-2,6-2 0,6-3 0,11-5 0,-4-21 0,29 19 1,-9-25-1,3-6 1,2-10 0,-2-10 1,-1-3 0,-7 0 1,-2 1 0,-5 3 0,-3 11 0,0 5 0,-5 15 1,10 18-1,-2 8-1,0 8 0,3 4-1,1 3-1,-1-3-1,4 2-4,-15-40-17,18 23-15,-18-23 0,34-22-1,-20-13 2</inkml:trace>
  <inkml:trace contextRef="#ctx0" brushRef="#br0" timeOffset="1139">917 100 47,'-4'-32'36,"8"18"1,1 1-1,12 23-11,-4-8-18,6 13-2,-8-1-1,2 13-1,-4 0 1,-1 10-2,-8 1 0,0 9-1,-3-1 1,-1 6-1,-2 1 0,2-6-1,-3-1 1,1 1 0,2-8-1,1-1 1,3-5-1,4-4 0,1-6 0,2-2 0,1-2-1,-8-19-3,28 19-2,-20-34-15,18 8-18,-8-17 1,8 0-2,-9-16 2</inkml:trace>
  <inkml:trace contextRef="#ctx0" brushRef="#br0" timeOffset="1435">1159 415 73,'-30'-15'35,"9"21"-3,-5 0-8,-8-1-55,4 8-2,-7-9-1,6-2-2</inkml:trace>
</inkml:ink>
</file>

<file path=ppt/ink/ink2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04.0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349 43 57,'0'0'35,"10"-18"0,-10 18-1,-5-22-22,5 22-6,-34-6 0,10 12-2,-16-4 0,3 3-3,-8 0 1,1 2-1,5-4 0,7-1 0,6-2-1,12-3 0,14 3-1,0 0 2,5-14-1,-5 14 0,25-7 1,-12 7 0,-13 0-1,16 13 2,-15 5 0,-2 6 0,-2 8 0,-1 11-1,-1 6 1,1 2-1,0 3 0,4-1 0,-2-6 0,2-3-1,0-8 1,2-7-1,-2-5 0,0-5 0,0 3 0,0-7-2,4 0 0,-4-15-4,4 23-8,-4-23-19,0 0-5,0-18-2,13 10 2</inkml:trace>
  <inkml:trace contextRef="#ctx0" brushRef="#br0" timeOffset="421">230 331 72,'0'0'37,"-17"-12"-1,1 25-1,-10-5-30,-2 3-5,-2 4-5,-12-12-29,14 3 0,-1-15-3,15 0 0</inkml:trace>
  <inkml:trace contextRef="#ctx0" brushRef="#br0" timeOffset="780">426 182 91,'15'17'37,"-15"-17"1,1 18-6,-1-18-30,-10 13-2,0 1-5,-14-11-30,24-3-2,-13 17 0,15 1-2</inkml:trace>
  <inkml:trace contextRef="#ctx0" brushRef="#br0" timeOffset="936">443 505 85,'-16'0'38,"16"0"-1,-30 7-1,30-7-34,-22 3-2,5-14-9,17 11-27,-13-8-1,13 8-3,0 0 1</inkml:trace>
</inkml:ink>
</file>

<file path=ppt/ink/ink2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06.5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194 74 58,'-2'-35'36,"4"16"1,-10-3-2,8 22-20,0 0-8,-15 31-1,-4 4-1,4 14-2,-5 5 1,-2 16-1,-2 5-1,2 8-1,0-3 1,9 3-1,3-7 1,7 1-1,3-5-1,7-8 1,6-7-1,5-9 0,2-8 0,2-10-1,2-7-1,-3-11-2,5-5-5,-16-27-23,17 3-7,-6-19 0,5-2-2</inkml:trace>
  <inkml:trace contextRef="#ctx0" brushRef="#br0" timeOffset="390">357 309 41,'0'0'35,"-23"10"1,23-10-1,-16 3-10,16-3-19,0 0-1,18 9-1,-18-9 0,30 0-1,-10-3-1,5 0 1,4-2-2,1 1 1,-2-2-1,-5 2 0,-3 1 0,-7 9 0,-13-6 1,8 23-2,-13 0 2,-3 5-2,-4 6 1,0 9 0,1 2 1,2 4-1,-1 0 0,6 1 0,1-1-1,3-2 1,4-5 0,-3-7-1,-1-1 0,-1-8 0,1-6 0,-4-4 0,4-16 0,-22 17 0,9-17-1,-4-6 0,2-2-2,-7-9-1,6 1-4,-10-18-10,26 17-15,-13-18-5,19 10-1,-3-7 3</inkml:trace>
  <inkml:trace contextRef="#ctx0" brushRef="#br0" timeOffset="811">508 613 65,'13'-7'35,"-17"-9"0,4 16 0,-38-9-25,8 18-4,-11-5-2,-2 8-2,-4 0-4,-5-11-17,13 12-17,6-11 0,18 2-2,15-4 0</inkml:trace>
  <inkml:trace contextRef="#ctx0" brushRef="#br0" timeOffset="2636">786 594 39,'-14'-2'32,"14"2"2,-25-6-1,25 6-16,-15-6-8,15 6 0,-2-15-1,2 15-1,13-13-3,2 12 0,1-4-1,6 7 0,-2 5-1,1 12-1,-4 6 0,-2 10 0,-8 7 0,-6 6 0,-8 3-1,-6-3 0,0-4 0,-2-9 0,0-9 0,1-14 0,14-12 1,0 0-2,0-26 2,14-1-1,1-6 0,7-8 0,-2-4 1,2 0-1,-2 4 1,-5 6-1,-4 7 0,-3 14 0,-8 14 0,0 0 1,-5 27-1,0 10 0,-1 2 0,0 5 0,3 4 1,3-6-1,0-4 1,9-6-1,-1-7-1,8-9 0,3-7-2,-1-16-4,11 7-12,-16-24-20,14 2 2,-12-11-3,9 9 2</inkml:trace>
  <inkml:trace contextRef="#ctx0" brushRef="#br0" timeOffset="3260">1190 657 85,'0'0'36,"-12"16"0,15 10-9,-3-26-22,5 24-2,-5-24-1,16 23 0,-16-23-1,21 6 0,-21-6 0,15-10-1,-15 10 1,0-18 0,0 18-1,-13-13 0,13 13 1,-19 0-1,19 0 1,-15 12-1,15-12-3,0 0-10,0 0-24,-13-15 0,15 1-2,-8-13 0</inkml:trace>
</inkml:ink>
</file>

<file path=ppt/ink/ink2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10.5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91 100 70,'-6'-23'38,"6"23"-2,-3-30 0,3 30-28,0 0-2,5 27-1,-5 4 0,4 12-2,-4 6-1,3 8-1,-2 2 0,1-1 0,1-3 0,-3-6-1,1-10-1,-1-11 1,3-4-3,-3-24-2,9 28-13,-12-41-20,3 13 0,16-42-1,-2 10 1</inkml:trace>
  <inkml:trace contextRef="#ctx0" brushRef="#br0" timeOffset="249">256 0 78,'0'0'38,"0"0"-1,9 18 1,-18 8-33,2 16 0,-5 6-1,0 8 0,-5 3-1,4 4-1,0-3-1,0-2 0,4-4-1,5-6 0,-3-5 0,5-10-1,1-2-2,-2-16-1,6 4-6,-16-27-16,13 8-13,0-31 1,6 11-1,-11-18 2</inkml:trace>
  <inkml:trace contextRef="#ctx0" brushRef="#br0" timeOffset="483">194 322 54,'0'0'34,"-3"-13"-1,-10 8 0,-5 13-17,-8-3-19,-13-3-25,6 4-4,-2-9-1,8 6-2</inkml:trace>
  <inkml:trace contextRef="#ctx0" brushRef="#br0" timeOffset="2231">427 261 68,'0'0'36,"0"0"-1,-15 13 1,17 9-30,-10 4-1,8 10-1,-3 3-1,3 6-1,0 0 0,8-5-1,-3-7 0,4-9 0,-9-24-1,26 5 1,-13-23 0,7-10 0,-2-11 0,1-7 0,-2-5 1,2 2-1,-5 1 0,-1 10 0,-4 8 1,-5 7-2,-4 23 1,0 0 0,0 0 0,-4 29 0,1 7 0,0 12-1,2 8 1,-1 6 0,4 5-1,1 4 1,-2 1-1,-1-1 1,4-7 0,-4-9-1,-2-5 1,-3-8 0,-1-7-1,-4-9 0,-3-10 1,-1-6-1,-1-5 0,-2-4-1,2-5 1,1-5-2,14 9 0,-23-29-2,23 29-4,-20-43-16,25 25-15,-8-9-1,12 7 0,-3-5 1</inkml:trace>
  <inkml:trace contextRef="#ctx0" brushRef="#br0" timeOffset="2823">856 449 61,'-8'19'35,"8"-19"-1,-6 17 0,6-17-25,0 0-5,0 0 0,13-1 0,-6-12 0,5 0-1,-5-3 0,0 0-1,-5 0 1,-2 16-2,0 0 1,-24 1-1,10 17-1,-3 2-1,2 6-3,-5-13-8,17 12-25,3-25 0,-3 16-2,3-16 1</inkml:trace>
</inkml:ink>
</file>

<file path=ppt/ink/ink2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14.3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58 342 65,'0'0'36,"0"-20"1,0 20-1,3-18-27,-3 18-1,0 0-1,0 0-1,0 0-2,0 0 0,-10 36-2,9 11 1,-4 10-1,1 13-1,1 5 1,-1 9-1,-1 1 0,4-10 0,1-4 0,0-13-1,0-16 1,-2-9-3,4-4 0,-2-29-2,3 19-6,-15-42-22,19 8-8,-8-18 0,8 1-1</inkml:trace>
  <inkml:trace contextRef="#ctx0" brushRef="#br0" timeOffset="327">34 374 64,'16'-16'36,"-2"-2"-1,12 17 1,-6-14-28,14 23-4,-7-3 0,4 14 0,-2 1-2,-6 15 0,-6 3-1,-8 5 0,-14 2 0,-6-3-1,-12-3 0,-12-12-2,-3-1-2,-11-27-7,17-2-26,-8-17 1,15 0-1,3-12 0</inkml:trace>
  <inkml:trace contextRef="#ctx0" brushRef="#br0" timeOffset="842">620 45 62,'-3'-18'35,"3"18"0,-14-5 0,14 5-25,-18 19-2,5 6-3,-10 1 1,1 14-2,-4 3 0,7 14-2,-2 4 1,5 7-1,7-1-1,6 4 0,6-4 0,7-6 0,3-7-2,2-10 1,5-5-2,-5-16-2,6 2-7,-21-25-23,34-5-4,-21-12-1,8 1 0</inkml:trace>
  <inkml:trace contextRef="#ctx0" brushRef="#br0" timeOffset="1139">607 387 61,'16'-16'37,"-2"19"-3,-14-3 2,22 4-25,-22-4-6,16 26-1,-13-7-2,0 7 1,-5 1-2,-1 1 0,-1-2-1,0-3 0,2-9-1,2-14 1,2 15-1,-2-15 0,16-16 1,-5-3-1,2-6 1,2-3 0,-2-4 1,-3 1 0,-3 2 0,-1 5 0,-5 4 0,-1 20 1,0 0 0,-13 8 0,8 15-1,-1 11 1,4 0-1,1 5 0,2 0-1,4-5-1,5-5-3,-10-29-12,27 20-21,-27-20 0,35-16-2,-22-4 1</inkml:trace>
  <inkml:trace contextRef="#ctx0" brushRef="#br0" timeOffset="1529">925 469 66,'0'0'37,"24"22"0,-22-5 0,12 15-26,-13 1-6,0 12-2,-6-5 0,-4 4-1,-7-5 0,0-9-3,-3-5-1,0-15-4,12 4-24,-7-21-7,14 7 1,0-32-3</inkml:trace>
  <inkml:trace contextRef="#ctx0" brushRef="#br0" timeOffset="1809">1163 287 68,'-25'-3'37,"19"20"-1,-11-1 1,23 9-29,-12 4-6,3 2 0,6-2 0,4-1-2,6-6 1,5-11-1,5-8 0,3-9 0,1-10 0,2-5 0,-3-7 1,-4 2 1,-4 0-1,-5 6 0,-5 1 1,-8 19-1,0 0 1,0 0 0,5 38-1,-5 1 0,-8 11 1,8 10-1,-4 6 0,4 5 1,-4-2-1,-1-1 0,2-3 0,-2-8 0,-1-10-1,-3-8 0,2-5 1,-3-7-2,1-7 0,9-20-2,-14 19-3,-2-33-12,16 14-20,-3-38 0,14 9-3,-3-17 2</inkml:trace>
  <inkml:trace contextRef="#ctx0" brushRef="#br0" timeOffset="2324">1609 11 77,'21'1'38,"-21"-1"-2,18 16-2,-2-12-29,4 15 0,-3 0-1,7 8-1,-3 2 1,5 10-2,-3 5 0,1 8 0,-10 4-1,-2 3 1,-12 2-2,-9 3 1,-8 2-2,-18-4 1,-6-4-4,-22-20-7,6 4-28,-22-26 0,3-8-3,-5-13 1</inkml:trace>
  <inkml:trace contextRef="#ctx0" brushRef="#br0" timeOffset="4820">2053 67 55,'4'-13'37,"-8"-6"-1,4 19 0,9-24-20,5 19-10,-14 5 0,25-5-1,-12 5-1,9 8-1,-5 4-1,8 9 0,-5 7 1,0 10-2,2 6 1,-9 11-2,-3 10 1,-3 8-1,-8 2 1,-5 0-1,-7 2 0,-2-7 0,-6-5 0,-1-10 0,-4-7-1,-4-12 0,6-8-1,-4-15-2,14 6-12,-12-25-23,26 6 1,-21-19-3,18 2 1</inkml:trace>
</inkml:ink>
</file>

<file path=ppt/ink/ink2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19.8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55 108 55,'0'0'34,"-18"-3"0,18 3 0,-20-10-23,20 10-3,0 0-1,0 0-1,-17 0-1,17 0-1,0 0-1,29 16 0,-10-10 0,7-2 0,3-3-1,6 1 1,5-2-2,0-5 1,-1 3-1,0-3 0,-5 1 0,-5 1-1,-6 0-1,-7 2-2,-16 1-1,0 0-8,0 0-27,-9-24 0,9 24-2,-26-13 2</inkml:trace>
  <inkml:trace contextRef="#ctx0" brushRef="#br0" timeOffset="405">210 14 43,'0'0'32,"0"0"3,0 0-2,-1-15-18,14 23-6,-13-8 1,25 5-3,-9-3-2,7 7 0,-1-2-1,4 4 0,-6-3-1,1 2-1,-8-2 0,-6 7-1,-8 2 0,-9 5-1,-8 3 0,-8 2-1,0 5-3,-14-8-6,17 10-28,-15-15 0,11-2-2,-2-17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6:32.5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324 28 65,'0'0'35,"14"-13"-1,-14 13 0,1-16-22,-1 16-5,-13 3-2,-2 4-1,-12 2-1,-4 4-1,-7-1 0,-3 1-1,-4-1 0,2-2-2,4 3-2,3-8-7,23 8-26,13-13 0,-5 17-1,5-17 0</inkml:trace>
  <inkml:trace contextRef="#ctx0" brushRef="#br0" timeOffset="219">174 74 65,'0'0'36,"0"0"-2,0 0-2,0 0-15,0 20-10,-5-1-1,7 12-1,-7 2-1,5 10 0,-4 0-1,-1 7 0,-1-2-1,4 2 0,-6-3 1,4-2-2,-2-4 1,3-2-2,-3-7 2,6-2-2,-3-9 1,2-7-2,1-14 1,0 0-3,0 0-6,0-14-29,13-6-2,-4-18 0,8-6-2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2:51.1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312 115 67,'0'0'35,"0"0"0,0 0-2,-14-4-23,-10-1-3,1 11-1,-7-3-3,-4 3-1,-2-2 0,3-1-2,2 2 0,8-4-1,23-1-1,-16 4-1,16-4 0,18 0 1,0-1 0,0-2 0,2 2 2,-2 5 1,-4-1 1,-1 6 0,-7 4 1,0 7 0,-8 2 0,4 8 0,-7 1-1,4 7 0,-5-5 0,0 5-1,3-3 1,1-5-1,0-2-1,1-8-1,6-1-2,-5-19-4,18 25 0,-18-25-2,26 0 0,-26 0 3,29-2 1,-15 2 4,-14 0 3,24 9 4,-24-9 2,-8 13 0,-8-13 0,-2 9-1,-11-8-3,-2 5-1,-8-4-1,4-2-2,3 3-2,-1-9-7,20 9-28,-2-8 0,15 5 0,0 0-2</inkml:trace>
  <inkml:trace contextRef="#ctx0" brushRef="#br0" timeOffset="827">717 37 77,'-6'-19'39,"6"19"-2,-9-15 2,9 33-30,0-18-3,-11 37-1,5-6-2,3 13 0,-3 5-1,-1 12 0,4 3 0,-1-2 0,-2-2-1,3 0 1,0-8-1,0-7 0,0-6 0,2-10 0,-1-7-1,2-9-1,0-13-1,0 0-2,0 0-4,0 0-29,18-14-3,-11-10 1,8 4-2</inkml:trace>
  <inkml:trace contextRef="#ctx0" brushRef="#br0" timeOffset="1280">1084 236 73,'23'-5'38,"-23"5"-2,0 0 1,-36-5-27,5 10-5,-20-8-1,-1 5-1,-12-2-1,3 1-1,8 1-1,2-4-3,19 10-6,6-5-28,26-3 0,0 0 0,35 14-1</inkml:trace>
  <inkml:trace contextRef="#ctx0" brushRef="#br0" timeOffset="1467">1002 349 69,'0'0'38,"-14"26"-1,-14-20 0,-2 7-20,-14-8-12,1-3-1,-5-2-2,-1-5-5,14 8-27,-3-14-8,18 4 1,7-6-3</inkml:trace>
  <inkml:trace contextRef="#ctx0" brushRef="#br0" timeOffset="2044">1488 128 80,'0'0'39,"-3"-26"-2,3 26 1,0 0-30,-1 13-1,-6 6-2,5 12 0,-2 3-2,1 11-1,-1 8 0,4 1 0,-5-1 0,2-3-1,2-10-1,-2-2 0,-1-7-2,-1-15-3,8-3-6,-3-13-29,-7-26 0,1-3 0,6-2 0</inkml:trace>
  <inkml:trace contextRef="#ctx0" brushRef="#br0" timeOffset="2325">1329 37 73,'0'0'37,"6"-18"-1,10 15 0,-2-10-26,16 15-3,-1-8-1,14 7-1,-3 2-2,9 3 0,-2 4-2,-1 3 1,-7 5-1,-5 4 0,-10 5 0,-11 5-1,-13 2 0,-17 0 0,-9 3-2,-15-8-1,-1 7-8,-16-17-28,8-3 1,-7-13-2,9-3 0</inkml:trace>
</inkml:ink>
</file>

<file path=ppt/ink/ink2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21.9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219 70 77,'-16'-25'36,"16"25"0,-20-32-10,20 32-18,-12-13-3,12 13 1,-25 10-2,8 11-1,-2 6 0,2 12-1,-5 6 1,2 14-1,1 2 0,3 9-1,6-5 1,3 6-1,7-5 0,7-2 0,3-5-1,6-5 0,2-8-1,0-6 0,3-3-1,-4-14-2,3 1-4,-20-24-16,34 11-15,-17-22 1,7 6-1,-8-13 0</inkml:trace>
  <inkml:trace contextRef="#ctx0" brushRef="#br0" timeOffset="359">327 191 54,'-6'-19'38,"6"19"-1,0 0 0,-2 37-14,-7-11-17,13 18-2,-4 3 0,5 12-1,-1 0 0,2 5-2,4 1 0,-1-10 0,1-4-1,-2-11 1,2-9-1,1-14 1,-11-17-1,21-16 0,-8-13 1,0-17-1,2-12 0,2-11 0,-1-10 0,3 3 0,-2 5-1,-4 10 1,2 13-3,-7 12 1,-8 36-5,-4-26-16,4 45-15,-14-2 0,5 15-1,-9-4 0</inkml:trace>
  <inkml:trace contextRef="#ctx0" brushRef="#br0" timeOffset="717">436 404 73,'0'0'36,"-21"10"-2,8 3 0,-10-7-33,-3-3-14,2 4-20,1-7 0,5 0-3,-2-12 1</inkml:trace>
  <inkml:trace contextRef="#ctx0" brushRef="#br0" timeOffset="1076">595 385 52,'0'0'34,"10"-20"1,7 18-1,-4-11-18,10 24-7,-23-11-2,29 28-2,-16 0-1,-4 11-2,-9 4 0,-4 7-1,-5-1-1,-4-1 1,-3-6-1,2-12 0,-4-10-1,18-20 1,0 0 0,0 0-1,9-26 1,8-3 0,5-7 1,4-6-1,-1-1 0,-4 2 1,-3 4-1,-8 8 1,-1 5 0,-7 11-1,-2 13 1,-8 16-1,-1 10 1,0 9 0,1 3-1,5 7 1,-2-2 0,10-3-1,1-3 0,2-10-2,8-5-2,-16-22-10,39 9-23,-21-24 0,12 6-2,-8-11 1</inkml:trace>
  <inkml:trace contextRef="#ctx0" brushRef="#br0" timeOffset="1638">1087 559 71,'4'23'36,"-4"-23"-2,14 17 1,-14-17-29,22 7-1,-22-7-2,20-10 0,-20 10-1,9-17 0,-9 17-1,-1-17 0,1 17 0,-18-13-1,18 13 1,-20 3-1,20-3 1,-16 11-1,16-11-2,0 0-3,-3 25-23,3-25-8,0 0-1,-9-23-2</inkml:trace>
  <inkml:trace contextRef="#ctx0" brushRef="#br0" timeOffset="3572">1369 236 60,'0'0'35,"-24"-12"-1,24 12 1,-15-7-25,15 7-3,0 0-2,0 0-1,21-7 0,1 7-1,2-1-1,11 1-1,1-6 1,3 7 0,-1-4 0,-2 3-1,-10 0 0,-4 2 0,-6-1 0,-16-1 0,4 13 0,-4-13 0,-11 31 0,5-10 0,-3 8 0,2 6-1,-2 4 2,8 4-2,-2 2 1,-1-1-1,1-5 1,-2 0-1,-2-6 0,-3-2 0,-2-8 0,-1-6 0,-1-2 1,-1-4-2,2-5 1,-4-5 0,1-2-1,-3-11 0,-1 2-2,-3-10-2,6 7-5,-14-20-19,25 15-10,-4-8 1,18 13-1</inkml:trace>
  <inkml:trace contextRef="#ctx0" brushRef="#br0" timeOffset="3993">1596 420 73,'-2'-16'36,"2"16"-1,-26-6 0,7 12-30,-12 3-3,-6 1-3,3 10-17,-5-19-15,11 4-3,1-11 0,12-3-2</inkml:trace>
  <inkml:trace contextRef="#ctx0" brushRef="#br0" timeOffset="4446">1879 429 75,'0'0'36,"0"0"0,0 0 0,0 0-30,-11 20 0,5 3-2,3 12-1,-1 1-1,8 6 0,0-2-1,5-1 0,4-8 0,1-10-1,7-13 1,-4-11-1,2-10 0,1-13 0,-7-8 0,4-5 0,-8 0 0,4 3 1,-9 6-1,5 7 0,-9 10 1,0 13-1,0 0 1,0 33 0,-1 0-1,-2 12 1,-2 7 0,2 7 0,2 5-1,-2 1 1,3-1-1,-4 0 1,2-7 0,-2-7-1,3-6 1,-5-7-1,0-8 1,-4-6-2,1-7 2,9-16-2,-24 13-1,8-18-1,3 1-2,-6-21-11,17 8-21,-9-13-1,12 5-2,-4-11 0</inkml:trace>
</inkml:ink>
</file>

<file path=ppt/ink/ink2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27.0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74 44,'-10'14'34,"10"-14"2,0 0-2,3 13-9,-3-13-19,21-24-2,-13 9 1,5 1-1,-8-5-1,1 5-1,-6 14 0,-8-15-1,8 15 0,-25 12 0,8 2 0,6 1 0,0 1-1,3-2 1,5 3 0,3-17 0,0 0-1,14 3-2,-14-3-4,0-22-19,0 22-13,2-15 0,-2 15-2</inkml:trace>
</inkml:ink>
</file>

<file path=ppt/ink/ink2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28.8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45 358 51,'0'0'36,"-5"-32"1,5 32-1,-1-26-10,1 26-18,0 0-2,9 14-1,-12 8-2,1 15 0,-3 8-1,0 10-1,-1 9 0,1 6 1,-1 2-2,2-3 1,1-3-1,3-9 0,0-8 1,0-12-2,1-8-1,-1-16-2,4 0-5,-14-32-22,15 5-7,-10-20-1,10 2 0</inkml:trace>
  <inkml:trace contextRef="#ctx0" brushRef="#br0" timeOffset="297">0 383 67,'9'-24'36,"12"11"-2,-3-10 0,9 17-22,-2-4-6,7 11-2,-6 1 0,3 10-2,-11 5 0,0 11-1,-11 2 0,-1 10-1,-11-1 0,-9 3 0,-5-4-1,-8-7 0,-2-4-3,-10-21-8,13 0-24,-8-23 0,16-1-1,0-17 0</inkml:trace>
  <inkml:trace contextRef="#ctx0" brushRef="#br0" timeOffset="702">531 29 64,'0'0'36,"0"-18"-1,0 18 1,0 0-22,-9 18-9,-4 2 0,2 14-1,-7 4 0,4 14-1,-8 6 0,3 8-1,2 1 0,4 0 0,4-4-2,5-4 1,4-6-1,4-13-2,6-2-1,-1-22-5,17 8-22,-10-32-8,14 3 0,-7-27-1</inkml:trace>
  <inkml:trace contextRef="#ctx0" brushRef="#br0" timeOffset="967">644 208 83,'-6'26'36,"-9"-1"-1,14 22-7,-6-10-24,10 4-1,-1-4-1,7-4 0,4-11-1,4-9 0,1-13-1,4-7 0,-1-11 1,1-5-1,-5-3 0,2 0 1,-6-1 0,-1 7 0,-5 2 0,-7 18 1,0 0-1,6 19 1,-9 9 0,1 11 0,-1 7-1,1 10 1,-1 6 0,-2 2-1,1 0 1,0 1-1,-2-5 0,-3-9-1,2-6 0,-3-8 0,0-10-1,-2-8-2,-1-6 0,-6-20-5,19 7-15,-21-27-16,16 2 2,-8-13-2,15 0 1</inkml:trace>
  <inkml:trace contextRef="#ctx0" brushRef="#br0" timeOffset="1420">956 492 61,'0'0'38,"14"10"-1,-18 9 0,10 23-11,-10-4-23,-1 6-1,-5 1-2,-3 2-2,2 1-8,-16-23-27,23-3 1,-9-17-2,13-5 1</inkml:trace>
  <inkml:trace contextRef="#ctx0" brushRef="#br0" timeOffset="1763">1176 276 74,'0'0'35,"0"0"0,0 0 0,0 0-29,13-4-1,-13 4-1,22 28-1,-14-4-1,-3 7-1,-4 3-1,-2 5 1,-8-6-1,-4 0 0,0-6 0,-2-6 0,4-11 0,11-10-1,0 0 1,-5-24 0,18 3 0,3-9 0,5-3 0,0-1 1,1 1 0,-2 7 0,-5 4 0,-2 9 0,-13 13 0,0 0 0,8 19 0,-12 8 0,-2 7 0,2 8 0,-2 2-1,2 1 1,1-3-1,3-7-1,4-9-2,-4-26-9,32 19-20,-10-36-4,15-2-1,-2-17-2</inkml:trace>
  <inkml:trace contextRef="#ctx0" brushRef="#br0" timeOffset="2231">1620 35 71,'0'0'34,"0"0"1,0 0-2,29 10-24,-29-10-3,23 11-1,-10-3-1,7 5 0,-1 4-1,4 7 0,-1 0 0,1 8-2,-6 9 2,-4 6-2,-7 5 1,-6 11-1,-10 4-1,-7 1 0,-9 1 0,-13-5-2,-6-4-3,-17-24-13,11-1-20,-8-20-1,8-4-1,-4-19-1</inkml:trace>
  <inkml:trace contextRef="#ctx0" brushRef="#br0" timeOffset="4056">1987 36 71,'-8'-17'36,"8"17"-1,-3-19 1,19 17-28,-16 2-1,23-3-1,-6 9-1,8 10-2,1 7 0,4 8-1,-3 10 0,-3 8-1,-10 11 0,-8 9 0,-10 3 0,-7 3-1,-12 0 0,-6-3 0,-1-2-1,-5-9 1,2-9-2,-2-14-1,6-3-6,-17-30-21,19-4-8,-12-18-2,1-11 0</inkml:trace>
</inkml:ink>
</file>

<file path=ppt/ink/ink2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36.6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40 382 82,'-4'-23'38,"4"23"-3,0 0 2,0 0-31,-9 23-1,9 3-1,-6 5-2,3 4 1,-2 3-2,2 2 0,-2-4-1,1-5 0,1-5-3,3-26-6,5 18-27,-5-18 0,7-22-2,-7-9 0</inkml:trace>
  <inkml:trace contextRef="#ctx0" brushRef="#br0" timeOffset="219">47 13 93,'0'0'35,"-4"-13"-1,8 26-6,-4-13-28,-4 18-5,11-3-28,-7-15-1,9 32-1,-2-19-2</inkml:trace>
  <inkml:trace contextRef="#ctx0" brushRef="#br0" timeOffset="421">264 300 83,'-17'22'35,"-2"-18"-1,9 12-3,-12-8-27,12 9 0,-1-1-1,6 5 0,8-1-1,6 2 0,1 0-1,6 3 1,-3-1-2,-1-4 1,-5 2 0,-10-3-2,-3 0 0,-7-3-1,-4 2-2,-5-17-8,22-1-24,-30 9 1,30-9-2,0 0 0</inkml:trace>
</inkml:ink>
</file>

<file path=ppt/ink/ink2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37.5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-3 404 65,'5'-13'37,"-5"13"-1,0 0 1,9 32-13,-10-13-20,1 14-1,1 2 0,2 5-1,0-1-1,3 2 0,0-1-2,-2-8-1,6 1-5,-10-33-20,10 15-10,-10-15 0,18-12-1</inkml:trace>
  <inkml:trace contextRef="#ctx0" brushRef="#br0" timeOffset="218">162 387 87,'4'-14'36,"-2"33"-1,-17-2 1,12 16-31,-10 1-1,3 12-1,-6-1 0,3 2-1,0-3-3,2-8-1,6 3-9,-5-20-25,20 3 0,-10-22-1,16 11-2</inkml:trace>
  <inkml:trace contextRef="#ctx0" brushRef="#br0" timeOffset="577">383 423 89,'0'0'34,"0"0"0,-20 3-7,2 0-22,1 13-1,-5 2-1,0 8-1,2 1-1,1 5 0,1 1-1,10-3 0,6-2-1,5-7 0,6-5 0,-9-16 0,28 4-1,-14-12 2,2-9-1,0-6 1,-7-5 1,2 0 1,-2 2 0,0 4 0,-5 4 1,-4 18-1,0 0 1,10 25-2,-7 1 1,2 11-1,-1 3-1,-3-2-2,4 3-2,-10-22-12,15 0-21,-10-19 1,19-10-2,-10-19 0</inkml:trace>
  <inkml:trace contextRef="#ctx0" brushRef="#br0" timeOffset="952">532 19 83,'0'0'39,"0"0"-3,5 37 1,-14-11-31,11 14-3,-7 3 2,2 7-3,-1 3 1,0 5-2,1 0 1,-2 3-1,1-2 0,2-5 0,2-1-2,-1-6 0,4-1-1,-3-15-2,9 1-8,-9-32-24,0 0-1,14-16 0,4 0-1</inkml:trace>
  <inkml:trace contextRef="#ctx0" brushRef="#br0" timeOffset="1170">640 461 63,'0'0'35,"12"-22"1,-12 22 0,0 0-14,21 34-15,-18-7-2,2 6-2,-5 1-1,0 3-3,4 3-3,-13-20-12,15 1-20,-6-21 0,0 0-1,-4-41 1</inkml:trace>
  <inkml:trace contextRef="#ctx0" brushRef="#br0" timeOffset="1357">707 63 93,'8'-37'35,"-8"7"-1,0 30-6,0 0-27,0 0-11,8 30-23,-11-12-2,11 10-1,-3-4-1</inkml:trace>
  <inkml:trace contextRef="#ctx0" brushRef="#br0" timeOffset="1560">990 432 89,'0'0'35,"10"-19"0,-10 19-1,0 0-30,0 0-2,-13 1 0,-4 11-1,-4 3 0,1 4-1,-5 3 0,2 6 0,3 4-1,4-2-1,8 3 0,7-3 0,5-2 0,5-6-1,10-5 2,3-6-1,4-10 2,0-5 1,0-14 0,5-10 0,-10-11 1,4-11 0,-5-14 0,-2-6 1,-5-8-1,0 6 0,-6 3 0,2 12 0,-5 7-1,1 14 1,-5 19-1,0 17-1,-8 17 1,3 16-1,0 8 1,1 12-1,0 6 2,4 7-2,1 1 2,6-2-1,3-8 0,8-8 0,5-10-2,3-12-1,6-5-2,-9-25-10,18 2-22,-16-26-1,11 1-2,-11-20-1</inkml:trace>
</inkml:ink>
</file>

<file path=ppt/ink/ink2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45.7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56 138 47,'0'0'35,"-7"-28"-1,7 28 2,-1-36-17,1 36-8,6-13-3,-6 13-1,0 23-2,0 3-1,-2 9 0,1 13-2,-8 10 1,5 10-2,-4 3 1,4-1-1,-3-4-1,0-10 1,-1-7-1,5-11 1,2-14-2,1-24 1,1 13 0,-1-13 0,13-33-1,-4 6 0,1-11 1,-2-8 0,3-9 0,-2-9 0,2-7 0,-5-1-1,1 4 0,4 0 1,-3 9-1,1 12 1,1 11-1,2 14 1,-12 22 0,19 16 0,-11 16 2,1 14-1,-2 12 0,2 10-1,0 5 2,-1 5-2,-1-4 1,1-9-1,0-9 0,-2-13-1,-1-11 1,-5-16-1,0-16 0,0 0 0,-16-33 0,1 0 0,-1-5 0,-4-1 0,1 1 0,-4 4-1,4 8 0,-3 4-2,22 22-9,-37-20-18,37 20-6,-18-12 1,18 12-3</inkml:trace>
  <inkml:trace contextRef="#ctx0" brushRef="#br0" timeOffset="749">397 236 64,'0'0'35,"-4"15"0,-1 2-7,-9-14-10,5 14-12,-8-4 0,9 10-2,3-4 0,6 7-1,3-1-1,9 1 1,2-3-2,2 2 1,-4-4-1,-3 0 0,-8-3-1,-8-5-1,6-13 0,-26 15-1,10-6-1,-6-14-3,22 5-14,-26-5-17,26 5 1,-7-27-2,11 13 2</inkml:trace>
  <inkml:trace contextRef="#ctx0" brushRef="#br0" timeOffset="1155">630 282 80,'-9'14'36,"-8"-3"-1,8 8-1,-9-6-29,6 10-1,5-3-1,10 6 0,1-4 0,9 1-1,1-1-1,7 1 1,-4-1-1,-4 1 0,-9-4 0,-11-3-1,-6-2-1,-6-4 0,-5-1-3,-7-13-3,14 11-18,-6-22-12,23 15 1,-10-31-2,20 18 2</inkml:trace>
  <inkml:trace contextRef="#ctx0" brushRef="#br0" timeOffset="1436">746 320 83,'0'0'38,"-3"23"-1,6 9 0,-9 1-28,11 11-6,-3-1-1,4 2-1,6-6 0,-3-10-2,5-12 0,2-12 0,-2-11-1,1-17 1,1-8 0,-3-8 0,-4-5 1,-2 0 0,-6 5 0,2 7 1,-1 5 0,-2 27 0,0 0 0,0 0 0,-2 30 0,4 9 0,2 7 0,0 2-1,5 1-3,-8-14-6,20 4-24,-11-26-3,10-1-2,-7-25 0</inkml:trace>
  <inkml:trace contextRef="#ctx0" brushRef="#br0" timeOffset="1763">1043 345 87,'-3'33'35,"-1"-7"1,15 17-2,-6-2-32,-1 5 0,-3-4-1,-1-6-1,-1-11-1,1-25 1,0 0-1,0 0 0,-12-39 0,12 3 1,8-5 1,2 1 1,3-2 0,4 11 0,3 5 1,1 12-1,-1 10 1,2 14-1,-5 11 0,3 14-1,-7 8 0,-2 4-1,-3-1-1,-5-3 0,-3-3-1,-4-17-1,-3-9 1,7-14-1,-15-20 0,8-6 1,7-9 1,0-5 1,9-5 2,5 3 0,1 6 1,6 7-1,-3 11 1,3 10 0,-3 12-1,1 15-1,-8 7 1,2 10-2,-3 5 1,-2 3-1,0 1-2,-3-9 0,6 4-7,-18-26-20,16 3-9,-9-17 0,16-13-1</inkml:trace>
  <inkml:trace contextRef="#ctx0" brushRef="#br0" timeOffset="2309">1546 515 82,'0'0'35,"29"13"-2,-14-28-5,12 10-22,-12-12 0,4-2-2,-9-7-1,-2 4 0,-7-4-1,-5 7 0,-8 5 1,-2 10-2,-4 7 1,0 15-1,-3 8-1,4 8 1,1 2-1,7 6 1,9-2 0,7-5-1,11-3 0,6-12-1,8-4-1,2-15-4,12 7-19,-8-29-12,4 1-1,-9-19-1,-1-4 0</inkml:trace>
</inkml:ink>
</file>

<file path=ppt/ink/ink2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48.8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162 490 82,'0'0'36,"-3"31"0,-10-14-2,12 13-30,-8 4-1,5 6 0,-1-1-1,10-1-1,-1-8-1,10-8 0,2-12 1,6-10-1,-3-16 1,1-9-1,-7-12 1,-4-8 0,-13-1 0,-5-1-1,-9 8 1,-8 12-1,-4 7 0,-6 12-1,3 17-2,-6-2-9,17 18-25,-3-9 1,19 7-2,6-23 1</inkml:trace>
  <inkml:trace contextRef="#ctx0" brushRef="#br0" timeOffset="343">440 5 85,'0'0'36,"0"0"2,0 0-4,10 38-29,-10 0-2,-1 5 1,-2 6 0,-2 8-2,0 2 0,-1-3 0,0 1 0,0-2-2,2-6 2,2-1-2,-1-3 0,-1-5 0,0-4-2,-1-11-1,5 1-3,0-26-18,0 0-15,-4-14 1,17 0-1,-1-17 1</inkml:trace>
  <inkml:trace contextRef="#ctx0" brushRef="#br0" timeOffset="593">498 396 51,'-29'-3'28,"0"12"-9,-7-5-18,2-7-23,10 2-7,5-5-1</inkml:trace>
  <inkml:trace contextRef="#ctx0" brushRef="#br0" timeOffset="749">600 0 75,'0'0'38,"0"20"-3,11 16 3,-11 5-30,4 18-3,-5 6 0,2 15-1,-4-1-1,2 2-2,1-8 0,-8-11-1,5-12-1,-1-15-1,-2-15 1,6-20-1,0 0 0,-11-33 0,11 1 0,3-10 1,4-3 1,6-1 0,1 4 1,7 10 0,0 9 1,4 15-1,-2 10 1,-1 19 0,-5 11-1,-1 8 1,-6 5-2,-4 1 1,-5-1-2,-3-6-2,-1 0-7,-15-29-26,18-10-1,0 0 0,0 0-3</inkml:trace>
  <inkml:trace contextRef="#ctx0" brushRef="#br0" timeOffset="1139">865 500 66,'0'0'36,"22"-14"-1,-18-2 1,14 9-28,-13-11 0,8 11-1,-13 7-3,-1-14-1,1 14-1,-26 2-1,3 7 0,0 10 0,-2 3 0,6 7 0,3 5-1,9 4-1,9 1-1,6-7-2,15 1-6,-10-26-17,21 1-9,-7-21 0,9-2-1</inkml:trace>
  <inkml:trace contextRef="#ctx0" brushRef="#br0" timeOffset="1357">1048 457 73,'0'0'35,"0"0"-1,13 11 2,3 21-26,-11 0-5,4 12-1,-5-4-2,-1 1-1,-4-5 0,-4-10 0,5-26-1,-14 8 0,7-21 1,5-17-1,5-5 1,4-5-1,8-4 0,5 7 0,5 5 0,1 9-1,1 13-3,-14-3-20,9 16-12,-10-6 0,1 8-3,-13-5 2</inkml:trace>
  <inkml:trace contextRef="#ctx0" brushRef="#br0" timeOffset="1810">1337 432 82,'0'0'36,"0"0"-1,10 31-7,-10-31-21,6 26-2,-8-3-1,2 6-2,-4-3-1,4 4 1,2-2-2,2-5 0,5-7 0,-9-16 0,24 7 0,-11-14-1,2-6 1,1-8 0,-3 1 0,-5-1 0,2 2 0,-10 19 0,13-13 0,-13 13 0,16 24 0,-7 4 0,0 2 0,5 1 0,-2-4 0,2-10 0,-1-9 0,3-16 0,-3-9 1,0-10-1,-1-8 0,-4-4 0,3 3-2,-11-5-6,13 19-24,-12-8-3,8 13-1,-5-1 0</inkml:trace>
  <inkml:trace contextRef="#ctx0" brushRef="#br0" timeOffset="2184">1733 421 67,'8'18'37,"-10"0"-1,12 14 1,-13-8-21,12 14-11,-5-3-1,1 2-1,-1-5-2,1-6-1,-1-4-4,-4-22-5,0 0-22,-9-32-5,9-6 0,-13-24-1</inkml:trace>
  <inkml:trace contextRef="#ctx0" brushRef="#br0" timeOffset="2340">1718 102 60,'1'-21'31,"-1"21"-6,0 0-25,0 0-25,0 21-6,7 0 1</inkml:trace>
  <inkml:trace contextRef="#ctx0" brushRef="#br0" timeOffset="2527">1997 335 53,'0'0'35,"0"16"0,-5-3 0,-10-14-10,7 15-22,-5 1 0,7 9 1,2 4-1,8 8 0,7 0-1,5 2 0,-2-1 0,0 2 0,-8-4-1,-6-4 0,-8-7-1,-10-9-1,-8-5 0,-6-15-3,3 7-7,-5-22-25,21 5 0,3-12-2,15 8 1</inkml:trace>
  <inkml:trace contextRef="#ctx0" brushRef="#br0" timeOffset="2855">2141 529 61,'32'-13'35,"-16"0"0,12 7-6,-8-15-10,12 13-11,-16-7-2,1 7-2,-17 8-2,0 0-1,-14-8 0,-10 16-1,-6 5 0,-5 6 1,6 6-1,0 4 1,9-2-1,12 5 1,12-5 0,15 0-1,11-7 0,8-7-1,2-3-3,-8-22-17,9 7-16,-14-26 0,2-4-2,-12-14 1</inkml:trace>
</inkml:ink>
</file>

<file path=ppt/ink/ink2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55.2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268 327 58,'0'0'35,"-16"8"0,16-8 0,0 0-21,0 0-6,0 0-1,0 0-1,-5-21-2,5 21-1,11-26 0,-4 9-1,-1-6 0,1 2 0,-1 0-1,1 3 1,-3 4-1,-4 14 0,0 0 0,0 0 0,2 23 0,-4 6-1,1 6 1,-4 5-1,1 5 0,0 2 1,1-3-2,3 0 1,4-4-1,2-11 0,7-1 0,0-11 0,-2-1 0,2-7-1,-13-9 1,21 7 1,-21-7-1,0 0 1,0 0 0,-22 2 0,8 1 0,-5-3 1,1 1-2,-3-2-1,5 6-5,-10-15-22,26 10-8,-19-13-1,19 13 0</inkml:trace>
  <inkml:trace contextRef="#ctx0" brushRef="#br0" timeOffset="655">302 72 67,'-11'-24'36,"6"9"0,-12-5 0,17 20-23,-29-12-4,15 17-2,-12-4-1,1 12-2,-5 3-1,2 9 0,-2-1-1,6 10 0,0 2-1,9 6 1,2 4-1,8 5-1,-1 1 1,8 2-1,-1 2 0,5-4 1,3-1-1,2-3 0,5-5 0,4 1 0,8-2 0,5-6 0,5-4 0,4-6 0,2-7-1,1-9 1,3-14 0,-1-15-1,-5-10 0,0-17 0,-6-15 1,-8-15 0,-11-12 0,-8-6-1,-16 3 1,-11 5 0,-15 12 1,-15 16-1,-11 22 0,-3 20-1,-6 29-2,-6 6-12,27 20-24,-5 5 1,23 3-2,13-6-2</inkml:trace>
</inkml:ink>
</file>

<file path=ppt/ink/ink2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39:59.7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265 84 80,'0'0'36,"13"7"0,-26-4 0,13-3-29,-23 5-3,-1 1-1,-12-6-1,-1 0 0,-2 1-1,2-1 0,7-1-1,6 1 0,24 0-1,0 0 1,0 0-1,28 10 1,-5-7 0,2 2 0,-3-1 0,-3 7 1,-7 2 1,-3 9 0,-8 3-1,-2 10 1,-4 6-1,2 7 1,-1 2-1,2 2 0,-1-4-1,2-2 1,4-12-1,0-1-1,1-14 0,-4-19-1,10 15-1,-10-15 1,14-12-1,-6-3 2,-8 15-1,18-26 2,-18 26 0,13-18 1,-13 18 1,0 0-1,0 0 1,0 0 0,-29 9-1,3-6 0,-2-3-1,-4 3-1,2-3-2,-2-12-10,19 10-19,-4-11-6,17 13 1,-3-25-2</inkml:trace>
  <inkml:trace contextRef="#ctx0" brushRef="#br0" timeOffset="687">563 72 82,'0'-27'37,"0"27"-1,0-23 2,0 23-30,0 0-1,0 0-2,2 34-1,-4 6 0,4 9-2,-5 10-1,1 7 0,-1 4 0,1-2-1,2-1 1,-5-6-1,2-11 1,0-9-2,2-10 1,1-9-2,0-22-2,3 13-2,-12-36-16,18 2-16,-6-15-1,10 6 0,-4-11 0</inkml:trace>
  <inkml:trace contextRef="#ctx0" brushRef="#br0" timeOffset="1045">967 256 83,'0'0'36,"0"0"0,0 0-4,0 0-25,-35-7-3,1 11 0,-7-2-2,-7-1 1,-3-4-2,5 2-2,3-2-1,2-3-2,16 14-9,-2-16-24,27 8 1,0 0-1,0 0 0</inkml:trace>
  <inkml:trace contextRef="#ctx0" brushRef="#br0" timeOffset="1311">907 426 82,'0'0'36,"-10"13"1,-15-13-1,1 5-30,-14-4-2,0 5-1,-6-4-1,5 2-1,2-1-2,2-4-4,16 13-15,2-17-17,17 5 1,0 0-2,0 0 1</inkml:trace>
  <inkml:trace contextRef="#ctx0" brushRef="#br0" timeOffset="1545">803 31 87,'1'-17'37,"2"32"1,-14 6 0,18 19-32,-17 12-1,4 16-1,-10 1-1,6 13 0,-4-4-1,1 0-1,2-6-2,0-12 1,4-7-4,-3-21-3,17 3-22,-7-35-11,0 0 2,18-24-3</inkml:trace>
  <inkml:trace contextRef="#ctx0" brushRef="#br0" timeOffset="2106">1602 13 72,'3'-15'37,"-3"15"-3,0 0 3,0 0-26,-32 3-4,4 7-3,-12 4-2,-7-1 0,-1-3-1,4 1-1,4-5 1,11 1-1,9-5 1,20-2 0,0 0 0,0 0 0,21 7 0,-6-2 0,-15-5 1,21 26-1,-17-3 0,-3 3 0,-5 6 0,3 2 0,-4 3-1,2 3 2,2 0-2,1-1 1,0-1 0,1-2 0,-2-3-1,1 0 0,-2-5 1,1-1-1,-4-8 0,1-1-2,4-18 0,0 0-2,-3 13-7,-7-35-17,23 8-11,-4-18 0,8 5 0</inkml:trace>
  <inkml:trace contextRef="#ctx0" brushRef="#br0" timeOffset="2496">1535 276 78,'16'-5'36,"-16"5"-2,0 0 2,-13 11-31,-15-2-2,-11 3-5,-18-11-31,9 1-1,-5-13-1,9-1-2</inkml:trace>
</inkml:ink>
</file>

<file path=ppt/ink/ink2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0:11.3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188 418 50,'0'0'35,"-2"-13"-2,2 13 2,-7-28-23,7 28-1,-12-25-3,12 25-2,-23-6-1,10 12-2,-6 7 0,1 11-1,-6 5-1,4 7 0,1 3 0,4 0-1,1-1-1,13-6 1,2-3-1,11-8 0,5-8 1,5-7-1,1-9 1,3-9 0,-1-7 0,-6-10 0,-3-10 0,-5-8 1,-4 2 0,-2 5 0,-4 0 0,-1 13 0,-1 9 1,1 18-1,-5 19 0,5 12 0,0 9 0,3 7 0,2 2-1,2-1 0,3-4-2,-4-9-1,7 0-4,-13-35-22,16 17-9,-16-17 0,23-16-1</inkml:trace>
  <inkml:trace contextRef="#ctx0" brushRef="#br0" timeOffset="546">439 296 67,'0'0'36,"-23"13"0,14 7 1,-9-7-24,9 10-9,-5-1 0,6 7-2,7-4 1,10 2-2,8 1 0,5-2 0,-1-1-1,2 3 1,-2-2 0,-10-3 0,-11-3-1,-13-2 1,-11-5-2,-7-6 0,-1 0-2,-2-10-2,11 6-7,-8-14-26,31 11 2,-8-28-2,25 14 2</inkml:trace>
  <inkml:trace contextRef="#ctx0" brushRef="#br0" timeOffset="842">672 306 59,'0'0'37,"-4"-15"-1,4 15 0,-36 13-12,23 9-20,-9 3 0,8 8-1,-1 2 0,11 3-2,5-2 0,9-1 0,5-3-1,1-3 0,-3-3 0,-5-5 0,-9-2-1,-14-9 1,-5 1-1,-10-8-1,-1 3-3,-8-15-9,19 6-23,1-10 0,16 0 0,8-7 0</inkml:trace>
  <inkml:trace contextRef="#ctx0" brushRef="#br0" timeOffset="1123">759 312 56,'0'0'38,"0"0"-1,-1 30 0,1 17-11,0-13-21,1 11-1,0 1-2,4-6-1,2-6-1,3-11-1,3-10 0,4-14 0,1-10 0,1-10 0,-3-10 1,-3-7-1,-3-2 1,-2 2 0,-3 3 1,-5 10 0,0 25 0,0 0 0,0 0 0,-3 45 0,6 0-1,0 3-1,1 15-7,-10-18-29,21-4 0,-7-17-1,10-9 0</inkml:trace>
  <inkml:trace contextRef="#ctx0" brushRef="#br0" timeOffset="1466">1041 391 78,'3'34'37,"-7"-1"-1,5 17 0,-7-10-33,6 1 0,-4-7-2,0-11-1,4-23 0,0 0-1,-13-6 0,8-17 0,7-11 0,5-5 1,2-5 1,4 4 0,0 1 2,5 11-1,-2 9 1,5 15 0,-7 11-1,-1 15 0,-1 14 0,-4 6-1,-2 5-1,-6-1-1,0-4-1,-4-11-1,1-6 0,3-25-2,0 0 1,-10-13-1,14-11 1,0-11 2,9-1 1,2-5 2,1 2 1,5 7 2,-3 5 0,4 19 0,-7 4 0,3 17-1,-8 9 0,2 11-1,-7 4-1,3 2-1,-7 0-2,-2-14-3,11 7-18,-10-32-15,0 0 1,13 0-3,0-16 3</inkml:trace>
  <inkml:trace contextRef="#ctx0" brushRef="#br0" timeOffset="2059">1550 396 57,'0'0'38,"0"0"-1,-13 13 2,13-13-13,0 48-19,-3-3-3,3 19 0,-4 6-1,2 10-1,1 1-1,0 3 0,1-8 0,-5-12-2,2-10-1,-7-24-3,6-2-9,-18-37-24,14-11 0,-8-27-1,5-7 2</inkml:trace>
  <inkml:trace contextRef="#ctx0" brushRef="#br0" timeOffset="2278">1492 448 79,'26'-13'38,"-7"-1"-1,16 14 0,-11-3-30,10 16-2,-8 1-1,1 9-2,-7 5-1,-7 4 0,-8 0-2,-14-1-1,-7-1-4,-20-18-23,6 2-9,-5-17 0,5-4-1</inkml:trace>
  <inkml:trace contextRef="#ctx0" brushRef="#br0" timeOffset="2668">1858 21 91,'10'-25'37,"-10"25"0,0 0-6,8 15-24,-11 4-3,3 15 0,-5 6-1,5 11 0,-3 8-1,3 8-1,-1 1-1,2 2 1,-3-2-1,0-7 0,-1-2 0,0-13-2,-1-7-2,0-17-2,8 4-17,-4-26-16,0 0 1,17-26-2,1 6 3</inkml:trace>
  <inkml:trace contextRef="#ctx0" brushRef="#br0" timeOffset="2902">1948 410 66,'-30'-8'32,"-8"3"-1,-3 7-5,-2-4-55,7 1-1,11-1-1,11-1 0</inkml:trace>
  <inkml:trace contextRef="#ctx0" brushRef="#br0" timeOffset="3073">2001 387 62,'0'15'38,"11"18"0,-7 0 1,10 31-16,-12-17-18,5 10-1,-4-2-3,-5-10-2,0-4-5,-16-34-26,18-7-6,-19-22 1,14-11-1</inkml:trace>
  <inkml:trace contextRef="#ctx0" brushRef="#br0" timeOffset="3229">2007 125 76,'7'-47'35,"-5"13"-2,2 20-2,-4 14-40,0 17-22,5 3-3,-3 5-1,9 8 0</inkml:trace>
  <inkml:trace contextRef="#ctx0" brushRef="#br0" timeOffset="3385">2146 416 73,'-7'19'36,"4"13"-1,-6-7 1,9 5-31,-3 2-1,8 0-1,-1-4-2,9-2 1,2-11-1,5-8-1,0-10 1,2-10-1,-5-12 0,-4-5 0,-9-4 1,-6-4-1,-11 1 0,-9 2-2,-1 11-2,-13-6-23,12 15-8,4-1 0,20 16-2</inkml:trace>
  <inkml:trace contextRef="#ctx0" brushRef="#br0" timeOffset="3650">2354 447 77,'18'27'37,"-10"-2"-2,10 13 2,-21-9-31,12 9-1,-11-8-3,-1-7 0,-4-9-2,7-14-1,-22-14 1,12-7-1,3-11 0,5-8 0,10-3 1,6 1 0,8 2 1,7 10 0,6 7 1,4 15 0,-5 13-1,1 12 1,-8 9-1,-5 12 1,-9 4-1,-4 2 0,-6-3-1,-3-8 0,-3-5-1,3-15-2,9 1-12,-4-27-23,20-4 0,1-14-2,13-4 2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2:58.7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137 0 64,'0'0'36,"0"0"0,-24-9-4,17 22-19,-13-8-6,9 8-1,-10-4-2,7 4 0,1 4-2,6-3 0,7 1 0,7 6 0,6-3-1,2 0 1,2 1-1,0 4 1,-9-4-1,-3 2 0,-10-5 0,-3-2-1,-10-1 0,-2-1-2,1 0-2,-6-14-6,25 2-29,-15-1 3,15 1-3,18-20 0</inkml:trace>
  <inkml:trace contextRef="#ctx0" brushRef="#br0" timeOffset="296">224 26 91,'0'0'38,"18"26"1,-23-7-1,18 18-31,-11-6-2,2 11-1,3-2-3,-7-4-3,5 1-6,-14-13-29,15-6-2,-6-18 0,0 0-1</inkml:trace>
  <inkml:trace contextRef="#ctx0" brushRef="#br0" timeOffset="483">351 111 78,'0'0'37,"22"6"1,-18 9-1,5 10-28,0 2-3,1 4-3,-3-1 0,-3 0-2,1-6 0,-5-24-2,-5 15 0,5-15-1,-13-24 0,5-2 0,5-3 0,1-8 1,9-1 1,4 6 1,6-1 0,8 8 1,-2 8 0,6 11 1,-1 9 0,1 12-1,-5 9 1,0 7-1,-9 5 0,-2 3-1,-9-1 0,-4-2-1,-5 0-2,-9-15-3,12 7-18,-12-24-15,14-4-1,0 0-1,-4-24 1</inkml:trace>
  <inkml:trace contextRef="#ctx0" brushRef="#br0" timeOffset="920">954 55 80,'0'0'38,"-4"-15"-1,4 15-1,-22-12-27,9 13-3,-12-1-1,3 14-2,-4-1 0,4 14-1,5 4 1,6 3-2,6 4 1,10 0-1,7-2-1,3-5 0,7-2-2,2-13-2,7 0-6,-18-11-27,18-1-3,-9-11 2,2-1-2</inkml:trace>
  <inkml:trace contextRef="#ctx0" brushRef="#br0" timeOffset="1263">1078 165 76,'0'0'36,"0"0"-1,25 0-7,-13-18-18,9 13-3,-7-12-2,2 5-1,-6-5 0,-1 2-1,-11 1-1,2 14 0,-14-21-1,-4 21 0,-5 4-1,-1 10 1,3 6-1,-1 12 1,6 0 0,8 6 0,13-1 0,8 0 0,9-3-2,2-7-1,10-3-8,-6-20-27,7-2-2,-12-14 1,-1-1-2</inkml:trace>
</inkml:ink>
</file>

<file path=ppt/ink/ink2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0:16.6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210 273 63,'0'0'35,"0"0"0,-16-8 0,32 13-23,-16-5-5,13-6 0,-13 6-3,26-2 0,-12 2 1,8 9-3,-5-2 1,1 11-1,-5-2 1,-8 10-2,-5 6 0,-5 1 0,-7 3 0,-3 1-1,-5-2 1,2-2-1,4-7 0,5-4 0,9-6 1,0-16-1,15 10 0,2-13 0,5-3-1,3-4 0,3 4-3,-4-11-7,9 18-21,-13-15-7,-1 7 1,-12-9-2</inkml:trace>
  <inkml:trace contextRef="#ctx0" brushRef="#br0" timeOffset="422">225 54 95,'-19'-14'37,"19"14"1,-31-8-7,31 8-25,-31 19-2,11 2 0,-2 4 0,-1 7-3,2 6 1,4 1-1,-1 4 0,7-1-1,3 2 1,4 1-1,2-3 0,8 3 0,2-3 0,3-1 0,10-4 0,2-2-1,6-3 1,9-6-1,3-4 1,7-10-1,5-8 1,-1-10 0,1-8 0,-4-9 0,-2-12 0,-3-13 0,-9-6 0,-13-11 1,-11-12-1,-13-4 1,-16-5-1,-14 6 0,-12 11 0,-11 16 1,-11 24-1,-4 29-2,4 29-2,-4 6-19,22 23-16,4 6 0,22 3-2,6-11 0</inkml:trace>
</inkml:ink>
</file>

<file path=ppt/ink/ink2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0:21.3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316 242 70,'-3'-15'35,"3"15"1,0 0 1,0 0-26,-21 0-5,6 10 0,-8-4-3,-6 6 0,-7-5-2,0 2 1,-1-4-2,6-2 0,6-3 0,10 0 0,15 0 0,0 0-1,27-8 1,-3 6 0,4-2 0,1 2 1,-6-2 0,-2 5 0,-5 2 2,-16-3-2,12 26 1,-11-1 0,-5 3 0,-2 9-2,-1 3 2,4 3-2,-3-1 0,5-6-1,1 2-1,3-10 0,6-1-1,1-11-1,6-3 0,-3-8 1,3 1 0,-16-6 1,24-5 1,-24 5 2,0 0 0,0 0 0,0 0 1,-13-11 0,-10 8-1,-5 3 0,-5-2 0,-3-1-1,-2-1-2,-1-3-1,13 11-14,-4-17-19,15 6-1,15 7-1,-10-16 0</inkml:trace>
  <inkml:trace contextRef="#ctx0" brushRef="#br0" timeOffset="686">538 230 87,'1'-20'35,"-1"20"3,9-31-1,-9 31-29,0 0-2,7 13-2,-16 9 1,7 13-3,-3 5 1,4 10-2,-4 2 0,4 3 0,0 2-1,-2-1 1,1-3-1,1-6 0,-1-6-1,2-8 0,-1-2-1,-1-17-3,4 2-5,-2-16-23,-3-21-7,4-4 1,11 0-1</inkml:trace>
  <inkml:trace contextRef="#ctx0" brushRef="#br0" timeOffset="1014">864 375 82,'0'0'38,"0"0"-2,0 0 2,-22 1-32,-9-1-2,-11 8-1,-7-4-1,-3 0-1,0 2-2,4-4-2,15 8-8,-3-14-25,36 4-1,-19-6 0,19 6-2</inkml:trace>
  <inkml:trace contextRef="#ctx0" brushRef="#br0" timeOffset="1263">811 503 86,'0'0'37,"-8"14"1,-10-2 0,-12-17-32,-3 14-2,-11-7-2,5 2-1,0 0-4,-10-14-19,20 7-16,4-5 1,12 2-3,13 6 2</inkml:trace>
  <inkml:trace contextRef="#ctx0" brushRef="#br0" timeOffset="3947">1288 165 64,'-15'-9'35,"2"9"1,0-10 0,13 10-27,0 0-1,0 0-1,5-12-2,13 11-1,3-7-1,6 3-1,1-3 0,2 1 0,-2-2 0,1 7-1,-9 0 1,-4 12-1,-6 5 1,-7 8 0,-6 6 0,0 7-2,-4 2 2,-2 7-1,2 1 1,0 1-2,-2 1 1,5-6-1,-2-2 1,-3 0-1,2-8 0,-2-3 1,-1-6-1,1-7 0,-4-8 0,-4-2 0,0-10 0,-4-5 0,4-4-1,-5-7-2,5 0-1,-2-14-8,20 20-15,-5-17-13,20 12 1,-3-7-1,13 9 1</inkml:trace>
  <inkml:trace contextRef="#ctx0" brushRef="#br0" timeOffset="4337">1406 347 80,'-4'-20'38,"4"20"-2,-36-4 2,23 8-28,-16 2-7,-6 1-6,3 8-15,-7-15-19,10 0 2,-1-9-4,8-1 1</inkml:trace>
  <inkml:trace contextRef="#ctx0" brushRef="#br0" timeOffset="5382">1657 329 55,'-13'-6'35,"13"6"0,0 0 0,0 0-20,1-21-4,15 27-2,-16-6-1,29 13-5,-13 3 1,3 8-2,-9 6 0,-3 2-2,-8 1 1,-9-4-1,-5-3 0,1-7 0,-4-6 0,4-13 0,14 0 0,-10-23-1,17-2 2,9-5-1,1-3 0,4-5 0,0 2 0,0 5 1,-5 4-1,-2 11 1,-14 16 0,0 0-1,10 21 1,-13 10 0,-3 5 1,2 9-2,0 3 1,1-2 0,3-2 0,4-9-1,5-9 0,1-6-1,5-10-1,-15-10-4,34-3-13,-22-15-20,11 3 0,-8-8-1,6 7 0</inkml:trace>
  <inkml:trace contextRef="#ctx0" brushRef="#br0" timeOffset="5912">2068 424 63,'0'0'38,"0"0"-1,-17 9 1,18 16-18,-1-25-16,-4 30 0,4-30-2,7 22 0,-7-22-1,0 0 0,17-16 0,-11 3 0,-6-4 0,-1 1 0,-4 1 0,5 15-1,-18-10 0,3 13-3,6 14-7,-12-8-27,21-9-1,-9 14 0,9-14-2</inkml:trace>
  <inkml:trace contextRef="#ctx0" brushRef="#br0" timeOffset="6708">2405 46 72,'-5'-22'38,"6"7"-1,-7-2 1,6 17-27,2 14-4,2 15-2,-2 9 0,5 19-2,-3 10 0,9 7-2,-4 8 0,1-5 0,2-9 0,1-14-1,-2-10 1,-1-20 0,-10-24-1,21-11 0,-11-18 0,3-18 0,0-12 0,4-9 0,-2-9-1,-1 4 1,-1 9-1,-3 8 1,2 16-2,-11 14 0,-1 26-3,0 0-9,-8 31-24,-1-1-1,9 12 2,-9-5-4</inkml:trace>
  <inkml:trace contextRef="#ctx0" brushRef="#br0" timeOffset="7035">2591 288 66,'0'0'38,"-29"-7"-3,13 10 2,-16-9-21,2 9-15,-5 4-5,-9-7-31,20 1 2,2-2-3,22 1-1</inkml:trace>
  <inkml:trace contextRef="#ctx0" brushRef="#br0" timeOffset="7332">2699 384 69,'-16'4'38,"18"11"-1,-8-2 1,19 10-20,-16 0-14,8 5-1,-1-4-1,8 0-1,1-7 0,4-8-1,2-9 0,5-5 0,-2-8 0,-3-6 0,-3-1 0,-5 1 0,-5 3 1,-6 16 0,-4-16 0,4 16 1,-9 18 0,12 8 1,-3 4-1,2 8 1,6 6-2,1 2 1,0 3 0,-4 2-1,0 1 0,-2-5 0,-3-4-1,-3-3 0,-2-4 0,-2-6 1,-2-5-1,1-9-1,8-16 1,-26 17-1,11-15-1,-5-8 0,1 2-4,-10-18-10,29 22-21,-29-28-4,21 14 1,-4-7-2</inkml:trace>
  <inkml:trace contextRef="#ctx0" brushRef="#br0" timeOffset="8549">3170 522 71,'0'0'36,"-9"13"-1,-4-10 1,13-3-29,0 0-2,18 0 1,-18 0-2,13-24 0,-9 8-1,0 3 0,-5-1-1,1 14 0,-16-13-1,3 16 0,-4 4-2,-1 2 0,5 7-5,-6-14-20,19-2-13,0 0 2,0 0-3,0 0 1</inkml:trace>
</inkml:ink>
</file>

<file path=ppt/ink/ink2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0:30.3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95 281 91,'1'-13'39,"-1"13"-1,-11 19-1,17 11-32,-9 9 1,0 15-2,-2 7 0,3 12-1,-3 1-2,5 0 0,-4-5-1,0-8 1,2-12-2,-2-11 0,-1-10-2,5-28-2,-10 16-7,-8-35-26,18-7-1,-9-19-1,7-3 1</inkml:trace>
  <inkml:trace contextRef="#ctx0" brushRef="#br0" timeOffset="219">0 327 49,'10'-29'36,"0"3"-1,11 13 1,1-3-11,14 16-16,-7-1-2,7 12-2,-5 2-1,-2 11-1,-9 5-1,-7 6-1,-10 2 0,-13 0-2,-6 1-2,-15-18-10,8 6-25,-7-14 1,8-4-2,2-15 1</inkml:trace>
  <inkml:trace contextRef="#ctx0" brushRef="#br0" timeOffset="562">581 13 78,'-5'-17'38,"5"17"0,-26 1 0,19 15-31,-16 3 0,-2 13-2,-2 7 1,5 11-4,2 4 2,8 8-3,7 4 2,5-2-3,7-3 1,3-5-2,3-5 0,0-11-1,6-3-3,-19-37-12,36 19-23,-17-27 1,5-3-1,-4-15 1</inkml:trace>
  <inkml:trace contextRef="#ctx0" brushRef="#br0" timeOffset="843">589 211 88,'9'-22'36,"4"19"1,-13 3-7,43 3-22,-25 10-2,0 12-2,-5 3 0,-1 5-2,-12-1 0,-4 2-2,-5-5 0,-3-9-1,12-20 0,-18 9-1,18-9 1,1-29-1,11 4 1,6-6 0,3-4 0,0-1 1,1 4 1,-6 9 0,-6 4 0,-10 19 1,0 0 0,0 0-1,0 33 1,-4 2-1,-4 6 1,7 1-2,1 3 1,1-5-2,4-3-1,2-15-6,15 4-19,-9-24-12,13 1 0,-9-15 0,13 3 0</inkml:trace>
  <inkml:trace contextRef="#ctx0" brushRef="#br0" timeOffset="1201">1023 397 88,'0'0'37,"-5"29"1,5 5-1,-11-2-31,1 13-2,-8-6-1,-2 0-3,1-1-4,-11-22-15,14 0-19,0-20 1,16 4-3,-1-26 2</inkml:trace>
  <inkml:trace contextRef="#ctx0" brushRef="#br0" timeOffset="1435">1214 217 89,'-5'33'36,"-5"1"1,16 8-4,-10-4-29,6 2-1,4-6-1,3-9-1,7-11-1,3-12 0,1-10 0,2-12-1,-4-8 0,0-11 2,-10 0-2,0 1 1,-7 5 1,-1 8 0,0 10 0,0 15 1,0 13 1,4 18-1,-4 10 1,5 11-1,-2 8 0,-2 9 0,-2-2 0,-2 2 0,-5-2-2,0-9 1,-2-6-2,-3-14 0,0-6-2,-3-19-3,13 2-15,3-15-19,-7-25 2,7-7-3,10 0 2</inkml:trace>
  <inkml:trace contextRef="#ctx0" brushRef="#br0" timeOffset="1841">1574 116 64,'26'-5'39,"-5"5"-2,12 21 3,-8-2-20,23 26-13,-19 2 1,0 14-4,-12 2 2,-4 2-4,-9 3 1,-5 1-2,-9-2 0,-9-6-1,-10-6-1,-14-11-2,-1-4-4,-21-26-22,17 0-11,-12-21-1,3-9-2</inkml:trace>
</inkml:ink>
</file>

<file path=ppt/ink/ink2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0:35.4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247 389 71,'0'0'37,"0"0"-3,0 0 1,0 0-27,0-29-2,9 13 1,-8-10-4,11 6 1,-8-10-2,8 9 1,-7-3 0,7 9-1,-6-1 0,-6 16 0,7-15-1,-7 15 1,0 0-1,-7 18 0,5 0 1,-2 3-1,0 5 1,1 8 0,-2 0 0,2 1-1,2 0 0,1 1 0,1-3 0,2-1-1,2 0 0,-2-4-1,-1-4 1,1-4-1,-1-1 1,-4-6-1,2-13 1,-8 16-1,8-16 1,-18 6 0,4-6-1,-2-3-1,0 5-2,-4-16-7,20 14-18,-16-11-11,16 11 1,-7-25-2</inkml:trace>
  <inkml:trace contextRef="#ctx0" brushRef="#br0" timeOffset="592">230 52 74,'-5'-22'37,"5"22"1,-8-24-1,8 24-26,-22 9-4,7 9-2,-9 3-1,2 12 0,-4 3-1,0 7-1,1 4 1,7 5-2,0 3 1,5 3-1,7 2 1,3-3-1,6-2 0,5-2-1,3-3 0,5-6 0,4-2-1,6-8 0,5-2 0,5-12 0,6-6 0,3-8 1,4-12-1,2-14 1,-5-13 0,-1-18 0,-9-15-1,-4-18 1,-12-12-2,-13-2 2,-14-2-1,-15 7 1,-14 9-2,-13 21 2,-9 24 0,-8 27-1,2 31-3,-10 5-15,26 24-19,6 10-1,15 3-1,10-6 0</inkml:trace>
</inkml:ink>
</file>

<file path=ppt/ink/ink2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0:36.9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174 307 82,'0'0'37,"-2"-22"0,2 22-4,-20-4-24,20 4-4,-29 24 1,9 1-3,-3-2 1,-1 9-3,3 3 1,2-2-2,7-3-1,7-4 0,9-6 0,6-6 0,6-9 0,1-10 0,2-10 0,3-11 0,-5-6 0,0-4 1,-5-2 0,-3 4 1,-3 3-1,-2 12 2,-4 19 0,0 0 0,4 27 1,1 12-1,-4 5 0,3 4-2,4 9-2,-8-18-7,17 7-21,-10-23-9,8-6 0,-15-17 0</inkml:trace>
  <inkml:trace contextRef="#ctx0" brushRef="#br0" timeOffset="328">312 396 59,'5'-21'37,"-5"21"-2,6-13 1,-3 30-13,-3-17-17,-2 35-3,-4-12-1,3 3 0,-4-3-2,0-8 0,7-15 0,-15 8 0,15-8 0,-10-29-1,10 5 2,5-7-1,2-1 1,9 5 1,0 5-1,8 9 2,1 6 0,2 11 0,-3 7-1,-3 9 0,-5 4 2,-3 7-3,-8 1 1,-4-2-2,-4-1 0,-7-6-3,1 3-1,-8-22-12,17-4-23,0 0 0,0 0 0,16-24 0</inkml:trace>
  <inkml:trace contextRef="#ctx0" brushRef="#br0" timeOffset="671">712 320 64,'13'-16'37,"0"6"0,-13-6 1,0 16-16,0 0-17,-17-3 0,-5 9 1,2 11-4,-2 5 2,2 7-3,-1 4 0,4 6-3,7-3 1,4 0-1,13-1-1,2-10 0,5-5 0,7-10 1,3-13 0,2-10 1,-2-10 2,0-12 0,-5-13 0,-2-14 0,-7-10 0,-1-3 1,-6-2-1,1 12 2,-4 7-3,0 23 2,0 18-1,3 30 0,-3 26 1,2 22-1,2 14 0,2 9 0,1 1 0,6-7-1,3-10 1,0-17-3,6-15-1,-5-34-12,19-10-24,-8-29-1,6-8 0,-2-23-1</inkml:trace>
</inkml:ink>
</file>

<file path=ppt/ink/ink2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0:50.8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46 113 43,'-14'3'31,"14"-3"2,0 0 1,0 0-21,-20-3-3,20 3 0,0 0-2,0 0-2,-13-5-1,13 5-2,0 0 0,21 12 0,-8-8 0,13 2-1,0-2 1,9 4-1,7-6 0,3 3 1,3-5-1,7 1 0,-1-1 0,-2 2-1,-4-2 0,-6 1 1,-8 2-2,-3-2 1,-11 4-1,-20-5-3,16 3-2,-30-13-18,14 10-17,-28-12 1,15 8-2,-4-2 2</inkml:trace>
  <inkml:trace contextRef="#ctx0" brushRef="#br0" timeOffset="546">480 19 60,'0'0'35,"0"0"0,-9-17 0,25 22-24,-16-5-2,30 10-2,-9-1 0,6 11-3,-4-1 1,3 3-2,-5 2 0,-7 4-1,-7 1 2,-7-2-3,-11 3 0,-8-1 0,-6-1 0,-4 2-1,-1 2-1,-5-9-2,9 10-11,-9-19-25,11-1 0,0-13 0,7-5-2</inkml:trace>
</inkml:ink>
</file>

<file path=ppt/ink/ink2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0:54.5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347 345 41,'0'0'31,"0"0"1,-18-4-1,18 4-20,0 0-2,0 0 0,-19-9 0,19 9-3,0 0-1,0 0-2,0 0 1,-2-17-1,2 17-1,0 0-1,17-19 1,-17 19-1,22-8 0,-6 10 1,-2 1-1,2 7 1,-16-10-1,22 28 0,-18-10 0,-2 9 0,-7-6-1,-5 4 0,-6-3 0,3-2 0,0-1 1,3-3-1,10-16 0,-4 16 0,4-16 0,23 12 1,-6-10-1,1 4 0,-5 2 0,-13-8 0,16 23 0,-16-6 1,-9 3-1,-7 2 1,-2 1-1,1-1 1,0-1-1,-1-4 0,1-2 0,2-8-1,15-7-2,-24-6-4,24 6-19,-6-20-13,7 1 2,-5-10-2,8 0 1</inkml:trace>
  <inkml:trace contextRef="#ctx0" brushRef="#br0" timeOffset="655">277 139 67,'-13'-23'36,"13"23"0,-17-15-5,17 15-13,-25 3-9,15 9-2,-12-2-1,0 12-2,-4 1-1,0 7-1,-1 4 0,1 5-1,1 6 0,6 6 0,7 1 0,5 0-1,7 2 0,5-2 1,8-1-1,7-4 0,6-2 0,6-8-1,3-2 1,-1-4-1,6-5 1,2-7-1,3-9 1,1-9-1,2-9 1,-5-13 0,1-12-1,-5-14 2,-6-19-2,-10-17 3,-10-14-2,-15-5 0,-16-7 0,-12 4 0,-9 13 0,-11 18-1,-8 31 1,-3 38-1,3 32-1,1 24-4,17 42-20,1-3-13,18 12 1,2-10-3,13-9 1</inkml:trace>
</inkml:ink>
</file>

<file path=ppt/ink/ink2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0:59.8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310 131 76,'0'-18'38,"0"18"-2,0 0 2,-13 1-29,-7 1-3,-2 4-1,-13-2-2,-1 5-1,-3-4-1,0-1 0,4 1-1,5-4-1,11 2 0,19-3 0,0 0 1,19 0-1,4 1 0,3 1 1,3 2-1,-2 4 2,-2 4-1,-8 5 2,-8 1-1,-5 10 0,-6 4 0,-3 8 1,-1 1-1,-1 5 0,0 0 0,3-5 0,-1-2-1,5-6 0,5-4-1,0-11-1,8-2-1,-13-16-1,24 11 1,-24-11-1,23-3 2,-23 3 1,16-9 1,-16 9 1,0 0 1,0 0 0,-21-2 1,8 10 0,-10-2-1,-3 3-1,-3-3-1,-1 0 0,2 1-2,-2-9-3,14 11-17,-7-18-16,23 9 0,-12-19-1,16 6 1</inkml:trace>
  <inkml:trace contextRef="#ctx0" brushRef="#br0" timeOffset="686">621 60 85,'2'-23'37,"-6"0"1,4 23 0,2-18-30,-2 33-2,-7 8 0,7 23-2,-4 8-1,4 15-1,-4 7 0,4 6 0,-3-2-1,6-5 0,-2-8-1,-2-8 1,2-11-2,2-13 1,-2-8-1,2-12-1,-3-15-2,0 0-1,0 0-5,0-36-17,9 17-12,0-14 1,8 8-2,-7-8 2</inkml:trace>
  <inkml:trace contextRef="#ctx0" brushRef="#br0" timeOffset="1030">901 307 72,'20'-13'36,"-20"13"1,18-8 0,-18 8-26,0 0-4,-18 5-1,2 7-2,-11-5-2,-4 4 0,-11-9-1,3 1-1,0-3-1,-1-4-2,11 8-7,-10-11-27,26 3 0,13 4 0,0 0-2</inkml:trace>
  <inkml:trace contextRef="#ctx0" brushRef="#br0" timeOffset="1295">947 475 61,'2'14'37,"-2"-14"0,-28 12 1,4 3-14,-7-16-19,-5 5-1,-6-7-1,3 3-2,-3-1-1,1-5-3,15 13-12,0-14-22,26 7 1,0 0-3,-8-14 2</inkml:trace>
  <inkml:trace contextRef="#ctx0" brushRef="#br0" timeOffset="1576">847 101 65,'0'0'39,"0"0"0,-11 36 0,-7-14-12,10 34-21,-10 7-3,4 9 1,-2 1-2,0-1-1,2 0-1,1-10-2,4-7-3,-9-27-16,14-1-17,4-27-1,0 16-1,0-16 0</inkml:trace>
</inkml:ink>
</file>

<file path=ppt/ink/ink2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03.5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32 113 73,'-7'-26'38,"6"10"-3,-9-7 4,10 23-30,-3-21-1,3 21 0,0 0-3,-2 37 0,2-4-2,5 16 1,-3 6-2,4 12 0,2 4-1,2-1 0,-3-1-1,2-7 1,-2-9-2,-1-11 0,-2-10-1,0-17-3,5-1-4,-19-28-24,19 0-6,-8-15-1,15-4 0</inkml:trace>
  <inkml:trace contextRef="#ctx0" brushRef="#br0" timeOffset="281">285 0 89,'0'0'38,"-12"13"-1,11 24 1,-13 3-30,4 20-2,-6 7-2,5 7-1,-1-1-1,4-2 0,-1-5-1,4-8 0,1-8-1,1-11 0,0-9-1,-2-15-2,5-15-2,-18-3-9,20-10-22,-14-19-4,12-2 2,-6-12-1</inkml:trace>
  <inkml:trace contextRef="#ctx0" brushRef="#br0" timeOffset="499">164 313 72,'0'0'34,"0"0"-1,-16-2-7,0 5-12,-1 5-13,-6 10-10,-3-10-24,1-1 0,2-6-2,4-2 1</inkml:trace>
  <inkml:trace contextRef="#ctx0" brushRef="#br0" timeOffset="905">367 298 71,'0'0'36,"13"-14"1,5 14 0,-18 0-26,34 10-4,-21 2-1,5 19-1,-8 3-2,-1 9-1,-9 1 0,-3 5-1,-7-3 0,-2-5-1,0-8 0,-1-11 0,13-22 0,-18 9-1,18-9 1,4-35-1,8 5 1,2-10 0,5-6 0,-2 0-1,1 1 2,-1 7-1,-5 5 1,-7 11 0,-5 22 1,0 0-1,-5 25 0,0 8 1,-2 10-1,3 5 1,2 4-1,5-1 0,3-4-1,0-13 0,2-5-1,0-11-3,6-5-6,-14-13-20,18-23-9,-8 1-1,9 3 0</inkml:trace>
  <inkml:trace contextRef="#ctx0" brushRef="#br0" timeOffset="1373">773 478 61,'0'0'37,"-15"23"0,7-8 0,8 17-11,-9-16-22,13 1-2,-4-17 1,16 17-1,-16-17 0,24-11 0,-14-4 0,0 2 0,-6-3 0,-1 3-1,-3 13 0,-13-13 0,13 13-1,-23 13-2,11 3-5,-14-9-25,19 7-6,7-14-1,0 0 0</inkml:trace>
  <inkml:trace contextRef="#ctx0" brushRef="#br0" timeOffset="2746">1085 82 61,'0'0'35,"-8"-13"0,8 13 1,12-13-23,-12 13-3,22-11-3,-8 5-1,15 7-1,-1-1-1,6 5-1,1-4 0,-1 5 0,-8-3-1,-3 8 0,-10 4 0,-4 8 0,-14 8-1,1 11 0,-9 4 0,4 11 0,-1 2 0,0 0 0,1-1-1,3-5 1,2-9 0,1-6-1,-1-7 0,-2-8 1,-7-7-1,13-16 0,-26 16 0,4-18 0,0-4-1,2-5 0,1-4-3,-1-9-1,13 9-7,-16-20-16,30 12-12,-1-9 1,14 9-1,-3-7 1</inkml:trace>
  <inkml:trace contextRef="#ctx0" brushRef="#br0" timeOffset="3120">1292 330 77,'1'-13'38,"-1"13"-1,0 0 1,-24 9-25,-2 0-8,-1 5-2,-7-1-1,-4-3-3,8 8-4,-11-23-22,16 10-10,4-11-1,21 6 0,-9-15 0</inkml:trace>
  <inkml:trace contextRef="#ctx0" brushRef="#br0" timeOffset="3386">1434 378 96,'0'0'38,"0"0"1,-13 13-5,13 12-30,-10 2-1,7 5 0,0 3-1,6 1-1,5-4-1,6-10 0,3-3 0,6-15 0,6-7 0,-1-11 0,-5-7 0,0-3 0,-6-1 0,1-1 0,-10 4 0,1 8 1,-9 14 0,0 0 0,0 0 0,-13 30 1,9 2-1,-5 10 1,5 6-1,-1 6 0,5 4 0,0 0 0,0-3 0,3-2 0,-3-5-1,-1-4 0,-2-10 1,-3-6-1,-3-5 1,-1-8-2,10-15 1,-29 14-1,16-15-1,-1-11-2,14 12-3,-26-45-16,30 15-18,-5-12 2,11 5-2,-2-8 2</inkml:trace>
  <inkml:trace contextRef="#ctx0" brushRef="#br0" timeOffset="3916">1830 517 90,'-14'6'36,"14"-6"1,-26 16-1,26-16-32,-1 19-2,1-19 1,17 6-1,-2-14-1,2 0 1,-1-1-1,-16 9 0,18-22 0,-18 22 1,-14-10-1,-3 14-1,-5 8-1,2 8-5,-10-10-24,17 12-9,4-7 1,5 1-2</inkml:trace>
</inkml:ink>
</file>

<file path=ppt/ink/ink2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08.8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48 307 62,'-2'-19'39,"-3"-1"-2,5 20 2,-5-24-17,11 43-15,-12 9 0,8 21-2,-4 7-1,4 20-1,-2 4 0,3 7-2,0 1 1,1-10-1,-3-12-1,-1-12 0,0-11-1,-4-22-3,4-5-4,-17-26-18,17 10-14,-8-43 1,11 14-2,-3-17 1</inkml:trace>
  <inkml:trace contextRef="#ctx0" brushRef="#br0" timeOffset="266">22 336 76,'10'-26'38,"10"11"-2,-5 2 2,30 19-30,-15 3-1,9 18-1,-7 10-2,-3 12-1,-10 4-2,-11 2 1,-14-2-1,-14-10-1,-9-8-1,-11-14-3,-1-8-7,-14-20-27,21-5 0,3-13 0,18-1-1</inkml:trace>
  <inkml:trace contextRef="#ctx0" brushRef="#br0" timeOffset="624">519-1 81,'0'0'37,"-23"-7"1,23 7-5,-26 9-22,18 8-3,-10 2-2,5 13-2,-3 6 0,2 12-1,2 5-1,5 8 0,3 1-1,7 2 0,4-4 0,3-4 0,3-4-1,3-10-1,1-6-1,-1-15-1,3-1-4,-19-22-19,24-1-14,-11-12 0,9-3-1,-10-12 2</inkml:trace>
  <inkml:trace contextRef="#ctx0" brushRef="#br0" timeOffset="905">648 246 85,'0'0'37,"-13"29"0,4 0 1,11 22-30,-2-10-5,7 2 0,0-2-1,6-7-1,3-14-1,3-14 0,1-13-1,-2-14 1,6-9 0,-6-7 0,-1-5 0,-3 3 0,-2 4 1,-3 9 0,-4 12 1,-5 14-1,8 15 1,-7 16 0,-2 8 0,1 8 0,-3 9 0,1 6-1,-2-1 1,-2 0-1,2-4 0,-1-3 0,1-8 0,-3-5-1,0-7 0,-1-14-2,3-4-2,5-16-5,0 0-14,-23-16-17,25 0 0,-3-17 0,10 2 1</inkml:trace>
  <inkml:trace contextRef="#ctx0" brushRef="#br0" timeOffset="1311">999 555 97,'0'13'37,"5"22"3,-17-3-3,14 17-33,-12-1-1,-3 0-4,1-1-4,-17-18-31,17-7-3,-5-20 1,17-2-2</inkml:trace>
  <inkml:trace contextRef="#ctx0" brushRef="#br0" timeOffset="2450">1146 308 46,'0'0'33,"0"0"3,-8-16-2,8 16-12,0 0-11,22 15-2,-22-15-2,25 38-1,-15-9-2,3 10 0,-6 2-1,-3 3-1,-10-2 0,-2-6-1,-5-8-1,0-7 0,-2-14 1,15-7-2,-16-16 1,19-8 0,10-8 0,5-4 0,2-8 0,6-1 1,-3 0-1,2 9 1,-7 2-1,-5 12 1,-13 22 0,0 0 0,0 22-1,-8 12 2,-1 9-2,3 5 2,-1 5-1,7-4 0,2-4-1,5-8 1,-1-5-2,5-15-1,6-6-1,-3-19-6,12 5-14,-13-21-17,15 0 1,-6-9-1,6 1 1</inkml:trace>
  <inkml:trace contextRef="#ctx0" brushRef="#br0" timeOffset="2933">1511 117 86,'3'-13'37,"-3"13"1,18-13 0,-18 13-31,33 13 0,-17 3-3,5 15 0,-2 10-1,0 10-1,-6 9 0,-6 5-1,-5 5 0,-14-3-1,-5 6-1,-14-13-3,-3-1-5,-21-29-26,10-9-4,-10-16-2,0-13 0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00.3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28-11 67,'-29'3'39,"29"-3"-3,-2 26-3,8-10-42,14-4-26,-20-12-1,20-14-2</inkml:trace>
</inkml:ink>
</file>

<file path=ppt/ink/ink2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17.54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281 150 52,'-13'7'34,"13"-7"-1,0 0 0,16 22-21,-16-22-1,13 6-3,-13-6-2,13-6 0,-13 6-2,14-19-1,-8 6 1,-6 13-2,13-24 1,-13 24 0,15-20 0,-15 20-1,0 0 0,13-10-1,-13 10 1,0 0 0,-6 16-1,3-2 0,-3 5 0,2 9 0,0 4-1,2 8 1,-1 1-1,5 0 1,-1-2-1,2-1 0,-1-4 0,0-7 1,0-7-2,-4-4 1,2-16 0,-4 15 0,4-15-1,0 0 1,0 0-1,0 0 0,0 0 1,0 0 0,0 0 0,-17-10 0,17 10 0,-25-5 0,12 5-1,-6-3 0,1 3-2,-2-7-2,20 7-13,-31-5-19,31 5-1,-8-16-1,8 16-1</inkml:trace>
  <inkml:trace contextRef="#ctx0" brushRef="#br0" timeOffset="608">265 27 70,'-9'-16'38,"9"16"-1,-16-18 2,16 18-22,-23 9-9,10 8-2,-8 2-1,4 8-1,-7 2-1,5 5-1,-4 4-1,6 3 0,-1 1 0,7 4 0,2-4-1,7 5 1,4-2-1,7-1 0,2-3 0,8-1-1,4-1 2,7-6-3,0-7 3,5-9-3,6-6 2,2-16-1,0-8 1,3-19 0,-5-15-1,-2-17 2,-7-11-2,-8-6 2,-16 2-1,-12 5 0,-15 8 0,-14 13 0,-13 21 1,-10 20-2,-7 22 1,-5 6-4,7 27-9,-8-12-25,24 13-2,9-5 0,17 1-1</inkml:trace>
</inkml:ink>
</file>

<file path=ppt/ink/ink2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19.1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196 306 77,'-1'-19'38,"-13"-1"-1,14 20 2,-18-20-31,5 26-2,-12 2-1,2 14-1,-2 7-2,0 7 0,7 6-1,2-2-1,4 1-1,6-5 1,8-7 0,5-11-1,7-9 1,5-11 0,3-8-1,1-8 1,2-11 0,-2-9 0,-6-4 1,-1 2-1,-7 1 1,0 6 0,-11 7 0,2 26 1,0 0-1,0 0 1,-16 39-1,14 0-1,2 7 1,2 2-2,4 1-2,-3-10-1,16 1-7,-22-27-16,23 1-12,-20-14 0,28-13 0,-18-10 1</inkml:trace>
  <inkml:trace contextRef="#ctx0" brushRef="#br0" timeOffset="359">282 377 72,'-5'-19'36,"5"19"-1,0 0 1,20 17-27,-22 2-3,6 11-3,-3 1-1,2-2 0,-6-3-2,2-9 0,1-17 0,0 0-1,-20-4 1,14-17-1,1-6 1,5-6 1,8-3 0,5 3 0,6 1 1,5 7 0,2 8 1,5 11 0,-5 8-1,-4 16 1,-8 8-1,-1 9-1,-10 4 0,-4 0 0,-5 3-2,-7-9 0,1-4-3,-2-16-5,15 5-16,-1-18-14,0 0 1,12-15-2,7 3 3</inkml:trace>
  <inkml:trace contextRef="#ctx0" brushRef="#br0" timeOffset="717">663 378 78,'14'-24'38,"-6"-5"0,-3 10 1,-6-17-28,1 36-4,-16-16-3,2 25 0,-7 4-2,-1 13 0,-4 10-2,5 0 0,-1 7-1,7-2 0,10-5-1,3-6 0,9-8 0,6-11 0,11-5 1,-3-13 0,5-11 1,-1-13 0,-2-15 1,2-12 0,-6-13 1,-3-2 0,-6-2 1,-1 10-1,-4 6 0,1 20 0,-6 18 0,0 21 0,-8 39-1,2 15 0,3 14 0,3 9 0,1 7-1,4-3-1,3-8 0,5-16-1,11-13-4,-11-32-13,20-8-22,-3-18 1,5-15-2,0-17 1</inkml:trace>
</inkml:ink>
</file>

<file path=ppt/ink/ink2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24.3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40 118 70,'0'0'36,"-19"1"-1,19-1-8,0 0-16,-21-12-3,21 12-1,0 0-2,0 0 0,16 3-2,3 0 0,3 0 0,7 0-1,4-4 0,8 2 1,3-5-1,1 2 0,0-2 0,-3 1 0,-3 0-1,-3 2 0,-8 1 0,-6 0-1,-6 1 0,-16-1-2,13 1-2,-13-1-4,0 0-22,-21-16-10,21 16 0,-17-7-1</inkml:trace>
  <inkml:trace contextRef="#ctx0" brushRef="#br0" timeOffset="468">352-3 70,'0'0'36,"0"0"0,26 3 1,-26-3-27,35-2-2,-18 1-1,9 8-2,-7-1-1,6 7-1,-11 1-1,2 3 1,-7 7-2,-6 2 0,-10 1-1,-8 6 1,-7-4-2,-8 1-1,-6 1-1,-9-17-13,8 4-22,-6-6-2,8-2 1,2-7-2</inkml:trace>
</inkml:ink>
</file>

<file path=ppt/ink/ink2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28.15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282 219 45,'0'0'33,"0"0"1,0-13 1,-4-1-22,4 14 0,0 0-3,14-10-2,-14 10-2,0 0-1,0 0-2,0 0 0,0 0-1,0 0 0,0 0 0,3 23-1,-9-9 0,-2 4 0,-2 2-1,2 5 1,0-2 0,2 3-1,2 0 1,1-3-1,1-3 1,4-4-1,-2-16 0,8 21 1,-8-21-1,26 8 0,-5-8 0,0 0 0,4-7 0,-3 0-2,1-6 1,-8-6-2,-1-1 0,-10-4 0,1 3 0,-7-4 0,1 9 1,-2 3 1,3 13 0,0 0 2,0 0 0,-2 22 1,0 1 1,0 9 0,-2 1 0,1 8 0,-1-1 0,-1 4-1,1-5-1,-1-4 0,4-4-1,0-9-3,5 1-6,-17-28-21,13 5-9,1-22 0,2-1-1</inkml:trace>
  <inkml:trace contextRef="#ctx0" brushRef="#br0" timeOffset="702">214 69 62,'-1'-13'37,"-9"-5"-1,10 18-4,-15-30-11,15 30-12,-23-8-1,8 20-2,-8 4-1,1 12-2,-2 6 0,1 10 0,1 6-2,6 7 1,3 2 0,6 5-1,7 0 0,8-2 0,7-1 0,7-3 0,8-3-1,0-4 0,10-8-1,4-8 1,6-6-1,-5-13 0,7-13 0,0-16 1,-1-12-1,-6-18 1,-3-15-1,-9-19 0,-8-17 1,-11-6 0,-8 0-1,-16 8 0,-12 10 1,-11 11-1,-15 19 1,-10 24 0,-7 24-1,-9 21-3,10 25-11,-4-3-25,22 14 1,14-1-1,17 6-3</inkml:trace>
</inkml:ink>
</file>

<file path=ppt/ink/ink2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35.2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286 0 82,'0'0'37,"0"0"0,0 0-7,-19-3-21,-5 8-3,-2 7-2,-8-5-1,-1 3-1,-4 2-1,5-2-1,4 2 0,8-7 0,22-5-1,-13 14 1,13-14-1,25 4 0,-4-4 0,2-3 1,2 0 0,-2 2 1,-6 1 0,-17 0 0,17 19 1,-15 0 0,-4 6 0,-2 7 0,0 1 0,-5 10-1,2-4 0,4 2 0,0-6-1,-1-4-1,4-4-1,3-10-1,4-3-1,-7-14 0,26 9 0,-12-11 1,5 2 1,-2-1 1,-1 2 1,-3 4 2,-13-5 1,0 0 0,-15 19 0,-3-9 0,-10-4-1,1 4 0,-6-5-1,1-1-1,2 0-2,3-12-8,27 8-20,-26-9-8,26 9 0,-6-27-2</inkml:trace>
</inkml:ink>
</file>

<file path=ppt/ink/ink2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36.0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98 58 83,'-8'-26'38,"11"12"1,-11-6-1,8 20-29,-9 18-3,9 15 0,-7 9-1,7 19-1,-8 6-1,4 9-1,-2 1-1,-1-1 1,3-11-1,-1-4 0,-2-10-1,-1-11 1,3-11-2,1-9 0,4-20 0,0 0-3,0 0-2,-3-28-8,19 9-18,-13-20-8,11 6 0,-5-9 1</inkml:trace>
  <inkml:trace contextRef="#ctx0" brushRef="#br0" timeOffset="327">332 238 85,'19'-3'37,"-19"3"0,16 0 1,-16 0-31,-13 5-2,-10-1-1,-6 5-2,-8 1-1,-3 0-1,-3-3-1,-4-1-2,15 6-5,-10-16-24,25 6-6,17-2 0,0 0-1</inkml:trace>
  <inkml:trace contextRef="#ctx0" brushRef="#br0" timeOffset="593">361 438 85,'9'13'38,"-9"-13"-1,-26 11 2,13-5-29,-22 1-7,0 5 1,-8-3-2,-1 0-2,5 1-4,-8-15-22,16 5-13,1-7 1,12-2-2,8-5 1</inkml:trace>
</inkml:ink>
</file>

<file path=ppt/ink/ink2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39.1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73 89 82,'0'-15'39,"-8"-4"-2,8 19 2,0 0-31,0 0-2,3 15 0,0 17-2,0 2-1,4 17-1,-1 7 0,2 6 0,-1-3-1,2 3 0,-2-7-1,2-8 0,-1-7-1,-5-14-3,3-9-3,-6-19-17,4-19-16,1-13 1,8 2-1,-6-18 1</inkml:trace>
  <inkml:trace contextRef="#ctx0" brushRef="#br0" timeOffset="249">285 12 86,'12'-14'38,"-12"14"-1,11 15 1,-15 10-30,1 17-2,-10 7-1,3 15-1,-6-3-2,0 4 1,1-1-2,1-5-1,2-7 0,2-9-1,1-8-3,-3-22-4,20 6-19,-8-19-12,1-23 0,-1-6-1,13-3 1</inkml:trace>
  <inkml:trace contextRef="#ctx0" brushRef="#br0" timeOffset="452">250 237 83,'-32'-16'37,"7"16"-2,-17 0 0,7-2-38,6 8-30,-7-4-1,7-1-1,7-2-2</inkml:trace>
  <inkml:trace contextRef="#ctx0" brushRef="#br0" timeOffset="951">451 234 72,'0'0'38,"0"0"-1,0 0 1,-3 38-28,-7-12-3,8 11-1,-4 1-2,5 6-1,1-4 0,9-2-2,1-6 0,6-6-1,5-10 0,1-11 1,2-8-1,-1-10-1,-4-8 1,-3-13-1,-6-6 1,-4-3 0,-2 3 0,-3 6 0,-3 7 1,2 27 0,0 0 0,0 0 0,-11 40 1,8 8 0,1 8-1,-1 13 1,0 2 0,-2 1-1,1-2 0,3-3 1,-5-10-2,-1-11 1,1-8-1,-2-9 0,-2-9-1,-3-12-1,13-8-3,-38-12-12,38 12-22,-21-31-2,12 8 0,-6-15-1</inkml:trace>
  <inkml:trace contextRef="#ctx0" brushRef="#br0" timeOffset="5117">863 457 69,'0'0'35,"9"22"0,-9-22 0,25 21-28,-25-21-2,19 0 1,-19 0-2,4-15 0,-11 2 0,7 13-1,-19-22 0,6 19-1,0 3 0,0 6 0,13-6-1,-13 23 1,8-10-1,5-13 0,2 21-1,-2-21 0,0 0-1,11-15-3,-11 15-9,5-26-25,-1 10 0,-11-4-1,5 1-1</inkml:trace>
</inkml:ink>
</file>

<file path=ppt/ink/ink2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44.8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99 363 78,'0'-17'38,"-7"-2"0,7 19 1,0-13-28,0 30-4,-8 4 0,8 16-2,-5 6-1,2 13-1,0 7 0,2 9-1,0 4-1,1-2 0,1-5 0,-1-1-1,1-8 0,-3-14-1,2-7 0,-5-18-1,5-21-3,-13 0-4,13 0-18,-9-47-14,9 7 2,-4-15-2,6 2 2</inkml:trace>
  <inkml:trace contextRef="#ctx0" brushRef="#br0" timeOffset="281">1 346 79,'10'-17'36,"2"-1"1,18 14 1,-4-2-31,13 25 0,-8-2-2,3 14-1,-5 2-2,-7 8 0,-12-1-1,-10 1-1,-13-2 0,-13-11-2,-4-4-3,-22-21-18,13 7-15,-1-11 0,16 1-1,4-9 1</inkml:trace>
  <inkml:trace contextRef="#ctx0" brushRef="#br0" timeOffset="671">552 46 61,'-5'-16'38,"-5"-2"-1,10 18 2,-21-13-15,13 32-16,-13 0-2,3 14-1,-3 4-2,2 15 0,0 4-1,5 7 0,4-1-1,2 6 0,8-1 0,10 0-1,2-5 1,3-5-1,0-8 0,3-7 0,3-7-2,-2-18-1,4-2-3,-23-15-13,36-19-21,-23-3 0,11 2 0,-11-15 1</inkml:trace>
  <inkml:trace contextRef="#ctx0" brushRef="#br0" timeOffset="1045">815 331 98,'-19'-24'38,"19"24"0,-46-12-11,28 30-21,-10-1-2,4 13-1,-2 2-1,2 10-1,7-2-1,4 2 0,8-5-1,10-12 0,3-7 0,7-13 0,2-9 0,3-13 0,-1-10 0,0-13 1,-2-7 0,-4 1 1,-6 1 0,2 7 0,-5 8 2,4 14-1,-8 16 1,8 22-1,-3 11 0,5 16 1,-2 5-2,4 7 1,1-2-2,-4-5-1,4-6-2,-9-20-4,13 3-15,-17-31-17,19-5-1,-12-16-1,11 2 1</inkml:trace>
  <inkml:trace contextRef="#ctx0" brushRef="#br0" timeOffset="1451">1077 588 104,'-2'21'40,"4"16"-1,-11-6-6,4 17-29,-8-3-1,0 0-1,-4-5-3,-5-14-3,11 11-15,-6-32-20,17-5 0,0 0-2,0-24 1</inkml:trace>
  <inkml:trace contextRef="#ctx0" brushRef="#br0" timeOffset="1763">1249 301 89,'-19'17'37,"14"7"-1,1-11-5,7 17-24,0 2-4,4 4 0,2-2-1,5-5-1,4-12-1,0-7 1,4-8-1,1-10 1,0-6-1,-3-6 1,-1-9 0,-6-2 0,-4 2 0,-5 6 1,-4 1 0,0 22 0,0 0 0,-10 15 0,6 17 0,4 10 0,0 13 0,1 7 0,-1 6-1,2 1 0,-2-1 0,0-6 0,-2-1 0,-5-9 0,-2-7-1,1-8 0,-5-10 0,-3-9-1,1-4 0,-1-10-2,2-4-1,-3-14-6,17 14-15,-18-29-16,18 7 1,-4-10-1,8 2 1</inkml:trace>
  <inkml:trace contextRef="#ctx0" brushRef="#br0" timeOffset="2355">1692 163 93,'22'-7'38,"-22"7"1,36 14-3,-20-1-29,6 16-1,-8 5-1,3 14-1,-1 5-1,-4 16 0,-9 3-1,-2 8 0,-15 1-1,-6-2-2,-11-4-1,-11-11-3,3 7-13,-14-35-21,2-5-3,-5-20 1,7-11-2</inkml:trace>
</inkml:ink>
</file>

<file path=ppt/ink/ink2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56.1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238 252 48,'-13'-4'31,"13"4"3,0 0 0,0 0-20,-8-15-1,8 15-3,0 0-2,26 6-2,-26-6-1,27 7-1,-11-2-1,1 5 0,-4 3 0,0 4 0,-9 5-2,-2 7 1,-6 2-1,-5 6 1,-4-1-2,-4 0 1,-4-3 0,7-3-1,0-5 1,3-8-1,11-17 1,0 19-1,0-19 1,28 0-1,-8-4 0,2-2 0,2 2-1,-4-7-2,3 9-2,-14-17-18,10 12-17,-8-6 2,-11 13-2,15-24 1</inkml:trace>
  <inkml:trace contextRef="#ctx0" brushRef="#br0" timeOffset="422">231 53 98,'-22'-26'38,"8"18"1,-8-5-9,21 26-22,-18 3-2,5 13-2,-6 4-1,1 6-1,2 8-1,-4 2 1,8 4-3,5-1 2,1-1-1,9-1 1,7-2-1,5-2 0,10-2 0,7-5 0,5-10 0,8-5 0,6-5-1,2-13 1,0-8-1,-2-12 1,-5-18 0,-3-16-1,-11-15 1,-6-20-2,-11-9 3,-16-2-2,-11 4 1,-13 14 0,-10 20 0,-12 22 0,-11 23 1,-9 25-3,2 22-3,-11-5-20,21 19-14,6-9-1,18-4 0,10-14-1</inkml:trace>
</inkml:ink>
</file>

<file path=ppt/ink/ink2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1:57.35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170 315 77,'-6'-16'37,"6"16"0,-10-21-5,10 21-19,-19 15-5,8 5-2,-11 2-2,2 10 0,-2 6-2,0 4 0,3 0-1,6 0 0,6-7-1,7-7 1,7-5-1,8-14-1,2-12 1,4-10 0,2-9-1,0-8 0,-1-8 1,-1-1-1,-6-2 1,1 6-1,-9 7 2,2 14-1,-9 14 2,0 0 0,8 24-2,-5 11 2,0 6-1,0 6-1,6 1-4,-8-13-3,18 10-18,-13-26-13,8-3-1,-14-16-1,22-16 1</inkml:trace>
  <inkml:trace contextRef="#ctx0" brushRef="#br0" timeOffset="343">331 377 65,'0'0'38,"0"0"-3,16 10 3,-19 6-20,10 19-12,-7-4-3,1 4 1,-1-6-3,-3-7 1,3-22-2,-13 11 0,13-11 0,-8-29-1,5 0 0,7-4 1,3-4 0,8 4 0,4 4 1,4 7 0,0 4 0,3 11 1,-4 7 0,-1 9 1,-6 8-1,-2 7 0,-7 3-1,-3 7 1,-6-1-1,-3-1 0,0 2-3,-5-10-1,8 6-8,-13-17-25,16-13-3,0 0 1,21 7-3</inkml:trace>
  <inkml:trace contextRef="#ctx0" brushRef="#br0" timeOffset="718">763 412 59,'18'-17'38,"-8"-5"0,4 7 0,-7-7-14,11 11-17,-18 11-1,-9-13-1,-7 13-2,-1 8-1,-6 8 0,-2 6-1,-1 7-1,6 6 0,4 2-1,6-2 0,8-3 0,7-5 0,8-3-1,1-10 1,8-7 0,0-12 1,2-10 0,-2-10-1,-2-10 2,2-13 0,-8-16 0,4-10 0,-8-5 1,-4 10-1,-2-1 1,-4 13 0,0 15 1,-2 27-1,2 15 0,-7 48-1,7 5 1,3 14 0,3 11-2,7 5 2,0-3-2,0-13 1,1-9-2,1-18 0,5-11-3,-20-29-12,39-6-17,-23-25-10,10-5 3,2-22-4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08.9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332 126 65,'0'0'36,"14"-3"-1,-14 3 1,0 0-25,-17 0-4,-9-1-1,0 8-2,-12-1-1,-2 3-1,-4-3-1,4 4 0,4 0 0,7-1-2,8-3 0,8-2-1,13-4 0,0 0 0,25 3-1,-8-9 1,5 2 1,-2-4 1,1 1 1,-3 1 0,-18 6 2,25-1-1,-25 1 1,12 14 0,-12 4 0,2 7 0,-3 2-1,1 4 0,-3 4 0,3 1 0,-4 1 0,-1-2-1,1-5 0,3-4-1,-1-1-2,1-9 0,2 0-3,-1-16-3,0 0-3,0 0-3,29 6 2,-29-6 1,22-10 5,-22 10 3,23-10 3,-23 10 5,0 0 3,17 3 3,-17-3-1,-17 7-1,-6-6-4,1 5-1,-11-3-2,1 2-1,2-3-2,-8-10-12,15 6-24,1-5 0,22 7-1,-9-18 1</inkml:trace>
  <inkml:trace contextRef="#ctx0" brushRef="#br0" timeOffset="921">822 21 77,'0'0'36,"0"0"0,9-23-2,-9 23-26,-14-1-1,-4 5-3,-8-4-1,-4 4-1,-4-2 0,3-1-1,-1 1 0,7-1 0,2-1 0,23 0 0,-20 2 0,20-2 0,-3 16 1,7-2-1,-1 7 0,0 5 0,-2 4 0,-1 5 0,-2 5-1,2 1 1,-6 1 0,0 0 0,3-1 0,-1-2 1,4-1-2,0-3 1,0-1 0,4-2 0,0-3 0,1-6-1,-1-3 0,0-2 1,1-5-1,-5-13 0,16 20 1,-16-20-1,27 12 0,-9-6 0,3 0 0,5 0 1,0-2-2,0 2 0,0-2-1,-8-4-2,4 10-10,-22-10-25,20-19-1,-19-1 0,6 3-1</inkml:trace>
  <inkml:trace contextRef="#ctx0" brushRef="#br0" timeOffset="1436">942 182 96,'0'0'39,"0"0"-1,0 0-2,2 13-30,1 10-1,-6 5-2,3 10-1,-3 5 0,3 5 0,-1 2-2,-2-5 0,1-4-2,-1-9-2,6 0-6,-3-32-27,-10 18-3,10-18 0,-1-31 1</inkml:trace>
  <inkml:trace contextRef="#ctx0" brushRef="#br0" timeOffset="1670">848 192 79,'0'0'36,"12"-18"-1,-2 1 1,15 12-28,-4-5-2,10 7-1,-5-1-1,9 5-2,-5 4 0,-3 8-1,-1 0 0,-5 9-1,-13 4 0,-8 5 0,-8-2-1,-14 0 0,-4 0-3,-13-11-6,13 1-26,-12-12-1,12-3 0,0-10-2</inkml:trace>
  <inkml:trace contextRef="#ctx0" brushRef="#br0" timeOffset="2060">1186 81 73,'0'0'36,"-15"-3"0,15 3 0,9-19-27,10 16-4,2-8 0,14 5 0,4-3-1,9 2-2,2-1 1,3 6-1,-9-1 0,-2 1 0,-13 5-1,-8 6 0,-16 7 0,-8 6 0,-7 7-1,-4 4 1,-4 8-1,1 4 1,-3 1 0,7 3 0,0-1 0,8 0 1,0-3-2,2-1 2,1-4-2,2-3 1,-1-6-1,-2-5 1,0-5-2,0-4 1,-4-4 0,7-13 0,-26 16-1,6-11 0,-2-1-1,-8-4-1,4 6-5,-16-15-23,16 8-9,-8-7 1,10 3-2</inkml:trace>
  <inkml:trace contextRef="#ctx0" brushRef="#br0" timeOffset="3510">2074 295 95,'0'0'36,"0"0"3,0 0-3,-23-7-31,-3 4-2,-3 3-3,-2 2-1,-6-8-6,14 10-29,-6-4-2,29 0 1,-13 7-2</inkml:trace>
  <inkml:trace contextRef="#ctx0" brushRef="#br0" timeOffset="3682">2093 380 62,'4'17'37,"-4"-17"0,-23 12 0,1-2-14,-11-11-18,1 2-1,-8-5-2,3-2-4,7 9-23,0-9-13,17 5 2,13 1-3,0 0 2</inkml:trace>
  <inkml:trace contextRef="#ctx0" brushRef="#br0" timeOffset="4166">2496 26 71,'5'-21'38,"-5"21"-1,0 0 1,0 0-18,0 0-14,8 34-1,-12-11-1,4 12-1,-6 4 0,5 8-1,-5 7-1,2 3 1,1-3-1,-3 0 0,3-8-1,-4-2 1,4-8-2,-1-5 1,-1-3-2,1-14-3,7 7-5,-3-21-28,0 0-3,0 0 3,17-11-3</inkml:trace>
  <inkml:trace contextRef="#ctx0" brushRef="#br0" timeOffset="4446">2646 349 47,'-14'0'32,"-9"5"2,-10 0-2,-10 3-12,-5-3-21,-3 0-27,5-5-1,11-2-3,8-6 0</inkml:trace>
  <inkml:trace contextRef="#ctx0" brushRef="#br0" timeOffset="4774">2670 339 81,'0'0'37,"-6"15"-2,18 8 1,-16 2-31,6 7 0,-3 1-3,2 7 1,-1-5-2,0-3 0,-1-6 0,0-12-1,1-14 1,0 0-1,0 0 1,0-36-1,5 5 1,4-2-1,3-4 0,2 1 0,2 4-1,1 3-3,6 17-7,-7 0-26,6 10 1,-5-1-2,2 7 2</inkml:trace>
  <inkml:trace contextRef="#ctx0" brushRef="#br0" timeOffset="5070">2896 356 95,'-18'14'36,"17"9"1,-8 0-8,12 12-23,-10 2-2,7 2-1,-3 0-1,5-1-1,2-6-2,2-10 0,5-7 0,-11-15-1,26-2 0,-14-14 0,2-11 1,-2-8 0,-1-5 0,0 1 1,-4-2 2,-1 8 0,-2 2 0,0 9 0,-4 22 0,0 0 1,0 0-2,5 34 1,-5-5-1,1 6 0,2 1-1,-2 3-1,4 2-4,-10-16-20,14-5-13,-9-20 1,23 9-3,-11-22 2</inkml:trace>
  <inkml:trace contextRef="#ctx0" brushRef="#br0" timeOffset="5570">3164 496 55,'1'-13'34,"-1"13"2,22-13-1,-14-6-16,17 18-8,-12-15-2,7 10-3,-20 6 0,25-21-3,-21 10 0,-4 11-1,-7-24-1,-6 16 0,-6 5-1,-3 6 0,1 4 1,-2 11-1,1 8 0,6 4 1,7 8-1,9 2 0,10-1 0,11-3 0,9-5 0,9-11-1,4-7-1,2-13-2,6-1-7,-11-25-27,7-5 1,-14-14-2,-4-2 1</inkml:trace>
</inkml:ink>
</file>

<file path=ppt/ink/ink2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02.0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167 131 83,'-11'-16'37,"11"16"0,-19-28-6,19 28-23,8-14-1,5 9-2,-13 5 0,30-13-2,-14 6 0,5 0-2,-2-3 1,0-1 0,-3 6-1,-3-5 0,-13 10 0,18-5 0,-18 5 0,4 23 0,-7-2-1,-1 11 0,0 1 1,-2 9-1,-1 3 0,1-2 0,-2 2 1,3-6 0,-3 1-1,4-3 1,2-5 0,0 0 0,-3-4-1,1-4 1,-1-5 0,-3-4-1,8-15 0,-22 14 0,4-14-1,-3-6 0,3-2-3,-7-14-5,25 22-16,-19-25-16,22 11 2,3-8-3,12 12 3</inkml:trace>
  <inkml:trace contextRef="#ctx0" brushRef="#br0" timeOffset="405">297 283 98,'0'0'37,"-21"-22"1,2 31-10,-11-3-23,-1 5-1,-8 2-4,-5-11-15,6 8-22,6-10-1,8-2-1,5-6 0</inkml:trace>
</inkml:ink>
</file>

<file path=ppt/ink/ink2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05.5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200 77 62,'3'-20'37,"-6"-2"-1,7 7 2,-17-7-25,13 22-3,0 0-2,-17 0-2,-2 13-1,3 12-1,-7 5-1,3 10-1,-5 6 0,3 8 0,3 4-1,3 3 1,5 2-1,6 3 1,7 0-2,6-5 2,5 0-1,8-1 0,2-4-1,6-2 1,-1-7-2,2-7 1,-2-3-1,-4-12-2,0 1-2,-24-26-13,34-4-22,-22-21-1,4-9 0,-3-26-3</inkml:trace>
</inkml:ink>
</file>

<file path=ppt/ink/ink2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08.1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197 100 51,'5'-23'35,"-5"23"-3,0-21 3,-8 7-20,8 14-2,0-17-3,0 17-4,-10-15 0,10 15-2,-22-10 0,6 13-2,-3 1 1,2 12-1,-8 4-1,6 8 1,-2 5-1,5 6 0,0 3 0,7 2-1,5-4 1,4-5-1,4-6 1,6-9-1,6-8 0,0-12-1,4-11 1,1-12 0,2-7-1,0-8 1,-4-8 0,0 1 0,-6-1 0,0 8 0,-4 11 0,-5 14 0,-4 13 1,0 0-1,5 34 1,-1 0-1,2 2 1,7-1 0,-1-5-1,6-2 1,3-14-1,1-11-1,1-9-2,-4-19-9,13 1-21,-15-24-7,11-10 0,-4-26-3</inkml:trace>
</inkml:ink>
</file>

<file path=ppt/ink/ink2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13.63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243 104 63,'11'-18'37,"-9"-3"-1,4 5 1,-9-10-24,3 26-4,-11-22-2,11 22-1,-26-2-2,10 13-1,-4 2 0,4 8-1,3 7 0,1 2 0,3 5-1,2 0 1,1 1-1,2 0 0,3 2 0,-1-4 0,-2-2-1,4 1 1,0 2-1,1 1 0,2 0 1,-3 4 0,0-4-1,0-2 0,-3 1 1,2-4-1,-4-7 0,3-4 0,-3-7-1,5-13-1,0 0-2,-14-5-7,14 5-19,1-23-10,6 7 0,-7-9 0</inkml:trace>
  <inkml:trace contextRef="#ctx0" brushRef="#br0" timeOffset="375">207 451 61,'0'0'38,"-14"-20"-2,1 20 2,-13-11-14,1 20-19,-5-2-3,-1-1-2,5 9-9,-3-12-28,16 1 2,13-4-3,0 0 0</inkml:trace>
  <inkml:trace contextRef="#ctx0" brushRef="#br0" timeOffset="609">285 434 85,'3'30'37,"-6"-1"-2,8 14-5,-5-11-24,4 0-2,-8-5 0,4-2-2,-5-5 0,5-20-1,0 0 0,-17-3-1,13-17 0,4-7 0,0-8 0,4-1 1,5 0-1,4-1 0,4 6 0,0 3 0,1 12-1,-2 2-4,3 15-20,-19-1-13,20-7 2,-20 7-3,0 0 2</inkml:trace>
  <inkml:trace contextRef="#ctx0" brushRef="#br0" timeOffset="999">458 432 61,'24'0'36,"-9"-4"-2,3 2 1,-18 2-23,32-10-4,-32 10-1,16-9-2,-16 9-2,0 0 0,-22 8-1,9 5 0,-2 1 0,0 11 0,1-1 0,2 8-1,3-3 1,6 3-1,2-2 0,5-4-1,1-4-2,-5-22-2,27 31-8,-14-31-26,13 0 0,-1-9 1,5 0-3</inkml:trace>
  <inkml:trace contextRef="#ctx0" brushRef="#br0" timeOffset="1280">751 407 90,'0'0'36,"-26"-17"0,13 32-7,-1-10-22,7 14-2,-2 1 0,10 12-2,1 3 0,6 1-1,0 2-1,-3-5 0,-2-1 0,-7-2 0,-6-9-1,-7-8-2,-2-5-1,-10-14-3,29 6-21,-28-11-10,27-6-2,5-12 0,15 0 1</inkml:trace>
  <inkml:trace contextRef="#ctx0" brushRef="#br0" timeOffset="1529">1023 122 66,'0'0'39,"0"0"-1,13 19 1,-13 10-18,5 23-14,-8 8-3,0 10 0,-4 0-2,1 1 0,-4-12-2,0-10 0,-3-11-1,4-15-1,0-10 0,9-13 0,-13-14-1,13-9 1,7-4-1,2-4 1,7 0 1,6 5 1,2 3 0,4 13 2,-1 8 0,-2 17 0,-5 5 1,-1 14 0,-7 0-1,-5 5 0,-6-1-1,-4-6-1,2-5-3,1-27-14,0 0-22,0 0 1,9-34-1,9-4-2</inkml:trace>
  <inkml:trace contextRef="#ctx0" brushRef="#br0" timeOffset="1997">1505 86 77,'0'0'38,"0"0"0,18 15 1,-10-2-28,18 8-6,-5 5 0,3 9-1,1 3-1,-4 5 0,-3 4-1,-5 6 0,-9 5 0,-2 4-1,-13 3 0,-4 3 0,-12 0 0,-6 0-1,-10-4 0,-8-13-3,3 2-8,-21-31-27,13-5-3,-1-20 0,1-14-1</inkml:trace>
</inkml:ink>
</file>

<file path=ppt/ink/ink2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16.9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488 279 72,'0'0'37,"-5"-13"-1,5 13-5,-22-5-15,8 7-10,-15-6-1,1 5-2,-4-1-1,5 3 0,1-2-1,7 4 0,19-5-1,-17 6 1,17-6-1,0 0 0,0 0 0,0 0 0,9 16 0,-12-3 1,0 1-1,-2 5 0,1 4 1,3-1-1,2-1 1,5-3-1,5 0 0,5-9 0,6 1 1,3-6-1,2 2 0,2 0 0,-2 1 0,-2 3 1,-6 3-1,-6 3 1,-9 2 0,-5 1 0,-10 0-1,-4-3 1,-7-3 0,-6-3 0,-3-6-1,-3-4 0,7 0-2,-3-6-3,14 11-12,-6-17-23,22 12 3,-10-14-4,10 14 3</inkml:trace>
  <inkml:trace contextRef="#ctx0" brushRef="#br0" timeOffset="593">189 126 75,'-4'-30'37,"4"30"0,-4-21 0,4 21-26,0 0-3,-18 6-2,1 7 0,3 13-2,-7 0-1,1 12-1,0 2 0,3 6-1,4 4 0,4-1 0,5 1-1,8-1 0,5-1 0,8-1 0,5-2 0,4-5 0,7-3 0,7-7 0,4-5 0,8-10-1,1-10 1,6-10 0,1-14 0,-1-10 0,-4-15 0,-11-20-1,-10-16 1,-14-10 0,-20-6 0,-16 3 0,-14 7 0,-18 13 0,-13 21 0,-8 25 0,-10 29 0,-4 21-2,11 28-7,-6-9-18,26 18-13,10-5-1,20-7-1,14-11 0</inkml:trace>
</inkml:ink>
</file>

<file path=ppt/ink/ink2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26.3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312-1 64,'0'0'36,"0"0"0,0 0 1,0 0-25,0 0-2,-13-1-3,-3 8-2,-12-4-1,-3 6-2,-3-5 0,2 2-1,-4 0 0,8-3-1,8-2-1,6-1 0,14 0-1,0 0 1,30-7 0,-10 4-1,5-1 1,-2 2 1,-1 8-1,-9 3 2,-4 5 0,-3 11 1,-8 2-1,-5 10 1,-7 0 0,4 4 0,-3-3 0,4 1-1,0-3 0,6-7-1,5-1 0,-1-10-2,13 3-1,-6-8 0,6-2-2,-14-11 1,28 6-1,-28-6 2,20-8 1,-20 8 1,18-11 2,-18 11 1,13-4 1,-13 4 0,0 0 1,0 20-1,-18-15 0,-2 5-1,-8-7-1,-6 0 0,0-3-1,-4-5-2,6 1-3,-8-15-23,40 19-9,-19-23-1,19 23-1,22-29 0</inkml:trace>
</inkml:ink>
</file>

<file path=ppt/ink/ink2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27.0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80 67 81,'-3'-31'38,"6"15"-1,-9-1-2,6 17-25,-5 23-2,3 18-1,-8 7-3,2 16 0,-2 7-2,3 7 0,-2-3 0,7 1-1,-4-7 0,2-13 0,-1-9-1,5-9 0,-3-10 0,2-10 0,1-18-3,0 0 0,0 0-1,4-14-7,13 1-19,-8-18-10,13 6 2,-9-10-2</inkml:trace>
  <inkml:trace contextRef="#ctx0" brushRef="#br0" timeOffset="406">399 290 75,'17'-2'37,"-17"2"-1,26-1 1,-26 1-28,0 0-2,-19 3-3,-3 2-1,-11-5-1,-3 2-1,-5-1 0,-2-2-1,4-1-2,4-2-3,14 11-14,4-14-18,17 7 0,0 0-1,15-3 1</inkml:trace>
  <inkml:trace contextRef="#ctx0" brushRef="#br0" timeOffset="687">440 447 60,'0'0'38,"-24"6"-2,2 0 2,-12-18-15,8 12-18,-17-3-1,4 3-1,-1-1-1,7-1-2,5 7-2,1-14-11,27 9-24,-19-5 0,19 5 0,16-13-1</inkml:trace>
  <inkml:trace contextRef="#ctx0" brushRef="#br0" timeOffset="952">317 16 76,'4'-18'40,"-3"33"-2,-11 1 1,15 17-24,-21 11-9,0 14-1,-8 4-1,2 6 0,-5-1-2,2-1-1,4-2 0,3-7-1,3-6 0,2-12-2,0-6-2,-4-20-9,19 3-25,-2-16-2,0 0 0,0-23-2</inkml:trace>
</inkml:ink>
</file>

<file path=ppt/ink/ink2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33.1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86 21 63,'0'0'36,"-13"-8"-1,13 8-6,0 0-11,0 0-9,0 0-1,0 0-2,29-1-2,-12-2-1,5 3 0,1-3 0,2 3-1,-3-3 0,-3 0-1,-3 5 1,-16-2-1,17 19 0,-13 0 0,-5 4 0,-3 9 0,-1 7 0,2 8 0,-1 2 0,1 3 0,2 5 0,1-5 0,1 1-1,2-8 1,-6-5-1,0-8 0,-4-7 1,-5-6-1,-2-6 1,-2-9-1,-6-4 0,-1-3 1,4-4-2,-3-3 1,0-3-2,2-4-1,7 2-4,-6-17-10,28 17-20,-8-11-4,17 9 1,-5-9 0</inkml:trace>
  <inkml:trace contextRef="#ctx0" brushRef="#br0" timeOffset="405">224 306 66,'7'-27'37,"-7"27"0,0 0 1,-22 0-17,-7 3-15,6 6-3,-7-2-1,-4-2-3,7 9-9,-7-18-28,17 5 2,2-12-2,15 11-1</inkml:trace>
  <inkml:trace contextRef="#ctx0" brushRef="#br0" timeOffset="2621">473 295 61,'-24'-27'36,"24"27"0,-23-6-1,27 19-23,-4-13-3,-3 41-1,3-11-3,7 10-2,1 0-1,2 1 0,3-5-2,3-2 1,1-15-1,2-8 0,0-9 0,0-13 1,0-7-1,-2-9 1,0-7 0,-4-1 0,-2 0 1,-3 6-1,-2 3 1,-3 8-1,-3 18 1,0 0-1,0 0 0,-13 29 1,7-1-2,2 5 2,1 8-2,4 4 1,-1 1 0,3 4-1,2-2 1,-1-2-1,0-2 1,-2-2-1,-2-7 1,-5-5-1,0-6 0,-6-5 0,-3-6 0,-1-7 0,-1-5 1,-1-4-2,3-3-1,-2-7-1,16 13-2,-28-36-14,34 18-22,-9-9 2,19 5-3,-4-13 2</inkml:trace>
  <inkml:trace contextRef="#ctx0" brushRef="#br0" timeOffset="3198">906 406 63,'-9'13'38,"-4"-4"-2,9 8 1,4-17-20,0 18-13,0-18 0,19 7-1,-6-13 1,6-4-2,-3-5 1,-3-1-1,-8-1 0,-5 4 0,0 13-1,-23-13 0,6 17-1,-2 3 1,-1 3-1,2 6-1,5 0-2,-1-8-5,14-8-26,0 0-5,13 3 1,-10-18-3</inkml:trace>
</inkml:ink>
</file>

<file path=ppt/ink/ink2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36.8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85 289 58,'-5'-26'39,"-3"-1"-2,8 9 2,-13-7-15,13 25-15,0 0-3,0 43 0,-8-6-2,4 17-1,-2 6 0,3 13-2,-2 4 0,-1-5 0,-2-3-1,3-8 1,0-10-1,1-9-1,1-10 0,-1-12-1,4-20-1,0 0-3,0 0-12,10-13-22,4-8 1,-8-19-2,12 4 2</inkml:trace>
  <inkml:trace contextRef="#ctx0" brushRef="#br0" timeOffset="281">37 241 88,'1'-16'36,"15"16"0,-3-7-5,18 20-25,-4-3 0,6 9-2,-5 2 0,-2 5-2,-6 2 0,-7 1 0,-11 3-1,-15 0-1,-9-2 0,-9-2-2,0-1-2,-13-15-14,14 6-19,-3-17-2,15-1 1,1-15-2</inkml:trace>
  <inkml:trace contextRef="#ctx0" brushRef="#br0" timeOffset="686">646 20 78,'-3'-23'38,"3"23"-1,-23-1 1,23 1-29,-35 23-2,12 3-1,-8 8-2,5 12 0,-1 6-2,2 8 1,8 4-2,10 2 1,5-1-1,7-2 0,3-2 0,5-12-1,5-2 0,-4-12-1,5-8-1,-5-11-4,11 6-11,-25-22-22,36-17-1,-18-4 0,5-1-2</inkml:trace>
  <inkml:trace contextRef="#ctx0" brushRef="#br0" timeOffset="2543">756 291 77,'0'0'38,"-16"-9"-2,14 27-4,2-18-21,-4 42-4,0-9-1,5 11-2,3-5-2,5 5 0,1-6-1,6-11 0,1-8-1,5-12 0,0-11 1,-5-8-1,1-8 0,-5-6 0,0-8 0,-5 1 0,-3 1 1,-3 4-1,-4 5 1,2 10-1,0 13 1,0 0 0,-13 6-1,8 13 1,4 7 0,-2 3 0,3 9 0,0 7-1,0 1 1,4 7 0,1-1 0,-1-1-1,-4-3 1,0-3-1,-3-5 0,-3-11 0,-2-6 1,-5-10-1,-5-6-1,1-8 0,-1-4-2,0-11-2,18 16-11,-21-33-23,30 11-1,0-4 0,12 9-1</inkml:trace>
  <inkml:trace contextRef="#ctx0" brushRef="#br0" timeOffset="3042">1109 527 89,'0'0'38,"17"32"0,-21-12 0,6 12-33,-15 1-1,-3 5-1,-1-3-2,-9-6-4,6 2-4,-12-25-24,32-6-8,-22 5 2,22-5-3</inkml:trace>
  <inkml:trace contextRef="#ctx0" brushRef="#br0" timeOffset="3276">1408 196 91,'0'0'39,"-7"-16"-1,7 16-2,0 0-29,0 32-2,-6-5-1,7 12-1,-2 6-1,2 10 0,-1 0-2,3 5 0,0-6 0,-1-6-1,-2-12 1,-5-11-1,5-25-1,0 0 1,0 0-1,-8-17 1,16-10-1,4-3 2,7 4-1,10-5 0,1 6 2,5 9-1,-4 6 1,0 9-1,-7 9 1,-6 8 0,-12 8 0,-14 6-1,-5 2 1,-6 0-1,-7-3 0,-1-5-1,-2-5-2,-1-18-4,17 8-20,-5-25-12,18-2 1,0-17-2,18-2 1</inkml:trace>
  <inkml:trace contextRef="#ctx0" brushRef="#br0" timeOffset="3760">1809 15 79,'0'0'38,"33"1"-2,-20 5 2,13 13-30,-9-5-1,8 17-1,-6-2-2,-1 9 0,-2 1-1,-4 6 0,-5 0-1,-5 6 0,-8 1-1,-3 4 0,-5 2 1,-5 0-2,-6 2 0,-4-8-1,-5 0-1,-7-14-3,5 3-11,-23-29-23,14-5-3,-10-16 1,7-10-3</inkml:trace>
</inkml:ink>
</file>

<file path=ppt/ink/ink2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45.8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255 200 56,'0'0'33,"-15"-5"0,15 5 1,-16-7-20,16 7-4,0 0-2,0 0-2,0 0-2,0 0-1,15-11-1,-15 11 0,26-12-1,-10 11 1,4 1-1,1 5 0,-3 5 0,-2 1 1,-6 6-1,-6 2 0,-7 1 0,-6-4-1,-5 1 0,-2-4 0,0-1 0,5-1 1,11-11-1,-3 20 0,3-20 1,26 22-1,-7-11 0,4 4 1,-5-1-1,-3 5 1,-7 1 0,-6 0 0,-9 4-1,-8-4 1,-3 0 0,-7-3 0,-1-2-1,3-7-1,1-2-2,-2-9-2,24 3-14,-23-13-20,20 0 2,-1-13-2,8 0 1</inkml:trace>
  <inkml:trace contextRef="#ctx0" brushRef="#br0" timeOffset="514">275 22 72,'-16'-20'37,"16"20"0,-27-3 1,11 10-22,-9-1-10,2 13 0,-9 1-1,7 12-2,-3 1 0,7 10-1,-1 3-1,6 6 0,3 0-1,4-3 1,9 2-1,3-2 0,3-3 0,11-7 0,4-3 0,6-7-1,8-3 1,5-9 0,6-8 0,-1-12 0,5-7 0,1-15-1,-4-14 1,-4-14 0,-8-16 0,-9-3 0,-12-3 0,-17 3 0,-11 5 1,-12 8-1,-13 16 1,-8 15-1,-10 21 0,0 7-1,-1 19-6,-5-10-21,25 18-12,7-5 1,18 5-2,10-7 1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25.8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325 0 62,'0'0'36,"0"0"-1,0 0 0,-33 10-18,16-3-11,-19-4-2,2 6 0,-8-4-1,6 3-2,2 1 0,8 0-2,10 1-1,16-10 0,0 0-2,0 0 0,29 6 0,-10-11 0,1-2 3,-3 0 0,-17 7 2,23-13 1,-23 13 2,0 0 1,7 22-1,-7 4 0,0 3 0,0 8-1,-1 1 0,1 4-2,-2-3 1,1-1-1,1-7 0,0-5-2,0-4-2,0-9-1,8 3-4,-8-16-3,20 12-4,-20-12-1,22-6 6,-22 6 5,24-12 3,-11 11 4,-13 1 4,17-1 4,-17 1 5,0 0-2,-24 10-3,8 1-4,-11-5-3,-3 3 0,-4-5-3,-2-4-1,6 5-4,-8-17-21,20 6-11,5-7 0,13 13-1</inkml:trace>
</inkml:ink>
</file>

<file path=ppt/ink/ink2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47.2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220 298 85,'-16'-13'36,"3"11"0,-10-1 1,6 14-30,-10 6-1,2 8-2,-2 2-1,3 11-1,1-1-1,9-2-1,5 1 0,8-10-1,9-8 0,-8-18 0,29 9 0,-7-21 0,1-10 0,-1-9 0,-1-9 2,-2 0-1,-3 1 2,-3 5-1,-6 1 1,-1 16 0,-6 17 1,0 0-1,3 22-1,0 13 1,-2 8-2,2 3 1,2 5-3,-4-5-2,11 1-8,-15-25-20,16-1-6,-13-21 0,23-8-1</inkml:trace>
  <inkml:trace contextRef="#ctx0" brushRef="#br0" timeOffset="343">313 373 88,'0'0'35,"14"15"-1,-14-15-3,20 41-25,-15-14-2,1 4-2,-6-9 0,-2-5-2,2-17 0,-14-1 0,5-12 0,0-11 0,5-7 0,5-3 0,8-1 0,6 1 1,2 0 0,7 12 1,2 3 0,2 10 1,-4 6-1,-2 18 1,-7 1-1,-2 10 0,-6 11-1,-3 2 0,-4 2-1,-6 0-2,3 2-2,-10-17-10,19 5-24,-6-16 1,0-15-1,22 10-1</inkml:trace>
  <inkml:trace contextRef="#ctx0" brushRef="#br0" timeOffset="686">860 357 90,'8'-22'36,"0"7"1,-24-7-1,16 22-29,-30-21-2,7 21-1,-8 6-1,1 10-1,-3 4-1,5 6-1,7 5-2,5 3 1,10 0-2,5-3 0,8 0 0,4-15 1,7-3-1,3-11 1,5-7 2,2-14 0,1-9 2,1-9-1,-4-11 1,0-10 0,-7-7 1,0 3 0,-11-2 0,-3 9 0,-2 8-1,-5 13 0,-4 19 0,6 15 0,-10 30-1,5 11 0,3 15-1,6 12 1,2 5-1,7 3 1,5-7-2,-1-10 1,2-15 0,5-19-1,-2-17 0,-3-25-3,2-9-4,-9-36-18,14 0-13,-2-18-1,8-2-1,0-7 0</inkml:trace>
</inkml:ink>
</file>

<file path=ppt/ink/ink2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50.7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121 141 77,'-13'-26'38,"6"9"-2,-6-4 2,13 21-28,0-23-3,0 23 0,0 0-1,0 0-2,0 0-1,1 13-1,2 10 0,3 14-1,0 9 0,4 10-1,-5 6 1,1 5-1,3 1 0,-2-2 1,-1-10-1,-2-4 0,3-11-1,-2-14-1,0-8-2,-5-19-4,13-2-16,-5-24-16,6-2 2,-5-18-2,12 1 1</inkml:trace>
  <inkml:trace contextRef="#ctx0" brushRef="#br0" timeOffset="296">358 5 66,'0'-18'38,"0"18"-1,0 0 2,6 36-15,-6-11-20,0 19 1,-6 2-1,-1 11-1,0 6-1,0 1 0,-2 0-2,-1-5 1,3-6 0,-3-10-1,1 1 0,1-14 0,-1-4-2,9-26-3,-13 25-10,0-32-23,13 7 0,4-31 0,6 9-1</inkml:trace>
  <inkml:trace contextRef="#ctx0" brushRef="#br0" timeOffset="546">334 361 76,'0'0'36,"-19"-20"-1,-2 20 0,-17-6-22,1 7-12,-6 10-9,-11-13-27,8 2 0,3-1-2,10-7 0</inkml:trace>
</inkml:ink>
</file>

<file path=ppt/ink/ink2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54.95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205 54 76,'0'-16'38,"-6"-4"-1,6 20 0,-7-19-28,7 19-1,-23 10-2,6 7-1,-5 7-1,2 9-1,-6 5-1,0 7 0,5 3-1,4 8 0,4 0-1,8 6 1,5-2-1,6-1 1,4-2-1,9-3 1,-2-2-1,5-9 0,2-8-2,-5-7 1,1-5-2,-5-17-3,11 7-15,-26-13-20,29-25 2,-20 2-2,6 1 2</inkml:trace>
</inkml:ink>
</file>

<file path=ppt/ink/ink2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2:57.9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93 43 73,'1'-20'37,"-5"-3"0,11 10 0,-7 13-27,0 0-2,0 0-2,-7 27-1,0 5-2,2 6 0,-2 7-2,1 8 1,-3 3-1,2-1 0,1-2-1,3-10 1,-1-6-1,0-9 0,2-6-1,2-22 1,-1 13 0,1-13-1,5-13 1,1-4-1,5-4 1,0-3-1,5-2 1,2 2-1,1 3 1,1 7 0,2 8-1,-3 7 2,-3 8-1,-3 10 0,-4 2 0,-6 1 1,-6 3-1,-6-1 1,-4-4 0,-6-5-1,-3-3 0,-4-5-1,3-2-2,-7-14-4,14 10-18,-6-22-14,6 0 1,0-14-3,12-1 2</inkml:trace>
</inkml:ink>
</file>

<file path=ppt/ink/ink2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3:00.6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194 158 71,'7'-25'37,"3"9"-1,-8-7 1,11 10-26,-18-11-5,2 9 0,-10-4-3,-3 11 0,-5-1-1,2 7 0,-6 5 0,8 6-1,0 7 0,5 6 1,3 5 0,8 4-1,4 2 0,3 6 0,-1 2 0,1 3 0,-2 1 0,-2 2 0,-2-2-1,-3-2 0,-4 2 1,2-4-1,-2-5 0,1-1 0,-2-2 0,3-6 1,1 1-1,0-9-1,1-2-1,3-17-2,-6 23-5,-10-34-20,16 11-10,4-25 0,8 8-1,-6-11 1</inkml:trace>
  <inkml:trace contextRef="#ctx0" brushRef="#br0" timeOffset="375">194 397 88,'-16'-9'36,"-4"11"0,-9-11-9,1 19-22,-4 0-4,2-2-6,10-1-29,1-1-1,19-6-1,0 0 0</inkml:trace>
  <inkml:trace contextRef="#ctx0" brushRef="#br0" timeOffset="577">214 490 73,'4'40'36,"-4"-1"-1,13 3 1,-13-8-29,6 0-1,-7-13-2,2-7-1,-1-14-1,0 0 0,-10-20-2,7-5 1,3-5 0,3-6 0,3-5-1,5 6 1,3 1-1,3 5-1,3 5 0,-5 1-5,9 20-17,-8-5-15,3 9 2,-3-7-3,0 6 2</inkml:trace>
  <inkml:trace contextRef="#ctx0" brushRef="#br0" timeOffset="921">460 456 67,'0'0'36,"22"-17"0,-8 11 0,-11-8-25,10 11-4,-13 3-1,0 0-2,0 0 0,-13 0-2,-1 11 0,-1 8 0,-2 1-1,0 5 0,4 4 0,2 4 0,4-1-1,6-1 1,2-4-1,6-2 0,5-3-2,4-11-1,6 5-7,-22-16-25,36-10-2,-12-7-1,7 2 0</inkml:trace>
  <inkml:trace contextRef="#ctx0" brushRef="#br0" timeOffset="1201">724 423 55,'-10'-14'36,"10"14"1,-22-8 0,13 24-13,-4-3-16,9 9-3,-5-5 0,11 12-2,-1-1 0,9 5-1,-1-2-1,2-4-1,-5-2 1,-3-2-1,-10-4 0,-2-3 0,-8-3-2,-9-7-1,5 4-8,-9-13-27,30 3 2,-19-25-2,25 8-1</inkml:trace>
  <inkml:trace contextRef="#ctx0" brushRef="#br0" timeOffset="1467">845 143 82,'0'0'39,"0"0"-2,12 19 2,-3 17-32,-8 4-2,5 10-2,-8 4 0,2 5-1,-2-5-1,-1-8-1,-2-5 0,1-11 0,2-5-1,2-25-1,-2 14 1,2-14-1,2-13 0,4-1 0,6-4 0,-2-2 1,7-3 0,4 4 2,0 5 0,3 9 1,-3 7 0,1 14 0,-6 8 0,-2 11 0,-3 4-1,-4 2 1,-4-1-2,-3-8 0,0-1-3,0-31-9,0 0-25,0 0-2,8-29 1,4-8-3</inkml:trace>
  <inkml:trace contextRef="#ctx0" brushRef="#br0" timeOffset="1966">1313 13 76,'-6'-17'39,"6"17"-2,0 0 2,31 11-30,-11 1-3,12 14-1,-5 4-1,8 8 0,-5 4-2,4-3 0,-8 5-1,-3-2 1,-9 3-1,-6 2 0,-13 4-1,-6 3 1,-8-1-1,-4 2 0,-6 3 0,-7-6 0,-2-2-2,-10-17-4,13 8-22,-12-27-12,12-1 0,0-10-3,9-10 1</inkml:trace>
</inkml:ink>
</file>

<file path=ppt/ink/ink2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3:04.1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401 176 57,'-2'-15'37,"2"15"-3,0-26 4,0 26-24,0-16-3,4 29-3,-4-13-3,-15 42 0,0-6-3,4 11 1,-4 8-2,1 4 1,1 2-2,4-3 1,5-7-1,7-8 1,7-8-1,4-12 0,3-10 0,7-8-1,2-11 1,-3-10 0,0-7 0,-5-3 0,-5-3 0,-5 3 0,-4 4 0,-8 6 0,4 16 0,-31-6 0,8 15-2,-7-1-1,4 19-10,-17-17-25,20 1 1,-5-12-2,11-2-1</inkml:trace>
  <inkml:trace contextRef="#ctx0" brushRef="#br0" timeOffset="514">214 9 92,'-23'-6'35,"8"16"-1,-9-21-4,20 28-22,-16 2 1,8 11-5,-5 7 0,7 9-2,0 2 0,6 7-1,-1 0 0,4 4 0,2-6-2,6-1 2,5 0-1,5-3 0,6-7 0,5 0 0,5-7-1,7-7 1,7-10 0,4-12-1,1-12 1,-1-14-1,-4-13 1,-3-15 0,-8-14-1,-10-12 1,-13-16 0,-12 1 0,-14 2 1,-11 8 0,-15 8-1,-10 22 1,-12 18 0,-8 21-2,1 33-1,-14 0-18,23 22-20,1-1 1,16 4-4,8-12 2</inkml:trace>
</inkml:ink>
</file>

<file path=ppt/ink/ink2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3:21.4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302 24 46,'7'-14'35,"-7"14"0,6-13 1,-6 13-16,0 0-7,0 0-4,-35 11-3,16 2-1,-12-4-3,-2 3 1,-3-1-2,1 0 0,4-4-1,4-1 0,9 3 0,18-9-1,-13 1 0,13-1 0,16-9 0,3 8 0,0-1 0,2 2 0,-2 2 1,3 4 1,-5 4-1,-4 7 1,-4 7 0,-4-1 1,-5 2-1,-5 3 0,1-1 0,-5 2 0,-3 2 0,3 0-1,4-1 1,-3-2-1,7-2 0,2-1-1,7-4 0,0-8-1,6-2 0,-1-9 1,1-2-1,4-6 0,-2 2 1,-3-7 0,-13 11 2,19-14-1,-19 14 1,0 0 0,-14-10 0,-4 13 0,-8-1-1,-4 0 1,-2 2-1,-3-2-1,3 1-4,-8-19-10,27 13-22,-9-15-1,22 18-1,-9-29 1</inkml:trace>
</inkml:ink>
</file>

<file path=ppt/ink/ink2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3:33.0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86 33 64,'0'0'36,"-11"-23"0,11 23 2,-16-10-28,16 10-3,-9 20 2,9 8-4,-8-1 0,3 15-2,-2-2-1,2 11 0,0-2-1,2 5 1,-2-2-2,1 0 1,2-3 0,4 1-1,-2-3 1,3-4 0,-2-9-1,2-3 0,-1-8 0,-1-6 0,-1-17-2,0 0-1,0 0-3,-7-25-8,20 15-13,-9-24-13,10 9 1,-9-12-1,13 7 2</inkml:trace>
  <inkml:trace contextRef="#ctx0" brushRef="#br0" timeOffset="437">300 216 59,'25'6'36,"-25"-6"0,26 9-2,-26-9-20,0 0-7,0 0 0,-4 17-3,-17-16-1,-8 1-2,-8-4 1,-4 2-1,0 0-1,6-1 0,1 1-2,3 0-2,17 11-9,-7-11-23,21 0-1,0 0-1,21 13 1</inkml:trace>
  <inkml:trace contextRef="#ctx0" brushRef="#br0" timeOffset="749">310 373 72,'15'16'38,"-6"-2"-2,-9-14-1,-5 15-26,-8-5-4,0 3-1,-11-4-1,-2-1-2,-12-1 0,-2-4-2,1-3-1,-6-11-9,18 9-25,-7-11-1,16 6-2,5-6 1</inkml:trace>
</inkml:ink>
</file>

<file path=ppt/ink/ink2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3:36.2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45 286 57,'-7'-16'37,"7"16"-1,0 0-2,0 0-14,-6 25-12,11 17 0,-7-4-4,4 11 1,-7 5-2,3 6-1,-3-2 0,2 4 0,-3-4-1,5-5 1,-2-5-2,3-6 1,0-7-1,0-11-1,0-5-1,0-19-4,0 0-8,-13-27-26,20-2 2,-7-15-3,6-1 1</inkml:trace>
  <inkml:trace contextRef="#ctx0" brushRef="#br0" timeOffset="328">9 296 64,'19'-8'35,"-2"9"-2,-17-1 2,32-4-29,-14-1-1,6 5 0,-5 0-1,6 11 0,-6-1-2,-1 7 1,-6 5-2,-2 7 1,-10 2 0,-7-1-1,-11 2 0,-8-4 0,-5-6-1,-6-6-2,6 1-5,-11-20-24,24 5-5,4-13-2,14 11-1</inkml:trace>
  <inkml:trace contextRef="#ctx0" brushRef="#br0" timeOffset="764">551 65 77,'0'0'37,"-8"-18"-1,8 18 0,-18-2-26,18 2-3,-22 25-1,9-1-3,-6 8 1,2 8-2,-4 3 0,4 4-2,3 5 1,3 5-1,7-1 0,6 5 1,6-7-2,8 3 1,3-5-1,4-5 0,5-7-2,-4-13-2,7-1-6,-15-32-13,17 3-15,-13-17 0,8-1 0,-7-14 1</inkml:trace>
  <inkml:trace contextRef="#ctx0" brushRef="#br0" timeOffset="1092">766 324 74,'0'0'37,"-17"-29"-1,17 29-7,-23-16-18,23 16-5,-32 15 0,16 3-3,-1 7-1,-1 7 0,2 2-2,6 2 0,4 0-1,6-5 0,8-8-1,2-10 0,3-7 0,3-12 0,1-6 0,1-11 1,0-6 0,-2-6 1,-3-3 1,-1 5 0,-3 0 1,-1 8 0,-3 10 0,-5 15 1,0 0-1,11 25 0,-8 3 0,3 5 0,-2 8-1,-1-5-2,3-2-2,-5-16-7,18 12-15,-19-30-13,33 5 0,-15-15-2,12 0 1</inkml:trace>
  <inkml:trace contextRef="#ctx0" brushRef="#br0" timeOffset="1466">1102 373 74,'0'0'39,"2"34"-2,-14-11 2,14 12-28,-15 7-6,-1 6-1,-3-3-2,-2-1-1,-2-6-2,-3-15-2,6 3-6,-16-27-18,34 1-12,-21-25 1,21 4-2</inkml:trace>
  <inkml:trace contextRef="#ctx0" brushRef="#br0" timeOffset="1825">1358 3 85,'0'0'37,"-1"20"-1,14 11 1,-20 5-29,13 15-3,-8 4-2,-2 11-1,-1-4-1,-2 1-1,1-7 0,-5-9 0,2-14-1,0-12 0,1-6 0,8-15 0,0 0 0,-9-18 0,12-1 0,6-5 0,8-2 1,0-3 0,10 0 1,0 4-1,2 4 1,1 8 0,1 8 0,-5 14 0,-9 10 0,-4 13 1,-8 1-2,-10 8 1,-8-2-1,-11-5 1,-4-7-2,-2-9 0,-1-10-2,-2-13-3,14 5-9,-8-30-20,27 6-3,-2-13-1,20 1 1</inkml:trace>
  <inkml:trace contextRef="#ctx0" brushRef="#br0" timeOffset="2340">1784 6 85,'25'-9'38,"-25"9"-2,40 7 1,-20-1-29,12 13-2,-6 1-1,5 9-2,-7 3 1,2 12-3,-7 4 1,-3 9 0,-10 4-1,-6 7 0,-13 2-1,-9 2 1,-12-2-3,-14-12 1,-7-5-4,-19-26-10,16 7-13,-17-27-14,5-4 1,-2-12-2,4-10 1</inkml:trace>
</inkml:ink>
</file>

<file path=ppt/ink/ink2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3:53.6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266 262 70,'0'0'36,"0"0"0,-2-22 0,2 22-26,0 0-2,0 0-1,5 20-2,-5-1 0,-3 0-3,-2 8 1,-2-3-2,1 4 1,-5-1-1,6-4-1,-3-3 1,-1-3-1,0-4 1,9-13-1,-8 20 2,8-20-2,1 13 2,-1-13-2,9 13 1,-9-13-1,17 12 1,-17-12-1,23 9-1,-8-5 0,1-4 0,3-6-1,2 5 1,0-12-2,0 7-2,-3-13-1,1 10-1,-11-14-1,8 10 0,-14-8 1,5 8 1,-7 0 4,0 13 2,0-15 2,0 15 2,0 0 2,0 0 1,-7 32 0,-2-14 0,8 14-2,-7-1-1,4 7-1,0-4 1,1 4-3,-2-6 0,4-3-1,1-3-3,0-26-2,4 28-8,-12-41-12,8 13-15,4-31 2,5 11-3,-8-15 3</inkml:trace>
  <inkml:trace contextRef="#ctx0" brushRef="#br0" timeOffset="609">243 56 58,'0'0'38,"-21"-24"-1,21 24 2,-32-14-12,22 28-21,-16-1-1,2 17-1,-5 6 0,4 12-1,-1 8-2,4 5 0,5 10 1,8-1-1,6 0 0,10 2-1,6-2 0,8-2 0,6-5 1,8-1-1,7-11-2,6-9 2,4-11-1,3-16 1,0-14-1,-1-20 0,-3-13 0,-5-29 1,-8-15-1,-9-22 1,-16-8 0,-13-2 0,-9 0 0,-16 10 0,-8 10 1,-9 22 0,-6 14 0,-6 20-1,-1 17 0,0 15-1,6 12-2,-3-4-8,23 27-12,-2-11-16,17 14 0,10-6-2,12 2 2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26.6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77 96 79,'-4'-23'39,"-10"-3"-3,14 8 2,-10 0-29,10 18-2,0 0-1,-9 27-2,5 5-1,4 14-1,-3 8 1,3 8-2,-3 4 1,1 2-2,-1-7 2,-1-3-2,1-8 1,-1-11-1,1-10-1,1-6 0,1-8-1,1-15-3,0 0-6,0 0-27,11-28-1,-5-2 0,9 3-1</inkml:trace>
  <inkml:trace contextRef="#ctx0" brushRef="#br0" timeOffset="375">298 246 83,'14'-7'38,"-14"7"-2,0 0 2,-18-7-32,3 14-1,-19-4-2,-1 1-2,-7 1 0,-5-1-1,4 3-2,2-8-4,23 11-24,-2-12-8,20 2 2,0 0-2</inkml:trace>
  <inkml:trace contextRef="#ctx0" brushRef="#br0" timeOffset="577">276 427 79,'0'0'38,"-22"13"-1,-5-12 1,2-1-27,-10-1-8,3 5 1,-4-4-3,2-6-4,14 15-13,0-13-21,20 4 0,0 0-1,0-18-1</inkml:trace>
  <inkml:trace contextRef="#ctx0" brushRef="#br0" timeOffset="983">217-1 92,'0'0'38,"-9"20"0,9 16 0,-11 6-31,2 21-3,-9 6 0,5 12-1,-5 3-2,2 1 0,-1-1-1,4-15-2,3-4-2,-3-24-7,16-1-26,-8-25-3,5-15 2,0 0-2</inkml:trace>
</inkml:ink>
</file>

<file path=ppt/ink/ink2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3:54.9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230 163 85,'-11'-21'36,"11"21"1,-31-19-6,14 26-23,-10-3-1,2 12-3,-8 2 0,7 14-2,-3 1 0,12 6-3,4 1 1,11-2-1,8-2 1,6-8-2,6-8 0,5-14 1,2-11-1,-3-13 1,-1-7 0,0-7 2,-7-3-1,-2 2 1,-5 1 0,-3 8 1,-4 6 0,0 18 0,0 0 1,-13 10-1,7 12 0,2 7-1,3 1-1,1 4-1,5-1-2,0-8-4,16 11-12,-21-36-19,35 22-1,-13-28 0,4 0 0</inkml:trace>
  <inkml:trace contextRef="#ctx0" brushRef="#br0" timeOffset="343">340 266 55,'0'0'35,"0"0"1,-4 17-2,4-17-10,10 26-19,-13-5-3,6 3 1,-6-3-2,2-5-1,1-16-1,0 0 1,0 0 0,-12-28 0,12 1-1,0-5 1,4-3 1,5 2 1,3 1-1,6 7 2,1 8-1,4 10 1,-3 2 0,5 11 0,-3 7 0,-4 13-1,-5 3 0,-4 7 0,-6 0-1,-3 5 0,-4-2-1,-4-4-1,3-3-2,-8-14-3,13 8-10,-13-26-22,13 0-1,0 0 0,26-14 0</inkml:trace>
  <inkml:trace contextRef="#ctx0" brushRef="#br0" timeOffset="733">772 299 79,'1'-23'37,"7"7"-1,-10-5 0,15 13-27,-21-5-4,8 13 0,-28 0-1,8 13-2,-6 5 0,-2 5-2,-2 3 0,1 3-1,9 3 0,4-3-2,10 0 1,6-11 0,13 0-1,5-10 1,6-2 0,4-10 1,1-8 0,1-12 1,-1-11 1,-2-7 1,-5-9 0,-3-7 0,-8-4 1,-2 6 0,-5 2 0,-1 15 0,-4 9-1,1 30 0,0 0 1,-5 24-2,5 14 0,5 10 0,-1 7 0,5 4-1,1-4 0,6-6-1,2-10 0,3-15-2,6-10-2,-7-30-8,16-3-9,-4-34-18,13-11 1,-3-18-2,4-4 1</inkml:trace>
</inkml:ink>
</file>

<file path=ppt/ink/ink2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3:58.7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57 146 55,'-6'-20'36,"6"5"0,-7-8-1,7 23-15,-5-33-10,5 33-1,0-22-2,0 22-2,0 0-1,5 32-1,-5-4-1,7 12 0,-3 10-1,2 9-1,-2 6 1,4-2 0,-5-1-1,1-2 1,-2-8 0,0-7-2,1-7 2,-3-17-2,3-3-2,-3-18-1,0 0-4,0-31-9,11 12-16,-9-20-5,12 2 0,-9-10-1</inkml:trace>
  <inkml:trace contextRef="#ctx0" brushRef="#br0" timeOffset="312">272 40 74,'8'-23'37,"-8"3"0,0 20 0,0 0-26,5 30-3,-11 2-2,-1 15-1,-4 5-2,0 9-1,-7 3 1,2-3-2,1-5 0,2-1 0,2-4 0,-1-4-1,6-5 0,0-10-1,6-9-3,0-23-1,6 24-10,-9-38-12,18 1-13,-5-16 2,9 6-2,-3-18 2</inkml:trace>
  <inkml:trace contextRef="#ctx0" brushRef="#br0" timeOffset="562">294 346 80,'-31'-11'36,"9"11"-1,-13 0 0,0-2-31,0 11-18,-9-12-20,6-3 0,6-5-4,10-7 1</inkml:trace>
</inkml:ink>
</file>

<file path=ppt/ink/ink2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4:04.4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188 19 50,'-3'-16'33,"3"16"3,0 0-1,0 0-18,-21-4-7,21 4-1,-25 4-2,25-4-1,-30 21-1,15-1-1,-7-1-1,5 8-1,-2 2 0,8 6 0,-2 3-1,6 1 0,3 5 0,4 5 0,2 0 0,3 5-1,0-2 1,7 0-1,-1-1 1,2 0-2,3 0 2,1-6-1,5-6 0,-5-4-1,6-8-1,-5-8-1,5 1-6,-14-33-11,17 6-21,-11-25 1,8-10-3,-4-20 2</inkml:trace>
</inkml:ink>
</file>

<file path=ppt/ink/ink2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4:14.9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112 76 56,'-2'-23'36,"3"8"0,-4-5 0,3 20-21,9-19-4,-9 19-2,0 0-3,7 29 0,-11-7-2,1 5-1,-4 5 0,2 7-1,-2-1 0,1 2-1,2 1 0,0-4 0,-1 1 0,4 1 0,-4-3-1,5 0 1,0-2-1,0-4 0,3-4 0,-1 0 0,2-6 0,5-1 0,-1-6 0,-8-13 0,21 18-1,-21-18 0,24 4-2,-24-4-3,28-13-8,-28-20-11,17 8-15,-11-8 0,11 4 0,-8-9 1</inkml:trace>
  <inkml:trace contextRef="#ctx0" brushRef="#br0" timeOffset="343">269 315 74,'-28'-16'36,"8"17"0,-10-1-1,2 10-29,-7-3-4,1-2-4,6 11-21,-4-13-11,14-1-1,2-4-2,16 2 1</inkml:trace>
  <inkml:trace contextRef="#ctx0" brushRef="#br0" timeOffset="827">447 251 61,'-18'6'39,"18"-6"0,-10 14-1,13 5-12,-3-19-21,-16 22-3,16-22-1,-21 14-7,23 5-19,-2-19-13,-1 13 0,1-13-2,16 30 1</inkml:trace>
  <inkml:trace contextRef="#ctx0" brushRef="#br0" timeOffset="1014">425 532 65,'0'0'38,"-17"2"0,17-2 0,-18 11-20,18-11-14,-13 7-3,0-10-5,13 3-16,0 0-17,-13-16 1,12-3-3,7 2 1</inkml:trace>
  <inkml:trace contextRef="#ctx0" brushRef="#br0" timeOffset="1451">768 309 74,'0'0'38,"6"16"-2,-6-16 2,-10 16-30,10-16-3,-31 13-1,10-8-2,-7-5-1,1-1-1,0 1-3,1-6-3,26 6-19,-21 4-12,21-4 1,14 13-2,8-2 2</inkml:trace>
  <inkml:trace contextRef="#ctx0" brushRef="#br0" timeOffset="1654">735 432 78,'-8'16'36,"-7"-11"0,-1 10-3,-10-17-26,2 8-3,-7-6-2,2-6-5,11 4-31,-2-9-1,20 11-1,-10-16-2</inkml:trace>
  <inkml:trace contextRef="#ctx0" brushRef="#br0" timeOffset="2449">1020 90 67,'0'-23'37,"-2"0"-1,2 23-1,0-19-25,2 32-2,-7 0-2,4 20 0,-5 9-2,5 10-2,-7 6 1,4 9-2,-2-3 0,2-5 0,0-6-1,1-9 0,-2-8 0,3-8 0,-1-10-1,3-18 1,0 0 0,0 0 0,-2-17 0,5-5 0,3-7-1,1-1 1,3 0 0,3 1 0,3 3 0,3 5 0,1 8 0,0 8 1,2 7 0,-3 10-2,-3 5 2,-3 9-1,-7 5 1,-5 2-1,-5-1 0,-8 1 0,-5-4 0,-6-7 0,-2-5-1,-4-10-1,6-2-3,-12-18-10,35 13-19,-29-22-4,25 6-3,3-10 1</inkml:trace>
</inkml:ink>
</file>

<file path=ppt/ink/ink2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4:21.6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199 31 52,'0'0'35,"-17"-10"0,3 2 0,14 8-19,-11-14-6,11 14-1,0 0-2,11 30-2,-6-13 0,7 6-2,-2 0-1,3 4 0,-1-4 0,-2-3-1,-1-1 0,2 0 0,-2 1 0,0 2-1,0 3 1,-2 5-1,0 5 1,-1 7-1,-3 2 0,-6 1 0,-4 0 1,-3 0-1,-5-1 1,-3-1 0,-2-2-1,-2 1 1,2-3 0,-1-2-1,4 0 1,2-2 0,-1-4-2,3-6 1,-2-11-2,-5-14-2,6 4-8,-12-34-12,17 4-18,-4-19 0,7-12-1,9-14 1</inkml:trace>
</inkml:ink>
</file>

<file path=ppt/ink/ink2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4:31.3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305 190 52,'-14'-2'35,"14"2"-1,-19 3 1,19-3-24,0 0-2,0 0-2,-20 6-1,20-6-2,0 0 0,0 0-1,0 0-1,17 13 1,-17-13-2,25-9 1,-12 3-1,3-4 0,1 2-1,-2-4 1,0 6 0,0 3 0,-15 3 0,22 5 0,-22-5 0,8 30 0,-6-5 1,-4 9-1,-5 1 0,3 7 0,-2 3 0,-1 1-1,2-1 2,4-5-2,1-4 2,3-4-2,0-7 0,0-7-1,1-5 0,-4-13-1,0 0-2,-3-15-1,9 3-7,-18-29-7,25 18-13,-13-17-6,13 10-2,-13-11 25,13 18 7,-4-2 6,0 5 6,4 17 10,-13 3 13,0 0 8,-16-8 0,16 8-20,-23 13-9,1-5-2,-4-2-2,-4-6-5,8 13-19,-9-16-13,14 3-1,0-6-1,17 6 0</inkml:trace>
  <inkml:trace contextRef="#ctx0" brushRef="#br0" timeOffset="687">181 46 72,'0'0'37,"-9"-13"0,9 13-9,-15-11-15,15 11-5,-29 16-1,12 3-2,-5 2-1,1 14-1,-1 5 0,2 8-1,5 4-1,6 3 0,5-1 1,8 3-3,2-2 2,10-3-1,7-3 0,3-4 0,6-6-1,6-3 1,5-4-2,5-9 2,3-8-2,-2-11 2,2-14-1,0-10 0,-5-14 1,-5-12-1,-8-19 1,-8-13 0,-8-6 0,-13-1 0,-12 4 0,-11 5 1,-10 8-1,-12 13 0,-11 16 1,-9 17-1,-8 12-1,-1 10-1,6 19-10,-5-15-9,25 21-19,9-2-1,18 4-1,8-5 1</inkml:trace>
</inkml:ink>
</file>

<file path=ppt/ink/ink2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4:40.4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317-2 59,'0'0'36,"-18"-3"0,18 3-1,-35 5-25,16 8-3,-12-7-2,1 8-1,-2-2-1,1 1-2,1-3 0,8-2-1,6-4-2,16-4 0,0 0-1,0 0-1,3-16 1,10 4-1,5 5 1,-2 0 1,2-1 1,-2 2 1,-16 6 2,22-5 1,-22 5 0,0 0 1,5 20 0,-5 1 1,-6 1-1,4 16 0,-2-2-1,4 13 0,-5-1-1,4 5 0,-2-4-1,3 3 0,3-5 0,-3-8-1,0-1 1,0-10-2,1-6 1,1-10-2,-2-12 0,0 0-1,18 4-1,-18-4 1,22-19-1,-10 6 2,4 1-1,-2 2 2,0 1 0,-14 9 2,17-4 0,-17 4 1,0 0 0,-13 14 0,-5-9-1,-4-1 1,-6-1-1,-6-2-1,1-1-2,-6-11-4,17 12-11,-5-14-21,13 3 1,0-9-3,12 6 2</inkml:trace>
</inkml:ink>
</file>

<file path=ppt/ink/ink2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4:43.2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75 87 68,'0'-20'36,"-7"-7"-1,7 27-9,-9-28-15,9 28-2,0 0-1,0 0-2,-15 15-1,11 10-1,-3 7-1,-1 10 0,1 6-1,-2 9 0,6 5-1,1-1 0,-3-3 0,5 0-1,2-5 1,2-9-1,0-6 1,1-10-2,-5-7 1,0-21-1,6 17-1,-6-17-2,0 0-4,-8-38-9,19 23-16,-11-14-7,13 5 0,-6-7 1</inkml:trace>
  <inkml:trace contextRef="#ctx0" brushRef="#br0" timeOffset="390">382 211 60,'15'4'37,"-15"-4"-1,-13 8 1,-12-10-25,0 8-7,-13-7-1,-3 5-1,-6-4-1,0 4-1,6-1-2,3-1 0,11 7-5,-5-14-19,32 5-10,0 0-2,0 0-1,17 8 1</inkml:trace>
  <inkml:trace contextRef="#ctx0" brushRef="#br0" timeOffset="624">363 420 72,'-15'10'39,"1"8"-1,-14-11 0,5 12-31,-12-12-3,0 1-1,-5-7 0,5 2-3,3-3-1,1-7-4,31 7-15,-25-3-18,25 3 0,12-13-1,8 10 1</inkml:trace>
  <inkml:trace contextRef="#ctx0" brushRef="#br0" timeOffset="843">262 2 55,'0'0'39,"-13"-13"0,7 33 0,-10-2-17,6 34-15,-3 5-2,3 15 0,-5 7-2,3 4-1,1-1 0,0-5-2,1-7 0,3-14-1,1-10-2,-6-21-3,12 0-11,-13-28-22,13 3-1,12-36-1,2 4 2</inkml:trace>
</inkml:ink>
</file>

<file path=ppt/ink/ink2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4:44.6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90 320 80,'-12'-19'38,"12"19"-1,-16-14-8,15 30-20,-8 7-2,9 22-2,-7 6-1,5 9-1,-3 9-1,2 0 0,0 2-2,3-10 1,-3-8-2,-2-11 0,1-10-2,-5-20-4,14 5-11,-20-31-19,17 1-2,-8-21-1,7 1 3</inkml:trace>
  <inkml:trace contextRef="#ctx0" brushRef="#br0" timeOffset="234">23 312 56,'13'-35'36,"-7"3"-1,17 14 0,-11-2-23,15 25-5,-9 3 0,8 26-3,-6 6-1,-2 14-1,-5 4-1,-9 1 0,-10-1-1,-10-10-3,-1-2-6,-27-28-28,15-8 2,-8-20-4,7-4 2</inkml:trace>
  <inkml:trace contextRef="#ctx0" brushRef="#br0" timeOffset="640">551 86 67,'-22'-25'37,"22"25"-1,-34-2 2,25 17-30,-8 1-1,3 16-1,-3 4-1,4 10-2,-2 5 0,5 7-1,0 1-1,6 2 0,4 1 0,4-2 0,3-5-1,5-4 1,4-6-2,-1-11 1,2-5-2,-3-14-2,8-2-3,-22-13-13,36-22-19,-20-3 0,9 5 0,-10-13 0</inkml:trace>
  <inkml:trace contextRef="#ctx0" brushRef="#br0" timeOffset="952">725 264 51,'0'0'38,"-26"-2"-2,13 17 1,-13-5-12,13 20-19,-10 1-2,4 9-1,-3 4-3,8-5-1,6 0-2,6-7 1,7-6-1,4-13 0,10-9 0,0-10 1,7-11 1,-4-10 1,-2-11 0,-3-3 1,-6-5 2,-3 5-1,-6 2 1,-1 13 0,-5 7 0,4 19 1,-6 16-1,6 13 0,0 10-1,3 8 0,-2 2-1,4 0-2,2-2-3,-7-20-9,22 11-17,-11-25-8,14-2 0,-3-15-2</inkml:trace>
  <inkml:trace contextRef="#ctx0" brushRef="#br0" timeOffset="1311">966 565 88,'-3'22'38,"-10"-2"-2,9 25-9,-6-15-20,3 9-3,-8-4-2,1-6-2,0 2-7,-12-26-20,26-5-9,-19-2-2,19 2 0</inkml:trace>
  <inkml:trace contextRef="#ctx0" brushRef="#br0" timeOffset="1498">1191 0 75,'0'0'39,"0"0"0,-1 30 1,-20 12-29,20 19-6,-8 7-1,2 5-1,0-2-2,1-2 1,-3-8-2,5-13 0,0-10 0,-1-15-1,5-23-1,0 0 1,0 0-1,5-23 1,0-3-1,4-8 1,4 2 0,3 1 0,3 2 2,3 10-1,2 7 1,3 9 0,-1 13 0,-3 9 0,-7 6 0,-3 8 0,-9 3 0,-8 1 0,-5-4 0,-8-1-1,-5-8-1,-7-9-1,3-4-3,-5-21-7,31 10-10,-27-30-17,28 1 0,2-16-1,16 2 2</inkml:trace>
  <inkml:trace contextRef="#ctx0" brushRef="#br0" timeOffset="1919">1487 30 72,'16'-4'38,"-1"-2"0,11 14 0,-4-13-29,15 26-3,-9-4 0,5 13-1,-7 7-2,-7 10 0,-6 5-1,-4 9-1,-9 5 1,-12 6-1,-6 2-1,-11-3 1,-6-3-2,-13-9-2,0-1-5,-20-32-11,20 0-22,-16-18 1,7-4-3,-2-14 1</inkml:trace>
</inkml:ink>
</file>

<file path=ppt/ink/ink2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4:52.2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357 251 76,'0'0'35,"0"0"-1,2-25-3,-2 25-22,-20 2-3,3 6-1,-9-3 0,1 6-3,-3-1 0,0 0 0,4 0-1,4-4 0,7 1-1,13-7 0,0 0 0,0 0 0,0 0 0,0 0 1,0 0-1,16 3 0,-16-3 1,0 0 0,0 0-1,14 20 1,-14-20-1,14 22 1,1-14-1,3 4 0,4-2-1,1 0 1,-2 1 0,0 2 0,-4 4 0,-6 5 1,-6 1-1,-8-2 1,-12 4-1,-5-1 1,-4-4-1,-3-4 1,1-4-2,-3-12-1,6 0-2,-6-19-11,29 19-16,-13-30-7,16 13 0,-3-11-1</inkml:trace>
  <inkml:trace contextRef="#ctx0" brushRef="#br0" timeOffset="484">214 120 80,'-4'-13'38,"-12"-3"0,16 16 1,-28-5-30,13 18-1,-11 5-2,4 10-2,-4 0-1,5 11-1,-1 3-1,5 5 1,7-1-2,4 3 0,6-1 0,6-3 0,7 2-1,7-7 1,9-1-1,5-6 1,9-4-1,5-9 0,6-9 0,2-9 1,0-14-1,-2-15 1,-4-16 0,-7-17-1,-9-19 1,-15-9 0,-13-2 0,-15 2 0,-17 8 1,-10 13-1,-18 18 0,-8 25 0,-7 22-2,-7 14-6,18 28-10,-5-3-22,22 8 0,10-4-2,17 1 0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28.1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90 46 85,'0'0'37,"-14"-7"0,9 20 0,-6 5-30,2 17-3,-7 5 1,2 9-3,2 7 1,5 2-3,5-3 1,8-3-1,7-5 1,7-14-1,8-11 0,7-12 0,2-14-1,-1-14 1,2-11 0,-6-22 0,-3-11-1,-12-5 1,-11-4-1,-12 5 1,-10 5-1,-7 11 1,-6 14 0,-3 24 0,2 18 1,3 19 0,8 15 0,10 12 0,8 9 2,11 8-1,7 8 0,9-1-1,0 1 1,5 0-1,-5-7-1,-5-11-1,-3-1-5,-10-27-19,5 0-15,-13-31 1,0 0-2,16-23 0</inkml:trace>
</inkml:ink>
</file>

<file path=ppt/ink/ink2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4:53.64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269 321 59,'-9'-19'36,"9"19"-1,-21-18-4,21 18-8,-35 0-15,15 11-1,-11-1-2,4 12-1,-8 1-1,6 7-2,5 5 0,3 0-1,8 0-1,8-7 0,6-3 0,8-9-1,8-8 1,2-9-1,5-6 1,2-12 0,3-6 1,-3-4 1,-2-3 0,-3 4 0,-6 2 1,-4 7 0,-11 19 1,0 0-1,0 0 1,-6 32-1,-2 3 0,5 6-2,0 2 0,2 0-2,6-3-3,-2-19-7,19 6-9,-22-27-18,25 0 1,-15-20-1,7 0 3</inkml:trace>
  <inkml:trace contextRef="#ctx0" brushRef="#br0" timeOffset="359">337 408 80,'7'-17'36,"-1"33"-4,-6-3 4,7 14-30,-10-2-1,5 6-2,-5-5-2,1-3 0,-3-8 0,5-15-2,-15-5 1,8-11-1,1-8 0,5-4 1,4-4 0,7 0 0,6 0 2,7 9-1,3 5 2,6 6 0,-2 10 0,-1 3 1,-7 6-1,-5 12-1,-4 5 0,-9 6 0,-7 1-1,-2 1 0,-4 1-2,-4-4-1,3 2-3,-5-20-6,18 14-11,-3-25-17,0 0 0,22 0-1,2-6 3</inkml:trace>
  <inkml:trace contextRef="#ctx0" brushRef="#br0" timeOffset="733">778 434 89,'7'-17'36,"-7"17"2,-4-22-3,4 22-28,0 0-3,-22-4 0,0 8-1,1 9-2,-8 2 0,3 4-1,3-1-1,2 4-1,8 3 0,8-6 0,10 3-1,5-8 0,9-1 1,2-7 0,5-7 1,0-9 1,0-6 0,-3-9 1,0-13 1,1-6-1,-6-12 1,-1-11 0,-1-5 1,-2 1-1,-6 3 0,-3 12 0,-5 15 0,-2 25-1,2 16 1,-21 35-1,8 16 0,2 15 0,2 11-1,9 5 1,3-7-2,9-6 2,8-14-2,4-19 0,8-15-1,0-23-2,6-5-7,-15-40-8,19 4-21,-16-15 1,4-2-2,-8-1 1</inkml:trace>
</inkml:ink>
</file>

<file path=ppt/ink/ink2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4:57.5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93 171 70,'-4'-19'37,"-8"-5"-1,12 9 1,-10-7-28,10 22-1,-5-22-2,5 22 0,0 0-2,-1 35 0,-1-4-2,2 11 1,-1 3-2,1 12 0,-2 2 0,-1-1 0,2-3-1,1-8 0,1-8-1,1-7-1,5-2-2,-7-30-4,22 24-10,-20-37-17,19 3-2,-7-19-3,10 3 3</inkml:trace>
  <inkml:trace contextRef="#ctx0" brushRef="#br0" timeOffset="249">345 79 73,'8'-42'37,"2"20"-1,-15 5 1,5 17-26,-7 22-3,-2 13-2,-8 5-2,2 11 0,-5 8-1,2 4-1,-4 2-1,5-1 0,4-4-1,3-6 1,2-7-1,4-8-1,4-7-2,-3-16-1,3-16-3,0 0-9,12-16-13,-12-17-9,13 2 1,-13-13-1,16 3 2</inkml:trace>
  <inkml:trace contextRef="#ctx0" brushRef="#br0" timeOffset="499">264 284 78,'0'0'36,"-18"-16"-2,18 16 2,-32 8-31,3 0-2,-6 3-8,-15-9-29,15 1-1,-3-6-2,11 0-1</inkml:trace>
</inkml:ink>
</file>

<file path=ppt/ink/ink2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01.4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192 46 65,'-6'-25'37,"6"25"-1,-26-26 1,26 26-28,-20-1-2,10 15 0,-12 1-2,6 10-1,-6 8-1,3 8 0,2 4-1,3 6 0,1 1-1,8 3 1,2 3-1,6-2 0,3-1 0,6-1-1,2-4 1,3-6-1,4-3 0,-2-9 0,1-4-1,-6-9-2,7-2-3,-21-17-8,36 7-13,-36-7-13,30-17 0,-18-2-1,6-2 1</inkml:trace>
</inkml:ink>
</file>

<file path=ppt/ink/ink2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07.4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127 84 49,'0'0'34,"4"-28"2,-4 28-2,9-34-20,-9 34-4,6-23-1,-6 23-2,0 0-1,0 0-1,0 0-2,-15 21 1,7 0-2,0 10 0,3 3 0,-3 11-1,-2-2 0,4 5 0,-2-2-1,2 5 1,2-5 0,-1-3 0,2-2-1,2-6 0,5-2 1,2-6-1,6-3 0,1-9-1,4-2 0,2-7-2,4-3-2,-7-17-7,14 11-9,-15-25-19,9 5 1,-11-14-1,5 2 2</inkml:trace>
  <inkml:trace contextRef="#ctx0" brushRef="#br0" timeOffset="328">276 278 53,'-30'-17'36,"9"19"-1,-9-2 0,4 13-14,-6-10-17,2 2-3,-2 0-4,-7-7-30,20 0-1,2-7-2,17 9 0</inkml:trace>
  <inkml:trace contextRef="#ctx0" brushRef="#br0" timeOffset="858">480 527 61,'-15'7'37,"7"6"-1,-10-9 1,18-4-19,-18 12-16,2-18-2,16 6-10,-28-17-25,27 2-1,2-9-1,8 3 0</inkml:trace>
  <inkml:trace contextRef="#ctx0" brushRef="#br0" timeOffset="1264">793 242 71,'0'0'37,"15"7"0,-32-6 1,17-1-30,-20 18-2,4-8-2,-9-1-1,-1-1-2,0 2-1,-1-5-4,9 5-4,-6-12-25,24 2-3,4 13-1,16 0-1</inkml:trace>
  <inkml:trace contextRef="#ctx0" brushRef="#br0" timeOffset="1451">830 437 72,'-11'17'37,"-8"-9"-1,9 6 1,-14-7-30,3 6-2,-14-10-2,5-3-3,-1-1-5,-8-21-20,19 13-10,1-12-2,12 6-1,3-5 0</inkml:trace>
  <inkml:trace contextRef="#ctx0" brushRef="#br0" timeOffset="2028">1195 342 48,'0'0'34,"-7"-24"1,7 24 0,-15-23-21,15 23-4,-13-1-3,13 1-2,-30 16-2,8-3 0,0 3-2,1 7 0,0 3-1,7 1 0,4 4 0,8-1-1,8 2 0,7-5 0,7-2 0,2-11 0,3-6 1,1-10 0,-2-8 0,-2-9 1,-2-8-1,-4-6 1,-6-1 1,-1 4-1,-6 4 0,-3 6 0,0 7 0,0 13 0,0 0 0,-2 31 0,8-9 0,6 4 0,2-1-1,5-5 1,6-7-1,4-12 0,2-9-1,1-12-1,3-2-6,-15-26-15,15 10-16,-8-6 0,2 7-2,-7 1 1</inkml:trace>
</inkml:ink>
</file>

<file path=ppt/ink/ink2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08.1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34-1 63,'0'0'39,"8"21"-2,-8-21 1,-2 22-20,2-22-14,0 0-3,-20 20-4,0-31-20,20 11-14,0 0 0,0 0-2,0 0 0</inkml:trace>
</inkml:ink>
</file>

<file path=ppt/ink/ink2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12.27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148 54 49,'0'0'34,"-14"-27"2,14 27-1,-4-29-24,4 29 0,0 0-3,18-3-1,-18 3-2,29 22-1,-11-8-1,4 7-1,-1 1 0,2 3 0,-2 0 0,-1 8 0,-2 3-1,-7 8 0,-5 8 0,-3 8 0,-6 3 0,-2 4 0,-12 2-1,-4-3 1,-6-9-1,-5-8-1,-6-9 0,-5-18-1,2-5-7,-13-27-11,25 4-20,5-4-2,17-8-1,14-4 1</inkml:trace>
</inkml:ink>
</file>

<file path=ppt/ink/ink2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18.7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377 251 46,'-8'-16'35,"8"16"0,0 0 0,-23-22-21,23 22-4,0 0-2,-16 15-3,1-6 1,7 7-3,-7 0 0,8 7-2,-2-1 1,6 7-2,6-4 0,3 0 0,7-5-1,4-2 2,5-8-2,0-5 1,1-11 0,1-7 0,-5-8 0,-2-4 0,-4-5 0,-5-1 1,-4 2-1,-7 4 1,-3 3-1,-5 7 0,-4 8 0,-3 1-1,-1 10-1,-4-2-6,14 14-17,-10-12-12,19-4-1,-20 14 0,20-14-1</inkml:trace>
  <inkml:trace contextRef="#ctx0" brushRef="#br0" timeOffset="406">338 371 67,'0'0'37,"-14"10"0,14-10-2,-9 18-28,2-5-3,8 12 1,-2 1-2,2 6-1,2 0-1,6 1-1,4-4 0,0-6 0,4-5 0,1-11-1,3-7 1,1-7 0,-5-9 0,1-8 1,-5-6-1,-5-4 1,-3-7-1,-7 3 1,-9 0 0,-2 7 0,-5 8 0,-3 8-1,-1 11-2,-4 2-4,12 21-14,-11-5-18,15 2-1,-7-5-1,9 3 0</inkml:trace>
  <inkml:trace contextRef="#ctx0" brushRef="#br0" timeOffset="827">233 16 77,'-26'-21'38,"26"21"1,-30 3-3,19 15-30,-10 2-1,2 11-1,-6 4 0,2 6-2,-3 1 0,5 7-1,3-1-1,10 2 1,3 2-1,10 1 0,8 4-1,5-3 1,11-3-1,7 2 1,8-5 0,3-6-1,13-11 0,-4-11 1,6-12-1,-1-11 1,-5-15-1,-5-18 1,-11-17 0,-10-21-1,-15-13 1,-14-8 0,-11-1 1,-16 4-1,-11 8 0,-11 14 1,-10 18-1,-4 25 1,-4 22-2,-4 15-1,10 25-8,-7-16-14,25 19-15,6-6-1,19-3-2,4-14 1</inkml:trace>
</inkml:ink>
</file>

<file path=ppt/ink/ink2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22.9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268 104 50,'0'0'37,"4"-14"-2,-4 14-2,-13 0-13,13 0-12,-33 3-2,8 3-1,-8-4-1,-1 1-1,-2 2-1,6-4-1,4 1-1,5-1-1,8 3 0,13-4 0,0 0 0,13 3 0,6-1-1,3-2 1,3 1 1,1 3-1,-3-1 2,-3 6 0,-4 4 0,-6 6 0,-5 7 2,-5 5-2,-5 5 1,-1 8-1,-4-1 0,3 2-1,0-2 1,1-7-1,3-3-1,6-8 0,1-3-1,-4-22 0,16 11-1,-16-11 1,22-10 0,-9 3 0,-13 7 1,20-19 1,-20 19 0,11-14 2,-11 14-1,0 0 1,-28 0-1,6 1 0,-8 0 0,2 2-1,-5-1-1,2-5-2,10 6-4,-10-19-14,31 16-16,-8-13 0,19 9-3,4-9 2</inkml:trace>
  <inkml:trace contextRef="#ctx0" brushRef="#br0" timeOffset="686">611 31 78,'-7'-16'39,"-6"-1"-2,13 17-7,-6 12-21,11 13-2,-8 2-2,4 15-1,-2 7 0,1 11-2,-3 3 0,3 3-1,-3-1 0,2-4-1,-1-6 1,-2-8 0,1-6-2,3-11 1,-2-7 0,-1-8-1,3-15 0,0 0-3,0 0-1,5-16-7,11 9-9,-13-22-19,14 6 0,-5-9 0,8 4 1</inkml:trace>
  <inkml:trace contextRef="#ctx0" brushRef="#br0" timeOffset="1107">942 161 63,'22'4'37,"-22"-4"-1,0 0 1,0 0-28,-15 20-2,-17-20-1,-5 0-3,-13-1 1,0-4-2,-7-2 0,5 3-2,5 1 0,10 3-2,12 6-2,6-5-6,28 19-19,-9-20-8,28 25 0,-7-18-2</inkml:trace>
  <inkml:trace contextRef="#ctx0" brushRef="#br0" timeOffset="1357">949 329 88,'-24'16'38,"3"-6"-1,-12-17-10,0 16-21,-9-5-3,2 3-1,1-2-2,2-5-4,15 13-16,0-19-17,22 6-1,0 0-1,12-19 0</inkml:trace>
</inkml:ink>
</file>

<file path=ppt/ink/ink2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24.8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301 44 67,'-8'-20'36,"8"20"-4,-8-26 5,8 26-26,0 0-3,-1 21-1,-8 4-1,6 16-2,-3 3-1,2 8-1,-5 2 1,5 2-3,-3 0 1,2-5 0,1-6-1,-3-6 0,1-4 0,2-6 1,1-3-2,0-7 0,-2-6 1,5-13-2,-3 13 1,3-13-2,0 0 0,0 0-1,6-17-1,-4 4-1,-2 13-2,16-18 0,1 17-1,-17 1 1,32-9 0,-19 3 3,11 6 2,-6 0 4,-3-6 2,4 8 2,-19-2 2,14 4 1,-14-4 1,0 0-2,-24 9-1,0 1-2,-12-4-1,-5 0 0,-5-3-1,-2-3-2,-2-2-2,1-8-5,21 16-9,-4-14-22,32 8-1,0 0-1,0 0 0</inkml:trace>
</inkml:ink>
</file>

<file path=ppt/ink/ink2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30.0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282 121 67,'2'-15'37,"-7"-5"-2,5 20 3,-16-14-27,16 14-3,-18 20 0,6 6-3,-5 2-1,4 12-1,-3 6 0,5 3-3,7 3 1,8-1-2,4-8 1,6-3-1,4-8 1,2-7-1,3-12 0,-1-11 1,2-14 0,-9-3 0,-2-4 1,-9-5-1,-4 2 0,-4 2 0,-9 3 1,-6 5-1,-6 9-1,-5-2-3,8 16-10,-17-14-23,22 4-1,-5-8 0,22 7-2</inkml:trace>
  <inkml:trace contextRef="#ctx0" brushRef="#br0" timeOffset="359">195 6 89,'-17'-20'38,"17"20"0,-35 20 1,23 13-32,-11-3-2,4 16 0,-5 3-2,3 1-2,1 6 0,7-1-1,4-2-1,5-4 0,13 2 0,4-11-1,10 0 0,10-9 0,7-6 0,7-12 0,6-10 0,-4-10 1,6-17 1,-6-13 0,-2-15 1,-5-17-1,-13-13 1,-10 2 1,-15 6-1,-16 6 1,-12 12-1,-17 20 0,-11 18 0,-12 23-1,-4 20-4,-7-3-10,25 12-22,1 0-3,17-1 0,15-9-3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32.7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155 367 59,'0'-18'35,"0"18"1,-4-16-1,4 16-19,-15 3-6,3 15-4,-5-2 0,0 7-4,-2 1 2,3 4-3,5-2 1,7 1-1,6-2 0,6-6 1,10-5-1,-4 0 0,2 0 0,-1-2 0,-6 1-1,-9-13 1,0 25-1,0-25 0,-27 22 0,8-12-1,-2-2 0,-6-8-4,14 7-9,-4-16-24,17 9 0,4-23 0,9 11-2</inkml:trace>
  <inkml:trace contextRef="#ctx0" brushRef="#br0" timeOffset="390">311 404 65,'0'0'38,"0"0"0,1 26 0,-1-26-16,0 46-16,-4-10 0,4 10-3,-5-2 0,4-5-4,2 3-6,-14-22-26,15-1-5,-2-19 0,3-16-1</inkml:trace>
  <inkml:trace contextRef="#ctx0" brushRef="#br0" timeOffset="562">300 129 93,'-3'-59'37,"8"18"-1,-8 9-2,3 32-28,0 0-4,0 0-8,13 38-30,-14-10 0,9 10-1,1 0-2</inkml:trace>
  <inkml:trace contextRef="#ctx0" brushRef="#br0" timeOffset="733">450 390 85,'2'28'36,"1"9"-1,-8-3 1,11 8-33,-3-5 0,-2-2-1,-5-10-2,0-10 0,4-15-1,-13 0 0,8-13 0,1-9 0,4-5 2,4-2-1,3-11 1,8 9 2,2-4-1,10 10 2,-6 0-2,8 12 2,-2 7-2,-1 12 1,-4 10-1,-3 9-1,-8 5 1,-2 6-2,-6 1 1,-5 3-2,-2-2 0,-9-13-5,13 10-17,-13-22-16,13-13 1,0 0-1,0 0 0</inkml:trace>
  <inkml:trace contextRef="#ctx0" brushRef="#br0" timeOffset="1186">914 396 77,'0'0'38,"-6"-20"-2,6 20 1,-22-12-28,22 12-3,-35 19 0,12-3-4,-6 8 1,4 5-1,2 5 0,9 5-1,8 0 1,9-1-1,10-1-1,6-4 1,7-2-2,3-7 0,3-4-3,-10-20-6,8 5-29,-8-17 2,1-1-2,-5-9 0</inkml:trace>
  <inkml:trace contextRef="#ctx0" brushRef="#br0" timeOffset="1482">963 530 66,'0'0'36,"0"0"-1,14 22-5,-1-25-14,13 6-7,-12-8-2,8 3-1,-7-9-3,-1 0 0,-4-3-1,-4 1-1,-6 0 1,0 13-2,-16-15 1,3 18-1,-1 7 1,-2 11-1,1 7 0,5 4 1,3 8-1,7-1 1,5-3-1,8-3 0,5-3-1,4-16 0,8 0-3,-8-29-14,10 3-20,-3-17 0,3-3-1,-4-11 1</inkml:trace>
</inkml:ink>
</file>

<file path=ppt/ink/ink2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31.2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218 310 75,'0'0'37,"-15"-27"-2,15 27 2,-27-19-30,9 25 0,-9 1-2,1 12-1,0 7-2,1 8 0,3 5-1,5 3-2,5-3 1,8-5-2,10-11 0,2-9 0,7-11 0,5-7 1,-1-12 0,4-7 0,-1-8 1,0-3 1,-4 0-1,-3 4 2,-4 1-1,0 7 1,-6 9 0,-5 13 0,0 0-1,12 32 0,-9-1 1,3 5-3,-2 6-1,-1-8-4,7 8-7,-13-27-17,13 2-7,-10-17 1,20-8-1</inkml:trace>
  <inkml:trace contextRef="#ctx0" brushRef="#br0" timeOffset="327">326 364 62,'0'0'34,"0"0"1,0 0 0,9 39-16,-11-16-13,5 13-2,-4-4-1,1-2-2,-2-7-1,2-23 0,-4 15-1,4-15 2,-6-19-2,6-4 1,3-6 0,4 0 1,5-4-1,5 7 2,2 4-1,7 9 1,-1 6 0,4 12 1,-6 10 0,0 11-1,-9 6 1,-5 7-2,-8 3 0,-5-3-1,-3-3-1,-9-7-3,7-1-5,-12-27-12,21-1-18,0 0 1,8-28-2,4 2 2</inkml:trace>
  <inkml:trace contextRef="#ctx0" brushRef="#br0" timeOffset="702">760 361 55,'0'0'36,"2"-18"0,-2 18 0,-2-13-12,2 13-16,0 0-3,-26 21-1,6-8-1,-2 7-2,-2 2 0,-1 4-3,5 7 1,4-6-2,9 4 1,7-10-1,8 0 0,8-14 0,7-7 1,2-9 1,4-11 1,-2-7 2,2-17-1,-1-8 1,-5-13 1,-1 0 0,-8-5 1,3 7-1,-8 2 0,0 13 0,-5 15 0,-4 33 0,0 0 0,-11 46-1,6 11 0,4 14-2,-1 11 2,5 2-2,2 1-1,3-14 0,7-9-2,-4-27-4,12-6-9,-23-29-19,37-27-4,-16-11-1,8-8-1</inkml:trace>
  <inkml:trace contextRef="#ctx0" brushRef="#br0" timeOffset="1310">1365 139 79,'0'0'37,"-17"6"-1,17-6 1,13 10-28,5-1-3,3-3-1,5 4-2,0-4 0,0-1-2,0 0 1,-3-2-1,-6-2 0,-17-1 0,16 12 0,-16 1 0,-8 5 0,-5 9 0,-3 4 0,1 7 0,-2 4-1,4 3 1,-2 0-1,5-5 0,4-4-1,-1-8 0,4-4-2,3-24-1,-1 19-4,-4-36-6,23 11-9,-15-21-14,18 1 0,-9-12 0,14 6 27,-11-3 5,-1 5 6,-2 13 7,-15-8 9,3 25 15,-23-13 0,-3 19 2,-14-6-26,6 8-7,-5 4-8,-5-9-25,15 3 0,2-8-3,27 2 1</inkml:trace>
  <inkml:trace contextRef="#ctx0" brushRef="#br0" timeOffset="1809">1481-4 87,'-16'6'37,"-10"-6"0,0 19-4,-13-5-25,8 18-1,-5 1-3,4 12-1,0 4-1,3 3-1,9 5 0,6 5 0,5-3-2,9-1 1,10 0-1,8-9 1,8-1-1,13-9 0,6-10-1,9-10 2,4-13-1,6-9 0,3-13 1,-7-16 0,-3-16 0,-9-14 0,-11-13 1,-11-6-1,-16 0 1,-13-2 0,-20 9-1,-11 9 0,-19 19 0,-12 24-1,-6 32-2,-10 11-12,28 28-17,-2 7-7,16 20-1,11 2-2</inkml:trace>
</inkml:ink>
</file>

<file path=ppt/ink/ink2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36.15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211 74 48,'0'0'34,"0"-29"0,0 29 1,-9-28-15,9 28-12,-25-11-1,8 22-1,-11-2-2,2 13-1,-3 4-1,6 8-1,-2 5 1,7 2-2,9 1 0,9-8-1,4-6 0,8-14 0,7-8 0,2-12 1,3-4-1,-1-15 1,0-6 0,-1-6 0,-5-1 1,-4 5-1,-4 2 1,-3 10 0,-6 21 0,0 0 1,0 0-1,0 30 0,-2 4 0,-1 6-2,3 3 0,-1-8-5,14 8-12,-13-27-18,16-2-1,-16-14-1,30-11 1</inkml:trace>
  <inkml:trace contextRef="#ctx0" brushRef="#br0" timeOffset="359">357 73 41,'0'0'32,"0"0"3,-12 25-2,9 15-10,-1-13-14,7 14-5,-6-9 0,7 0-2,-4-16 0,0-16-1,0 0 1,0 0-1,-1-42 0,5 10 1,2-7-1,6 3 0,1-3 0,4 7 0,0 5-1,1 3-4,4 20-12,-14-9-19,10 13 0,-18 0-3,17 13 3</inkml:trace>
  <inkml:trace contextRef="#ctx0" brushRef="#br0" timeOffset="655">545 139 49,'0'0'37,"15"0"-2,-2 5 1,-13-5-12,24-16-18,-24 16-1,9-17-1,-9 17-1,0 0-1,-17-11 0,-1 16-1,1 10 1,-1 7-1,1 7 0,4 3 0,1 2 0,15-3-1,8-3-1,7-7 0,10-5-1,2-16-3,15 6-14,-7-24-19,5-4 0,-6-12-3,2-10 2</inkml:trace>
</inkml:ink>
</file>

<file path=ppt/ink/ink2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37.9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89 298 67,'0'0'37,"-14"-9"-2,9 23 2,-8-7-29,6 18-1,-7 0-1,5 11-2,-4 4-1,4 6-2,5 3 1,4-1-2,4-4 0,5-9-1,5-9 0,4-10 0,3-13-1,8-7 2,-3-14-2,0-8 2,0-8-1,-4-4 1,-5-1 0,-4 4 0,-4 7 1,-6 10-1,-3 18 0,0 0 1,-12 19-1,8 9-1,3 12 1,1-1-1,4 1 0,3-7 0,5-7 0,1-7 0,1-14 1,2-11 0,-3-13 0,2-7 2,-7-4-2,-2-3 1,-6-2-1,-7 3 0,-2 7-1,-12-4-7,21 29-16,-28-27-13,28 27 0,-24-10-1,24 10 1</inkml:trace>
  <inkml:trace contextRef="#ctx0" brushRef="#br0" timeOffset="468">374 490 72,'9'25'36,"4"13"-1,-9-5 1,9 2-32,-9-3-1,1-4-2,-10-10 0,5-18-1,-17 6 0,4-18 0,1-6-1,7-4 1,3-4 0,8-2 0,6 1 1,6 3 0,4 5 0,8 3 1,1 3 0,-1 10 0,-1 6 1,-1 7-1,-8 6 1,-3 9-2,-7 1 1,-2 5-1,-7 1-1,-5-3-3,-1-1-3,-16-22-15,21-6-18,-16 6 1,16-6-1,-5-31 0</inkml:trace>
  <inkml:trace contextRef="#ctx0" brushRef="#br0" timeOffset="873">808-10 74,'22'-2'39,"-22"2"0,17 35-1,-17-13-31,9 22-1,-8 4-2,2 11-1,-4 4-1,-1 1 0,1-1-2,-1-3 1,-1-3 0,-1-6-2,0-6 1,-1-8-2,5-5-2,-4-16-4,13 7-11,-9-23-20,0 0 1,16-21-2,2 3 3</inkml:trace>
  <inkml:trace contextRef="#ctx0" brushRef="#br0" timeOffset="1107">932 453 68,'-30'0'33,"-6"12"0,-13-2-7,-1-3-56,7-4-1,0-6-3,8-1 0</inkml:trace>
  <inkml:trace contextRef="#ctx0" brushRef="#br0" timeOffset="1700">1073 479 65,'-18'15'36,"18"7"-1,-5-4 1,10 15-30,-9-5 0,8 7-3,-1-6 0,-1-4-1,-2-12-1,0-13 0,0 0 0,-13-23 1,8-5-2,4-6 1,1-4 0,9 0-1,4 5 0,2 2-2,7 11-4,-7-10-13,15 20-18,-7-1-1,6 13 0,-10-2 0</inkml:trace>
  <inkml:trace contextRef="#ctx0" brushRef="#br0" timeOffset="1950">1313 452 46,'0'0'37,"0"0"-1,0 0 1,-23 14-16,14 4-16,-7-1-1,3 10 0,-3 0-2,2 6-2,4-3-1,1-3-1,5-5 0,4-22 0,13 16 0,-13-16 0,26-16 0,-9-6 1,3-8 1,-1-3 1,0-4 0,-5 5 1,-4 1 0,1 8 0,-7 5 0,-4 18 1,0 0 0,7 17-1,-5 4 0,0 9 0,3 2-2,-2 0-2,2 3-3,-9-20-13,17 8-20,-13-23 0,22 9 0,-22-9 0</inkml:trace>
  <inkml:trace contextRef="#ctx0" brushRef="#br0" timeOffset="2340">1609 322 65,'-10'-18'38,"10"18"-2,-13 12 0,10 11-28,-11 1-5,2 2-1,-5 3-2,0 2 0,6 1-2,3-6 0,8 1 0,6-8 0,9-3 0,3-11 1,2-5 1,2-7 0,-3-12 2,-1-7 0,-6-15 0,-3-10 1,-7-15 0,0 0 0,-4-5 0,-2 8 0,0 4 0,-1 15-1,-3 20 1,8 24-1,-6 26 0,5 24 0,-4 11-1,5 11 0,-1 7-1,2 7 0,4-4-1,2-12 0,4-7 0,2-21-2,6-5-1,-1-27-1,6-6-4,-14-29-2,16 3-4,-21-24 3,13 9 3,-12-11 5,1 4 2,1 13 4,-5 1 4,-3 30 3,5-19 3,5 36 1,-12 1-4,7 14-3,-3 3-3,1 7-1,0-1-2,-3-4-6,10 4-9,-16-28-20,6-13-2,0 0-2,19-12 1</inkml:trace>
  <inkml:trace contextRef="#ctx0" brushRef="#br0" timeOffset="2902">1888 13 76,'0'-14'37,"0"14"-3,-5 14-6,5-14-54,-12 32-8,8-16-2,4 8-1</inkml:trace>
  <inkml:trace contextRef="#ctx0" brushRef="#br0" timeOffset="3073">2050 437 48,'0'0'39,"0"0"-2,14 4 0,-14-4-12,-14 3-19,-3 11-2,-3 7-1,-3 3-1,2 7-1,3 1 0,5 6 0,11-2-1,11-4 0,7-5 0,6-7-2,4-8 1,1-14-3,3 7-9,-12-32-20,8 4-5,-9-11-1,5 2 0</inkml:trace>
  <inkml:trace contextRef="#ctx0" brushRef="#br0" timeOffset="3370">2228 121 49,'-11'-26'40,"11"26"-1,-7-26-1,15 42-12,-8-16-20,9 25-1,-5 1-1,2 11-1,-3 8-1,1 6 0,-4 5-1,-3-2-1,-2 3 1,-1-3-1,0-2-1,-3-5 0,2-3-2,-2-13-2,8 1-7,1-32-15,0 0-12,0 0 0,20-19-1,-7-13 1</inkml:trace>
  <inkml:trace contextRef="#ctx0" brushRef="#br0" timeOffset="3604">2361 450 35,'-14'-11'31,"-6"9"2,-6 6-3,-9-5-30,-10-3-29,12 1-3,1 0 2,7-2-2</inkml:trace>
  <inkml:trace contextRef="#ctx0" brushRef="#br0" timeOffset="3869">2471 456 72,'0'0'38,"-34"21"-2,28-1 1,-7-1-34,4 7-1,3-1 0,9 6-2,9-3 0,5-1 0,5-12-1,4-6 1,-1-11 0,-2-8 0,-4-10 0,-6-11 0,-6-4 0,-7-5 0,-9 5 1,-5 2-2,-2 9 0,-6-1-5,22 25-15,-30-11-15,30 11 0,-16-2-2,16 2 2</inkml:trace>
  <inkml:trace contextRef="#ctx0" brushRef="#br0" timeOffset="4165">2652 501 73,'6'19'37,"8"11"0,-9-11-9,12 10-23,-11-6-1,1 1-2,-5-11 0,-2-13-1,0 0-1,0 0-1,-13-32 0,11 7 0,4-3-2,2 0 0,6 2 1,2 0-2,5 8 2,2 3 0,0 5 3,1 7 0,-3 2 2,1 10 0,-18-9 1,18 29 0,-15-7 0,2 6 0,-4-1-2,3 8 0,2-5 0,4-3-2,2-9 1,7-8-1,0-10 0,2-7 0,-1-8 0,-2-11 1,-1 0-2,-4-2 2,-3 4-1,-4 5 0,-6 19 0,3-14 0,-3 14 1,-1 22 0,-1 1 0,4 8 0,-4 4 1,4 6-1,-2-2 1,1 7-1,0-3 0,-1 4 0,0 0 0,5 1 0,-5 1 0,0 0-1,0-2 1,-5 1-1,-2-7 1,0-3-1,-7-9 0,-4-4 1,-1-10-1,-2-8 0,0-2-1,0-13-1,3 1-2,-5-16-6,23 23-7,-27-41-15,21 20-9,-4-7-2,10-4 1</inkml:trace>
</inkml:ink>
</file>

<file path=ppt/ink/ink2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45.83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316 26 39,'2'-14'35,"-2"14"3,-13-12-2,-3 19-12,-16-8-19,3 8-2,-9 2-1,-3 4-1,0 0-2,3-4-1,7 4-1,8-9-1,23-4-1,-16-1 2,16 1 1,18-19 1,-4 7 2,2 1 1,-3-4 3,0 11-1,-13 4 1,15 17 0,-16 11-1,2 13 0,-5 11 0,1 12-1,-3 9 0,2 8-2,-1-4 1,1-2-1,1-13-1,3-6-1,0-17-1,-2-13-3,8-10-6,-14-31-13,16 2-15,-3-22 1,8 1-2,-5-13 2</inkml:trace>
  <inkml:trace contextRef="#ctx0" brushRef="#br0" timeOffset="390">210 66 51,'4'-22'37,"-7"0"0,3 22-7,0 0-10,24 15-11,-23 12-3,8 23-1,-6 4-2,0 12-1,-2 4 0,-1 7-1,-1-1-1,-2-12 0,1-10-1,0-12 0,0-13-1,2-29 0,-4 13 0,1-27 0,6-12 0,-3-6 2,4-9-2,2-4 2,6-3 1,1 4 0,1 5 0,4 8 1,-2 9 0,4 18 0,-2 10 1,-2 14-2,-3 12 1,-1 9-1,-7 4 0,0 0-1,-2 0-2,-11-13-4,13 2-7,-18-33-12,13-1-13,0 0-2,8-27 0,-3-5 1</inkml:trace>
  <inkml:trace contextRef="#ctx0" brushRef="#br0" timeOffset="780">519 306 60,'0'0'37,"-4"25"-1,-5 1 2,9 22-31,-2-10-2,4 4-1,1-6-2,3-2-1,1-8 0,2-10-1,-9-16 0,23-3 0,-10-13-1,0-9 1,0-5 0,1-10 0,-3 1 0,2 1 1,-4 5 0,-2 8 1,1 8 0,-8 17 0,0 0 0,17 30 0,-12 4 0,-1 9-1,5 5 0,-2 2-2,-1-1 0,1-14-5,8 3-9,-15-38-12,0 0-12,20-4 0,-1-8-1</inkml:trace>
  <inkml:trace contextRef="#ctx0" brushRef="#br0" timeOffset="1154">946 345 76,'-7'-17'37,"7"17"1,0 0-11,-13 0-20,1 14-2,5 11-2,-3 1 0,2 6-2,3 2 0,7-2 0,3-3 0,4-3-2,2-4 2,-5-3-1,-2-2 1,-4-4-2,0-13 0,-26 15-2,9-2-7,-18-23-14,17 13-14,-1-11 0,19 8-3,-20-17 2</inkml:trace>
</inkml:ink>
</file>

<file path=ppt/ink/ink2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47.6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118 38 50,'1'-17'37,"-8"-1"0,7 18 0,0 0-16,0 0-13,1 22-1,-1 12-1,-6 2-2,3 15-1,1 6 0,0 8-1,1 1-1,4 1 0,-1-1 0,6-12-1,-1-3-1,-3-12-1,4-7-1,-7-17-3,6 2-6,-17-31-10,23 5-17,-13-19 0,15 0 0,-5-12 1</inkml:trace>
  <inkml:trace contextRef="#ctx0" brushRef="#br0" timeOffset="234">231 350 66,'-14'-1'35,"-10"2"-2,2 9 0,-7-2-33,-11-13-11,6 8-21,2-9-1,11-1-2,6-11 0</inkml:trace>
  <inkml:trace contextRef="#ctx0" brushRef="#br0" timeOffset="390">284-4 71,'0'0'38,"13"52"0,-23-6-2,14 16-29,-4 5-1,2 11-2,-5 0-1,3-5-1,-2-7-1,0-14-1,-1-12-1,-3-19-1,6-21 1,0 0-1,-16-14-1,12-14 1,5-4 0,3-7 1,7 1-1,3 4 3,2 10 0,6 10 1,-1 7 0,3 14 1,-6 9-1,0 14-1,-7 3 1,-3 1-3,-3 4-2,-10-15-9,12 7-12,-7-30-14,1 18 0,-1-18-2,10-25 1</inkml:trace>
  <inkml:trace contextRef="#ctx0" brushRef="#br0" timeOffset="780">525 381 64,'0'0'38,"0"0"-2,7 22 1,-7-22-28,35 13-4,-19-10 0,7 1-2,-9-7 0,1-3-1,-15 6-1,7-20 0,-7 20 0,-17-18-1,4 18 0,-6 8 0,3 11 0,-3 5 0,7 10 0,7 4 0,3 3 1,9-2-1,5-7 1,8-4-2,5-9 1,2-18-2,4-1-6,-12-29-10,18 7-20,-9-13-1,7-3-1,-5-11 0</inkml:trace>
</inkml:ink>
</file>

<file path=ppt/ink/ink2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5:50.4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281 101 61,'-3'-34'37,"3"12"-2,-14-4 2,14 26-28,-11-20-1,11 20-2,-26 18 0,13 3-2,-4 3 0,1 5-1,-1-1-1,2 5 0,1 0 0,2 0-1,2 4 1,4 2-1,3 3 0,2 4 0,1 2 0,3 2 0,2 0 0,3-1-1,-3 1 0,0-3 1,-1-1-1,-1-7 0,0 0 0,0-7-1,-2-6 0,-2-10-1,1-16-3,0 0-4,0 0-8,-6-28-14,16 8-9,-7-19 0,13 3 1</inkml:trace>
  <inkml:trace contextRef="#ctx0" brushRef="#br0" timeOffset="359">259 488 70,'-14'-2'34,"-1"11"0,-20-12-1,7 9-32,-6 2-7,-11-10-27,15-3 1,-5-8-3,12 2 1</inkml:trace>
  <inkml:trace contextRef="#ctx0" brushRef="#br0" timeOffset="546">339 427 49,'-9'24'38,"-5"-6"-2,5 15 0,-7-7-13,7 18-18,-2-5-1,5 3-1,2-6-1,7-4-1,2-8-1,7-5 1,4-7-1,7-10 1,0-10 0,-1-8-1,0-9 0,-6-4 1,-8-4-1,-6-2 1,-6 1-1,-10 2-1,-4 6 0,-4 5-1,-1 11-2,-5-4-7,28 14-17,-22 0-9,22 0 0,0 0 0</inkml:trace>
  <inkml:trace contextRef="#ctx0" brushRef="#br0" timeOffset="827">426 518 74,'3'14'36,"10"15"0,-12-5-9,14 17-17,-11-10-4,5 4-1,-6-9-1,0-5-2,-3-21 1,0 0-2,-13-7-1,5-17 1,1-10-1,4-3 0,3-4 0,5 1-1,3 3-1,2 6-1,11 15-4,-14-9-14,19 25-16,-13-7 1,7 14-2,-20-7 1</inkml:trace>
  <inkml:trace contextRef="#ctx0" brushRef="#br0" timeOffset="1092">607 489 61,'9'25'37,"-9"-25"-1,7 36 1,-7-14-20,9 15-12,-8-4 0,3 11-3,-4-8 0,-2-4-2,-4-6 0,-1-10-1,7-16 0,-18-9-1,11-8 0,-2-14 1,8-2 0,2-5 0,8 4 1,5-2 1,4 7 0,5 8 2,0 7-1,6 12 0,-6 8 0,2 12 0,-6 5 0,-2 10-1,-5 5 1,-5 1-2,-4-3 0,-6-4-1,-3-11 0,6-21-1,-17 15 1,17-15-2,-18-29 0,14 3 1,7-4 0,6-5 1,4 2 1,6 1 1,1 3 0,3 10 1,-3 6 0,1 11 0,-5 10 1,-2 9-2,-4 12 1,-4 6-1,-3 4 0,0 1-1,-3-1-2,-5-8-1,7-1-4,-15-26-10,26 8-17,-16-26-3,3 14-2,16-38 1</inkml:trace>
  <inkml:trace contextRef="#ctx0" brushRef="#br0" timeOffset="1592">1032 537 71,'0'0'38,"0"0"-3,11 20 1,-14 5-28,9 15-2,-4 1-1,2 6-3,2 0 0,2-7-2,3-6 1,-1-14-2,4-10 0,-14-10-1,23-20 1,-14-8 0,-2-5-1,-1-5 1,1-2 0,-1 1 1,-4 4 0,2 5 2,0 8-2,-4 22 2,13 3 0,-3 21 0,-1 10 0,4 10-1,-1 6 0,-1-3-1,-1-2-1,-1-13-3,4-6-7,-14-39-13,15 0-13,-8-29-1,10-4-1,-4-19 2</inkml:trace>
  <inkml:trace contextRef="#ctx0" brushRef="#br0" timeOffset="1950">1413 36 78,'-13'13'39,"1"7"-2,12 27 0,-10 2-31,10 10-1,-2 3-1,4 4-1,-2-4-2,0-3 1,1-2-1,-1-4-1,2-5 1,4 1-1,-3-8 0,-2-1-1,2-2 0,-5-9-3,7 0-5,-5-29-11,0 0-18,0 0 1,14-13-2,-8-9 2</inkml:trace>
  <inkml:trace contextRef="#ctx0" brushRef="#br0" timeOffset="2216">1665 528 70,'-5'-22'36,"5"22"-1,-15-13 1,15 13-28,-28 25-2,9 0-2,-8 1-1,1 7-1,1-4-1,5 3-1,4-5 0,7-8-1,9-19 1,9 17 0,5-21-1,5-8 1,3-3-1,2-7 2,-3-1-2,0 2 2,-3 7-1,-2 10 1,-16 4-1,21 13 1,-10 3 0,2 8 0,-3 2 0,4-4-1,8-5 2,3-11-2,8-10 0,8-9 0,3-6-1,1-9-3,6 8-8,-19-19-19,6 16-7,-15-3-2,-9 8 1</inkml:trace>
</inkml:ink>
</file>

<file path=ppt/ink/ink2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6:09.0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354-3 50,'0'0'32,"0"0"2,18-5 0,-18 5-21,0 0-2,0 0-3,0 0-1,0 0-2,-22 13 0,0-6-1,-7 6-1,-6-2 0,-2-4-1,-7-4-1,5 1 0,-1-4 0,2 0-1,10 0 1,6 5-1,22-5 0,-16 13 0,16-13 1,9 19-1,-9-19 0,21 15 1,-21-15-1,17 6 0,-17-6 1,0 0-1,15 12 1,-15-12-1,3 25 0,-3-5 1,1 5 0,-1 6-1,-1 3 1,2 1-1,-4 0 1,2 1-1,-2-4 1,-2 0-1,1-5 1,0-1-1,1-3 0,0 0 1,0-2-2,4-2 1,-1 1 0,0-5-1,3 1 0,-3-16-2,0 0-2,0 0-4,0 0-8,0-35-13,12 16-9,-8-14 0,15 10 1</inkml:trace>
  <inkml:trace contextRef="#ctx0" brushRef="#br0" timeOffset="515">269 356 70,'0'0'36,"0"0"-1,-14-6 1,-8 5-27,3 7-4,-12-5-1,0 1-4,1 4-6,-13-17-27,18 6-1,-2-7-3,12 3-2</inkml:trace>
</inkml:ink>
</file>

<file path=ppt/ink/ink2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6:13.4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 0 72,'0'0'35,"0"0"-1,0 0-2,0 0-37,-13 20-27,13-20 0,0 19-2,0-19-1</inkml:trace>
</inkml:ink>
</file>

<file path=ppt/ink/ink2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6:13.2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24 152 47,'0'0'34,"-6"-28"1,6 28 0,0-26-13,0 26-13,0 0-1,0 0-2,-3 13-1,3 7-2,-4 4 0,3 6 0,-2 6-1,3 2-1,-3 0 0,3-3-1,-2-2-1,1-9-2,2-2-2,-1-22-11,0 0-21,-3-22-1,9 0-1,-9-19 1</inkml:trace>
  <inkml:trace contextRef="#ctx0" brushRef="#br0" timeOffset="515">251 0 65,'0'0'37,"0"0"-1,-1 23 0,1-23-23,-14 32-7,1-13-2,4 8 0,-3-1-2,6 2 0,2 0 0,8-2-1,1 0 0,4 1 0,1-4 0,2 0-1,-6 1 1,-3-4-1,-3 4 0,-6-2 0,-3-5 0,-4-1-1,-2-3 0,-4-7-4,4 7-4,-13-21-22,28 8-6,-24-16-2,24 16-1</inkml:trace>
</inkml:ink>
</file>

<file path=ppt/ink/ink2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6:14.5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30 361 70,'0'0'37,"-16"-17"0,16 17-2,-14 3-26,20 15-3,-6 1 0,4 13-3,5 3 0,-1 8-1,2 2-1,-1-5-1,3 2 0,-4-11-1,1-1-2,-9-30-4,15 29-13,-15-29-18,7-16 1,-7-13-1,6 2 1</inkml:trace>
  <inkml:trace contextRef="#ctx0" brushRef="#br0" timeOffset="218">145 293 72,'0'0'36,"0"0"0,13 15-5,-18 9-22,5 17-2,-8-2-1,0 11-2,-2-1-2,-1-1 0,-2-6-2,3-12-1,1-2-2,-4-18-10,17 3-22,-4-13-3,0 0 0,10-19 0</inkml:trace>
  <inkml:trace contextRef="#ctx0" brushRef="#br0" timeOffset="546">358 387 67,'0'0'37,"-15"-13"-3,15 13 3,-20 6-31,2 14 0,-3 0-2,3 8-2,-3 4 0,0 2-2,7-1-1,2-1 0,11-4 0,2-8 0,8-6 0,4-8 0,3-4 0,1-12 1,-2-2 0,1-10 0,-2-5 1,-2-4 0,-4 0 0,1 3 1,-5 1 0,2 5 1,-6 22-1,0 0 1,0 0-1,18 29 1,-14 3-2,8 5 0,-4 5-1,-2-3-3,10 8-4,-16-29-16,22 4-16,-9-18 1,8-2-1,-8-21 0</inkml:trace>
  <inkml:trace contextRef="#ctx0" brushRef="#br0" timeOffset="936">625 61 69,'-7'-14'39,"6"29"-2,-11 7 2,12 18-26,-10 11-7,3 14-1,-3 1-1,2 6-1,0-4-1,3-6-1,2-7 0,2-5-1,1-11 0,1-12-2,2-1-1,-3-26-3,13 23-8,-21-39-15,21 6-9,-9-19 0,13 2-1</inkml:trace>
  <inkml:trace contextRef="#ctx0" brushRef="#br0" timeOffset="1154">692 409 71,'0'0'37,"0"0"-1,4 39 1,-12-10-29,8 17-3,-5 0-1,5 2-2,-3-3-4,-2-16-6,9 2-26,-4-31-3,0 0 0,0-14 0</inkml:trace>
  <inkml:trace contextRef="#ctx0" brushRef="#br0" timeOffset="1326">749 59 69,'2'-23'35,"-2"23"-1,6 17 0,-7 9-34,2 6-32,-8-6-1,4 0-2,-1-4 0</inkml:trace>
  <inkml:trace contextRef="#ctx0" brushRef="#br0" timeOffset="1513">947 416 77,'0'0'37,"0"0"0,0 0-1,-13 6-30,0 0-3,0 8 0,-3 3-1,-1 6-1,-2 2 0,-2 1-1,10 3-1,-2 0 0,7-2 0,-1-4 0,7-4 0,3-6-1,-3-13 1,14 12 0,-14-12 1,25-10-1,-11-6 0,2 0 1,2-9 0,-4-1-1,2-7 2,0-7-1,-2-7 1,4-3 0,-5-5 1,3-4 0,-8-1 0,3 3 0,-9 2 0,1 8 0,-3 7 0,-3 10 0,1 11 0,2 19 0,0 0 0,-9 37 0,6 10-1,0 19 0,0 12-1,2 9 1,1 2-1,4-2 1,2-5-1,7-9 0,4-20 0,2-17-1,6-14-1,-4-23-4,11 1-8,-19-39-13,13-2-14,-5-21 0,-1-5-1,-3-16 1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37.4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322 14 69,'18'-9'36,"-18"9"-1,0 0 2,-26-4-27,13 14-4,-19-7 0,0 7-2,-11-6-1,-1 3-2,-1-4 0,5 0-2,6-1 0,11-4-1,23 2-1,0 0 0,21-1 1,8-1 1,3 2 0,4 3 2,-4 0 0,-2 4 2,-7 12 0,-6 6 0,-14 2 2,-3 11-2,-6 3 1,-2 5-2,-7 0 1,7 2-2,-5-11 1,5-6-2,7 0-2,1-12-2,9-2-2,-9-17 0,29 10 0,-29-10 1,34-1 1,-20-2 2,0 0 2,-14 3 2,13 6 1,-13-6 2,-12 20 0,-3-10-1,-12 0-2,-5 1 0,-4-6-2,-5-3-2,4 1-5,-4-16-30,15 4 1,11-8-1,12-2-2</inkml:trace>
</inkml:ink>
</file>

<file path=ppt/ink/ink2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7:19.8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269 112 35,'8'-17'32,"-8"17"2,5-15-2,-5 15-15,0 0-7,0 0-3,-26-11 1,26 11-3,-35-2-2,14 7 0,-5-2-1,3 1-1,0-1 1,4 1-2,2-2 1,4-1 0,13-1-1,-15 2 0,15-2 1,0 0-1,0 0 1,0 0 0,-7 13 0,7-13 0,-7 22 1,1-8-1,0 1 1,0 4-1,-2 0 1,2-1-1,0 3 0,3-1 0,-1 2 0,2 0 0,-2 3 0,5-1 0,-1 1-1,0 0 1,-2 0-1,3 1 1,2-1-2,-5 1 2,2-1-1,2-3 0,1 1 0,0-1 0,4 0 0,-3-5 0,1 0 0,0 0 0,4-4 0,-9-13 0,15 21 1,-15-21-1,21 12 1,-5-9-1,0 3 1,5-2-1,2 1 0,-1-1-1,1 3 0,-3-4-2,2 6-2,-22-9-8,32-2-15,-28-14-10,-4 16 0,9-39-2</inkml:trace>
  <inkml:trace contextRef="#ctx0" brushRef="#br0" timeOffset="593">208 442 62,'-22'8'33,"-6"1"-1,8 0-4,-7 2-33,1-3-23,7-2-3,6-9-1,13 3 0</inkml:trace>
  <inkml:trace contextRef="#ctx0" brushRef="#br0" timeOffset="827">224 345 72,'0'0'37,"-13"-10"-1,26 19 0,-13-9-29,19 22-1,-8-2-2,9 14-1,1 1-1,3 8-1,1 3 0,-3-6-1,1 4-2,-10-10-1,3-5-5,-16-29-18,0 0-10,-10-22 0,10-4-1,-12-18 1</inkml:trace>
  <inkml:trace contextRef="#ctx0" brushRef="#br0" timeOffset="1029">364 337 68,'0'0'36,"-8"17"-1,5 18 1,-7-1-28,8 18-2,-9-2-3,-1 3 0,-1 0-3,-3-14-5,12 8-25,-11-27-6,12-4 0,3-16-2</inkml:trace>
  <inkml:trace contextRef="#ctx0" brushRef="#br0" timeOffset="1420">664 350 67,'-5'-19'36,"5"19"-1,0 0 2,-8 16-28,-6-4-4,2 12-1,-7 3-1,5 9-1,-4-1-2,8 4 1,2-2-2,5-8 0,10-3 0,2-7 0,10-9 0,-2-10 0,8-9 0,-7-7 0,3-8 1,-5-6 0,-3-2 0,-3 2 1,-3 2-1,-5 11 2,-2 17-1,0 0 1,0 0 0,7 29-1,-6 4 1,7 7-1,-3 0 0,4 0-2,0-5-2,-5-16-6,13 4-22,-17-23-5,13-13-1,-13-19-1</inkml:trace>
  <inkml:trace contextRef="#ctx0" brushRef="#br0" timeOffset="1778">812 404 75,'0'30'35,"10"17"-1,-11-8 0,11 14-31,-3-7-1,-2-2 0,-5-11-1,-3-12-1,3-21 0,-13 6 0,7-21 0,0-10-1,2-7 1,4-4 0,1-6 1,8 1 0,1 0 1,7 9 0,1 4 0,4 14 1,-5 11-2,3 13 1,-2 13 0,1 11-1,-6 7-1,-2 2 0,-5 3 0,-3-7-1,-2-4-2,-5-15 0,3-4 0,1-16-1,0 0 0,-8-30 1,13 3 0,3-6 2,4-2 1,1 4 2,1-1 1,4 10 1,-7 5-1,3 11 1,-14 6-1,17 18 0,-11 1-2,-2 10 1,-1 1-2,-2 5 0,2 0-2,-3-9-4,10 9-14,-10-35-17,13 15 0,-13-15-1,22-23 1</inkml:trace>
  <inkml:trace contextRef="#ctx0" brushRef="#br0" timeOffset="2278">1260 410 75,'0'0'38,"0"26"-1,9 19 0,-12-6-29,10 12-3,-7 3-1,5 4-1,-5-1-1,1 1-1,-1-4 1,-1-6-2,-2-5 0,-2-6-1,1-3 0,0-8-1,-1-2-2,-8-22-9,13-2-21,0 0-3,0-20-2,-4-11 1</inkml:trace>
  <inkml:trace contextRef="#ctx0" brushRef="#br0" timeOffset="2512">1311 497 88,'25'-25'36,"12"19"1,-8-7-8,10 21-25,-8 3-1,-5 15 0,-13 4-2,-7 4 0,-12 6-1,-14-4-1,-8 2-1,-12-16-7,9 4-26,-14-24-1,16-1-2,3-21 1</inkml:trace>
  <inkml:trace contextRef="#ctx0" brushRef="#br0" timeOffset="2777">1588 0 75,'0'0'37,"0"0"1,0 0-2,13 21-31,-16 8 0,1 12-2,0 5 1,2 12-2,-2 5 0,2 6 0,2-5-1,0-3 0,3-4-2,-2-9-1,1-5-2,-7-21-8,18 1-25,-15-23 0,13-7-2,-9-13 1</inkml:trace>
  <inkml:trace contextRef="#ctx0" brushRef="#br0" timeOffset="3089">1753 477 53,'19'-5'33,"-6"-8"1,4 1-1,-5-12-25,5 9-1,-17-11 1,5 10-2,-14-6-1,9 22-3,-30-15 1,9 21-1,-5 3 0,0 10-1,3 6 0,1 7 0,2 3-1,10 1 1,7-1-1,10-1 0,7-5 0,14-6-1,4-4 0,0-9-3,10 5-6,-16-23-27,13 4 1,-8-12-1,3 3 0</inkml:trace>
  <inkml:trace contextRef="#ctx0" brushRef="#br0" timeOffset="3494">2184 360 64,'0'0'39,"0"0"-1,0 0-1,1-19-17,-1 19-21,-1 16-7,-21-16-28,22 0-1,-19 9-1,19-9 1</inkml:trace>
  <inkml:trace contextRef="#ctx0" brushRef="#br0" timeOffset="3650">2149 597 62,'-18'18'36,"10"1"-1,-10-9-2,5-7-29,13-3-38,-22 7 0,22-7-2,-8-20 0</inkml:trace>
</inkml:ink>
</file>

<file path=ppt/ink/ink2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7:46.7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55 107 42,'-6'-25'33,"8"12"3,-11-11-2,9 24-19,-6-27-5,6 27-1,-9-19-2,9 19-2,0 0-1,-13 7-1,9 12 0,1 11-1,1 7 1,0 13-1,0 7-1,2 7 1,-1-3-1,2 2-1,-2-8 1,2-4 0,-1-7-1,0-9 0,0-4 0,-1-11-1,4-2-1,-3-18-1,2 16-2,-6-31-11,20 11-22,-13-16 0,12 8-1,-5-10 1</inkml:trace>
  <inkml:trace contextRef="#ctx0" brushRef="#br0" timeOffset="468">226 296 63,'-9'-14'36,"9"14"-2,-17 1 1,17-1-27,-11 19-3,3-3-1,-1 0-1,4 8-1,5-4-1,6 5 1,3-2-1,4 2 1,0-4-1,0 3 0,-1 1 0,-8-1 1,-4-3-2,-8 1 1,-5 0-1,-3-3-1,-2 0-2,-2-13-2,11 13-22,-9-20-10,18 1 1,-19-5-3</inkml:trace>
</inkml:ink>
</file>

<file path=ppt/ink/ink2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7:50.9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311 56 53,'4'-22'35,"-4"22"0,5-22-2,-5 22-17,-7-13-11,7 13 0,-31-1-1,7 3-2,-6-2 0,0 2-1,-4-1 0,6 1 0,2 1-1,4-2 1,6 1 0,16-2-1,-17 1 1,17-1 0,0 0 1,0 0-1,0 0 0,-4 19 1,4-19 0,3 25-1,-3-9 1,3 7 0,-2 2 0,0 4-1,-1 5 0,0 6 0,0 2 0,-1 0 0,-2 1-1,2 1 1,-1-2-1,1-4 1,-2-5-1,1-5 0,1-4 0,0-5 0,-2-1 0,3-18-2,-5 17 0,5-17-3,0 0-6,-13-30-14,21 14-15,-7-11 1,11 7 0,-4-15 1</inkml:trace>
  <inkml:trace contextRef="#ctx0" brushRef="#br0" timeOffset="437">238 285 50,'0'0'36,"0"0"-1,0 0 1,-16 25-13,-14-17-20,-3 3-2,-3-1-5,-12-10-30,17 0 0,2-9-2,14 2 0</inkml:trace>
  <inkml:trace contextRef="#ctx0" brushRef="#br0" timeOffset="764">490 217 64,'0'0'38,"0"16"-1,0-16 0,-13 22-19,13-22-16,-26 11-3,13 1-4,-12-11-31,25-1 0,-11 15-1,18-1 0</inkml:trace>
  <inkml:trace contextRef="#ctx0" brushRef="#br0" timeOffset="920">511 464 74,'-17'34'39,"0"-21"-2,8 9 1,-17-9-31,16 0-5,-3-5-1,-3-11-6,16 3-31,-14-13-1,14 13-1,-3-28-1</inkml:trace>
</inkml:ink>
</file>

<file path=ppt/ink/ink2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7:53.4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164 20 69,'0'0'38,"-20"-23"-3,20 23 3,-15 4-32,7 18-1,-12 0 0,5 17-1,-7 6 0,5 14-1,0 8 0,2 7-2,5 2 2,7 6-2,3-3 1,6-2-1,7-4-1,3-10 1,3-8-2,2-10 1,1-5-2,0-13 0,4-3-3,-9-21-5,18 8-16,-15-25-14,7-1 1,-11-16 0,7-1 1</inkml:trace>
  <inkml:trace contextRef="#ctx0" brushRef="#br0" timeOffset="312">346 229 85,'0'0'36,"0"0"2,-3 13-6,12 25-28,-1 8 0,5 17-1,3 6 0,2 9-2,2-5 1,-1-3-2,-4-8 1,1-16-1,-3-14 1,0-20-1,-13-12 1,19-35 0,-9-9-1,-1-17 1,1-11-1,1-5 0,0-2 0,-3 6 0,-1 11-1,-1 11 0,-1 21-1,-7 17-1,2 13-4,-26 13-18,17 17-14,-11-1 1,14 7-2,-9-5 1</inkml:trace>
  <inkml:trace contextRef="#ctx0" brushRef="#br0" timeOffset="640">498 395 74,'0'0'36,"-11"16"-1,-3-13-1,14-3-32,-32 19-6,-7-18-29,10 4-1,-2-11 0,8 7-2</inkml:trace>
  <inkml:trace contextRef="#ctx0" brushRef="#br0" timeOffset="999">649 459 41,'0'0'34,"4"-13"1,9 14-1,-13-1-12,28-1-11,-28 1-4,24 23-2,-14 1-1,3 8-1,-5 6-2,-4 5 1,-5 3-2,-4-3 1,-1-6 0,-2-8-1,-1-6 1,9-23-1,0 0 0,0 0 0,0-19 1,12-10-1,2-6 0,6-3 0,-2-4 1,3 3-1,-6 2 1,-2 11 0,-6 5 0,-7 21 0,0 0 1,-4 27-1,-5 3-1,0 10 1,2 2 0,6 5 0,1-2 0,5-9-1,7-5-1,4-12 0,4-3-3,-4-26-10,19 3-24,-14-18-2,14 4 0,-9-14 0</inkml:trace>
  <inkml:trace contextRef="#ctx0" brushRef="#br0" timeOffset="3277">1177 636 66,'0'0'35,"0"0"-1,-13 8 1,13-8-28,0 0-2,22 9-1,-22-9-1,20-3 0,-20 3-1,22-14 0,-22 14 0,10-17-1,-10 17 1,0 0-1,-13-4-1,13 4 1,-23 18-1,14-1 1,1 2-1,5 0 2,7-3-1,-4-16 0,17 15 0,-1-15 0,-16 0 0,23-21-1,-15 7 0,-7-4-2,2 5-2,-19-12-10,16 25-23,-17-20-1,17 20-2,-26-13 1</inkml:trace>
</inkml:ink>
</file>

<file path=ppt/ink/ink2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7:57.3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31 370 78,'0'0'38,"-1"-29"-1,1 29 0,0 0-30,14 18-2,-14 9-1,2 18 0,-2 10-2,1 11 0,-1 5 0,2 7-1,-1-4 0,2-3 0,-3-5 0,0-14-1,0-12 0,-3-9 0,3-8-1,0-23-1,0 0-1,-17-4-3,17-9-10,-18-24-20,21 6-3,-10-19-1,11 7 2</inkml:trace>
  <inkml:trace contextRef="#ctx0" brushRef="#br0" timeOffset="266">-1 468 51,'-1'-34'36,"10"15"-1,-2-7 1,13 22-14,-1-8-15,9 15-1,-4 3-2,10 13 0,-5 3-2,-2 8-1,-11 3 0,-6 7 0,-10-3-2,-10-2 0,-9-1 0,-11-14-3,1 6-7,-19-22-26,23 4 0,-2-17-1,27 9 1</inkml:trace>
  <inkml:trace contextRef="#ctx0" brushRef="#br0" timeOffset="2340">514 24 63,'-7'-28'35,"7"28"0,0 0 0,0 0-25,-13 14-3,7 13-1,-10-1-1,3 11-1,-4 4 0,4 11-1,-5 2 0,10 10-1,0 0 0,8 2-1,5-2 0,0-1 0,3-4 0,0-7 0,3-5-1,0-8 0,-1-7 1,3-7-2,2-5 0,-1-10-1,4-3-2,-18-7-4,36-4-13,-27-12-18,11 3 0,-11-12-1,7 6 1</inkml:trace>
  <inkml:trace contextRef="#ctx0" brushRef="#br0" timeOffset="2793">568 347 67,'16'-9'35,"-16"9"1,32 3 0,-15 0-29,9 18 0,-8-1-2,2 15-1,-7 0-2,-7 8 0,-5 1-1,-9-2 0,-7-6 0,2-7-1,-4-7 0,1-14 0,16-8-1,-13-14 1,20-6 0,6-9-1,9-9 1,1-6 0,2-1 0,1 3 0,-5 5 1,-3 8 0,-9 10 0,-9 19 0,0 0 0,-5 20 0,-3 8 1,-1 11 0,0 4-1,5 2 1,4-1 0,4-5 0,5-7-2,8-7 1,1-7-2,3-12-2,3-6-2,-11-24-12,20 8-23,-17-19 0,10 6-1,-8-10 0</inkml:trace>
  <inkml:trace contextRef="#ctx0" brushRef="#br0" timeOffset="4961">1148 620 64,'-6'-23'37,"6"23"0,0 0 0,0 0-21,-3 20-10,6 8-1,-7 5-2,0 6 0,-5 3-2,-1-5 0,-3 0-2,-3-12 0,3-3-3,-5-18-6,18-4-25,0 0-3,0 0 0,13-32-1</inkml:trace>
  <inkml:trace contextRef="#ctx0" brushRef="#br0" timeOffset="5305">1356 336 64,'-19'-21'37,"19"21"-2,-12-19-5,12 19-18,0 0-5,18-7 0,-18 7-3,23 9 0,-10 2-2,1 10 0,-4 5-1,-2 9 1,-7 1-2,-5 5 1,-6-2-1,-2-3 1,-4-4-1,0-7 0,3-9 0,13-16 0,0 0 0,0 0 0,9-27 0,11 1-1,3-7 1,2-5 0,3 2 1,-4 0-1,-3 1 0,-4 9 0,-8 11 0,-9 15 0,0 0 1,0 25-1,-9 2 1,2 8-1,-1 3 1,4 4-1,4-3 1,4-5-1,7-7 0,2-6-1,7-10-1,0-14-2,8 5-8,-17-31-18,21 10-8,-10-15 0,9 7-2</inkml:trace>
  <inkml:trace contextRef="#ctx0" brushRef="#br0" timeOffset="5835">1782 38 77,'20'0'39,"-20"0"-3,32 9 2,-16-2-32,7 15-1,-5 1 1,4 9-3,-5 4 1,0 11-1,-3 5-1,-6 6 0,-3 4 0,-5 7-1,-8-3 0,-2 4 0,-10-5-1,-3-7-2,-6-4-1,-9-16-2,7-1-11,-21-25-24,23 1-1,-6-13-2,12-4 2</inkml:trace>
</inkml:ink>
</file>

<file path=ppt/ink/ink2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8:43.6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38 121 37,'0'0'31,"-18"1"1,18-1-1,0 0-18,-22-4-2,22 4-3,0 0 0,0 0-3,0 0 0,0 0-2,0 0 0,21 3 0,-7-6-1,11 3 1,2-1-1,11-1 0,-1-1 0,8 3 0,2 0 0,0 0-1,0 2 1,-3 1-2,-6 2 1,-7 1-1,-6 1-1,-11 1-2,-14-8-3,0 0-25,-13 1-6,-4-14 0,2 9-2</inkml:trace>
  <inkml:trace contextRef="#ctx0" brushRef="#br0" timeOffset="515">366 19 54,'0'0'33,"0"0"1,30-6 0,-23-7-21,19 19-4,-12-8-2,11 13-2,-8 0-1,1 9-1,-8 3-1,-1 7 0,-6 4-1,-8 0 0,-6 1-1,-8 1-1,-3-3-2,-9-9-6,10 3-27,-14-15 0,12 2-2,-5-9 0</inkml:trace>
</inkml:ink>
</file>

<file path=ppt/ink/ink2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8:45.8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264 74 60,'-11'-28'35,"6"12"0,-12-7 0,17 23-26,-31-7-1,14 20-2,-9 1-1,7 14-2,-7 7 0,3 9 0,1 6-1,2 5 0,1 1 0,6 7 0,3 1-1,6 4 0,4-1 0,7-1 0,5 2 0,8-2-1,2-4 0,1-10 1,4-2-1,-2-13-1,1-5-1,-4-14-2,6-1-4,-28-17-20,35-17-11,-20-8 1,8-3-2</inkml:trace>
  <inkml:trace contextRef="#ctx0" brushRef="#br0" timeOffset="421">445 261 62,'-13'-2'34,"13"2"1,-20 5-2,20-5-24,-13 0-2,13 0-1,0 0-2,0 0-1,10-13 0,9 10-1,4-5 0,6 5 1,1-2-2,0 5 1,-2 4-1,-3 3 0,-8 6 1,-7 11-2,-6 3 1,-5 6 0,-5 8-1,-3 8 1,-1 1 0,2 2 0,-4 0-1,5 0 1,-2-5-1,3-4 1,2-5-1,-3-12 1,-2-4 0,0-6-1,-4-9 0,-4-7-1,3-4-2,-7-14-2,21 18-9,-36-42-20,33 20-5,-5-12-1,16 6 1</inkml:trace>
  <inkml:trace contextRef="#ctx0" brushRef="#br0" timeOffset="795">552 448 54,'3'-22'37,"-3"22"-1,-23 0 0,8 10-12,-11-5-22,-3 2-1,2 4-6,-14-9-29,17 1-2,-1-11-1,11 4 0</inkml:trace>
  <inkml:trace contextRef="#ctx0" brushRef="#br0" timeOffset="1279">724 480 57,'0'0'36,"0"0"-2,13 4 1,5 5-23,-18-9-4,21 13-3,-21-13-1,19 33-1,-10-8-1,-3 5 0,-4 4-1,-2 0 0,-5 3-1,-3-4 1,-3-5-1,4-7 1,-2-8-1,9-13 1,0 0-1,0 0 1,9-30-1,5 1 1,6-6-1,1-8 0,-1-1 1,-1 2-1,-3 6 1,-3 5 0,-8 7-1,-5 24 1,0 0 0,0 20 0,-5 12 0,-1 13 0,0 0 0,3 7 0,3 0 0,6-8 0,3-8 0,5-11-1,3-5-1,5-20-2,7-1-3,-10-28-11,23 2-23,-15-9 1,8 3-3,-9-9 2</inkml:trace>
  <inkml:trace contextRef="#ctx0" brushRef="#br0" timeOffset="3245">1375 700 60,'0'0'34,"0"0"-1,-13 2 0,13-2-27,0 0-1,18 11 0,-18-11-1,13-4-1,-13 4-1,11-16 0,-8 1 0,-3 2 0,-3 0 0,3 13 0,-20-11-1,20 11 0,-23 5 0,23-5 0,-16 24 0,15-10 0,1-14 0,1 20 0,-1-20-1,0 0-1,13-1-2,-22-21-13,9 22-21,-10-32 0,7 19-2,-11-6 0</inkml:trace>
  <inkml:trace contextRef="#ctx0" brushRef="#br0" timeOffset="3760">1715 239 67,'2'-17'38,"-11"-4"-1,9 21 1,-3-17-29,10 33-4,-7 7 0,6 15-2,-1 8 0,0 14-1,3 5 0,0 2-2,2-2 1,-1-9 0,-2-8 0,-1-10-1,0-13 1,-6-25 0,13 10-1,-6-25 1,0-11 0,4-14-1,2-11 1,4-12-1,-3-5 0,5 2 0,-3 2-1,2 7 1,-5 14-1,-3 11-1,-10 32-1,0 0-2,3 20-9,-25 0-25,15 15 1,-8-3-2,8 7 1</inkml:trace>
  <inkml:trace contextRef="#ctx0" brushRef="#br0" timeOffset="4134">1873 369 60,'0'0'36,"-26"6"-1,10 7 0,-21-1-18,8-3-18,-3 7-6,-6-14-27,8 4 0,1-7-2,13-4 0</inkml:trace>
  <inkml:trace contextRef="#ctx0" brushRef="#br0" timeOffset="4431">1998 538 70,'0'0'36,"-15"0"0,17 14 0,-2-14-30,-9 38-1,6-12-2,7 6 0,2-5-2,9 4 0,3-11 0,6-8-1,3-11 1,2-9-1,1-11 1,-1-12-1,-3-2 1,-4-5 0,-8 2 0,0 5 0,-6 7 0,-8 24 0,0 0 0,0 0 1,7 43-1,-7 5 0,-2 9 0,-1 9 1,-2 7-1,2 0 0,1-4-1,-3-2 1,-2-9 0,0-9-1,-2-8 1,-1-9-1,-2-6 0,-1-9-1,0-2 0,-4-12-4,1 4-5,-14-27-11,15 7-19,-7-12 0,9 3-1,-8-14 1</inkml:trace>
</inkml:ink>
</file>

<file path=ppt/ink/ink2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8:52.1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83 26 74,'0'0'36,"0"0"-1,4 15-10,-4-15-17,-19 7-3,19-7 0,-16 3-1,16-3 0,0 0-1,0 0-1,0 0 0,0 0-1,-2-15 0,2 15-1,0 0 0,0 0-1,-26 0-2,26 0-3,-25-8-24,25 8-7,9-19 0,8 11-2</inkml:trace>
</inkml:ink>
</file>

<file path=ppt/ink/ink2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8:52.9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83 428 56,'0'0'37,"-13"-25"0,13 25-1,0 0-13,0 0-17,-6 27-1,6 10-1,-3 8-1,3 15-1,-1 4 0,-2 9 0,3 0-1,-3-3 0,2-10-1,-4-3 1,1-14-1,0-9-2,-4-12 0,8-22-3,-11 13-7,-8-34-23,19 4-2,-7-22-3,13 4 2</inkml:trace>
  <inkml:trace contextRef="#ctx0" brushRef="#br0" timeOffset="266">18 439 81,'7'-32'37,"16"18"0,-7-11-8,25 17-21,-11 1-3,6 14-1,-4 4-1,-1 8-2,-8 8 0,-9 5 0,-5 5-2,-13 4 1,-8 0-2,-12-5 0,-7 0-2,-12-22-9,15 3-24,-10-20 0,20 3-1,-3-16 0</inkml:trace>
  <inkml:trace contextRef="#ctx0" brushRef="#br0" timeOffset="625">622 75 74,'-7'-21'37,"7"21"-1,-22-4-2,22 4-29,-27 16 0,9 6-1,-5 4 1,-2 13-2,5 7 0,-3 9-1,6 5 1,1 8-2,5-2 1,7 0-1,6-4 0,3-3-1,5-8 0,4-8-1,1-6-2,0-17-3,12 4-10,-27-24-23,34-16 0,-20-11-1,8 1 2</inkml:trace>
  <inkml:trace contextRef="#ctx0" brushRef="#br0" timeOffset="905">613 403 71,'13'-19'37,"0"19"-2,-13 0 0,28 0-30,-28 0-1,16 29-1,-12-7-1,-4 6-1,0-1 0,-4 1-1,-3-2 0,2-4-1,1-6 0,4-16 0,0 0 0,0 0-1,13-22 2,-1-3-1,5-8 1,0 1 1,1-6 1,-5 9 0,0 0 1,-2 10-1,-6 4 0,-5 15 1,0 0-1,-7 29 0,1-3-1,0 9 0,0-1 0,-3 4-1,5-5 0,4-5-1,4-3-3,-4-25-6,27 13-18,-13-26-10,15 1 0,-10-7-1</inkml:trace>
  <inkml:trace contextRef="#ctx0" brushRef="#br0" timeOffset="1342">1015 563 82,'16'12'38,"-16"-12"-1,13 41 0,-9-15-32,-7 13-1,-6 4-2,-4 0 0,-1 3-2,-8-7-1,0-3-2,-2-15-2,11 4-13,-10-30-20,23 5 0,-8-28-1,20 2 2</inkml:trace>
  <inkml:trace contextRef="#ctx0" brushRef="#br0" timeOffset="1607">1231 347 60,'-19'-8'38,"19"8"-2,-15 21 1,17 12-19,-1-7-15,3 7-1,1 4 0,6-1-1,4-4-1,2-5 0,1-6 0,3-10 0,1-13 0,0-9-1,-2-8 1,-5-3 0,-1 0 1,-4-3-1,-1 2 1,-3 5 0,-2 5 1,-4 13-1,0 0 0,0 0 1,4 26-1,-4 1 1,-1-1-1,1 13 0,-1 2 0,-1 10 0,2 6 1,-1 1-1,-2 2-1,3 1 1,-5-7-1,1 0 1,-3-4-1,0-15-1,-5-5 1,-4-8-2,0-7 0,-4-15-3,5 1-7,-12-28-18,22 0-8,-2-13 0,16-4-2</inkml:trace>
  <inkml:trace contextRef="#ctx0" brushRef="#br0" timeOffset="2138">1700 237 80,'23'4'37,"-23"-4"-1,36 15-6,-17-11-25,12 8-1,-7-4 1,5 11-2,-4 2 0,1 9-1,-9 8 0,1 9-1,-14 5 0,-4 10 0,-12 0-1,-11 4 0,-9-3-3,-17-11-1,1 5-13,-27-34-21,4-4-1,-19-23-2,-5-15 2</inkml:trace>
  <inkml:trace contextRef="#ctx0" brushRef="#br0" timeOffset="4728">2178 22 63,'0'0'36,"-9"-25"-2,9 25 3,0 0-28,24-4-2,-11 8-1,8 14-2,2 4 0,4 8-2,-3 7 1,-1 7-1,-1 8 0,-9 11-1,-1 4 0,-8 7 0,-2 2 0,-10 1 0,0 1-2,-8-5 2,-8-8-1,-2-11 0,-5-10-2,-7-12 0,3-4-4,-11-28-13,23 5-19,-2-13-1,25 8-1,-13-29 0</inkml:trace>
</inkml:ink>
</file>

<file path=ppt/ink/ink2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9:01.7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9 321 75,'0'0'36,"-13"-16"0,13 16-6,0 0-19,0 0-5,0 0 0,9 19-2,-6 0-1,6 10 0,-2 5-1,6 5-1,-2 5 0,4 1 0,-1-3 0,-1-4-2,0-3-1,-7-12-1,3 1-6,-9-24-18,0 0-12,-7-26 2,15 10-2</inkml:trace>
  <inkml:trace contextRef="#ctx0" brushRef="#br0" timeOffset="250">209 330 59,'0'-16'37,"0"16"-2,0 0 1,9 26-14,-12-5-17,2 9-1,-8 2-1,3 11 0,-4 0-1,-2 1-1,1-2-1,-2-8 0,1-5-2,-1-10-3,12 6-14,1-25-18,0 0 0,-8-18-2,21 5 1</inkml:trace>
  <inkml:trace contextRef="#ctx0" brushRef="#br0" timeOffset="671">392 358 73,'0'0'36,"0"-21"-1,0 21-6,0 0-16,0 0-8,-22 12-1,9 5-1,-5 5-2,-2 5 1,1 3-2,2 5 1,3-1-1,5-4 0,6-2-1,7-8 1,5-5-1,5-8 1,2-8-1,3-11 1,-1-8 0,2-9 0,-7-8 0,1 2 1,-5 0 0,0 6 0,-6 6 1,-3 23-1,0 0 1,0 0 0,14 36-1,-10 2 1,4 7-2,-4 3 1,6 2-2,-4-8-2,3-3-2,-9-39-12,16 27-20,-16-27 0,23-27-1,-15-9 1</inkml:trace>
  <inkml:trace contextRef="#ctx0" brushRef="#br0" timeOffset="1061">604 114 85,'8'-33'35,"-14"2"1,6 31-9,0 0-17,3 32-5,-9 2 1,5 15-3,-4 1 1,2 10-1,0 2 0,-1 0-2,4-4 0,-3-7 0,2-6-1,1-10-2,1-3 0,-1-10-3,7 3-6,-7-25-18,0 0-9,19-15 0,-1 2-1</inkml:trace>
  <inkml:trace contextRef="#ctx0" brushRef="#br0" timeOffset="1279">730 426 91,'0'0'36,"12"9"-1,-12-9-4,1 38-27,-1-9-1,5 9 0,-5-2-1,4 1-3,-2-2-2,-8-19-10,12 4-23,-6-20-1,0 0-1,-6-39 1</inkml:trace>
  <inkml:trace contextRef="#ctx0" brushRef="#br0" timeOffset="1451">812 87 64,'14'-35'37,"-10"4"-2,-4 31 2,9-23-19,-9 23-18,0 0-6,-25 17-29,20 2 1,-8-3-2,14 12 1</inkml:trace>
  <inkml:trace contextRef="#ctx0" brushRef="#br0" timeOffset="1669">1045 425 57,'0'0'38,"11"0"-2,-11 0 0,0 0-10,0 0-21,0 0-2,0 0-1,-20-8-1,3 10-1,-4 7 1,-3 1-1,-1 6 0,2 6-1,1 3 0,9 2-1,7 1 0,6 1-1,6-7 1,10-3-1,3-12 1,7-3 1,3-12 1,-2-11 0,2-9 2,-2-17 0,-1-7 0,-10-13-1,-1 0 2,-4-2-1,-4 6 0,-3 4 0,-4 12-1,0 11 0,-3 17 1,3 17 0,-10 16-1,1 11 1,5 14-1,1 10 0,3 9 1,2 5-1,5 8 0,6-3-1,3-4-1,6-8-2,-6-13-1,12 2-10,-16-33-23,17-2-2,-9-29-1,8-13 0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38.2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218 0 80,'0'0'36,"-22"-6"-1,22 6 1,-34 6-31,11 1-2,-7-5 1,4 3-1,-3-3 0,7 2-1,5 1-1,17-5 0,-12 14 1,14 4 0,-1 2 0,2 14-1,-2 1 2,2 10-2,-4 2 2,1 8-2,-3 0 2,-1 3-3,2-1 3,-1-6-2,2-3 0,2-1 0,-1-5 0,5-4-1,-5-5 1,5-6 0,0-6 0,3-2-1,0-3 1,-8-16-1,18 19 1,-4-15-1,1-1 0,3-3-2,-1 2-1,-2-13-4,14 17-21,-15-22-12,9 4 0,-10-12-1,2 5 1</inkml:trace>
  <inkml:trace contextRef="#ctx0" brushRef="#br0" timeOffset="406">287 317 87,'2'-34'36,"0"12"3,-6-1-1,4 23-26,0 0-6,7 31-2,-8 1 2,2 16-4,-1 7 1,-1 2-3,1 8 0,-6-16-3,6 5-8,-13-26-27,12-6-2,1-22 1,-12-16-2</inkml:trace>
  <inkml:trace contextRef="#ctx0" brushRef="#br0" timeOffset="624">264 174 77,'14'-9'37,"-14"9"-2,34-18 3,-20 7-29,12 8-2,-4-2-2,1 7-2,-3 1-1,4 7 0,-7 6-1,-1 7-1,-10 5 2,-5 4-3,-11 2 1,-9-3-2,-3 1-2,-15-16-18,6 4-14,0-15-1,10-4-3,4-8 3</inkml:trace>
  <inkml:trace contextRef="#ctx0" brushRef="#br0" timeOffset="999">526 30 71,'0'0'35,"0"0"0,0 0 0,23 6-27,-2-4-2,10 9 0,0-5-1,8 5-1,-4-4-1,1 3 0,-6-3 0,-2 1-1,-8-2 0,-5 2-1,-15-8 0,16 21 1,-15-5-1,-1 10-1,-4 3 3,4 9-2,-5 5 1,2 3-1,-1 3 2,1 5-3,-4 0 2,0-3-2,-2 0 0,-1-4 1,-5-2-1,-1-4 0,-1-6 0,-6-7 0,-2-11 0,-2-5-2,-2-6-1,-9-18-6,19 6-29,-8-13-3,6 3 1,0-9-2</inkml:trace>
</inkml:ink>
</file>

<file path=ppt/ink/ink2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9:04.0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75 75,'0'0'36,"-16"-23"-2,16 23-4,6-20-21,14 11-4,-3-4-1,7 7-1,2 2-1,2 4 0,-1 6-1,-1 2 0,-3 5 0,-7 8 0,-7 3-1,-6 2 1,-9 3-1,-6 7 0,-4-1 1,-7 4-1,-3-3 1,2 1 0,2-4 0,0-4-1,7-2 1,3-5 0,8-5-1,5-2 0,4-1-1,-5-14-2,21 28-7,-21-28-19,23 14-8,-23-14 0,28 19-2</inkml:trace>
  <inkml:trace contextRef="#ctx0" brushRef="#br0" timeOffset="359">109 653 88,'0'0'36,"-18"11"0,13 2-5,5-13-24,-21 5-6,21-5-7,-32-2-29,32 2-1,-12-23-3,14 4 0</inkml:trace>
</inkml:ink>
</file>

<file path=ppt/ink/ink2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9:12.8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52 172 62,'-4'-21'35,"4"21"1,-5-18-2,18 18-23,-13 0-3,0 0-3,-13 33 0,10 2-2,-1 6 0,-2 12-1,-1 7 0,1 3 0,2-1-1,1-8 0,-1-9 0,2-10-1,-2-13 0,4-22 1,0 0-1,0-15 0,1-11 1,4-9-1,-1-10 0,3-10 0,2-8-1,1-2 0,3-4 0,0 3 1,3 2-1,4 8 1,-5 13-1,5 15 2,-1 15-1,-2 20 1,1 15-1,-5 22 1,0 11 1,-5 7-1,1 10 0,-6 2 0,-1-1 1,2-6-2,-4-9 2,4-10-2,-4-10 0,5-9 0,-4-10 0,-1-19-1,0 0 1,-1-29-1,-8-3 1,-1-9-1,-6 2 0,-2-2 1,1 4 0,-5 8-1,2 10-1,-3 9-2,10 19-6,-16-15-17,29 6-12,-19 12 2,19-12-2</inkml:trace>
  <inkml:trace contextRef="#ctx0" brushRef="#br0" timeOffset="686">424 307 75,'0'0'36,"-16"0"0,-1 3 0,17-3-29,-22 19-2,9-5-1,3 2-1,3 3-1,7 0 0,8 2-1,6-2 0,1 0 0,3 1 0,-8 0 0,-1-1-1,-8-1 0,-10 1 0,-9-6-3,-3 1-1,-6-12-7,14 6-26,-9-13 1,22 5-2,-13-19 2</inkml:trace>
  <inkml:trace contextRef="#ctx0" brushRef="#br0" timeOffset="1014">624 261 79,'-9'13'37,"-6"-5"-1,10 10-1,-6-1-32,0 11 0,0-3 1,8 2-2,6 0 0,6 0-1,-1-2 0,5 0 0,-5-5 0,-4-1 0,-8-5-1,4-14-2,-28 21-3,-1-24-6,16 12-25,-13-20 0,26 11-1,-17-18 1</inkml:trace>
  <inkml:trace contextRef="#ctx0" brushRef="#br0" timeOffset="1294">681 352 76,'0'0'37,"3"21"-1,-6-3 1,10 12-27,-4 0-7,4 5-1,3 1-1,0-8-1,3-6-1,0-12 0,5-10 0,-5-12 0,3-8 1,-6-13-1,0-5 1,-3-4 0,-2 4 0,-2 4 1,-2 8 0,-1 13 0,0 13 0,0 0 1,4 36-1,1 1 1,0 6-2,3 1 1,0 3-1,1-10-2,4-3-2,-4-18-2,8 1-6,-17-31-19,13-1-5,-10-17 0,7-1 2,-11-17 16,11 15 11,-6-2 7,-2 2 7,12 20 20,-14 15 7,18 3-1,-13 13 0,10 25-15,-11-6-10,11 11-3,-11-1-3,2-5-1,-5-8-2,-5-12-1,4-20 0,0 0-1,-15-13 0,10-13 1,5-8 2,4-5 0,0-6 3,14 7 0,-4 0 1,8 15 0,-5 3 0,4 14 0,-7 7-1,2 12-1,-3 8-1,-4 5 0,-3 4-1,-1-2 0,-2-2 0,-1-7-1,-2-19 0,0 0 0,0 0 0,6-14 0,-2-11 1,3-7 0,8 1 0,3 1 1,1 1 0,6 8 1,-2 7 0,2 11 0,-8 9-1,0 10 1,-4 8-1,1 8 1,-9 8-1,-2 0 0,3 3-2,-6-4 0,3 3-1,-5-13-2,8 5-8,-6-34-21,0 0-5,0 0 1,13-19-2</inkml:trace>
  <inkml:trace contextRef="#ctx0" brushRef="#br0" timeOffset="2184">1535 476 69,'18'7'35,"-18"-7"0,30-19 1,-17-1-27,13 10-1,-11-11-3,5 8-1,-11-1-1,-9 14-1,-2-13-1,-11 13 0,-11 8 0,-3 11 0,1 6-1,-4 8 0,8 11 1,8 0 0,9 1-1,11 0 0,13-6-1,7-13 0,10-7-1,1-20-4,12 2-17,-13-30-15,2-3 0,-8-16 0,1 5-1</inkml:trace>
</inkml:ink>
</file>

<file path=ppt/ink/ink2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9:15.8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87 436 65,'0'0'36,"-15"1"0,8 12 0,7-13-28,-13 35-2,4-10-1,9 7-2,0 0-1,9-2-1,4-5-1,6-8 1,-2-11-1,3-9 1,1-13 0,-2-7 1,-5-10-1,-7-5 0,-8-3 0,-4 2-1,-6 7 0,-6 6 0,-5 14-1,-4 12 0,1 13-1,-4 5-7,16 18-27,-7-10 0,14 9 0,0-10-2</inkml:trace>
  <inkml:trace contextRef="#ctx0" brushRef="#br0" timeOffset="359">350 0 72,'0'0'38,"0"0"-1,16 13 2,-32 6-29,21 10-6,-14 6 0,7 8 0,-6 4-2,3 7 1,-2 4 0,6-2-2,-1-2 1,-2-3 0,5-2-1,-5 1 0,5-10 0,-5-5-2,7-4-1,-7-11-2,8-1-3,-4-19-14,0 0-18,6-35 1,10 15-2,-6-16 2</inkml:trace>
  <inkml:trace contextRef="#ctx0" brushRef="#br0" timeOffset="624">427 344 68,'-25'5'35,"-11"-4"-3,7 3-1,-6 7-40,-4-11-22,13-2 0,6-10-3,20 12 1</inkml:trace>
  <inkml:trace contextRef="#ctx0" brushRef="#br0" timeOffset="780">543 4 74,'0'0'37,"4"20"0,-11 5 0,15 19-30,-8 4-2,5 17 0,-5 1-1,0 6-1,0-2-1,0-3-2,-3-9 0,-4-12-1,-1-6-1,-2-16-1,6-9-1,4-15-1,-16-13 1,10-15 0,6-1 0,2-14 2,6-5 1,5 0 1,0 0 2,9 11 1,0 5-1,5 19 2,-5 12-1,3 21 0,-8 8 1,0 14-2,-8 4 1,0 5-2,-9-3 0,-5-4-2,-2-9-2,-7-21-11,14-14-24,0 0 1,0 0-2,-13-32 1</inkml:trace>
  <inkml:trace contextRef="#ctx0" brushRef="#br0" timeOffset="1217">757 427 72,'22'-3'36,"-22"3"-2,30-16-6,-21-4-20,8 7-3,-8-6-3,-2 6 1,-11 0-3,4 13 1,-31-6 0,11 15 0,-2 8 1,1 11-1,3 6 2,5 9-2,6 0 2,14 4-2,6-5 1,5-7-2,8-8-1,-2-16-4,11 3-17,-10-28-14,8 0 0,-11-13-2,2 2 1</inkml:trace>
  <inkml:trace contextRef="#ctx0" brushRef="#br0" timeOffset="1514">999 411 74,'0'17'38,"8"10"-2,-12-6 1,14 17-31,-11-7-2,1-1-1,-5-7-1,-2-5-1,7-18 0,-13 0-1,4-16 0,5-12 0,3-5 0,5-3-1,2-1 0,7 5 1,3 6-2,-2 4 0,6 17-4,-14-9-25,13 16-4,-19-2-2,25 0 1</inkml:trace>
  <inkml:trace contextRef="#ctx0" brushRef="#br0" timeOffset="1826">1178 394 87,'-19'3'35,"19"15"2,0-18-4,-7 35-28,6-7 0,2 7-3,2-3 0,-2 0-1,8-8-1,0-8-1,4-7 0,4-12 0,1-7 1,-1-10-1,0-5 0,-4-8 1,-1-2-1,-3 1 1,-4 7-1,-3 5 1,-2 7-1,0 15 1,0 15 1,3 11-1,0 7 2,0 5-2,2 0 2,3 0-2,0-5 1,4-10-1,1-12-1,-13-11 1,22-11 0,-12-7 0,-2-10 0,0-8-1,-1-2 0,-3-3 1,1 3-3,-5 5-1,5 14-9,-10-9-24,12 11 1,-6 4-1,-1 13 1</inkml:trace>
  <inkml:trace contextRef="#ctx0" brushRef="#br0" timeOffset="2247">1529 353 82,'10'30'37,"-10"-12"0,8 18-10,-5-10-18,6 8-5,-6-2 1,3 0-2,-3-6 0,-3-6-4,1-5-1,-1-15-6,0 0-15,-15-29-15,15 0 2,-11-18-2,8 1 2</inkml:trace>
  <inkml:trace contextRef="#ctx0" brushRef="#br0" timeOffset="2403">1492 180 66,'0'-17'34,"0"17"-4,-1-15-7,1 15-49,0 0-6,0 0-1,14 13-1</inkml:trace>
  <inkml:trace contextRef="#ctx0" brushRef="#br0" timeOffset="2606">1773 351 79,'0'0'35,"-16"14"0,0-17-8,16 3-23,-16 21 0,8 0-2,0-1 2,10 6-1,4 0 0,8 6-1,2-3 1,1 1-2,-3 0 1,-10-2-1,-8-7 0,-17-2-2,-6-3 0,-9-11-2,5 0-4,-11-20-22,23 3-7,6-13 0,22 9-2</inkml:trace>
  <inkml:trace contextRef="#ctx0" brushRef="#br0" timeOffset="2933">1870 527 40,'18'13'30,"-18"-13"4,26 2-2,-26-2-21,37-9 0,-22-5 1,15 9-2,-10-11-3,6 8-1,-8-6-2,-5 7-1,-13 7-1,4-13 0,-4 13-1,-30 0-1,5 7 0,-1 6 1,3 5-1,-2 7 1,9 2-1,9 2 0,7 3 0,12 0 1,8-7-2,6-9 0,4-5-3,-1-21-10,15 3-24,-5-19 2,9 0-3,-12-11 0</inkml:trace>
</inkml:ink>
</file>

<file path=ppt/ink/ink2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9:22.2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253 281 53,'0'0'35,"0"-25"-1,0 25 2,-11-30-20,11 30-5,-2-16-1,2 16-3,0 0-2,0 21 0,-3 1-2,6 10 0,-4 3-1,2 8-1,-2 2 0,-1-2 0,1-3-1,-2-8-1,1-6 0,-1-13-2,3-13-3,0 0-10,0 0-22,2-32-1,4 15 0,-5-12 1</inkml:trace>
  <inkml:trace contextRef="#ctx0" brushRef="#br0" timeOffset="359">179 70 79,'-13'-10'37,"13"10"-2,-29-4 2,29 4-30,-32 7-1,16 8-1,-3-2-1,1 13-1,-2 0-1,7 13 0,0 3 0,8 6-1,4 1-1,5 4 1,3-1-1,8-1 0,5-2 0,4-8-1,5-2 1,1-10-1,4-4 1,5-11-1,2-8 0,1-12 1,0-7-1,-1-13 0,-2-16 1,-5-15 0,-3-10 0,-17-10 1,-7-2 0,-15-1-1,-10 4 1,-14 13-1,-10 10 1,-10 23 0,-5 20-1,-4 17-2,4 25-5,-7-8-18,23 27-14,6-4 0,18 2-2,12-7 1</inkml:trace>
</inkml:ink>
</file>

<file path=ppt/ink/ink2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9:34.1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326 53 74,'0'0'36,"0"-15"-1,0 15 1,-22 2-29,0 7-2,-9-4-1,-4 7-1,-2-3-2,2 4 0,2-4-1,8 1 0,6-2 0,19-8 0,0 0-1,0 0 1,28-5 0,-7-2-1,-1-2 2,2 2-1,-4-1 1,-18 8 0,18 2 1,-18-2 0,4 28-1,-5-3 2,-2 2-2,0 13 1,-2 4 0,4 4-1,-4-1 0,4-1-1,1-2 0,0-8 0,1 0-2,2-11 0,3-5-1,-6-20 0,18 21-1,-18-21 0,19 1 1,-19-1 1,20-7 1,-20 7 1,15-8 2,-15 8 0,0 0 0,0 0 1,0 0-1,-23 9 0,-2-4 0,-5-4-2,-2 2 0,-3-6 0,2 2-2,-2-10-3,16 13-9,-10-17-24,29 15 2,-6-23-2,6 23 1</inkml:trace>
  <inkml:trace contextRef="#ctx0" brushRef="#br0" timeOffset="687">664 27 86,'0'0'36,"0"0"1,-3 13-8,3-13-19,-9 32-3,3-6-2,3 16 0,-1 3-1,0 12-1,5 0-1,-2 3-1,1 1 0,0-4 0,0-3 0,-2-7-1,1-8-1,-2-11 0,3-4-1,0-24-1,0 19-1,0-19-8,11-15-16,-6-10-12,10 6 3,-4-15-3,8 7 3</inkml:trace>
  <inkml:trace contextRef="#ctx0" brushRef="#br0" timeOffset="1045">1014 251 82,'17'1'37,"-17"-1"-2,0 0-6,0 0-20,-22-5-4,-8 3-1,-6 6-1,-5-2-1,-6 4-1,7 0-2,-4-5-1,13 11-4,-7-15-24,25 9-6,13-6 0,0 0-1</inkml:trace>
  <inkml:trace contextRef="#ctx0" brushRef="#br0" timeOffset="1295">989 406 86,'-2'24'36,"-15"-17"-1,-1 5-1,-11-12-30,-4 7 0,-11-7-2,5 2 0,0-2-2,4-2-3,14 8-6,-2-12-28,23 6 2,-4-13-3,17 7 2</inkml:trace>
  <inkml:trace contextRef="#ctx0" brushRef="#br0" timeOffset="1545">906 3 86,'-11'-13'38,"9"31"0,-14 5 1,16 18-32,-13 10-3,0 15 0,-1 3-2,6 3 1,-6-2-3,6-5 0,-1-9-1,-3-11-2,6-5-3,-9-27-17,17 2-15,-2-15-1,0 0-1,13-27 0</inkml:trace>
</inkml:ink>
</file>

<file path=ppt/ink/ink2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9:36.3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339-1 70,'0'0'36,"0"0"-1,0 0 2,-24 2-26,-4-3-6,-1 8-1,-12-2-1,3 2-1,0 0 0,5 2-1,4-2 0,8-1 0,21-6 1,-14 10-1,14-10 1,0 0 0,10 16 0,-1-3 0,-6 1-1,1 11 1,-4 1-1,-1 10 1,1 3-2,-3 7 2,1 2-2,2 0 1,0 0 0,2-5-1,-2-2 1,3-8-1,-6-6 0,3-9-1,3-4 0,-3-14-2,0 0-2,0 0-3,0 0-10,-12-19-22,25 12 2,-4-12-2,11 9 3</inkml:trace>
  <inkml:trace contextRef="#ctx0" brushRef="#br0" timeOffset="358">284 398 81,'0'0'36,"-1"-26"-2,1 26-4,-47-5-23,16 7-5,-8 5-5,-13-2-31,12-3 0,1-4-3,4-6 1</inkml:trace>
</inkml:ink>
</file>

<file path=ppt/ink/ink2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9:41.2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168 427 61,'-9'-22'36,"5"7"-1,-9-5 1,13 20-24,-18-23-3,18 23-3,-29 5-1,12 11-2,-2 8-1,2 7 0,0 8-2,4 2 0,5 1-1,5-5 0,6-5 0,6-9-1,5-15 1,4-8 0,4-7 1,-1-14 0,2-7 0,-1-6 1,-5-5 0,1 5 0,-5 2 1,-3 6-1,-6 10 1,-4 16-1,0 0 0,9 31 1,-6 5-2,-2 7 1,5 3-1,0 4 0,-1-5-2,3-13-1,2 1-6,-10-33-25,0 0-3,11-18-1,1-7-1</inkml:trace>
  <inkml:trace contextRef="#ctx0" brushRef="#br0" timeOffset="499">380 310 87,'17'-7'36,"-17"7"0,-4 15-9,4-15-20,-22 17-3,5-3-1,4 5 0,3 2 0,4 6-2,6 1 1,9 3-2,2-3 1,7 3-1,-7-3 0,-3-1 0,-8-2 0,-12-10-1,-8-2-1,-9-8-1,1 8-6,-12-19-28,20 2 0,1-12-2,19 16 2</inkml:trace>
  <inkml:trace contextRef="#ctx0" brushRef="#br0" timeOffset="795">601 312 60,'-13'-23'38,"13"23"-1,-26 3 1,16 18-20,-6-2-13,6 11-1,-6 1-1,10 3-1,-1 1-1,6 0 0,1-2-1,3-4 0,0-2-1,-3-5 1,0 1-1,-9-7-1,0 2-3,-12-24-17,21 6-15,-31-11 0,31 11-1,-16-34 1</inkml:trace>
  <inkml:trace contextRef="#ctx0" brushRef="#br0" timeOffset="1076">635 286 74,'0'0'38,"-2"29"-2,8 6 1,-15-2-25,18 16-9,-8 0-1,7 0-1,-3-2-1,4-10 0,4-9-2,-13-28 1,26 9 0,-12-23 0,2-13 0,-1-10 0,-1-8 1,-4-1 0,-5 0 2,0 8-1,-3 5 1,-2 12-1,0 21 1,0 0 0,-4 20-1,2 8 0,4 12-1,-2 6-2,4 7-7,-10-13-28,22-1 0,-1-20 0,5-6-2</inkml:trace>
  <inkml:trace contextRef="#ctx0" brushRef="#br0" timeOffset="1404">942 338 62,'0'0'36,"6"33"0,-2 12-2,-5-2-16,8 14-16,-8-2-2,-4-6 0,-3-10 0,-1-20-1,9-19 0,-22-6-1,18-16 1,0-14 0,7-8 1,2-4 1,4 1 1,6 7 1,-1 3 0,6 13 1,-4 5-1,3 14 1,-3 8-1,1 15-1,-2 6 0,-2 7-1,-5-1 0,-2 2-2,-4-1 0,-5-8-1,1-6-1,2-17 0,-17 2-1,8-20 0,8-3 1,1-10 0,6-4 2,4-1 2,1 2 1,9 6 1,-4 5 0,6 16 1,-5 4-1,1 19 0,-5 5-1,0 13 0,-3 0-2,-6 8 0,1 1-1,-4-7-2,3 4-6,-14-23-25,20-2-3,-10-15-1,23-6 0</inkml:trace>
  <inkml:trace contextRef="#ctx0" brushRef="#br0" timeOffset="1918">1362 330 96,'2'13'38,"-6"5"1,11 23-7,-8 4-28,1 16 0,-3 7-1,2 9-1,-2 1-1,0-5-1,-2-3-1,4-12-1,-1-8-2,-6-25-6,15-4-25,-7-21-3,-3-18-1,-3-14-1</inkml:trace>
  <inkml:trace contextRef="#ctx0" brushRef="#br0" timeOffset="2121">1340 445 70,'33'-16'38,"-4"1"-2,10 17 2,-9-2-26,6 19-6,-14 2-3,-7 14 0,-14 2-1,-11 3-2,-12-1-1,-14-11-4,-1 6-11,-13-34-22,7-3 1,-2-18-2,12-5 1</inkml:trace>
  <inkml:trace contextRef="#ctx0" brushRef="#br0" timeOffset="2761">1743 103 53,'4'-17'36,"-5"-4"1,1 21-1,0-29-14,0 29-15,0 0-1,-9 15-1,4 7-1,0 12-1,2 6 1,3 12-2,0 4 0,0 8-1,0-3 1,-4 3-2,0-8 1,-2-5-1,-1-7-2,-5-11-1,5-5-3,-9-28-12,16 0-21,0 0 0,9-19 0,1-11 1</inkml:trace>
  <inkml:trace contextRef="#ctx0" brushRef="#br0" timeOffset="3011">1837 325 64,'-22'-3'34,"-9"3"0,-6 9-2,-7 1-23,5 2-12,5 6-26,4-5-2,11-1-2,19-12 0</inkml:trace>
  <inkml:trace contextRef="#ctx0" brushRef="#br0" timeOffset="3213">1837 322 65,'0'13'38,"-4"4"0,8 21 1,-4-9-17,4 24-18,-4 0-2,-1 5-2,-1-3-2,-5-21-9,12 2-27,-5-36 1,0 0-2,-6-25 2</inkml:trace>
  <inkml:trace contextRef="#ctx0" brushRef="#br0" timeOffset="3369">1898 61 64,'7'-43'34,"-7"10"-1,0 33 0,0 0-27,0 0-37,-9 26 0,8-3-4,4 10 0</inkml:trace>
  <inkml:trace contextRef="#ctx0" brushRef="#br0" timeOffset="3557">2010 436 79,'3'31'36,"-6"-1"-2,15 12-1,-9-10-31,4 1 1,-1-8-1,7-4 0,0-8 0,4-8-2,-1-11 1,3-14-1,-3-6 0,-3-10 0,-9-4 1,-5 2-1,-8-2 0,-8 5-1,-8 4 1,-1 10 0,-4 10-1,-2-1-5,12 13-27,-6-7-1,26 6-1,-18 3-1</inkml:trace>
  <inkml:trace contextRef="#ctx0" brushRef="#br0" timeOffset="3837">2167 421 83,'28'35'36,"-17"-16"-1,9 15-7,-14-15-22,11 9-3,-8-10-1,-9-18 0,0 0-2,0 0 0,-25-13 0,13-12 0,4-6 0,5-5-1,7 2 2,5 3-1,8 2 1,9 9 0,5 3 0,0 9 1,0 8 0,-4 7 0,-7 12-1,1 8 1,-11 4-1,-3 5 0,-4 2 0,-2-2-1,-1-2 0,5-4 0,3-14-2,-8-16 0,35 3-5,-22-28-25,26 1-5,0-16-1,10 3-1</inkml:trace>
</inkml:ink>
</file>

<file path=ppt/ink/ink2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9:47.0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244 195 50,'-22'3'35,"22"-3"-1,0 0 1,-18-13-19,18 13-6,0 0-2,18 3-2,-18-3-1,22 3-2,-9 0-1,3 4 0,-2 0 0,4 3 0,-5 3-1,-5 6 1,-3 0 0,-4 7-1,-5-3 1,-6 3-2,-3 0 1,-8 3-1,2-6 1,3-4-1,3-2 1,5-2-2,8-15 2,7 20 0,7-14-1,11-2 0,3-1 0,1-3 0,-2 0-3,-2-6-3,6 10-11,-18-15-21,4 4-1,-17-9 0,3 3 0</inkml:trace>
  <inkml:trace contextRef="#ctx0" brushRef="#br0" timeOffset="405">226 36 81,'-17'-14'38,"-12"-5"-2,13 16 2,-10 0-29,10 22-2,-11 1-1,14 12-3,-7 6 0,6 6-1,0 4-1,1 0-1,6-2 2,3 0-2,4-1 1,7-2-1,6-2 0,5-4-1,8-2 1,4-3-1,5-3 1,4-8-1,11-6 0,-2-8 1,4-8 0,-1-14-1,-3-8 1,-3-15 1,-8-14-1,-6-11 1,-15-11-2,-16-4 2,-21-1-1,-9 5 1,-15 6-2,-16 19 1,-10 22-1,-3 22-1,7 30-7,-9-4-17,30 27-13,7 7 0,18 6-1,16-11-1</inkml:trace>
</inkml:ink>
</file>

<file path=ppt/ink/ink2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9:55.6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294 124 68,'0'0'36,"0"0"-2,-6-19 2,6 19-27,0 0-3,-21 7-1,-1-7-1,-4 4-1,-11-1-2,-2 0 0,0-3 0,0 2 0,8-2-1,10 1 1,8-1-2,13 0 1,0 0 0,33 13 0,-7-6 0,0-2-1,0 1 1,-2-2 0,-9 2 1,-15-6 0,16 25 0,-16-5 0,-4 2 1,-2 13-1,0 5 1,2 3-1,0 1 1,-1-1-2,4-6 1,1-3-1,-1-6 0,2-11-1,2-4 0,-3-13-2,0 0 1,16 9-1,-16-9 1,22-13-1,-9 4 1,-13 9 1,23-19 1,-23 19 1,13-14 0,-13 14 1,0 0-1,-15 3 1,-2 4-1,-5 2 0,-7-3 0,-3-2-1,3 0-1,-6-5-3,15 10-7,-7-17-25,27 8-1,0 0-1,1-14 0</inkml:trace>
  <inkml:trace contextRef="#ctx0" brushRef="#br0" timeOffset="733">657 48 83,'-4'-24'37,"4"24"0,-12-26-5,12 26-22,-10 19-3,3 12-1,-6 4-2,4 17 0,-4 4-1,1 8-2,2 2 1,3-1-1,1-6 0,0-7-1,2-3 1,2-16-1,0-4 0,0-5-1,2-8 0,0-16 0,2 19-1,-2-19-2,0 0-3,0 0-10,26-9-19,-18-9-2,10 10-2,-7-11 3</inkml:trace>
  <inkml:trace contextRef="#ctx0" brushRef="#br0" timeOffset="1217">936 183 70,'0'0'37,"19"-10"-1,-19 10-5,0 0-16,-18 2-8,-1 5-2,-15-3-1,-6 4-2,-10-5-1,0 0-1,1 1-1,4-3-2,14 8-5,-4-7-28,35-2 0,0 0-1,9 16 0</inkml:trace>
  <inkml:trace contextRef="#ctx0" brushRef="#br0" timeOffset="1466">915 397 80,'0'0'37,"0"27"1,-17-18-1,-5 14-29,-13-15-3,-7 1-3,-6-7-1,-4-2-3,12 11-15,-4-19-21,13 3 2,2-7-3,15 0 1</inkml:trace>
</inkml:ink>
</file>

<file path=ppt/ink/ink2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49:59.0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66 144 67,'-7'-31'38,"6"12"-1,-7 3 1,8 16-25,0 0-7,2 34-1,-2 1 0,7 18-2,3 8 0,2 9-3,2 0 2,2-6-2,0-8 2,-3-8-2,3-12 1,-3-14-2,-13-22 2,23 0-1,-13-23 0,3-15 1,-3-11-2,6-14 1,0-14-1,0-7 2,-2 2-2,1 9 1,1 7 0,-8 19 0,6 18-1,-14 29-1,0 0-2,-9 22-13,4 16-22,-8-1 1,3 8-2,-1-3 0</inkml:trace>
  <inkml:trace contextRef="#ctx0" brushRef="#br0" timeOffset="390">308 253 80,'-29'5'36,"0"8"0,-17-10-1,7 3-33,-6 0-4,-3-14-28,15 3-3,7-9-2,13 0-2</inkml:trace>
  <inkml:trace contextRef="#ctx0" brushRef="#br0" timeOffset="749">373 284 60,'3'-20'35,"-3"20"-1,13-17 1,-13 17-24,21-1-3,-21 1-2,23 28-1,-12 1-1,-3 10-1,-2 1 0,-5 5-3,-5-1 3,-6-2-3,-3-10 1,3-7-1,-3-12 0,13-13 0,-15-9 0,18-7 1,7-16-2,6-3 2,3-8-2,4-4 3,-1 0-2,1 5 1,-3 5-1,-2 11 2,-10 10-2,-8 16 1,0 0 1,0 38-1,-5-3 1,-1 8-2,1 6 2,4-1-1,2-1 1,7-5-2,0-10 0,5-14-1,3-6-2,-16-12-8,36-12-14,-18-13-14,11 3-1,-3-15 0,5 3-1</inkml:trace>
  <inkml:trace contextRef="#ctx0" brushRef="#br0" timeOffset="2793">978 451 68,'0'0'37,"0"0"0,-14-11 0,14 11-24,0 0-8,0 0-2,0 0 0,-16-8-1,16 8-1,-10-21 0,10 21 0,-13-18 0,13 18 0,-17-10 1,17 10-1,-25 9 1,12-3-1,0 3 0,0 1 0,13-10-3,-10 18-1,10-18-15,13-2-21,6-2 0,7 5 0,-5-13-1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0:42.4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233 217 51,'0'-26'34,"0"26"1,-1-28-1,1 28-13,-12-25-11,12 25-2,-23-18-2,7 21-2,-9 0 0,2 10 0,-4 7-1,1 12-1,2 4 2,4 7-2,3 5 0,7 4-1,2-4 0,8 2 0,3-4 0,3-1-1,6-7-1,1-5 1,1-4-2,4-11 1,2 0 0,-1-11-1,1-6 0,-6-9 1,4-10 0,-9-5 0,-2-7 0,-3-3 0,-2-5 1,1 2-1,-2 0 2,5 6-1,1 4 1,5 8-1,1 5 1,4 11 0,-1 3 1,1 8-1,-5 7 0,2 7 1,-5 5-1,1 9 0,-3 2-1,-1 1 1,4-3-1,-5 0 1,3-9-2,-3-2 0,5-7-3,-10-19-6,19 10-12,-16-23-17,11 6 0,-5-15-2,7 5 2</inkml:trace>
  <inkml:trace contextRef="#ctx0" brushRef="#br0" timeOffset="593">459 517 71,'16'-3'35,"-4"-10"-1,8 3 1,-6-13-27,7 6-1,-13-9-2,4 6-1,-11-6-1,-3 10 0,-9-3-1,-2 15 1,-7 4-1,0 13 0,-3 7 0,4 12 0,0 7 0,7 5-2,7 5 1,5-5-3,8-1-1,4-11-2,13 1-4,-12-26-15,18 5-15,-7-21 3,9-1-1,-13-15 2</inkml:trace>
  <inkml:trace contextRef="#ctx0" brushRef="#br0" timeOffset="842">647 488 74,'-4'-17'36,"4"17"-1,0 0 2,29 19-24,-22-1-6,9 16-3,-6-5 0,2 7-3,-6-6 0,-9-6-1,-4-8-2,-9-13 0,0-9 1,-3-11-1,6-5 0,1-11 0,9-1 2,11-2 0,8 1 2,11 6 0,4 2 1,5 8-1,-3 3 1,2 9 0,-6 5 0,-3 11-1,-7 7-1,-3 4 1,-6 10-1,-1 2 0,-5 4-1,0 2 1,-2-4-1,-2-2-1,1-4-1,-2-7-2,5 1-5,-4-22-16,0 0-14,0-15 0,13 0-1,-3-9 1</inkml:trace>
  <inkml:trace contextRef="#ctx0" brushRef="#br0" timeOffset="1295">1092 51 58,'5'-16'38,"-5"-3"-2,0 19 2,17-4-14,5 15-16,-14 7-3,1 9 0,-5 8-2,-1 8 0,-3 5 0,-1 4-1,-4 3 0,4 1-1,-6 0 0,2 0 0,0-4 0,2-7-1,0 0 0,0-8 0,2-5-1,-4-9-2,5-4-1,0-19-7,0 0-13,0 0-15,20-16 0,-8-14 0,10 4 1</inkml:trace>
  <inkml:trace contextRef="#ctx0" brushRef="#br0" timeOffset="1560">1236 374 75,'-18'-1'34,"-17"1"0,6 23-9,-11-13-13,10 2-12,1 5-31,1-10 0,15 0-4,13-7 1</inkml:trace>
  <inkml:trace contextRef="#ctx0" brushRef="#br0" timeOffset="1763">1357 15 61,'-20'-12'39,"20"12"-1,-13-3-1,16 21-12,-3-18-20,4 18-1,-5 0 0,5 9-1,-2 6-1,0 9 0,-2 9 0,0 7-1,-2 4 1,2 5-1,-5 1 0,1-1-1,1-2 2,-3-8-2,2-3-1,1-12 0,1-6-3,-2-22-3,13 5-12,-9-32-20,11-2 0,-3-15-1,8-4 1</inkml:trace>
  <inkml:trace contextRef="#ctx0" brushRef="#br0" timeOffset="2106">1444 534 37,'0'0'31,"22"15"2,-2-9-1,-1-15-11,16 12-8,-13-19-2,12 7-4,-12-12 0,3 2-2,-11-4-1,-5 4-1,-11-4 0,-5 7-1,-15 5-1,-5 9 1,-6 8-2,-2 11 1,3 9-1,2 9 1,5 7 0,16 4-1,9 0 0,13-1 0,13-9-1,3-12 0,12-5-2,-3-19-4,11 3-20,-10-23-10,4 1-1,-8-8-1,-2 1 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6:38.1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272 52 67,'-6'-24'35,"6"24"0,-8-21 0,8 21-28,-13-7-3,13 7 1,-26 9-1,13 4-1,-10 4-1,2 11 1,-5 8-2,5 11 1,-8 5-1,5 4 1,1 5-2,6 6 1,4-3 1,6-2-1,5-4 1,5-1-1,10-6 1,4 0-1,5-3 1,3-3-1,1-5-1,-2-6 0,2-4-1,-5-8-1,3 1-3,-11-22-23,13 7-11,-7-18 2,10-5-3</inkml:trace>
  <inkml:trace contextRef="#ctx0" brushRef="#br0" timeOffset="593">462 241 80,'0'0'36,"0"0"0,0 0 0,-10 13-32,7 7 0,-2 2-2,5 1-1,-4 3-2,0-7-4,12 7-5,-8-26-12,0 0-4,0 0 4,19-13 9,-12-11 7,8 1 4,1-1 3,-9-5 8,12 18 11,-15-11 4,14 26-3,-18-4-7,0 0-8,8 28-2,-5-4-2,-1 4-1,-2-2-4,5 10-20,-6-17-12,5-3 0,-4-16-2,0 0 1</inkml:trace>
  <inkml:trace contextRef="#ctx0" brushRef="#br0" timeOffset="1170">867 136 83,'3'-13'36,"-6"-4"0,3 17-10,0 0-18,0 0-3,-3 19-1,3 11 0,-4 7-2,1 9 1,-2 5-2,4 11 2,-3 4-2,1-1 0,3-6 1,0-3-1,0-6 1,0-5-1,1-13 0,-1-3-2,3-7 0,-3-22-3,4 29-8,-4-29-26,0 0 0,5-16 1,-5 16-3</inkml:trace>
  <inkml:trace contextRef="#ctx0" brushRef="#br0" timeOffset="1450">1002 440 61,'0'0'34,"-32"10"-2,6 2 1,-11-2-23,3-3-13,3 10-13,-8-9-16,7-3 1,9-6-3,6-5 1</inkml:trace>
  <inkml:trace contextRef="#ctx0" brushRef="#br0" timeOffset="1747">1042 483 74,'-12'16'34,"15"9"0,-10-5 1,11 17-32,-1 0 0,3 11 0,-6-7 0,2 0-2,-2-8 1,0-8-1,-2-12-1,2-13 1,0 0 0,-3-34-1,6 2 0,1-3 0,1-5-1,6-4 2,2 4-1,2 3 1,2 10-2,-1 5 1,-1 10-1,-2 7-3,8 13-32,-21-8 0,19 32-1,-12-13 1</inkml:trace>
  <inkml:trace contextRef="#ctx0" brushRef="#br0" timeOffset="2090">1274 453 59,'-13'13'35,"11"7"0,-5 5-1,11 18-13,-4-6-18,0 8 0,0-3-1,5-2-1,-1-5-1,3-10 0,3-10 0,-10-15-2,22-8 2,-9-12-1,4-12 0,-2-7 2,-1-6 0,1 3 1,-5 0 0,1 8 2,-3 5-2,2 13 0,-10 16 1,0 0-1,10 29 0,-7 5 0,1 3 0,0 8-2,1 2 1,-1-4-2,3-1-1,-9-20-14,10 1-21,-8-23 0,22 3-2,-11-20 1</inkml:trace>
  <inkml:trace contextRef="#ctx0" brushRef="#br0" timeOffset="2527">1579 608 53,'14'5'35,"-14"-5"-1,32-9-2,-17-13-18,8 13-4,-10-10-3,6 6-1,-8-3-2,-11 16-1,15-23 0,-15 23-2,-8-17 0,-5 15 0,-5 5-1,-6 6 0,0 7 0,-1 9 1,4 7 0,6 1 0,5 5 0,8 1 0,11-1 0,7-4-2,7-6 2,3-12-4,12 0-5,-15-18-28,18-5 0,-8-16 0,2-2-2</inkml:trace>
  <inkml:trace contextRef="#ctx0" brushRef="#br0" timeOffset="3369">2022 103 88,'0'0'36,"-2"-16"0,4 35-8,-7 1-21,5 12-3,-8 2-1,3 5-2,-3 3-1,-3-6-3,9 5-6,-11-19-28,13-9 1,0-13-1,17-12 1</inkml:trace>
  <inkml:trace contextRef="#ctx0" brushRef="#br0" timeOffset="3541">2103 179 77,'16'-2'35,"-16"2"-1,11 39 1,-11-11-32,-1 8-2,-2 2-4,-10-3-30,13-6 0,-5-10-3,5-19 1</inkml:trace>
  <inkml:trace contextRef="#ctx0" brushRef="#br0" timeOffset="4009">2408 41 63,'0'0'35,"-4"-16"0,4 16 0,-3-21-20,3 21-6,0 0-2,14-1-2,-14 1-1,22 30-2,-9-2 0,4 10 0,2 5-1,3 12 1,-5 8-1,-1 5 1,-6 8-2,-5 3 1,-7 1 1,-9 0-2,-7-3 0,-8-6-2,-9-4-2,-23-19-33,6-12-2,-16-19 0,-1-15-3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40.2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211 0 88,'0'0'37,"0"0"-1,0 0-2,-15 8-25,-11-8-4,0 3-3,-9 0-1,-3-3-5,11 10-17,-2-7-15,14 1-2,15-4 1,0 0-1</inkml:trace>
  <inkml:trace contextRef="#ctx0" brushRef="#br0" timeOffset="156">211 129 97,'-15'5'38,"-1"6"-1,-11-10-6,5 8-27,-12-6-2,4-3-5,8 3-31,-6-9-3,15 0 0,13 6-1</inkml:trace>
</inkml:ink>
</file>

<file path=ppt/ink/ink3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0:02.4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40 299 59,'-7'-27'36,"7"27"2,-9-19 0,7 38-17,-2 1-12,4 24-2,-1 5-1,4 18-2,-6 6 0,6 7-2,-2-1 1,6-6-3,-4-7 1,1-13-1,-1-10-1,-4-16-1,5-6-2,-4-21-3,0 0-10,-14-31-22,17 1 0,-8-16 0,10-3 1</inkml:trace>
  <inkml:trace contextRef="#ctx0" brushRef="#br0" timeOffset="249">37 311 69,'13'-23'37,"-4"-4"-3,8 22 2,0-6-27,14 20-1,-6-2-3,2 18-1,-2 3 0,-8 10-2,-8 1 0,-9 0-2,-13-1 1,-10-6-4,-5-2 0,-18-26-18,11 5-16,-1-17 0,10 0-1,5-11 0</inkml:trace>
  <inkml:trace contextRef="#ctx0" brushRef="#br0" timeOffset="608">517 33 72,'-9'-27'37,"9"27"0,-19-7-2,12 29-24,-12-6-4,6 17 0,-4 5-3,2 13-1,-2 8 1,4 2-2,3 4 0,-1 2-1,7-1 1,4-5-2,4-4 2,5-9-3,4-8 0,0-13-2,5-2-2,-18-25-10,43 3-19,-23-19-5,6-2 0,-8-12-1</inkml:trace>
  <inkml:trace contextRef="#ctx0" brushRef="#br0" timeOffset="905">559 264 77,'0'0'38,"11"-13"-2,4 25-4,-15-12-23,24 29-4,-13-6 1,2 11-3,-6-4 0,-4 5-2,-6-4 0,-6-5-1,-1-7 0,10-19-1,-16 7 0,16-7 0,0-32 0,9 3 0,5-4 0,5-5 1,0-1 0,1 5 1,-2 2 0,-5 7 0,-8 9 0,-5 16 1,0 0 0,-7 28 0,1 2 1,1 10-2,-3 2 1,7 8-1,2-4 2,5-5-4,6-3 1,1-18-3,6 5-4,-19-25-14,33-7-18,-11-9-1,7 7 0,-8-11 0</inkml:trace>
  <inkml:trace contextRef="#ctx0" brushRef="#br0" timeOffset="1310">963 471 90,'4'40'38,"-9"-14"0,12 16-1,-14-3-32,-6 7-2,-9-4-1,-3-6-4,8 1-8,-18-26-27,22 1-2,0-18 1,13 6-2</inkml:trace>
  <inkml:trace contextRef="#ctx0" brushRef="#br0" timeOffset="1653">1151 304 53,'0'-13'36,"0"13"0,9-27-2,4 24-13,-13 3-14,23 6-1,-12 12-1,2 11-1,-9 6-1,0 9-2,-5 1 2,-6 1-3,-4-2 2,1-9-3,-1-10 1,11-25-2,-16 10 1,16-23 0,7-9-2,8-13 2,3-6-1,3-5 2,2-5-1,1 5 2,-2 6 0,-4 8 0,-10 7 0,-8 25 1,0 0 0,0 0 0,-13 35-1,2 0 0,2 3 1,2 2 0,4-2-1,3-1-1,6-7 2,4-5-4,7-9-1,1-19-7,15 8-17,-6-30-12,10 0 0,-3-11-1,7 2 1</inkml:trace>
  <inkml:trace contextRef="#ctx0" brushRef="#br0" timeOffset="2137">1565 38 59,'-5'-17'37,"5"17"0,0 0 0,28 10-21,-28-10-8,39 31 0,-19-11-3,9 9 0,-3 2-2,5 4 0,-10 0-1,-3 6 0,-9-1 0,-9 4-1,-8 1 0,-11 2-2,-11-2 1,-16-4-4,1 7-9,-25-25-27,9-4 0,-7-11-1,3-10-1</inkml:trace>
</inkml:ink>
</file>

<file path=ppt/ink/ink3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0:10.35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212 284 44,'-13'9'32,"13"-9"2,-7 16-10,7-16-7,0 0-5,0 0-1,4 18-4,-4-18-2,0 0-1,17-4-1,-17 4 0,21-23-1,-11 4 0,-2-2 0,2-4 0,-1 3 0,0 2 0,-2 2 0,-7 18 0,10-22 0,-10 22 0,0 0-1,0 0 1,-1 22-1,-4-4 0,0 4-1,0 5 1,-2 5 0,1 4-1,2 0 1,1 0-1,3-1 1,4-4-1,1-3 1,-1-5-1,0-9 0,-4-14 0,13 18 0,-13-18 0,0 0-1,0 0 1,0 0-1,0 0 1,0 0 0,-13-5-1,0 4 1,-7-1 0,1 4-1,-2-5-1,3 6-2,-6-12-8,24 9-12,-18 6-15,18-6 0,0 0-1,0 0 2</inkml:trace>
  <inkml:trace contextRef="#ctx0" brushRef="#br0" timeOffset="608">168 0 87,'0'0'37,"-23"-4"0,13 33-7,-9-12-23,8 16-1,-8 3-2,2 12 0,-4 2-2,4 8 0,2-1 0,5 3-1,5-4 2,5 1-3,5-3 3,7-4-3,10-4 2,7-5-3,5-10 2,7-9-2,4-10 1,5-17-1,-2-11-1,0-17 1,-3-17-1,-9-19 1,-9-16 0,-11-12 1,-13 0-2,-14 7 2,-13 7 0,-7 19 0,-14 16 0,-7 28 0,-3 28-1,-3 21-2,10 22-8,-7-8-22,25 12-5,4-3-1,17-2-1</inkml:trace>
</inkml:ink>
</file>

<file path=ppt/ink/ink3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0:11.7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159 237 78,'-13'-7'37,"13"7"0,-29 7-1,19 12-30,-9-1-1,0 17-1,-3 0-1,5 8-1,1 4-1,6-6-1,3-1 0,7-9 0,7-10 0,-7-21 0,27 7 0,-9-19-1,1-11 1,-2-10 0,0-8 0,-4-3 1,-1-2-1,0 5 2,-7 4-1,1 17 0,-6 20 1,0 0 0,6 17-1,-2 22 0,-4 9 0,3 7-1,3 2 0,-3-7-2,7 0-2,-16-26-11,25 4-16,-19-28-8,22-5 1,-15-21-1</inkml:trace>
  <inkml:trace contextRef="#ctx0" brushRef="#br0" timeOffset="343">288 393 65,'0'0'36,"0"0"-2,13 1 3,-13-1-27,9 37-5,-12-13 0,3 2-3,-5-4 0,1-4-2,4-18 0,-16 4 0,9-17 0,3-7 0,1-8 0,6-5 0,4-2 0,7 1 2,2 3 0,9 9 0,-2 4 0,6 11 1,-6 10 0,2 12 0,-11 7-1,2 9 0,-10 4-1,0 3 0,-6 2-1,-6-5-2,0-1-2,-7-13-6,18 8-14,-5-29-16,0 0 2,0 0-2,21 2 2</inkml:trace>
  <inkml:trace contextRef="#ctx0" brushRef="#br0" timeOffset="686">672 453 55,'15'-17'37,"5"5"0,-7-6-1,0 12-13,-13-11-16,0 17-2,-1-15-1,1 15-1,-32-2-1,8 10 0,-2 4-1,-3 5 0,2 5 0,1 0-2,4 3 1,8 0-1,8 2-1,6-7 1,10 1-1,7-9 1,8-3-1,2-5 1,4-5 1,-2-10 0,0-9 1,-3-8-1,-4-10 1,-5-11 0,-4-14 1,0-11-1,-4-7 2,1 6-1,-4 6 0,0 13 0,-5 19 1,-1 37-1,4 14-1,-2 34 1,-2 21-2,1 15 1,-1 7 0,5 2-1,5-8 2,1-15-2,4-12 1,2-19-3,8-16-2,-6-26-6,14 3-10,-11-34-21,10-5 0,-8-17-1,5-8 0</inkml:trace>
</inkml:ink>
</file>

<file path=ppt/ink/ink3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0:16.1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42 157 47,'0'0'32,"-16"2"2,16-2-1,0 0-21,-13-2-3,13 2 0,0 0-2,0 0-1,0 0-2,0 0 0,-13-3-1,13 3 0,13 0 0,2 6-1,5-5 1,9 4 0,4-4-1,10 1 1,3-2 0,8-3-1,-4-3 0,4 3 0,-3-3 0,-6 2-1,-5 0 0,-7 5 0,-5 6-1,-8 2 0,-7 4-2,-10 0-1,-4 6-3,-18-19-11,19 0-23,-28-3-1,10-3 2,-7-11-3</inkml:trace>
  <inkml:trace contextRef="#ctx0" brushRef="#br0" timeOffset="483">393 0 59,'0'0'35,"0"0"-1,0 0 1,28 13-23,-28-13-3,33 21-1,-16-13-2,9 11-1,-2-4-1,0 7 0,-5-1-1,0 7 0,-10 2-1,-6-1-1,-11 3 0,-9 0 0,-8 0-1,-9-6-1,-4 0-2,-17-21-14,19 3-21,-11-9-2,12-3 0,6-9-1</inkml:trace>
</inkml:ink>
</file>

<file path=ppt/ink/ink3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2:37.1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279 190 37,'0'0'31,"-15"-3"1,15 3 0,0 0-16,-13-12-4,13 12-2,0 0-4,0 0-2,0 0-1,0 0-1,0 0 0,0 0-1,19-13 0,-19 13 0,22 0 0,-8 3 0,-1 6 0,1 1 0,1 3 1,-4 6-1,-3 4 0,-4-1 0,-8 4 0,-2 0-1,-4 0 1,-3-4-1,-3 0 0,1-3 0,4-5 1,11-14-1,-13 18 1,13-18-1,0 0 0,16-4 0,-16 4 1,23-16-1,-10 8 0,-13 8 1,20-6-1,-20 6 1,13 18-1,-7 2 1,-3 5 0,-2 3-1,-1 2 1,0 4-1,-4-3 0,-5-1 1,-4-7-1,0-9 0,-4-2 0,-5-9 1,-1-3-2,2-7 1,5-2-2,-2-9-3,18 18-12,-13-21-20,13 21 1,9-31-2,-9 31 1</inkml:trace>
  <inkml:trace contextRef="#ctx0" brushRef="#br0" timeOffset="717">222 27 69,'-14'-15'35,"14"15"0,-19-13 0,19 13-25,-18 2-2,18-2-2,-26 20 0,10 0-3,-3 2 1,2 7-1,-5 8-1,5 2 0,-1 0 0,4 6-1,1 3 1,6 3-1,5 1 0,7 4-1,5-3 0,1 3 0,7-6 0,3 0 0,2-5 0,3-6 1,3 0-2,-1-9 2,6-6-2,4-3 1,1-8 0,4-10 0,1-12-1,-2-9 0,-1-14 1,-7-14-1,-3-17 2,-10-17-1,-6-10 0,-15-9 0,-12 1 0,-11 5-1,-7 10 1,-8 16 0,-5 20 0,-6 26-1,-4 22 0,-1 19 0,12 20-7,-9-5-11,20 14-20,1-1 1,17-4-4,4-17 3</inkml:trace>
</inkml:ink>
</file>

<file path=ppt/ink/ink3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2:44.6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285 86 61,'0'0'36,"0"0"0,-9 18-7,9-18-13,-22 17-8,-1-11-1,2 7-2,-13-9-1,5 2-1,-1-5-1,1 1-1,10-1-1,6-2 0,13 1 0,0 0-1,0-13 1,0 13-1,22-15-1,-22 15 2,26-14 0,-26 14 0,19 1 1,-19-1 0,11 25 1,-6-3 0,-5 4 0,4 6 0,-7 2 0,3 4-1,-1 1 0,-1-6 0,-2-2-1,1-2 0,5 1-2,-2-4 0,5 0 0,-2-10-1,6 3-1,-9-19 0,17 23-1,-17-23 2,20 7 0,-20-7 2,24-1 1,-11 2 0,-13-1 2,23 6 1,-23-6 1,8 14-1,-8-14 0,-17 13 0,-5-8-1,-4-2-1,-4-5 1,-2 2-2,-1-6 0,4 5-1,3 1-2,0-12-6,26 12-24,-13 0-4,13 0 0,0 0-2</inkml:trace>
  <inkml:trace contextRef="#ctx0" brushRef="#br0" timeOffset="749">553 43 82,'-9'-22'38,"9"22"0,-10-23-2,10 23-29,-5 19-1,7 7 0,-6 7-1,4 16-2,-5 5 0,5 10 0,-4 2-2,4 4 1,-3-10 0,2 0-2,-2-10 0,1-6 0,-1-11 1,2-7-2,2-6 0,-1-20-2,0 0-1,0 0-3,18-8-9,-23-24-22,18 6-1,-5-12 1,6 5-1</inkml:trace>
  <inkml:trace contextRef="#ctx0" brushRef="#br0" timeOffset="1139">872 251 82,'0'0'37,"0"0"-2,0 0 2,0 0-29,-42-5-3,8 3-1,-11-1-2,-3-1 0,-3 0-2,4-1-1,8 4-2,4-8-5,35 9-29,-17-1 0,17 1 0,17 2-1</inkml:trace>
  <inkml:trace contextRef="#ctx0" brushRef="#br0" timeOffset="1404">856 369 86,'16'13'38,"-16"-13"-1,0 0 1,-34 8-31,8-3-3,-13-3 0,-3 0-1,-3-1-1,3-1-2,-2 0 0,7-1-2,9 7-1,-1-16-8,29 10-27,0 0 1,0 0-1,8-13-1</inkml:trace>
  <inkml:trace contextRef="#ctx0" brushRef="#br0" timeOffset="1685">774 39 83,'0'0'40,"-13"7"-1,9 23 1,-9 4-32,4 16-2,-4 7 0,0 13-2,0 3-1,0-1-1,1-4-2,-2-4 0,5-5-2,-7-20-3,12 6-10,-15-29-23,19 0-2,0-16 0,0 0-1</inkml:trace>
</inkml:ink>
</file>

<file path=ppt/ink/ink3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3:36.7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131 188 37,'-13'10'31,"13"-10"4,-18 12-3,13 1-11,5-13-11,0 0-2,-19-13-1,19 13-2,4-18-1,-4 18 0,17-21-1,1 12-1,-2-4 0,4 7 0,-1-3 0,-2 4 0,-1-3 0,-3 5-1,-13 3 1,13-5-1,-13 5 1,0 0 0,0 24-1,-1-5 1,-1 6 0,5 8 1,-1 3-2,0 6 1,0 0 0,-2 4-1,3-7 0,-2 0 0,-1-4-1,-4-2 1,-3-5-1,-3-3 1,-1-5-1,-2-1 0,-1-9 1,-5-3-1,-1-7 0,0-1 1,-4-5-1,0-3-1,2-2 0,0-5-2,8 5-2,-3-13-9,17 24-11,10-16-16,11 12 1,4-8 0,11 11 1</inkml:trace>
  <inkml:trace contextRef="#ctx0" brushRef="#br0" timeOffset="468">273 370 81,'-15'-14'38,"-2"11"-2,-14-1 2,2 6-31,-4 1-5,-5 0-3,8 7-13,-3-13-21,8 1-2,5-6 0,20 8-1</inkml:trace>
  <inkml:trace contextRef="#ctx0" brushRef="#br0" timeOffset="1732">507 307 66,'-7'-15'34,"7"15"0,0 0-4,20-7-18,-20 7-4,20 3-2,-20-3-1,22 19-1,-13-5-1,4 11 0,-9 2-1,0 9 0,-4 0-1,-1 8 0,-4-5 0,0-3-1,-3-6 1,3-9-1,5-21 0,0 0 0,0 0 0,7-32 0,4-3 0,4-8 0,1-5 0,0-3 0,-3 1 0,-2 3 0,0 7 0,-3 12 0,-5 11 1,-3 17 0,0 0 1,-7 35 0,3 1-1,-2 10 1,1 3 0,1-2-1,1-2 0,3-9 0,4-4-1,4-9 0,2-9 0,3-8-1,3-7-2,0-11-2,10 9-9,-20-21-18,15 9-8,-8-5 2,6 4-3</inkml:trace>
  <inkml:trace contextRef="#ctx0" brushRef="#br0" timeOffset="2418">966 490 73,'0'0'36,"0"0"-1,21 6 2,-21-6-31,26-10 0,-17-3-1,-9 13 0,13-17-3,-13 17 0,0 0 0,-16-8-1,16 8 0,-23 25 0,11-6-1,7 2 0,5 1 1,4-3 0,0-6-1,-4-13 1,19 3-1,-10-16-1,-9 13-2,0-36-13,3 20-22,-12-2 1,9 18-2,-22-21 1</inkml:trace>
  <inkml:trace contextRef="#ctx0" brushRef="#br0" timeOffset="3385">1317 129 65,'-8'-24'36,"8"24"0,-12-31-6,12 31-14,0 0-8,0 0-1,0 0-2,10 31 0,-3-3-1,3 8-1,-2 5 0,3 9-1,1 2 0,-3 3-1,-1 2 0,-3-9-1,0-4-2,-5-10-1,9 2-5,-9-36-16,0 0-15,0 0 1,4-26-2,4-10 2</inkml:trace>
  <inkml:trace contextRef="#ctx0" brushRef="#br0" timeOffset="3635">1531 75 55,'9'-32'38,"-8"2"-2,-1 30 1,2-13-12,4 30-17,-12 12-2,2 17 0,-8 6-1,3 8-1,-2 5-1,-1 3-1,-1-4 0,4-7 0,1-12-1,-1-7-1,3-6-2,-1-16-1,7-16-3,0 0-11,4-15-23,-4-15 2,13 4-1,-1-12-1</inkml:trace>
  <inkml:trace contextRef="#ctx0" brushRef="#br0" timeOffset="3853">1543 276 57,'0'0'36,"-15"-14"-1,2 15 0,-7-7-10,1 16-21,-5-2-5,-7-7-10,8 6-24,-1-2 1,9 1-3,15-6 1</inkml:trace>
  <inkml:trace contextRef="#ctx0" brushRef="#br0" timeOffset="4197">1744 304 81,'-14'-8'38,"14"24"-2,-11-3 1,14 19-30,-10-1-3,7 11 0,0-2-2,6-2 0,3-4-2,-2-9 1,7-13-1,5-12 1,-2-13-1,1-12 0,-4-7 1,-2-5-1,-3-1 0,-4 2 1,0 5-1,-4 8 1,-1 10 1,0 13-1,0 0 1,-4 32-1,4 1 1,4 8-1,-2 7 1,0 9 0,1 6-2,3 2 2,-3 1-2,-2-2 2,4-2-2,-5-2 0,-2-7 0,1-4 0,-3-5 1,-2-10-1,-6-5 0,-2-11-1,-1 0-1,-2-12-2,7 7-8,-16-30-11,26 17-18,-23-22 0,14 6 0,0-7 1</inkml:trace>
  <inkml:trace contextRef="#ctx0" brushRef="#br0" timeOffset="5975">2148 393 70,'0'0'36,"-13"5"0,13-5 1,0 0-28,14 20-2,-14-20-2,22 14-1,-22-14-2,20 5 0,-20-5 0,12-13 0,-12 13-1,-8-23 0,8 23 0,-24-15 0,9 14 0,1 2 0,1 6-1,13-7 1,-19 21-1,19-21 0,-7 23-1,7-23-2,0 0-5,0 0-18,0 0-13,14-20 1,-14 20-1,10-25 0</inkml:trace>
</inkml:ink>
</file>

<file path=ppt/ink/ink3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3:43.2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34 257 81,'0'0'38,"-3"13"0,6 14 1,-3-1-30,8 25-3,-12 2-2,7 18 0,-3 2-1,0 3-1,1-1 0,-2-5-1,2-9-1,-4-12 0,3-10 0,-1-17-2,1-6-3,0-16-8,3-14-20,-5-16-7,10-3 1,-7-16-2</inkml:trace>
  <inkml:trace contextRef="#ctx0" brushRef="#br0" timeOffset="234">12 294 49,'-4'-21'37,"9"5"-2,4 2 2,8 9-10,-17 5-19,38-7-2,-15 10-1,10 10-1,-6 5-1,0 11-2,-7 3 1,-7 8-1,-8 1-1,-13 1 1,-6-3-2,-15-8-1,-1-5-1,-14-16-6,17 5-19,-9-27-10,15 2 0,5-12-1</inkml:trace>
  <inkml:trace contextRef="#ctx0" brushRef="#br0" timeOffset="608">569 0 83,'0'0'38,"-18"10"-2,13 17-2,-14-6-26,1 14-1,-8 4-2,5 9-1,-1 5-1,6 5 0,3 3-1,9-2 0,4 1-1,4-1 0,9-2-1,2-8 0,2-5 0,2-12-2,0-5-2,-2-19-5,9 5-12,-13-29-19,9-2 1,-8-12-1,6-1 2</inkml:trace>
  <inkml:trace contextRef="#ctx0" brushRef="#br0" timeOffset="920">618 250 79,'0'0'38,"14"-1"-3,-14 1 3,34 19-31,-34-19-2,23 34-1,-19-10-1,-1 2-1,-7 0-1,-4 0 0,-2-4-1,-1-5-1,11-17 1,-10 16-2,10-16 1,13-13 0,1-4 0,6-8 1,2-3 0,1-4 0,-1 3 1,-5 5 0,-2 2 1,-15 22 0,7-19-1,-7 19 2,-15 22-1,5 4 0,-1 5-1,-1 9 1,4 2 0,3 3-1,5-4 0,5-5-1,6-4-2,-1-13-1,9 0-4,-19-19-11,38-10-18,-21-8-3,9 7-1,-9-11 2</inkml:trace>
  <inkml:trace contextRef="#ctx0" brushRef="#br0" timeOffset="1295">968 436 79,'0'0'38,"14"7"-1,-4 16 0,-10 5-27,5 16-4,-10 1-3,1 5 0,-9-3-2,0-4-1,-4-6-3,-8-18-7,19 0-24,-10-24-4,16 5 1,-5-27-2</inkml:trace>
  <inkml:trace contextRef="#ctx0" brushRef="#br0" timeOffset="1576">1178 292 79,'0'0'38,"-13"5"-1,13-5 0,-9 27-30,6-7-3,6 4 0,0-1-1,4 0-2,5-5 0,4-8-1,2-9 0,4-11 0,-2-7 0,-1-7 0,-3-2 0,-2-1 0,-5 2 1,-5 6-1,-4 19 1,0 0 0,0 0 1,-5 38-1,2 1 1,1 15 0,1 7 0,-1 8 0,0 6 0,0-1-1,-1-2 1,-1-5-1,-5-6 0,0-1 0,1-13 0,-1-6-1,-2-7 1,2-10-3,2-6 2,7-18-3,0 0-1,-19-13-5,28-1-12,-7-20-20,13-1 1,-2-15 0,7 1 0</inkml:trace>
  <inkml:trace contextRef="#ctx0" brushRef="#br0" timeOffset="2106">1645 148 80,'16'-16'35,"-3"19"2,-3-16-7,20 23-21,-14-4-2,6 15 0,-8-1-2,4 13 0,-7 2-1,-1 13-1,-5 4 0,-7 5-1,-7 4-1,-5 4 0,-9-1-1,-8-3-1,-6 2-3,-14-23-9,11 8-15,-15-25-13,6-9 1,-3-16-3,1-14 3</inkml:trace>
</inkml:ink>
</file>

<file path=ppt/ink/ink3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3:51.7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206 245 55,'-16'11'34,"16"-11"-1,0 0 2,3 17-20,-3-17-6,0 0-2,0 0-2,4-20 0,-4 3-2,6 1 0,-2-7-1,8 0 0,-4-2 1,1 7-2,1-1 1,-10 19 0,16-17 0,-16 17 0,0 0 0,0 30-1,-4-6 0,-5 10 0,2 3 0,1 2 0,2 0-1,1 1 1,1-4-1,2-4 0,3-5 0,0-7-1,1-5 1,-4-15-1,5 13 0,-5-13 0,0 0 0,0 0 0,0 0 1,0 0-1,-13-12 1,13 12 0,-23 3 0,10-1 0,-3 2-2,-3-4-2,19 0-9,-30 1-16,30-1-10,0 0 1,0 0-1</inkml:trace>
  <inkml:trace contextRef="#ctx0" brushRef="#br0" timeOffset="530">184 66 85,'-9'-16'38,"9"16"-2,-29-22-2,29 22-26,-26 8-2,9 8 0,-6 1-3,6 13 0,-1 3-1,2 12 0,2 2-1,7 5-1,1 0 1,6 0-1,6-2 0,4-1 0,6-5-1,7-6 1,6-3-1,5-8 0,8-6 0,5-8 0,2-9 0,4-14 0,-2-12 1,-4-18-1,-6-21 1,-8-15 0,-14-9 2,-12-1-2,-11 1 2,-19 13-2,-10 14 2,-11 19-2,-12 20 1,-5 22-1,0 13-2,-2 6-1,14 18-12,-8-14-16,27 4-9,7-4 2,18 0-2</inkml:trace>
  <inkml:trace contextRef="#ctx0" brushRef="#br0" timeOffset="1217">1030 234 74,'-9'-20'38,"9"20"-2,-35-23 2,35 23-30,-34 6-2,12 11-1,-4 1-1,4 13-2,0 0-2,5 0 0,4 1-1,9-6 0,5-3 0,8-10-1,7-9 1,3-12-1,2-10 2,2-8-1,0-7 2,-1-4-1,-4-1 2,-1 2 0,-8 6 0,-1 13 1,-8 17 0,0 0-1,-1 31 0,-2 10 0,-1 3-1,4 10 0,-2 2-3,4-7 0,2 1-6,-8-30-11,21 1-20,-17-21 0,30-8 0,-17-19 0</inkml:trace>
  <inkml:trace contextRef="#ctx0" brushRef="#br0" timeOffset="1575">1129 242 80,'0'0'37,"-8"26"-1,12 2-1,-4 1-30,4 10-2,-8-7 0,8-2-2,-8-10 0,4-20-1,0 0-1,0 0 1,-4-24 0,4-5 0,7-6 0,3-1 1,2 0 1,6 8 0,1 0 0,3 9 1,-3 6 0,-1 11 0,-3 6-1,-5 10 0,-6 5 0,-2 7-1,-4 7 0,-5 5-1,-2-1 0,1-2-2,-1 1-1,-4-11-5,17 9-10,-4-34-20,5 15 0,-5-15-2,30-15 2</inkml:trace>
  <inkml:trace contextRef="#ctx0" brushRef="#br0" timeOffset="1919">1472 294 65,'10'-24'38,"0"6"-2,-11-5 2,1 23-19,-8-23-13,8 23-1,-30 3-1,10 14-2,-3 4-1,-2 10 0,3 6-2,4 2-1,6 3 0,6-5-1,8-4 1,6-11 0,13-5 0,2-11 1,6-12 0,2-12 2,0-16 0,-1-9 0,-4-13 1,-1-4 1,-8-10 1,-5 8-1,-8 2 0,0 12 0,-9 11 0,2 20-1,3 17 0,-15 17-1,5 18-1,4 12 1,3 14-1,6 3 0,5 4-1,2-6 1,7-7-2,6-18 0,8-8-3,-5-29-6,18 3-11,-9-33-18,7-9 0,0-22 0,-2-4 2</inkml:trace>
</inkml:ink>
</file>

<file path=ppt/ink/ink3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3:56.6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67 121 49,'-19'-5'33,"19"5"2,-17-10-1,1-1-21,16 11-2,0 0-2,0 0-3,-15 8 0,15-8-2,9 16 0,4-7-1,2-3 0,9 0-1,1-6 1,8-2-1,0-4 1,8 1-1,1-3-1,1 1 1,-4 0-1,0 1 0,-4-1 0,-9 5-1,-4-2 0,-5 4-1,-17 0 0,13-1-2,-13 1-4,-13-3-11,13 3-21,0 0 0,-4 13-2,4-13 2</inkml:trace>
  <inkml:trace contextRef="#ctx0" brushRef="#br0" timeOffset="515">372 7 56,'-13'-8'35,"13"8"-1,0 0 2,15 8-22,-15-8-5,30 11-2,-14-2-2,11 8 0,-5-5-1,3 8-1,-6-3 0,-2 6 0,-8-1-1,-5 3 0,-11 1-1,-8 1 0,-6 4-1,-10-2 0,1 4-2,-5-7-2,5 7-9,-15-17-24,23 2-1,2-10-2,20-8 0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40.8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256 86 79,'0'-19'36,"2"5"0,-11-11-1,9 25-27,-25-23-2,12 20 0,-10 0-2,6 10-1,-5 6-1,5 12 1,-1 3-2,7 11 1,2 6 1,6 2-2,-1 5 1,4-1-2,0-1 3,-3 1-4,3-3 3,-4-5-2,-1-5 0,1 0 1,1-6-1,-3-4 0,3-6-1,-1-6-2,2-2-1,2-14-10,0 0-24,-8-21-2,8 21 1,10-37 0</inkml:trace>
  <inkml:trace contextRef="#ctx0" brushRef="#br0" timeOffset="328">237 391 87,'-20'-13'34,"-3"14"-2,-13-4-7,1 5-28,5-2-29,-7 2 2,4-4-4,10-3 1</inkml:trace>
  <inkml:trace contextRef="#ctx0" brushRef="#br0" timeOffset="624">356 329 65,'-16'-13'37,"16"13"0,-19 6-2,5 0-11,10 16-21,-11 3 0,2 7-3,0 7-1,3-1-3,7 6-1,-1-15 0,12 3-1,-3-19 1,11-1 0,-16-12 2,23-24 3,-10-1 1,-5-11 3,6-2 1,-13-11 0,8 9 2,-9-2-2,5 16 2,-5-2-3,0 28 0,0 0 0,9 19-2,-6 13 1,1 15-3,-1 1 2,2 3-2,-1 6 1,3-14-2,-1 0-2,-3-17-4,16 0-29,-19-26-2,29-3-1,-15-23 0</inkml:trace>
  <inkml:trace contextRef="#ctx0" brushRef="#br0" timeOffset="1014">562 96 85,'0'0'37,"0"0"1,-13 18-1,13 26-29,-5-7-2,5 16-2,-4-1 2,4 9-4,-3 1 1,3-4-3,-1-6 2,-1-6-2,4-7-3,-4-11-3,11 4-19,-9-32-14,0 0 1,14-5-2,-1-11 1</inkml:trace>
  <inkml:trace contextRef="#ctx0" brushRef="#br0" timeOffset="1264">749 373 85,'0'0'36,"0"0"0,0 0 1,-19 7-30,0 7-2,4 9-1,-2-1-1,7 10-1,4-2 0,10 5-1,8-3 0,7 2 0,3-4-2,-2-3 2,-3-4-2,-10-4 1,-9-4 0,-14-7-1,-7 0-2,-11-11-2,7 8-8,-8-15-24,13 3 0,5-13-1,12 2 0</inkml:trace>
  <inkml:trace contextRef="#ctx0" brushRef="#br0" timeOffset="1623">896 509 85,'21'5'36,"-7"-5"1,11 6-8,-5-16-19,6 10-2,-26 0-2,25-20-2,-22 8-1,-3 12-1,-3-22-1,3 22-1,-28-6 1,8 14-1,-5 6 0,1 11 1,2 3-1,3 5 1,5 2-1,11-1 0,13-2 0,13-6 0,12-4 0,7-11-2,7-8-2,-8-25-18,5-1-17,-7-18 1,0-13-3,-10-13 2</inkml:trace>
</inkml:ink>
</file>

<file path=ppt/ink/ink3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3:59.3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19 25,'0'0'27,"0"0"-1,0 0 2,0 0-19,0 0-4,0 0-1,0 0-2,0 0-2,0 0 0,0 0-2,0 0 1,13-3 0,-13 3 0,0 0 1,0 0 2,0 0 0,0 0 2,0 0 0,0 0 1,0 0 0,0 0 0,0 0 0,0 0 0,0 0-1,0 0 0,0 0 2,0 0-2,0 0 0,0 0 0,0 0-1,0 0-1,0 0 0,0 0 0,0 0-1,0 0 0,1-17 0,-1 17-1,0 0 1,0 0 0,0 0-1,0 0 0,0 0 1,0 0-1,0 0-1,0 0 1,11 20-1,-11-20-3,7 19-6,-7-19-26,0 0 1,0 0-2,24 8 1</inkml:trace>
</inkml:ink>
</file>

<file path=ppt/ink/ink3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4:04.3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266 109 44,'0'0'30,"0"0"3,0 0-9,-19-21-9,19 21-2,0 0-1,0 0-4,0 0-1,0 0-2,0 0 0,7 18-2,-7-18 0,2 24 0,-5-8-1,0 5-1,-6-1 1,1 6 0,-5 3-1,1 2 0,-2-1 0,2 1-1,2-3 1,4 2 0,2-7-1,2-4 0,2-4 0,0-15 1,9 19-1,-9-19 0,0 0 0,15 6 1,-15-6-1,0 0 0,16-9 0,-16 9 1,14-10-1,-14 10 0,23-5 0,-7 5 1,6 2-1,-2-1 0,5 5 0,-2 0-1,1 0 0,-5-5-3,4 6-4,-23-7-13,25-17-17,-25 17 0,17-20-1,-15 7 0</inkml:trace>
  <inkml:trace contextRef="#ctx0" brushRef="#br0" timeOffset="452">432 280 79,'-11'-20'37,"11"20"0,-25 0-1,25 0-28,-16 17-2,9 4 0,-6 2-2,6 6-1,0 9-1,2 0 0,2 2-1,6 3 0,-3-4 0,2-4-1,-1-5 0,1-8 0,2-6-2,-4-16-2,0 0-6,0 0-13,-7-22-16,4-3 0,6 5 0,-8-8 0</inkml:trace>
  <inkml:trace contextRef="#ctx0" brushRef="#br0" timeOffset="842">175 36 59,'-10'-16'35,"10"16"0,-13-23 1,13 23-20,0 0-5,0 0-3,-26 17-2,17 9-2,-7 2 0,2 7-1,-5 3 0,3 7-1,-1 1-1,5 4 1,-1-2-2,6 0 1,4 1 0,7 2-1,9-2 0,6 2 1,7-1 0,6-5 0,7-4-1,1-5 0,7-6 0,3-9 0,5-11 0,-3-13-1,2-11 0,-6-14 0,-2-16 0,-7-20 0,-8-16 1,-14-10-1,-14-6 1,-13 0-1,-13 6 2,-12 14-2,-12 12 2,-6 25-1,-6 23 0,-7 19-1,4 19-1,-1 3-4,15 18-8,-9-14-21,28 5-4,9-11-1,17-4-1</inkml:trace>
</inkml:ink>
</file>

<file path=ppt/ink/ink3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4:11.2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293 50 64,'0'0'36,"0"0"-1,0 0 1,0 0-25,-29 14-3,11-3-2,-10-6-2,2 6-1,-8-1-1,6 5 0,-3-2-2,8-1 1,5-5-1,18-7 0,-13 3 0,13-3 0,13-10 0,2 1 0,1 0 0,3 3 1,-3 5 0,-1 8 0,-15-7 1,22 31-1,-21-2 1,-2 7 0,-6 5-1,-1 4 0,-3 2-1,2-5 1,0 2-1,2-8 0,5-3-1,7-8 0,3-4-1,7-11 1,4-4-1,2-8 1,1-1-1,-3 0 1,-2-2 1,-4-1 0,-13 6 0,14-5 1,-14 5 1,-19 12-1,-2-5 0,-2 5 1,-8-3-1,0 2 0,-4-5-1,3 1 0,5-1-2,2-9-2,25 3-10,-26-3-17,26 3-6,17-14-2,5 8 0</inkml:trace>
  <inkml:trace contextRef="#ctx0" brushRef="#br0" timeOffset="640">495 49 81,'-6'-25'38,"6"14"-1,-8-4 1,8 15-28,0 0-2,5 31-2,-9-4-1,1 18-1,-3 8-2,2 11 0,1 3 0,-1 1-1,-1-1-1,5-6 1,-4-2 0,4-16-1,0-8 0,0-9-1,3-5-1,-3-21-1,1 13-3,-5-26-7,17 11-9,-13-20-19,13 5 2,-8-8-1,11 2 2</inkml:trace>
  <inkml:trace contextRef="#ctx0" brushRef="#br0" timeOffset="1061">816 177 72,'0'0'37,"0"0"-1,0 0 1,-30 4-21,3 1-11,-15-5-1,-4 1-1,-4 2-1,2-4-3,5 1-1,2-2-5,21 12-17,4-12-14,16 2 2,0 0-2,25 0 1</inkml:trace>
  <inkml:trace contextRef="#ctx0" brushRef="#br0" timeOffset="1311">832 350 83,'0'0'38,"-10"22"-1,-13-18 1,-4 12-30,-15-16-3,-4 0-2,-5-7-1,1 0-2,3 3-5,-3-12-18,21 10-14,7-6-1,22 12-1,0 0 0</inkml:trace>
</inkml:ink>
</file>

<file path=ppt/ink/ink3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4:17.5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218 8 91,'6'-13'38,"13"16"0,-2-5-5,27 23-25,-17-1-1,10 17-2,-7 2-1,4 15-1,-8 3 0,-6 9-1,-8 3-1,-14 7 0,-8 0 0,-16-4-1,-10-2-2,-12-11-1,-5-4-11,-18-31-10,12-2-17,-7-24 0,8-12-2,-3-17 2</inkml:trace>
</inkml:ink>
</file>

<file path=ppt/ink/ink3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4:14.6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78 344 76,'-7'-19'38,"-6"2"-1,13 17 1,-15 1-29,14 24-1,-8 4-2,11 18-1,-5 7-1,4 12 0,-1 6-2,4 7 1,-2-6-2,1-2 1,0-12-2,-2-8 1,-1-13-1,0-12-2,0-26-1,0 0-6,0 0-10,-13-49-21,15 6 1,-7-15-2,7 1 2</inkml:trace>
  <inkml:trace contextRef="#ctx0" brushRef="#br0" timeOffset="280">3 242 70,'10'-13'36,"1"0"-1,14 11 2,-8-3-28,14 18-2,-7-2-2,5 11 0,-7 8-2,-4 6 0,-7 5-1,-10 1 0,-10-1-1,-8-6-1,-9 0 0,-4-10-2,1-3-2,-9-20-5,20 9-18,-3-18-11,21 7 1,-13-26-2,19 7 2</inkml:trace>
  <inkml:trace contextRef="#ctx0" brushRef="#br0" timeOffset="686">531 7 90,'0'0'36,"-13"-15"1,9 30-7,-9-9-22,0 14-1,-9 6-2,6 14 0,-7 2-2,2 14 0,-1 4-1,6 8-1,7 1 0,7 1 0,6-4 0,7-3-1,5-2 0,7-8 0,1-8-1,0-16-1,4-2-2,-5-23-5,8 5-10,-18-27-19,13-1-1,-10-17-1,7 2 2</inkml:trace>
  <inkml:trace contextRef="#ctx0" brushRef="#br0" timeOffset="982">700 261 57,'0'-13'37,"-7"0"0,7 13-1,-17-9-8,8 27-21,-14-2-1,3 13-1,-8 5-3,4 5 0,1-1-2,2 0 0,11 0-2,9-7 1,8-6-2,6-12 1,7-10 0,2-12 0,4-10 0,-3-13 1,-3-9 0,-5-5 1,-4 3 1,-5 3 0,-2 5 1,-4 15 0,0 20 0,0 0 1,-14 11 0,14 21 0,-4 8-1,5 7 0,2 2 0,1 1-1,2-3-1,3-8-2,7-2-2,-16-37-10,27 32-12,-11-41-14,3 0 2,-3-12-2,2-4 2</inkml:trace>
  <inkml:trace contextRef="#ctx0" brushRef="#br0" timeOffset="1357">856 378 74,'-4'-13'38,"4"13"0,0 0 0,0 41-21,-4-3-11,4 12-1,-3 5-2,1 4 0,-1-1-3,-1-10-2,4 0-4,-13-31-14,17-3-19,-4-14 0,0-14-1,0-17 0</inkml:trace>
  <inkml:trace contextRef="#ctx0" brushRef="#br0" timeOffset="1809">1061 502 88,'16'6'37,"-20"9"-1,5 15 1,-9-2-31,2 12-2,-7-5-2,-4 3-1,4-5-3,-5-12-6,15 4-20,3-25-10,0 0 1,-10-19-2</inkml:trace>
</inkml:ink>
</file>

<file path=ppt/ink/ink3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4:25.4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157 73 33,'0'0'32,"4"-16"1,-4 16 1,0 0-16,5-24-3,-5 24-3,-3-18-3,3 18-3,0 0-1,-16-13 0,0 12-2,16 1 0,-32 16-1,13 1 0,-1 5 0,0 5-1,2 5 0,8 2 0,2-1-1,3-2 0,7-7 0,6-2 0,5-4 0,5-11-1,3-7 0,-3-10 1,3-6-1,-3-10 1,-1-5-1,-2-1 1,-5 0 0,-3 3 1,-3 4-1,-1 8 1,-3 17 0,0 0 1,-4 14-1,1 11 0,3 6 0,3 4 0,3 1-1,5-1 1,2-3-2,3-6 0,6-6-2,-5-17-4,11 7-11,-12-20-21,7 3 0,-9-6-1,2 3 2</inkml:trace>
  <inkml:trace contextRef="#ctx0" brushRef="#br0" timeOffset="546">394 191 98,'0'0'39,"0"0"0,-6 35-4,8-8-30,1 15 0,-6 2-2,4 5 0,-2 2-3,-3-7-1,-1-2-3,-11-29-14,21 0-23,-5-13 1,0-17-1,4-12 0</inkml:trace>
</inkml:ink>
</file>

<file path=ppt/ink/ink3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4:35.1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237 251 64,'-15'-10'36,"15"10"-2,0 0 2,0 0-26,0 0-2,0 0-2,0 0-1,21-6 0,-21 6-2,23-2 1,-23 2-1,29 6 0,-29-6-1,23 23 0,-22-7-1,-4 9 0,-8-1-1,-2 2 0,-6-1 0,-1 1 1,2-3-1,5-5 1,5-4-1,8-14 1,10 19-1,3-10 1,4-4-1,2 0 0,0-2-1,-2-5-1,-1 2-4,-13-22-9,13 11-20,-13-15-3,3 3-1,-9-8-1</inkml:trace>
  <inkml:trace contextRef="#ctx0" brushRef="#br0" timeOffset="390">182 9 94,'-17'2'38,"17"-2"0,-24 8-7,13 7-24,-9-4-2,1 10-1,-3 0 0,2 8-2,1 3-1,6 4 1,3 3-2,4 8 1,5-1 0,6 5-1,4-1 0,4-2 1,3 0-1,7-2 0,5-4 0,6-7 0,5-6 0,5-9 0,2-10 0,2-9-1,1-17 1,-3-14 0,-2-22-1,-4-16 1,-9-12 0,-14-6-1,-10-1 2,-14 3-1,-13 12 0,-15 11 0,-14 19 1,-12 23-1,-4 22 0,-4 13-2,8 21-6,-7-8-12,24 18-19,11 0-1,16 1 0,11-9-1</inkml:trace>
  <inkml:trace contextRef="#ctx0" brushRef="#br0" timeOffset="3073">832 485 72,'0'0'38,"-22"-20"-4,22 20 4,-19-9-24,23 25-4,-4-16-2,-10 32-3,3-7-1,4 3-1,-4 4-1,-2-3-1,-4-1-2,-4-9-1,2-1-3,-14-19-13,29 1-21,-20 4-1,20-4 1,0-14-3</inkml:trace>
</inkml:ink>
</file>

<file path=ppt/ink/ink3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4:41.9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49 78 80,'-12'-18'38,"12"18"-1,-13-40-3,13 40-24,-6-20-2,6 20-1,0 0-2,0 0-1,-8 12-1,13 12 0,-1 8-3,1 9 2,4 5-2,0 5 0,-3 4 0,1-4 0,-1 0 0,2-5 1,-3-7-2,3-6 1,-2-5-1,-2-11 0,-4-17-2,0 0-2,0 0-2,5-17-11,8 7-17,-14-18-4,11 5 0,-5-7 1</inkml:trace>
  <inkml:trace contextRef="#ctx0" brushRef="#br0" timeOffset="312">201 83 55,'6'-26'36,"-3"4"0,-3 22-2,2-23-6,-2 23-19,1 23-2,1 4-1,-7 7-1,2 11-2,-1 3-1,-1 8 0,1-4-1,-4-1 0,2-3-1,2-8 0,-4-6-1,2-10 0,5-5-3,1-19-2,1 16-9,-8-29-18,7 13-4,16-33-2,-5 13 1</inkml:trace>
  <inkml:trace contextRef="#ctx0" brushRef="#br0" timeOffset="546">234 244 51,'0'0'36,"-13"-22"-1,-1 19 0,-11-3-10,3 11-19,-11 2-8,-11-1-31,12-2 0,2-4-2,6 0-2</inkml:trace>
</inkml:ink>
</file>

<file path=ppt/ink/ink3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4:47.3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104 0 68,'0'0'37,"0"0"0,0 14 1,0-14-25,-5 27-5,-8-6-2,4 11-2,-7 1-1,3 7-1,1-6-1,-3-2-2,6-2-3,-7-18-8,21 2-26,-5-14 2,0 0-3,14-8-1</inkml:trace>
</inkml:ink>
</file>

<file path=ppt/ink/ink3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4:59.5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200 351 44,'0'0'32,"3"-19"2,-4 4 1,1 15-19,-5-25-4,5 25-2,-5-20-2,5 20-2,-12-13-1,12 13-1,-25-4-1,8 11 0,-6 4-1,0 8 0,-2 3-1,2 6 0,3 1-1,5 3 0,8 2-1,5-6 0,8-5 0,7-5 0,5-7-1,3-5 1,4-7 0,-2-10 0,-1-6 0,-2-9 1,-5-4 0,-2-3 1,-8-1 0,3 4 0,-7 0 1,2 10 0,-3 20 1,0 0-1,0 0-1,0 32 1,-1-1-1,2 4 0,-1 6 0,0 0-1,4 1 0,-1-6-1,3-3-2,-2-9-2,9 3-10,-13-27-15,22 11-9,-22-11 0,26-13 0</inkml:trace>
  <inkml:trace contextRef="#ctx0" brushRef="#br0" timeOffset="468">357 424 92,'0'0'37,"0"0"0,-8 41-8,-3-16-22,12 14-2,-8-1-1,3 7 0,-1-5-2,1 0 0,0-9-3,-1-10 0,8 2-8,-3-23-20,0 0-9,2-16-2,11-2 1</inkml:trace>
  <inkml:trace contextRef="#ctx0" brushRef="#br0" timeOffset="1201">736 203 66,'-3'-13'36,"3"13"0,-10-16 1,10 16-25,0 0-4,0 0-1,-31-1-2,18 14-1,-2-3-1,1 13 0,-1 1-2,2 6 1,1 4-1,3 0 0,3 2 0,4-2-1,-1 1 1,3-5-1,5-2 1,1-5-1,3-2 1,4-5-1,4 0-1,2-7-1,3 1-3,-9-17-10,16 8-13,-12-18-11,6 1 0,-8-14 0,-1 4 1</inkml:trace>
  <inkml:trace contextRef="#ctx0" brushRef="#br0" timeOffset="1498">768 354 82,'-18'4'35,"0"8"0,-6-9-8,10 11-22,-6 4-7,-9-8-30,13-3-1,16-7-2,-21-1 0</inkml:trace>
  <inkml:trace contextRef="#ctx0" brushRef="#br0" timeOffset="1857">1122 98 82,'-4'-17'37,"4"17"0,-4-22-7,4 22-18,-5 13-4,5 10-1,-4 4-2,1 16-1,-3 4-2,2 10 1,0 2-2,-1-1-1,0-4 0,-1-9-1,4-3-2,-3-17-2,9 0-9,-4-25-17,0 0-8,-2-29-1,11 4 1</inkml:trace>
  <inkml:trace contextRef="#ctx0" brushRef="#br0" timeOffset="2137">952-1 76,'0'0'37,"0"0"-2,17-3 1,-17 3-29,32 6-1,-12-3-2,8 7 0,2 2-2,5 2 1,2 4-2,0 4 1,0 1 0,-2 6 0,-7 1-1,-7 12 0,-9 0 0,-11 3 0,-8 2-1,-9 3 1,-10-2-1,-4-3 0,-5-4 0,-3-7 0,-1-8-1,0-9-1,7-2-2,-4-18-5,19 9-14,-4-19-17,14 0 3,3-11-3,12 1 2</inkml:trace>
  <inkml:trace contextRef="#ctx0" brushRef="#br0" timeOffset="2683">1645 412 77,'13'3'37,"-13"-3"-1,-14 3 1,-15-3-29,10 7-3,-11-1-2,-1 1-1,2 1-1,6-2 0,6-2-2,17-4 1,0 0-1,0 0 1,0 0-1,21-13 1,-8 6 0,2 2 0,-15 5 1,16 0 0,-16 0 1,0 21-1,-7-2 1,1 5 0,-2 6 0,3 2 0,-3 1-1,6-1 0,-3 2 0,5-5-1,6-1 0,-3-8-1,7-1-1,-10-19 0,23 22 0,-10-19 0,5-1 0,-4-7 0,-1 4 1,2-4 2,-15 5 0,17-8 1,-17 8 0,0 0 0,-28-2 0,5 5 0,-7-3 0,-6 4-2,-1 1-2,-4-5-5,19 14-13,-7-14-19,14 9 0,15-9-1,-14 7 0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55.8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248 17 52,'0'0'35,"15"-4"-1,-15 4 1,7-15-16,-7 15-9,0 0-2,-22 8-1,1-3-3,-4 6-1,-7 0-1,2 5 0,-5 1-1,5-1-1,1 0-1,6-6 0,6-1-1,17-9-1,0 0 1,0 0-1,7-13 1,8 2 0,3 0 2,3 0 0,-4 1 1,-3 6 1,-14 4 1,20 4 0,-20-4 0,11 28 0,-11-6 0,2 12 0,0 2-1,-1 4 0,-1-1-1,3 1 0,-3-2 0,-1-6-1,-1-1-1,2-9-1,0-2 0,0-5 0,5-2 0,-5-13-1,4 13 0,-4-13 1,0 0 1,14 2 0,-14-2 1,13-5 1,-13 5 0,0 0 0,13-4 1,-13 4-1,0 0 1,-20 9-2,3-6 1,-5 1-1,-4-1 0,0-1-1,5 3-3,-10-13-22,17 8-10,14 0-2,0 0 1,-6-19-2</inkml:trace>
</inkml:ink>
</file>

<file path=ppt/ink/ink3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5:07.6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211 87 75,'4'-20'36,"-4"-1"-3,0 21-3,-3-26-20,3 26-3,-13-17-1,13 17-1,-27-3-2,11 9 0,-3 0-1,3 4 0,2 3 0,4 8-1,1 3 1,8 6 0,1 2-1,1 2 0,1 2 0,0 2 0,0-2 0,-1 0 0,1-3-1,-4-1 1,2-4-1,-1-1 0,-2-1 0,2-3 0,-2-1 0,3-3 0,-3-2-1,1-3 1,2-1-2,0-13 0,-4 15-3,4-15-5,0 0-13,1-13-17,-1 13 2,16-26-1,-3 11 2</inkml:trace>
  <inkml:trace contextRef="#ctx0" brushRef="#br0" timeOffset="374">231 360 67,'-20'-16'36,"-3"13"-2,-3 6 2,-6-3-27,3 6-6,-3-1-3,1-9-11,7 8-23,10-4 0,14 0-2,0 0 0</inkml:trace>
  <inkml:trace contextRef="#ctx0" brushRef="#br0" timeOffset="577">240 269 45,'-7'21'35,"8"-6"0,2 14 0,-2-6-10,11 13-17,-11-4-3,4 7 0,-10-10-2,5 2-1,-1-10-1,-3-8 0,4-13 0,0 0-1,-13-15 1,10-9-1,3-8 0,3-7 1,1 0-1,3 4 0,6-1 0,0 9-2,6 6-1,-7-2-9,12 18-24,-8-1 0,3 6-1,-3-2 0</inkml:trace>
  <inkml:trace contextRef="#ctx0" brushRef="#br0" timeOffset="936">471 327 64,'0'0'36,"0"0"-1,13-19 0,6 14-26,-15-8-1,11 9-2,-15 4-1,0 0-2,0 0-1,0 0 0,-24 19-1,10 1 0,-3 5 0,-1 2 0,0 3 0,5 4 0,5-4-1,4 0 1,8-5-1,1-6-1,8-5-2,0-8-4,17 7-18,-11-19-13,11 5 2,-4-9-3,4 2 2</inkml:trace>
  <inkml:trace contextRef="#ctx0" brushRef="#br0" timeOffset="1263">712 282 78,'0'0'37,"-17"0"-1,7 16-2,-5-8-27,7 13-2,-7-1-1,8 6-1,3 3-1,4 1-1,5-1-1,6-3 1,0-3-1,2-3 1,-4-4-1,-5 0 0,-4-16 0,-10 16 0,-7-12 0,-8-4-2,2 5-3,-10-18-10,20 10-22,0-9 0,13 12 0,7-27 0</inkml:trace>
  <inkml:trace contextRef="#ctx0" brushRef="#br0" timeOffset="1560">894 49 57,'-1'-14'38,"1"14"-2,0 0 1,0 16-13,0-16-18,0 33-1,0-9-1,0 8-1,-4 0-1,1 8 0,-2 1-1,1 4 1,-2 2-2,2 0 1,-3-4 0,2-3-1,0-2 0,2-9 0,0-6-1,1-7 1,2-16-1,5 13 0,-5-13 0,0 0 0,13-23 0,-10 2 1,2-3-1,1-6 1,1-1 0,1-1-1,3 2 1,2 7 0,3 6 1,1 8-1,1 12 1,-2 10-1,-3 7 1,-3 8 0,-3 2 0,-1 2-1,-3-2 1,2-4-1,1-7 0,-6-19-1,25 10-2,-9-30-5,21 8-12,-5-24-19,13 0 1,2-3-2,8 3 1</inkml:trace>
</inkml:ink>
</file>

<file path=ppt/ink/ink3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5:12.1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540 236 47,'-4'-13'33,"4"13"1,0 0 1,-2-25-20,2 25-3,0 0-3,0 0-2,-11-6-2,11 6-1,-34 10-1,11-7-1,-4 0 0,-2 0-1,1 0-1,4-2 1,6-1-1,5 0 1,13 0-1,0 0 0,0 0 1,0 0-1,20 21 1,-11-8 0,-3 2 0,-3 8-1,-3 1 1,-5 4-1,-2 1 2,3 0-2,-2-3 1,6-6-1,0-2 0,0-18 0,15 13 0,1-12 0,1-1 0,1-3 0,4 2 0,-5 1 0,-2 4 0,-2 2 0,-13-6 0,13 24 0,-13-8 0,-4 5 0,-2-3 0,-3 1 0,-4-3 0,-5-3 0,2-6 0,-3-4-1,2-3-1,-4-9-3,21 9-10,-30-16-17,30 16-6,-2-27 1,2 27-3</inkml:trace>
  <inkml:trace contextRef="#ctx0" brushRef="#br0" timeOffset="655">277 26 62,'-26'-16'36,"26"16"1,-34-5 0,26 20-20,-16-17-7,11 15-2,-13-3-1,5 7-3,-2 8 0,-2 3-2,3 7 0,5 8 0,2 4-1,3 2 0,5 1 0,4 2-1,2-4 0,5 1 0,6-3 1,5-4-1,7-2 0,6-1 0,5-3 0,7-1-1,8-5 0,3-4 1,3-8-1,0-8 1,4-9-1,-4-15 1,-4-11-1,-5-12 1,-10-18 0,-7-16 0,-12-13 0,-7-5 1,-22-4-1,-5 4 1,-14 5-1,-10 12 0,-12 14 0,-10 31 0,-5 20 0,-6 11-2,13 26-8,-11-8-10,32 23-20,6-2-1,26 6 0,9-10-1</inkml:trace>
</inkml:ink>
</file>

<file path=ppt/ink/ink3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5:18.3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331 72 68,'6'-13'36,"-6"13"-1,0 0 2,-10-19-24,10 19-6,-32 0-1,11 2-2,-10-1-1,1 5 0,-4-3-2,3 3 0,1-5-1,7 1 0,9-2 0,14 0-1,0 0 0,-6-22 0,6 22 1,19-20 0,-19 20 0,24-13 0,-11 15 1,-13-2 0,17 27 0,-13 0 0,-4 3 1,0 7-1,-4 0 1,-1 3-1,-2 1 0,-1-1 0,-1-3 0,5-3-1,-1-4 1,1-1-1,7-3-1,-2-5-1,4-2 0,-5-19-1,21 20 0,-6-17 0,7-3 1,-3-6 0,2 0 0,2 2 2,-4-2 0,-1 6 1,-18 0 0,16 6 1,-16-6 0,-21 17-1,2-10 1,-8 0 0,-7-1 0,-3-2-1,1-2-1,-1-5-1,7 1-1,3-6-6,27 8-9,-28-9-21,28 9 0,1-14-2,-1 14 2</inkml:trace>
</inkml:ink>
</file>

<file path=ppt/ink/ink3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5:19.1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99 48 76,'-12'-21'37,"12"21"1,-17-29-1,17 29-26,-16 9-3,13 11 0,-9 5-3,8 21-1,-5 3-1,6 13-1,-1 2 0,2 6-1,-1-4 0,2 3-1,2-7 1,-2-11-1,4-10 0,-2-6 0,-1-7 0,-1-12-1,2-3-1,-1-13-2,0 0 0,-1-23-5,14 14-8,-20-25-16,20 9-6,-7-10 1,8 0 0</inkml:trace>
  <inkml:trace contextRef="#ctx0" brushRef="#br0" timeOffset="374">335 219 70,'0'0'37,"18"6"-3,-18-6 3,4 18-28,-20-17-2,3 14-2,-18-7-1,-2 1-2,-10-4 0,-3-5-1,1-2-1,1-4-1,9 3-3,3-11-7,32 14-25,-13-3 1,13 3-4,24 7 3</inkml:trace>
  <inkml:trace contextRef="#ctx0" brushRef="#br0" timeOffset="655">369 368 88,'-16'16'38,"3"-2"-2,-21-11 1,9 5-32,-11-5-1,-1 3-2,-4-3-1,2-6-5,14 12-14,-2-16-19,13 5-1,14 2-1,-1-16-1</inkml:trace>
  <inkml:trace contextRef="#ctx0" brushRef="#br0" timeOffset="2886">363 57 73,'0'0'37,"-4"-25"-1,4 25 2,0 0-27,0 0-2,-21 25-2,12 11-2,-11 7-1,0 11-1,-10 4 0,0 4-2,-2-2 1,2-3-2,0-9 1,2-8-1,8-8-3,1-13-1,14 7-11,-9-26-23,14 0-2,9-16 0,5-4-2</inkml:trace>
</inkml:ink>
</file>

<file path=ppt/ink/ink3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5:23.2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 42 77,'0'0'38,"-16"-27"-2,16 27 2,-4-16-29,4 16-2,7 21-1,-1 10-2,-3 5-1,2 13-1,-2 8 0,6 8-1,-5 3 0,2-1 0,0-6 0,1-9 0,1-11-1,-1-14 1,-7-27-1,25 10 1,-12-27 0,1-9-2,4-13 2,-4-11-1,0-8-1,3-8 2,-2 0-1,1 3 1,-6 5-1,-2 8 0,1 13-1,-7 9-1,-2 28-1,0 0-6,0 0-11,-11 23-20,14 3 1,-7-7-1,5 10 1</inkml:trace>
  <inkml:trace contextRef="#ctx0" brushRef="#br0" timeOffset="374">242 189 89,'-16'13'34,"-15"-6"1,5 10-6,-6-2-29,-3-8-9,4 6-26,2-10 2,12 1-3,2-8 0</inkml:trace>
  <inkml:trace contextRef="#ctx0" brushRef="#br0" timeOffset="17862">491 262 57,'0'0'34,"-5"-17"1,5 17-1,0 0-19,-5 22-7,5-22-3,-8 36 0,1-14-3,10 7 1,-6-2-2,10 2 1,-1-1-2,6-1 1,1-3-1,4-8 0,1-9 1,-1-7-1,5-9 0,-3-10 0,-2-11 1,1-3 0,-3-12-1,-1 5 1,-5 3 0,0 5 1,-7 7 0,-2 25 0,-7-16-1,7 16 1,-13 28 0,4-1-1,1 5 0,2 10 0,0 3-1,4 5 1,8 2-1,-3 3 0,0 1 1,0 1-1,1-3 0,-4-4 0,-1-3 0,-8-8 0,-1-6 0,-2-5 1,1-7-1,-4-3 0,1-7 0,-2-8-1,3-1-1,-2-8-1,15 6-5,-23-29-10,24 12-21,-5-12 1,10-3-2,-5-7 1</inkml:trace>
  <inkml:trace contextRef="#ctx0" brushRef="#br0" timeOffset="18783">936 450 62,'0'0'35,"-13"17"-1,13-17 1,7 13-23,-7-13-4,0 0-3,11 16-1,-11-16-1,17 1 0,-17-1-1,13-17 0,-8 1-1,-10-6 1,-1 3-1,-7-1 0,-3 6 0,-1 6 0,-1 7-1,4 7 0,2 7 1,6 4-1,6 3 0,5 1 0,0-4-1,9-2-2,-14-15-6,26 7-20,-26-7-8,16-26-2,-16 1 1</inkml:trace>
</inkml:ink>
</file>

<file path=ppt/ink/ink3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5:42.5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54 311 87,'0'0'38,"0"0"-2,-15 5-3,22 19-27,-12-4 0,5 18-2,-4 1 0,3 14-1,-2 4-1,0-2 0,-2 5-1,5 1 1,-4-3-2,4-2 1,-3-8-1,2-12 0,1-7 0,-3-5-1,3-10-1,0-14-2,0 0-2,-2-20-11,17 7-17,-11-19-4,9 4 0,-5-14-2</inkml:trace>
  <inkml:trace contextRef="#ctx0" brushRef="#br0" timeOffset="296">18 332 59,'13'-26'38,"-1"0"-2,11 14 2,-11-10-15,21 27-19,-7 5 1,3 15-2,-6 3-1,-5 8-2,-8 5 1,-9 0-2,-9-2 0,-11-4 0,-7-6-4,-15-19-3,15 5-29,-16-20 1,16 1-2,-5-11 2</inkml:trace>
  <inkml:trace contextRef="#ctx0" brushRef="#br0" timeOffset="780">613 5 74,'0'0'36,"-5"-14"-1,5 14-2,0 0-23,-13 2-1,9 18-3,-12 4-1,1 6-1,-3 8-1,-6 10-1,3 2 0,2 5-1,3 1 0,7 3-1,8 0 0,8 2 0,5 0 0,8-6 1,3-1-1,2-6 0,-1-4-1,-5-10-1,3-2-3,-22-32-10,38 14-23,-38-14-1,30-19-1,-17-5 0</inkml:trace>
  <inkml:trace contextRef="#ctx0" brushRef="#br0" timeOffset="7551">931 379 46,'-1'-13'34,"4"0"2,-5-6 0,2 19-20,-1-28-4,1 28-1,-10-16-5,10 16 0,-25 9-2,6 4-2,-5 5 0,-1 3-1,-4 4 0,3 1-1,1 2 1,9-2-1,9-4-2,10-3 2,7-1-1,9-7 1,7-8-1,3-3 0,3-9 1,-6-8 0,-1-9 0,-3-5 0,-5 1 0,-5-1 1,-5 6 0,-4 11 1,-3 14-1,0 0 1,0 0 0,-8 33 0,4-4 0,1 5-1,0 1 0,5-3 0,-1-2-1,4-6-1,0-2-3,-5-22-4,24 27-10,-24-27-21,24-4-1,-12-12 1,7 4-1</inkml:trace>
  <inkml:trace contextRef="#ctx0" brushRef="#br0" timeOffset="7972">1078 405 86,'0'0'37,"0"0"1,19 29 1,-21-8-32,7 15-2,-8-1-1,3 8 0,-3-3-3,-1-3 0,1-4-1,-2-9-3,4-3-3,1-21-15,0 0-18,-5-20 0,14 4-2,-2-16 1</inkml:trace>
  <inkml:trace contextRef="#ctx0" brushRef="#br0" timeOffset="8393">1382 506 88,'0'0'37,"-4"23"1,-12-8 0,15 12-32,-11 0-2,3 8-1,-4-2-2,2-2-2,0-4-4,-3-16-8,18 5-25,-4-16 1,0 0-2,13-32 1</inkml:trace>
  <inkml:trace contextRef="#ctx0" brushRef="#br0" timeOffset="8627">1565 268 80,'0'0'38,"0"0"0,-4 27 0,-5-10-29,5 21-4,-8-3 0,6 6-2,-1 1-1,7 0-2,4-5 0,9-14 0,5-7 0,6-13 0,2-7 0,2-12 0,1-11 0,-3-11-1,-3-1 1,-2 1 1,-8 3 0,-5 3 0,-3 9 0,-5 23-1,0 0 1,-10 17 0,2 12 0,1 11-1,1 2 1,2 11 0,0 2 0,1-3 0,6-4 0,-1 3 1,1-8-2,0 0 1,-3-9-1,-4-3 0,-2-8 0,-3-4 0,-4-6 0,-4-7-1,-2-3-2,-6-12-1,11 6-7,-14-26-8,27 13-21,-6-16 0,17 1 0,-1-10 0</inkml:trace>
  <inkml:trace contextRef="#ctx0" brushRef="#br0" timeOffset="9157">1955 34 58,'-2'-15'38,"2"15"0,15-16 0,2 25-11,-2-9-18,15 17-2,-5 2-1,5 9-2,-4 4-1,1 7 0,-7 4 0,-4 8-2,-5 1 0,-9 5-1,-8-2 0,-6 5 0,-9 0 0,-5 1-1,-5-4-2,-8-8-1,4 8-10,-20-28-14,16 5-13,-4-15 0,8-7-2,-1-12 1</inkml:trace>
</inkml:ink>
</file>

<file path=ppt/ink/ink3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5:59.55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285 334 45,'-25'1'30,"25"-1"2,-19 6-4,3-11-12,16 5-3,0 0-3,-13 15-3,13-15-2,0 0-1,0 0-1,7-13 0,-7 13 0,22-13-1,-7 4-1,5 8 1,-1-4 0,1 10-1,-2-4 0,-1 9 1,-17-10-1,19 25 0,-19-9 0,-4 1-1,-5-1 1,-4 0-1,3 0 1,1-1-1,5-1 0,5 4 0,6-2 1,7 4-2,5-4 2,2 3-1,1 0 1,-4 1-1,-10 0 1,-8-1 0,-4 0 0,-9 0 0,-9-3 0,-4 4 0,0-7-1,-5-5 0,5-1-2,0-10-2,8 7-7,-11-17-23,29 13-5,-15-30 2,15 17-2</inkml:trace>
  <inkml:trace contextRef="#ctx0" brushRef="#br0" timeOffset="515">235 133 89,'-13'-19'36,"13"19"1,-36 8 0,24 9-30,-11-4-2,2 12 0,-2 1-2,1 7 0,0 5-2,5 3 0,-1 5 1,5 5-1,4 1-1,5 0 0,4-1 1,4 0-2,10 0 2,2 0-2,8-6 0,4-3 1,6-3-1,5-7 1,3-6-1,3-10 0,2-13 0,0-15 1,-2-11-1,-3-19 1,-1-18-1,-6-15 1,-9-19 1,-9-8-1,-9-3 1,-14 4-1,-13 4 1,-13 12-1,-12 22 2,-10 19-2,-7 24 0,-4 20-2,5 20-4,-9-4-12,27 22-20,3 1-1,18 4-1,10-8 0</inkml:trace>
  <inkml:trace contextRef="#ctx0" brushRef="#br0" timeOffset="2980">833 675 41,'-13'-8'33,"13"8"2,0 0 0,-2-16-11,15 22-9,-13-6-4,0 0-2,15 10-2,-4 9-2,-9 2-1,2 5-1,-8 0-1,-5 7-1,-5-2 0,-5-4-2,-3-1-2,-7-18-11,17 5-23,-8-15-3,20 2 1,-16-14-1</inkml:trace>
</inkml:ink>
</file>

<file path=ppt/ink/ink3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6:05.4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106 55 63,'0'0'35,"-22"3"-1,22-3 1,-13 3-23,20 10-3,-7-13-2,7 13-2,-7-13-2,24 12 0,-10-15-1,8-2 0,-3-6 0,6-1 0,-3-1 0,0 0 0,-5-3 0,1 6 0,-18 10-1,18-16 1,-18 16-1,0 0 1,0 0-1,-18 8 0,9 7 0,0 9 0,1 3 0,3 9 0,1 5 0,4 4 0,0 2-1,1 1 0,-1-2 0,-1-1 0,-1-3 1,-2-3-2,1-2 2,-1-4-2,-2-4 1,0-3 1,0-5-1,2-3 0,-5-2 0,9-16 0,-22 14 0,7-14 0,-1-3-1,-1-7 0,-1 0-2,1-4 0,17 14-4,-28-37-9,28 37-13,12-21-11,4 11 1,-2-9 0,13 6 1</inkml:trace>
  <inkml:trace contextRef="#ctx0" brushRef="#br0" timeOffset="484">268 356 80,'0'-16'37,"0"16"0,-19-7 0,3 11-26,-12 2-6,0 1-3,-7 5-4,-12-13-24,15 3-10,5-7-2,6-10-1,6-6-1</inkml:trace>
</inkml:ink>
</file>

<file path=ppt/ink/ink3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6:09.93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351 321 38,'-4'-19'33,"4"19"2,-6-19 0,6 19-10,-11-18-12,11 18-4,0 0-1,-18-5-3,5 5 0,13 0-2,-30 20 0,17 2-1,-5 1 0,5 10-1,0 5 0,5 4 0,8-1-1,2 4 0,9-6-1,3-2 1,6-10-1,6-6 1,1-10-1,-1-6 0,-5-11 1,1-9 0,-7-3 0,-4-6 0,-6 4 1,-5 1-1,-5 4 1,-8 8 0,0 4-1,-7 11 1,1 5-1,-6 1-2,4 4-1,-10-14-10,21 11-24,-12-18 0,22 3-1,-26-18-2</inkml:trace>
  <inkml:trace contextRef="#ctx0" brushRef="#br0" timeOffset="500">217 149 71,'-18'-19'37,"18"19"-2,-35-24-2,35 24-21,-30-2-2,15 15-2,-9 5-3,11 9 0,-9 7-2,5 9-1,-1 4 0,5 7-1,5 2 0,3 1 0,8 1-1,3-1 0,7-3 1,6-4-1,10-3 0,3-6 0,5-5-1,4-8 0,5-7 1,2-9-1,4-9 0,0-15 0,-4-8 0,0-18 1,-4-18 0,-8-17-1,-7-16 1,-16-8 0,-10-5-1,-13 2 2,-16 5-1,-12 15 0,-13 22 0,-8 23 0,-8 28 0,-4 22-3,10 28-8,-11-2-24,27 14-5,3 3 0,16-3-2</inkml:trace>
</inkml:ink>
</file>

<file path=ppt/ink/ink3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6:15.0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246 0 70,'0'0'37,"0"0"-1,0 0 0,-16 14-27,-7-12-3,1 5-1,-10-1-1,3 0-1,-4 1 0,4 0-2,3-3 0,11 4 0,15-8-1,0 0 0,0 0-1,0 0 1,26 4-1,-8-8 1,0-2-1,1 2 1,0-1 0,-4 8 0,-15-3 1,14 26-1,-12-4 1,-2 7 0,-5 6 0,-2 7 1,-3 2-1,1 1 0,3-3-1,-1-3 1,4-3-1,3-10-1,3-2 0,7-8-1,5-3 0,-2-10 0,4 2 0,1-3 1,-1-2 0,1 1 1,-18-1 0,17 6 1,-17-6 0,0 0 0,-22 12 1,1-8-1,-7-1 1,-5 0-2,2-2 1,-1-1-2,4 2-2,-1-8-5,29 6-17,-13 4-14,13-4 2,0 0-2,22-4 1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56.7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91 39 86,'-8'-23'38,"8"23"-1,-18-18 2,18 18-31,-13 22-1,9 9-2,-5 9-1,5 11-2,-5 6 1,4 8-2,3-1 1,0 0-2,-1-6 1,2-1-1,-2-8 0,-2-7 0,4-8-1,-3-8 0,4-6 0,-5-5 0,5-15-3,0 0-2,0 0-13,10-25-21,5 6 2,-8-8-1,9 2 1</inkml:trace>
  <inkml:trace contextRef="#ctx0" brushRef="#br0" timeOffset="421">353 231 86,'0'0'36,"0"0"1,0 0 0,-31-6-29,11 12-3,-10-6-2,-2 7-1,-3-1 0,-3 0-2,3 4-1,0-6-4,18 15-8,-2-15-25,19-4 2,0 15-1,13-8-1</inkml:trace>
  <inkml:trace contextRef="#ctx0" brushRef="#br0" timeOffset="639">328 421 82,'4'26'38,"-17"-17"-3,-4 6 2,-18-11-29,4 3-3,-8-4-2,-4-3-5,13 12-18,-5-18-17,17 0 1,3-4-2,15 10 0</inkml:trace>
</inkml:ink>
</file>

<file path=ppt/ink/ink3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6:15.8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89 48 81,'-1'-13'38,"-12"-8"-1,13 21 1,-9-13-28,9 26-2,-9 5-2,6 15-2,-3 10 0,-1 15-1,1 7-1,5 6 0,-4 1-1,4 0 0,-1-9-1,-2-6 1,1-9-2,3-11 1,0-12-2,-4-12 0,4-13-1,0 0-2,0 0-5,-8-37-10,25 17-19,-12-15 0,12 4-1,-7-7 2</inkml:trace>
  <inkml:trace contextRef="#ctx0" brushRef="#br0" timeOffset="344">340 206 83,'0'0'37,"0"0"-1,0 0 1,-19 12-32,-3-4 0,-12-3-2,-1-2-1,-6 0-2,-3-5-1,4 2-3,-3-10-8,25 11-25,0-7 1,18 6-2,0 0 1</inkml:trace>
  <inkml:trace contextRef="#ctx0" brushRef="#br0" timeOffset="593">369 417 62,'-6'17'39,"-12"-11"-2,-1 7 1,-13-16-18,3 14-14,-11-10-2,4 5 0,-7-2-3,2-5-4,11 14-13,-8-22-21,16 8 0,3-8-3,19 9 1</inkml:trace>
  <inkml:trace contextRef="#ctx0" brushRef="#br0" timeOffset="2808">347 11 65,'0'-13'37,"0"13"1,0 0 0,-25-3-22,24 32-9,-13 2-1,3 20 0,-8 3-2,1 15-1,-8-3-2,1 3 2,-3-6-3,2-7 1,2-8-3,1-13-2,10 4-10,-11-25-25,24-1 1,0-13-3,16-9 0</inkml:trace>
</inkml:ink>
</file>

<file path=ppt/ink/ink3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6:19.7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112 187 49,'0'0'37,"-17"-22"-1,17 22 1,-13 3-12,24 22-16,-18 8-3,7 20 1,-4 8-2,4 16-1,-5 4-1,5 12-1,-3-1 0,3-6-1,0-11-1,-1-13 0,1-10 0,-3-18-3,3-12-1,0-22-3,0 0-13,1-35-19,10 2 1,-7-20-1,8-2 0</inkml:trace>
  <inkml:trace contextRef="#ctx0" brushRef="#br0" timeOffset="312">56 182 75,'11'-20'35,"4"17"0,2-3-8,9 12-17,-4-1-4,8 11 0,-5 0-2,-2 11 0,-6 1-1,-4 8-1,-13-1-1,-8 2 1,-14-4-2,-4-1 1,-9-8-2,-1-6-1,3-1-4,-9-23-15,17 12-16,6-16-1,19 10 0,-10-21-1</inkml:trace>
  <inkml:trace contextRef="#ctx0" brushRef="#br0" timeOffset="858">603 6 81,'-9'-20'39,"9"20"-3,0 0 2,-14 18-30,-2-5-3,7 21 1,-8 0-3,-1 15 1,1 4-2,0 11 1,6 1-2,7 8 1,3-4-1,8-2 0,6-5-1,4-7 0,5-7 0,1-14-2,0-7 0,-1-17-2,4-4-4,-10-26-9,16 8-18,-15-22-4,8 3-1,-9-12 2</inkml:trace>
  <inkml:trace contextRef="#ctx0" brushRef="#br0" timeOffset="1155">830 208 72,'-7'-22'37,"7"22"-1,-20-19 1,20 19-27,-25 12-3,6 10-1,-4 3-2,-1 12-2,0 4 0,4 2-2,3 2-1,7-4 1,11-5-2,3-13 1,6-7-1,6-14 0,3-14 1,3-9-1,-2-10 2,1-6 0,-4-6 0,-3 2 1,-5 1 0,-2 9 0,-2 9 2,-5 22-1,0 0 1,5 13-1,-5 15 1,3 11-1,-1 5 0,2 3-1,0 1-1,2-8-2,2 0-3,-8-24-9,18 9-18,-18-25-7,31-1-1,-18-17 0</inkml:trace>
  <inkml:trace contextRef="#ctx0" brushRef="#br0" timeOffset="1529">1019 371 78,'0'0'38,"-11"28"0,0 2 0,12 10-27,-5 4-6,1 8-1,-1-6-1,2 1-2,2-7-3,-7-15-3,14 3-14,-7-28-19,0 0 0,2-13-1,9-5 0</inkml:trace>
  <inkml:trace contextRef="#ctx0" brushRef="#br0" timeOffset="1857">1259 513 62,'0'0'39,"-9"18"-1,12 8 1,-12-14-14,11 25-20,-8-3-1,-1 2-2,-6-2-2,-5-8-3,5 7-8,-16-26-27,29-7 1,-17 0-2,17 0 0</inkml:trace>
  <inkml:trace contextRef="#ctx0" brushRef="#br0" timeOffset="2153">1609 217 86,'0'0'36,"-26"-25"0,26 25-7,-33-2-22,17 11-1,-7 3-1,6 12-2,-5 4 0,3 9-2,4 1 0,5 4-1,6-4-1,4-5 0,7-7-1,2-12 0,5-10 0,4-10 0,4-11 1,-2-12 0,2-8 0,1-5 1,-3-3 2,-3 7-1,-5 2 0,-1 15 1,-11 21 0,0 0 0,6 14 0,-7 21 0,-4 7-1,5 9 1,2 6-1,-1-7-1,5 0-2,-6-16-2,13 6-11,-13-40-24,22 22 2,-9-26-3,7 0 1</inkml:trace>
  <inkml:trace contextRef="#ctx0" brushRef="#br0" timeOffset="2621">1818 464 79,'0'0'37,"0"0"-1,0 0 1,20 28-29,-8-14-1,7 11-2,-11-5-1,-1 11 0,-7-2-2,-4-1 0,-9-2-1,-1-1 0,-4-1 0,2-2-1,2-1 1,7-3-1,5-2 1,2-16-1,19 21 0,6-17 0,2-7 0,6-4-2,4 1-2,-3-13-4,10 13-10,-14-19-22,8 5 1,-15-8-1,3 6 1</inkml:trace>
  <inkml:trace contextRef="#ctx0" brushRef="#br0" timeOffset="2996">2284 109 77,'9'-15'38,"0"-1"1,12 16-1,-21 0-28,41 15-4,-19 10 0,2 15-1,-6 7-2,-4 21 0,-4 6-1,-8 11 0,-5-1-1,-9-1-1,-7-2 1,-11-8-3,-8-8 0,-8-17-2,-3-2-8,-24-35-15,11-1-14,-6-13 1,7-3-2,3-16 1</inkml:trace>
</inkml:ink>
</file>

<file path=ppt/ink/ink3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6:36.2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362 178 56,'0'0'34,"0"0"-1,0 0 2,0 0-20,0 0-5,-31 11-2,14-3-2,-14-3-2,5 4 0,-4-3-2,4 0-1,4-5 0,9 2 0,13-3-1,0 0 1,0 0-1,0 0 0,0 0 1,13 6-2,-13-6 1,0 0 0,0 0 0,12 14-1,-12-14 2,1 22-2,7-5 2,2 0-1,3 2 0,6 0 0,2-3 0,4-2 0,-3-1 0,-5 0 0,-3 0 0,-5 0-1,-6 2 1,-7 1 1,-5 0-1,-7 0 1,-1-5-1,-5-1 1,-1-7-1,-3-6-1,4 3-2,-7-17-9,16 8-26,-4-10 2,8 6-1,0-4-1</inkml:trace>
  <inkml:trace contextRef="#ctx0" brushRef="#br0" timeOffset="484">166 90 52,'0'-13'37,"0"13"-1,-17 1 1,0-4-9,4 16-19,-14-3-2,10 15-1,-6 4-1,7 7-3,-1 4 0,4 7-1,8 2 0,5 0-1,10 3 0,5-2-1,8-3 0,3-5 1,9-6-1,5-6 0,7-7 0,2-10 1,0-14-1,0-14 1,-4-11-1,-3-20 1,-7-16-1,-8-16 1,-11-9 1,-13-1 0,-12 3 0,-11 12-1,-15 16 1,-8 21 0,-12 23 1,-6 21-2,-1 15-2,1 9-3,14 19-12,3-15-22,18 6 1,10-12-1,19 2-1</inkml:trace>
  <inkml:trace contextRef="#ctx0" brushRef="#br0" timeOffset="999">683 574 101,'-13'7'39,"-5"9"0,7 20-10,-6-1-25,-2 1-2,-6 6-4,-5-21-13,11 8-23,-3-17 0,9-1-1,13-11-1</inkml:trace>
</inkml:ink>
</file>

<file path=ppt/ink/ink3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6:48.2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60 165 69,'-3'-20'37,"4"1"-2,-5-6-4,4 25-18,-2-27-5,2 27-1,0 0 0,0 0-3,6 23 0,-1 6-2,0 8 0,3 8-2,2 4 1,0 6-1,3-2 0,0-4-1,3-7 0,3-9 2,-5-10-1,2-11 0,2-12 0,-4-12 1,2-8-1,-3-10 1,0-12-1,3-10 1,-4-7 0,1-3-1,-3-1 1,-1 2-1,-2 9 1,-3 9 0,-1 14-2,-3 29 0,0 0-3,-24 6-6,16 33-20,-12-6-9,10 10 0,-6-7-2</inkml:trace>
  <inkml:trace contextRef="#ctx0" brushRef="#br0" timeOffset="390">299 215 90,'0'0'36,"0"0"0,-12 16-7,-15-9-24,-1 3-2,-8-2-2,-12-8-6,9 2-31,-9-4 1,13-4-2,9-3-1</inkml:trace>
</inkml:ink>
</file>

<file path=ppt/ink/ink3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6:51.1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134 0 58,'0'0'36,"0"0"-1,8 17 0,-8-17-21,0 0-3,0 0-2,0 0-2,5 13-2,-7 1-2,-4 4 0,-1 6-1,-2 2-1,-2 3 0,-7 1-2,-3-4-1,7 1-7,-17-16-24,18 2-6,-2-11 0,15-2-2</inkml:trace>
</inkml:ink>
</file>

<file path=ppt/ink/ink3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6:55.6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233 301 47,'-9'-18'33,"3"3"1,6 15 0,-11-29-20,11 29-2,-13-16-3,13 16-2,-24 0-2,8 9-1,-7 1-1,0 9-1,-3 1-1,1 9 0,3 1 0,3 2-1,7 0 0,8-2 0,6-2-1,6-5 1,4-4 0,8-6 0,1-9-1,2-5 1,0-8 0,-1-5-1,-5-9 2,-1-6-1,-2-3 0,-9 3 2,-2 0-1,0 7 2,-3 8-1,0 14 1,0 0-2,2 32 1,1-2 0,2 8-1,1 1-1,4 0-1,1-2-1,-3-12-1,8 2-9,-16-27-22,21 6-6,-8-17 2,9 2-3</inkml:trace>
  <inkml:trace contextRef="#ctx0" brushRef="#br0" timeOffset="561">393 526 70,'14'-12'36,"-14"12"0,30 7 0,-30-7-27,29 18-1,-29-18-2,14 31-1,-17-9-2,-4 6-1,-8 1 0,-1 5 0,-3 1-1,6 3 0,-1-4 0,7-2 0,2-3-1,12-4 1,5-6 0,8-9-1,2-3 1,5-8-2,3-5 0,-4-9-2,5 9-7,-18-24-17,9 10-12,-6-12 0,-3 2 0,-7-8 0</inkml:trace>
  <inkml:trace contextRef="#ctx0" brushRef="#br0" timeOffset="1014">815 241 88,'0'0'37,"-31"-6"-2,17 17-3,-8-9-23,9 12-3,-9-4-1,4 11-3,1-3 0,1 4-1,3 3 0,3 1-1,5 0 1,1 0-1,4 0 0,6 0 0,3 0 1,7 0-1,2 0-1,6-6-1,3 5-2,-5-24-10,16 11-24,-13-19 0,5-2 0,-9-11-1</inkml:trace>
  <inkml:trace contextRef="#ctx0" brushRef="#br0" timeOffset="1248">883 437 67,'-16'-5'35,"-7"3"1,-3 8-1,-9-5-21,9 8-13,-8 7-14,4-10-21,6-6 0,2-2-2,22 2-1</inkml:trace>
  <inkml:trace contextRef="#ctx0" brushRef="#br0" timeOffset="1685">1133 63 86,'-3'-18'36,"3"18"1,0 0-9,0 0-19,6 23-2,-3 12-2,-6 7-1,3 12-2,-4 2-1,4 3 0,0-5-1,0-5-1,-3-5 0,2-13-4,5-2-10,-4-29-23,0 0 1,0 0-2,9-24 1</inkml:trace>
  <inkml:trace contextRef="#ctx0" brushRef="#br0" timeOffset="1965">1018 0 85,'0'0'36,"0"0"-1,22 8-7,-6-7-21,13 14-1,-2-5-1,9 10-2,-1 2 0,4 2-1,-1 4 0,-3 5-1,-8 7 0,-3 8 0,-16 1-1,-5 5 0,-11 0 1,-13-4-2,-9-2 2,-8-9-1,-3-12-2,-7-11 2,2-5-2,1-11-1,13 0-5,-8-21-16,23 10-15,4-11 3,17 3-3,6-4 2</inkml:trace>
  <inkml:trace contextRef="#ctx0" brushRef="#br0" timeOffset="2402">1667 382 50,'13'2'37,"-13"-2"-1,0 0 2,-11 27-12,-13-19-18,3 3-3,-13 1-1,2-1-1,-6-2-2,8-5-1,4 2 0,12-4-1,14-2 0,0 0 0,31 0 0,-5 0 1,0 1-1,4 3 1,-7 1 0,-9 6 1,-14-11 0,3 31-1,-7-10 1,-8 7 0,2 2 0,1 3 0,1 1 0,5 0-1,6 0 0,2-5 0,4-5-1,3-6 0,-12-18 0,23 17 0,-23-17 0,19 3 0,-19-3 1,0 0-1,0 0 2,0 0-1,0 0 1,-26 13-1,1-4 0,-7-4-1,3 10-7,-15-18-22,18 9-6,1-6-2,11 1 0</inkml:trace>
</inkml:ink>
</file>

<file path=ppt/ink/ink3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7:02.9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213 122 61,'2'-24'35,"-2"3"1,-8-2-1,-1 7-22,-8-5-6,4 14-2,-12-4 0,8 13-1,-2-2-1,3 9-1,16-9-1,-17 23 1,12-9 0,8 5 0,-3 0 0,5 2-1,-4 4 0,1 4 0,-1 2 0,-1 7-1,0 1 1,-3 1-1,0 4 0,2 2 0,-1-2 1,2 1-1,0-2 0,0-2 0,0-2 0,0-6 0,3-3 0,-6-8-1,3-5-1,0-17-3,0 0-4,-11-14-17,18-2-13,-3-13 1,14 0-2,-5-10 3</inkml:trace>
  <inkml:trace contextRef="#ctx0" brushRef="#br0" timeOffset="375">247 356 77,'-27'-7'36,"-2"8"1,1 15-4,-5-12-27,4 9-2,-7-4-5,4-8-12,14 8-22,3-12 0,15 3-3,0 0 2</inkml:trace>
  <inkml:trace contextRef="#ctx0" brushRef="#br0" timeOffset="578">246 402 72,'6'32'36,"-8"-3"-1,11 11-3,-5-10-26,5 5 0,-9-9-2,3-1 0,-3-25-2,-16 12-1,16-12 0,-22-30-1,13 4 1,5-7-1,4-3 1,6 1-1,7 4 0,7 3 0,5 2 0,-1 6-1,5 8-3,-14-8-13,6 13-20,-5-5 2,2 11-2,-18 1 0</inkml:trace>
  <inkml:trace contextRef="#ctx0" brushRef="#br0" timeOffset="890">441 455 43,'19'8'32,"-19"-8"3,24-13-2,-12-6-15,8 10-8,-15-14-2,8 13-2,-12-6-1,-1 16 0,-7-13-2,7 13-1,-25 13 0,8 7-1,-2 5 1,-1 7 0,2 2-2,8 5 1,5 0-1,5 0 0,8-4-1,2-9-2,12 0-4,-9-22-17,16 3-13,-3-14 0,6-2-2,-6-9 2</inkml:trace>
  <inkml:trace contextRef="#ctx0" brushRef="#br0" timeOffset="1186">763 412 66,'-10'-14'37,"10"14"-2,-21 1 2,12 19-29,-3-1-3,7 11 0,-1 1-3,7 6 0,2-2-1,3-2 0,0-3-1,0-4 1,-6-4-1,-5-5 0,-6-4-1,-7-11-2,1 5-9,-9-20-24,9-1 0,-1-12-1,14 0 1</inkml:trace>
  <inkml:trace contextRef="#ctx0" brushRef="#br0" timeOffset="1451">882 87 59,'1'-24'37,"-1"24"0,0 0 1,14 12-16,-19 8-14,14 19-3,-9 4 0,0 10-3,-4 4 0,-5 0-1,0-5 0,-2 0-1,-1-7 0,3-5 0,4-5 0,-1-5-1,3-4 0,0-7 0,3-3-1,0-16 1,0 0 0,0 0 0,14-12 0,-5-6 0,3-1 1,2-1 0,5 1 0,3 7 1,-1 7-1,4 12 1,-1 6-1,1 11 2,-2 1-2,-1 2 1,-3-5 0,1-5-1,3-12-1,2-20-2,9-1-8,-9-33-22,27-6-5,9-18-1,12-5-1</inkml:trace>
</inkml:ink>
</file>

<file path=ppt/ink/ink3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7:07.5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259 302 39,'-23'1'33,"10"-4"1,13 3 0,-22-12-18,22 12-4,0 0-1,0 0-4,0 0-1,13-3-2,-13 3 0,29-4-1,-10-3-1,3 4 0,-1-5 0,-4 3-1,-2-1 1,-2 7 0,-13-1-1,15 15 1,-14 4-1,-4 7 1,-3 7-1,0 6-1,-2 7 1,0 1-1,0-5 0,3 2 0,1-6 1,2-2-2,2-6 1,2-8 0,2-4 0,-4-18-1,8 22-1,-8-22-2,0 0-2,-3-13-4,3 13-11,4-32-18,5 11 1,-9-16 0,13 18 21,-13-17 11,17 3 3,-3 8 8,-10-7 10,11 17 21,-17-4-2,2 19 1,-13-19-19,13 19-8,-34 9-3,11 0-3,-8-2-1,-4-2-5,13 12-20,-14-18-11,14-2 0,-3-7-3,12-1 2</inkml:trace>
  <inkml:trace contextRef="#ctx0" brushRef="#br0" timeOffset="686">224 144 69,'-11'-16'36,"11"16"1,-31-13 0,31 13-26,-29 9-3,13 9-1,-10 2-2,4 12-1,-3 4-2,6 9 1,3 1-2,6 6-1,1 1 1,6 0-1,3-2 0,9-4-1,4-4 0,9 1-1,4-6 2,5-8-1,12-7 0,1-7 0,4-7 0,8-12 0,-2-10 1,-2-18-1,-3-12 1,-6-17 1,-5-13-1,-11-17 1,-11-4-1,-18 2 1,-15 0 0,-15 17 0,-17 10 0,-13 25-1,-11 21 1,-8 28-3,7 26-6,-6-5-10,32 23-21,8 1-1,21 0-1,18-7 0</inkml:trace>
</inkml:ink>
</file>

<file path=ppt/ink/ink3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7:13.39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268 13 64,'0'0'36,"7"-18"-1,-7 18-3,0 0-20,-3 14-3,-14-14-3,-2 7-1,-10-1-2,-3-3-1,-2 2-1,1-5 1,3 0-2,5 0 0,10 1-1,15-1 1,0 0-1,0 0 0,27-15 0,-10 14 0,5 1 1,-5 3 1,-2 3 0,-2 10 0,-7 9 0,-4 9 1,-4 3-1,0 6 1,-7 6-1,4 0 0,-3-2 0,3-2-2,0-7 2,4-4-2,4-7 1,1-8-2,5-6 0,-9-13-1,24 8 1,-6-16 1,-1 3-1,1-3 1,-4 2 0,-1-1 2,-13 7-1,15-5 1,-15 5 0,-18 8-1,-1-1 3,-2 2-4,-7-2 3,-4 1-2,-1-4 0,-1-1-2,13 8-5,-13-22-14,34 11-18,-19-9 2,19 9-3,18-19 2</inkml:trace>
  <inkml:trace contextRef="#ctx0" brushRef="#br0" timeOffset="686">654 35 76,'4'-16'39,"-13"-6"-2,9 22 2,0 0-30,0 0-2,-13 35-1,13 10-1,-8 5-2,8 12 0,-3 7-1,6 5-2,-3-2 1,4-2-1,-3-10 0,2-6 0,-1-11 0,-1-8-2,1-7 1,-4-13 0,2-15-3,0 0-1,0 0-3,-4-38-10,23 16-20,-15-17-1,14 8 0,-7-9 1</inkml:trace>
  <inkml:trace contextRef="#ctx0" brushRef="#br0" timeOffset="1045">976 222 70,'0'0'37,"0"0"0,0 0 0,-10 13-26,-15-11-6,-5 4-1,-12-5-1,1 2-1,-3-3-2,1 0-1,8 5-4,0-13-10,35 8-22,-13 14 0,26-3-2,0-6 1</inkml:trace>
  <inkml:trace contextRef="#ctx0" brushRef="#br0" timeOffset="1264">982 409 70,'0'0'37,"-18"19"0,-3-15 1,0 4-25,-15-5-8,-2 3-1,-8-2-2,-1-4-1,5 2-3,-1-10-6,22 13-23,-3-11-7,24 6 1,0 0-3</inkml:trace>
</inkml:ink>
</file>

<file path=ppt/ink/ink3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7:17.4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120 392 67,'-4'-17'38,"-5"-1"-2,9 18 2,0 0-28,0 0-3,-17 34 0,18 5-3,-7 4 0,6 11-2,-3 0 1,2 2-2,-4-3 0,4-7-1,-2-7 1,2-8-1,-2-6-2,0-12 1,3-13-3,0 0-4,0 0-11,-7-25-20,12 5 0,-7-12 0,9 3 0</inkml:trace>
  <inkml:trace contextRef="#ctx0" brushRef="#br0" timeOffset="312">10 301 59,'-3'-18'36,"-1"-7"-1,12 8 0,-8-11-24,22 20-3,-9-13-1,15 16-2,-2 0-2,7 15 0,-3 4-1,1 9-1,-10 7 0,-8 5 0,-8 6-1,-14 1 1,-8 0-2,-9-7-1,-5 3-1,-3-14-6,13 4-22,-5-15-6,26-13 0,-21 13-3</inkml:trace>
  <inkml:trace contextRef="#ctx0" brushRef="#br0" timeOffset="5383">689 84 48,'-2'-19'35,"-3"-7"2,5 26-6,-12-35-12,12 35-9,0 0-1,-17-4-1,1 17-2,3 13-2,-3 5-1,0 9 1,-3 7-2,5 7 1,-4 2-2,8 2 0,0-1 0,8-2-1,2 0 1,9-4-2,0-4 2,8-5-2,-2-7 1,2-6-2,3-6 1,-2-12-2,3 3-4,-21-14-8,39-12-16,-24-3-8,10 2-2,-11-6 2</inkml:trace>
  <inkml:trace contextRef="#ctx0" brushRef="#br0" timeOffset="5788">907 299 76,'-13'-20'37,"13"20"0,-29-19-10,29 19-17,-36 17-3,17 10-1,-7 2-2,3 10-1,3 0-2,5 0 0,2 0-1,6-10 0,7-5-1,9-10 0,-9-14 1,26 3-1,-9-13 0,4-10 0,-3-7 0,0-7 0,2-6 1,-8 4 1,1 3 0,-6 7 0,-4 7 0,-3 19 0,0 0 1,4 30 0,-4 1-1,2 8 1,2 4-2,0 1 0,3-3-2,-1-11-2,6 6-6,-12-36-17,13 16-11,-13-16-1,23-8-1,-14-7 1</inkml:trace>
  <inkml:trace contextRef="#ctx0" brushRef="#br0" timeOffset="6256">1014 494 57,'0'0'36,"0"0"0,0 0-5,16 7-10,-16-7-13,35 20-1,-20-7-1,2 8-2,-5-1-1,-4 6-1,-6-4 0,-8 1-1,-6 0 0,-1-1-1,-1-4 1,1-2 0,13-16 0,-15 17-1,15-17 1,0 0-1,25-9-1,-9-5 0,6 1-3,-5-9-3,10 18-9,-14-18-23,16 12 0,-14-5 0,11 11 0</inkml:trace>
  <inkml:trace contextRef="#ctx0" brushRef="#br0" timeOffset="6553">1378 547 59,'0'0'39,"0"0"-2,17 28 1,-24-11-15,7 18-18,-6 0 0,-3 4-3,-8-2-1,-5-7-3,5 5-6,-16-25-23,33-10-7,-31 7 0,31-7-3</inkml:trace>
  <inkml:trace contextRef="#ctx0" brushRef="#br0" timeOffset="7067">1751 338 61,'3'-26'35,"-3"26"0,-7-19 1,7 19-24,0 0-4,-20 8-2,-4 3-1,3 14-2,-5 3 0,4 6-1,-1 1-2,4 2 1,5-4-1,2-4-1,12-7 0,7-9 0,-7-13 0,29 6 0,-4-15 0,-1-4 0,4-8 1,-1-3 0,-1-4 1,-4 2-1,-6 0 1,-4 7 0,-5 5 1,-7 14-1,0 0 1,10 17 0,-9 8-1,2 5 1,2 4-1,-1 0-2,2 3 0,-3-8-3,8 7-7,-11-36-16,15 15-12,-15-15 0,30-6-1,-15-9 2</inkml:trace>
  <inkml:trace contextRef="#ctx0" brushRef="#br0" timeOffset="7535">1997 507 64,'0'0'37,"0"0"-1,12-15 0,5 17-24,-17-2-5,32 8-1,-32-8-2,25 22 0,-19-7-1,-5 7-1,-5-1 0,-8 5-1,-5-2 1,-6 0-2,1-3 1,0-2-1,5-5 2,17-14-3,-13 15 2,13-15-1,29-3-1,-2-3-1,9-1-2,3-8 0,9 15-8,-12-22-12,14 15-15,-11-7 1,0 6-2,-12-8 3</inkml:trace>
  <inkml:trace contextRef="#ctx0" brushRef="#br0" timeOffset="7910">2401 126 74,'0'0'39,"0"0"-1,29 2 1,-29-2-29,35 19-4,-13-6-1,5 13-1,-2 6-2,-4 8 0,-3 13-1,-10 5 0,-6 7 1,-12 9-3,-10 2 0,-11-8-3,-8-1-1,-22-22-12,15-3-22,-16-20-1,5-3-2,-5-18 2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58.6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18 65,'0'0'36,"-21"0"0,21 0 1,0 0-25,-13 1-2,13-1-3,0 0-1,13 12-2,-13-12-1,21 0-1,-6-6 0,4 3-1,0-4 0,2 1 0,-3 0 0,-5 3-1,-13 3 1,13 12 0,-16 4 0,-1 4-1,-5 6 1,-3 3 0,2 7 0,1-1 1,2-3-1,2-1-1,5-5 1,-1-7-2,2-3 0,-1-16-2,8 13-5,-8-13-31,-5-15 0,5-2-1,0 17 0</inkml:trace>
</inkml:ink>
</file>

<file path=ppt/ink/ink3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7:29.9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243 248 38,'-13'0'31,"13"0"2,0 0 0,-22-14-16,22 14-5,0 0 0,2-13-3,-2 13-2,9-15-1,-9 15-1,27-13-2,-11 10 0,6 6-1,-2 4 0,-2 11-1,-8 1 1,-3 8-1,-10 2 0,-8 6 0,-8-1-1,-2 0 1,0-5-1,-3-5 1,7-1-1,2-7 1,11-2-1,4-14 1,12 18-1,4-14 1,1-1-1,5 0-1,1-3 0,-4-4-3,1 5-3,-15-18-13,12 9-19,-12-6 0,6 5-1,-9-7 1</inkml:trace>
  <inkml:trace contextRef="#ctx0" brushRef="#br0" timeOffset="421">249 110 58,'-9'-13'37,"-5"-3"1,14 16 0,-26-23-12,26 23-18,-29 16-2,11 6-2,-5 4-1,0 9 0,-3 6-2,2 8 0,1 0 0,7 6-1,3-1 1,7 0-1,8-2 0,9-3 0,7-1 0,7-7-1,6-5 2,12-7-3,6-7 2,5-10-1,2-11 1,2-11-1,1-15 1,-7-24 0,-3-14-1,-7-18 1,-14-7 0,-14-7 0,-12 2 0,-18 3 0,-10 18 1,-18 20 0,-9 24-1,-9 25 0,1 19-1,-4 13-2,14 28-10,-7-11-15,28 14-12,8-10 1,19 1-1</inkml:trace>
  <inkml:trace contextRef="#ctx0" brushRef="#br0" timeOffset="936">758 649 64,'24'27'38,"-24"-8"1,2 16-1,-15-6-11,4 15-24,-10-4 1,-6-2-4,1 0-1,-8-19-12,14 1-26,-4-18 2,9-1-3,0-13 1</inkml:trace>
</inkml:ink>
</file>

<file path=ppt/ink/ink3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7:33.8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12 145 46,'-6'-24'33,"2"8"0,0-8 1,4 24-19,4-33-1,-4 33-4,4-17-1,-4 17-3,0 0-2,13 17 0,-8 7-2,-1 12 0,0 8-1,1 11 0,-1 6-1,5 3 1,-5-1-1,6-5 0,0-7 0,3-7-1,0-11 2,0-9-1,-13-24 0,23 11 1,-9-25-1,-4-15 1,0-15-1,1-17 2,1-18-2,2-7 0,2 3 1,-3 3-1,-1 11 1,-2 15-1,-1 22 0,-9 32-1,0 0-1,3 19-4,-2 27-10,-15-13-22,14 11 0,-6-5-2,9 4 2</inkml:trace>
  <inkml:trace contextRef="#ctx0" brushRef="#br0" timeOffset="421">290 320 85,'-22'-2'35,"3"14"0,-15-12-1,5 8-35,1 8-16,-7-19-17,7 1-1,1-6-2,9-4 0</inkml:trace>
</inkml:ink>
</file>

<file path=ppt/ink/ink3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7:42.97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293 150 56,'-18'-15'35,"18"15"0,0 0-3,0 0-23,-14 12-1,12 4-3,-6 1 0,5 8-3,-1-1 0,2 3-1,4 1-1,3-2 0,3-3 0,3-4 0,-11-19 0,26 11 0,-10-12 1,0-8 0,-2-8 0,-1-6-1,-4-5 1,-2-3 1,-2 2-1,-5-2 0,-5 5 0,-2 6 0,7 20 0,-19-7-1,19 7 0,-29 16-3,18 8-5,-20-12-29,20 8 1,-5-10-2,9 6-1</inkml:trace>
  <inkml:trace contextRef="#ctx0" brushRef="#br0" timeOffset="406">283 327 67,'-16'5'37,"16"-5"0,-6 21 0,-11-9-31,14 11-1,-2-3-2,5 7-1,3 2 0,4 0-2,4 1 1,4-6-1,4-6 0,1-2 0,2-9 0,0-7 0,-3-7 0,-2-9 0,-4-7 1,-4-6-1,-8 2 1,-2 0-1,-8 1 0,-4 5 1,-3 4-1,-3 8 0,-1 8-1,0-1-4,10 15-11,-9-14-21,19 1 0,-16-1-2,16 1 1</inkml:trace>
  <inkml:trace contextRef="#ctx0" brushRef="#br0" timeOffset="827">241 30 63,'0'0'38,"-23"-17"-2,23 17 1,-34-13-27,21 16-3,-5-1-1,-3 11-1,-2 5-2,6 8 0,-5 3 0,6 10-1,0 1 0,3 2-1,-1 2 0,7 4-1,4-3 1,6 2-1,1 1 0,11-2 0,5-2 0,7 0 0,9-2 0,3-3-1,6-7 0,1-8 1,5-11-1,-1-10 0,1-6 0,-6-15 0,-3-11 1,-8-17-1,-6-12 1,-9-16 0,-8-2 0,-11-6 0,-10-2 0,-10 10 0,-9 11 0,-9 17 0,-6 17-1,-8 21 0,0 24-7,-13-1-11,21 19-20,-3 1 0,19 7-3,8-3 1</inkml:trace>
</inkml:ink>
</file>

<file path=ppt/ink/ink3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7:56.6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28 48,'14'-19'37,"12"11"-1,-2 2 1,15 21-11,-11-2-19,9 17-1,-11 4-2,-3 8-1,-13 3-1,-10 2-2,-10-3-2,-16-9-2,-1 2-6,-23-25-27,16-5 0,-6-20-2,11 0 2</inkml:trace>
</inkml:ink>
</file>

<file path=ppt/ink/ink3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7:49.2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269 55 57,'0'0'36,"-13"-10"0,-1 6-1,14 4-25,-23 4-3,7 5-2,-10-6-1,2 4-2,-2-2 0,4 0-2,0-2 1,2-3-2,7 0 0,13 0 0,0 0-2,-6-13 2,6 13-1,17-9 1,-3 7 0,-1-1 3,0 1-1,-13 2 0,17 6 3,-17-6-2,9 23 2,-9 0-1,-4 5-1,-1 5 0,-3 6 0,3 5 0,-3-2-2,3 2 1,2-6-1,2-3 0,1-6-1,1-6 0,4-4-1,-5-19 0,16 20-1,-16-20 0,23 0 0,-10-3 0,3 3 1,0 0 1,-1 3 1,-15-3 1,19 13 0,-19-13 0,-3 23 1,3-23 0,-29 20-1,4-14 1,-4-3-2,-3-2 1,2-2-1,3 0-1,8 1-3,-2-13-7,21 13-16,0 0-10,15-8-2,-15 8 1</inkml:trace>
  <inkml:trace contextRef="#ctx0" brushRef="#br0" timeOffset="765">645 54 78,'-13'-25'39,"9"12"-2,-11-5-1,15 18-29,0 0 0,0 0-3,-7 29 1,7 4-2,1 7-1,-2 12 0,1 3-1,0 8-1,-3-1 1,2 0-1,-4-8 0,1-4 0,-1-6 0,5-10-1,-2-6 0,0-9-1,5-6-1,-3-13-2,16 0-7,-20-26-12,24 11-16,-10-14 1,15 9-1,-7-7 1</inkml:trace>
  <inkml:trace contextRef="#ctx0" brushRef="#br0" timeOffset="1108">1013 171 46,'0'0'36,"21"-14"1,-21 14-1,0 0-14,-21 1-15,2 6-2,-16-5-2,-4 2 1,-12-2-2,3-1-1,-5 1-1,5-2-2,10 4-2,1-11-14,21 15-20,16-8 2,3 16-3,12-11 2</inkml:trace>
  <inkml:trace contextRef="#ctx0" brushRef="#br0" timeOffset="1357">996 358 81,'-21'10'38,"-6"-11"0,5 11-4,-18-12-30,-2 7 0,-3-5-1,1 1-2,4 2-2,5-6-3,13 16-8,-2-17-26,24 4 1,0 0-3,0 0 2</inkml:trace>
  <inkml:trace contextRef="#ctx0" brushRef="#br0" timeOffset="1607">869 29 80,'1'26'40,"-13"-1"-2,17 20 1,-18-2-33,0 14-1,-8 1-1,8 4-1,-5-3-3,2-1 0,6-4-3,-7-14-3,17 11-13,-12-30-21,13-2 1,-1-19-2,0 0 0</inkml:trace>
</inkml:ink>
</file>

<file path=ppt/ink/ink3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7:53.3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77 77 75,'-17'-26'37,"17"26"0,-16-23-10,16 23-18,0 0-2,0 0-1,-13-15-1,13 15-2,-4 16 1,1 3-2,1 4 0,2 10 0,3 6 0,6 10-1,0 3 0,2 7 0,4-1-1,2 0 1,-4-6-1,3-5 0,-6-4 0,-1-11-1,-4-9 0,-4-5-1,3-5-2,-4-13-3,0 0-11,-4-19-21,16-1 0,-12-12-2,11 2 2</inkml:trace>
  <inkml:trace contextRef="#ctx0" brushRef="#br0" timeOffset="343">290 49 57,'3'-17'39,"-14"-2"-2,11 19 2,-5-13-21,5 13-11,-3 26 0,3 2-2,-9 6-2,0 11 0,1 4-1,-3 7-1,-2 1 1,2-1-2,-2-4 1,4-2-1,-1-9-1,2-5-1,4-10-1,-3-12-3,11 6-9,-14-33-14,10 13-9,9-29-1,8 5 0,-8-11 2</inkml:trace>
  <inkml:trace contextRef="#ctx0" brushRef="#br0" timeOffset="592">256 284 72,'0'0'36,"-30"-14"0,8 21 0,-9-14-30,-1 11-4,-2 6-7,-9-8-29,17 4-2,3-8-1,7 2 0</inkml:trace>
  <inkml:trace contextRef="#ctx0" brushRef="#br0" timeOffset="2137">426 232 68,'0'0'35,"-13"-13"-2,13 13 3,-8 19-28,12 6-2,-6 1-2,8 7-1,-1 0-2,3 2 1,5-4-2,3-7 0,-1-14 0,1-6 1,3-13 0,-2-9 0,-1-11 0,-1-4 0,-2-4 1,0 1 0,-6 5 0,-1 8-1,-5 4 1,-1 19 0,0 0-1,-10 27 1,4 8-1,4 12 1,0 8-2,2 12 1,2 3 0,2 7-1,0-4 1,2 4-2,-3-8 2,-2-8-2,-1-6 2,-1-9-1,-6-12 1,1-8-2,-6-8 2,-1-13-2,13-5-1,-23-11 0,14-2-5,-8-20-8,21 11-13,-8-18-10,13 5-2,-4-14 0,16 4 1</inkml:trace>
  <inkml:trace contextRef="#ctx0" brushRef="#br0" timeOffset="2652">758 403 72,'-5'16'38,"5"-16"-1,0 36-1,-1-19-26,11 0-8,-10-17 0,25 16 0,-11-17 0,-1-12-1,-4-5 0,-2 0 1,-7-4-1,-4 5 0,-8 4 1,12 13-2,-27-3 0,11 10-1,1 12-5,-9-16-15,22 13-17,2-16 0,0 0-2,0 0 1</inkml:trace>
  <inkml:trace contextRef="#ctx0" brushRef="#br0" timeOffset="3104">1115 245 83,'0'0'39,"0"0"0,0 0-1,5 24-31,-7 4-1,-5 10-2,3 10 0,-2 11-1,3 14-1,3 2-1,3 6 1,-2-6-2,4-6 0,0-9 0,-2-13-2,2-9 0,-5-24-2,0-14-3,-9-14-10,22-5-13,-22-27-9,15-2-1,-13-18 1</inkml:trace>
</inkml:ink>
</file>

<file path=ppt/ink/ink3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7:57.0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129-6 79,'0'0'39,"-13"-1"-2,10 14 2,-14 0-33,2 13-1,-6 9-1,3 6 0,1 10-2,1 6 0,10 6 0,3 4-1,6 3 0,5-3 0,3-1 0,5-3-1,1-8 0,4-10-1,-4-4-1,2-18-2,3-4-4,-22-19-9,39-11-17,-28-17-4,15 3-2,-11-19 2</inkml:trace>
  <inkml:trace contextRef="#ctx0" brushRef="#br0" timeOffset="296">393 269 75,'-16'-25'38,"16"25"-1,-37-3-2,23 16-28,-15 5-1,6 9-2,-5 2-1,4 6-2,5 3 0,4-3-2,11-1 0,7-5-1,10-8 0,3-11 0,6-7 1,1-11-1,3-6 1,-3-14 1,-3-10-1,-4-1 2,-7-1 0,-2 5 0,-4 2 0,-3 11 2,0 22-1,0 0 1,-6 15 0,8 15-1,-1 8 0,5 6 0,-2 3-1,5-2-2,3-3-3,-5-16-9,19 8-12,-12-27-14,9-1-1,-7-15 0,6 3 1</inkml:trace>
  <inkml:trace contextRef="#ctx0" brushRef="#br0" timeOffset="733">569 515 66,'13'13'36,"-13"-13"1,22 22 0,-22-22-25,21 25-4,-15-12-1,1 10-2,-7-2-1,-2 1-2,-7 0 0,0 4 0,-2-4-2,1 1 1,-1-4 0,11-1-1,5-5 1,-5-13-1,27 17 0,-4-17-1,5-3 0,-4-8-2,5 0-2,-13-15-8,12 19-11,-14-18-15,7 12 0,-14-7 0,7 6 1</inkml:trace>
  <inkml:trace contextRef="#ctx0" brushRef="#br0" timeOffset="1061">929 555 78,'0'0'40,"18"26"-2,-17-4 1,11 11-28,-9 4-7,-6 5-1,-7 2-3,-8-9-4,7 13-12,-20-28-22,15 1-1,-5-17-1,6-1 0</inkml:trace>
  <inkml:trace contextRef="#ctx0" brushRef="#br0" timeOffset="2730">1188 304 68,'-7'-24'38,"7"24"-3,0 0-5,-11 28-19,2-5-5,12 12-1,-6 3-1,9 6-1,-1-7-1,7-1-1,1-7 0,4-13-1,1-11 1,2-13 0,-1-9 0,0-8-1,-1-7 0,-2-5 1,-3 2 0,-5 5-1,-3 4 1,-2 4 0,-3 22 0,-4-13 0,4 13 0,-13 33 1,9-7-1,1 14 0,0 5 1,4 9-1,2 1 0,3 5 0,0 0 0,0-2 0,-1-2 0,0-7-1,-5-6 1,-5-10 0,-3-7-1,-3-9 0,11-17 0,-26 10-2,26-10 0,-26-21-2,26 21-4,-20-43-9,30 25-18,-10-15-4,12 3-1,-2-11 1</inkml:trace>
  <inkml:trace contextRef="#ctx0" brushRef="#br0" timeOffset="3245">1648 111 77,'0'0'39,"12"-17"-2,1 28-2,-13-11-25,32 12-2,-15 1-2,5 10-2,0 5 0,-1 12-1,-3 3 0,-5 7-2,-7 7 1,-6 4-1,-6 0 0,-9 5-1,-5-3 0,-6-4-1,-6-2-2,-5-14-3,9 8-8,-21-35-17,20 7-10,-7-13 0,11-5-1</inkml:trace>
</inkml:ink>
</file>

<file path=ppt/ink/ink3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8:04.6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222 193 54,'-22'-4'34,"8"-1"-2,14 5 1,-20-9-21,20 9 0,0 0-4,0 0-2,0 0-1,17-10-2,-17 10 0,26-9-1,-8 7 0,1-3-1,-2 5-1,1 5 1,-4 2-1,-14-7 1,13 25-1,-16-8 0,-8-1 1,-5 2-1,-2-5 0,1 0 1,-1-1-1,5-3 1,13-9-1,0 16 0,13-7 0,9 1 0,0 3-1,0 0 1,-2 3 0,-2 0 0,-13 1 1,-5-1-1,-5 0 1,-13 3-1,-5-6 2,-3 2-2,-2-5 1,-3-1-1,5-4-1,0-5-2,10 6-6,-6-22-22,22 16-8,-1-20 1,1 20-1</inkml:trace>
  <inkml:trace contextRef="#ctx0" brushRef="#br0" timeOffset="468">189 42 71,'-12'-23'38,"12"23"0,-30-10 1,19 23-25,-6 0-7,2 18-1,-5 2-2,3 10-1,-2 4-1,3 1-1,2 3 1,3 2-2,5-3 1,5-4-1,8 1 0,6-1-1,4-4 1,10-10-1,9 0 0,6-14 0,2-8 0,5-10 0,2-16 1,-3-15-1,-4-15 0,-5-16 1,-8-14 0,-15-9 0,-12 2 0,-12 5 0,-14 5 0,-15 17 0,-9 15 1,-11 24-1,-4 26-1,0 14-2,8 19-10,-5-5-15,26 16-11,9-8 0,18 6-1</inkml:trace>
  <inkml:trace contextRef="#ctx0" brushRef="#br0" timeOffset="1014">637 578 66,'0'0'38,"0"0"1,12 31 0,-21-12-16,6 20-16,-10-4-3,-1 9-1,-8-3-3,-3-6-2,2 3-11,-14-24-25,18 0 0,2-17-1,17 3-2</inkml:trace>
</inkml:ink>
</file>

<file path=ppt/ink/ink3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8:08.0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108 0 67,'-14'19'35,"17"-6"-1,-3-13-3,14 23-21,-14-23-3,23 19-2,-10-19 0,10 4-1,-1-8-1,4 1 0,0-4 0,3 4-1,-5-3 1,-2 6-1,-6 2 0,-16-2 0,17 16-1,-17-16 0,-9 26 0,-1-10 0,-3 4 0,0 3-1,2 3 1,-1 3 0,4 3 0,0 6-1,4-3 2,3 4-2,-2-1 1,-2-6 0,4-2 0,-3-3-1,-4-7 0,4-3 0,-4-4 1,8-13-1,-24 21 0,24-21 0,-26 13 1,11-7-1,2 1 0,0-4 1,0 0-2,0-8 0,13 5-1,-22-20-3,22 20-4,-13-38-10,26 21-21,-9-5 2,14 6-3,-2-3 3</inkml:trace>
  <inkml:trace contextRef="#ctx0" brushRef="#br0" timeOffset="468">268 324 90,'0'0'36,"0"0"1,-14 3-1,-10 0-32,-2 4-1,-13-4 0,0 1-4,3 8-14,-6-12-22,14 3-1,8-3-1,20 0-1</inkml:trace>
</inkml:ink>
</file>

<file path=ppt/ink/ink3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8:19.3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448 381 36,'0'0'32,"0"0"1,0 0 1,0 0-23,0 0-2,0-16-2,0 16-1,0-13 0,0 13-2,-7-15-1,7 15 1,-10-20-1,10 20-1,-21-19 1,7 11-1,-4-1 0,1 2-1,-4 4 1,2 4-1,-7 1 0,6 8 0,1 3-1,2 9 0,1 2 1,10 4-1,1 2 0,5 2 0,6-3 0,6 0 0,1-9-1,4-4 1,5-4 0,0-8-1,0-8 1,-3-6 0,1-5 0,-2-8 0,-4-5 0,-2 1 0,-4-2 0,-3 4 1,-5 4 0,0 6 0,0 15 0,0 0 0,0 0 0,-13 30 0,8-2-1,1 10 1,0 2-1,-1 7 0,1 0 1,0 0-1,-1-4 0,2-2 1,2-5-1,1-7 0,0-7-1,1-8 1,-1-14-2,0 0-1,10 13-1,-10-13-7,0 0-9,14-26-19,-14 26 1,10-27-3,-4 9 3</inkml:trace>
  <inkml:trace contextRef="#ctx0" brushRef="#br0" timeOffset="812">169 111 53,'0'0'36,"-13"-7"0,13 7-1,-15 0-24,15 0-3,-14 19-2,8 0 0,-10-2-2,3 8-1,-6 1 0,6 7 0,-5 2-2,10 3 1,-4 2-1,8 5 0,4 1-1,7 2 1,2-3-1,1 2 1,6 0-1,1-5 0,5-3 0,4-2-1,5-7 2,2-1-2,6-6 1,5-4-1,3-6 2,2-7-3,0-6 2,-1-9 0,0-11 0,-8-12 0,-5-17-1,-9-16 1,-9-15 0,-11-11 1,-10-8-1,-14 1 0,-11 2 1,-13 12-1,-13 16 2,-8 20-2,-7 21 1,-1 21-1,3 22-1,2 10-4,18 22-10,-4-3-21,23 5-5,10-2-1,15-4 0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3:59.1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89 130 66,'6'-25'37,"-6"25"0,8-25 0,-8 25-17,0 0-13,-13 24-2,-3-2-2,0 14-1,-1 4 0,0 9-1,2 2 0,6-2 0,9-2-1,9-5 0,10-8 0,7-11 0,5-9 0,6-9 0,2-13-1,5-11 1,-5-15 0,-4-12 0,-7-9 0,-12-8-1,-14 1 1,-13-1 0,-9 5 0,-11 10 0,-7 11 0,-2 21 1,0 10-1,6 12 1,5 15 0,10 13 0,10 11-1,12 13 2,7 6-1,10 7 0,4 6 1,2 1-2,-2-8 1,3-6-1,-9-11-1,-4-12-3,-6-9-2,-8-32-23,-4 21-12,4-21 2,-2-13-2</inkml:trace>
</inkml:ink>
</file>

<file path=ppt/ink/ink3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8:27.2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262 109 38,'3'-17'33,"-3"17"1,0 0 1,0 0-23,0 0-3,0 0 0,-16-5-3,16 5-1,-25 3-1,8 4-1,-12-3 0,3 7-1,-4-4 0,-1 6-1,4-1 0,2 2 0,3-2-1,5-2 0,17-10 0,0 0 0,0 0-1,0 0 1,22-4-1,-9-6 1,4 0 0,1 1 0,-3 1 0,-15 8 0,22-4 1,-22 4 0,10 16 0,-5 5-1,-5 4 1,-2 4 1,-1 8-1,2 4 0,-2 3 0,1 1 0,2 2-1,2-3 2,2-4-2,1-5 0,-4-7 0,6-8 0,-1-5-1,-6-15 0,20 5 0,-20-5-1,26-18 1,-13 6 0,2 2 0,-15 10 0,20-12 1,-20 12 1,0 0-1,0 0 1,-22 21 0,1-12 0,-5-2-1,-3-3 1,1 1-1,-2-5-1,5 1-2,2-10-3,23 9-9,-22-13-15,22 13-8,15-23-2,2 9 2</inkml:trace>
  <inkml:trace contextRef="#ctx0" brushRef="#br0" timeOffset="826">605 120 67,'-10'-22'38,"10"22"-1,-20-23 1,20 23-30,0 0-2,-15 9-1,8 10-1,2 16 0,-3 6-2,6 10 1,-2 8-2,1 7 1,2 6-1,1-2 0,0-4-1,1-5 0,1-10 0,0-7 0,-2-9 0,2-10-2,1-6 1,-3-19-2,0 0-2,0 0-2,19-9-11,-21-18-19,20 6-1,-10-13-2,10 8 1</inkml:trace>
  <inkml:trace contextRef="#ctx0" brushRef="#br0" timeOffset="1279">948 225 67,'0'0'37,"0"0"-1,-5 16 1,-12-16-30,-5 7-1,-14-8-2,-6 8-1,-5-4-1,-1 1 0,-1-1-1,5 2 0,7 2-2,6-3-2,12 8-1,2-15-7,21 18-19,-4-15-7,0 0-2,15-5 2</inkml:trace>
  <inkml:trace contextRef="#ctx0" brushRef="#br0" timeOffset="1544">883 415 77,'0'0'37,"-13"15"0,-13-11-3,8 5-30,-12-2-1,-2 5 0,-6-4-1,-1 2-2,3 0-1,-1-6-2,13 11-8,-6-21-27,30 6 2,-16-7-3,16 7 2</inkml:trace>
  <inkml:trace contextRef="#ctx0" brushRef="#br0" timeOffset="1825">796-1 72,'0'0'40,"-13"-9"-1,9 32 1,-27 4-31,24 21-3,-13 9-3,2 15 1,-3 4-3,-1 8 1,2-2-2,-2-5-1,7-7-1,-3-14-1,8-5-4,-8-29-12,24 0-19,-6-22-2,0 0 0,22-19 0</inkml:trace>
</inkml:ink>
</file>

<file path=ppt/ink/ink3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8:33.0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35 221 61,'-13'-28'37,"9"15"-1,-13-5 3,17 18-29,0 0-2,0 0-1,-2 32-2,5 8-1,-1 10-1,-1 14 0,2 9-1,4 11-1,-2 3 1,-4 3-2,2-7 1,-2-8 0,-1-14-1,2-14-1,-2-11 0,-5-19-3,5-17-1,-8-21-9,16 5-10,-9-29-16,10 1 1,-9-16-2,7 3 3</inkml:trace>
  <inkml:trace contextRef="#ctx0" brushRef="#br0" timeOffset="312">24 153 57,'-2'-17'35,"2"17"0,15-7-4,5 15-22,-4-6-1,13 11-2,-6-1-1,6 8-2,-6 2 0,0 6 0,-11 4-2,-6 2 1,-12 1-1,-9 1-1,-8-3 0,-9-8-1,2-2-3,-6-17-4,16 10-17,-6-23-12,26 7 0,-22-31-1,26 15 1</inkml:trace>
  <inkml:trace contextRef="#ctx0" brushRef="#br0" timeOffset="640">466 7 67,'0'0'38,"-11"-16"-1,11 16 1,-22 9-29,12 11-3,-12 1-2,5 14 0,-3 3-1,2 12-1,2 5-1,6 10 1,7-2-2,11 2 1,5 0-1,4-8 1,5-4-2,2-10-1,7-7-1,-4-16-3,8 0-9,-15-33-18,12 5-5,-10-20-2,6 1 2</inkml:trace>
  <inkml:trace contextRef="#ctx0" brushRef="#br0" timeOffset="921">680 237 45,'2'-15'36,"-8"-4"2,6 19-2,-23-6-12,21 20-17,-18-1-2,4 12 0,-5-2-3,0 8 0,4-1-2,4 0 0,7-4-1,5-6 1,1-20-1,16 17 0,-2-19 0,2-11 0,1-8 1,-1-8-1,-3-3 2,-1-3-1,-5 3 2,-1 1-1,-5 8 1,-1 23 0,2-14 0,-1 29 0,1 6 0,0 12 0,1 7-1,6 5-1,-2 0-1,2-4-1,4 5-5,-10-33-11,20 13-20,-9-18 0,11 3-2,-9-15 0</inkml:trace>
  <inkml:trace contextRef="#ctx0" brushRef="#br0" timeOffset="1357">893 442 60,'0'0'36,"6"-13"-1,-6 13 1,0 0-23,24 4-4,-24-4-2,13 22-1,-11-2-2,1 4-1,-8 2-1,-1 0 0,-2-4-1,-2 2 0,1-5-1,2-6 1,7-13-1,4 16 1,9-13-1,7-3-1,8-3 0,1-4-1,4 1-4,-10-15-8,18 17-11,-21-21-14,6 9 1,-13-10-2,7 7 2</inkml:trace>
  <inkml:trace contextRef="#ctx0" brushRef="#br0" timeOffset="1654">1241 385 90,'12'27'37,"-14"0"0,10 24-8,-19-12-24,10 10-1,-8-4-3,-4-7-2,0 2-8,-20-30-22,23 5-5,-10-17-2,20 2-1</inkml:trace>
  <inkml:trace contextRef="#ctx0" brushRef="#br0" timeOffset="2044">1653 206 69,'-8'-19'37,"8"19"-1,-22-22 1,22 22-28,-32 2-2,13 14-2,-8 3-2,4 9 0,2 4-2,7 3 0,4 1-2,6 0 1,8-10-1,5-6 0,6-6 0,3-10-1,6-8 2,0-8-1,-1-9 1,0-6 0,-3-4 0,-4-1 1,-4 2 0,-1 5 1,-8 5-1,-3 20 1,0 0 0,0 0-1,6 38 1,-3 2-1,0 5-1,2 3 0,4 2-2,-5-11-3,12 8-10,-14-29-23,16-2 0,-18-16-2,29-16 1</inkml:trace>
  <inkml:trace contextRef="#ctx0" brushRef="#br0" timeOffset="2481">1837 328 59,'0'0'36,"-17"-3"-1,17 3 0,0 0-19,17-5-11,-17 5 0,24-1-2,-6 2 0,2 5-1,-3 3 0,2 6 0,-7-1-1,-5 8 0,-8-3-1,-8 0 0,-10 2 0,-1-1 1,-3-1-1,4-3 0,3 0 0,9-1 0,7-2 1,8 0-1,7 0 0,2-1 0,-1-2 0,-16-10 0,16 21 0,-16-21 0,-11 22 0,-7-15 0,-4 6-1,-4-7-1,3 4-2,-4-13-7,27 3-16,-22-1-9,22 1-1,0-26-2,13 5 2</inkml:trace>
  <inkml:trace contextRef="#ctx0" brushRef="#br0" timeOffset="3027">2112-7 64,'13'-3'39,"17"10"-2,-5-4 2,28 11-23,-14 0-10,0 11 0,-3 4-2,-3 18 0,-9 5-1,-8 20-1,-14 7-1,-7 7 1,-14 4-2,-10-1 0,-13-7-1,-13-18-3,-6 2-2,-14-37-11,20 0-23,-10-24 0,13-2-1,-1-19 0</inkml:trace>
</inkml:ink>
</file>

<file path=ppt/ink/ink3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8:43.7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297 162 55,'-13'-13'35,"13"13"-1,-13-9 1,13 9-23,0 0-3,0 0-2,-19 17-2,15 1-1,-5-1-1,6 8-1,2-2-1,5 6 0,2-3-1,4-6 1,3-1-1,3-6 0,3-10 1,3-1-1,0-13 1,-2-6 0,-2-8 0,-2-4 1,-8-3-1,-3-1 1,-10 1-1,-3 6 1,-10 7-1,1 6-1,-5 10 0,-1 5-3,2 8-2,-9-9-13,21 14-20,-7-6 0,12 8-1,4-17 0</inkml:trace>
  <inkml:trace contextRef="#ctx0" brushRef="#br0" timeOffset="374">294 279 79,'0'0'38,"0"16"-2,-3 10-2,-5-13-25,3 15-5,-5 2 0,3 5-2,1-3-1,3 1-1,5-2 0,3-4 0,6-5-1,2-5 1,3-5 0,1-12-1,-1-9 1,3-8 0,-3-9 1,-3-7-2,-3-2 2,-2 0-2,-8-1 2,-3 7-1,-4 8-1,-9 2-2,1 18-8,-14-9-25,14 10 0,-5-6-2,20 6 0</inkml:trace>
  <inkml:trace contextRef="#ctx0" brushRef="#br0" timeOffset="811">235 2 90,'0'0'37,"-31"-6"1,17 21-4,-16-4-29,9 14 0,-6 3-2,1 8 0,1 4-2,4 5 0,2 5-2,7-1 2,3-1-1,8 4 0,5 0 0,6-1 0,9-3 0,5 0 0,8-5-1,4-5 1,8-5 0,5-11-1,4-7 1,2-14-1,-3-11 1,-1-16 0,-7-15 0,-6-14-1,-9-16 2,-14-16-2,-10-9 1,-13 1 1,-11 8-1,-16 11 0,-6 21 1,-14 25-2,-2 21-3,-14 12-11,20 29-23,-6 5-1,18 13-1,8-5 0</inkml:trace>
  <inkml:trace contextRef="#ctx0" brushRef="#br0" timeOffset="3369">803 607 68,'0'0'38,"-8"-22"-2,8 22 1,0 0-26,10 20-2,-14-1-2,1 10-2,-4 3-2,-5 6-1,-1 0-2,-4-2-1,1-6-3,-6-17-11,17 6-23,5-19-1,0 0 0,0 0-2</inkml:trace>
</inkml:ink>
</file>

<file path=ppt/ink/ink3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8:50.9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 26 65,'0'0'36,"-5"-18"-1,5 18 2,0 0-26,0 0-3,0 0-1,2 18-2,2 3-1,-3 7-1,2 10 0,2 8-2,-4 7 1,2 2 0,4 5-1,-2-1-1,-1-2 1,2-9-1,0-8-1,0-7 0,-2-17-2,3-3-4,-13-29-11,17 3-20,-9-20 0,10 7-1,-6-14 0</inkml:trace>
  <inkml:trace contextRef="#ctx0" brushRef="#br0" timeOffset="266">245 64 51,'6'-34'37,"4"18"0,-11 0 0,1 16-12,-16 16-16,16 14-2,-13 4-1,4 14-2,-4 7-1,0 4-1,0 2-1,3 2 0,2-7-1,-2-4 0,4-6-2,-1-14-2,6-2-3,1-30-14,0 0-17,-5-19 0,20-3-1,-8-20 1</inkml:trace>
  <inkml:trace contextRef="#ctx0" brushRef="#br0" timeOffset="500">239 155 72,'-16'0'35,"-10"4"-1,0 11-1,-6 5-35,-11 0-28,9-1-1,7 0-4,6-4 0</inkml:trace>
</inkml:ink>
</file>

<file path=ppt/ink/ink3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9:00.0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113-6 29,'0'0'31,"0"0"1,0 0-3,-13-7-7,13 7-5,0 0-3,0 0-4,0 0-3,0 28 0,-6-10-2,4 10-1,-7 5 0,2 5-2,-2 3-2,-1-2-1,0 0-4,-12-20-20,18 4-12,-9-17-2,13-6-1,-9-14 0</inkml:trace>
</inkml:ink>
</file>

<file path=ppt/ink/ink3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9:03.4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146 333 62,'3'-18'34,"-7"4"-1,4 14-7,-4-21-14,4 21-2,-5-13-2,5 13-1,-16 0-3,16 0 0,-26 16-2,9 2 1,-1 0-2,1 9 0,0 5-1,4-1 0,4 3 0,5-4-1,8-2 0,5-8 1,4-5-1,4-11 0,2-7 1,1-7-1,3-7 1,-1-8 0,-6-6 0,4 2 1,-10-1 0,-1 5-1,-5 6 2,-4 19-1,0 0 1,0 0-1,-10 35 1,6-1-1,2 2 0,5 5 0,2-2-1,3-4-1,3-6 0,-1-13-3,7-2-11,-17-14-22,29-22-1,-17-5-1,9-1-1</inkml:trace>
  <inkml:trace contextRef="#ctx0" brushRef="#br0" timeOffset="749">404 576 40,'0'0'31,"-19"-16"2,19 16 0,-13-13-17,13 13-4,0 0-1,0 0-4,-16-4-1,16 4-2,0 0-1,-1-16-1,1 16 0,10-22 0,-1 8 0,4 2 0,3 1-1,1 5 1,-3 4-1,2 8 0,-16-6-1,18 28 1,-14-8-1,-8 5 1,-5-5-2,-4 2 2,-3-3-1,3-2 0,3-1 0,6-3 0,4-13 0,10 25 0,3-11 0,3 2 0,1 3 0,-3 1 0,-2 2 0,-9 1 0,-4 4 0,-10-4 1,-3 0-1,-8 3-1,0-6 1,-2-4-1,2-3-1,0-8-1,8 1-6,-6-25-16,20 19-12,-3-35 0,13 13-2,-3-16 1</inkml:trace>
  <inkml:trace contextRef="#ctx0" brushRef="#br0" timeOffset="1388">898 234 82,'4'-13'38,"-4"13"-2,0 0-8,-16-3-18,-1 3-3,4 10-1,-8 0-2,3 8-1,-1-1 0,0 8-2,4-1 1,4 10-1,4-2 0,2 4 0,5-1 0,5 1-1,0-3 0,7 2 1,-2-4-1,6-7 0,1-2-1,1-6-2,4-4-1,-5-21-5,10 12-9,-15-26-20,14 4 0,-13-16-1,9 9 3</inkml:trace>
  <inkml:trace contextRef="#ctx0" brushRef="#br0" timeOffset="1638">945 423 60,'-17'4'32,"-9"-1"-1,4 7 0,-8-1-25,2-4-25,8 3-9,3-7-3,17-1-1</inkml:trace>
  <inkml:trace contextRef="#ctx0" brushRef="#br0" timeOffset="1903">1228 23 57,'-2'-26'38,"2"26"0,0 0 0,-1 26-14,-2-5-17,4 12-2,-3 5 0,2 8-2,0 4-1,-2 3 0,1-2-2,2-4 1,-2-5-1,-2-9-1,3-5-2,-2-14-2,7 1-7,-17-30-15,12 15-12,7-33 1,-1 12-1,-6-8 1</inkml:trace>
  <inkml:trace contextRef="#ctx0" brushRef="#br0" timeOffset="2184">1105 29 71,'0'0'36,"0"0"-1,29 2 1,-15-4-28,11 11-3,-2-8 0,7 9-1,-1-4-1,5 7 0,-1 2-1,5 7 0,-5 2-1,-3 8 1,-5 2-1,-9 8 0,-10 1-1,-11 7 0,-11-2 1,-10 4-1,-4-4 0,-11-2 1,-1-5-2,3-8 0,-3-5-1,6-12-2,6 1-3,-1-30-13,31 13-18,-17-29 0,21 10 0,3-13 0</inkml:trace>
  <inkml:trace contextRef="#ctx0" brushRef="#br0" timeOffset="2652">1755 404 60,'10'-16'36,"-10"16"0,0 0-1,-4 13-20,-12-7-8,4 7-1,-13-3-3,1 6-1,-5-2 0,4-1-2,4-1 0,5-8 0,16-4-1,0 0 0,0 0 1,16-4-1,1-2 1,2 0 0,-3 1 0,-2 5 1,-14 0 0,0 0 0,13 27 0,-19-1 1,-1 8 0,1 8-1,1 4 0,3 1 0,2-1-1,4-2 0,1-8 0,5-7 0,-1-12-1,-9-17 0,23 15 1,-23-15-1,19-9 0,-19 9 1,0 0-1,4-13 1,-4 13 1,-20 7-1,4-1 0,-9 3 0,-4 0-1,-4-4-1,4 8-6,-10-18-12,23 9-17,-1-7 0,17 3-2,0 0 0</inkml:trace>
</inkml:ink>
</file>

<file path=ppt/ink/ink3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9:10.3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164 87 61,'8'-23'36,"0"10"-1,-18-10-1,10 23-23,-8-23-4,-8 21-1,-7 4-2,2 9 0,-3 5-2,5 4 0,3 3 0,6 7-1,3-4 0,5 5 0,2-3 0,0 3 0,2-3 0,2 5 0,0-1-1,1 0 1,-4 5-1,2 1 0,1 0 1,-1 4-1,-1 0 0,1 1 0,-3-1 0,0-2 1,-2-5-2,-1-6 1,-1-8-1,4-21-1,-4 19-3,-5-35-10,9 16-22,9-42 0,2 21-2,-6-15 2</inkml:trace>
  <inkml:trace contextRef="#ctx0" brushRef="#br0" timeOffset="359">202 419 68,'-7'-20'36,"7"20"-3,-39 3 2,17 4-30,-11-3-2,1 1-4,6 6-7,-3-9-25,15 1-1,14-3-2,0 0 1</inkml:trace>
  <inkml:trace contextRef="#ctx0" brushRef="#br0" timeOffset="562">230 412 70,'4'33'37,"-6"-11"-1,14 15-1,-18-4-28,12 12-1,-6-6-2,3 0-2,-3-8 0,-2-11-1,2-20-1,0 0 1,0 0-1,-8-28 0,9-1 0,6-9 0,4 2 0,4-2 0,4 2-1,1 7 0,4 10-3,-9-4-6,11 16-25,-26 7-1,26-6-2,-26 6 1</inkml:trace>
  <inkml:trace contextRef="#ctx0" brushRef="#br0" timeOffset="921">487 477 61,'16'-19'35,"-16"19"-1,17-10-8,-17 10-12,14-12-7,-14 12-1,0 0-1,-17 3-2,4 7 0,-4 5-1,-1 6 0,1 0-1,3 6 0,1 3 0,5 0-1,5-2 1,6-4-1,6-7-1,3-4 0,3-3-2,-2-15-5,13 10-20,-10-20-8,9 5 0,-8-8-2</inkml:trace>
  <inkml:trace contextRef="#ctx0" brushRef="#br0" timeOffset="1357">763 390 59,'0'0'35,"0"0"0,0 0-4,0 0-19,-18 16-5,8 2-1,-10-3-3,8 8 1,-1-1-2,8 1-1,2-3 0,6-1-1,1-5 0,2-1 0,2 2 1,-5-1-1,-3 0 0,-7 1 0,-3 1-1,-6-5-1,0 5-1,-5-15-6,21-1-25,-24 0-1,24 0-2,3-20 1</inkml:trace>
  <inkml:trace contextRef="#ctx0" brushRef="#br0" timeOffset="1701">909 138 68,'13'-4'37,"-13"4"0,11 25 0,-9-10-29,3 13-2,-5-4-1,0 8-1,-4 0-1,1 4-1,-4 2 0,0 3-1,-2-2 0,2 2 0,-2-2-1,3 0 1,2-7-1,0-3 0,1-6 0,1-5 0,2-18 0,0 16 0,0-16 0,0 0 0,6-23 0,-3 4 0,1-1 0,2-4 0,1-2-1,1 0 1,3 3 0,2 3 0,2 1 0,1 6 0,-1 3 0,3 4 0,-2 8 0,-2 6 0,-1 8 0,2 6 0,-2 1 0,1 3 1,3 0-1,1-3 0,2-7-1,3-11 0,6-6-1,-2-15-1,8 3-3,-12-24-11,23 8-22,-11-14 0,8 8-2,-4-1 1</inkml:trace>
</inkml:ink>
</file>

<file path=ppt/ink/ink3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9:36.2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43 38 50,'0'0'35,"0"0"0,0 0-7,0 0-13,0 0-2,0 0-4,0 0-2,0 0-3,0 0 0,0 0-2,0 0 0,0 0-1,-19-12-1,19 12 0,-11-17-2,11 17-2,0 0-6,-27-19-28,27 19 0,0 0-1,4 18 0</inkml:trace>
</inkml:ink>
</file>

<file path=ppt/ink/ink3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9:36.7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96 21 81,'0'0'39,"-14"10"-2,11 7-10,-13-16-19,16-1-4,-17 8 0,17-8-1,-21 6-1,21-6-1,-14 0-2,14 0-1,0 0-2,-17-28-7,17 28-27,4-20 0,-4 20-1,5-15 0</inkml:trace>
</inkml:ink>
</file>

<file path=ppt/ink/ink3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9:37.1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80 0 85,'-6'13'38,"-10"-11"1,12 13-8,4-15-26,-11 19-1,11-19-1,-13 15-1,13-15-2,-14 5-2,14-5-4,-18-11-15,18 11-18,6-20 0,9 6-3,2-9 1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4:05.8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85 64 73,'-9'-20'37,"9"20"-1,-8-21 2,8 21-29,0 0-2,0 0-1,-2 25-1,-1 0-2,-1 7 0,3 11-1,-7 6 0,4 8-1,0 2 0,-1-1-1,1-1 0,1-7-1,2-7 2,-4-8-3,1-10 1,4-9-1,0-16 2,0 0-1,0 0 0,0-16 1,2-7-1,2-6 1,5-2 1,-1 0-1,5 2 0,7 7 0,-2 5 1,3 12-1,1 7 0,-3 11 0,-2 9 1,-1 7-1,-7 5 2,-5 4-3,-7-3 1,-7-2-1,-7-6 1,-8-8-2,2-11 1,-7-8-2,4-1-4,-9-22-20,18 9-10,4-8 0,10 6-1,3-4 1</inkml:trace>
  <inkml:trace contextRef="#ctx0" brushRef="#br0" timeOffset="530">301 387 58,'-10'15'35,"7"2"-1,2 8 0,-2-10-12,12 12-19,-8-6 0,6-4-1,-7-17-1,26 16 0,-11-21 0,5-4 1,-1-10 0,1-2 1,-3-11 0,3 6 0,-7-6 1,-2 8-1,-7 6 1,-4 18-1,0 0-1,0 0 0,-4 29 0,4 13-1,-5 9 0,5 11 0,5 0 0,-4 5-1,2-1 0,1-2 0,-4-2 0,2-7 1,-4-8-1,-2-8 1,-3-4-1,-2-10 0,-1-4 0,10-21 0,-26 16-2,9-23-1,17 7-6,-34-27-29,30 4-3,-6-12 1,9 0-2</inkml:trace>
  <inkml:trace contextRef="#ctx0" brushRef="#br0" timeOffset="3136">1007 310 54,'-15'-9'36,"15"9"-1,0 0 1,-7-26-19,7 26-7,12-13-1,2 11-2,-14 2-1,30-9-2,-12 6 0,2 9-1,-3 4-1,-2 11 0,-7 2 0,-3 9-1,-11 3 0,-9 5-1,-2 1 0,-3-2-1,0-1 2,0-6-2,4-7 0,4-3 0,8-9 1,4-13 0,0 0 0,29 7 2,-11-12-1,4-6 0,3 3-1,-5-7-1,3 9-4,-12-16-17,5 12-17,-11-9 0,2 4 0,-10-8-2</inkml:trace>
  <inkml:trace contextRef="#ctx0" brushRef="#br0" timeOffset="3541">1028 34 60,'-7'-15'38,"-6"-1"-1,13 16 2,-18-9-11,18 9-20,-16 21-2,1-2-1,-6 3-2,2 8 0,-6 5-2,4 6 1,-2 3-1,5 6 0,2-1-1,3 2 1,5-2-1,2 0 1,7-2 0,2 1-2,3-3 1,6-4-1,2-1 1,6-2-2,3-5 2,3-2-1,3-9 0,7-5 0,3-9 1,3-5 0,1-11 0,2-8 1,-2-14-1,-4-11 1,-3-19-1,-8-19 1,-10-19 0,-9-1 0,-13-2-1,-12 8 1,-13 17-1,-13 19 0,-7 26-1,-10 31-3,3 42-12,-8-1-23,15 18-2,7-1 1,12-2-2</inkml:trace>
</inkml:ink>
</file>

<file path=ppt/ink/ink3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0:06.0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0-1 68,'15'-12'25,"-15"12"-32,21 20-3,-5 9-19,-7-1 0</inkml:trace>
</inkml:ink>
</file>

<file path=ppt/ink/ink3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9:39.6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35 121 54,'-6'-14'36,"6"14"0,-6-24-6,6 24-19,0 0-1,-7 34-3,1-8-2,5 14-2,-3 7 0,2 9-1,-1 4 0,3 2-1,0-7-1,2-7-1,-1-9-1,1-16-1,2-5-1,-4-18-3,0 0-2,-1-39-8,12 18-15,-12-21-4,6 3-2,-5-13 3</inkml:trace>
  <inkml:trace contextRef="#ctx0" brushRef="#br0" timeOffset="218">18 110 48,'-5'-31'34,"5"31"3,-1-17-7,11 43-16,-11-4-3,13 22-5,-3 3 0,10 9-3,0 5-1,2 4-1,4-4-3,-6-17-8,12 2-26,-13-27-1,3-4-1,-21-15 0</inkml:trace>
  <inkml:trace contextRef="#ctx0" brushRef="#br0" timeOffset="437">247 14 71,'-9'-16'37,"9"16"0,-18 14-9,21 21-21,-13 6-1,7 14-1,-5 0-2,4 9-1,1-2 0,3-4-1,2-3 0,1-11-1,-1-7 0,0-11-2,5-5-3,-7-21-13,0 0-21,3-32 2,3 10-3,-6-10 1</inkml:trace>
  <inkml:trace contextRef="#ctx0" brushRef="#br0" timeOffset="702">299 269 52,'0'0'37,"-11"19"0,13 11-2,-2-5-23,9 13-8,-5-2 0,7 4-2,-1-6-1,3-7 0,1-6-1,3-13 1,1-9 0,-2-11 0,-3-10 1,0-7-2,-8-8 2,-2 1-1,-7-1-1,-5 5 1,-4 6-1,-7 13-1,0 9-2,-8 1-10,18 22-25,-10-5 1,10 8-2,10-22-1</inkml:trace>
</inkml:ink>
</file>

<file path=ppt/ink/ink3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9:41.1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95 310 55,'-17'-10'37,"4"16"-1,-12-1 0,21 14-26,-12 0-4,10 13-2,-4 1-1,7 10-1,2 0 0,4 2-2,4-6 0,3-8 0,3-10-1,3-12 1,3-9 0,0-10 0,-2-12 0,0-8 0,-5-5 0,1 0 1,-3 5-1,-5 5 0,-4 9 0,-1 16 1,0 0-1,3 25 0,0 4 0,1 7 0,2-1 0,6 3 0,-2-11-1,1-5 2,-11-22-1,22 10 0,-15-23 1,-1-10-1,-4-6 1,-7-3-1,-1 0 0,-2 0 0,-7 3 0,-1 7-2,2 9-1,-8-4-11,22 17-24,-16-3 2,16 3-2,0 0 1</inkml:trace>
  <inkml:trace contextRef="#ctx0" brushRef="#br0" timeOffset="452">261 378 66,'4'13'38,"9"19"-3,-10 2 2,14 11-31,-7-6-2,1 0-1,-4-4-2,-6-8-1,-2-11 0,1-16-1,-16-3 1,7-14-1,2-8 1,3-4 0,4-3 0,5 2 1,7-2 0,5 6 0,4 3 1,2 7-1,-1 4 1,1 9 0,-4 9 0,-2 8 0,-4 7-1,-3 11 0,-6 3 0,-2-1-1,-2 1-2,-4-6-1,4 0-5,-16-26-13,16-3-17,0 0 0,18-10-2,-7-13 2</inkml:trace>
  <inkml:trace contextRef="#ctx0" brushRef="#br0" timeOffset="858">620 11 76,'0'0'39,"7"20"-2,8 14-2,-7-4-30,5 11-2,-5 5 1,0 7-2,-5-3 0,-3 4-1,-4-3 0,-1-2-1,1-2 1,1-5-1,2-2-1,1-8-1,4 0-3,-4-32-4,13 31-17,-13-31-11,18-16-1,-13-9 0,13 0 1</inkml:trace>
  <inkml:trace contextRef="#ctx0" brushRef="#br0" timeOffset="1077">789 333 51,'-30'9'32,"-6"5"1,-14 7-10,6-8-49,-1-6-5,1-8 0,5-8-2</inkml:trace>
  <inkml:trace contextRef="#ctx0" brushRef="#br0" timeOffset="1607">978 399 46,'0'0'34,"-21"15"2,19 13-1,-10-13-16,13 22-11,-6-9-3,6 5 0,-2-2-2,3-5-1,-2-12-1,0-14 1,0 0-1,0 0 0,-4-33 0,1 0-1,3-8 0,0-8 1,3 2 0,1 1-1,1 7 0,2 8 0,2 9-1,2 9-1,4 18-4,-15-5-16,14 10-16,-14-10 1,28 24-2,-28-24 2</inkml:trace>
  <inkml:trace contextRef="#ctx0" brushRef="#br0" timeOffset="1903">1194 345 43,'16'-15'35,"-16"15"3,0 0-2,-15-8-10,6 26-20,-5 6-1,1 11-2,-3 2 0,1 10-2,2-1 0,2 1-2,5-2 0,3-11-1,6-8 1,4-11 0,-7-15 0,25-3 1,-11-16 0,1-10 0,-4-6 1,1-7-1,-5-3 1,-4 3 0,-1 4 0,-4 7 0,1 9 1,1 22-1,0 0 1,5 20-1,1 11 0,3 6 0,1 3-2,-1 0-1,4 2-5,-12-24-12,18 3-19,-19-21 1,31 8-2,-20-21 2</inkml:trace>
  <inkml:trace contextRef="#ctx0" brushRef="#br0" timeOffset="2278">1522 468 47,'-2'-26'35,"2"13"1,-18-7 0,18 20-12,-32-3-18,13 14-1,-5 8-2,4 7-2,-1 12-1,5 3-2,8 1 0,2-10-1,10 0 1,2-15-1,-6-17 1,29 9 0,-9-21 2,2-8 0,0-9 1,-1-7 1,-2-12-1,0-5 0,-9-8 1,-2-2 0,-7-7 0,-1 9 1,-6 3-1,2 13 1,-9 13 1,13 32-2,-21-3 1,16 31-1,-3 17 0,8 11-1,3 11 0,3 9 0,7-1-1,3-4-1,6-7 0,-2-12-2,8-10-2,-7-23-1,7-6-3,-12-27-1,10-2-1,-17-23 1,8 1 2,-10-10 4,2 1 2,-5 8 5,-2 2 1,5 18 4,-13 4 0,6 15 2,2 15-2,2 15-2,-4 2-2,4 7-2,2 3-1,-2-4-4,8 0-5,-12-38-11,13 26-13,-11-39-4,5-5-1,-10-22 1</inkml:trace>
  <inkml:trace contextRef="#ctx0" brushRef="#br0" timeOffset="2824">1733 84 70,'-5'-29'33,"5"29"-3,0 0-19,16 16-40,-6 5-3,-1 3-2,7 7 0</inkml:trace>
  <inkml:trace contextRef="#ctx0" brushRef="#br0" timeOffset="2980">2005 359 77,'0'0'38,"-7"13"-2,-8-8-4,6 15-27,-6 0-1,2 8-1,-3 4-1,4 3-1,2 0-1,8-2 0,5-1 0,6-8 0,8 0-1,4-11 1,5-6-2,-2-10-3,10 5-8,-18-23-23,11 4 0,-9-11-1,2 7 0</inkml:trace>
  <inkml:trace contextRef="#ctx0" brushRef="#br0" timeOffset="3276">2254 21 53,'0'0'38,"-4"-23"-2,4 23 1,-5 13-15,10 10-16,-10 3-1,5 12-1,-5 1-1,2 5-1,-3-1 0,2 2-1,-1-3 0,2-1 0,0 0 0,2-2-1,0-3 1,1 2-1,0-5 0,1-4-1,2 0-1,0-8 0,1-3-3,-4-18-6,15 21-15,-15-21-11,17-13 0,-11-8-1,14 4 2</inkml:trace>
  <inkml:trace contextRef="#ctx0" brushRef="#br0" timeOffset="3541">2367 390 69,'-17'-2'33,"-17"-1"-1,8 12-4,-7 7-35,-9-9-23,6 4-2,-2-14-1,9 0-1</inkml:trace>
  <inkml:trace contextRef="#ctx0" brushRef="#br0" timeOffset="3916">2402 358 71,'0'0'36,"-15"-19"0,12 34-8,3-15-14,-7 30-8,-1-5-1,5 9-2,0 4-1,-3-3-2,6 1-2,-3-14-2,6-2-3,-3-20-3,0 0-8,-15-34-4,26 13 2,-19-31 4,19 7 5,-11-20 5,5 5 6,5 4 5,-7-7 7,15 27 5,-18-6-1,13 27-6,-13 15-11,0 0-25,6 13-3,-6 3-3,7 6 1</inkml:trace>
  <inkml:trace contextRef="#ctx0" brushRef="#br0" timeOffset="4228">2473 345 64,'3'26'35,"-9"-6"-3,16 14 1,-10-7-25,9 12-4,-2-2-1,6 0 0,2-3-2,-1-5 0,3-6-1,1-7 1,-1-12-1,1-9 1,-5-10 0,-2-10-1,-2-8 1,-5-5 0,-7-2-1,-4 0 0,-7 4 1,-7 6-2,-3 6-1,-7 6-2,8 20-8,-13-13-24,16 11 3,-2-7-3,22 7 1</inkml:trace>
  <inkml:trace contextRef="#ctx0" brushRef="#br0" timeOffset="4571">2690 423 73,'16'16'34,"-6"3"-1,-10-19 1,12 30-29,-9-11-2,1 3-2,-4-3 0,-1-5 0,1-14-1,0 0 0,0 0 1,-16 3-1,16-3 0,-5-23 1,4 10 0,1 13 0,6-22 0,-6 22 0,10-16 0,-10 16 0,10-16 0,-10 16 0,13-17 0,-6 4 0,1 0-1,-8 13 1,24-23 0,-9 15 0,1 4 0,2 6 0,1 5 0,0 1 0,-3 8-1,-4 2 1,-4 2-1,-2 5 0,-4-3 0,-2 2 0,-2-1 0,1-1 1,1-1-1,5-8 0,-5-13-1,25 3-1,-2-14 0,-1-15-5,14 7-9,-11-23-21,13 7 1,-10-5-3,4 8 1</inkml:trace>
</inkml:ink>
</file>

<file path=ppt/ink/ink3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9:54.7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69 44 75,'0'0'38,"0"0"-1,-19-9 1,19 9-29,0 0-4,-18 10-1,18-10-1,-16 9-3,16-9-4,-20-2-14,20 2-20,0 0-1,8-20-2,-4-11-1</inkml:trace>
</inkml:ink>
</file>

<file path=ppt/ink/ink3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3:59:55.7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201 121 67,'0'0'35,"-5"-13"-1,-8 3 1,13 10-26,-22 1-4,6 7-1,-7-3-1,-2 4-1,2-2-1,1 4 0,2-4 0,7-1 0,13-6 0,-18 3 0,18-3 1,0 0-1,0 0 0,0 0 1,0 0-1,3 20 1,-3-7-1,2 6 1,-4 4-1,2 4 0,0 2 1,0 7-1,0 0 0,0 5 0,0 1-1,2 4 1,-2-3-1,1 4 0,-1-8 0,-1-5 0,2-7-1,-1-8 1,0-19-2,0 0-1,0 0-3,-7-23-9,20 11-12,-11-26-11,9 9 0,-5-14-1,10 9 1</inkml:trace>
  <inkml:trace contextRef="#ctx0" brushRef="#br0" timeOffset="405">174 319 68,'0'0'35,"-31"0"-3,18 7 0,-16-4-27,3 0-6,8 10-18,-9-10-13,12 2 0,0-7-3,15 2 1</inkml:trace>
  <inkml:trace contextRef="#ctx0" brushRef="#br0" timeOffset="702">306 369 72,'0'0'36,"-13"-3"0,13 3-1,-32 19-28,14-2-2,-8 2-2,6 9-1,3-1 0,4 2-2,5 1-1,7-7 0,8-6 1,-7-17-1,28 19 0,-10-22 0,1-7 1,2-9 0,-4-7 1,0-5-1,-4-3 1,-2 1 1,-3 0 0,-3 10 1,-4 5-1,-1 18 1,0 0-1,4 26 0,-1 5 0,0 8-2,3 6 0,-3-4-2,4 4-3,-4-21-6,16 11-16,-19-35-10,26 7-1,-19-25-1,10 2 1</inkml:trace>
  <inkml:trace contextRef="#ctx0" brushRef="#br0" timeOffset="1076">513 96 81,'0'14'38,"-12"3"-1,15 25 0,-12 8-30,5 8-3,-5 2 0,6 4-1,2-6-1,5-3-1,1-7-1,-1-7-1,3-9-1,-4-15-3,9 2-10,-12-19-18,4-20-4,-2-8-2,6 2 0</inkml:trace>
  <inkml:trace contextRef="#ctx0" brushRef="#br0" timeOffset="1372">647 341 64,'0'0'37,"0"20"-2,0-20 1,-15 32-21,4-14-11,3 4-2,-4-3 0,11 4 1,-2-1-1,9 0 1,2-2-1,4 0 0,-1-1 0,-2-3 0,-9-16-1,-4 18-1,4-18-2,-32 1-4,16 4-5,-16-22-20,32 17-7,-26-16 1,26 16-2</inkml:trace>
  <inkml:trace contextRef="#ctx0" brushRef="#br0" timeOffset="1762">808 363 81,'0'0'38,"5"23"-1,-13-1-2,20 17-29,-15 1-1,4 6-3,-1-1-2,0-5-3,6 0-11,-16-27-22,10-13-1,0 0-1,7-13 1</inkml:trace>
  <inkml:trace contextRef="#ctx0" brushRef="#br0" timeOffset="1918">782 130 78,'-1'-39'36,"1"39"-1,5-13-2,-5 13-34,14 30-27,-19-17-5,10 8-2,-5-21-2</inkml:trace>
  <inkml:trace contextRef="#ctx0" brushRef="#br0" timeOffset="2121">1060 101 52,'0'-21'38,"0"21"-1,-6-29 0,6 29-10,-20-3-22,20 3 0,-22 14-2,12 3 0,-3 0-2,5 7 1,-1 2-2,5 5 1,1-1 0,-2 1 0,2-1 0,3 2-1,-1 0 1,1 2 0,0-4 0,1 2-1,-1 0 0,3 0 0,-3-1 0,0-1 0,0-2 0,-1-3-1,-1-3-2,-3-6 0,5 0-6,-15-24-9,15 8-20,2-14 0,-2 14-1,7-37 2</inkml:trace>
  <inkml:trace contextRef="#ctx0" brushRef="#br0" timeOffset="2449">1044 369 58,'0'0'30,"-27"-15"-2,-7 11-28,8 4-28,3 1-1,1 1-1</inkml:trace>
  <inkml:trace contextRef="#ctx0" brushRef="#br0" timeOffset="2605">1086 383 74,'5'25'36,"-8"-3"-1,16 16 0,-9-5-30,6 6-2,0-4-1,5-6-1,1-11 0,3-9-1,-1-9 0,3-13 0,-2-8 1,-5-5-1,1-9 0,-7-1 1,-1-1 0,-2 5 1,-1 5 0,-4 6 0,-3 8 1,3 13 0,-1 13-1,1 13 1,-3 8 0,3 12-2,0 5 1,4 9-1,-1 3-1,0 1 1,1 0 0,-2-2-1,1-2 0,-5-6-1,1-5-1,-3-15-3,-1-1-5,-14-34-9,19 1-20,-7-26 0,11-5-1,-6-21 2</inkml:trace>
  <inkml:trace contextRef="#ctx0" brushRef="#br0" timeOffset="2995">1421 392 52,'4'-18'38,"-4"18"-1,0 24 0,5 21-16,-10 0-14,11 16-2,-3 3-2,0 0-3,1-1-5,-11-28-10,13-6-22,-6-29 1,-12-15-2,-2-25 1</inkml:trace>
  <inkml:trace contextRef="#ctx0" brushRef="#br0" timeOffset="3167">1443 16 72,'8'-19'34,"-8"19"-2,9 27-8,-10-3-54,2 8-1,-5 0-4,4 3 1</inkml:trace>
  <inkml:trace contextRef="#ctx0" brushRef="#br0" timeOffset="3338">1529 437 74,'5'26'36,"2"12"-1,-8-7 1,8 2-32,-7-11-2,-2-3 0,2-19-1,-16 0-1,5-19 0,2-13 0,2-4-1,6-7 2,3 1-1,11 3 1,2 2 1,7 14 0,2 4 0,7 16 1,-5 8 0,0 14-2,-9 8 2,1 10-3,-10 2 2,-3 5-2,-5 2-1,-5-7-1,-3-2-2,-5-18-4,13 10-16,-13-31-13,13 2 0,2-14-1,10 1 1</inkml:trace>
  <inkml:trace contextRef="#ctx0" brushRef="#br0" timeOffset="3650">1857 473 62,'20'-13'35,"-11"-9"0,-9 22 0,10-36-24,-10 36-3,-10-16-3,-3 26-2,-5 5 0,-2 8-2,3 9-1,2 0 0,2 5-1,9-4-1,4-4 1,9-11-1,-9-18 1,29 5 0,-11-19 1,1-8 0,1-10 1,-1-3 0,-3 0 1,-1 6-1,-2 6 2,-13 23-1,20-2 1,-11 24 0,-5 15-1,0 11 0,1 8 1,2 16-1,-3 5-1,5 4 1,-3 4-1,2-1 0,1-2 0,0-5-1,-5-6 1,1-14-2,-8-12 1,-3-14 0,-6-14 0,-2-14-2,-6-12 1,1-5 0,1-11-1,-3-3 0,6 3-3,-7-11-7,19 23-11,-7-10-16,7 10 0,-5-5-3,2 4 2</inkml:trace>
</inkml:ink>
</file>

<file path=ppt/ink/ink3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0:01.6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21 313 62,'0'0'37,"0"0"0,-3 23 0,-6-7-26,14 23-4,-10-3-1,5 12-3,-1 0 0,-1 5-1,-1-7-1,2-6-2,-1-8-2,2-32-10,0 13-25,-1-32 1,5-3-3,-7-22 2</inkml:trace>
  <inkml:trace contextRef="#ctx0" brushRef="#br0" timeOffset="202">12 36 53,'0'-20'37,"0"20"0,0 0-1,-4 13-16,4-13-16,-5 22-3,4 0-10,1-22-26,-4 24 0,4-24-3,5 31 1</inkml:trace>
  <inkml:trace contextRef="#ctx0" brushRef="#br0" timeOffset="405">129 347 76,'11'32'38,"-9"0"-3,12 8 2,-9-4-32,3 3-2,-8-11-2,-2-6 0,2-22 0,-20 10-1,7-20 0,0-9 0,0-7 0,4-5 0,5-1 1,8-1 0,5 4 0,8 5 0,0 5 1,7 9 0,-3 7 0,4 9 0,-6 9 0,-2 7-1,-5 7 1,-2 6-1,-3 4 1,-1 4-2,-3-2 0,-3-6-1,-1-3-2,1-32-6,-2 34-12,2-34-19,-1-19 1,-1-12-1,9-1 0</inkml:trace>
  <inkml:trace contextRef="#ctx0" brushRef="#br0" timeOffset="780">434 67 88,'8'-18'38,"-8"18"0,0 0-8,0 40-23,-1-13-2,2 11 0,-5 4-2,4 8-1,-1-1 0,-2 3-1,0-1 0,1 2-1,2-1 1,-2 0-1,3-1-1,-1-8 0,3-4-2,-6-10-4,12 2-8,-9-31-15,0 0-9,-6-22 0,15 0-1</inkml:trace>
  <inkml:trace contextRef="#ctx0" brushRef="#br0" timeOffset="998">499 442 42,'0'-19'32,"0"19"0,-22-12-1,1 20-24,-1-4-36,0 2 0,-3-5-4,7-1 1</inkml:trace>
  <inkml:trace contextRef="#ctx0" brushRef="#br0" timeOffset="1201">582 449 78,'27'3'38,"-27"-3"0,42-1 0,-29-4-32,5 7-1,-18-2-2,13-9-1,-13 9-1,-21 3 0,3 1-1,-11 8 1,1 4-1,-1 6 0,3 5 0,7 5 1,7 6-1,10 0 0,7 1-2,10-9 0,7-3-2,1-15-3,13 7-7,-16-31-18,18 5-5,-9-19-1,4 1 1</inkml:trace>
  <inkml:trace contextRef="#ctx0" brushRef="#br0" timeOffset="1451">834 518 68,'0'0'36,"0"0"0,17 33 1,-21-10-27,12 15-4,-8-3-2,2 0 0,-4-4-3,-2-8 1,4-23-2,-16 1 1,6-20-1,1-11 0,2-9 0,4-4 1,5-2-1,8 2 0,6 8-1,5 11 0,6 10-2,-9-1-4,11 24-12,-14-12-19,5 9 0,-20-6 0,18 6 0</inkml:trace>
  <inkml:trace contextRef="#ctx0" brushRef="#br0" timeOffset="1716">1038 436 74,'4'-14'40,"1"28"-3,-18-2 2,17 24-31,-8 3-2,4 17-1,-2 8-2,1 11-1,1 4-1,3-2-1,-3-4 0,0-9-2,3-10-2,-6-19-1,7-5-8,-4-30-17,-6-19-8,-1-22 0,11-5 0</inkml:trace>
  <inkml:trace contextRef="#ctx0" brushRef="#br0" timeOffset="1934">1087 513 69,'21'-23'36,"-13"4"1,14 29-5,-22-10-23,35 35-4,-26-1-1,-1 5-1,-8 5-1,-8-5-2,-11 0-2,-13-24-12,6 1-23,-12-19 0,6-3-1,-3-13 0</inkml:trace>
  <inkml:trace contextRef="#ctx0" brushRef="#br0" timeOffset="2465">1357 494 45,'-19'0'36,"19"0"1,-17 24 0,12 8-11,-11-3-21,19 7 0,-7-2-2,7 1 0,-3-9-1,3-9 0,-3-17 0,0 0-1,-6-13 0,2-15-1,-1-5 1,2-8-1,2 2 0,1 1 0,6 6-1,2 7-1,8 9-2,-10-4-6,19 23-18,-25-3-9,23-4-1,-23 4-1</inkml:trace>
  <inkml:trace contextRef="#ctx0" brushRef="#br0" timeOffset="2714">1383 438 67,'29'26'36,"-29"-26"2,39 26-2,-26-22-27,9 8-3,-22-12 0,22 9-2,-22-9-1,0 0 0,-13-9-2,0 6 1,-5 3-1,-2 6 0,1 3 0,3 10 0,2 5 0,8 10-1,4 2 1,4 1-1,7-3-1,5-9-1,6-2-1,2-21-6,16 5-9,-18-27-21,21-2 0,-8-16-1,9-1 1</inkml:trace>
  <inkml:trace contextRef="#ctx0" brushRef="#br0" timeOffset="3011">1777 41 75,'0'0'38,"0"0"0,-10 29 1,20 14-32,-14 5-1,7 15-2,-10 1 0,2 1-1,-2-1-1,1-4-1,-3-3 0,7-5 0,-3-2-1,1-8-1,4-6-1,0-10-3,10 6-8,-10-32-14,0 0-13,13-10 1,3-2-2,-7-20 2</inkml:trace>
  <inkml:trace contextRef="#ctx0" brushRef="#br0" timeOffset="3245">1829 474 64,'-21'-12'35,"-1"12"-2,-13 0 0,-3 0-40,4 6-25,2-1 0,1-3-4,10-2 2</inkml:trace>
  <inkml:trace contextRef="#ctx0" brushRef="#br0" timeOffset="3463">1913 443 78,'-18'14'39,"13"2"-2,-11-5 2,12 12-35,-6 2-2,-3 10-1,1 0-2,-1 3 0,4 1-1,4-8 0,6-5-1,-1-26 1,17 14 0,-2-27 2,2-7 0,2-11 0,-1-9 1,-1-3 0,-7 0 1,2 5 1,-8 6-1,0 7 1,-4 12-1,0 13 1,2 19-1,1 12 0,1 6-1,0 10 0,4 7-2,-3-8-5,14 14-11,-13-24-22,16-6 0,-6-22-1,7-6 1</inkml:trace>
  <inkml:trace contextRef="#ctx0" brushRef="#br0" timeOffset="3822">2174 51 55,'5'-31'39,"-10"9"-1,5 22 1,-7 18-19,11 17-14,-8 5-1,1 10-1,-6 2-1,5 6-1,-5-5 0,5-1-1,-3-4 0,1-1-1,2-7 0,-1 3 1,1-7-2,3 3 1,2-7-1,-1-5-2,3-1-4,-3-26-9,0 0-22,14-10-1,-1-4-1,-7-18 2</inkml:trace>
  <inkml:trace contextRef="#ctx0" brushRef="#br0" timeOffset="4071">2216 422 59,'-21'-8'33,"0"10"-3,-2 1-23,1 0-38,2-2 0,6 1-2</inkml:trace>
  <inkml:trace contextRef="#ctx0" brushRef="#br0" timeOffset="4212">2283 384 70,'3'19'39,"-3"10"-1,-9-3 0,11 21-29,-7-5-4,7 6-1,-5 0-3,-2-12-4,7 5-8,-17-32-22,15-9-5,-5-19 0,5-13 0</inkml:trace>
  <inkml:trace contextRef="#ctx0" brushRef="#br0" timeOffset="4508">2370 417 63,'3'34'36,"-12"-4"-1,22 11 1,-16-3-31,13 10 0,-4-7-1,9-4-2,-1-5 0,8-7 0,0-12-1,4-11 0,-5-12 0,0-12-1,-8-9 1,-12-4 0,-2-4-1,-17-6 0,-3 4-1,-11 2 0,-2 8-1,3 5-1,9 10 1,9 3 0,13 13-1,0 0 2,30 0 0,2 7 1,4 6 1,2 3 2,1 6-1,-8 6 0,-8 5 0,-6 7 0,-8-4-1,-6 2 0,-8-6 0,-3-7-1,-1-8 0,9-17 0,-20-3 0,14-14 0,6-5 1,9-4-1,1-2 0,10 2 1,2 4 0,4 6 0,1 9 1,2 10 0,-2 4-1,-6 12 1,-3 4-1,-5 6 0,-3 2 0,-3-7-1,3 0-1,3-16-1,9-6-1,3-27-6,18 5-12,6-27-18,15-1 0,6-4-1,12-2-1</inkml:trace>
</inkml:ink>
</file>

<file path=ppt/ink/ink3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0:09.2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198 84 42,'4'-20'34,"-4"4"1,13 7 0,-6-14-16,14 18-6,-17-8-3,10 10-3,-14 3-1,0 0-2,0 0-1,-14 12-1,-9-5-1,-6 3 0,-4 2 0,-2 0-1,2 0 0,1-5 0,8 0 0,7-2 0,17-5-1,0 0 1,13 5 0,7-5 0,3 0 0,1 0-1,-1 0 2,-1 2-1,-5 2 1,-17-4-1,18 18 1,-18 5 0,-5 4 0,1 8-1,0 5 1,-2 7-1,0 4 1,5 0-1,-2-4 0,3-4 0,3-7-1,1-8-1,2-4 0,1-11 0,-7-13 0,17 9 0,-17-9 0,22-10 0,-22 10 2,22-15-1,-22 15 2,13-9 0,-13 9 0,0 0 0,-21 4 0,3 1 0,-8-2-1,-5-2 0,-2 5-3,-3-12-6,15 19-9,-5-14-21,10 10 0,-2-8-1,18-1-1</inkml:trace>
  <inkml:trace contextRef="#ctx0" brushRef="#br0" timeOffset="8705">522 162 85,'0'0'38,"-14"-11"1,14 11 0,0 0-31,-9 14-2,9-14-1,-11 15-2,11-15-1,-9 16 0,9-16-2,-6 13-1,6-13-1,0 0-3,0 0-9,-20-13-14,20 13-14,0 0 2,0 0-3</inkml:trace>
  <inkml:trace contextRef="#ctx0" brushRef="#br0" timeOffset="9064">528 532 86,'0'0'40,"-17"-10"-1,17 10 1,-23 11-34,23-11-1,-22 0-2,22 0-1,-26 0 0,26 0-3,-21 2-1,21-2-5,0 0-10,-13-29-23,13 29-1,4-31-1,10 12 0</inkml:trace>
</inkml:ink>
</file>

<file path=ppt/ink/ink3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0:23.8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114 117 42,'-3'-13'32,"3"13"2,0-19 0,0 19-18,0 0-1,0 0-4,0 0-2,0 0-3,7 17-1,-6-2 0,-1 2-2,2 9 0,-4 1 0,2 12-2,-3 2 1,3 5-1,-1 0 1,0 4-2,-1-6 1,-2-5-1,4-7 0,-5-9 0,5-5 0,0-18-2,0 0-2,0 0-2,9-19-7,-18-19-14,20 17-13,-9-11 1,7 12-2,-4-5 2</inkml:trace>
  <inkml:trace contextRef="#ctx0" brushRef="#br0" timeOffset="390">17 62 64,'-12'-23'34,"12"23"0,-6-19-1,24 14-24,-18 5-2,20-13-1,-6 9-1,8 7-2,0 1 1,4 8-1,1 1 0,7 7-1,-2 8 0,-1 8-1,0 4 0,-5 8 0,-7 1-1,-6 6 0,-9-3 0,-8 0 0,-9-7 1,-9-5-1,-4-2 1,-7-8 0,1-7-1,-7-4 1,5-7-1,0-5-1,2-3 0,6-10-2,4 1-1,4-14-6,18 19-11,0-22-18,18 14 2,-1-10-2,14 7 1</inkml:trace>
  <inkml:trace contextRef="#ctx0" brushRef="#br0" timeOffset="889">538 435 70,'0'0'36,"0"0"-1,14 10 0,-28-7-26,14-3-4,-22 18 0,5-8-2,-3-2-1,1 0-1,1 1 0,5-5 0,13-4-1,-17 6 0,17-6 0,0 0-1,17-6 1,-17 6-1,22-1 1,-22 1 0,22 9 0,-22-9 1,10 26-1,-10-5 1,-1 5 0,-4 6 0,1 1 0,1 5 0,0 1-1,3-1 1,3-5-1,3-6 0,1-4 0,3-7 0,-10-16 0,25 7 0,-25-7 0,19-11 1,-19 11-1,11-19 0,-11 19 1,0 0-1,0 0 1,-26-10-1,7 13 0,-4 0-1,-2 0-1,-5-5-4,11 8-9,-16-18-23,21 12 0,-5-8-2,19 8 1</inkml:trace>
  <inkml:trace contextRef="#ctx0" brushRef="#br0" timeOffset="1887">925 225 71,'0'0'37,"0"0"-1,0 0 1,-25 9-27,15 7-4,-13-9-1,3 7-3,-7-5 0,1 2-3,3-2-1,-3-9-4,15 15-7,-7-20-24,18 5 1,18 7-1,8 6 1</inkml:trace>
  <inkml:trace contextRef="#ctx0" brushRef="#br0" timeOffset="2043">894 371 74,'18'26'35,"-18"-26"0,-18 25 0,-6-20-27,1 8-3,-8-7-2,1-3-2,-1 1-3,1-14-13,17 13-21,-3-10 0,16 7-2,0 0 0</inkml:trace>
</inkml:ink>
</file>

<file path=ppt/ink/ink3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0:26.4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65 41 73,'-7'-22'37,"7"22"-1,-6-21 1,6 21-26,0 17-3,2 14-3,-10 6-1,7 16-1,-6 6 0,5 9-2,-4 2 0,0-5-1,4-2 0,-4-12-1,6-8-3,-9-20-2,13-1-8,-20-35-16,16 13-8,9-45 0,7 12-1</inkml:trace>
  <inkml:trace contextRef="#ctx0" brushRef="#br0" timeOffset="234">178 40 69,'6'-18'36,"-6"18"0,8 16 0,-3 25-27,-11-3-2,2 14-2,-5 3-1,0 6-2,0-6 0,1-1-2,-1-5 0,0-9-2,9-1-3,-4-23-10,17 8-20,-13-24-2,19 8-1,-12-24 0</inkml:trace>
  <inkml:trace contextRef="#ctx0" brushRef="#br0" timeOffset="483">112 63 76,'0'0'36,"0"0"1,-6 20-2,22 12-28,-2-1 0,6 14-3,2 3 0,3 5-2,0 3 0,-1-3-1,3-3-1,-5-8-2,0-10-2,-22-32-7,35 17-17,-31-39-8,14-1-2,-20-20 0</inkml:trace>
  <inkml:trace contextRef="#ctx0" brushRef="#br0" timeOffset="686">396 27 62,'5'-15'37,"-10"2"-1,5 13 1,-8 20-20,13 14-11,-8 1 1,6 17-3,-3 3 0,4 9-2,-1 1-1,-2 1-1,4-4-2,-10-14-5,7 4-11,-15-30-21,11-3 0,2-19-3,-17-25 1</inkml:trace>
  <inkml:trace contextRef="#ctx0" brushRef="#br0" timeOffset="2683">713 488 80,'4'25'38,"0"13"-1,-17-5 1,12 17-32,-9-1-2,-4 3-1,-5-5-3,-2-10-2,3 3-10,-17-32-25,35-8 0,-22 0-3,22 0 0</inkml:trace>
</inkml:ink>
</file>

<file path=ppt/ink/ink3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0:29.5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68 395 72,'0'0'39,"0"0"-1,0 0 1,-8 36-30,-1-4-3,5 16-1,-5 8-1,5 9-1,-1 2-1,4 8 0,-2-4-1,3-5 0,3-7-2,-5-12 0,4-10-2,-7-23-3,8 1-8,-19-43-12,19 5-13,-10-25 0,8-2-1,-6-23 2</inkml:trace>
  <inkml:trace contextRef="#ctx0" brushRef="#br0" timeOffset="250">0 310 77,'0'0'37,"20"-16"-1,1 26-4,-21-10-24,40 22-3,-13-6 1,-1 10-4,-4 5 0,-6 2-1,-11 2 0,-5 3 0,-8-3-2,-10-4-1,-4-3-2,-12-18-7,13 12-22,-9-24-3,15 7-3,-5-17 1</inkml:trace>
  <inkml:trace contextRef="#ctx0" brushRef="#br0" timeOffset="749">422 631 72,'0'0'38,"19"4"-2,-19-4 1,3 16-29,-3-16-2,-30 26-3,3-12-1,-4 0 0,-2-4-2,1-2 0,6-1 0,7-1-1,19-6-1,0 0 1,14 11 0,8-11 0,3 3 0,1-1 0,-1 1 1,-5 1 0,-7 5 1,-6 5-1,-8 5 1,-6 8 1,-3 2-1,-2 6 0,2 3 0,1 1 0,5-1-1,2-7-1,7-1 1,2-9-2,4-4 1,4-10 0,2-4-1,-1-4 1,-2-2 0,-1-1 1,-13 4 1,0 0-1,0 0 1,0 0 0,-15 5 0,-7 4 0,-5 1-1,-7 1-1,-1 2-1,-4-9-7,17 14-13,-8-17-15,17 5 0,-2-12-3,15 6 1</inkml:trace>
  <inkml:trace contextRef="#ctx0" brushRef="#br0" timeOffset="6615">843 24 63,'0'-29'36,"0"29"0,0 0 0,0 0-27,-13 18-2,5 6-1,-10-3-1,2 12-1,-4-1-1,1 8-1,0 1 1,3 5-2,3 7 1,4 4 0,3 2-1,3 5 0,3 2 1,5 1-1,4 3-1,1 0 1,3-4 0,3-4-1,1-3 0,2-8 1,-1-12-2,-4-15-1,2-8-2,-9-32-8,15 5-7,-17-31-22,12-2 1,-7-17-3,9 3 2</inkml:trace>
  <inkml:trace contextRef="#ctx0" brushRef="#br0" timeOffset="8628">880 373 59,'0'0'34,"-13"-6"0,13 6 0,0 0-23,13 12-5,-13-12-1,17 8 0,-17-8-2,25 10 0,-12-2-1,0 5 1,-3 3-1,-1 7 0,-2 5-1,-2 4 1,-8 4-2,1-1 1,-5-2-1,-2-7 1,1-6-2,8-20 1,0 0 0,0 0 0,4-20 0,9-5 0,3-6 0,3-5 0,3-5 0,-1 3 1,1 6-1,-4 3 1,-7 9 0,-11 20 0,0 0 0,0 0 0,2 26 1,-11 6-1,-1 1 0,-2 11 0,4-3 0,3 0-1,2-5 0,3-5-1,8-6-1,-8-25-2,21 29-7,-15-42-9,19 13-19,-12-18 0,9 14-2,-9-11 2</inkml:trace>
  <inkml:trace contextRef="#ctx0" brushRef="#br0" timeOffset="9096">1233 599 78,'13'32'38,"-22"-9"-1,14 18 1,-10-3-32,0 8-1,-9-5-2,3 0-1,-7-7-1,1-10-2,1-5-4,-3-22-6,19 3-21,0 0-6,-6-21-1,9-6 1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4:11.0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134 386 68,'-1'-14'37,"-4"-5"-2,4 6 3,-12-5-27,13 18-2,-15-4-1,15 4-3,-26 25-2,12-1 0,-4 4-1,4 5-1,1 2-1,4 2-2,3-5 2,7-6-2,5-7 0,-6-19 1,23 9 0,-8-18 0,4-5 0,0-13 2,0 0 0,-3-3 1,-2-1-1,-2 5 1,-4 3-1,-2 7 1,-6 16 0,0 0 0,0 0-1,9 22 1,-6 5-1,3 9-1,-3 4 0,0 0-4,7 3-2,-13-18-25,16 3-8,-13-28 0,20 5-1</inkml:trace>
  <inkml:trace contextRef="#ctx0" brushRef="#br0" timeOffset="374">282 340 72,'0'0'37,"0"0"-1,9 13 1,-18 4-21,11 15-12,-4-2-1,2 8-1,-3-5 0,0-4-2,0-7-1,3-22 0,0 0 0,-15 4-1,10-23 1,1-7-1,4-3 2,1-5 0,2-1 1,9 0 1,1 5 0,4 7 1,2 4 0,6 15 1,-2 5-1,2 13 0,-3 8-1,-5 9 0,-4 6-1,-3 2 0,-7-1-1,-3-2-1,-3 2-1,-7-14-3,6 5-7,-12-24-28,16-5 3,0 0-2,1-19-1</inkml:trace>
  <inkml:trace contextRef="#ctx0" brushRef="#br0" timeOffset="796">714 387 95,'0'0'36,"17"-17"1,-17-3-6,13 15-25,-13 5-1,-22-11-1,0 11-1,1 7-1,-5 5 0,-1 2-1,3 9-1,0 2 0,4 4-2,3-3 0,8 4-2,3-8 0,11 1 0,5-10 0,6-1 1,5-11 1,6-7 2,2-5 1,-2-14 2,4-8 0,-9-16 1,4-6-1,-9-13 1,3 0-1,-9 0 1,0 6-2,-5 7 1,-2 10-1,-2 19 1,-2 26-2,0 0 1,-6 45-1,6 1-1,0 19 0,3 7 0,3 9 0,2-1-1,7-6 0,2-11 0,4-18-1,6-16-1,-5-32-8,20-8-28,-14-33-1,13-5 1,-5-28-2</inkml:trace>
</inkml:ink>
</file>

<file path=ppt/ink/ink3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0:38.9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37 380 54,'0'0'37,"0"0"1,-13 23-2,-1-17-11,12 21-20,-4-1-1,4 7-1,2-3-2,8-1 0,0-6 0,5-5-1,6-10 0,3-9 0,2-8 0,0-10 0,-3-4 1,0-5-1,-4-4 0,-4 0 0,-4 4 1,-5 6 0,-4 5 0,0 17 1,0 0-1,-13 7 1,3 12-1,1 7 1,0 2-1,2 9 1,-1 0-2,3 0 1,2 5-1,2 1 1,2 3-1,2 1 1,3 3-1,-3-7 0,1 1 0,-4-2 0,-3-5 0,-2-6 0,-6-4 0,-2-8 0,-4-4-1,-3-6 0,1-8-2,-3-11-1,6 4-6,-5-25-8,22 12-21,-7-13-1,16 7-1,1-8 1</inkml:trace>
  <inkml:trace contextRef="#ctx0" brushRef="#br0" timeOffset="593">387 11 74,'14'-15'38,"4"27"-1,-18-12 0,33 31-31,-16-8-1,5 5-1,-3-2 0,0 3-2,-4-1 1,4 5-1,-1 3 1,-1 6-2,-1-1 1,-3 7-1,-7 4 0,-11 4 0,-3 1-1,-14 0 0,-8-3-1,-8-9-1,-3 2-5,-14-27-8,25 9-18,-13-22-7,11 2-3,-1-13 1</inkml:trace>
  <inkml:trace contextRef="#ctx0" brushRef="#br0" timeOffset="2309">1061 263 59,'0'0'38,"26"-1"-1,-26 1 1,23 7-27,-23-7-3,-7 15-2,-12-8-1,-3 5-2,-9-2 0,-4 3-2,0-3-2,-4-5-2,10 8-5,-7-22-15,36 9-16,0 0 0,0 0-1,27 4 1</inkml:trace>
  <inkml:trace contextRef="#ctx0" brushRef="#br0" timeOffset="2496">1088 386 49,'22'23'37,"-22"-23"1,-10 28-1,-12-22-15,2 7-16,-12-4-2,-1-2-1,-2 2-3,1-15-9,12 12-28,-4-12 0,13 6-3,13 0 1</inkml:trace>
</inkml:ink>
</file>

<file path=ppt/ink/ink3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0:42.0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411 52 41,'13'-11'32,"-13"11"4,3-15-2,-3 15-24,-7-19-1,7 19-1,-40-10-1,18 14-2,-13-3-1,5 12 0,-5 0-1,0 5-1,1 1 1,3-1-2,2 1 1,10 6-1,2 1 0,11 4 0,9 3 0,9 4 0,7 0 0,4 5 0,0 0-1,1 4 1,-3-1 0,-5 2-1,-8 3 0,-5 1 1,-1 1-1,-10 1 0,3 1 0,-7 1 0,2 0 0,1 0 0,-2-2 1,-2-2-1,-2-5 0,-2-4 0,-3-7 0,2-8 0,-1-8 0,2-10 0,17-9 0,-17 1-1,17-1 1,0 0 0,24-13-1,-5 15 1,1 2 0,-2 6 0,1 8 0,-6 5 0,0 9 1,-5 8-1,1 8 0,-5 11 1,1 8 0,-4 6-1,0 7 1,-1 8-1,-7 0 1,-1 6 0,-5 2 0,-8-4-1,-2 1 0,-3-2 1,-1-11-1,3-4 0,3-8 0,5-10 0,6-9 0,4-11 1,10-11-1,9-5 0,8-6 0,6-7 0,8-2 0,4-3-1,4-2 1,1-2-2,-1 1 0,-8-8-2,2 6-6,-19-25-6,14 15-12,-19-23-14,5-4-1,-6-11 1</inkml:trace>
  <inkml:trace contextRef="#ctx0" brushRef="#br0" timeOffset="13027">756 1313 35,'1'-17'35,"-1"17"0,0-29 1,0 29-22,5-25-4,-5 25-1,-5-22-4,5 22 0,-14-23-2,14 23-1,-22-23-1,9 16 0,-1 0 0,14 7 0,-25 1 0,25-1-1,-19 20 1,13-2-1,-2 2 1,3 3-1,1 2 1,0 2-1,-1-2 1,7 4 0,-4 0 0,2 1 0,0-1 0,0 1 0,0 1-1,-3-1 1,2 0 0,-3 2-1,2-1 1,-2-1-1,0-3 0,-4 1 0,4-5 0,0-4 0,1-2-1,3-17-1,-6 19-2,6-19-5,0 0-9,1-26-22,14 13 1,-6-17-1,11 6 2</inkml:trace>
  <inkml:trace contextRef="#ctx0" brushRef="#br0" timeOffset="13464">754 1459 59,'0'0'37,"-18"-4"-2,18 4 0,-40 11-31,12-4-2,-4 4-7,-7-10-28,10 5-1,3-6-3,8 0 1</inkml:trace>
  <inkml:trace contextRef="#ctx0" brushRef="#br0" timeOffset="13823">900 1465 56,'0'0'37,"0"0"-2,-21-6 1,21 6-29,-29 22-2,11-6-1,-3-1-2,2 10 0,-1-2-1,5 2-1,9-1 0,4-5 0,4 0-1,-2-19 1,18 17-1,-5-22 1,3-8-1,1-6 1,-1-6 1,-2 1-1,0-4 2,-3 5 0,-2 3 0,-9 20 0,0 0 1,14-2-1,-14 2 1,3 35-1,-3-9-1,0 6 0,4 0-1,-2-6-2,2 0-1,-4-26-6,21 32-13,-21-32-16,31-19-1,-16-10-2,9-3 2</inkml:trace>
  <inkml:trace contextRef="#ctx0" brushRef="#br0" timeOffset="14181">1142 1080 67,'0'0'39,"0"0"-1,-6 39-3,-11-11-28,13 13-3,-8 3 1,3 12-2,-2-4-1,4 2 0,-2-3-1,5-2 0,-1-6-1,5-2 1,2-5-1,-1-10 0,2-3-2,-3-10-1,6 3-2,-11-29-10,20 16-15,-14-25-9,9 5-1,-7-15 1</inkml:trace>
  <inkml:trace contextRef="#ctx0" brushRef="#br0" timeOffset="14572">1261 1416 49,'0'0'36,"0"0"0,13 20-1,-13-20-25,-10 22-3,-2-9-2,3 7-1,-2 0-1,5 3 0,2 0-1,4-1 0,4-2-1,2 1 0,1-1 0,-3 0 0,-1-3-1,-7-1 0,-5-3-1,-8-7-1,-2 1-2,-7-15-5,13 11-16,-7-24-12,20 21-2,-12-34 2,24 16-1</inkml:trace>
  <inkml:trace contextRef="#ctx0" brushRef="#br0" timeOffset="14899">1413 1544 61,'0'0'37,"26"-4"-1,-13-9-2,6 4-27,-19 9-3,24-17-1,-24 17 0,5-15-2,-5 15 1,-22 8-1,4 6 0,-3 9 0,-1 6 0,2 6 0,4-2-1,6 5 1,7-5 0,9-4-1,8-6-1,5-16-2,14 5-8,-11-34-27,18 2 0,-1-16-3,5-12 1</inkml:trace>
</inkml:ink>
</file>

<file path=ppt/ink/ink3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0:46.8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32 104 58,'0'0'37,"0"0"-1,0 0 1,0 0-27,-10 27-3,2-6-1,6 9-1,-4 2-2,6-3 0,0 3-2,6-8 1,4-7-2,5-6 1,1-11 0,2-8-1,1-6 0,1-6 0,-2-8 0,-5-1 0,-2 0 0,-2 2 0,-3 5 1,-2 3-1,-2 5 0,-2 14 1,0 0 0,1 22-1,-2 4 1,1 5 0,-2 8-1,2 8 1,-1 5-1,1 1 1,-3-1-1,3-2 0,-5-4 0,3-3 0,0-7 0,-4-7 0,1-4-1,-1-5 0,-3-5 1,9-15 0,-14 15-1,14-15-1,-21-7-1,7-13-3,13 7-8,-18-32-12,20 18-14,-2-15-1,11 7 1</inkml:trace>
  <inkml:trace contextRef="#ctx0" brushRef="#br0" timeOffset="624">475 0 60,'0'0'38,"26"17"-2,-26-17 2,17 16-28,-17-16-4,-17 23-1,-1-8-3,-6-2-1,1 3-1,-3-5-3,5 6-3,-10-17-22,23 15-8,8-15-1,0 0-2</inkml:trace>
  <inkml:trace contextRef="#ctx0" brushRef="#br0" timeOffset="795">492 162 73,'-3'13'37,"-6"3"-3,-15-16-6,8 16-26,-6-1-1,-8-15-18,8 9-17,-2-15-1,9 6-3,2-13 1</inkml:trace>
  <inkml:trace contextRef="#ctx0" brushRef="#br0" timeOffset="1170">626 78 55,'0'0'37,"0"0"-1,-4-13-3,4 13-17,13 8-9,1 4 0,-14-12-3,29 25 0,-16-9-2,3 8 1,-6 2-2,-2 2 0,-8 3 0,-6 0-1,-6-4 1,-2-4-1,-4-2-1,3-11 1,0-2 0,15-8-1,0 0 1,0-23-1,17 5 1,4-4 0,5-4 0,1-5 0,4 3 0,-4 4 0,-4 6 0,-7 3 0,-16 15 1,16-9-1,-16 9 1,-12 28-1,5-6 1,-3 2 0,4 1 0,3 1 0,6 0-1,7-6 0,11-5-2,2-17-2,13 6-9,-9-37-12,15 6-15,-4-15-1,5-9-2,0-10 1</inkml:trace>
  <inkml:trace contextRef="#ctx0" brushRef="#br0" timeOffset="29095">2 1115 50,'0'0'27,"0"0"-3,-1-18-3,1 18-4,0 0-5,0 0-4,0 0-2,10 16 0,-10-16-2,-5 23-1,1-7-1,6 3 0,-2 0 0,2 3-1,0-4 0,5 1 0,2-6 0,4-1 0,4-6 0,0-2-1,1-4 1,-1-6 0,0-7 0,2-6 0,-3-7 0,-3-3-1,-4-1 2,-5 3-1,0 3 0,-1 6 0,-3 18 0,0 0 0,0 0 0,-13 26 0,9 0 0,1 3 0,-1 4 0,1 4-1,1 2 1,4 2-1,-2 5 1,0 1-1,1 0 0,-1 1 0,0-2 0,-3-4 0,3-3-1,-5-8 1,-3-4 0,1-8-1,-3-6 1,10-13-1,-22 13 1,9-13-1,13 0 0,-26-10 0,26 10-6,-21-32-8,21 32-24,-5-29-1,8 13-1,-6-10 1</inkml:trace>
  <inkml:trace contextRef="#ctx0" brushRef="#br0" timeOffset="29953">499 1084 63,'0'0'38,"18"10"-3,-18-10 2,0 0-31,-22 9-1,6 0-2,-6-1-1,1 4-1,-1 0-2,0-7-1,5 11-4,-6-19-24,21 18-6,2-15-2,13 11 2</inkml:trace>
  <inkml:trace contextRef="#ctx0" brushRef="#br0" timeOffset="30125">470 1228 56,'0'0'36,"-4"15"-1,4-15 0,-12 26-26,-2-14-4,2 7-2,-5-6-2,-6-9-8,8 12-29,-5-13 0,20-3-1,-23 4-1</inkml:trace>
  <inkml:trace contextRef="#ctx0" brushRef="#br0" timeOffset="30577">748 1097 51,'-15'-17'36,"15"17"0,-11-17 0,11 17-23,0 0-5,17-9-1,-17 9-2,20-6-1,-20 6-2,23 9 0,-23-9 0,18 33-1,-14-10-1,-1 6 0,-9 2 0,0 2 0,-2 0 0,-5-4 0,0-6 0,1-6 0,12-17 0,-16 14 0,16-14 0,0 0 0,12-24 0,1 7 0,3-3 0,3-8 1,1 1-1,-1 1 0,-4 0 1,1 7-1,-3-1 1,-4 4-1,-9 16 1,0 0-1,0 0 1,0 0-1,1 24 0,-5-3 1,0 0-1,4 2 0,0-1 0,0-2-1,8-2-1,-8-18-2,26 23-3,-17-38-14,22 14-18,-14-18 1,13 9-2,-12-16 1</inkml:trace>
  <inkml:trace contextRef="#ctx0" brushRef="#br0" timeOffset="31217">1199 1045 50,'0'0'36,"0"0"-1,0 0-1,-18 25-18,-1-12-16,-5-4-4,2 17-12,-8-19-18,8 3-2,3-11 2,19 1-1</inkml:trace>
  <inkml:trace contextRef="#ctx0" brushRef="#br0" timeOffset="31357">1083 1003 44,'4'-18'35,"-4"18"1,9-13 0,-9 13-17,4 18-10,1 11-2,-8-1-2,3 11-1,-5 3-2,4 10 1,0-2-3,-4 0 0,5-10-3,-7-15-5,16 4-30,-9-29 0,0 0-1,0 0-1</inkml:trace>
  <inkml:trace contextRef="#ctx0" brushRef="#br0" timeOffset="31747">1397 1100 65,'0'0'35,"0"0"-5,0 0 4,13-19-25,1 14-3,-5-13-1,5 7 0,-4-7-2,0 5 1,-2-1-1,-8 14 0,14-20-1,-14 20 0,0 0 0,0 0 0,13-6-1,-13 6 0,0 0-1,4 19 0,-4-19 0,-4 24 1,1-6-1,0 2 0,-4 3 0,3 4 0,-2 4 0,2-2 1,1 3-1,3 1 0,-3-1 0,6 1 1,1-3-1,0-4 0,-1-5 0,3-1-1,0-3 1,-6-17 0,17 16 0,-17-16 0,20 2-1,-20-2 1,21-5 0,-21 5-1,17-4 1,-17 4-1,0 0 1,0 0-1,0 0 1,-26 11-2,4 0 0,-8-10-5,10 18-10,-18-18-22,15 8 0,-6-12-2,12 2 0</inkml:trace>
</inkml:ink>
</file>

<file path=ppt/ink/ink3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0:43.3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126 74 62,'3'-25'38,"1"11"-1,-8-6-8,4 20-18,1-15-3,-1 15-1,0 0-2,-1 22-1,1 5-1,0 11-1,-2 11 0,2 10 0,-3 6-2,2 7 1,-3-4 0,1 5-1,-2-11 0,4-4 0,-2-11-1,-1-13-2,4-6-1,0-28-5,0 0-10,0 0-20,7-34-1,-1-7 0,11-4 2</inkml:trace>
  <inkml:trace contextRef="#ctx0" brushRef="#br0" timeOffset="249">232 306 55,'0'0'35,"-24"0"-2,-7 6 1,3 7-32,-5 0-4,-9-8-22,10 5-9,6-8-1,10-2-1</inkml:trace>
  <inkml:trace contextRef="#ctx0" brushRef="#br0" timeOffset="483">295 381 50,'-4'28'38,"4"15"-1,-7-7-1,12 4-22,-9-6-10,4 0 0,-4-8-2,-1-2 0,5-24-1,-8 15 0,8-15-1,-6-27 1,3 2-1,7-9 0,-1-6 1,6-1-1,3 1 1,2 4 0,-1 4-1,3 8 0,-2 9-2,-6 2-5,8 22-19,-16-9-11,0 0-2,0 0 1</inkml:trace>
  <inkml:trace contextRef="#ctx0" brushRef="#br0" timeOffset="764">438 315 59,'8'14'39,"-5"12"-3,-12-4 1,20 19-28,-16-2-3,8 11-2,-3-6-1,1 1-2,3-11 0,4-9-1,2-10 0,-10-15-1,26-15 1,-13-10-1,3-5 0,-2-8 1,2 1-1,0-3 1,-3 6 1,-1 9 0,-5 7 0,-7 18 0,14 1 0,-11 20 1,-3 9-1,0 5 0,-3 4 0,3 2-1,0 2-2,-4-14-3,14 11-11,-11-26-23,15-3 0,-14-11-2,35-11 1</inkml:trace>
  <inkml:trace contextRef="#ctx0" brushRef="#br0" timeOffset="1170">781 443 38,'0'0'36,"-1"18"1,1-18-1,20 7-16,-7-15-13,9 0-1,-6-10-2,3 5-1,-9-8-1,-2 2 0,-5 3 0,-3 16-1,-16-16 0,2 23 1,-6 9-1,1 12 0,3 8 0,2 5 0,5 4-1,9 2 1,6-3-1,7-10-1,8-6-2,0-26-9,19 8-16,-11-26-11,10-6-2,-4-12 1</inkml:trace>
</inkml:ink>
</file>

<file path=ppt/ink/ink3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1:24.2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138 442 19,'0'0'32,"3"-15"3,-3 15-1,0-25-14,0 25-7,3-15-2,-3 15-2,0 0-2,-17-5-2,1 8-1,0 13 0,-3 1-2,0 10 0,-1 0-1,2 5 0,7-3-2,4-1 1,4-2 0,6-10 0,4-3-1,-7-13 1,23 4-1,-4-14 1,0-1 0,0-11-1,1-3 1,-3-4 0,-1 1 1,-3 4-1,-3 1 1,-4 2 0,-6 21 0,3-13 0,-3 13 0,-6 26 0,3-4 0,0 4 0,1 5-1,0 2-1,4-1-3,-4-10-3,18 10-21,-16-32-11,22 14 1,-22-14-3</inkml:trace>
  <inkml:trace contextRef="#ctx0" brushRef="#br0" timeOffset="421">303 414 48,'0'0'37,"5"22"0,-8-2-1,10 18-21,-5-7-11,2 6 0,-5-8-1,-1-1-2,-2-14 0,4-14 0,-16-7-1,7-16 1,2-8 0,4-3 0,3-10 1,7 6-1,3 2 0,5 11 0,1 9-1,1 10-1,2 11-4,-19-5-21,20 4-12,-20-4 0,19 6-2</inkml:trace>
  <inkml:trace contextRef="#ctx0" brushRef="#br0" timeOffset="733">588 67 67,'0'0'38,"0"0"0,-2 32-10,-7-3-19,9 23-3,-8 8-3,-1 10 0,-1 4-2,-5-2 0,1-6-1,1-11 0,1-10-1,2-16 0,1-12-1,9-17 0,0 0 0,-8-24 1,13-3-1,6-2 0,2-3 1,6 1 1,2 3 0,2 6 0,1 6 2,2 15-1,-5 5 0,0 12 1,-8 4-1,-5 9 0,-8-1 0,-4 3 0,-6-2-1,-9-9 0,-3-7-2,-8-14-3,10 8-18,-8-25-14,28 18 0,-19-33-2,25 18 1</inkml:trace>
  <inkml:trace contextRef="#ctx0" brushRef="#br0" timeOffset="1139">753 411 41,'0'0'38,"6"26"0,-11-5 0,10 21-15,-5-12-19,1 8-2,-2-6-2,-7-9-4,8 3-16,0-26-16,-13-18-1,5-19-1,8-2 1</inkml:trace>
  <inkml:trace contextRef="#ctx0" brushRef="#br0" timeOffset="1279">747 116 58,'6'-32'37,"-6"32"-3,16-14 0,-16 14-35,17 27-31,-20-9-2,8 7-3,-7-7 1</inkml:trace>
  <inkml:trace contextRef="#ctx0" brushRef="#br0" timeOffset="1482">925 0 63,'0'0'39,"0"0"-1,18 38-4,-17-18-25,6 15-5,-7 0 1,-3 7-2,-1 0-2,0 5 1,-5-2-1,2 4 0,0-2-1,1-2 1,-2-5-1,7-2 1,-2-2-2,3-7 0,0-2-3,0-27-5,13 13-26,-14-29-3,1 16-2,14-42 1</inkml:trace>
  <inkml:trace contextRef="#ctx0" brushRef="#br0" timeOffset="1716">979 346 45,'0'0'32,"-29"9"-1,6-4-24,-1 1-37,0-6-1,-1-6-1</inkml:trace>
  <inkml:trace contextRef="#ctx0" brushRef="#br0" timeOffset="1997">999 392 62,'10'31'37,"-5"-6"0,13 18-1,-7-5-34,2 4 1,-9-3-1,5-5 0,-5-8-1,-1-7 0,-3-19 0,0 0-1,-3-25 1,3-1 0,4-8-1,4 0 0,2-3 0,0 4-2,9 7-1,-6-3-4,10 21-10,-7-11-20,6 17 0,-8-12 1,6 12 0</inkml:trace>
  <inkml:trace contextRef="#ctx0" brushRef="#br0" timeOffset="2231">1264 372 60,'0'-15'35,"0"15"0,0 0-10,-13 22-17,-4-6-3,5 10 1,-7 1-4,4 6 0,0-3-2,2 0 0,7-6-1,3-5 0,3-19 1,12 13-1,1-19 0,1-7 1,4-9 0,-1-8 0,-2-3 0,-1-1 1,-2 1 1,-2 5-1,-6 3 2,-4 25-1,0 0 0,8 14 0,-13 13 0,2 7 0,-1 3-3,-2 1 0,6 6-5,-10-27-16,14 11-15,-4-28-1,15 13-1,-8-28 1</inkml:trace>
  <inkml:trace contextRef="#ctx0" brushRef="#br0" timeOffset="2589">1419 437 58,'5'22'37,"6"17"-1,-11-4 0,9 7-30,-9-7-3,-1 2 0,-7-17-1,8-20-1,-21 9-1,11-22 0,1-11 0,6-6-1,6-4 1,3-3-1,7 5-1,0 1-1,8 11-2,-9-8-8,11 22-22,-10-4 0,8 13-2,-21-3 2</inkml:trace>
  <inkml:trace contextRef="#ctx0" brushRef="#br0" timeOffset="2823">1579 411 58,'7'26'38,"-10"-10"-1,10 16 0,-4-6-30,9 8-2,-8-2-2,8 0 0,1-6-2,0-12 0,1-8-1,2-10 1,-1-11-1,2-5 1,-1-8-1,-3 2 1,-3 0 0,2 6-1,-6 2 1,-6 18 0,0 0 1,0 0-1,0 0 0,9 25 0,-14-5 1,5 5 0,0 4 0,3 9 0,3 3-1,3 12 1,4 5-1,-3 1 0,1 0-1,0 4 0,-7-8 0,-3 0 0,-6-8-1,-6-13 1,-2-3-1,-4-9 0,0-5-1,-5-11-1,3 3-4,-14-25-8,18 19-17,-14-24-9,7 8-3,-2-10 3</inkml:trace>
</inkml:ink>
</file>

<file path=ppt/ink/ink3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1:28.0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47 428 45,'0'0'35,"-20"15"1,19 2-1,-10-4-28,11 15-2,-8-5 2,8 12-3,-3-5-1,9 4-1,-2-7 0,8-3 1,-2-11-1,6-5 0,-3-12-1,4-5 1,-4-11-1,-3-6 0,-3-6-1,-2-2 0,-10-2 1,0 3-2,-5 5 1,-6 4-1,-2 9 0,-4 3-3,9 23-7,-13-11-27,21 13 0,5-13-1,0 0 0</inkml:trace>
  <inkml:trace contextRef="#ctx0" brushRef="#br0" timeOffset="546">269 45 57,'-4'-23'38,"4"23"-2,0 0 1,-3 13-28,3-13-4,3 36 0,-2-7-2,2 6 0,-3 4-1,2 8-1,-4 2 0,1-1 0,-1 4 0,-2-1 0,1-5-1,3 1 0,-3-2 0,3-10-2,1 1 0,-2-16-4,10 6-5,-9-26-27,1 13 0,-1-13-1,18-14 1</inkml:trace>
  <inkml:trace contextRef="#ctx0" brushRef="#br0" timeOffset="811">323 446 17,'-18'-3'30,"-6"3"-3,0 13-19,-2-2-25,-1-11-7,12 8-3</inkml:trace>
  <inkml:trace contextRef="#ctx0" brushRef="#br0" timeOffset="983">469 61 65,'-17'10'37,"-1"9"0,23 20 0,-18-5-31,7 17-1,-4-4-2,4 10 0,2-9-2,1 0 0,0-8-1,3-11 0,1-2-1,-1-27-1,-1 17 0,1-17 0,-3-20 0,3 1 0,4-6 0,3-2 1,5-1 2,3 2-1,2 3 2,2 7-1,0 7 1,2 12 0,-5 10-1,-1 13 1,-7 6 0,-2 9-1,-1 2-1,-4 1 0,-1 1-2,-4-12-1,10 6-11,-6-39-25,-2 23 1,2-23-1,17-20 0</inkml:trace>
  <inkml:trace contextRef="#ctx0" brushRef="#br0" timeOffset="1404">694 470 59,'20'-1'36,"-7"-9"-1,7 7-11,-9-17-14,2 9-6,-13-6 2,0 17-3,-13-17-1,-2 17 0,-4 4 0,-1 9 0,-3 10 0,4 5 0,4 5-1,2 2-1,9 0-2,3-5-1,12 4-6,-11-34-28,29 23 1,-7-29-2,8 5 1</inkml:trace>
  <inkml:trace contextRef="#ctx0" brushRef="#br0" timeOffset="1638">875 444 51,'0'0'35,"7"13"1,-7-13-8,0 48-11,0-20-11,5 4-2,-5-6-1,0-3-1,0-11 0,0-12-1,0 0-1,-9-28 0,7-2 0,2-2-1,5-3 1,-2 1-1,7 4-2,-4-5-9,13 21-24,-12-8 1,12 19-2,-14-10 0</inkml:trace>
  <inkml:trace contextRef="#ctx0" brushRef="#br0" timeOffset="1919">1084 375 59,'0'0'37,"-16"17"-1,14 15-6,-8-9-16,9 12-8,-6-2-2,5 5-2,-1 0-1,3-3 0,2-9-1,1-7-1,-3-19 0,21 4 0,-8-17 0,0-10 0,3-9 0,-1-2 0,2 0 1,-1 0 0,-6 5 1,-1 7 0,-2 8 0,-7 14-1,10 14 1,-7 10 0,2 2 0,-4 4-1,3 1 0,1-1 1,-1-5-1,5-8 0,-9-17 0,23 6 0,-7-19 0,-3-7 0,3-11-1,-2-4 0,2-1-2,-10-9-4,12 15-19,-21-17-10,9 18-1,-12-6 0</inkml:trace>
  <inkml:trace contextRef="#ctx0" brushRef="#br0" timeOffset="2356">1439 373 65,'10'41'38,"-14"-19"-1,12 18 0,-10-9-30,6 8-3,-7-3-1,3-3-3,0-4-1,0-29-4,0 18-13,-9-47-18,14 0 0,-10-29-2,14-3 2</inkml:trace>
  <inkml:trace contextRef="#ctx0" brushRef="#br0" timeOffset="2512">1527 16 63,'3'-17'34,"-3"17"-5,0 30-10,-11-4-49,1 6-4,-12-6 1,9 5-1</inkml:trace>
  <inkml:trace contextRef="#ctx0" brushRef="#br0" timeOffset="2699">1659 292 65,'0'0'36,"0"0"-2,-13 27-7,13-27-24,-10 24-1,10-24 2,-10 32-2,6-11 0,8 5 0,3-1 0,6 3 1,2-8-1,-2 5-1,0-5 0,-9-3-1,-5-2-1,-15-6-1,-6 8-3,-17-18-7,13 17-23,-15-12-1,17 9 0,2-13-1</inkml:trace>
  <inkml:trace contextRef="#ctx0" brushRef="#br0" timeOffset="3042">1769 526 61,'27'10'38,"-14"-20"-2,17 12 0,-8-16-28,8 4-1,-12-6-2,2 1-2,-7 4-1,-12-5-2,-1 16 0,-23-18-1,0 21 0,-7 9 0,-1 7 0,-1 7 1,5 6 0,6 10 1,13 1-1,14 1 1,14-6-1,10-11 0,14-7-2,-1-22-5,20 0-26,-13-28-4,11-4-1,-10-14-1</inkml:trace>
</inkml:ink>
</file>

<file path=ppt/ink/ink3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2:05.9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304 129 54,'0'0'35,"6"-16"-2,-6 16 1,-23-10-24,10 14-3,-18-5-2,2 8-2,-7-3 0,2 0-2,-6 1 1,13-4-1,2-4-1,11 2 1,14 1 0,0 0 0,-4-13 1,4 13 0,21-2-1,-21 2 1,19 12 0,-12 4 0,-4 6 0,-1 7-1,-5 4 2,-2 7-2,1 4 1,0 5-1,-1-3 1,1 2-1,3-2 0,-1 1 0,4-4-1,-1-2 0,2-4 0,-2-5 1,4-3-1,-2-3 0,0-6-1,-3-20 0,5 22-2,-5-22-3,0 0-10,2-26-15,8 10-7,-6-12-1,11 7 0</inkml:trace>
  <inkml:trace contextRef="#ctx0" brushRef="#br0" timeOffset="421">254 440 72,'-11'-19'37,"11"19"-1,-31 9 0,9-2-30,-11 2-3,-2-2-1,-1 1-3,-2-13-11,13 9-24,2-11 1,23 7-2,0 0 0</inkml:trace>
  <inkml:trace contextRef="#ctx0" brushRef="#br0" timeOffset="655">285 460 54,'3'19'37,"-3"-19"0,-7 32-1,-5-21-12,10 18-19,-6 3-1,5 9-2,3-2 0,5 3-1,5-2-2,4-4 1,9-4-1,4-13 0,1-9 1,3-16-1,-5-11 1,-3-16 0,-8-9 1,-7-13-1,-8-5 1,-6 4-1,-9 5 1,-7 11 0,-1 11-1,-8 17 0,5 14-1,-7 9-4,14 27-12,-7-18-19,16 10-1,-3-9 0,16 0 0</inkml:trace>
  <inkml:trace contextRef="#ctx0" brushRef="#br0" timeOffset="1014">557 609 74,'8'38'36,"-7"-9"-1,11 10 0,-8-12-30,0-1-1,-8-10-2,4-16 0,-13-11 0,4-14-1,-4-10 0,2-10 0,2-7 0,5-1 0,2 2 0,11 8-1,0 14 0,4 6 0,8 12-3,-5 4-7,10 19-26,-11-3 0,9 11-3,-11-9 2</inkml:trace>
  <inkml:trace contextRef="#ctx0" brushRef="#br0" timeOffset="1279">760 479 83,'0'0'37,"7"35"-1,-7-15-6,10 17-25,-5 0-2,-1 3-1,-1-5-2,-6-11 0,2-8-2,1-16 0,-16-8 0,10-14 0,-1-8 1,2-8 0,5-5 1,3-1 1,3 1 1,6 9 0,-2 8 1,7 13 0,-1 12 0,3 17 0,-2 7-1,2 16-1,-6 4 0,0 5-1,-9 0-1,-1-9 0,-1-7-1,-7-15-1,5-17-1,-13-4 1,13-16-1,-4-15 1,7-7 1,3-3 2,2-4 1,5 6 0,-1 3 2,4 17 0,-3 9 0,1 17 1,-1 13-2,0 15 1,-3 11-2,4 11 0,-3 3-2,1-4-1,1 0-2,-10-24-12,17 3-19,-20-31-2,19 8-1,-16-30 1</inkml:trace>
  <inkml:trace contextRef="#ctx0" brushRef="#br0" timeOffset="1763">1135 441 56,'0'0'36,"0"0"0,4 28-1,-4-5-15,9 16-16,-3 1-1,4 5-1,0-4-1,3-5-1,3-16-1,-2-14 1,2-9-1,-3-14 0,2-15 0,-5-9 1,-3-6 0,0-3 0,-4 6 2,-1 6-1,-1 8 1,0 15 0,-1 15 0,3 18 0,3 10 0,6 17 0,-1 4-1,7 6 0,-4 2-3,1-11-2,8 5-9,-22-34-25,17-4 1,-13-27-1,11-6 0</inkml:trace>
  <inkml:trace contextRef="#ctx0" brushRef="#br0" timeOffset="2106">1482 0 62,'0'0'39,"0"0"-2,16 48 1,-16-12-21,11 22-13,-3 4-1,-4 6 0,-3 1 0,2-4-2,-4-4 0,-2-3-1,3-4-1,-1-9-1,5-4-3,-7-17-5,19 9-20,-16-33-7,22 22 1,-22-22-3</inkml:trace>
  <inkml:trace contextRef="#ctx0" brushRef="#br0" timeOffset="2387">1787 529 73,'12'-13'36,"-11"-10"-1,7 9 2,-19-6-31,11 20-1,-27-16-1,8 23-1,-7 6-1,4 10 0,-4 7-1,6 10 0,7 1-1,7 6-1,9-8 0,4-6 0,12-8 0,3-15 0,4-13 0,1-13 1,-1-14 0,1-5 0,-6-6 1,-3 5 0,-5 6 0,0 12 0,-13 18-1,17-1 1,-5 16-1,-4 9 1,2 2-1,5 0-1,2-4-1,3-15-3,9 3-10,-10-27-22,16 0 0,-9-20-2,4-2-1</inkml:trace>
</inkml:ink>
</file>

<file path=ppt/ink/ink3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2:09.2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170 228 72,'3'-26'35,"-3"26"2,0 0-2,0 0-29,-30 0-1,8 13-2,-5-1 0,2 5 0,-1 2-1,9 5 0,8 2 0,15 3 0,10 3 0,10 8-1,5 1 1,3 0-1,-2 3-1,-6 0 1,-10 0-1,-12-4 1,-13-2-2,-8-8 1,-9-6 0,-7-5-1,1-6 0,-2-12-2,8-1-1,2-14-5,24 14-9,-10-22-20,27 5 0,2-9 0,14 9 0</inkml:trace>
  <inkml:trace contextRef="#ctx0" brushRef="#br0" timeOffset="327">364 452 82,'0'0'37,"0"-19"0,0 19-2,0 0-29,-30 27-2,8-5-2,2 10 1,-2 1-2,6 6 0,7 3-1,8-3 0,8-5-1,9-6-1,9-7 0,2-11-1,6-3 0,-2-18-2,4-3 0,-11-20-2,4 0 0,-20-20-1,5 5 2,-14-15 0,2 3 3,-2 0 4,-6-1 2,10 16 2,-8 3 2,14 17 2,-9 0-1,13 23 0,-13 3-1,16 20-3,-15 6 1,5 13-3,-6 7 1,0 14-1,-1 3 0,1 6-1,0-1 1,1-3-2,2-6 0,1-9-1,1-8 0,-2-17-1,-3-25 0,0 0 0,4-13 0,-6-19 0,5-10 1,-3-7 0,5-4 0,-1 2 1,5 4 1,1 6-1,1 10 1,4 15-1,1 10 1,1 19 0,0 13 0,1 9-1,-1 8 1,-4 7-1,-3-1 0,-2-2-1,-4-4-2,-13-23-8,15 10-8,-6-30-20,0 0 0,-6-14-1,15 1 1</inkml:trace>
  <inkml:trace contextRef="#ctx0" brushRef="#br0" timeOffset="1014">906 607 57,'0'0'36,"5"-18"1,-5 18-2,7-36-18,3 17-12,-7-6 0,3 7-1,-10 2-1,4 16-1,-18-16 0,4 22-1,-8 7 0,-3 10 0,-1 4-1,5 6 1,3 6-1,13-1-1,7 2-1,7-8-2,17 2-3,-6-25-11,24 8-20,-7-18 2,8-3-1,-14-21 1</inkml:trace>
  <inkml:trace contextRef="#ctx0" brushRef="#br0" timeOffset="1248">1083 558 70,'-4'-18'36,"4"18"-1,1 13 1,9 16-27,-7 1-4,4 10-2,-5 1-1,1-3-1,-6-4-1,-3-13-1,6-21 0,-22 5 0,11-21 0,-2-10 0,8-9 0,4-5 1,5-5 1,11 3 0,5 2 1,5 10 0,1 4 1,4 14-1,-4 11 0,1 14 0,-3 11-1,-4 8 0,-6 3-1,-4 6 1,-7-3-2,-7-6-1,1-8 0,3-24-1,-20 14 0,20-14 0,-15-23 0,15-7 0,11-2 3,3-2 0,3-2 2,6 8 1,-1 4 0,0 15 0,-2 11 0,-4 16 0,-6 7-1,-4 15-1,-3 2 0,-2 3-1,-2-1-1,-5-8-2,6-2-2,0-34-11,7 21-21,-1-34-1,14 5-1,-4-17 1</inkml:trace>
  <inkml:trace contextRef="#ctx0" brushRef="#br0" timeOffset="1778">1741 547 80,'-13'-23'38,"13"23"-2,-39-23-1,22 23-31,-11 7-1,4 12 0,-2 5-2,4 7 0,6 3-1,6 2-1,10 0-1,6-8 1,8-8 0,6-12 0,5-6 0,1-8 1,0-13 0,-1-7 1,-5-10 1,-4 2-1,-5 1 2,-2 4-2,-8 6 2,-1 23-2,0 0 1,0 0 0,3 33-1,2 0-1,-1 5 0,0 0 0,4 1-2,-3-11-4,13 2-9,-18-30-21,26-7-3,-12-22 0,12-6 0</inkml:trace>
  <inkml:trace contextRef="#ctx0" brushRef="#br0" timeOffset="2168">1970 0 74,'0'0'39,"0"0"-2,1 35 1,-11-16-32,16 17-1,-8 6 0,7 11-1,-3 3-1,0 8-1,-4-2 0,2 7-1,-2-4 1,2-5-1,-5-8 0,1 0-1,1-10 0,2-6 0,1-6-1,-3-7-1,6-4-2,-3-19-5,14 17-10,-11-32-20,14 0 1,-2-15-2,11 2 1</inkml:trace>
  <inkml:trace contextRef="#ctx0" brushRef="#br0" timeOffset="2418">2134 509 46,'-17'-14'33,"-6"11"0,-16 0 0,-4 16-16,-4-1-42,-5-11-6,6 1-2,5-4 1</inkml:trace>
  <inkml:trace contextRef="#ctx0" brushRef="#br0" timeOffset="2823">2330 561 49,'0'-29'37,"0"29"-1,-12-28 0,12 28-11,-29-13-19,10 18-1,-8 3-2,4 15 0,-6 4-1,7 11-1,3 5-1,6 2-1,9-2 1,10-9 0,7-5-1,1-17 0,7-11 0,-1-12 1,-1-14 0,1-8 0,-3-9 0,-7 0 1,-1 6 0,-2 6 0,-2 16-1,-5 14 1,13 16 0,0 17 0,1 6-1,8 5 1,2 1-1,4-5 0,5-9-1,-1-24-4,10 3-11,-16-37-22,12-4 0,-5-18-3,4-6 1</inkml:trace>
</inkml:ink>
</file>

<file path=ppt/ink/ink3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2:23.9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290 67 62,'0'0'36,"-12"-14"-1,12 14 0,-19 0-25,19 0-5,-39 10 0,10-3-2,-1-1-1,-1 0-1,4-5 0,2 2 0,6-3 0,8-1-1,11 1 1,0 0 0,0 0-1,0 0 1,0 0 1,11-4-1,-11 4 1,2 26 0,-4-5-1,1 8 1,-2 5 1,2 7-1,-2 0 0,3 6 0,0-4 0,-2 1-1,2-3 1,-1-4-1,1-4-1,-3-6 1,-2-4-1,3-5 0,2-18-1,-8 16-1,8-16-2,0 0-3,0 0-11,-4-38-18,16 22-3,-8-11 0,13 11 2</inkml:trace>
  <inkml:trace contextRef="#ctx0" brushRef="#br0" timeOffset="390">175 405 78,'3'-26'36,"-3"26"-2,-19-22-4,19 22-23,-34-2-4,10 5-1,0 2-4,-11-5-26,15 4-5,-2-5-1,22 1-3</inkml:trace>
  <inkml:trace contextRef="#ctx0" brushRef="#br0" timeOffset="640">265 269 79,'0'0'37,"0"0"0,-10 36-4,-6-20-26,15 12-3,-7 3-1,8 3 0,0-2-2,6 4-1,6-6 0,7-3 0,1-8 0,3-9 0,2-7 0,-2-13 0,-3-6 0,-5-14 0,-10-3-1,-5-6 1,-8 1 0,-5 3 0,-9 4 0,0 8-1,0 8 1,-2 6-3,9 16-6,-11-5-27,26-2 0,-13 7-1,13-7 0</inkml:trace>
  <inkml:trace contextRef="#ctx0" brushRef="#br0" timeOffset="952">403 349 62,'4'24'35,"5"10"0,-8-5 0,8 8-17,-6-11-13,4 4 0,-7-13-1,2-1-1,-2-16-1,0 0 0,-6-14-1,3-7 0,-2-5 0,5-7-1,5-2 0,1-2 1,5 4-1,4 6 0,2 1 0,3 10 0,2 7-2,-3 4-1,-3 14-3,-16-9-25,17 9-5,-17-9-1,13 22-1</inkml:trace>
  <inkml:trace contextRef="#ctx0" brushRef="#br0" timeOffset="1280">693 339 63,'-8'16'37,"4"3"-1,11 17 1,-10-6-21,12 15-12,-8-4-1,-1-3-1,-1-3-2,-8-11 0,9-24 0,-20 5-1,10-19 1,1-13-1,6-6 1,6-4 0,4-6 0,6 4 1,0-1 0,6 8 0,-1 5 1,2 11-1,-3 7 1,2 17-1,-6 5 1,0 16-1,-1 5 0,-6 7 0,1 2-1,-4-2 0,0-6-2,-8-10-1,2-10 0,3-15-1,0 0 1,-5-30 0,9 4 0,0-9 2,5-4 0,7 1 2,-1 3 1,0 9 1,-2 2 0,2 17 0,-15 7-1,26 19 1,-17 4-1,4 14 0,-7 6-2,-2-1-1,5 4-3,-14-21-9,14 4-23,-9-29-1,0 0-1,0 0 1</inkml:trace>
  <inkml:trace contextRef="#ctx0" brushRef="#br0" timeOffset="1779">1056 294 76,'-1'13'37,"-8"6"-2,18 15 0,-14 1-30,10 12-1,-2-3 0,4-1-3,6-7-1,0-11 0,3-14-1,1-13 0,1-11 1,-4-12-1,4-9 0,-5-4 1,-2-3 0,-1 3 1,-2 2 0,-3 10 0,0 7 1,-5 19 0,0 0 0,13 22 1,-9 9-1,5 10-1,0 3 0,1 1-1,1 2-3,-4-16-6,12 7-20,-19-38-7,26 9-2,-20-34 0</inkml:trace>
  <inkml:trace contextRef="#ctx0" brushRef="#br0" timeOffset="2107">1431 6 54,'5'-17'37,"2"38"0,-11 4 0,8 31-14,-4-6-16,2 10-3,-8 0 2,6 3-3,-5-2 0,1-3-1,1-3 0,5-11-1,-2-5-2,1-6-2,6-1-2,-7-32-11,12 19-22,-12-19 1,25-16-2,-14-3 2</inkml:trace>
  <inkml:trace contextRef="#ctx0" brushRef="#br0" timeOffset="2387">1718 326 74,'0'0'35,"0"0"1,0 0 0,-18 6-29,-4 14-3,-9 5 1,1 6-3,0 3-1,-1 3 0,9-4-2,11-3 0,8-7 0,10-9 0,9-12 0,7-9 0,5-9 1,1-13 0,0-5 0,-5-3 0,-5 0 1,-1 9 1,-13 8-1,-5 20 1,0 0 0,3 28-1,-3 4 1,0 11-1,5-2 0,6-3 0,5-7-2,2-21-2,11 0-12,-11-32-22,16-5 0,-4-22-4,2-5 3</inkml:trace>
  <inkml:trace contextRef="#ctx0" brushRef="#br0" timeOffset="5336">2173 364 80,'-1'-19'39,"1"19"-2,0 0 1,0 0-30,0 16-4,0-16-2,-12 22-2,12-22-4,-13 27-15,-4-23-18,11 9-1,-7-4-1,9 12 1</inkml:trace>
  <inkml:trace contextRef="#ctx0" brushRef="#br0" timeOffset="5523">2136 573 57,'-5'-15'39,"5"15"-1,0 0 0,-1 16-12,1-16-22,0 0-2,-12 18-2,12-18-7,0 0-29,-17 1-1,17-1-1,-19-12-1</inkml:trace>
</inkml:ink>
</file>

<file path=ppt/ink/ink3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2:48.9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109 351 68,'3'-15'37,"-10"-1"-1,7 16 2,0 0-29,-2 13-2,-6 9 0,5 17-3,-3 3 1,1 16-2,-3 3 0,2 10-1,0 1 0,2-6-1,1-6-1,2-9 0,-1-8-1,-1-17-2,3-8-1,0-18-3,0 0-10,-13-45-20,18 10-1,-10-19-1,8 6 1</inkml:trace>
  <inkml:trace contextRef="#ctx0" brushRef="#br0" timeOffset="266">0 182 69,'21'-17'38,"-5"1"-3,23 20 2,-7 2-28,15 17-2,-3 3-3,-1 14 0,-5 3-1,-11 4-1,-14 0 0,-13 1-2,-17-7 1,-11-2-2,-8-10 0,-7-7-2,4-3-2,-9-21-13,20 7-19,2-23 0,18 5-2,1-13 1</inkml:trace>
  <inkml:trace contextRef="#ctx0" brushRef="#br0" timeOffset="624">533 46 55,'0'-25'36,"0"25"-1,0 0 0,0 0-16,-28 22-11,20 6-2,-13 3 0,7 16-2,-5 2-1,5 8 0,1 4 0,7 1-1,3-2 0,7-2-1,8-9 0,2 2-1,10-9 0,-4-11-4,10-2-5,-17-25-13,19 3-18,-12-18 2,6 2-2,-13-17 1</inkml:trace>
  <inkml:trace contextRef="#ctx0" brushRef="#br0" timeOffset="936">637 306 77,'13'-5'36,"3"13"0,-16-8 0,19 20-31,-6-3 1,1 11-3,-2-1 0,-5 5-1,-7-1 0,-4-4-2,-3-6 0,7-21-1,-15 10 1,15-10-1,-6-32 0,12 2 0,9-8 0,3-1 1,4-2 0,1 3 1,-2 5-1,-6 8 2,-3 9-1,-12 16 0,0 0 0,0 26 1,-10 8-1,0 5 0,-2 3 1,3 2-1,4-2 0,3-9-1,7-4-1,2-13-3,13-3-7,-8-33-16,21 1-13,-6-16 2,13 0-2</inkml:trace>
  <inkml:trace contextRef="#ctx0" brushRef="#br0" timeOffset="1326">1063-1 54,'0'0'37,"17"0"0,-17 0-1,27 31-13,-6-12-17,2 11 0,-2 2-1,4 10-1,-3 3-1,-1 7-1,-7 4 1,-4 2-1,-6 0 0,-10 1-1,-7-1 1,-11-4-2,-5-2 0,-12-11-3,1 0-6,-14-30-9,21 7-21,-8-18-2,12-3-1,6-15 1</inkml:trace>
  <inkml:trace contextRef="#ctx0" brushRef="#br0" timeOffset="3542">1566 68 50,'-9'-22'36,"9"22"-1,-4-28 1,4 28-14,7-14-15,-7 14 0,19 1-2,-3 12-1,-2 5-1,10 8 0,-1 6-1,4 8-1,-5 10 0,-2 8 1,-10 4-1,-1 4 0,-10 2 0,-8 0 0,-6-1 0,-3-6-1,-4-5 1,-4-9-1,0-11-1,-3-8-1,7-7-3,-8-18-7,30-3-12,-28-4-15,24-9 0,-3-21-2,14 1 2</inkml:trace>
  <inkml:trace contextRef="#ctx0" brushRef="#br0" timeOffset="4291">2773 388 67,'19'6'35,"-19"-6"-1,21 5-8,-21-5-16,0 0-2,-30-9-3,7 10-1,-16 1 0,-3 4-1,-13-2 1,-3 0-2,-6-4 1,-2 0-2,1-6 1,1 4-2,0-7 1,14 0-1,6 2-1,9-3 0,12 7-3,7-3 0,16 6-4,0 0-20,0 0-8,12-17-1,7 12-1,-19 5 1</inkml:trace>
  <inkml:trace contextRef="#ctx0" brushRef="#br0" timeOffset="4681">2226 217 57,'0'0'36,"0"0"-2,-6 22 0,-7-21-21,6 14-7,-12-5 0,0 5-2,-8-4-1,1 1-1,-2-4-1,4 1 0,0-4 1,4-1-2,6-1 1,14-3 0,0 0-1,7 20 1,9-8-1,7 4 1,3 0 0,3 1-1,3 0 2,-2-1-3,-2-1 1,-7-3-3,1 2-5,-22-14-24,17-7-6,-14-6 1,-3 13-2</inkml:trace>
  <inkml:trace contextRef="#ctx0" brushRef="#br0" timeOffset="5164">2621 220 66,'0'0'36,"0"20"-1,0-20 1,26 25-27,-9-16-2,11 11-2,-2-7 0,4 6-2,-5-3 0,-2 6-1,-11-2 0,-8 3-1,-13-1 1,-13 3-3,-8-1 1,-5 1-3,-4 4-5,-17-19-20,20 9-11,-5-12 0,14 2-1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4:14.9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73 68 64,'-21'0'36,"7"-3"-1,14 3 2,-26-11-24,26 11-3,-13 0-1,13 0-2,0 0-2,0 0-1,0 0-1,0 0-1,23-1 0,-6-2-1,4-3 0,5-1 0,3-2 0,2 1 0,1 2-1,-3 0 1,-3 2 0,-5 0 0,-5 2-1,-16 2 1,17 9-1,-17-9 1,0 21-1,-4-7 1,-2 4-1,-1 6 1,-1 4-1,2-2 1,-2 5-1,0-2 1,3-3-1,-1-1 0,0-3 0,2-7 0,2-2-3,2-13-5,0 0-30,9-14-4,3-3 1,-2-15-2</inkml:trace>
</inkml:ink>
</file>

<file path=ppt/ink/ink3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2:42.7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176 61 54,'-4'-23'35,"4"10"1,-9-5 0,9 18-20,-17-7-8,11 22-1,-11-1-2,1 14 0,0 6-2,2 13 1,-8 2-3,6 12 1,-3 4 0,8 1 0,2 2 0,9 6-1,4-5 0,7 1 0,6-6 0,5-4 0,4-6-1,1-9 1,-1-6-2,-1-9 0,-2-8-1,-7-12-3,2 3-5,-18-30-10,19 9-20,-14-12 1,5 6-1,-6-14 1</inkml:trace>
  <inkml:trace contextRef="#ctx0" brushRef="#br0" timeOffset="499">389 200 76,'0'0'38,"-1"-13"-2,1 13 1,1 29-30,6 7-2,-7 9 0,9 17-1,-3 3-1,4 12-2,1-2 1,7-4-1,-4-12 1,1-14-2,2-17 0,-1-21 1,-2-17-1,2-21 0,-4-14 1,1-12-2,0-10 1,0-5-1,-5 1 0,1 7 1,-2 9-1,-1 10 0,-2 19-2,-5 12-1,1 14-6,-17 16-14,14 13-14,-7-3-1,8 13-1,-8-9 1</inkml:trace>
  <inkml:trace contextRef="#ctx0" brushRef="#br0" timeOffset="827">601 389 55,'0'0'37,"0"0"-3,-17 9 2,-5-10-16,1 8-18,-10 0-4,-8-10-12,9 7-18,0-9-3,8 0-1,5-3-1</inkml:trace>
  <inkml:trace contextRef="#ctx0" brushRef="#br0" timeOffset="1233">694 434 51,'-7'-17'34,"7"17"1,0 0-1,0 0-17,14-13-9,-1 17-3,-13-4 0,20 25-1,-12-5-1,2 7-1,-6 4 1,-4 5-2,-4-3 1,-3 1-1,-2-7 0,-1-7-1,3-4 0,7-16-1,0 0 1,0 0 0,0-19-1,13-2 1,4-7 1,0-6-1,4-1-1,-1 3 2,-6 2-1,-2 8 1,-5 3-2,-7 19 2,0 0 0,0 0 0,-12 33 1,2-4-1,3 3 1,0 4-1,3 0 1,4-2-1,4-7 0,2-4-1,11-5-1,0-8-1,8-6-2,-6-15-5,14 9-9,-19-24-20,11 4-1,-13-11-1,1 3 2</inkml:trace>
  <inkml:trace contextRef="#ctx0" brushRef="#br0" timeOffset="1903">1096 595 66,'0'0'36,"-4"27"-2,4-27 1,8 29-26,-8-29-3,12 15-1,-12-15 0,14-2-2,-14 2-1,15-24 0,-11 6 1,-3 2-2,-2-1 0,-2 3 0,3 14-1,0 0 1,-17-5-1,11 21 0,3 1 0,3 5 1,3 0 0,0-3-2,3-5 0,-6-14-4,13 12-9,-22-31-23,12 4-1,-9-9-2,5-1 1</inkml:trace>
</inkml:ink>
</file>

<file path=ppt/ink/ink3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2:56.2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220 29 66,'-1'-15'36,"-15"-3"0,16 18 1,-19-3-28,10 20-1,-11 5-2,4 12-1,-7 2-2,1 14 0,-2-1-1,3 15 1,1 0-1,4 5-1,5-1 1,9 2-1,2 0 1,6 2-2,7-7 1,4-6 0,2-11-2,6-9 0,-4-5-1,1-18-2,4-6-2,-11-26-11,18 10-11,-16-23-10,11 6-2,-8-17 1,6 7 0</inkml:trace>
  <inkml:trace contextRef="#ctx0" brushRef="#br0" timeOffset="390">315 404 53,'-27'-3'35,"27"3"0,-20-2-5,20 2-9,0 0-12,0 0-1,0 0-2,0 0-2,0 0 0,24 2-2,-6-5 1,5 0-2,1-1 1,2 4-1,-3 0-1,-2 4 1,-5 5 0,-6 8-1,-6 5 2,-2 4-2,-4 5 1,-1 1-1,-1-1 1,-2 1-1,2-5 0,1-9-2,1-4-1,2-14-6,0 0-10,0 0-21,6-19 3,0-14-4,8 1 1</inkml:trace>
  <inkml:trace contextRef="#ctx0" brushRef="#br0" timeOffset="967">765 198 53,'-17'-6'35,"17"6"0,-26 0-1,26 0-17,0 0-9,0 0-2,0 0-1,15 0-2,0-4 0,7 4-1,-2-4 0,3 2-1,-1 2 1,-5 4 0,-1 4-1,-16-8 0,14 29 0,-14-9 0,0 8 1,-4 4-1,0 3 0,-1 7 0,-2 1 1,3 2-1,-1-3 0,4 3 0,-3-2 0,1-3-1,-2-6 2,1-3-2,-2-8 0,-1-3 1,-2-4-1,-2-8 0,-4-5-1,-3-9 0,0-3-2,-2-9-2,6 5-7,-8-22-9,28 12-17,-6-15-1,17 9-1,0-9 1</inkml:trace>
  <inkml:trace contextRef="#ctx0" brushRef="#br0" timeOffset="1357">936 417 74,'0'0'35,"-24"-2"1,-18-2-2,16 8-30,-8-1-1,2 0-4,6 10-17,0-13-16,26 0 0,-20-3-4,20 3 2</inkml:trace>
  <inkml:trace contextRef="#ctx0" brushRef="#br0" timeOffset="1669">1055 487 62,'-8'-13'34,"8"13"1,8-18-1,13 20-22,-21-2-3,34-6-3,-16 15-1,5 10-2,-7 4 0,-3 7-1,-12 5 0,-1 3-1,-4 0 0,-9 0-1,-3-9 1,2-7-1,1-10 0,13-12 0,0 0 0,-9-15 0,22-7 1,4-5-1,5-10 0,0-2 1,2-3-2,-2 2 2,-3 7-1,-6 4 1,-5 5-1,-8 24 1,0 0-1,0 0 0,-13 38 2,5-3-2,3 4 2,5 7-2,2 0 2,5-2-2,6-6 0,4-12-1,6-4-3,-5-18-4,11 5-9,-16-25-17,14 4-5,-11-11-1,10 4 1</inkml:trace>
  <inkml:trace contextRef="#ctx0" brushRef="#br0" timeOffset="2215">1537 599 83,'0'0'36,"-10"16"-1,10-16-5,14 12-26,-14-12 0,18-5 0,-5-3-1,-5-7-1,-8 15 1,6-28-2,-6 28 1,-12-17-1,12 17-1,-20 3 1,20-3-1,-17 25 1,14-11-1,2 4 0,3-5-1,7 0-2,-9-13-7,0 0-16,0 0-12,0 0-1,-7-26-1,7 26 1</inkml:trace>
  <inkml:trace contextRef="#ctx0" brushRef="#br0" timeOffset="4337">1939 392 68,'-21'-1'36,"21"1"0,-24 2-6,24-2-20,0 0-3,0 0 0,0 0-2,32 3-1,-11-7 0,4 1-2,1 0 0,1 2-1,-5-1 1,0 4-1,-6 4-1,-16-6 1,8 26 0,-11-1-1,-2-1 2,-4 6-2,0-3 2,1 2-2,0-2 1,1-6-2,4 0 0,3-21-3,3 25-6,-3-25-10,0 0-20,13-6 1,3 10-2,-16-4 2</inkml:trace>
  <inkml:trace contextRef="#ctx0" brushRef="#br0" timeOffset="4695">2275 434 79,'0'0'39,"0"0"-2,13 18-6,-13-18-20,5 44-4,-10-9-1,3 14-2,-4 5-1,3 6 0,-4 4-1,2 0-1,0-3-1,0-5 0,2-7-1,-1-11-2,5-6-2,-1-32-7,0 22-8,-4-38-20,13-1 1,-11-18-1,11-2 1</inkml:trace>
  <inkml:trace contextRef="#ctx0" brushRef="#br0" timeOffset="4961">2254 504 73,'13'-20'36,"-7"-6"0,23 11 1,-12-4-31,9 13-1,0 5-1,4 8-1,1 6-1,-2 13 0,-3 5 0,-3 4-2,-10 4 1,-9 1-1,-13-2 1,-11-6-1,-7-5 0,-12-13-3,0-4-1,-6-20-10,17 8-19,-2-15-4,18 2-2,2-8 2</inkml:trace>
  <inkml:trace contextRef="#ctx0" brushRef="#br0" timeOffset="5351">2768 201 75,'-11'-20'37,"11"20"-1,-26-5 1,20 18-32,-8 2 0,-1 11 0,-4 5-2,3 11 0,-2 3 0,5 9-2,0 5 1,5-1 0,7-1-1,5 0 0,6-5 0,3-2-2,5-7 1,-1-12-3,6-3-3,-23-28-11,45 11-17,-29-25-4,10-4-2,-10-11 2</inkml:trace>
  <inkml:trace contextRef="#ctx0" brushRef="#br0" timeOffset="5632">2819 456 74,'0'0'37,"23"-9"-1,-23 9 1,28 14-31,-14 2 0,3 13-2,-7 0 0,-2 3-2,-10 3 0,-6 1-1,-5-6 0,-2-7-1,-1-10-1,3-10 1,13-3-1,-4-23 0,13-7 1,11-5-1,3-10-1,4 0 2,1 1-1,-1 5 1,-5 7 0,-5 10 0,-17 22 0,0 0 1,8 16 0,-16 16-1,0 8 2,-2 3-1,4 4 1,1-2-1,8-4 0,2-6-1,8-6 0,4-14-4,5 1-6,-9-28-10,17 6-20,-5-14 2,6-1-2,-6-12 1</inkml:trace>
  <inkml:trace contextRef="#ctx0" brushRef="#br0" timeOffset="6084">3331 224 87,'13'-5'37,"11"16"-1,-6-11-9,12 22-21,-13 3-2,5 8 1,-9 5-3,-4 5 0,-5 0 1,-7 4-2,-6 0 0,-5-4-1,-6 1 0,-8-5-2,-1 2-3,-18-23-12,13 5-22,-13-16 1,3-4-2,-8-11 1</inkml:trace>
  <inkml:trace contextRef="#ctx0" brushRef="#br0" timeOffset="7909">3670 141 57,'-7'-20'35,"7"20"-1,-3-31-1,18 28-21,-15 3-5,30-3 1,-11 5-2,13 11-1,-3 2-1,4 6-1,-3 9 0,1 6-1,-4 9 0,-5 8-1,-9 9 1,-9 5-1,-8 2 0,-9 2 0,-9-1-1,-13-4-1,-7-3-3,-13-21-8,11 5-12,-16-28-16,10-6-1,-4-19-1,8-13 1</inkml:trace>
</inkml:ink>
</file>

<file path=ppt/ink/ink3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3:08.51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296 120 67,'6'-15'36,"-6"15"-3,0 0 3,-20-19-27,20 19-2,-33 7-2,6-1-1,-9-4-2,-1 2 0,-2-2-1,2-2 0,4-2 0,9-2 0,8 1 0,16 3 0,0 0 0,0 0 0,0 0 0,23-6 1,-23 6 0,17 18-1,-11-2 1,-2 9 0,-5 7 0,2 8 0,-1 3 0,3 7 0,-3 0-1,2 6 1,-2-6-1,1 1 0,1-6-1,-2-8 0,-3-4 0,3-6 0,-3-6 0,1-8-1,2-13 0,0 0-2,0 0-3,-10-24-10,25 15-6,-14-19-18,14 5 0,-4-10 1,12 8 0</inkml:trace>
  <inkml:trace contextRef="#ctx0" brushRef="#br0" timeOffset="421">247 358 94,'-14'0'35,"-14"-2"2,1 19-10,-5-14-24,-1-1-3,4 9-11,-3-12-23,13 2-1,6-8-2,13 7 0</inkml:trace>
  <inkml:trace contextRef="#ctx0" brushRef="#br0" timeOffset="655">276 304 95,'-13'40'37,"6"-20"-1,1 28-9,-4-15-22,6 10-2,-1 0-2,8 0 1,1-5-2,7-4 0,4-9 0,3-10-1,4-13 1,2-10 0,-1-16 1,-3-10 0,-6-11 0,-4-7 0,-9-3 0,-7 2 0,-7 8-1,-7 12 1,-3 11-2,-5 9-2,4 17-4,-14-9-21,19 19-10,3 0 2,15 3-2</inkml:trace>
  <inkml:trace contextRef="#ctx0" brushRef="#br0" timeOffset="982">441 456 83,'10'34'36,"-7"-3"0,10 7-1,-10-10-29,4 4-2,-7-14 0,0-18-1,0 0-2,0 0 1,-17-35-1,12-2-1,3-7 1,4-2-1,7-1 1,3 4-1,4 6 0,-1 11-1,3 9-2,-4 3-6,7 21-18,-21-7-11,21 13 0,-21-13 0</inkml:trace>
  <inkml:trace contextRef="#ctx0" brushRef="#br0" timeOffset="1216">661 348 59,'11'15'38,"-2"8"-2,-9 0 2,0 24-13,-4-10-18,8 11-3,-7-2-2,2-3 0,-2-10-1,-1-9-2,4-24 1,0 0-1,-19-12 0,14-19 0,5-4 1,3-6-1,3-5 2,9 3 0,2 4 0,5 9 0,-1 9 0,4 16 0,-3 12 1,-1 14-1,-6 11-1,-4 11 1,-5 4-1,-3-2-1,-7-3 0,-5-13-1,0-8-1,9-21 0,-20-6 0,14-18 0,11-5 0,-1-9 2,6-2 0,7 0 2,1 2 1,6 10 0,-2 9 1,-5 11 0,1 11-1,-1 15 0,-7 8 0,-1 11-1,-2 6-2,-2 3-1,-1 1-2,-8-21-10,14 10-16,-10-36-7,0 0-1,13-17 0</inkml:trace>
  <inkml:trace contextRef="#ctx0" brushRef="#br0" timeOffset="1700">1047 357 81,'0'0'37,"-4"31"-1,-11-3 0,17 16-30,-4-1-3,7 7 0,5-3-2,3-4 0,4-11-2,3-13 0,4-11 0,-3-20-1,4-10 2,-6-12-1,-3-10 0,-6-5 0,-2-1 2,1 3 0,-5 1 1,1 17 0,-5 8 0,0 21 1,0 0 0,4 27-1,0 7 0,1 10-1,-1 7 0,5-4 0,-1 1-3,0-16-3,9 8-10,-17-40-21,19 4-2,-6-30 0,4-5 0</inkml:trace>
  <inkml:trace contextRef="#ctx0" brushRef="#br0" timeOffset="2043">1436 43 65,'5'-13'38,"-5"13"-1,5 13 1,-18 11-14,18 30-18,-10 10-2,2 11 0,-2 4-1,0 4-1,0-7-2,-1-6 1,4-8-1,2-17-1,0-5-3,0-27-6,16 8-12,-16-21-17,28-16 1,-12-9-2,10 1 1</inkml:trace>
  <inkml:trace contextRef="#ctx0" brushRef="#br0" timeOffset="2309">1708 482 81,'-3'-31'36,"3"31"-1,-14-29-6,14 29-20,0 0-3,0 0-1,-19 26-2,10 7-1,-2 1-1,2 5 0,3 3-1,-1-7-1,4-4 0,5-10 0,-2-21 0,20 7 0,-3-22 0,4-10 1,-4-10 0,5-6 1,-4-2 0,-2 5-1,-3 4 2,-5 13-1,-8 21 0,14 0-1,-8 19 1,1 12-1,3 3 0,3-2 1,5-4-2,0-13 0,5-9-2,-7-27-9,21 4-24,-11-19-1,4 0 0,-4-12-2</inkml:trace>
  <inkml:trace contextRef="#ctx0" brushRef="#br0" timeOffset="3213">2469 139 86,'0'0'36,"-7"-21"-1,7 21-8,-30-1-19,12 13-3,-9 1 0,-2 16-1,-2 4-1,7 10 0,2 1-1,12 4 0,11-2-1,15 1 1,6-7-1,8-8-1,-4-5 0,2-1 1,-8-1-1,-7-2 0,-13-4 0,-11-3 0,-11 0 0,-10-3-1,-1-2 0,-6-5-2,4 1-1,-1-19-6,36 12-12,-28-19-16,31 6 0,3-9-1,14 1 1</inkml:trace>
  <inkml:trace contextRef="#ctx0" brushRef="#br0" timeOffset="3619">2634 384 63,'0'0'37,"-20"-6"-1,7 17 3,-15-9-20,8 20-14,-7 2-1,6 9 0,4 1-2,5 5 0,12-4-2,8-4 0,6-3-2,11-9 0,9-1-4,-8-30-13,18 8-18,-14-20 0,5-3-1,-10-15 1</inkml:trace>
  <inkml:trace contextRef="#ctx0" brushRef="#br0" timeOffset="3822">2782 90 86,'-5'-29'36,"5"29"2,-6 25 1,9 21-31,-4 8-3,1 20-1,-4 7-1,5 7-1,-2-2-1,1-7 0,1-10-1,3-13-1,-4-16-1,0-19 0,0-21 0,0 0 0,-4-34 0,3-9 0,5-2 1,2-8 0,7 1 2,0 6-1,4 7 2,9 13-1,-4 13 0,1 16 1,-4 10-1,-2 17 0,-8 4 0,0 6-1,-8-1-1,-10-3-2,5 3-5,-13-25-10,24 3-20,-7-17 0,0 0-2,1-23 2</inkml:trace>
  <inkml:trace contextRef="#ctx0" brushRef="#br0" timeOffset="4181">3009 497 54,'4'-16'37,"9"8"-1,-6-9 1,9 9-12,-13-9-18,10 5-2,-10-4 0,-3 16-2,-4-18 0,4 18-2,-32 6 0,9 13 0,-2 9-1,6 10 1,2 8-1,4 1 0,9 2-2,7-4 0,11-5-1,3-15-1,9-11 0,0-16 0,8-8 1,-8-18-1,1-5 3,-2-9 0,-6-1 1,-1 6 2,-5 3 1,2 15-1,-15 19 1,20 1 0,-11 22-1,2 12 1,-3 5-2,-1 4 0,-4-4-2,-5-6 0,-1-9-1,3-25 1,-17 7-1,7-22 1,3-10 0,4-9 1,7-1 0,8-3 1,5 1 1,6 7 0,5 4 1,2 14-1,-1 5 0,-1 13-1,-7 2 0,-5 15 0,-7-1 0,-3 0-2,-6 0 0,-5-7-1,5-15 1,0 0-1,-14 5 0,14-22 0,3-4 1,4-5 1,5-2 0,3 3 2,4 3-1,0 10 2,0 6-1,0 16 0,-5 6-1,1 15 1,-4 5-2,-2 3 1,-5 4-3,-4-8-1,5 2-4,-19-29-10,28 2-19,-16-23-2,11-6-2,-6-17 2</inkml:trace>
  <inkml:trace contextRef="#ctx0" brushRef="#br0" timeOffset="5039">3774 426 82,'-14'-20'38,"14"20"-2,-31-2 2,14 12-33,-11 5-1,4 12-1,-2 5-1,4 5-2,6 4-1,9 0 0,11-2-1,6-10 0,11-7 0,2-13 1,4-9 0,2-12 0,-3-8 1,-3-11 1,-2-7 1,-4-2 0,-4-2 1,-3 6-1,-7 0 0,1 16 0,-4 20 0,0 0-1,10 29-1,-5 14 0,-1 8 0,5 5-2,2 6-2,-8-16-5,15 6-12,-8-38-17,9-9 1,-4-32-2,7-11 1</inkml:trace>
  <inkml:trace contextRef="#ctx0" brushRef="#br0" timeOffset="5397">4037 5 68,'5'-18'38,"-5"18"-2,8 21 3,-12 10-24,13 28-8,-11 6-2,4 11 0,-7 1-2,5 2 0,-7-5-1,3-3-1,-1-6 1,4-7-2,-2-6 0,5-8 0,0-7-2,0-12-2,5-3-3,-7-22-11,17-9-16,-6-19-5,9 0-1,-3-19 2</inkml:trace>
  <inkml:trace contextRef="#ctx0" brushRef="#br0" timeOffset="5616">4207 442 56,'-13'-17'33,"-13"5"0,-6 8-3,-6 7-30,3-3-29,-2-2-2,6 4-1,8-1-1</inkml:trace>
  <inkml:trace contextRef="#ctx0" brushRef="#br0" timeOffset="5975">4413 481 87,'0'0'37,"-20"0"-2,-6-12-4,9 27-26,-9 1-2,4 7 0,-4 3-2,12 6 0,2-3-1,12 1 0,6-8-1,7-9 0,7-10 0,-3-10 1,5-11-1,-7-4 1,-2-6 1,-2 3 0,-2 1 0,-5 8 0,-4 16 1,0 0-1,22 19 0,-9 6 0,0 3 0,9 3 0,-2-1-1,-1-10-1,7-6-2,-9-23-5,13 6-12,-8-28-18,9-3 0,-8-12 0,8 1-1</inkml:trace>
  <inkml:trace contextRef="#ctx0" brushRef="#br0" timeOffset="6552">4833 298 80,'0'0'40,"0"0"-2,4 18 1,-20-15-30,8 14-7,-7 0-3,-5-7-6,11 16-19,-5-14-12,11 10-1,-1-3 0</inkml:trace>
  <inkml:trace contextRef="#ctx0" brushRef="#br0" timeOffset="6739">4829 700 101,'0'0'39,"-22"9"0,22 7-10,-15-8-30,-9-13-10,24 5-25,-29-7-2,29 7-2,-9-24 0</inkml:trace>
</inkml:ink>
</file>

<file path=ppt/ink/ink3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3:26.2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59 173 58,'0'0'34,"-13"19"2,13-19-1,4 21-24,-4-21-4,13 1-1,-13-1-1,21-12-1,-8-4-1,2 0 0,1-8-1,3-1 0,-6-6 0,0 8 1,-4-3 0,0 7-1,-5 4 0,-4 15 0,0 0-1,-4 18 1,-2 5-1,-3 11-1,0 6 1,1 7 1,0 5-1,-1 4 0,7-2-1,0 1 1,2-1 0,2-8-1,0-6 0,3-7 0,-4-8 0,2-6-1,2-3 1,-5-16-1,0 0 0,0 0 1,0 0-1,14 6 0,-14-6 1,0 0 0,0 0-1,-23-6 1,7 0 0,-3 5 0,-3-4-1,0-1-1,1 3-2,-2-10-4,23 13-8,-25-20-12,25 20-11,6-25 0,7 19-1,0-7 2</inkml:trace>
  <inkml:trace contextRef="#ctx0" brushRef="#br0" timeOffset="624">411 9 65,'0'-16'36,"0"16"1,0 0-2,7 19-21,-11 1-6,5 18-1,-5 3-2,4 11 0,-5 1-2,4 11 0,-3-3-1,-1 1 0,2-2-1,0-5 0,2-7-1,-4-7 0,3-9-1,0-11-2,2-21 0,0 0 0,0 0-2,4-35 1,1 1 0,-5-10 0,0 4 2,-5-4 0,1 5 2,-5 7 1,-4 7 0,-9 13 0,0 8 0,-4 5-3,1 11-6,-12-13-12,15 8-16,-3-6 0,10 1-2,2-8 1</inkml:trace>
  <inkml:trace contextRef="#ctx0" brushRef="#br0" timeOffset="3120">648 558 48,'0'0'34,"0"0"2,-17-6-2,17 6-15,0-13-11,0 13 0,12-28-3,-2 15 0,-1-7-1,4 2-1,-1-2 0,2 4 0,-5-2 0,-9 18 0,13-23-1,-13 23 0,0 0-1,5 13 0,-10 7 0,1 10 0,-2 3 0,2 5-1,-5 3 1,0 1-1,2-3 0,4-2 1,1-5-1,4-6 0,1-4-1,5-5 1,-2-4 0,-6-13 0,12 15-1,-12-15 1,0 0-1,-16 11 1,3-6 0,-6-4 0,-2 4-1,-2-4 0,2 3-1,-1-8-2,9 10-8,-12-31-8,26 11-20,-9-14 0,12 2 0,0-8 0</inkml:trace>
  <inkml:trace contextRef="#ctx0" brushRef="#br0" timeOffset="3791">1118 253 82,'13'-2'40,"-13"2"0,0 0-1,-26-5-32,26 5-3,-18 5-2,5-5-4,13 0-5,-34-5-18,34 5-14,0 0 0,-6 19-2,6-19 2</inkml:trace>
  <inkml:trace contextRef="#ctx0" brushRef="#br0" timeOffset="3978">1088 491 85,'0'0'39,"-13"23"-1,-1-16 1,14-7-33,-21 22-4,5-18-3,6 11-13,-12-18-24,22 3 0,-6-14-2,6 14 0</inkml:trace>
</inkml:ink>
</file>

<file path=ppt/ink/ink3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3:32.1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156 42 67,'-2'-16'37,"-5"-1"-1,7 17 2,-18-9-28,14 28-2,-12 0-2,5 16-1,-8 5-1,3 14-1,-3 4 0,3 8 0,-1 5-1,12 2 0,1-1-1,4 1 1,4-4-1,7 1 0,3-5 0,3-9-1,2-5-1,0-10 0,-2-8-1,1-11-1,2-4-4,-20-18-9,30-7-10,-15-16-15,2 0 2,-4-13-2,6-2 2</inkml:trace>
  <inkml:trace contextRef="#ctx0" brushRef="#br0" timeOffset="328">332 244 88,'0'0'38,"0"0"-1,4 26-5,-4 4-25,9 18-2,-5 8-1,5 12-1,-2 8-1,8-2 0,-2-5-2,0-8 1,0-10-1,0-17 1,0-15-1,0-14 0,-4-18 1,-1-22-1,1-13 1,0-21-2,-1-13 1,5-13-1,0-4 1,0 8 0,0 7-1,-1 19 0,-2 24 0,-10 22-2,0 19-3,-26 34-10,19 12-21,-16 3-1,8 12-3,-1-7 3</inkml:trace>
  <inkml:trace contextRef="#ctx0" brushRef="#br0" timeOffset="687">523 462 90,'-14'3'35,"-12"0"2,1 17-10,-11-12-25,2-5-6,11 8-27,-6-14-3,12 3-2,17 0-1</inkml:trace>
  <inkml:trace contextRef="#ctx0" brushRef="#br0" timeOffset="999">658 454 66,'-5'-26'36,"5"26"-1,13-9 3,9 20-27,-22-11-3,27 42-2,-16-2-2,-1 10-1,-10 2 0,-5 5-1,-8-6-2,0-7 1,-1-10-1,-1-18 0,15-16 0,0 0 0,-5-34 0,22-2 0,5-7 0,8-9 0,3-6 1,2 4-1,-5 6 0,-3 9 0,-12 12 1,-15 27 0,0 0 1,3 21 0,-16 23-1,2 12 0,-2 8 1,7 4-1,6-4 0,4-5 0,8-12-1,2-16-1,8-12-2,-5-22-2,14 2-11,-18-37-8,17 11-17,-8-12 1,5 1-2,-6-3 3</inkml:trace>
  <inkml:trace contextRef="#ctx0" brushRef="#br0" timeOffset="3214">1294 667 49,'0'0'33,"0"0"3,0 0-7,0 0-6,0 0-16,-7 13-1,7-13-1,0 0-1,17 7 0,-17-7-1,16-16 0,-13 3 0,-3 13-1,0-26 0,0 26 0,-14-13-1,-1 16 0,2 2 0,2 8-1,3 3 1,8 0-1,6-1 1,7-2-1,3-6 1,6-5-1,-5-8 0,1-4 1,-5-5-1,-8 2 0,-7 0-1,2 13-1,-25-16-3,-1 3-11,26 13-22,-29-1-1,29 1-1,-22-5 0</inkml:trace>
</inkml:ink>
</file>

<file path=ppt/ink/ink3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3:36.0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177 186 58,'0'0'36,"0"0"-1,13 3 0,-13-3-21,0 0-7,-31-5-2,11 10-1,-7-5-1,2 4 0,1-4-1,2 3 0,3 2-1,19-5 0,-16 17 1,16-17-1,8 23 0,-4-6 1,-3-1-1,-1 4 0,-1 2 0,-3 4 2,-1 5-2,2 4 1,1 2-1,2 5 1,2 1 0,3 3-1,-4-3 1,4 1-2,-3-3 0,-2-2 1,-2-7-1,-1-2 0,-2-6 0,1-5 0,1-3 0,3-16-2,-4 14-1,4-14-4,0 0-8,6-43-6,18 18-20,-7-16 2,11 6-1,-4-16 2</inkml:trace>
  <inkml:trace contextRef="#ctx0" brushRef="#br0" timeOffset="390">208 533 81,'0'-15'35,"0"15"-1,-33 1-6,16 8-26,-9 9-12,-9-12-23,5-5-1,4-1 0,4-7-2</inkml:trace>
  <inkml:trace contextRef="#ctx0" brushRef="#br0" timeOffset="2730">540 6 69,'9'-16'37,"7"23"0,-16-7 0,40 18-28,-24-2-2,10 13-1,-9 0-1,5 12 0,-6 5-2,-2 9 0,-5 5 0,-5 12-1,-4 7 0,-7 7 0,-3 6 0,-3 0-1,-4-1 0,-5-8 0,-2-7-1,-4-14 0,1-14-1,-2-14-1,3-11-3,-2-23-5,16 5-10,-10-23-20,19-4-1,3-12-1,7-5 1</inkml:trace>
</inkml:ink>
</file>

<file path=ppt/ink/ink3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3:39.6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651 171 72,'17'2'36,"-17"-2"1,0 0 1,-39-3-30,13 9-2,-22-5 0,1 10-2,-7-2 0,-3 1-1,0-1-1,3 0 0,3-3-1,6-2 0,6-4-1,5-3 0,9-1-2,5-7-2,20 11-4,-16-17-12,33 15-18,-2-5 0,11 5-2,-4-5 3</inkml:trace>
  <inkml:trace contextRef="#ctx0" brushRef="#br0" timeOffset="250">246 35 75,'0'0'36,"0"0"0,-22 17 0,3-14-29,-3 15-1,-9-9-1,1 13-1,-2-2-1,4 7 0,0-4-1,8 6-1,8-1 0,9-2 0,10 1-1,7-4 1,2-3-1,5-2 0,6-2 0,0-2 0,1-1 1,-2 1-1,-1-4-1,-2-1 0,-4-2-2,-19-7-4,27-4-11,-32-18-21,11 1 1,-6-13-2,6 2 2</inkml:trace>
  <inkml:trace contextRef="#ctx0" brushRef="#br0" timeOffset="671">523-8 63,'0'0'36,"0"0"0,-17-3 0,17 3-27,0 0 1,27 26-4,-14-11 0,4 7-2,4 4 0,2 5-1,-5 2-1,3 2 0,-12 8-1,-4 0 0,-10 3-1,-12-1 1,-8-2-2,-9-7-2,-5 2-2,-13-26-12,18 5-23,-7-16 1,12-1-1,7-13 0</inkml:trace>
</inkml:ink>
</file>

<file path=ppt/ink/ink3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3:41.2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200 34 66,'-4'-18'35,"4"18"0,-9-17-4,9 17-21,0 0-2,-20 15-3,1-5 0,-2 9 0,-5-1-2,3 10 1,-4 5-2,8 11 1,3 10-1,8 8 0,0 8 0,8 7-1,3 1 0,2 1 1,2-1-1,3-2 1,-1-7-1,0-3-1,-1-7 0,7-7 1,-3-7-2,-2-5 0,6-7-2,-6-16-5,12 5-10,-22-22-17,25-13-5,-11-7-2,7-15 1</inkml:trace>
  <inkml:trace contextRef="#ctx0" brushRef="#br0" timeOffset="1732">200 429 49,'0'0'36,"-15"16"-2,15-16 3,-2 13-23,2-13-2,0 0-3,0 0-1,23 6-2,-9-9-1,11 0-2,0-4 0,3 1-1,-5-3 0,-1 3-1,-5 0 0,-17 6 0,17 14 0,-17 4 0,-8 9-1,1 4 2,-2 7-2,0 3 1,1 0-1,2-7 0,1-3 0,1-12-1,4-6-2,0-13-2,0 0-8,0-39-11,15 12-17,-5-12 2,10 4-3,-2-8 3</inkml:trace>
</inkml:ink>
</file>

<file path=ppt/ink/ink3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3:43.4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 26 65,'0'0'36,"0"0"-2,24 3-2,-11-14-21,8 9-5,-3-5 0,6 4-1,-2-1-1,4 4 0,-4 1-1,-5 6 0,-4 4 0,-1 10 0,-11 5-1,-1 7 0,-2 5-1,-3 6 1,1 2-1,0 8 1,-2-2 0,4-2-1,-2-4-1,0 2 1,1-7 0,-5-2-1,0-9 0,-4-5 1,-4-8-1,-3-10 1,-1-8-2,-5-11 0,2-2-3,-3-18-3,14 12-9,-11-29-8,29 16-17,0-4 1,13 5-1,2-5 3</inkml:trace>
  <inkml:trace contextRef="#ctx0" brushRef="#br0" timeOffset="359">194 251 63,'0'0'37,"0"0"-1,-13-7 2,-4 20-19,-7-9-16,-5 3-2,-3 2-3,-7-11-14,15 10-21,3-10 1,21 2-2,0 0 1</inkml:trace>
  <inkml:trace contextRef="#ctx0" brushRef="#br0" timeOffset="671">399 167 70,'0'0'37,"0"0"0,20 3-2,-20-3-26,27 25-1,-19-4-2,6 15-2,-14 2-1,0 7 0,-13-4-2,0 1 0,-7-7-1,1-9 0,3-9 0,16-17 0,-15-10-1,20-13 1,8-8 0,6-7-1,5-9 1,2-7 0,1 0 0,-6 7 0,-3 5 1,-5 13-1,-13 29 1,0 0 0,-5 15 0,-3 28 1,-1 12 0,5 8-1,-4 3 0,7 1 1,1-10-1,4-9-2,5-12 0,-2-20-3,9-6-4,-13-35-11,25 14-13,-12-25-7,10 3-1,-5-9 1</inkml:trace>
  <inkml:trace contextRef="#ctx0" brushRef="#br0" timeOffset="1202">877 337 72,'0'0'37,"-26"13"-1,22 0 0,4-13-25,0 13-8,0-13 0,20 5-1,-7-11 0,1 0 0,-14 6-1,18-20 1,-18 7-1,0 13 1,-26-9-1,7 14 0,-1 6-1,1 6 1,3 2-1,11 4 1,8-1-1,7-8 0,11-1-1,-2-14-1,2-1-5,-16-27-14,12 8-17,-12-17 0,3 5-2,-12-6 1</inkml:trace>
</inkml:ink>
</file>

<file path=ppt/ink/ink3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3:45.3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216 189 66,'22'-6'36,"-22"6"-2,0 0 1,-14-10-27,1 14-3,-12-4-2,0 6 0,-5-3-1,2 4-1,2-1 0,6 2-1,5-4 1,15-4 0,-17 4 0,17-4 1,0 0-1,0 0 1,0 0 0,0 0-1,0 0 2,0 0-1,0 0 0,4 25 0,-2-6 1,2 8-1,-1 6 0,1 7 1,-4 5-2,2 1 1,-7-1-1,0 5 0,0-2-1,-2-4 1,3-1-1,-2-2 0,4-4 0,0-5 0,2-3 0,-2-8-2,4-8-1,-2-13-2,0 0-6,-11-21-8,26 11-12,-6-22-8,12 5-1,-2-12 1</inkml:trace>
  <inkml:trace contextRef="#ctx0" brushRef="#br0" timeOffset="405">219 538 76,'0'0'34,"-30"6"-2,-1-1-12,-8 3-46,0-4-5,1 2-1,2-9-1</inkml:trace>
  <inkml:trace contextRef="#ctx0" brushRef="#br0" timeOffset="1373">481 39 59,'-3'-17'35,"3"17"0,11-25-2,8 26-19,-19-1-4,35 3-3,-18 3-1,11 13-1,-3 2-1,1 11-1,-5 5 0,3 7-1,-7 11 0,-1 10 0,-7 7 0,-1 5-1,-8 7 1,-4 2-1,-8-5-1,-5-2 1,-8-13-1,-9-12-2,-6-10-3,-18-32-10,21 4-10,-17-31-16,13-10-1,2-20-1,10-28 1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4:29.7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321 280 35,'0'0'31,"-13"-9"3,13 9-1,-15-17-15,15 17-5,0 0 0,0 0-5,0 0-2,0 0-1,0 0-2,19 0-1,-6 4 0,5 1-1,-1-1 0,1 2-1,-2 1 1,-3 5-1,-8 1 0,0 1 1,-10 1-1,-8 4 0,0-2 1,-6 0-1,2-2 0,1-2 0,16-13 0,-16 14 1,16-14-1,0 0 0,29 12 0,-7-9 1,-5 3-1,5 0 0,-4 5 1,-7 4 0,-5 2-1,-6 3 1,-3 2 0,-7 0 0,-2-2-1,-2-3 1,1-3 0,0-4-1,-3-3 1,1-4-2,15-3-1,-26-7-6,26 7-26,-9-22-4,9 7 0,-4-8-1</inkml:trace>
  <inkml:trace contextRef="#ctx0" brushRef="#br0" timeOffset="656">232 41 89,'-7'-23'37,"7"23"-2,-10-19-3,10 19-24,-16 7-1,6 6-2,-10 2-2,2 6 0,-8 1-2,0 4 1,0 3-1,4 7 0,0 4 0,9 3 0,2 3 0,6 2-1,8-1 1,3 3 0,7-2-1,3 0 0,1-6 0,5-1-1,4-4 1,5 0-1,5-4 0,2-4 0,2-1 1,7-8-1,-2-8 1,1-10-1,-1-9 1,-3-13 1,-2-13-1,-4-14 0,-7-14 1,-9-16-1,-10-8 1,-10-4 0,-13-2-1,-13 10 0,-9 8 1,-13 15-1,-8 19-1,-9 19-1,6 30-13,-4 0-23,15 13-2,9-2 0,12 0-2</inkml:trace>
  <inkml:trace contextRef="#ctx0" brushRef="#br0" timeOffset="1701">308 1411 58,'0'0'35,"0"0"-1,0 0 2,4-23-21,-4 23-5,0 0-2,9 17-2,-9-17-2,-4 32 0,-2-10-2,0 5 1,-6 4-1,4-1-1,-4 1 0,3-5 0,-1-3 1,7-1-1,3-8-1,8-1 0,5-5 1,6-4-2,4-6 0,-1-5-1,4-3-2,-7-9 2,2 5-2,-9-9 1,0 2 0,-10 4 1,1 1 1,-3 3 1,0 13 2,0 0 0,0 0 0,-8 13 1,5 4 0,1 12 0,-4 6 0,2 6-1,-2 1-1,0-2 0,2-2 0,1-3-1,0-6-1,-1-10-4,13 5-13,-9-24-20,0 0-1,8-13-1,1-3 0</inkml:trace>
  <inkml:trace contextRef="#ctx0" brushRef="#br0" timeOffset="2450">336 1160 71,'0'0'36,"-15"-19"-1,15 19 2,-29-10-28,17 17 0,-11-2-2,3 14-2,-6-1 0,1 13-1,-1 4-2,3 4 1,-5 0-2,5 6 1,0-2-1,4-1-1,4 2 1,11 1-1,2-3 1,4 3-1,7 0 1,7 0-1,2 0 0,7-5 0,1 0 0,0-7-1,6-1 0,3-6 0,4-6 0,3-7 0,3-6 0,3-9 0,0-10 0,0-13 1,-3-10 0,-1-14 0,-8-13 0,-10-16 0,-9-11 1,-12-5-1,-12 3 1,-11 4-1,-14 13 1,-14 17-1,-11 22-1,-8 29-1,4 38-8,-9 7-28,18 14-2,4 6 0,15 6-2</inkml:trace>
</inkml:ink>
</file>

<file path=ppt/ink/ink3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3:53.7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489 164 89,'0'0'37,"0"0"-5,-9-22-2,9 22-22,0 0-2,7 22-1,-11-6-1,1 10-1,0 6 0,2 11-1,-4 5-1,1 7 1,0 2-1,2 1 0,1-5 0,1-6-1,0-5 1,0-10-1,0-9 0,0-10-1,0-13-1,0 0-2,0 0-5,-10-34-13,15 10-17,-3-9 1,8 4-2,-4-9 2</inkml:trace>
  <inkml:trace contextRef="#ctx0" brushRef="#br0" timeOffset="327">601 254 81,'0'0'37,"0"0"-2,0 0-6,-4 14-21,-22-9-3,-3 2-1,-7-4-2,-2 1-1,-1-5-1,8-2-2,5-5 0,10-5-1,16 13 1,7-30-1,12 11-1,7-4 3,7-3-1,-3-3 3,4-5 0,-3 4 2,-9 3-2,0 2 3,-14 6 0,-8 19 0,0 0 0,0 0-1,3 25 2,-6 8-2,-1 5 1,4 2-3,0 2 2,0-4-3,2-2-3,-8-17-11,19 7-15,-13-26-11,0 0 0,14-13-1,-2-12-1</inkml:trace>
  <inkml:trace contextRef="#ctx0" brushRef="#br0" timeOffset="3760">38 1113 77,'-9'-23'38,"5"7"-1,-5-1-2,9 17-23,0 0-4,-4 40-2,-5-2-1,9 23 0,-3 7-3,3 10 0,2 2-1,-2-3 0,1-3-1,0-13 1,2-12-2,0-19-2,-1-8-2,-2-22-8,0 0-14,4-29-13,3 3 1,-8-15-2,5 1 2</inkml:trace>
  <inkml:trace contextRef="#ctx0" brushRef="#br0" timeOffset="4025">9 1132 77,'13'-12'36,"7"1"0,12 8 0,-15-3-29,16 15-1,-7 0-2,0 9-1,-8 4-1,-10 6 0,-8 1-1,-11-2 0,-8-2-2,-4-6-2,0 2-6,-13-19-24,17-2-3,0-12-1,13-4-2</inkml:trace>
  <inkml:trace contextRef="#ctx0" brushRef="#br0" timeOffset="4274">281 844 85,'0'0'39,"0"0"-2,7 39 3,-10-6-34,7 13 1,-8 4-3,4 6-1,-3 1-1,2 1 0,-4-6-3,4-7 0,-1-5-2,1-15-2,10 6-9,-9-31-20,0 0-4,20-2-1,-1-8 0</inkml:trace>
  <inkml:trace contextRef="#ctx0" brushRef="#br0" timeOffset="4493">507 1151 58,'2'-20'37,"-1"7"-1,-9-2 1,8 15-13,-26 2-17,8 9-1,-5 4-2,3 11-2,-2 0 0,5 6-3,4 1 0,4-4-1,9-1 0,5-10-1,8-6 1,0-13-1,8-7 1,1-11 1,0-2 1,-1-8 1,-3-3 0,-1 4 1,-4 4 0,-4 9 1,-9 15 0,0 0 1,0 0-1,5 33 0,-6-1-1,-2 6 0,2 0-1,1-1-1,0 0-2,0-16-3,13 6-10,-13-27-16,0 0-8,26-27 0,-7 7-1</inkml:trace>
  <inkml:trace contextRef="#ctx0" brushRef="#br0" timeOffset="4898">762 1035 94,'0'0'38,"-13"17"0,0-7-5,4 17-28,-5-3-1,1 11-1,0 1-1,4 2 0,5 0-1,5-4-2,9-2 0,6-7-2,6-3-2,-5-22-11,18 5-22,-9-12 0,0 0-1,-4-12 2</inkml:trace>
  <inkml:trace contextRef="#ctx0" brushRef="#br0" timeOffset="5148">873 1225 58,'13'9'35,"-13"-9"1,23-11-1,-10-7-16,8 7-12,-11-12 0,7 10-1,-10-7-2,-7 20-1,8-20 0,-8 20-1,-18 4-1,1 10 0,-3 5 0,-5 7-1,3 0 1,4 3 0,2-1-1,11-2 0,10-4 0,6-6-2,12-3-1,3-19-7,16 10-16,-7-18-13,4-5 0,-7-11 0,-5-2 0</inkml:trace>
</inkml:ink>
</file>

<file path=ppt/ink/ink3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3:59.3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72 9 88,'0'-16'37,"0"16"1,0 19 0,8 13-30,-11 6-3,6 16 0,-7 7-3,1 15 1,-4-1-2,1 1 0,-4-7-1,0-15 0,0-11-1,-2-15 0,5-15-1,7-13 0,-13-20 0,13-8 0,4-6 0,5-8 1,7 0 0,4-1 1,6 7 1,4 8 0,1 6 1,-1 15 0,-1 8-1,-4 17 1,-7 7-1,-6 10-1,-6 0 0,-9 4-2,-2 1-3,-10-21-7,13 13-12,2-32-15,0 0 1,-10-13-1,22-6 1</inkml:trace>
  <inkml:trace contextRef="#ctx0" brushRef="#br0" timeOffset="359">297 357 77,'4'-16'37,"-4"16"-2,-7 23 1,10 3-30,-9 3-2,9 8-1,4 0-1,5-4-1,4-4-1,4-7 0,5-9 0,2-13 0,-1-10 0,-4-12 1,-8-7 0,-4-2 0,-8-4 0,-9 5 0,-8 5 0,-8 9-2,-2 11-1,-8 1-11,13 14-23,-5-1-1,11 1-1,14-10 1</inkml:trace>
  <inkml:trace contextRef="#ctx0" brushRef="#br0" timeOffset="702">559 35 90,'0'0'38,"0"0"0,0 40 2,-3-5-33,6 12-2,-11 1-1,7 12-1,1 0-1,0 2 0,0-3-2,1-11 1,-1-4-2,2-15-1,2-1-3,-4-28-11,10 14-14,-10-14-10,19-22 0,-9-1 0</inkml:trace>
  <inkml:trace contextRef="#ctx0" brushRef="#br0" timeOffset="921">788 402 91,'-4'-19'37,"4"19"0,-17-34-8,17 34-23,-16 0-1,1 14-1,-2 5-2,4 7-2,-4 6-1,4 0-2,8 5-1,0-11-1,10 0 0,-5-26 0,18 18 1,-5-27 1,8-6 1,1-14 2,-3-10 1,5-8 2,-6-17 1,0-2 0,-6-1 1,-3 4 0,-6 2 0,-2 14-1,-5 9 1,-1 22-2,5 16 0,-17 32 0,8 10-1,4 17 0,0 8-1,7 10 1,-2 2-2,4-6 0,5-3-2,-1-17 0,5-11-5,-10-27-9,19 1-12,-9-34-12,4-5 0,-5-15-1,4-3 2</inkml:trace>
  <inkml:trace contextRef="#ctx0" brushRef="#br0" timeOffset="1373">976 380 39,'22'19'33,"0"-12"2,-1-7 0,10 3-15,-14-22-6,12 12-4,-21-16-3,1 11-2,-18-7-2,-8 12 0,-9 4-1,-4 13 0,-1 7 0,5 14-1,2 7 1,9 4-1,11 4-2,6-5 0,13 1-4,-2-22-9,22 1-23,-5-21 0,9-4-1,-7-15 1</inkml:trace>
  <inkml:trace contextRef="#ctx0" brushRef="#br0" timeOffset="1623">1270 414 75,'0'0'37,"0"0"0,2 17 0,4 17-28,-6-8-3,9 8-2,-9-7-1,4 1-1,-2-10 0,-2-18-1,0 0-1,3-27 0,1-5 1,5-6-1,4 2 0,4-2 0,7 10-1,0 9-1,4 19-5,-13-6-18,11 14-13,-9-1 0,4-4-2,-8-11 1</inkml:trace>
</inkml:ink>
</file>

<file path=ppt/ink/ink3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4:38.48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278 25 48,'14'-1'33,"-14"1"3,0 0-2,0 0-13,0 0-10,-16 3-3,-10-3-3,2 7-1,-8-1-2,-1-1 0,-1 1-1,5 0 0,5-3-1,8-3 0,16 0 0,-16-6 0,16 6 0,0 0 0,11-13 0,-11 13 1,14-4 0,-14 4 0,0 0 1,5 14 0,-5-1 0,-3 6 0,-1 7 0,3 6 1,-4 5-1,5 5 0,-1-2 0,1 6 0,0-1-1,0 0 0,-2-5 1,-1 4-1,-1-5-1,3-3 1,-4-1-1,1-3 1,0-7-1,1-3 0,1-5 0,2-17-1,-3 15-1,3-15-2,0 0-8,0-45-6,21 27-14,-16-19-8,13 3 0,-7-11-1</inkml:trace>
  <inkml:trace contextRef="#ctx0" brushRef="#br0" timeOffset="468">234 244 83,'0'0'38,"-17"2"-1,-6 2 1,1 17-32,-7-17-3,-1 6-1,-3 0-3,-4-13-11,16 9-25,-1-7 1,22 1-2,0 0 1</inkml:trace>
  <inkml:trace contextRef="#ctx0" brushRef="#br0" timeOffset="702">263 266 65,'-4'21'38,"3"0"-1,-7-3 0,5 12-14,-8-3-18,9 6-1,-5-3-2,11 7 0,1-2-1,3-3 0,8-3-1,3-6 0,1-6 1,2-14-1,0-7 1,-3-15-1,-6-13 1,-5-7 0,-3-8 1,-7 1-2,-4 1 2,-2 10-2,-5 6 1,-5 11-1,1 11-1,-3 7-2,5 18-8,-12-14-15,18 10-13,9-14 1,-9 15-2,9-15 1</inkml:trace>
  <inkml:trace contextRef="#ctx0" brushRef="#br0" timeOffset="1030">470 319 79,'2'27'38,"5"14"-1,-7-2 0,10 18-28,-6-14-5,6 4 0,-5-12-1,-2-8 0,-3-14-3,0-13 1,0 0 0,-10-37 0,5 0 0,4-6 0,4-7 0,2-1-1,4 4 1,7 7-1,-1 8 1,3 11-2,1 10-1,-4 6-4,6 22-11,-21-17-22,25 26 1,-16-13-1,2 2-1</inkml:trace>
  <inkml:trace contextRef="#ctx0" brushRef="#br0" timeOffset="1326">757 295 90,'10'16'38,"0"12"-1,-11 2 1,8 11-33,-7 1-1,1 5-1,-4-7-3,-1-3 0,-2-12-2,6-25 0,-17 13 0,10-26 0,4-8 0,0-11 1,6-3 1,2-2 1,4 2 0,7 3 1,-1 1 1,3 15 0,-2 9-1,6 13 0,-5 7 0,-1 13 0,-3 9-1,-1 6-1,-8 1 0,-4-2-1,-3-2-2,-7-16-1,4-2-3,-7-21-1,13 1 0,-11-31 0,15 5 2,-2-10 3,8-5 2,3 3 2,1-2 4,11 14 1,-11-2 1,9 18 0,-10 0-1,9 15-1,-13 10-2,5 11 1,-8 7-2,1 11-1,-5-3 0,2 4-2,-1-2-2,-12-16-6,21 3-9,-12-30-21,0 0 2,6-28-2,5 2 1</inkml:trace>
  <inkml:trace contextRef="#ctx0" brushRef="#br0" timeOffset="1825">1111 327 85,'0'0'36,"0"0"-1,7 25 1,4 13-28,-13 0-3,6 11-1,1 0-3,1-4-1,4-4-1,0-13 0,3-12 0,3-18 0,1-9-1,-1-16 1,-1-7 0,-2-6 1,-2-5 1,-1 3 0,-4 3 1,-2 10 1,-1 7-1,-3 22 1,0 0 0,13 23-1,-8 12 0,3 10 0,2 6-2,-1 0-2,1-2-2,-7-24-9,17 6-15,-20-31-11,32-18 0,-19-20-1,8-10 2</inkml:trace>
  <inkml:trace contextRef="#ctx0" brushRef="#br0" timeOffset="2168">1486 0 67,'0'0'39,"0"0"-2,-12 37 2,2-14-16,15 23-17,-8 4 0,7 12-2,0-1-1,1 3 0,-1-4-2,-2-6-1,0-9-1,-3-13-2,2-3-3,-1-29-12,0 0-21,0 0 0,21-5-1,-10-9 1</inkml:trace>
  <inkml:trace contextRef="#ctx0" brushRef="#br0" timeOffset="2434">1762 348 81,'0'0'37,"-7"-22"0,7 22 0,-25-13-28,11 22-3,-11-1-2,1 18-2,1 2-1,2 8 0,7 4-2,5 0 0,14-5 0,3-6 0,10-10-1,3-13 2,1-10-1,4-14 1,-3-10 0,-2-5 1,-7-5 0,-2 5 0,-2 5 1,-3 9-1,-7 19 0,13-4 0,-4 19 0,1 11 0,3 1-1,0 2 0,0-4-1,0-10-2,4-1-4,-14-31-13,16 1-19,-6-16 1,7-8-1,-2-7 0</inkml:trace>
</inkml:ink>
</file>

<file path=ppt/ink/ink3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4:41.78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196 161 86,'20'-10'35,"-20"10"2,0 0-6,-26 15-24,8 7-2,-9-1-1,4 13-1,2 2 0,4 8-1,7-5 0,8 0 0,8-5-1,9-4 1,-2-8-1,3-2 0,-8-1-1,-2-2 1,-7-2-1,-11 2 1,-2 2-1,-8-1-1,1 1-1,-2-6-1,7 0-3,-7-20-9,23 7-19,-7-14-5,11 0 1,5-15 0</inkml:trace>
  <inkml:trace contextRef="#ctx0" brushRef="#br0" timeOffset="328">377 408 70,'6'-17'38,"-6"17"0,-13-12 0,-6 4-20,19 8-13,-31 19-2,12 7 1,1 4-1,0 8-1,7 4-2,6 2 0,10-2-1,6-6 0,8-5-1,7-14-1,3-8 0,3-12 0,3-10 0,-6-18 1,-1-8 1,-7-13 1,-3-14 2,-2-2 0,-8-6 1,0 7 1,-5 3-1,1 13 1,-4 9-1,1 21 0,-1 21-1,-1 20 0,-2 18-1,2 15 0,-1 8 0,1 12-1,2 4 0,1-6-1,-1-7-1,0-15-1,2-14 0,-1-22-1,-2-13 0,4-17 0,2-9 0,-2-13 1,6-1 2,1-3 1,7 6 1,4 11 1,0 7 1,6 18 0,-7 7 0,4 20 0,-8 4-1,-1 10 1,-10 2-2,-4 0-1,-4-1-2,-7-17-4,8 7-9,-18-38-11,19 7-14,-1-30 1,8 1-1,0-16 1</inkml:trace>
  <inkml:trace contextRef="#ctx0" brushRef="#br0" timeOffset="936">857 474 86,'28'1'36,"-14"-10"1,8-1 0,-10-10-31,-1 4-2,-14-4-1,-1 7 0,4 13-2,-31-6 1,11 15-1,3 17 0,-1 7 0,5 11 0,5 2-1,6 2-1,6-1-1,4-11-3,11 2-3,-6-30-9,19 4-17,-9-24-3,6-2-1,-18-24 20,20 10 9,-12-12 6,-2-2 6,3 18 11,-15-8 17,9 16 4,-14 16 1,26 5-18,-26-5-8,16 39-4,-13-13-3,3 6-2,-6-4 0,-4-4-2,-2-8 0,6-16 0,-22 0 0,12-18 0,6-6 0,4-6 1,5-4 1,10 2 1,0 0 0,12 14 1,1 2 0,4 14 0,-6 8-1,-2 13 0,-8 6 0,0 6-1,-4 1-1,-11-4 0,-2 1-1,-3-10 0,4-19-1,-14 9 1,14-9-1,-2-26 0,7 1 1,7 3 0,5-6 1,5 5 1,0 4 0,7 9 1,-7 7 0,1 12-1,-6 7 1,-1 7-1,-7 5 0,-5 4-1,-1 1-1,-7-4-1,1 2-4,-10-24-10,13-7-20,0 0-3,0 0-1,10-41 1</inkml:trace>
  <inkml:trace contextRef="#ctx0" brushRef="#br0" timeOffset="2106">1699 513 76,'0'-23'38,"0"7"-1,-16-2 0,16 18-28,-13-10-2,2 25-2,-6 5-1,5 13-2,-2 7-1,2 6 0,4 2-2,5-7 0,3-5-1,3-13 0,4-8 1,-7-15 0,25-13 0,-11-11 1,2-7 0,-1-13 1,-2 0 0,-3 4 0,-3 0 1,-1 13-1,-3 9 0,-3 18-1,0 0 1,8 40 0,-3-1-1,3 6 0,6 3-1,-4-6-1,7-3-1,-4-23-3,16 0-6,-20-36-15,17-3-10,-9-22 0,10-3-1,-6-16 3</inkml:trace>
  <inkml:trace contextRef="#ctx0" brushRef="#br0" timeOffset="2465">2000 92 58,'2'-42'35,"-9"8"2,7 34 0,-18-17-18,24 43-7,-18 3-4,11 23-2,-5 5-1,5 13-1,-1 2-2,4 5 1,2-4-2,2-2 1,-2-6-1,5-9-1,-8-8 0,2-12-3,2-6-3,-5-30-10,0 0-14,13-17-11,4-6 1,-8-21 0</inkml:trace>
  <inkml:trace contextRef="#ctx0" brushRef="#br0" timeOffset="2699">2132 416 76,'-27'-8'34,"4"14"-1,-8 3-2,5 4-51,-6-7-11,3-5-2,7-1-1,5-3 0</inkml:trace>
  <inkml:trace contextRef="#ctx0" brushRef="#br0" timeOffset="2964">2312 465 70,'0'0'37,"-30"-20"0,15 24 0,-6-2-25,5 21-6,-6 3-2,3 9-1,3 7-3,3 3-1,4 0-2,9-9 1,5-5 0,0-17-1,11-12 1,2-11 2,-1-13 0,4-8 1,-3-11 1,0 0 0,-5-2 1,0 8 0,-4 6-1,-1 14 0,-8 15 0,0 0 0,16 35-1,-10-1 0,3 1-1,0 2 0,6-2-1,3-13 0,5-5-3,-10-30-12,18-1-21,-5-15-1,3-6-1,-6-10 1</inkml:trace>
</inkml:ink>
</file>

<file path=ppt/ink/ink3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4:49.69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197 117 72,'0'-17'37,"-1"-8"0,1 25 1,-12-23-26,12 23-4,-4 22-1,-5 7-2,-8 5-1,4 10 0,-9 8-2,0 6 1,-7 3-2,7 4 1,1 0-1,8 5 0,4-3 0,6 4 0,10-9-1,8-3 1,5-3-1,2-11 1,2-6-2,-2-13 0,0-6-2,-6-20-3,6 7-11,-22-33-11,14 4-14,-5-9 1,2-3 0,-3-8 0</inkml:trace>
  <inkml:trace contextRef="#ctx0" brushRef="#br0" timeOffset="3806">393 506 46,'0'0'33,"-5"-19"3,5 19-1,-3-22-11,3 22-13,0 0-2,0 0-1,0 0-3,-10 20 0,6 3-1,4 12-2,-3 2 0,6 6 0,-2-2-1,4-4-1,-1-5 0,3-6 0,2-13 0,-9-13 0,16 2-1,-16-2 1,16-23 0,-10 10-1,-6 13 1,15-22 0,-15 22 0,15-3 0,-15 3 0,19 14 0,-19-14 0,26 15 0,-12-11 1,1-7-1,1-5 0,-3-10 1,-2-3-1,-1-10 1,-2 2-1,-5 2 0,-2 0 0,-5 3-2,-1 8-2,-11-7-11,16 23-20,-10-15-3,10 15-1,-8-16-1</inkml:trace>
  <inkml:trace contextRef="#ctx0" brushRef="#br0" timeOffset="4274">714 459 73,'0'0'38,"0"0"0,9 35 1,-15-16-23,7 14-10,-5 1-2,4 6 0,-4-2-3,4-3-2,3-1-7,-3-34-19,-3 25-11,3-25 0,3-19-2,-8-14 2</inkml:trace>
  <inkml:trace contextRef="#ctx0" brushRef="#br0" timeOffset="4446">686 56 100,'5'-36'38,"-7"13"0,2 23-7,2 24-29,-8 1-5,6 16-20,-9-12-15,9 4 1,2-8-3,6-5 2</inkml:trace>
  <inkml:trace contextRef="#ctx0" brushRef="#br0" timeOffset="4649">982 165 98,'0'0'38,"0"0"1,-15 30-9,2-8-23,8 17-2,-8 0-1,2 11 0,0 0-3,2 4 2,0 1-3,9 0 1,-2-3 0,4-4 0,3-6-2,-4-10-1,6-1-2,-7-31-4,11 30-11,-11-30-20,16-16 0,-8-6-1,11 1 2</inkml:trace>
  <inkml:trace contextRef="#ctx0" brushRef="#br0" timeOffset="4867">1022 564 69,'-20'-3'32,"-12"1"-2,-5 9-8,0-4-50,-2-7-2,9 3-1,4-10-1</inkml:trace>
  <inkml:trace contextRef="#ctx0" brushRef="#br0" timeOffset="5023">1105 188 61,'0'0'39,"0"0"-2,4 23 3,-10-2-16,12 22-16,-9 2-2,5 10 0,-5 2-4,1 2 1,-5-4-3,3-6 0,-5-6-1,2-16 0,1-7-2,6-20 1,0 0-1,0 0 0,-3-29 0,15 0 2,5-1 0,5-1 1,3 2 1,1 11 1,0 5-1,-3 14 1,-1 9 0,-4 10 0,-2 9-1,-4 9 0,-3 0-1,-4-6 0,4-3-2,-7-12-3,11 9-9,-13-26-22,21-6-2,-3-9 0,3-4-2</inkml:trace>
</inkml:ink>
</file>

<file path=ppt/ink/ink3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4:55.57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158 456 64,'0'0'37,"13"-6"-1,-13 6 2,-19 14-17,0-9-16,2 9 0,-9 0-2,1 6-1,2 0 0,5 2-1,7 2 0,11-4 0,11 0 0,8-2 0,7-2 0,0 0 0,-4-1 1,-4 2-1,-11-1 0,-10 3-1,-14-3 0,-7-1-2,-2 2-2,-8-14-3,16 9-14,-6-24-18,24 12 1,0-35 0,17 12 0</inkml:trace>
  <inkml:trace contextRef="#ctx0" brushRef="#br0" timeOffset="297">246 467 87,'0'0'38,"15"35"-1,-13-1 1,14 23-29,-13-9-3,3 7-3,-3-5-2,-4-11-3,2 1-8,-18-33-24,17-7-4,-9-26 0,7-6-1</inkml:trace>
  <inkml:trace contextRef="#ctx0" brushRef="#br0" timeOffset="453">295 114 88,'9'-60'36,"-9"17"2,9 29-2,-9 14-30,0 0-5,0 46-13,-9-17-24,9 4-1,0 0-2,9 2 2</inkml:trace>
  <inkml:trace contextRef="#ctx0" brushRef="#br0" timeOffset="640">526 470 87,'0'0'38,"-11"21"-2,-3-8 2,2 13-31,-6-4-4,2 7-1,-3 2-1,3 1-1,4 1-2,5-5 0,8-2-1,5-8 1,9-5-1,-1-13 1,5-6 0,0-11 2,1-12 1,-1-8 1,-3-20 0,-3-4-1,-4-15 2,-4-4-1,-2-5 1,-3 8-1,-8 1 1,-1 13-1,-1 16 1,-2 23-1,-1 18 1,5 28-1,-1 16 0,4 19 1,5 13-2,9 10 2,0 4-3,11 8 2,2-5-4,2-13 1,3-3-4,-9-27-9,16 6-8,-17-33-19,9-6 1,-13-25-1,6-3 1</inkml:trace>
  <inkml:trace contextRef="#ctx0" brushRef="#br0" timeOffset="1108">776 594 81,'22'8'38,"-3"-10"-2,-5-15-1,17 5-25,-20-17-3,-1 5-1,-10-5-2,-5 12-1,-11 1-1,-8 13 0,-5 9-1,2 13 0,-3 14 0,8 12 1,7 4-2,11 2 1,11-5-1,11 0 1,6-11-1,7-11-2,5-6-1,-6-28-8,18 11-10,-13-29-19,10 1 0,-8-16-1,4-2 1</inkml:trace>
</inkml:ink>
</file>

<file path=ppt/ink/ink3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4:57.42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142 394 86,'0'0'36,"-20"-10"2,5 19-5,-10-5-25,12 19-1,-10 3-2,12 18-1,-7 1-2,10 2 0,2-2-1,4-4-1,8-8 0,6-11-1,4-12 0,7-16 0,1-8 1,0-15-1,0-8 1,-2-2 1,-8-1 0,-1 7-1,-5 4 1,-4 13 0,-4 16 0,0 0-1,0 32 0,4 1 0,2 6-1,7 1 1,3-1-1,6-7 1,1-7-1,1-16 1,-5-15 0,-1-10 0,-7-13 1,-6-4-1,-8-5 1,-7 2-1,-8 1-1,-6 6-1,0 10-2,-10-1-8,18 22-17,-3-7-9,19 5 0,-17 0-1</inkml:trace>
  <inkml:trace contextRef="#ctx0" brushRef="#br0" timeOffset="453">402 429 91,'0'0'37,"15"39"1,-11-13 0,8 10-32,-7 0-2,1 3-2,-3-7-1,-6-9-1,3-23-2,-14 8 1,5-23-1,0-12 0,1-9 1,3-3 1,10-2 0,8 5 1,3 7 1,11 12 0,1 6 0,2 14 1,-3 7-1,-2 12 0,-9 4-1,-3 10 1,-9-1-1,-5 3 0,-5 1-2,-4-12-2,6 7-2,-14-23-12,27 8-22,-9-19 1,13 0-1,-4-20-1</inkml:trace>
  <inkml:trace contextRef="#ctx0" brushRef="#br0" timeOffset="889">894 455 100,'-16'-17'38,"3"9"0,-10-9-8,23 17-25,-39 10-1,14 8-1,-1 6-2,3 8-1,6 7-2,7-4-1,7 1-1,3-10 1,16-4-1,-2-17 1,8-7 0,3-14 2,1-12 1,0-9 2,-5-13 0,0-6 0,-7-11 2,-1-1-2,-9-1 2,-1 4-2,-6 3 1,-2 11-1,-5 16 1,-2 16-1,-1 19 0,3 24 0,-2 12-1,5 17 1,4 11-2,6 7 1,7 3-2,3-6 0,9-5-2,-5-16-3,12-1-5,-16-37-11,16 1-17,-12-23 1,7-6-1,-14-25 24,7 11 8,-13-3 7,2-5 6,7 20 12,-16 1 18,3 20 0,0 0 2,3 15-22,-10 3-7,14 19-5,-5 2 0,3 9-2,0-3-2,-1-6-5,14 9-15,-16-26-18,-2-22 1,15-2-2,-11-22 1</inkml:trace>
  <inkml:trace contextRef="#ctx0" brushRef="#br0" timeOffset="1435">1081 63 90,'0'-22'34,"0"22"-1,1 13-15,2 5-51,-1 0 0,2 3-3,3-1 1</inkml:trace>
  <inkml:trace contextRef="#ctx0" brushRef="#br0" timeOffset="1638">1263 60 93,'0'0'38,"0"0"1,0 25-1,10 1-31,-11 4-2,2 19 0,-2 3-2,-2 9 0,-1 0-2,-1 3 1,4-4-2,-2 0 0,3-8-3,-2-16-1,8 3-10,-6-39-14,0 0-12,16-7 1,2-15-1,-5-19 2</inkml:trace>
  <inkml:trace contextRef="#ctx0" brushRef="#br0" timeOffset="1826">1389 378 79,'0'0'36,"-17"-7"-2,-5 13 1,-3 5-31,1 4-37,-9-4 0,4 1-1,5-8-2</inkml:trace>
  <inkml:trace contextRef="#ctx0" brushRef="#br0" timeOffset="2075">1482 438 102,'-8'14'38,"10"16"0,-11-2-6,8 13-27,-6 3-3,1 3-2,3 3-5,-12-24-20,17-1-13,-2-25 1,1-20-2,-5-22 1</inkml:trace>
  <inkml:trace contextRef="#ctx0" brushRef="#br0" timeOffset="2216">1437 72 85,'3'-42'37,"2"26"-1,-5 16-1,3 14-31,3 24-22,-9-2-17,8 3-2,-1-1 1,9-1-2</inkml:trace>
  <inkml:trace contextRef="#ctx0" brushRef="#br0" timeOffset="2387">1573 386 73,'-3'31'37,"1"8"-2,1 3 1,7 5-25,-6-5-8,6-3-1,1-6-1,4-4 0,4-12 0,2-9-1,2-16 1,0-9 0,-2-12 0,-5-6 0,-9-5 0,-6-1-1,-10 1 1,-6 1-2,-3 13-1,-11-6-9,14 22-26,-7 1 2,10 8-2,16 1 2</inkml:trace>
  <inkml:trace contextRef="#ctx0" brushRef="#br0" timeOffset="2668">1758 467 80,'0'0'38,"25"33"-3,-18-16 2,9 6-24,-13-2-10,-2 0-2,-5-3-1,4-18 0,-13 17-1,13-17 0,-13-16 0,13 0 0,4-7 1,9 0 1,4-2 0,9 4 1,2 3 1,8 10-1,-1 5 1,3 7 0,-8 5-1,-4 11 0,-9 5 0,-5 8-1,-9-1 0,-8 0-2,-3 2-1,-7-12-8,17 7-13,-2-29-16,6-15-1,2-16 0,10-10 0</inkml:trace>
  <inkml:trace contextRef="#ctx0" brushRef="#br0" timeOffset="3261">2259 109 55,'0'-26'38,"-5"-3"-2,11 9 2,-3-5-13,26 20-14,-13 0-3,14 17-2,-1 7-2,4 11 0,-1 5-2,-3 10 1,-9 4-2,-6 7 1,-12 4-1,-6 5 1,-13 1-1,-1 7 0,-3-4-1,-8 2 0,1-5-2,-9-13-2,5 2-9,-17-41-10,18 5-17,-9-19-1,1-12-2,-3-14 2</inkml:trace>
  <inkml:trace contextRef="#ctx0" brushRef="#br0" timeOffset="4836">2827 357 95,'9'-22'40,"-9"22"-1,0 0 0,0 0-32,0 0-3,0 0-1,-22-3-3,6 4-1,8 14-9,-18-22-16,26 7-14,0 0 1,0 19-2,0-19 1</inkml:trace>
  <inkml:trace contextRef="#ctx0" brushRef="#br0" timeOffset="5055">2861 585 95,'-8'15'38,"-6"-7"2,2 8-1,-18-8-32,10 5-3,-3-6 0,1 0-3,4 0-3,1-13-9,17 6-15,0 0-14,0 0 1,15 2-3,0-15 2</inkml:trace>
</inkml:ink>
</file>

<file path=ppt/ink/ink3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5:05.3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22 204 70,'0'0'38,"0"0"-4,0 0 4,0 0-30,0 0-1,18-9-1,-2 3-1,-6-11-1,7 2-1,-4-8-1,8 1 1,-7-4-1,2 1 0,-3 2 1,0 4-1,-4 0-1,-9 19 1,0 0-1,0 0 1,4 25-1,-8 5 1,-3 10-2,1 6 2,-1 10-1,1 3 0,3 0 0,0-1 0,3-7 0,0-2-1,0-8 0,1-9 0,2-7-1,2-8 1,-5-17-1,5 19 1,-5-19-1,0 0 0,0 0 1,0 0-1,-17-4 1,0 0 0,-7 2-1,-2 1 0,2-1-1,-2-1-2,13 11-3,-6-20-9,19 12-8,14 3-17,8-8 2,0-6-1,7-1 1</inkml:trace>
  <inkml:trace contextRef="#ctx0" brushRef="#br0" timeOffset="515">395 83 58,'0'0'39,"4"-17"-1,-4 17 2,-1 18-12,11 13-19,-14 1-3,-1 15 0,-3 1-2,5 9-1,-3-2-1,0 2-1,5-3 0,-2-2 0,3-7-1,0-11-1,1-5-2,-2-13 0,1-16-2,0 0 0,0-26 1,-5-11-2,4-1 2,-5-4 0,0-2 2,-2 8 1,-4 4 1,-2 12 0,-4 6 0,-2 12-1,0 9-5,-11-7-11,15 7-19,-3 0 2,19-7-2,-17 11 1</inkml:trace>
  <inkml:trace contextRef="#ctx0" brushRef="#br0" timeOffset="1061">472 437 89,'0'0'36,"16"-18"-4,4 26 3,-5-13-25,14 14-2,-9-2-2,3 12-2,-8-1 0,-4 7-1,-9 1-1,-7 4-1,-8 2 0,-7-5 0,-5-3-1,1 1 1,3-3-1,5-3 0,8-2 0,12-1 1,8-4-1,9 1 0,4-6 0,5-2-1,2-1-2,-4-11-2,7 11-11,-19-27-11,10 11-14,-10-11 1,3 0-1,-12-12 1</inkml:trace>
  <inkml:trace contextRef="#ctx0" brushRef="#br0" timeOffset="1591">982 179 99,'0'0'39,"0"0"2,-30 16-5,30-16-31,-32 19-2,10-9-3,2 3-6,-8-15-15,28 2-19,-13 20 2,19-3-3,3-1 2</inkml:trace>
  <inkml:trace contextRef="#ctx0" brushRef="#br0" timeOffset="1763">981 476 70,'0'0'38,"-9"26"0,-5-17 0,3 9-16,-15-15-19,3-5-6,9 4-21,-8-10-13,22 8 0,-18-7-2,18 7-1</inkml:trace>
</inkml:ink>
</file>

<file path=ppt/ink/ink3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5:09.6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190 2 59,'0'0'38,"-8"-15"-2,8 15 3,0 0-19,-14 12-13,-2-2-1,1 12 0,-5 5-2,0 7 0,-3 4-1,0 12 0,1 3-1,6 6 1,4 2-2,11 5 1,2 2-1,5 1 0,7-1 0,3-4-1,4-5 0,-1-8 0,1-9-2,-4-15-1,3-7-3,-19-20-9,38-3-8,-22-19-18,8-3 1,-6-7 0,3-3 0</inkml:trace>
  <inkml:trace contextRef="#ctx0" brushRef="#br0" timeOffset="343">347 126 87,'0'0'38,"2"20"1,-7 4 0,14 16-31,-10 2-3,5 13 0,-2 4-2,5 3 0,1-2-2,3-2 0,-1-10-1,1-12 1,4-14-1,1-16 0,1-15 0,-2-18 0,1-11 0,-3-17-1,0-11 1,-2-3-1,1-2 1,-5 9 0,-1 8-1,-3 8-1,-2 16-1,-2 10-4,1 20-11,-6 13-22,9 5 2,-8 1-3,7 9 1</inkml:trace>
  <inkml:trace contextRef="#ctx0" brushRef="#br0" timeOffset="655">566 295 67,'0'0'40,"-12"22"-3,-12-12 1,-2 10-14,-6-12-22,-6-3-3,5 10-15,-6-21-20,13 1-1,6-6-1,14-3-1</inkml:trace>
  <inkml:trace contextRef="#ctx0" brushRef="#br0" timeOffset="1014">656 339 75,'13'-28'38,"6"25"-2,-3-6 3,17 23-29,-17-7-2,6 17-2,-11 4-2,-4 9-1,-7-1-1,-7 4-1,-6-3-1,-4-9 0,1-7 0,3-14-1,13-7 0,0 0 1,0-32-1,13 4 1,6-8 1,2-5 0,3-2 0,-3 5 0,-2 4 0,-6 9 0,-4 10 1,-9 15-1,0 0 0,-2 31 0,-5 2 1,0 9-1,0 3 0,5 3 0,-1-5-2,3-5 0,5-4-2,0-12-1,11 2-7,-16-24-8,28-12-17,-12-7-3,7 1-2,-6-7 2</inkml:trace>
  <inkml:trace contextRef="#ctx0" brushRef="#br0" timeOffset="1451">1067 488 95,'0'0'38,"-3"33"0,-1-20-3,15 2-30,-11-15-2,25 17-1,-10-18 0,1-8 0,-3-1-1,-3-4 0,-6-2 0,-4 0 0,0 16 0,-22-19-2,8 19-1,-9-8-9,14 22-11,-6-14-17,15 0 0,0 0-2,0 0 1</inkml:trace>
</inkml:ink>
</file>

<file path=ppt/ink/ink3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5:11.5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253 196 78,'7'-15'37,"-7"15"1,-26-3-2,3 11-29,-11-4-2,0 5-2,-6-2-1,7 2 1,6-6-2,9 1-1,18-4 1,0 0 1,0 0-1,0 0 1,18 3 0,-18-3 0,17 16 0,-13-3 0,-7 4 0,3 11 0,-5 1 0,0 7-1,-1 2 1,5 4 0,-3-1-1,-1 4 0,5-2 0,-1-3 0,-1-4-1,1-4 0,-2-6-1,-1-12-2,4-14-2,0 0-9,0 0-6,-8-29-13,22 6-7,-4-16-1,14 8 2</inkml:trace>
  <inkml:trace contextRef="#ctx0" brushRef="#br0" timeOffset="343">209 454 82,'0'0'35,"0"0"-1,-43 18-2,9-15-34,3 4-30,-9-7-1,6-2-2,5-6 0</inkml:trace>
  <inkml:trace contextRef="#ctx0" brushRef="#br0" timeOffset="1404">560 9 70,'0'0'39,"14"-11"-2,7 19 2,-6-5-25,16 26-5,-11-3-2,8 16-1,-8 4-1,-1 14-2,-10 4 0,-5 8-1,-7 2 0,-9 3-1,-5 0 0,-5-4 0,-7-9-1,-3-12 0,2-8-1,-5-12-1,8-9-4,-10-22-9,24 9-9,-10-18-17,23 8 0,-16-35-2,13 1 1</inkml:trace>
  <inkml:trace contextRef="#ctx0" brushRef="#br0" timeOffset="2091">1501 353 57,'22'3'38,"-9"-2"-2,3 6 3,-16-7-15,15 13-14,-15-13-3,-28 29-2,-1-13-1,-4 2-1,-16-2 0,-5-8-2,-5-2 0,-1-7 0,2-9-1,6 1 0,9 3-3,5-3-3,23 17-11,-3-21-13,18 13-11,0 0 2,30 10-2</inkml:trace>
  <inkml:trace contextRef="#ctx0" brushRef="#br0" timeOffset="2340">1215 306 92,'0'0'37,"0"0"1,-26 0-8,8 21-24,-17-5 0,6 13-2,-8 0 0,3 1-1,0-1-1,6-1-1,5-4 0,7-6 1,9-4-2,7-1 1,0-13-1,16 19 0,1-10 0,3 0 1,4 4-1,5-5-1,1 6 1,0-6-2,2 4-3,-10-18-9,16 16-9,-15-17-17,3-5 0,-6-8 0,-1-3-1</inkml:trace>
  <inkml:trace contextRef="#ctx0" brushRef="#br0" timeOffset="2715">1478 296 61,'0'0'39,"0"0"-1,23 13 1,-9 2-13,10 14-19,-6 0-2,0 8-2,-6-3-1,-8 2-1,-9-2 0,-10-3-1,-8-3-1,-9-6-4,6 10-10,-18-22-20,15 6-4,2-10 0,10-3-2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6:46.9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186 435 50,'-3'-13'33,"3"13"1,-4-21 1,4 21-23,-1-16-2,1 16-3,-11-14-2,11 14 0,-20-5-2,7 8-1,-4 3 0,-2 9-1,-3 4 2,0 5-2,3 5 1,3 5-2,3 2 1,7 0-1,9 0 1,6-7-3,7-3 0,4-8 0,7-7 1,-1-9-1,1-11 1,-2-8 0,-3-15 1,-5-4 0,-5-6 0,-2 2 2,-4 0-2,-2 6 2,-4 5-2,2 9 1,-2 20-1,0 0 2,-15 10-1,11 16 1,-2 6 0,4 9-1,2 4 1,5 6-1,1 2-2,-1-8-2,13 2-10,-10-27-24,11-4 1,-19-16-1,25-19-1</inkml:trace>
  <inkml:trace contextRef="#ctx0" brushRef="#br0" timeOffset="437">318 407 70,'0'0'34,"-7"32"0,12 6-7,-8-2-20,8 9-4,0-3 0,1-3-1,-5-5-1,-1-14-1,0-20-2,0 0 1,0 0 0,-12-26 0,11-2 2,4-7 0,0-4 0,10 3 2,-2-2-1,10 11 2,-5-1-1,8 14 1,-2 1-2,1 14 1,-2 8 0,1 7-1,-6 8 0,-2 7-1,-4 1 1,-3 0-2,1 2 1,-5-2-2,0 2-2,-9-18-8,12 7-26,-6-23 1,1 13-1,-1-13-1</inkml:trace>
  <inkml:trace contextRef="#ctx0" brushRef="#br0" timeOffset="889">893 459 77,'0'0'35,"-10"-30"-2,10 30 3,-19-20-32,6 17-1,-7 1 1,1 9-2,-3 9 0,3 8-1,1 6 0,0 8-2,5 7-1,3 0-1,8 3-1,1-9-1,11-2 1,-3-18 0,12-3 1,-1-16 2,2-10 3,3-12 1,-5-14 1,6-6 0,-11-15 0,6-5 1,-10-12-2,1-1 1,-7-7-2,1 7 1,-4 2-1,3 14 1,-4 8 0,1 19-1,0 13 0,0 19-1,4 29-1,1 12 1,-1 16-2,0 9 2,4 11 0,-1 7 0,2 2 0,2-11 0,4-5 0,-2-16-1,4-8 1,5-20-2,4-10-3,-3-27-8,11-2-26,-8-27-3,4-10 1,-1-19-1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4:27.9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311 266 47,'-13'-7'30,"13"7"-8,0 0 1,0 0-5,-20-15-4,20 15-3,0 0-2,0 0-1,-15-11-2,15 11-1,0 0-1,0 0-2,13-2 1,0 5-1,5-1-1,-1 3 0,2 0 0,5 2 0,-6 2 0,-4 4 0,-5 1 0,-7 5-1,-9 1 1,-3 3-1,-9 2 1,-2 2-1,-1-2 0,3 3 1,2-5-1,7 0 1,6-3-1,5-3 1,-1-17 0,19 21 0,-5-20-1,5 2 1,0-3 0,4-4 0,1-1-1,-2 0 0,0 2 0,-5-5-3,0 10-6,-17-2-28,10-16-2,-13-1 1,6 4-2</inkml:trace>
  <inkml:trace contextRef="#ctx0" brushRef="#br0" timeOffset="546">328 36 74,'-18'-23'35,"18"23"2,-29-13-9,16 19-16,-13-8-4,8 14-1,-9-2-2,3 7-1,-2 5-1,0 8-1,0-1 1,1 10-2,5-1 1,0 1-1,5 3 0,5 1-1,3-4 1,10 5-1,3-5 1,8-3-1,8 0-1,7 0 1,5-5-1,5-1 1,4-5-1,4-8 0,4-10 0,0-7 0,-2-7 0,-1-13 1,-5-9 0,-9-14 0,-8-11 0,-8-15 1,-11 1-1,-11-3 0,-14 0 0,-12 4 1,-6 8-2,-7 14 2,-8 20-2,-1 22 0,3 25-4,-11 9-30,27 16-3,-1 8-1,16 10-2</inkml:trace>
</inkml:ink>
</file>

<file path=ppt/ink/ink3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5:14.8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219 20 91,'-3'-16'38,"3"16"0,0 0-6,-17 24-24,-5 6-2,3 18 0,-10 3-2,5 15 0,-7 5-1,5 2-1,5 0 0,3 0-1,9-2 1,11-1-2,2-4 1,11-6-1,-1-6 0,5-9-1,4-7-1,-4-18-2,7 1-7,-13-36-8,26 12-12,-13-23-11,7-5 0,-2-7 0</inkml:trace>
  <inkml:trace contextRef="#ctx0" brushRef="#br0" timeOffset="406">281 437 81,'0'0'38,"-13"0"0,13 0 1,0 0-32,19 15-1,-19-15-1,30 3-1,-10-5-1,4-1-1,-3-4-1,4 1 1,-8-1-1,-2 3-1,-15 4 1,11 16 0,-14 1-1,-5 9 0,-1 2 1,-3 7-1,2 1 0,-1-1 0,4-2-1,-4-13-2,9 0-3,2-20-12,0 0-10,7-14-13,7-7 0,-4-15 0,12-5 2</inkml:trace>
  <inkml:trace contextRef="#ctx0" brushRef="#br0" timeOffset="874">703 268 50,'-14'7'37,"14"-7"-1,0 0 0,0 0-10,0 0-15,17-4-3,-17 4-1,31-15-2,-12 8-2,7 1 0,0-1 0,0 3-2,-5-1 1,0 2-1,-6 2 0,-15 1 0,16 16 0,-16 3-1,-3 6 0,-2 5 1,-3 11-1,1 6 1,-1 5 0,0 5-1,3 0 1,0 3 0,-1-5 0,5-2-1,-3-7 1,-2-2-1,-1-10 1,-4-7-1,0-8 0,-5-10 0,-1-5 0,-6-10-2,2-7-1,-6-14-6,15 6-7,-9-27-7,26 18-12,-8-20-6,21 6-1,1-10 2</inkml:trace>
  <inkml:trace contextRef="#ctx0" brushRef="#br0" timeOffset="1264">873 434 78,'0'0'37,"-16"12"-1,-13 1 0,6-1-33,-13-2-2,-9-11-17,11 3-19,4-6 0,8-3-1,8-9-2</inkml:trace>
  <inkml:trace contextRef="#ctx0" brushRef="#br0" timeOffset="2496">1080 481 49,'-2'-15'34,"2"15"2,6-19 0,-6 19-12,19 5-17,2 6-1,-8 0 0,5 13-2,-8 1 0,0 12-2,-7 2 1,-2 8-1,-8-2 0,-3-1-1,-2-9-1,-1-9 1,0-12-1,13-14 1,0 0-1,-4-36 0,16 2 0,6-6 1,4-8-1,6-1 1,-2 6 0,0 6 0,-6 8 0,-7 15 0,-13 14 0,0 0 0,-3 33 1,-9 3-1,-2 7-1,0 6 1,5 1 0,4-3-1,5-5 1,9-7-1,4-10-1,5-12-1,3-7-3,-6-24-7,18 12-8,-19-21-18,17 2-2,-11-9-1,6 5 0</inkml:trace>
  <inkml:trace contextRef="#ctx0" brushRef="#br0" timeOffset="3120">1658 617 85,'0'0'36,"-10"27"0,-10-15 1,20 4-33,0-16-1,7 17 0,-7-17 0,23-2-1,-7-9 1,1 3-1,-5-8 0,-2 2-1,-10 14 1,-1-14-1,1 14 0,-22 6-1,7 5 0,-2 1-1,4 5-2,-4-11-6,17 15-13,0-21-17,0 0-1,4-22 0,9-1-2</inkml:trace>
  <inkml:trace contextRef="#ctx0" brushRef="#br0" timeOffset="5008">2267 166 62,'10'-14'36,"-10"14"-1,-16-14-1,16 14-24,-33-1-3,8 7-2,-6-2-1,2 5-1,0-2-1,7 5 0,0-6 1,22-6-1,-17 16 0,17-16 0,0 0 0,13 19 0,-13-19 0,13 24-1,-7-6 1,-3 5-1,-3 4 0,0 5 1,-5 1-1,1 6 0,-5-1 0,5 0 0,-2-4 0,2-4 0,1-2 0,0-3-1,2-3 0,1-3 0,0-3 0,-2 1-1,2-1 0,-3-1-2,3 2 0,0-17-2,0 25-1,0-25-2,5 13-3,-11-27-13,19 6-13,-3-14 1,7 1-1,1-14 2</inkml:trace>
  <inkml:trace contextRef="#ctx0" brushRef="#br0" timeOffset="5445">2258 477 56,'-16'7'32,"-7"2"-1,-7-5-2,-5 9-41,-1-7-16,-4-3-3,8-2 1,0-11-2</inkml:trace>
  <inkml:trace contextRef="#ctx0" brushRef="#br0" timeOffset="7145">2629 38 60,'-2'-18'37,"2"18"-1,0 0 1,0-22-27,0 22-2,0 0 0,18 22-3,-13-7 0,7 10-2,-1-1 0,5 9-1,-1-4 0,-1 3 0,1 1-1,-2-1 0,0 0 0,-5 2 0,-2 4-1,-1 4 1,-8 5 0,-2 2 0,-2 4 0,-3-1-1,-7-1 1,-4-3-1,-3-1 1,-4-8-2,-2 1-1,-8-8-2,8 7-5,-16-21-10,23 11-17,-12-17-4,6-5-2,1-20 1</inkml:trace>
  <inkml:trace contextRef="#ctx0" brushRef="#br0" timeOffset="14353">1823 264 57,'0'0'34,"0"0"0,-16 7 0,16-7-23,0 0-3,7 13-1,-7-13-3,0 0 0,0 0-1,18-3-1,-18 3 0,26-6 0,-9 4 0,2-1 0,1 1-1,2-2 1,-8 4-1,2-2 1,-16 2-1,16 3 0,-16-3 0,0 16 0,0-16 0,-9 28-1,2-11 1,4 4 1,-1-1-1,2 1-1,0-2 1,4-5 0,0-1 0,-2-13-2,4 25-2,-4-25-7,12 15-11,-12-15-19,13-12 0,-7-7-3,7-13 2</inkml:trace>
</inkml:ink>
</file>

<file path=ppt/ink/ink3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5:37.8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235 70 23,'0'0'31,"-6"-22"2,-1 7 0,7 15-11,-9-23-5,9 23-2,0 0-3,0 0-3,-14-10-2,14 10-1,-17 13-2,5-1 0,-5 2 0,-1 5-1,-3 3-1,2 9 0,-3 2-1,3 8 1,2 4-1,2 5 0,5 5 0,3 4-1,3-3 1,2 4-1,8-1 0,1 0 1,6-5-1,3 3 0,6-4 0,3-2 0,1-7 0,3-7 0,-3-3-1,-3-14 0,-2-4-2,-7-14-2,6-1-5,-23-24-10,23 10-17,-14-13-2,7 2-3,-6-9 3</inkml:trace>
  <inkml:trace contextRef="#ctx0" brushRef="#br0" timeOffset="484">426 420 93,'0'-15'39,"-8"1"0,8 14-8,-5 13-22,5 10-1,-4 8-3,1 20-1,-1 7-1,1 12-1,-2 6-1,2 3-1,-1-2 1,1 0-1,2-11 0,-4-9-1,4-13-1,-3-15-1,2-9-3,2-20-7,-1-13-10,-8-25-17,18 0 0,-14-22 0,11-4 1</inkml:trace>
  <inkml:trace contextRef="#ctx0" brushRef="#br0" timeOffset="749">376 424 81,'24'-22'37,"-2"24"-1,-5-7 1,15 17-30,-6 0 0,7 11-2,-7 3-1,-4 5-2,-7 7 0,-5 3-1,-10-2-1,-10-4-1,-9-6 0,-10-10-4,0-1-2,-17-28-18,14 1-13,3-13 1,13 1-1,6-8 0</inkml:trace>
  <inkml:trace contextRef="#ctx0" brushRef="#br0" timeOffset="1045">674 439 81,'1'29'38,"-2"-10"-1,6 10 1,-6-8-30,7 16-4,-8-3 0,4 0-3,-4-7 1,-1-5-2,-1-7 1,4-15-1,0 0 1,-14-28-1,11-1 1,3-8-1,3-3 1,5-3-1,7 1 0,1 5 0,5 10-2,-2 2 0,6 13-4,-12-5-12,13 18-19,-13-1-1,4 12 1,-17-12-1</inkml:trace>
  <inkml:trace contextRef="#ctx0" brushRef="#br0" timeOffset="1310">891 418 53,'-13'14'36,"10"0"0,-7 2 0,7 15-9,-6-5-19,8 13-3,-4-4-1,5 3-2,2-4-1,6-4 0,5-5-1,5-10 0,1-11 0,4-10 1,0-10-1,-3-7 1,-1-9-1,-3-6 1,-6-1-1,-7-1 2,-7 4-2,-9 8-1,-5 11 1,-11 6-2,2 16-3,-12-2-13,17 14-19,-7-4 0,15 6-1,-2-7 0</inkml:trace>
  <inkml:trace contextRef="#ctx0" brushRef="#br0" timeOffset="1732">1113 471 88,'0'0'37,"-26"0"0,31 16 0,-14 3-30,13 13-4,1 3 0,8 6-2,3 0 0,3-5-1,5-7 0,-4-10 0,2-14-1,-2-13 2,-4-11-1,-3-7 1,-7-12-1,1-1 0,-4 2-2,-3-1-1,5 15-2,-13-6-14,8 29-18,5-26 0,8 27 0,-13-1 0</inkml:trace>
  <inkml:trace contextRef="#ctx0" brushRef="#br0" timeOffset="1966">1359 484 94,'0'0'36,"12"25"1,-12-25-8,10 44-21,-10-12-2,5 10-2,-8-3-2,6-2-2,-3-4-2,-3-17-4,6-3-3,-16-33-12,13-3-16,-9-20-1,4-5 1,-12-26 22,17 2 8,-4-5 5,2 0 7,11 17 13,-8 3 16,5 15 0,-1 13-1,11 21-23,-16 8-30,15 18-11,-4 2-2,2 5-3</inkml:trace>
  <inkml:trace contextRef="#ctx0" brushRef="#br0" timeOffset="2293">1647 398 94,'0'0'37,"-15"-3"-1,4 22-7,-12-4-24,10 11-1,-4 3-2,4 7-1,0 4-2,4-4-3,9 1 1,0-12-1,9-5 0,-9-20 0,24 3 1,-9-21 0,5-9 2,-3-14 2,-2-13 0,-2-13 1,-3-15 1,-1 3 1,-8-1 1,1 10 0,-4 6 0,2 20-1,-6 19 0,6 25 0,-7 35-1,6 15 0,-1 16-2,4 10 0,-1 7-1,5 1 0,3-2-1,-1-12-2,5-7-2,-4-33-10,17 5-10,-10-30-15,6-5 1,-8-21-1,4 2 2</inkml:trace>
  <inkml:trace contextRef="#ctx0" brushRef="#br0" timeOffset="2699">1798 526 79,'0'0'35,"14"0"1,-1-1-5,21 4-25,-13-9 0,7 3-2,-8-10 1,0 3-2,-11-5 0,-6 2 0,-3 13-1,-26-15 0,1 17 0,-4 7 0,-1 7-1,3 7 1,5 6-1,6 6-1,12 2-1,6-2-1,11-3-1,5-10-4,15 8-8,-11-28-19,24 5-4,-7-17 0,9-2 0</inkml:trace>
  <inkml:trace contextRef="#ctx0" brushRef="#br0" timeOffset="2980">2284 477 86,'-3'-29'35,"2"5"1,-15 1-2,16 23-28,-23-13-1,10 22-2,-6 9-1,3 10-2,4 12-2,2 6-3,7 7 0,2-8 0,10 0 0,-2-13-1,10-8 3,-2-20 1,2-11 2,3-17 4,-5-17 0,5-11 1,-6-24 0,2-8 2,-7-13 0,3 13-2,-5-2 0,2 17-1,-7 14 0,0 28-1,-2 27 0,1 40-1,-1 24-1,3 15 0,3 10-2,3 7 1,1-3-1,0-14-2,4-7-4,-6-40-9,22-5-11,-11-34-15,5-15 2,0-22-2,-1-20 0</inkml:trace>
</inkml:ink>
</file>

<file path=ppt/ink/ink3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5:43.2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17 230 69,'-19'-9'38,"19"9"-3,-5-14 2,5 14-28,9-13-2,-9 13 0,31-9-2,-14 10-1,7 10 0,-2 3-1,-2 12-1,-8 4 0,-5 8-1,-10-1 0,-7 4-1,-8-6 0,1-3 0,-5-7 0,7-9-1,1-10 1,14-6 1,-5-22-1,16 0 0,6-7 0,1-6 1,2-6-1,2-1 0,-3 7 0,-3 1 0,-6 10 0,-1 11 0,-9 13 1,0 0-1,3 39 0,-4 2 0,-2 5 1,3 5-1,0 2 0,4-8 1,5-4-1,0-9-1,2-9 0,-11-23-2,29 13-5,-24-34-10,26 6-17,-17-16-5,10 1 0,-6-10 0</inkml:trace>
  <inkml:trace contextRef="#ctx0" brushRef="#br0" timeOffset="624">629 127 82,'0'0'39,"0"0"-2,-19 7-2,1-1-26,2 14-3,-10 1 0,4 6-2,-3 2-2,2 2 0,1 4-1,9-1 0,4-1 0,5-1-1,7 0 0,5-3 0,5-2 0,8-1-1,4-1 1,0-8-1,5 1-2,-2-14-4,9 9-10,-20-26-11,11 7-11,-11-16 0,2-1 0,-11-8 2</inkml:trace>
  <inkml:trace contextRef="#ctx0" brushRef="#br0" timeOffset="889">664 356 92,'-25'1'35,"6"8"2,-12-8-9,7 11-24,-6-3-3,-5-8-17,13 8-18,2-6-2,20-3-1,-13 1 0</inkml:trace>
  <inkml:trace contextRef="#ctx0" brushRef="#br0" timeOffset="1123">740 0 62,'-7'13'40,"-5"6"-1,3 17 1,-14-8-12,10 25-22,-12 3-1,7 13-2,-4 1 0,5 4-2,-1-1 0,5-1-1,1-7 0,4-5-2,2-8-1,-3-21-4,13 5-11,-4-36-18,0 0-4,0 0-1,22-33 0</inkml:trace>
</inkml:ink>
</file>

<file path=ppt/ink/ink3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5:45.2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247 239 70,'3'-34'36,"3"8"1,-9-9 0,8 12-28,-17-8-2,2 17-1,-10 2-1,1 14-2,-4 6 0,4 11 0,0 5-1,6 8 1,1 1-1,7 2 0,-1 0 0,3-2 0,0 1-1,-1 1 0,-1 1 0,-2-1 0,3 4-1,-1 1 0,-3 1 0,5-1 0,-1-3 0,2-1 0,-1-4-1,0-4 0,2-6-2,1-22-1,-3 26-5,-7-41-10,26 11-15,-12-20-6,11 1-1,-4-12 2</inkml:trace>
  <inkml:trace contextRef="#ctx0" brushRef="#br0" timeOffset="343">214 402 94,'-14'3'36,"1"16"0,-19-11-6,6 11-28,-5 0-3,-6-9-7,15 1-27,0-11 0,22 0-2,-17-9 0</inkml:trace>
  <inkml:trace contextRef="#ctx0" brushRef="#br0" timeOffset="530">208 398 78,'5'37'39,"-5"1"-2,7 19-4,-4-16-25,4 7-4,-7-10 0,4-4-2,-6-10 0,2-7-1,0-17-1,0 0 0,-11-22 0,8-7 1,6-7-1,2-5 1,1-1-1,5 0 1,6 5-1,-1 5-1,3 12-2,-6-2-7,13 22-20,-26 0-8,26-7 1,-26 7-2</inkml:trace>
  <inkml:trace contextRef="#ctx0" brushRef="#br0" timeOffset="858">420 517 58,'0'0'37,"18"17"-2,0-4-5,-18-13-8,35-5-14,-27-8 0,5 4-3,-8-7 0,-5 16-3,0-22 0,0 22 0,-26-13-1,4 16 0,-1 7 0,-3 9 0,1 9 0,8 4-1,2 4 0,11 3 0,10 0 0,7-4-2,8 0-1,1-13-6,13 4-12,-9-21-17,10 1-1,-7-14-1,1 1 1</inkml:trace>
  <inkml:trace contextRef="#ctx0" brushRef="#br0" timeOffset="1201">655 575 73,'0'0'37,"0"0"-2,22 20-7,-6-34-15,10 14-6,-9-13-1,5 1-2,-9-7 0,-1 3-2,-11-1 0,-1 17 0,-23-18-1,1 20-1,-5 8 1,-2 9-2,3 7 2,3 8-1,5 0 0,10 3 0,11-2 0,11-5 0,5-3 0,11-4 0,8-7-3,-3-12-3,12 5-11,-21-19-21,13-5 0,-8-12-2,2-6 1</inkml:trace>
  <inkml:trace contextRef="#ctx0" brushRef="#br0" timeOffset="2090">1336 29 72,'-11'-16'39,"-3"0"-1,14 16-1,-22 12-27,14 13-3,-14 7-1,4 16-1,-3 6-2,3 10 0,-3 3-1,2 0 0,4 2 0,5 3-1,3-4 0,6-1-1,5-2 1,3 1-1,5-3 1,1-4-1,3-8-1,-3-10 1,0-9-1,0-7-1,0-6-2,-13-19-6,23 0-10,-20-22-19,10 6-1,-4-12-1,4 2 0</inkml:trace>
  <inkml:trace contextRef="#ctx0" brushRef="#br0" timeOffset="2637">1580 332 65,'22'-17'37,"-22"17"-1,8-16 0,-21 5-27,0 16-2,-17-4-2,0 12-2,-8-1 0,2 7-1,0 0 0,5 1 0,7 1 0,9-3 0,5-2 0,9-2 0,1-14 0,8 20 0,-8-20 0,13 25 0,-10-11 0,0 7-2,-3-1 2,0 8-1,-1 1 0,-2 4-1,-2 1 1,4-1-1,-3-1 1,4 2-1,-5-1 0,4-4 0,-2-3 0,2-4-2,1-3-1,0-19-4,1 18-8,-10-34-8,22 2-19,-4-13 2,8 1-1,1-15 2</inkml:trace>
  <inkml:trace contextRef="#ctx0" brushRef="#br0" timeOffset="3011">1544 550 75,'0'0'35,"-15"-4"1,-11 8-1,2 9-31,-10 6-6,-10-7-31,10-3 0,7-6-4,8-6 1</inkml:trace>
  <inkml:trace contextRef="#ctx0" brushRef="#br0" timeOffset="3432">1858 205 67,'0'-21'38,"0"21"0,1-16 1,22 21-27,-23-5-2,32 19-3,-11-3-2,5 16-1,-3 6 0,3 12-2,-7 4 0,-3 11 0,-12 3-1,-7 5 0,-13 1-1,-7-2 0,-10-4-1,-14-10-2,-2-4-3,-19-32-11,20 9-12,-8-27-13,7-8 0,5-17-2</inkml:trace>
</inkml:ink>
</file>

<file path=ppt/ink/ink3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5:49.9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112 102 63,'-1'-13'37,"-5"-6"-1,6 19 0,-1-36-24,15 26-4,-8-7 0,14 13-2,-6-1-1,17 14-1,-3 4-1,7 11 1,-2 7-2,1 9 0,-2 9-1,-8 9 0,-9 7 0,-11 0 0,-8 7 0,-9 1-1,-9 2 0,-12-5 0,-2-3 0,-4-7 0,-1-9-2,-5-10-4,10-1-9,-14-31-9,23 0-19,0-15 1,9-20-2</inkml:trace>
</inkml:ink>
</file>

<file path=ppt/ink/ink3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5:27.8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55 66 44,'-14'0'33,"-2"-1"1,16 1 0,-26-6-20,26 6-3,0 0-2,0 0-3,0 0-1,0 0-1,0 0-2,0 0 0,13-6 0,-13 6 0,21-6-1,-8-1-1,0 1 1,0-1 0,0 0-1,-13 7 1,22-14 0,-22 14 0,19-6 0,-19 6 0,16 13 0,-12 1 0,-4 4-1,-1 6 2,-2-1-1,-2 6 0,-2-3 0,3 2 1,-2-6-1,2 2 0,2-5-1,4-6-1,2 0-2,-4-13-7,15 13-10,-15-13-19,11-25-1,-4-2-3,6-17 3</inkml:trace>
</inkml:ink>
</file>

<file path=ppt/ink/ink3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6:26.84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-9 22 74,'2'-28'34,"-2"28"-8,0 0-26,0 0-30,12 26-4,-2-3-1</inkml:trace>
</inkml:ink>
</file>

<file path=ppt/ink/ink3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6:25.50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17 112 40,'-6'-30'34,"3"7"3,-1-3-1,4 26-16,-6-36-5,6 36-5,0 0-2,0 0-2,11 27-2,-3 8 0,-4 12-2,6 13 0,-1 10-1,5 4 0,-2 2 0,2-2-1,0-7 0,-3-10-1,1-12-1,-5-17-1,3-8-3,-10-20-11,0 0-21,6-35-1,4 9-1,-6-19 2</inkml:trace>
  <inkml:trace contextRef="#ctx0" brushRef="#br0" timeOffset="281">246 24 78,'0'0'39,"0"0"-1,-13 25-1,13 11-31,-9 4-1,3 14-1,-4 3-1,3 9-1,-3-2-1,2-3 0,4-2 0,3-8-1,-2-7 0,1-13-1,2-5-2,0-26-2,0 28-13,0-28-20,-5-16 0,3-9-2,8 3 2</inkml:trace>
  <inkml:trace contextRef="#ctx0" brushRef="#br0" timeOffset="608">418 328 79,'5'-23'37,"-5"23"0,-16-11 0,16 11-31,-26 8-1,7 6-1,-4 7-2,2 8 0,1 6-2,3 0 0,5 2-2,5-11 1,8-1-1,4-12 0,-5-13 0,24 2 0,-3-16 1,-1-11 1,-1-4 0,0-3 1,-5 0 1,1 4 0,-7 5 0,-8 23 1,0 0 0,13 6-1,-10 18 0,3 12 0,-2 3-1,4 2-1,0 3-3,-3-16-4,15 10-14,-20-38-18,30 20 1,-17-29-3,11-4 3</inkml:trace>
  <inkml:trace contextRef="#ctx0" brushRef="#br0" timeOffset="967">637 87 64,'-4'-22'39,"-5"9"0,5 30 1,-8 4-19,17 21-15,-11 8-2,6 13 0,-4 1-1,4 3-1,-2-2-2,1-11 0,5-8-1,-3-10-2,5-4-5,-6-32-12,0 0-18,16 1-2,-1-11 0,-5-16 0</inkml:trace>
  <inkml:trace contextRef="#ctx0" brushRef="#br0" timeOffset="1170">720 356 63,'0'0'39,"2"36"-1,6 10 0,-8-10-18,18 14-15,-11-6-2,-1-5-3,1-2-6,-7-37-24,-6 17-7,3-33-1,6-7 0</inkml:trace>
  <inkml:trace contextRef="#ctx0" brushRef="#br0" timeOffset="1482">1036 348 63,'0'0'39,"0"0"-2,-1 22 2,-21-17-20,13 14-14,-8 3-2,1 8-1,1 4-2,4 4 0,5 2-2,3-5 0,6-5 0,3-8 1,-6-22-1,26 12 1,-7-27 1,0-14 1,0-12 0,2-16 1,-3-13 0,2-8 0,-7-6 1,-4 6-1,-3 5 1,-2 15-1,-4 15 0,-3 26 0,3 17 0,-12 35 0,4 17-1,3 13 0,5 12-1,5 4 1,5-4-2,6-4 0,1-14-1,2-18-2,12-8-11,-18-42-9,17 1-16,-10-27-2,6-12 0,-4-25 1</inkml:trace>
</inkml:ink>
</file>

<file path=ppt/ink/ink3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6:27.81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248 239 76,'0'-28'38,"0"28"-2,-36-21 1,17 16-33,-11-1 0,-1 4-1,-1 1-1,2 2-1,4-1 0,4 2 0,9 2 0,13-4 0,-9 13 0,18 2 1,0 2 0,2 4 1,-2 6-1,1 11 0,-2 2-1,-4 6 1,-4 5-1,-3 0 0,2 0 0,-4-1-1,-1-5 1,1-6-1,0-5 0,-2-11-1,6-5-2,1-18-3,0 0-8,-14-12-13,23-1-12,-4-18-1,12 2 0,-5-13 1</inkml:trace>
  <inkml:trace contextRef="#ctx0" brushRef="#br0" timeOffset="327">173 457 60,'13'-11'36,"-13"11"0,-16 11-1,-6-11-16,5 10-17,-9 1-3,-9-10-10,12 9-24,3-7 0,20-3-1,0 0-1</inkml:trace>
  <inkml:trace contextRef="#ctx0" brushRef="#br0" timeOffset="515">221 434 69,'-3'36'38,"-2"1"-2,5 12 1,-4-6-29,11 6-4,-2-8-1,9 3 0,-4-12-2,8-12 1,-2-13 0,1-12-1,0-14 0,-4-11 0,-4-10 0,-2-3 0,-5-3-1,-4 2 0,-6 5 0,-4 10 0,-5 5-2,-2 11-3,3 20-9,-10-7-23,26 0 0,-26 13-1,26 1 0</inkml:trace>
  <inkml:trace contextRef="#ctx0" brushRef="#br0" timeOffset="795">379 546 77,'2'22'37,"9"14"0,-13-4 1,12 8-31,-5-13-2,3 4 0,-6-12-2,-2-19-1,0 0 0,0 0-2,-12-38 1,5 0-1,6-4 0,1-5 0,1-1 0,8 5-1,2 8 0,2 4-2,5 21-3,-13-9-11,22 23-20,-27-4-1,26 13 0,-26-13 0</inkml:trace>
  <inkml:trace contextRef="#ctx0" brushRef="#br0" timeOffset="1045">544 444 81,'8'35'38,"-6"-7"-1,9 23-1,-6-8-31,6 10 0,-6-5-3,-4-3 0,-1-10-3,-4-16 0,4-19 0,-20-1 0,9-20-1,3-12 0,2-10 2,7-5-1,4-4 2,11 2-1,0 7 2,7 9 0,1 11 0,5 18 1,-4 16-1,-2 13 0,-3 13-1,-5 11 1,-6 4-2,-2 1 0,-10-5-1,-1-10-1,-4-8-1,8-30 0,-17 16-1,7-32-1,10-7 1,-3-13 0,10-7 2,5-2 1,2-1 2,4 9 1,1 5 1,4 15 1,-3 8 1,3 22-2,-8 13 1,1 11-1,-6 3-2,-3 7 0,-3 3-3,-7-11-4,8 3-10,-18-24-22,13-18 1,0 0-3,0 0 2</inkml:trace>
  <inkml:trace contextRef="#ctx0" brushRef="#br0" timeOffset="1529">987 457 85,'4'16'36,"1"18"1,-11 4-4,12 14-27,-3 2-2,2 1-2,0-5-1,3-12-1,1-12-1,-9-26 0,18 3-1,-10-25 1,4-10 0,-3-9 0,-2-4 0,1-2 1,-2 4 1,2 9 0,-3 6 2,-5 28-1,0 0 0,18 17 1,-14 13-1,3 9 0,1 5-2,-3-3-1,3 1-2,-6-20-7,13 3-13,-15-25-15,13-21 0,-4-13-2,5-9 2</inkml:trace>
  <inkml:trace contextRef="#ctx0" brushRef="#br0" timeOffset="1856">1280 14 64,'-2'-16'41,"8"29"-3,-7 11 1,12 37-15,-4-1-18,-1 23-3,-4 5 0,1 7-1,-6 0-2,0-9 2,-2-10-2,0-12 0,0-13-1,0-19-1,2-10-3,3-22-8,0 0-11,0-22-16,11-1 1,-5-14-1,7 1 1</inkml:trace>
  <inkml:trace contextRef="#ctx0" brushRef="#br0" timeOffset="2122">1480 546 77,'0'0'37,"-8"-13"-1,8 13 0,0 0-31,-21 16-1,3 1-2,1 11 0,0 7-2,2 2 0,5 2-1,4-6-1,8-1 0,2-11 1,9-7-1,4-14 0,8-8 1,1-11 0,-3-10 2,2-8 0,-5-5 1,-3 3 0,-6 4 1,-3 8-1,-8 10 1,0 17 0,-1 13-1,-1 18 0,1 8-1,0 6 1,2-1-3,0-2-2,7-3-5,-8-39-15,0 0-15,17-7-1,2-19-1,-2-16 0</inkml:trace>
</inkml:ink>
</file>

<file path=ppt/ink/ink3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6:35.67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204 66 47,'0'-19'34,"0"6"1,-7-1 0,7 14-19,-17-7-6,17 7-2,-24 14-1,11 6-2,-7 2-2,6 7 0,-7-2-1,7 1-1,1-2 0,9-2 0,4-3 0,8 2 0,8 0-1,6-1 1,5 1 0,1 6 0,1-1 0,-3 6 1,-9-3-2,-7 3 1,-11-3 0,-6 1 0,-11-4-1,-3-4 0,-10-6-1,-2-5 0,1-3 0,0-10-2,8-2-2,-4-16-6,28 18-13,-16-32-15,26 9 1,1-12-1,12 3 1</inkml:trace>
  <inkml:trace contextRef="#ctx0" brushRef="#br0" timeOffset="437">404 241 71,'0'0'37,"-4"-13"0,1 26 0,-12-12-28,7 27-4,-13 4-1,7 10-1,-1 4-2,5 1 0,4 0-2,9-8 1,9-3-2,10-15 1,7-9 0,1-12-1,6-14 1,-1-15 0,-2-12 1,-2-12 0,-5-14 1,-12-3 0,-5-7 1,-2 6-1,-8 5 3,1 15-2,-8 14 1,0 21 0,8 16-1,-13 29 1,11 14-2,1 16 1,4 12-2,-2 7 1,6 1-1,2-3 0,1-9-2,0-12 0,2-10-1,-5-20 0,3-12 0,-10-13 0,13-23-1,-7-9 2,3-4 0,1-6 1,-1-7 1,4 4 1,-3 4 1,6 10 0,-3 8 1,1 15-1,2 11 1,-3 20-1,0 12 0,-3 7-1,-2 4 0,-4 0-2,-3 1-1,-5-14-5,4 2-8,-17-35-17,17 0-7,-6-27-1,7 1 1</inkml:trace>
  <inkml:trace contextRef="#ctx0" brushRef="#br0" timeOffset="1029">892 346 50,'0'0'36,"4"15"0,-4-15 0,25 3-13,-25-3-17,22-19-2,-14 6 1,-8 13-2,9-19 0,-9 19-1,-16-6-1,3 17 0,-4 2 0,-2 14 0,1 6-2,5 8 2,5 2-2,3 0 0,11-2 0,9-7-1,5-6 0,5-14 0,3-9 0,0-14 0,-1-8 1,-2-15 0,-8-4 0,1-3 1,-5-2 1,-4 10 1,-5 3-1,5 15 1,-9 13 0,13 17 0,-9 11 0,0 7-1,-2 5 0,1-1-1,-5-3-1,-1-8 1,-3-10-2,6-18 1,0 0 0,-14-10 0,14-13 1,3-6 0,3-5 0,5-4 1,7 5 1,-1 1 0,5 7 0,-1 11 0,1 13 0,0 9-1,-5 15 1,-4 11-1,-1 2 0,-5 6-1,-4-2 0,-3-4 0,0-4-2,-6-12 1,6-20-1,-13 7 1,13-7-1,-7-34 0,7 3 1,1-6 0,7-8 0,0 0 1,8 3 1,3 6 0,1 6 1,2 13 0,0 6-1,-3 19 1,-2 8-1,-4 12 0,0 7 0,-4 7 0,1 1-1,-7-1 1,-2-1-2,-2-11-1,2-2-3,-1-28-6,-7 26-9,7-26-19,-2-21 1,5-3-2,12 4 3</inkml:trace>
  <inkml:trace contextRef="#ctx0" brushRef="#br0" timeOffset="1841">1692 482 71,'15'-14'36,"-15"14"-1,3-23 0,-3 23-28,0 0-1,-25 0-2,6 10-1,-1 10-1,-2 3 0,4 7-1,2 4-1,7-4 0,5 0-1,4-5 1,8-6-1,5-12 0,5-4 0,-1-13 0,5-9 0,-3-8 1,-1-8 1,0 2 0,-5-4 1,-3 11 0,-1 11 0,-9 15 0,17 18-1,-8 14 1,2 10 0,5 4 0,2 1-1,2-10 0,2-14-2,-1-23-2,5-8-8,-8-43-13,12-1-15,-12-20-1,8-6-1,-6-6 1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4:39.5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366 7 66,'0'0'35,"0"0"1,3-13-1,-3 13-22,-17 8-6,4 3-1,-18-5-2,-5 4-2,-4 2 0,0-1-2,0 1-1,5-4 0,10-1-2,6-4-1,19-3 0,0 0-1,22-6 1,-4-4 1,8 1 1,-4-3 2,1 3 1,-6 6 2,-17 3 1,21 8 0,-21-8 1,7 33-1,-8-8-1,1 9-1,0 2 1,-3 3-2,2 3 0,-2-9-3,6 6-1,-6-14-4,14 4-1,-11-14-1,14 4 0,-14-19 1,23 12 4,-9-11 3,-14-1 3,26 3 3,-26-3 4,0 0-1,0 0 1,-4 24-3,-15-18-2,-8 7-1,-7-6-2,-3-1 0,-6-2-2,-1-9-5,13 6-29,-5-8-1,17-2-1,4-3-1</inkml:trace>
</inkml:ink>
</file>

<file path=ppt/ink/ink3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6:49.20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41 20 77,'0'0'39,"-13"-28"0,13 28-1,0 0-29,0 0-3,0 0-1,0 0-1,0 0-1,0 0-2,0 0 0,-13 14-3,13-14-2,-15-8-6,15 8-18,0 0-12,0 0 1,0 0-2</inkml:trace>
</inkml:ink>
</file>

<file path=ppt/ink/ink3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6:49.49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78 17 80,'0'0'40,"-17"5"-2,17-5 1,0 0-30,-14 14-4,14-14-1,-16 7-2,16-7-2,-17 6-1,17-6-2,-18-10-11,18 10-23,0-15-2,0 15-1,3-27 0</inkml:trace>
</inkml:ink>
</file>

<file path=ppt/ink/ink3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6:52.3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36 286 45,'-17'-9'33,"17"9"2,0 0 0,-12-18-20,12 18-3,13-4-3,0 3-2,-4-12-2,8 1-1,-3-10 0,0-1-1,-1-9 0,3-1-1,-7 1 0,-1 3 0,1 3 0,-4 7-1,-5 6 2,0 13-2,-8 14 1,7 11-1,-6 4 0,5 13 0,-5 4 0,5 8 0,-3 3-2,3-2 2,-1-1-1,2-1 1,2-3-1,1-4 0,3-5 0,1-8 0,3-4 0,-5-7 0,7-3 0,-11-19 0,11 21-1,-11-21 1,0 0 0,-20 12-1,7-9 1,-5-2 0,-3-1-1,-1-1-1,0 1-1,0-10-3,22 10-8,-26-22-10,26 22-16,6-33 0,11 14 0,4-12 0</inkml:trace>
  <inkml:trace contextRef="#ctx0" brushRef="#br0" timeOffset="515">366 106 59,'-11'-19'40,"11"19"-2,-13-2 2,13 27-15,0-25-20,-11 30 1,5-5-2,7 9-1,-2 3 0,0 8-2,-1 3 0,2 3 0,-1 3 0,-2-1-1,-2-2 1,2-2-1,3-4 0,-2-5 0,0-9-1,4-9-1,-2-7 0,0-15-2,0 0 1,4-31-1,-1-2 0,-5-11 0,1-5 2,-5-3 1,-1 2 1,-2 10 0,-4 9 2,-3 14-2,-4 11 1,-8 10-1,1 11-6,-12-11-10,17 11-22,-7-9 1,6-2-2,1-10 0</inkml:trace>
</inkml:ink>
</file>

<file path=ppt/ink/ink3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6:56.83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45 467 67,'0'0'38,"-5"-16"0,5 16 1,0 0-28,0 0-2,-16 14-2,18 16-2,-4 5-1,2 8-2,-2 3 0,2-1-1,0-3-2,0-10-1,0-6-4,0-26-12,-7-19-20,-2-17-1,9-8-1,-6-24 1</inkml:trace>
  <inkml:trace contextRef="#ctx0" brushRef="#br0" timeOffset="202">56 55 77,'10'-34'38,"-6"10"0,-4 24-1,0 0-26,7 33-11,-7-1-5,-13-4-31,15 2 0,-7-5-1,10-2-2</inkml:trace>
  <inkml:trace contextRef="#ctx0" brushRef="#br0" timeOffset="390">166 356 82,'0'0'40,"4"18"-2,-4-18 0,0 25-31,-4-9-4,0 4 0,-4 4-1,7 2-2,1 1 1,3 1-1,1-3 0,4-1 1,-4 3-1,-1-1 0,-5-6 0,-5-2-1,-3-2-2,-9-11-3,12 16-12,-17-23-21,24 2 2,-18-16-3,18 3 2</inkml:trace>
</inkml:ink>
</file>

<file path=ppt/ink/ink3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00.40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21 358 60,'-10'-17'37,"10"17"0,-13-26 2,13 26-25,0 0-4,0 0-2,0 27-2,6 10-1,-6-1-2,5 13-1,-2 2 0,2 2-1,-4-5-1,2-12-1,1-4-2,-4-32-4,13 30-13,-13-30-20,6-20 1,1-6-2,11 0 2</inkml:trace>
  <inkml:trace contextRef="#ctx0" brushRef="#br0" timeOffset="219">165 355 71,'0'0'39,"-13"-4"-1,-5 13 1,18 10-26,-14 4-8,-2 16 0,0-1-2,6 11 0,-2-5-2,6 1 0,2-4-2,-1-8 0,5-2-4,0-31-10,0 0-23,0 0-1,5-16-1,-1-12 1</inkml:trace>
  <inkml:trace contextRef="#ctx0" brushRef="#br0" timeOffset="593">442 435 79,'-12'-16'37,"-10"-7"1,5 17-9,-11-7-19,7 13-4,-13 2 0,13 15-2,-3 5-1,4 13-1,7 3-1,0 1-2,9 0 0,-1-7-1,10-7 0,3-12 0,5-6 0,5-13 1,1-11-1,1-9 2,2-8 0,-1-1 2,-3-1 0,-2 6 0,-7 3 1,-9 27 0,8-13 0,-3 28-1,-8 8 1,7 15-1,-3 3-1,4 2 0,4-1-2,-1-7-2,8 0-4,-16-35-11,34 17-20,-20-27-2,12-4-1,-8-18 1</inkml:trace>
  <inkml:trace contextRef="#ctx0" brushRef="#br0" timeOffset="967">600 27 95,'-4'-20'38,"-11"12"3,9 35-8,-4 8-26,4 20-3,-5 9 0,5 13-1,-3 4-1,2 2-1,3-10-2,2-8 1,-1-6-1,5-16-2,5-7-5,-7-36-11,17 12-20,-6-28 0,9-2-2,-6-17 2</inkml:trace>
  <inkml:trace contextRef="#ctx0" brushRef="#br0" timeOffset="1170">665 473 89,'-13'16'38,"5"2"-1,12 16 1,-8-6-34,8 10 0,-3-8-2,7 2-3,2 3-7,-10-35-20,13 9-10,-6-28-1,6-6 0</inkml:trace>
  <inkml:trace contextRef="#ctx0" brushRef="#br0" timeOffset="1326">736 98 72,'0'-20'39,"0"20"-3,0 0 1,0 0-27,15 28-22,-18-14-22,6 5-3,-2 0 0,10 3-1</inkml:trace>
  <inkml:trace contextRef="#ctx0" brushRef="#br0" timeOffset="1529">1046 478 91,'0'0'38,"10"-15"0,-23 3 1,13 12-34,-22-8-2,3 12 0,-6 0-1,-1 8-1,-3 4-1,2 6 0,1 4-1,1 2 0,10-1-1,4-1 0,8 0-1,6-7 0,11-4 0,2-6 1,10-6 0,-2-11 0,5-5 1,1-10 2,-1-11 0,-1-8 1,-7-13 0,4-7 1,-5-14 0,-4-1 0,-8-1 0,-3 9 1,-6 5-2,0 19 1,-8 19 1,9 26-2,-25 28 0,15 20-1,1 13-1,5 11 1,7 8-1,3 5 0,7-10-1,7-14 1,2-11-1,4-23 0,0-15-2,-4-31-6,13-4-8,-19-35-14,13 1-11,-5-8 1,2 4-2</inkml:trace>
</inkml:ink>
</file>

<file path=ppt/ink/ink3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19.9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0 79,'0'0'35,"0"0"-6,0 0-34,0 25-24,4-3-4,0 1 0</inkml:trace>
</inkml:ink>
</file>

<file path=ppt/ink/ink3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15.17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52 416 68,'-11'-17'38,"11"17"-1,-7-22 1,7 22-27,0 0-2,6 27-1,-14 0-2,8 15-1,-6 5-2,2 10-1,-2-1-1,3-2 0,-1-6-1,-2-10-2,3-10-2,3-28-8,0 0-13,-2-29-15,7-9 0,-8-22 0,10-6 1</inkml:trace>
  <inkml:trace contextRef="#ctx0" brushRef="#br0" timeOffset="218">41 14 74,'3'-24'35,"-3"24"-2,0 0-8,0 0-52,0 13-7,5 1 0,3-1 0</inkml:trace>
  <inkml:trace contextRef="#ctx0" brushRef="#br0" timeOffset="405">392 148 64,'6'-20'39,"1"1"-2,-10-6 2,3 25-14,-13-29-21,13 29 1,-31-19-3,13 20 1,-4 8 0,3 14-1,2 8-1,7 11 1,1 5-1,9 9 1,0-1-1,5 7 0,-2-6-2,1-2 2,-3-3-1,1-3 1,-5-1-1,1-3 0,0-3 0,2-2 0,1 1 0,-1-6 0,3-4-2,-3-8 0,1-1-3,-1-21-5,0 0-10,0 0-17,0-21-2,0-14-1,14 0 2</inkml:trace>
  <inkml:trace contextRef="#ctx0" brushRef="#br0" timeOffset="717">387 488 75,'-1'-18'35,"1"18"0,-25 0 0,9 10-31,-13 5-5,-8-5-31,11-1-1,4-3-2,8-3 0</inkml:trace>
  <inkml:trace contextRef="#ctx0" brushRef="#br0" timeOffset="920">645 77 52,'0'0'37,"0"-30"-1,0 30 1,-22-14-10,8 15-20,-14 5 0,3 10-2,-3 5-1,3 11-1,3 4 0,10 10-1,6 3 0,7 10 0,7 1 0,2 1 0,2-1-1,1 0 0,-4-2 0,-3-6 0,-4-5-1,-2-4 1,0-5-1,-3-6 0,3-10-1,-2-5-1,4-4-2,-2-13-2,0 0-7,0-24-8,17 9-16,-11-20-1,11 6-1,-10-17 2,12 13 29,-16-4 5,3 0 8,0 20 9,-22-4 15,16 21 6,-34-11-1,14 16-1,-11 1-35,6-6-29,2-4 0,8-3-4,4-7 0</inkml:trace>
</inkml:ink>
</file>

<file path=ppt/ink/ink3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16.7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75 388 57,'0'0'38,"0"0"0,0 0 1,-14 23-15,17 16-16,-10 3-3,3 11 0,-4 1-2,4 1-2,1-3-3,-3-11-1,8-9-6,-15-32-11,13 0-18,-5-35 0,10-5 0,-14-29 1</inkml:trace>
  <inkml:trace contextRef="#ctx0" brushRef="#br0" timeOffset="156">-1 113 73,'0'-60'34,"4"25"1,1 16 0,11 19-33,-11 13-31,3 6-4,-2 3-2,2 0-1</inkml:trace>
  <inkml:trace contextRef="#ctx0" brushRef="#br0" timeOffset="343">328 34 66,'-5'-16'40,"10"29"-1,-5-13 0,0 41-14,-8-21-19,10 17-1,-7 2 0,5 9-2,-4 4-1,0 5 0,-5-2-1,5 7 0,-2-3-1,3 1 0,1-2 0,4-5 0,4-7 0,-1-7-1,4-5-1,-3-14-1,6-1-5,-12-19-9,14-11-12,-8-17-11,7 0 0,-7-24 0,7 2 2</inkml:trace>
  <inkml:trace contextRef="#ctx0" brushRef="#br0" timeOffset="593">418 428 62,'0'0'35,"-18"8"-2,-4 5-1,-4 1-29,-13-5-32,-2-6-2,-1-6-3,-2-7 1</inkml:trace>
</inkml:ink>
</file>

<file path=ppt/ink/ink3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17.8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51 378 75,'0'0'38,"-27"-3"-1,21 23 2,-10-1-28,19 25-3,-11-2-2,11 10-3,0 2 0,0-5-5,2-6-1,-7-22-12,14-5-17,-15-29-6,6-11 0,-10-25-1</inkml:trace>
  <inkml:trace contextRef="#ctx0" brushRef="#br0" timeOffset="171">39 48 71,'6'-36'34,"0"22"-1,-6 14 0,0 13-37,-1 1-27,1 8-1,1-2-3,2-1 1</inkml:trace>
  <inkml:trace contextRef="#ctx0" brushRef="#br0" timeOffset="358">227 205 78,'-3'15'38,"3"11"-2,-12 3 2,6 4-32,-8 6-2,7 6 0,-5-3-1,7 3-1,4-1 0,5-2-1,2-6 0,3-4-1,0-3 1,-4-7-1,-5-3-1,0-19 0,-26 19-3,-1-25-4,9 9-16,-12-22-14,12 4 1,-1-8-2,13 1 2</inkml:trace>
</inkml:ink>
</file>

<file path=ppt/ink/ink3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18.73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0 368 81,'-2'-19'38,"2"19"0,2 13-1,9 15-29,-11 3-2,6 15-2,-3 1-1,4 6 0,-2-3-2,2-3 0,1-7-2,-2-15-2,6-2-8,-12-23-15,13-19-12,-4-6-1,8 0 0,-8-18 0</inkml:trace>
  <inkml:trace contextRef="#ctx0" brushRef="#br0" timeOffset="203">200 330 59,'0'0'38,"0"0"0,-13 13 0,6 30-14,-5-4-17,0 14-2,-1 2-1,0 2-1,2 1-4,0-14-4,13 9-13,-4-30-21,13-4 2,-11-19-4,24-4 2</inkml:trace>
  <inkml:trace contextRef="#ctx0" brushRef="#br0" timeOffset="500">420 389 83,'0'0'38,"-23"-3"-1,23 3-2,-36 19-30,10 1 0,-6 5-3,1 11 0,5 4-2,6 2-1,11 4-1,11-12 0,9 0-1,2-15 1,9-6-1,0-18 2,1-9 0,2-13 0,-6-10 2,-3-8-1,-3-2 2,-5 4 0,0 5 1,-4 10 0,-5 9-1,1 19 1,1 13 0,1 21-1,-2 7-1,2 9-1,3 3-1,1-4-3,4 7-10,-7-29-24,14-2 1,-4-25-2,6-10 2</inkml:trace>
  <inkml:trace contextRef="#ctx0" brushRef="#br0" timeOffset="843">603 103 69,'-4'-29'38,"4"29"0,0 0 1,-4 23-20,-8 11-13,2 19-1,-5 9-1,7 10-1,-2 2-1,2-1-1,7-2-1,1-14-2,4-2-4,-8-29-11,26 1-15,-22-27-7,32-14 1,-18-17-2</inkml:trace>
  <inkml:trace contextRef="#ctx0" brushRef="#br0" timeOffset="1046">704 374 86,'0'0'37,"2"35"0,-13 1-2,14 14-28,-6 1-3,4 5-1,-1-3-4,0-12-2,5-1-9,-5-40-24,0 0-1,0-16-1,8-18 1</inkml:trace>
  <inkml:trace contextRef="#ctx0" brushRef="#br0" timeOffset="1358">972 405 69,'0'0'38,"15"-13"-1,-15 13 1,0 0-24,-15-12-8,15 12-2,-33 25-1,11 0-1,-4 9-2,0 5-1,4 9-2,6-3-1,10 4-1,3-10 1,12-5-1,4-15 1,10-7 1,2-15 2,5-14 1,1-11 2,-7-18 2,3-7-1,-7-16 1,-1-6 0,-13-8 0,1-2-1,-9 0 1,1 8 0,-3 14-1,-1 17 0,-3 26 0,8 20 0,-3 36-2,6 26 1,-2 18-1,6 10 0,1 8-1,2 2 0,4-12-1,-2-18-1,8-16-2,-7-36-10,22-12-7,-16-33-20,19-11 0,1-24-2,4-9 2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4:48.8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174 137 53,'-10'-29'37,"10"29"-1,-12-25 0,12 25-10,-7-12-16,7 12-2,0 0-1,-7 21-2,1-1-2,2 8 0,-2 7 1,0 9-2,-1 3 0,2 3-1,3-2-1,-1-3 0,1-7 0,2-5-1,2-10-2,-2-23-2,1 28-10,-1-28-24,0-13-1,-1-7 0,4 8-1</inkml:trace>
  <inkml:trace contextRef="#ctx0" brushRef="#br0" timeOffset="296">-1 59 71,'4'-18'35,"11"8"1,-2-4-4,18 11-22,-7-7-2,12 10-1,-6-6-2,6 9-1,-4-3-1,1 6-1,-4 2 0,-5 7-1,-4 4 0,-9 7 0,-6 2-1,-11 2 1,-10 0-1,-6-2 0,-7-2-1,-4-8-1,1-1-2,-7-16-14,12 5-19,2-13-1,25 7-1,-20-17 1</inkml:trace>
  <inkml:trace contextRef="#ctx0" brushRef="#br0" timeOffset="780">534 110 90,'4'-17'37,"-4"17"1,-15 10 0,15 10-31,-12 3-2,5 12-1,-6 3-1,3 6-2,-3 0 0,4-3-1,2-3 0,-1-5-2,6-7 1,-4-12-2,6-14 1,0 0-2,0 0 2,-2-29-1,7-2 1,2-7 1,2-7 1,2-2 1,1 0 1,4 6 1,-2 4 0,6 17 1,-5 11-1,2 16 0,-4 14 0,3 13-1,-4 7-1,1 10 0,-2 1 0,2 2 0,-3-4-1,-1-6-2,-2-6 0,-5-14-2,8-1-6,-10-23-28,0 0-2,0-16 1,12-1-2</inkml:trace>
  <inkml:trace contextRef="#ctx0" brushRef="#br0" timeOffset="1279">880 130 89,'0'0'37,"0"0"0,-14 7 0,16 17-32,-4 2 1,3 12-4,-2 3 0,2 7-1,3 0 0,4-1-1,3-9 1,6-6-1,10-13-1,4-10 2,6-11-1,0-13 0,4-11 0,-4-8 1,-3-10-1,-8-1 1,-12-6-1,-11 7 1,-16 2-1,-7 8 1,-12 10 0,-6 14-1,-2 10 0,2 13 1,3 8-1,11 10 0,11 9 1,13 4 0,10 5 0,10 2-1,6 0 1,5 0-1,0 0 0,-3-3 1,-4-7-2,-8-7-2,0 0-5,-23-21-29,16 0-3,-9-13 1,-5-20-3</inkml:trace>
</inkml:ink>
</file>

<file path=ppt/ink/ink3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23.0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307 147 73,'1'-21'37,"-7"-5"-1,-1 9 0,-10-12-27,4 12-3,-13-4-1,0 11-1,-5 3 0,8 9-2,-3 2 1,6 9-2,7 9 1,4 4 0,6 7-1,3 6 1,3 0-1,-1 6 0,-2 4 0,-2 2 0,-1 2 0,-2-1-1,-1-2 0,0-4 1,0-3-1,0-4 0,4-5-1,2-7 1,0-7-3,0-20 0,2 19-5,-9-35-9,20 13-10,-8-20-14,10 3 2,-7-15-1,9 2 2</inkml:trace>
  <inkml:trace contextRef="#ctx0" brushRef="#br0" timeOffset="327">191 328 81,'-4'-13'36,"-14"13"-1,5 15-2,-11-6-32,-8-3-6,3 1-28,-3-4-1,10 0-2,5-3 1</inkml:trace>
  <inkml:trace contextRef="#ctx0" brushRef="#br0" timeOffset="514">243 440 82,'-4'34'38,"-9"-2"-3,10 18-6,-1-14-24,6 8-2,3-11 1,6-3-3,2-11 1,6-10 0,-1-13-1,2-11 0,-4-14 1,-5-3 0,-5-8-2,-7 2 2,-5 1-1,-7 8-2,-3 8-2,-9-5-6,25 26-17,-29-10-12,29 10 1,-18-8-2,18 8 1</inkml:trace>
  <inkml:trace contextRef="#ctx0" brushRef="#br0" timeOffset="748">357 466 79,'8'31'37,"5"11"-1,-10-12-9,17 8-18,-20-12-3,6-3 0,-6-23-2,0 0 0,-3-14-2,-2-14 0,5-8-1,0-3 0,8-2 0,3 5-1,5 6 0,3 5-3,8 21-5,-9-12-14,12 17-17,-7-4 0,3 6-1,-8-8 0</inkml:trace>
</inkml:ink>
</file>

<file path=ppt/ink/ink3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24.1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134 0 74,'0'0'38,"-20"3"-1,11 19 0,-13-3-31,9 14-2,-8 3-1,3 7-1,1 0-1,7-1-1,6-3-1,7-11 0,5-9 0,7-12 0,5-14 0,-3-11 0,5-12 2,-5-9-1,-4-11 1,0 1 1,-6 1 0,-2 8 1,-1 8 0,-4 19 0,0 13 0,4 20-1,-4 18 1,5 11-1,-1 8-1,-1 2-2,0-1-3,-2-14-2,12-1-11,-17-30-19,4-13-3,19-7-1,-5-13 1</inkml:trace>
  <inkml:trace contextRef="#ctx0" brushRef="#br0" timeOffset="343">316 61 77,'14'-6'37,"-1"31"0,-17 4-1,14 15-30,-7 1-1,-2 5-2,-2-3-2,-3-5 0,-2-12-2,6-30 0,-13 11 0,9-32-1,5-9 1,3-12 0,9-8 1,9-2 0,1-3 2,6 9 0,1 3 1,3 16-1,-5 11 2,-4 17-2,-6 12 1,-8 19-1,-6 13-1,-4 5 0,-9 2-1,-3-6-3,3 2-2,-13-23-11,27 4-15,-5-29-8,0 0 0,18-32-1</inkml:trace>
  <inkml:trace contextRef="#ctx0" brushRef="#br0" timeOffset="671">668 93 70,'9'29'35,"-6"2"0,-6-5-1,14 10-29,-3-5-1,7-1 0,0-11-2,5-10 0,-1-17 0,2-9 0,0-12-1,-5-6 1,-6-4 1,-2 4-1,-3 2 0,-5 14 1,0 19 0,-2 16 0,-1 16 0,2 17 0,-1 13 0,2 11-2,0 10 1,0 4-1,0-3 0,-2-3-1,-6-5 1,3-8-1,-7-7 0,0-10 0,-1-9 0,-1-7 0,1-12-2,-3-12 0,3-3-3,-8-24-7,21 16-7,-28-45-10,19 14-12,-4-18-1,5-6 0</inkml:trace>
</inkml:ink>
</file>

<file path=ppt/ink/ink3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25.8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249 47 48,'5'-23'37,"-5"23"-1,-13-16 2,0 17-16,-18-8-16,1 9-2,-9-2 0,1 5 0,2 5-2,7 5 1,10 1-2,15 4 2,4-1-1,11 1 0,2-1 0,3 6 1,-4 1-1,-2 5 0,-6 7-1,-4 10 1,-5 2-1,-1 8 0,-3 2 0,5-2 0,-3-5 0,1-7-1,3-8 0,-1-12-1,1-6 1,3-20-2,0 0-3,0 0-4,7-19-7,-7-24-8,20 10-17,-5-16 2,11 2-1,-6-13 2,6 15 34,0 6 6,-9-2 8,8 27 9,-21-7 16,-4 21 1,0 0 0,-16 8-1,-4-4-31,-6 5-4,-3 9-6,-11-12-29,19 4 0,5-7-1,16-3-1</inkml:trace>
  <inkml:trace contextRef="#ctx0" brushRef="#br0" timeOffset="515">369 163 79,'-18'8'39,"12"24"0,-12 3 0,10 16-34,-7 2-1,7 6 0,-3-2-2,10-8-1,5-7-1,9-10-1,9-12 1,4-20-1,3-9 1,-1-15-1,2-14 1,-7-8 0,-4-12 0,-8-1 0,-9 1 0,-8 10 0,-8 6 0,-8 15-1,-6 12-1,-6 11-2,6 24-10,-11-7-22,20 10-2,8-5-1,12 0 0</inkml:trace>
  <inkml:trace contextRef="#ctx0" brushRef="#br0" timeOffset="858">628 83 59,'0'0'41,"0"0"-1,5 13 0,-11 6-17,6 27-16,-9 6-2,3 13 0,-4 3-2,3 6-1,-2-1-2,1-8 0,3-6 1,-2-7-2,6-13 1,1-7 0,1-18-1,-1-14 2,20-1-1,-1-15 2,7-3-3,5-4 2,3 1-1,5-4 0,-4 12-3,-6-5-6,6 21-7,-25-20-10,15 15-16,-11-2-1,2-3 0,-3-6 0</inkml:trace>
</inkml:ink>
</file>

<file path=ppt/ink/ink3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31.0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277 162 59,'18'-25'36,"-5"15"0,-10-10 1,10 7-26,-22-13-2,3 7-3,-13-4-1,-2 7-1,-10 6 0,2 11-1,-1 11-1,4 12 0,3 7-1,10 9 0,0 5 0,4 4 1,5 0-3,4-1 3,0-3-1,0 1 0,-3-3 0,3 2 0,-3-3 0,3 0 0,-1-3-1,-2-3 0,0-1 0,-3-8 1,3-1-1,-1-7-1,-1-2 0,5-17-2,0 0-2,-17-1-6,17 1-8,3-23-17,7 8-4,-4-12-1,13 4 2</inkml:trace>
  <inkml:trace contextRef="#ctx0" brushRef="#br0" timeOffset="358">225 430 78,'-8'-21'37,"8"21"-1,-48 0-3,22 7-30,-7 0-3,-6-5-5,15 5-30,-6-4-1,13 0-1,17-3 0</inkml:trace>
  <inkml:trace contextRef="#ctx0" brushRef="#br0" timeOffset="546">248 371 73,'0'0'39,"0"39"-2,-10-19-3,13 24-28,-16-1-2,5 12-1,-3-3-1,6-3-1,3-7-1,7-10 0,5-15 0,8-7-1,7-14 2,4-15-1,0-8 1,-2-14-1,-6-5 1,-5-3 0,-12 0 0,-7 4 0,-9 4-1,-8 7 0,-6 12-3,-4-1-6,12 27-16,-3-11-12,21 7-1,-21 3-2,21-3 2</inkml:trace>
  <inkml:trace contextRef="#ctx0" brushRef="#br0" timeOffset="858">438 495 57,'1'35'37,"8"13"0,-3-6-1,10 8-19,-13-11-13,2-1 0,-6-15-2,1-23 0,0 0-1,-10-22 0,3-17 0,1-8 0,4-10 0,5-1-1,7 1 1,8 6 0,2 12-1,-1 10 0,2 18-1,0 3-4,5 27-13,-26-19-20,21 23 1,-13-10-3,2 2 2</inkml:trace>
  <inkml:trace contextRef="#ctx0" brushRef="#br0" timeOffset="1138">672 446 77,'18'22'38,"-21"-6"-1,10 18-5,-7-5-26,1 8-2,-2 2-1,-1-5-2,-3-5-1,-4-14-1,9-15-1,-19-11 0,13-12 0,2-11 1,7-7 0,1-2 2,9-1 0,8 8 1,-4 5 0,13 12 1,-8 9 0,4 13-1,-4 10 0,-2 13-1,-6 5 0,-3 7 0,-9 0-1,-4-4-1,-1-2-1,-6-10 0,0-8 0,9-14 0,-13-9 0,12-8-1,8-6 2,2-7 0,5-1 2,6 1 0,2 2 0,0 11 1,-1 4 0,-3 15 0,-4 9 0,-2 15-1,-3 7 0,-8 11 0,0-1-1,-5 2-2,-2 0-2,-7-22-9,16 4-16,-3-27-9,0 0-1,2-27 1</inkml:trace>
  <inkml:trace contextRef="#ctx0" brushRef="#br0" timeOffset="1638">1071 442 72,'-7'19'38,"4"15"-2,-7 2 1,10 11-33,-3-5 0,8 1-2,-4-4-1,6-12-1,2-12 0,-9-15-1,24-15 0,-9-12 0,1-6 1,-3-9-1,1 0 1,-2 3 0,-3 6 0,-1 14 1,-8 19 1,13 1-1,-7 24 1,3 10-1,-2 5 1,2 8-2,-2-2-1,-4-14-7,14 7-16,-17-39-13,29 4 0,-13-28-3,4-10 2</inkml:trace>
  <inkml:trace contextRef="#ctx0" brushRef="#br0" timeOffset="1950">1446 27 78,'0'0'39,"-4"30"-1,11 11 1,-12-1-35,11 18 1,-10-4-2,4 15 1,-4-4-3,-2 0 1,-3-6-1,0-2-1,-1-10 0,0-9-1,1-3-1,1-15-3,6 3-10,-12-33-14,14 10-10,20-28-1,-2 8 0</inkml:trace>
  <inkml:trace contextRef="#ctx0" brushRef="#br0" timeOffset="2293">1693 487 45,'0'0'35,"-8"-21"0,8 21 1,-24-20-24,24 20 0,-26 12-4,13 14-2,-7 0-2,1 11-1,-2 4-1,5 2-1,0-2-1,10-4 0,3-8 0,9-13-1,-6-16 0,27 1 0,-6-16 1,2-9 0,-2-7 0,1-1 0,-5 3 1,-2 4 0,-3 7-1,-12 18 1,17-8 0,-17 8-1,19 25 0,-6-8 1,0 1-1,4-5-1,3-5 0,-2-15-5,8 10-12,-12-30-20,9-1 0,-5-15-3,0-9 1</inkml:trace>
</inkml:ink>
</file>

<file path=ppt/ink/ink3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36.2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370 16 69,'0'0'38,"0"0"-2,-13-15 2,13 15-31,-26-1-3,4 2 0,-8-2-1,-1 4-1,1 0 0,2 4-1,-1-1-1,10 2 2,3-2-2,16-6 1,-17 15 0,17-15 1,-3 16-2,3-16 2,0 21-1,0-3 1,-2 4-1,2 4 0,-3 7 1,-1 5-2,0 3 1,-1 2 0,1 4-1,0-1 1,1-1-1,-2-3 1,3-6-1,-1-4 0,1-3 0,-2-7 1,2-2-1,-1-7 0,3-13-1,-5 21 1,5-21-1,-3 23-1,3-23-1,-2 14-2,2-14-4,0 0-8,19 5-8,-14-23-14,16 4-1,-8-17 2,14 5 1</inkml:trace>
  <inkml:trace contextRef="#ctx0" brushRef="#br0" timeOffset="406">229 463 11,'27'-26'34,"-16"0"1,2 11 2,-14-2-1,1 17-11,-29 0-20,-5 5-5,-2 8-17,-13-18-18,2 2-1,1-10-3,8-12 1</inkml:trace>
  <inkml:trace contextRef="#ctx0" brushRef="#br0" timeOffset="4727">340 685 49,'0'0'38,"-9"-19"-1,9 19 0,0 0-19,0 0-9,-6 25-1,8 11-3,-7 0-1,5 12-1,0 0-1,-3 3-2,2-3 1,0-9-3,-1-7-2,2-32-7,0 0-13,-1-16-16,6-16 1,-2-22-1,9-5 1</inkml:trace>
  <inkml:trace contextRef="#ctx0" brushRef="#br0" timeOffset="4930">449 276 61,'8'-51'40,"10"25"-1,-18 11 0,4 35-18,-2-4-18,-8 5-1,-7-1-4,-8-16-12,20 9-24,-16-18-1,17 5-2,-3-41 0</inkml:trace>
</inkml:ink>
</file>

<file path=ppt/ink/ink3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44.6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64 398 69,'0'0'37,"-11"-20"0,11 20-3,0 0-20,0 0-7,-19 32-2,16-1-1,-1 7-1,4 4-1,0 1-1,1-3 0,3-9-1,5-9 1,-9-22-1,26 6 1,-13-21-1,5-12 1,-3-8-1,0-7 0,-6-3 1,-2 6-1,-7 2 0,-9 9 0,-4 8 0,-6 10-3,1 14-1,-14-8-13,19 15-21,-8-5-1,21-6-1,-17 4 0</inkml:trace>
  <inkml:trace contextRef="#ctx0" brushRef="#br0" timeOffset="343">288 0 78,'0'0'40,"-11"19"-2,12 16 1,-5 2-30,10 26-4,-3-1-1,2 14-1,1-3-1,3-1-1,-5-7-1,-1-13 0,0-13 0,-6-14-1,-1-12 1,4-13-1,-13-9-1,4-11 1,5-3 0,-1-7 0,8-1 1,6 2 0,5 3 0,8 10 1,0 5 0,4 6 0,-3 11 0,-4 7 0,-8 5 0,-8 3-1,-9 2 1,-7-4-1,-7-1 0,-3-8-3,1 3-3,-11-23-11,33 10-21,-22-19-1,18 4-1,4-6-1</inkml:trace>
  <inkml:trace contextRef="#ctx0" brushRef="#br0" timeOffset="1029">504 457 67,'14'12'37,"-14"-12"-2,36-3 3,-20-9-28,13 8-2,-13-12-2,4 6-1,-13-4-1,-2 1-1,-15 0-1,-5 7-1,-5 6 1,-5 10-1,-1 6-1,6 11 1,3 8 0,8 4 0,9 3 0,4-3 0,9-1-2,0-12-3,13 0-6,-26-26-14,42-7-16,-23-12 0,13-1 0,-9-12 0</inkml:trace>
  <inkml:trace contextRef="#ctx0" brushRef="#br0" timeOffset="1294">788 375 55,'-11'-19'37,"11"19"0,-13 26-1,11 13-10,-3-7-20,6 6-1,0-2-2,4-6-2,2-7 0,-7-23-1,23 10 0,-10-23-1,3-11 1,0-9-1,-2-8 1,1 2 1,-4 1-1,0 9 2,-3 8-1,-8 21 1,0 0 1,16 17-1,-14 13 0,0 17 1,-3 5 0,2 10 0,-2 3-1,1 6 0,0-1 0,0-2-1,-1-5 0,-1-3 0,2-11-2,-1-9 0,1-11-2,0-29-2,-12 16-7,-2-42-7,19 9-13,-6-30-8,7 3-2,0-16 3</inkml:trace>
  <inkml:trace contextRef="#ctx0" brushRef="#br0" timeOffset="1684">1044 444 81,'0'0'39,"0"0"0,3 19 0,7 22-30,-8-2-4,2 11 0,-1 0-4,-2-3-2,1 3-7,-12-30-14,11-6-17,-2-28 0,5-11 0,-7-25-1</inkml:trace>
  <inkml:trace contextRef="#ctx0" brushRef="#br0" timeOffset="1856">1101 91 86,'2'-29'38,"-2"29"-2,-4 13 1,8 16-34,-4 10-9,-17-4-28,17 6-3,-4-7 0,8 4-2</inkml:trace>
  <inkml:trace contextRef="#ctx0" brushRef="#br0" timeOffset="2012">1195 456 65,'-2'17'37,"9"11"1,-4 4 0,10 12-19,-10-7-14,3 2-1,-6-3-2,-2-9-1,-3-14 0,5-13-1,-18-16-1,10-10 0,3-10 1,5-4-1,6-7 1,7 1 1,4 3 0,9 8 0,2 6 2,2 13-2,1 9 2,-4 11-2,-7 12 1,-2 12 0,-10 6-1,-6 11 0,-7 2-1,-6-3-1,-2-2-2,-7-10-5,15 4-9,-14-25-21,19-11-1,0 0 0,28-19 0</inkml:trace>
  <inkml:trace contextRef="#ctx0" brushRef="#br0" timeOffset="2324">1608 531 77,'22'-9'38,"-22"9"-1,23-13 1,-23 13-30,-13 3-3,-3 5-1,-2 5-1,-2 4-2,0 0-1,3 4-1,5-3 0,11 1-1,1-19 1,26 16 0,-5-14-1,7-7 0,-2-3 2,0-5 0,-3 0 1,-7-1 1,-16 14 0,19-11 0,-19 11 2,5 26-1,1 6 1,-3 7-1,3 12 0,-3 8 0,-2 6-1,-2 2-1,-2-1 1,-6-4-1,0-8 0,-1-6-1,-6-11 0,-1-8 0,-5-12-1,-2-9-1,-8-13-2,2 2-7,-18-30-8,25 13-7,-16-23-17,10-5 1,2-17-1,2-19 2</inkml:trace>
</inkml:ink>
</file>

<file path=ppt/ink/ink3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47.9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121 36 78,'12'-16'39,"-11"-2"-1,12 15 1,-13 3-30,9 18-1,-9 5-2,5 21-2,-7 6-1,4 11 0,-7 8-1,5 5-1,0-3 0,-3 0 0,3-7 0,-3-9-1,0-5-1,-2-14 0,2-4-3,-4-19-3,11 2-8,-17-37-9,24 10-16,-5-20-1,16 0 2,-5-14 0</inkml:trace>
  <inkml:trace contextRef="#ctx0" brushRef="#br0" timeOffset="218">321 383 65,'-9'-13'35,"-8"10"0,-18 3 0,-4 7-23,-13 0-12,-3-5-17,6 5-15,10-5-2,13-1-2,26-1 0</inkml:trace>
  <inkml:trace contextRef="#ctx0" brushRef="#br0" timeOffset="390">365 56 61,'0'0'39,"0"0"0,1 33 0,6 21-16,-15-3-16,16 14-2,-5 2 0,3 9-2,-2-8-1,-1-4-1,-3-10 0,-3-14-2,-1-15 0,4-25-1,-16 1 0,9-22 0,5-8-1,4-9 2,8-1-1,3-1 2,9 1 0,4 9 1,1 8 1,2 12 0,-3 10 0,-4 13-1,-5 11 2,-8 10-2,-3 5 0,-5 5-1,-5-2-1,-6-4-3,2-4-5,-13-23-11,21-11-20,0 0 1,0 0-2,3-32 2</inkml:trace>
  <inkml:trace contextRef="#ctx0" brushRef="#br0" timeOffset="764">629 489 82,'22'9'38,"-5"-12"-2,9 7-1,-8-14-29,9 5-1,-6-3-1,-4-1-1,-17 9-2,4-16 1,-17 10-1,-4 12 0,-9 6 1,0 5-1,0 9 0,1 6 1,6 2-1,12 1 0,13-4 0,11-3-1,8-8 0,10-8-1,7-3-2,-3-19-5,8 10-11,-13-25-20,-1-3 0,-8-9-3,-7-10 2</inkml:trace>
</inkml:ink>
</file>

<file path=ppt/ink/ink3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49.4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165 314 80,'0'0'37,"0"0"-1,-15 8 0,1 6-31,-9 3-1,-2 5 0,2 2 0,6 2-1,6-1 0,11 1-2,4-3 2,10 0-2,4-4 1,2 1-1,-6-3 0,-2 1 0,-12-2-1,0-16-1,-25 20-1,2-19-3,3 8-8,-10-24-17,30 15-9,-19-31 1,29 9-1</inkml:trace>
  <inkml:trace contextRef="#ctx0" brushRef="#br0" timeOffset="265">241 326 90,'-1'29'38,"8"18"0,-14-2 0,15 10-32,-6-6-2,1-7-3,-3-8-3,-12-21-8,15 2-16,-16-32-12,9-8 1,-5-24-2,6 3 23,-2-28 9,9-5 5,7 4 7,-6-10 18,8 20 13,-5 3-2,4 20 3,-8 6-24,-4 36-9,0 0-12,6 23-26,-5 4-1,2 1-2,9 11 0</inkml:trace>
  <inkml:trace contextRef="#ctx0" brushRef="#br0" timeOffset="577">545 349 80,'-4'19'38,"4"-19"-1,-20 31 0,1-15-30,6 15-4,-4 0-1,0 7-3,4 4-1,0-6-1,10-3 1,0-7-1,10-7-1,-7-19 2,30 7 1,-12-20 1,3-10 1,1-12 1,-5-12-1,1-13 1,-5-13 0,-2-4 0,-4-3 0,-4 7 0,-4 3 1,-2 12 0,-4 15 0,-2 23 0,-7 17 1,5 23-1,-2 12-1,5 15 0,4 9 0,8 9 0,5 6 0,7 0-1,6 1-1,3-10 0,1-4-2,-4-19-5,8 1-8,-30-40-11,35 4-16,-22-25 2,3-4-1,-10-14 1</inkml:trace>
  <inkml:trace contextRef="#ctx0" brushRef="#br0" timeOffset="1014">762 411 67,'23'27'37,"-7"-18"-1,15 8-2,-2-22-15,7 9-11,-10-14-1,-1 0-3,-14-5 0,-6 2-2,-5 13-1,-32-17 0,3 18 0,-4 12-1,-3 9 2,4 8-2,6 11 1,16 4 0,7-1 0,16 1-1,9-9 1,8-11-3,9-12 0,-3-22-6,12 0-10,-20-24-21,16-6 0,-11-13-3,-1-3 1</inkml:trace>
</inkml:ink>
</file>

<file path=ppt/ink/ink3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7:51.1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123 353 65,'0'0'37,"-12"-15"-1,12 15 2,-17 6-23,11 16-7,-14 1 0,8 14-3,-5 2-1,2 6-2,1 0 0,8 2-2,2-5 1,12-9-1,5-9-1,9-11 0,9-9 0,2-13 0,3-8 0,-1-14 0,-2-2 0,-8-6 0,-6 2 0,-8 2 1,-8 6 0,-4 9 0,1 20 0,-15-3 0,8 20 1,4 11-1,6 4 0,6 2 0,5-1 1,8-8-1,0-6 0,4-12-1,-5-11 1,1-17 0,-9-4 0,-4-5 0,-8-2 0,-10 1 0,-6 8-1,-12 3-1,0 11-3,-14-1-10,21 13-22,-7-3 0,27 0-2,-24 0 1</inkml:trace>
  <inkml:trace contextRef="#ctx0" brushRef="#br0" timeOffset="468">462 385 86,'10'28'37,"-4"-1"-1,10 20-3,-12-11-26,5 3-4,-11-9 0,1-9-2,1-21-1,-18 6 0,5-22-1,-1-11 1,7-7-1,4-4 1,6-2-1,8 0 2,9 8-1,6 9 2,2 6 0,4 12 0,-3 11 0,-2 13 0,-5 6 1,-7 11-2,-4 3 1,-7 3-1,-4-2 0,-5-7-3,-1-2-1,-9-21-11,17 7-9,-2-17-16,-7-19-1,5-7-1,8-1 2</inkml:trace>
  <inkml:trace contextRef="#ctx0" brushRef="#br0" timeOffset="889">877 439 83,'13'13'40,"-26"-19"-4,13 6 2,-34 6-32,10 4-3,-3 5 0,2 9-1,1 4-2,5 4-1,9 3-1,7-3 0,10-4-1,7-11 0,8-7 1,3-16 0,2-11 1,1-8 1,-5-11 1,0-12 0,-8-12 1,-4-5 0,-5-11 1,-2 5 0,-8 0 0,0 11 0,-2 3 0,-1 21-1,-2 18 1,9 18 0,-13 43-1,9 7-1,-1 16 1,10 11-2,-1 6 1,3 3-3,8-3 0,-4-19-3,12-8-7,-15-34-7,25 0-16,-14-32-3,8-5-2,-9-24 2</inkml:trace>
  <inkml:trace contextRef="#ctx0" brushRef="#br0" timeOffset="1263">1103 370 67,'-4'-17'37,"4"17"0,-3 13 0,6 22-17,-7-2-14,5 15-1,-2 0-1,2 2-4,3-4-1,-7-15-6,9 0-9,-6-31-21,0 0 0,2-48-1,3 5 1</inkml:trace>
  <inkml:trace contextRef="#ctx0" brushRef="#br0" timeOffset="1419">1138 128 81,'0'-40'36,"0"40"0,0 0-1,0 0-31,4 42-12,-12-12-26,12 2-1,0-2-2,9 1 0</inkml:trace>
  <inkml:trace contextRef="#ctx0" brushRef="#br0" timeOffset="1606">1442 87 82,'-7'-22'40,"7"22"-1,-10 20 0,17 4-29,-14 9-4,5 14-2,-4 4 0,2 8-2,0 7 0,2-1-1,2-4 0,2-3 0,-2-7-1,0-7-2,1-6 0,-5-16-4,7-2-6,-3-20-8,0-18-18,0-11 0,13 2-2,-9-17 3</inkml:trace>
  <inkml:trace contextRef="#ctx0" brushRef="#br0" timeOffset="1809">1468 450 70,'-17'-1'32,"-5"13"-2,-8 4-14,4-6-45,-6-3 0,4-4-3,11 0 0</inkml:trace>
  <inkml:trace contextRef="#ctx0" brushRef="#br0" timeOffset="1981">1600 385 86,'-6'31'39,"6"15"-2,-6-5 1,14 8-33,-11-7-1,3-1-3,-3-7-1,-2-18-5,5-16-6,0 0-22,-8-35-4,1-16 1,11-4-2,-14-30 22,23 5 7,-10-6 7,2-1 8,13 17 22,-11 5 6,2 24-1,-6 9-1,-3 32-18,5 15-14,-12 11-30,6 13-2,-2-1-2,7 6 0</inkml:trace>
  <inkml:trace contextRef="#ctx0" brushRef="#br0" timeOffset="2262">1703 420 57,'-9'22'38,"6"13"-3,-4-5 1,11 15-14,-2-8-15,6 5-3,0-3-1,6-3-1,1-6-2,6-12 1,0-10-1,3-14 0,-2-13 0,3-12-1,-7-8 1,-6-6 0,-8 0 0,-9 4 0,-13 6-1,-8 11 1,-9 11-3,-7 5-3,10 26-15,-8-11-16,15 9 2,5-3-2,16 0 1</inkml:trace>
  <inkml:trace contextRef="#ctx0" brushRef="#br0" timeOffset="2542">1882 462 75,'0'0'37,"28"22"-1,-21-6-3,9 23-24,-10-10-2,0 8-3,-11-4-1,-1-4-3,-5-10 0,-2-9 0,0-13-1,1-11 0,9-7 1,6-6-1,12-2 0,5 1 2,9 0-1,6 8 2,4 4-1,0 9 1,-4 8 0,-8 12 0,-4 9 1,-7 7-2,-6 3 2,-2 2-3,-5-1 2,-2-2-1,0-5-1,-1-26-2,19 13-3,-10-30-11,26 8-13,-3-19-11,17-2-2,10-10-1</inkml:trace>
</inkml:ink>
</file>

<file path=ppt/ink/ink3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8:02.3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223 152 53,'5'-13'34,"-7"-7"0,2 20-6,-16-22-14,16 22-6,-39-4-2,15 11-1,-7 0-2,4 6 0,1 2 1,5 4-3,7-8 1,14-11 1,-12 19-1,12-19 0,0 0 1,0 0-1,0 0 0,13-12-1,-13 12 2,0 0-2,0 0-1,-3 21 1,0-1 0,1 6 0,-3 4-1,5 7 2,-4-3-2,4 5 0,0 2 1,-3-2 0,3-1-1,-1-7 0,1-5 0,-3 2 1,1-6-1,-1-4 0,6-2 0,2 0 1,-1-3-1,5 2 0,-1-2 0,7-2 1,2 1-1,3-3 0,-1-2-1,2-4-1,0-3-1,-6-15-5,9 8-8,-19-31-7,18 14-18,-16-17 0,8 11 0,-11-15 2</inkml:trace>
  <inkml:trace contextRef="#ctx0" brushRef="#br0" timeOffset="468">225 359 63,'-13'-4'37,"-15"2"0,4 11 0,-8-9-30,3 13-5,3 0-3,-5-9-17,14 9-16,17-13-2,-9 16-2,9-16 1</inkml:trace>
  <inkml:trace contextRef="#ctx0" brushRef="#br0" timeOffset="670">155 298 80,'0'0'39,"18"23"-1,-1 21-8,-10-9-23,21 12-2,-4 4-2,8 3-2,-4 1-3,-3-14-2,5 6-8,-30-47-19,30 24-6,-30-24-2,28-18 1</inkml:trace>
  <inkml:trace contextRef="#ctx0" brushRef="#br0" timeOffset="826">403 385 57,'-13'-13'36,"-9"3"1,8 23-1,-11 3-25,11 19-4,-12 1-2,8 10-2,2 0-4,-4-11-6,19 10-24,-8-28-6,13-1-1,-4-16 0</inkml:trace>
  <inkml:trace contextRef="#ctx0" brushRef="#br0" timeOffset="1123">629 398 64,'-17'-26'39,"17"26"-1,-26-14 0,11 22-28,-9-6-5,6 12 0,-8 5-2,9 9 0,-5 8-2,13 1 0,1 0-2,8 0 0,4-5 0,7-10-1,4-9 1,2-10-1,5-12 1,-2-10 0,2-8 1,-3-7 0,-2-3 0,-1-2 2,-6 4-1,-1 6 1,-2 6 0,-7 23 0,0 0 0,15 13 1,-11 17-2,5 12 1,-2 7-2,2 1 0,1 2-4,-6-15-5,14 8-9,-18-45-16,10 19-5,-10-19-2,14-28 2</inkml:trace>
  <inkml:trace contextRef="#ctx0" brushRef="#br0" timeOffset="1482">738 414 71,'4'22'37,"-1"1"-1,13 12 1,-9-2-33,-1 6-1,-2-7-2,-4-6 0,-1-12-1,1-14-1,-16-5 0,9-13 0,-1-11 1,4-5 0,4-6 1,4 3 0,4 4 2,8 7 0,0 5 0,2 17 0,4 8 0,-2 15-1,-2 7 0,-4 12 0,-1 1-1,-4 4-1,0-4-1,-6-10-1,-2-3-1,-1-26-2,0 0-2,0 0-1,3-14 1,-6-18 0,12 6 1,-2-12 4,3 5 1,3 3 4,-4-1 2,8 12 1,-8 2 1,8 20-1,-17-3 0,26 29-2,-13 1-1,-1 12 0,-2 2-3,-5 2-2,3 5-5,-14-30-10,21 7-18,-15-28-3,0 0-2,13-3 0</inkml:trace>
  <inkml:trace contextRef="#ctx0" brushRef="#br0" timeOffset="1981">1183 389 66,'0'0'40,"0"0"-1,8 31 1,-12 1-25,17 24-8,-10 8-2,3 12-1,-3 7-2,1 1-1,-3-3 0,-1-4-2,0-11-1,-8-18-2,3-8-2,-8-28-6,13 4-8,-21-35-17,21-4-2,-12-22 0,12-3 1</inkml:trace>
  <inkml:trace contextRef="#ctx0" brushRef="#br0" timeOffset="2199">1213 459 76,'25'-12'39,"-8"-1"-1,15 22 0,-2-2-31,4 18-2,-11 5-1,-3 12-2,-16 2-2,-8-1 0,-12 0-3,-19-21-6,8 9-10,-24-34-20,19-3 0,-2-23-1,18-3 0</inkml:trace>
  <inkml:trace contextRef="#ctx0" brushRef="#br0" timeOffset="2433">1481 0 73,'0'0'40,"12"38"-1,-17-8 1,11 17-29,-6 5-6,0 11-1,0 1-1,2 4-1,-1 1-1,3-1 0,2-5-2,0-14 0,-2-7-3,-4-25-4,12 2-10,-19-32-16,15-1-6,-5-17-1,10 7 1</inkml:trace>
  <inkml:trace contextRef="#ctx0" brushRef="#br0" timeOffset="2698">1626 507 69,'35'7'37,"-12"-9"-1,10 8-10,-5-22-16,7 6-3,-11-4-1,-1 2-2,-11-4-1,-12 16-1,0-23 0,0 23-1,-35-3 0,8 10 0,-4 8-1,-1 4 1,5 7 0,4 6-1,10 1 1,10 4 0,14 7 0,12-2 0,8-5-1,7-6-1,2-5-1,-5-16-4,8 3-10,-21-33-18,9-2-5,-14-18-2,3-2 0</inkml:trace>
  <inkml:trace contextRef="#ctx0" brushRef="#br0" timeOffset="3541">2229 391 86,'0'0'39,"-25"1"0,25-1-3,-12 13-31,12-13-1,-13 16-1,13-16-5,-13 19-6,-10-26-14,23 7-17,-20 0-1,20 0-1,-17-4 1</inkml:trace>
  <inkml:trace contextRef="#ctx0" brushRef="#br0" timeOffset="3728">2230 570 61,'0'0'40,"-10"29"-1,-6-21 1,9 22-18,-9-11-17,1 4-1,-1-1-2,-1-5-3,8 5-9,-11-27-12,20 5-18,0 0-1,13-8 0,-1-13-1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4:54.8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77 51 68,'-3'-13'38,"-7"-6"-1,10 19 1,-16-19-22,16 19-10,-8 14 0,8 13-1,-5 3-2,1 11-2,-1 8 2,4 6-2,-3 3 0,1-3-1,-2-4 1,5-8-2,-4-8 2,1-7-1,2-14-1,1-14 1,0 0 0,0 0-1,-5-19 1,10 3-1,3-5 1,3-1 0,5-1-1,1 2 1,3 4 1,-1 8-1,6 5 0,-3 11 1,0 9 0,-6 4-1,-5 8 1,-7 2 0,-8-1-2,-5-3 2,-11-2-1,-3-11-1,-8-9 0,1-5-1,5-2-1,-1-10-6,26 13-22,-18-18-8,18 18 0,16-21 0</inkml:trace>
  <inkml:trace contextRef="#ctx0" brushRef="#br0" timeOffset="484">297 291 73,'0'0'35,"-15"21"0,20 0-1,-14-3-27,18 6-2,-4-2-1,7-3-3,-2-6 0,6-10 0,-1-10 1,-2-5-1,0-7 2,0-1 0,-1-5-1,-2 7 2,-6-4-1,3 9 0,-7 13 0,0 0-1,2 17 1,2 9-2,-4 9 1,5 8-2,-1 5 2,5 7-2,-5 1 1,5-3 0,-8-4 0,2-1-1,-3 0 1,0-3-1,-1-1 0,1-2 1,-2-5-2,-1 0 1,-1-7 0,-3-10 0,-5-7-1,-7-11 0,-3-8-1,-5-9 1,2-5-1,-1-3 1,6 3-1,6-3-1,9 5-2,2-12-16,19 15-18,0-7 1,10 2-3,-1-15 2</inkml:trace>
</inkml:ink>
</file>

<file path=ppt/ink/ink3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8:09.5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44 181 66,'0'0'35,"0"0"-1,12 16 2,-12-16-28,18 8-1,-18-8-1,26-2-1,-26 2-1,25-16-1,-16-4 1,-1-5-2,1-4 1,0 2-1,-3-1 1,-2 4-1,-1 3 0,2 8 0,-5 13-1,0 0 1,1 13-1,-7 12 0,-1 8 0,-2 6-1,0 9 0,2 6 1,0 2-2,1 4 1,4-5 0,4-3 0,4-7 0,0-5 0,4-8-1,0-6 0,-4-5 1,-2-8-1,-4-13 0,0 0 0,-14 5 0,-2-12 1,-5-1-1,-1 0 1,-1 3-1,-2 0-1,6 5-2,0-7-4,19 7-7,-18-2-7,18 2-18,16-4 0,5 1 0,-2-8 1</inkml:trace>
  <inkml:trace contextRef="#ctx0" brushRef="#br0" timeOffset="515">346 28 81,'-6'-19'39,"6"19"-2,0 0 1,0 0-31,0 32-2,5 3-2,-5 4 1,1 9-2,1 2 0,1 8 0,-3 0-2,1-4 2,-1-6-2,0-3 0,0-6 0,-1-13-1,-1-6-1,2-20-1,0 0 0,-19-26-1,10 4 1,-4-8-1,1 4 2,-4 0-1,6 1 1,-5 8 1,-1 4 0,-3 4-1,6 12-5,-15-18-10,28 15-17,-20-11-2,20 11-1,-17-13 0</inkml:trace>
  <inkml:trace contextRef="#ctx0" brushRef="#br0" timeOffset="921">490 371 77,'3'13'40,"4"18"-2,-11-8 1,10 16-31,-11 0-4,5 7 1,-3 2-2,3 3 0,3-6-2,3-3-1,1-9-2,-1-10-1,4-2-6,-10-21-9,11-18-20,-10-8-2,8 0 0,-3-17-1</inkml:trace>
</inkml:ink>
</file>

<file path=ppt/ink/ink3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8:13.1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216 356 50,'4'-24'36,"-4"24"-2,3-26-2,-3 26-8,-3-15-16,3 15-1,-20-1-2,4 8 0,-11 6-2,-1 7 0,-5 9-1,3 6-1,4 4 0,4 3-2,7 0 1,12-4-1,10-5 0,4-11-1,12-9 1,3-13 0,3-12 0,0-14 0,-2-7 1,-5-14-1,-6 1 1,-2-2 1,-6 5 0,-3 8 0,-3 8 1,-2 12 0,0 15 0,-2 16 1,2 13-2,5 12 1,-1 3-1,5 8 0,1 1-1,0-6-3,4 0-2,-9-26-10,18 7-13,-23-28-10,26-5-1,-22-19-1,9 1 2</inkml:trace>
  <inkml:trace contextRef="#ctx0" brushRef="#br0" timeOffset="406">363 375 57,'0'0'37,"0"0"-1,4 25 0,-4-9-15,9 18-16,-5-5-1,4 7-1,-4-5-2,-3-5 0,-4-10-1,3-16-1,-17-6 0,4-17 0,2-9 0,1-8 1,5-5 0,8 1 1,7 2 1,9 8 0,4 6 0,7 11 1,-1 9 0,1 11 0,-7 7 0,2 15-1,-8 3 0,1 11 0,-10-2-1,-3 5-1,-4 0 0,-2-6-1,-4-2-3,-3-16-2,8 6-10,-16-35-12,16 11-10,4-21-2,8 6 0,-2-11 1</inkml:trace>
  <inkml:trace contextRef="#ctx0" brushRef="#br0" timeOffset="796">793 429 76,'0'0'38,"10"-28"-1,-10 28 0,1-26-29,-1 26-3,0 0-1,-14-3-1,-3 12-1,2 8-1,-4 5-1,-2 5 0,1 4-1,2-2 0,4-3-1,5-4 1,9-7-1,0-15 1,23 18 0,2-24 0,4-6 1,4-6 0,0-10 1,0-7-1,-4-11 2,-6-10-1,-4-14 1,-6 4 0,-6-4 1,-3 7 0,-4 8 0,0 14-1,-4 19 1,4 22-1,-4 31 0,4 14-1,-2 11-1,4 11 0,2 5 0,2 3 1,8-5-2,2-13 2,3-10-2,5-10 0,4-16 0,-4-16-2,8-6-3,-16-31-9,14 9-5,-17-26-21,12 3 0,-12-11-2,1-1 2</inkml:trace>
</inkml:ink>
</file>

<file path=ppt/ink/ink3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8:16.9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10 179 72,'0'0'36,"0"0"1,0 0 0,0 0-30,17-6-1,-17 6 0,26-22-2,-10 6 0,1 0-1,-2-8 0,-2 5 0,-5-4-1,1 7 0,-5-3-1,-4 19 1,3-18-1,-3 18 0,-5 16-1,0 3 1,-1 12 0,2 1 0,0 11-1,2 2 1,0 10-1,2-2 0,1-1 0,2-1 1,1-6-1,0-3 0,1-4-1,-5-8 1,0-4 0,-2-5-1,-3-7 1,5-14 0,-19 22 0,4-18 0,1 2-1,-2-4 0,2 2-1,-4-10-3,18 6-7,-26-23-6,26 23-12,6-32-10,4 10-1,3-8 1</inkml:trace>
  <inkml:trace contextRef="#ctx0" brushRef="#br0" timeOffset="483">340 41 61,'0'0'39,"7"-15"0,-7 15 0,0 0-12,5 27-21,-7-6-1,2 13-1,-4 11-2,1 3 1,-1 5-2,4 6 1,4-1-2,0 1 1,1-1-1,3-5 0,-2-7-1,0-10 0,-2-8-2,-4-28-1,0 0 0,-21-7-1,9-21 0,-8-11 0,3 0 1,-2-3 1,3 5 1,2 1 0,-4 10 2,1 7-1,4 15-2,-13-10-10,26 14-14,-22-4-8,9 0-2,-4-5 1</inkml:trace>
  <inkml:trace contextRef="#ctx0" brushRef="#br0" timeOffset="1092">526 478 68,'0'0'38,"0"0"-2,0 0 2,0 0-26,0 0-4,17 7-2,-1 2 0,-16-9-2,22 13-1,-22-13 0,17 20-1,-17-20 0,9 28-1,-5-6 0,-7 0 0,2 5-1,-3 1 0,-5 4 0,0-6 1,1 0-2,-4-3 2,2-7-1,10-16 0,-14 24 0,14-24 0,0 0 0,18 2 0,3-4 0,6-3 0,6 1 0,0-5-2,3 6-2,-8-14-8,8 15-6,-23-21-13,7 13-10,-11-9-3,-1-4 3</inkml:trace>
</inkml:ink>
</file>

<file path=ppt/ink/ink3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8:21.0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139 93 38,'0'0'33,"13"-21"3,-13 6-1,0 15-11,0-26-13,0 26-2,-6-16-2,6 16-2,-20 5-1,6 9-1,-8 3 0,0 9-1,-2 8-1,7 10 0,2 3-1,8 1 1,3-1-2,5-5 1,11-6-1,1-12 1,4-16-1,2-13 1,1-16 0,-3-11 0,0-10 0,-4-9 0,-4-6 1,0 4 0,-2 5 0,-6 4 0,2 15 1,-1 16-1,-2 13 1,-2 16-1,2 13 0,2 10 1,1 7-2,1 3 0,6 2-1,-1-7-2,4-3-1,-5-22-9,18 10-7,-26-29-20,30-10 1,-19-15-2,6-1 3</inkml:trace>
  <inkml:trace contextRef="#ctx0" brushRef="#br0" timeOffset="406">325 51 75,'0'0'37,"4"41"0,-8-7-1,16 18-30,-10-7-1,6 12-1,-8-13-1,1-6-1,-2-14 0,1-24-1,0 0 1,-16-37-2,11-5 1,8-8 0,0-3-1,7-1 0,3 5 0,5 8-2,3 13-1,-8 2-5,13 24-16,-26 2-14,20-5-1,-20 5 0,6 16 0</inkml:trace>
  <inkml:trace contextRef="#ctx0" brushRef="#br0" timeOffset="749">497 127 71,'0'0'37,"30"9"-1,-30-9 1,36-7-29,-25-7-1,4 1-2,-8-3 0,-1 2-2,-8 0 0,2 14-1,0 0 0,-17 2 0,1 17-1,2 13 0,-4 7 0,3 7-1,5 2 1,2-3-1,11-1 0,7-6 0,8-6-1,5-14 0,10-8-3,-6-22-7,15 8-10,-16-27-19,4-5 0,-5-14-2,-2-7 2</inkml:trace>
</inkml:ink>
</file>

<file path=ppt/ink/ink3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8:22.48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24 317 68,'-2'-18'38,"-6"-4"0,8 22-4,0 0-18,0 0-8,-15 9-1,18 22-2,-1 5-2,5 13 0,0 3-2,5 4 0,-2-2-3,-2-10-2,8-1-7,-16-43-12,18 13-16,-14-31-1,6-5 0,-6-17 1</inkml:trace>
  <inkml:trace contextRef="#ctx0" brushRef="#br0" timeOffset="203">166 278 81,'-3'-13'38,"3"13"0,0 0-7,-5 33-23,-9 2-3,4 16 0,-5 3-1,4 9-1,2-3-3,-3-6-1,12-4-5,-10-29-13,16-2-20,-6-19 0,0 0 0,13-41-1</inkml:trace>
  <inkml:trace contextRef="#ctx0" brushRef="#br0" timeOffset="530">355 278 76,'0'0'39,"0"0"0,0 0 0,-26-13-33,12 28-2,-8 3 0,2 11-2,-4 3-1,6 8 0,2 4-2,7-3-1,8-2 0,4-10 1,2-5-1,8-12-1,5-11 1,-1-13 1,3-10 0,-1-7 1,0-9 0,-3-2 1,-3-1 1,0 6 0,-6 6 0,0 14 1,-7 15 1,0 0-1,16 35 0,-8 9 0,0 6-2,2 10 1,-1-1-1,0-8-2,-2-2-3,-6-20-5,12-1-9,-13-28-19,12-16-2,-6-17-2,11-2 1</inkml:trace>
  <inkml:trace contextRef="#ctx0" brushRef="#br0" timeOffset="905">608 0 90,'0'0'40,"0"0"-2,-4 26-2,10 17-29,-11 8-3,3 12 0,-4 5-2,0 6 0,-1-8-2,-1-7 0,3-5-1,-1-11-2,9-7-5,-3-36-12,8 16-19,-8-16 0,31-23-2,-12-5 1</inkml:trace>
  <inkml:trace contextRef="#ctx0" brushRef="#br0" timeOffset="1107">754 325 55,'0'0'39,"0"0"-1,-11 31 2,1-9-16,11 22-17,-5 1-1,7 11-2,-5-3-2,4-8-2,-1-4-3,-2-19-3,7-3-11,-17-38-19,13-6-2,-11-24-1,9-4 1</inkml:trace>
  <inkml:trace contextRef="#ctx0" brushRef="#br0" timeOffset="1279">726 167 56,'10'-32'37,"-3"8"0,7 19-1,-14 5-12,22 4-21,-13 16-8,-9-20-30,0 24-1,0-24-2,3 20 1</inkml:trace>
  <inkml:trace contextRef="#ctx0" brushRef="#br0" timeOffset="1482">1032 391 61,'0'0'37,"0"0"0,6-13 0,-6 13-21,0 0-9,0 0-3,-17 10 0,5 5-1,-5 3-2,-1 5 0,0 3-1,0 2-1,4 0 0,2-6 0,5 1 0,7-2 0,6-5-1,-6-16 1,26 18 1,-9-17 0,3-8 0,-2-5-1,-1-8 2,-1-7-1,-1-6 1,-2-7 0,-2-10 1,2-4-1,-3-2 2,5 1-1,-4-5 1,-2 7 0,-3 6 0,-5 7 0,-1 14 0,0 26-2,0 0 1,-16 20-1,6 17 0,3 14-1,1 11 0,5 11 1,2 5-2,11-2 1,4-6 0,7-10 1,9-8-1,2-20-1,4-14-1,-2-26-1,3-12-6,-16-37-9,22 1-7,-16-23-17,2-5 0,-7-8-1</inkml:trace>
</inkml:ink>
</file>

<file path=ppt/ink/ink3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01.2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231 151 34,'0'0'32,"-4"-13"2,4 13-1,-14-5-14,-4-2-11,18 7 0,-30 15 0,15 4-3,-6-3 0,6 10-2,-4 1 1,8 1-2,-2-2 0,8-1-1,5-2 0,6 1-1,6-7 1,5 1-1,5-1 1,1 3-1,3 0 0,-3 8 1,-4 1 0,-6 8 0,-7 1 0,-8 1-1,-8 2 1,-6-2 0,-7-3-1,-4-6 1,-4-10 0,0-5-1,3-8 0,1-10-1,9-3-1,2-11-2,16 17-5,-6-49-17,22 30-11,0-16 0,15 12-2,-4-8 3</inkml:trace>
  <inkml:trace contextRef="#ctx0" brushRef="#br0" timeOffset="406">269 427 49,'0'0'37,"-3"-14"-1,3 14 0,0 0-10,5 37-20,-7-8-1,8 11-2,-2 1-1,8 0-1,1-3 0,6-7-1,2-8-1,5-13 1,2-11-1,-1-14 1,-2-7 0,-5-8-1,1-10 1,-11-1 0,-2-2 1,-3 8 0,-7 6 0,-1 13-1,3 16 2,0 0-1,-8 37 0,8 4 0,3 7 0,1 5-1,5 2-1,-4-8 0,8-1-5,-10-27-13,13 1-19,-16-20 1,28-13-2,-20-21 2</inkml:trace>
  <inkml:trace contextRef="#ctx0" brushRef="#br0" timeOffset="749">673 194 46,'-6'-34'35,"6"34"2,-3-19 0,11 39-11,-16 4-17,21 24-4,-13 5 1,9 19-3,-5 5 0,1 4-2,-4-2-1,-1-12 0,-1-9-2,-7-17 1,3-12 0,5-29-1,-13 6 0,8-24 1,10-8 0,-1-8 0,6-4 1,6-2 0,-2 1 0,7 8 1,-4 8 0,0 9 0,-1 13 0,-1 19 0,-6 6 0,-1 10 1,-3 6-2,-10-1 1,-2 1-2,-7-8 0,-8-6-4,-13-24-9,10 2-23,-6-23 0,5-1-2,0-14 1</inkml:trace>
  <inkml:trace contextRef="#ctx0" brushRef="#br0" timeOffset="1326">1020 337 48,'-17'0'38,"17"0"-2,-26 16 1,19 14-12,-6-17-19,8 10-2,-5-1 0,10 3-2,2 0 0,5 3-1,-1 0-1,2-1 0,1-2 0,-5-1 1,-4-1-1,-10-2-1,-1-4-1,-8-9-1,-1 1-2,-8-29-14,11 15-17,-1-20-1,18 1-1,0-9 2</inkml:trace>
  <inkml:trace contextRef="#ctx0" brushRef="#br0" timeOffset="1638">1130 113 43,'0'0'37,"2"-26"0,-2 26 0,6-14-11,-6 14-20,10 17 0,-4 3-2,-8 3 1,4 10-3,-4 3 1,5 10-1,-4-1 0,-1 8-1,2 3 0,-1 2 0,1-1-1,3 0 1,-2-4-2,2-6 1,1-3-2,-1-12-1,6-2-4,-9-30-16,7 13-16,-6-26 1,14 2-1,-8-19 1</inkml:trace>
  <inkml:trace contextRef="#ctx0" brushRef="#br0" timeOffset="1904">1229 487 61,'-22'-3'32,"-7"3"-2,-1-3-14,2 1-46,4-1-1,5-1 0,19 4-1</inkml:trace>
  <inkml:trace contextRef="#ctx0" brushRef="#br0" timeOffset="2075">1313 440 72,'0'29'38,"-8"-1"-1,17 19 0,-10-14-29,12 17-3,-5-4-3,-3-7-2,1-4-5,-4-35-19,-8 14-13,-1-38 1,9-2-2,-10-27 1</inkml:trace>
  <inkml:trace contextRef="#ctx0" brushRef="#br0" timeOffset="2216">1327 151 63,'6'-45'33,"-5"7"-1,-1 38-6,0 0-32,0 0-24,0 0-1,0 0-4,16 24 2</inkml:trace>
  <inkml:trace contextRef="#ctx0" brushRef="#br0" timeOffset="2418">1591 82 51,'0'0'39,"0"0"-3,-5 32 2,5-32-14,0 40-19,-3-3 0,3 8-1,-1 3-1,-2 7-1,2-1 0,-4 6-1,2-2-1,2 0 1,-1-4-1,1-7-1,2-5-1,-2-10-2,8 1-7,-7-33-27,0 0 1,15-16-2,4-6 2</inkml:trace>
  <inkml:trace contextRef="#ctx0" brushRef="#br0" timeOffset="2637">1708 494 56,'-22'-6'30,"-4"9"0,-7 1-5,-6-2-53,-3 1-2,3-8 0,7-2 0</inkml:trace>
  <inkml:trace contextRef="#ctx0" brushRef="#br0" timeOffset="2886">1774 407 69,'-18'0'37,"9"18"-1,-8-6 0,12 11-30,2 4-2,11 8 0,-4-3-2,9 0-1,4-5-1,5-11 0,4-9-1,-4-8 1,0-13-1,-5-11 1,-4-5 0,-4-4 0,-8 0 1,-5 5-1,-2 7 1,6 22 1,-17-3-1,12 24 1,1 12-1,8 8 1,1 6-2,5 2 1,3-1-3,0-14-3,11 2-19,-6-34-13,5-8 0,-7-28-2,7-10 1</inkml:trace>
  <inkml:trace contextRef="#ctx0" brushRef="#br0" timeOffset="3230">2081 32 80,'-14'-13'37,"20"26"1,-6-13-8,1 34-24,1-6 0,3 13-1,-2 1-1,3 13-2,-3 0 0,-2 7-1,-1-4 0,-4 3 0,0-3-1,-1-4 0,1-4 0,0-7 0,1-8-1,-2-9-2,4-5-2,1-21-7,0 0-27,10-28 2,7 4-2,-5-15 2</inkml:trace>
  <inkml:trace contextRef="#ctx0" brushRef="#br0" timeOffset="3479">2194 446 61,'-27'-17'33,"2"19"-2,-10-5-1,-1-4-42,1 4-18,7-3-1,6-3-1,22 9 0</inkml:trace>
  <inkml:trace contextRef="#ctx0" brushRef="#br0" timeOffset="3666">2245 352 55,'0'0'38,"-7"23"-1,11 9 0,-8-11-11,9 21-22,-3 2-2,-1 3 0,-5-1-4,0-15-2,-1-1-7,-8-31-26,13 1 0,-10-50 0,12 3 1</inkml:trace>
  <inkml:trace contextRef="#ctx0" brushRef="#br0" timeOffset="3822">2229 9 55,'4'-19'31,"-4"19"-9,0 0-22,9 23-27,0 2-4,1 6-1</inkml:trace>
  <inkml:trace contextRef="#ctx0" brushRef="#br0" timeOffset="3978">2407 438 69,'-4'27'36,"5"9"-2,-4-5-3,6 7-27,-3-4 0,7 1-1,1-7-1,6-2 0,3-7-1,4-6 0,3-13 0,2-5-1,0-14 0,-8-8 0,-7-7 0,-12-4 0,-11 2 0,-9-2-1,-5 5 0,-6 7 0,0 10-2,-3 3-1,12 11 0,3-1-2,20 3 1,0 0 1,6 15 0,9-12 2,9 3 2,3 1 2,-2-3 1,5 13 2,-5-9 0,1 14 1,-9 0-2,2 8 0,-9-4-2,-1 5 0,-8-9-1,-1-3-1,0-19 1,0 0-1,-16-8 0,15-12 0,2-9 1,9-2-1,5-6 1,7 5 1,4 3 0,7 11-1,-1 9 1,-3 14 0,-6 9 0,-4 16 0,-12 9-1,-6 7 0,-4 2-1,-4-3-1,-1-2 0,2-20-4,16 5-17,-4-42-16,17-5 0,1-25-1,11-8 0</inkml:trace>
</inkml:ink>
</file>

<file path=ppt/ink/ink3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06.4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373 20 61,'0'0'36,"0"0"-1,7-21 1,-7 21-25,0 0-4,-16 0 0,-3 1-3,-2 9 0,-7-1-2,-2 4 0,-3-4 0,-2 2-1,-4-3 0,3 3 0,4-5 0,3 2 0,2-1-1,10 3 1,4 2-1,8 4 1,5 0-1,8 0 1,3 3-1,5 4 0,2 2 0,0 4 1,4-3-1,1 1 0,2-4 0,-3-3 0,-1-8 0,1-7 0,-5-13 0,-4-11 1,-4-6-2,-7-7 1,-4-6 1,-7 3-2,-4-1 1,-3 8 0,-2 8-3,-4 1-3,9 22-15,-9-13-18,22 10-1,-23-18-1,15-1-1</inkml:trace>
</inkml:ink>
</file>

<file path=ppt/ink/ink3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07.6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69 391 54,'0'0'35,"-12"-16"-1,12 16 1,-11-4-23,12 20-3,-11-3-3,8 14-1,-3 2-2,5 8-1,0-3-1,7 4 0,3-4 0,9-4 0,4-8-1,4-8 1,0-8 0,2-6-1,-4-10 1,-5-7-1,-10-9 0,-9-6 1,-9-6-1,-10 3 0,-3 3 0,-8 4 0,-1 9-1,-6 5-3,13 20-5,-13-5-28,21 6 0,3-7-1,12 0-1</inkml:trace>
  <inkml:trace contextRef="#ctx0" brushRef="#br0" timeOffset="375">506 17 71,'0'0'38,"-16"-20"-3,16 20 2,-19 7-31,2 8-2,-9-2 0,5 7-1,-2 5-1,8 6 0,-1-2 0,12 3-1,3 1 1,2 0-1,6-1 1,-1 2-1,-2-5 0,1 0 0,-1-1-1,-4-1 1,-3 1-1,2 2 0,-4 1 0,1 1 1,0-3-1,-1 1 0,1 1 0,1-5 0,2 0 0,-1-10-2,4 3-2,-2-19-8,0 0-22,0 0-4,21-16-1,-8-15-1</inkml:trace>
  <inkml:trace contextRef="#ctx0" brushRef="#br0" timeOffset="702">504 408 39,'-34'-10'31,"4"20"0,-11-2-18,3-4-25,2 3-19,4-4-1,6-1 0</inkml:trace>
</inkml:ink>
</file>

<file path=ppt/ink/ink3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08.7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179 119 70,'-7'-25'37,"11"9"-2,-11-7 2,14 7-31,-7-4-1,0 20-1,4-16 0,-4 16-2,0 0 1,-1 22-2,-2-2 1,-1 9 0,-1 4-1,1 9 1,1 3-1,-2 4 0,1 2 1,3-3-2,-2-2 0,1 1 1,-1-5-1,2-3 0,-2-7 0,4-6 0,-1-4-1,0-5 1,2-1-1,-2-16 0,7 14 0,-7-14 0,0 0 0,0 0 0,-22-3 0,1-2 0,-2 2 0,-4-3 0,2 9-2,-1-9-4,16 21-16,10-15-15,0 0 1,0 0-2,22-12 1</inkml:trace>
  <inkml:trace contextRef="#ctx0" brushRef="#br0" timeOffset="437">371 58 49,'2'-15'37,"-9"-5"1,7 20 0,1-24-15,-1 24-16,0 0-2,13 26 0,-10-2-1,-3 12-2,-1 6 0,-1 6-1,-2 4 1,1 5-1,-3-5 0,3-3-1,-4 4 0,7-6 1,-3 0-1,1-5 0,4-5-1,-1-5 1,2-3-2,0-10 0,-3-19 0,0 0-2,13 5 0,-11-26 0,2-5 1,-7-12 0,2 4 0,-6-8 2,-7 5 0,-5 6 1,-9 4 0,-3 13-1,-4 14-3,-16-10-19,12 14-12,-3-5-1,8 2-1,3-4-1</inkml:trace>
</inkml:ink>
</file>

<file path=ppt/ink/ink3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29.4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25-2 101,'22'7'38,"-22"-7"1,17 8-10,-17-8-25,0 0-3,-23 6-3,1-14-9,22 8-27,-19-3 1,19 3-2,0 0 0</inkml:trace>
  <inkml:trace contextRef="#ctx0" brushRef="#br0" timeOffset="156">229 29 77,'0'0'40,"0"0"-1,0 0 0,0 0-24,0 15-13,0-15-6,-35 8-24,35-8-11,-26-1 1,26 1-4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5:05.3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216 249 52,'-13'-6'33,"13"6"2,-15-5 0,15 5-18,0 0-6,0 0-2,0 0-3,0 0-1,12-19-1,-12 19-1,23-8-1,-7 8 1,0 0-1,0 3-1,-2 2 1,-1 6 0,-5 5-1,-8 6-1,-9 4 1,-4 3-2,-3 2 2,-3 2-1,2-2 0,0-2-1,3-6 2,7-3-1,7-4 1,0-16 0,21 20 0,-3-15 0,4-4-1,0-2-1,-1 2-1,-3-8-2,5 11-12,-13-17-24,5 6 1,-14-10 0,5 4-2</inkml:trace>
  <inkml:trace contextRef="#ctx0" brushRef="#br0" timeOffset="406">213 60 72,'-19'-26'37,"9"12"0,-7-1 1,17 15-25,-29-5-6,16 15 0,-7 4-2,5 11-2,-7 5 0,5 10-1,0 0 0,4 10-2,1-1 1,6 2-1,3 0 0,6-4-1,6 1 1,4-6-1,4-2 0,8-7 0,2-7 0,8-7 1,4-6-1,0-11 0,5-8 1,-1-12 0,1-12 0,-4-17 0,-2-11 1,-11-10-1,-5 0 1,-11 0-1,-11 2 1,-11 8-1,-11 10 0,-14 18 0,-7 18 0,-10 14-1,-2 15-2,-8-5-17,14 18-18,5-1-1,14 6-1,14-9-1</inkml:trace>
</inkml:ink>
</file>

<file path=ppt/ink/ink3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22.5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317 8 17,'0'0'29,"0"0"0,15-6 4,0 16-15,-15-10-1,13 2-2,-13-2-2,0 0-4,0 0-2,0 0-1,0 0-1,0 0-1,-17 0-1,-1 0 0,-5-2-1,-6 0 0,-3-3-1,-1 4 0,-2-2 1,3 3-1,2 4-1,3 1 1,4 4 0,7 7 0,3 3-1,4 1 1,1 0-1,3 1 0,1-1 0,3 0 0,-4 0 0,8-3 0,2 3 0,5-3 0,4-1 0,2-3 0,6 0 0,-2-8 0,5 0-1,-6-8 1,-3-9 0,-5-3 1,-3-4-1,-7-1 0,-4-4 0,-6 2 0,-2 4 0,-5-2-1,-2 9 0,0-1-3,5 14-6,-17-17-25,30 15-4,-20-27 0,17 10-2</inkml:trace>
  <inkml:trace contextRef="#ctx0" brushRef="#br0" timeOffset="765">724 62 57,'0'0'39,"0"0"-1,0 0 1,-22-3-12,22 3-18,0 0-4,-17 16-1,3-10-3,-2-2-2,3 6-5,-14-13-26,27 3-7,0 0 1,3 22-3</inkml:trace>
  <inkml:trace contextRef="#ctx0" brushRef="#br0" timeOffset="967">746 242 82,'0'0'39,"-25"4"-1,25-4 0,-36 10-29,19-7-9,-1 4-4,-11-12-31,29 5-1,-23-8-2,23 8-1</inkml:trace>
</inkml:ink>
</file>

<file path=ppt/ink/ink3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23.9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172 3 60,'13'-8'35,"-13"8"0,0 0-4,0 0-18,-13 1-6,13-1-2,-35 19-1,12-6-1,-5 0 0,2-1-1,2 2 0,5 1-1,6-1 0,9 4 0,9-1 0,13 4 1,1-5 0,7 8-1,0 0 1,-2 2-1,-4 1 2,-5 1-3,-12 0 2,-8-1-1,-6 2-1,-9-4 0,-2-3 0,-1-5 1,0-4-2,1-4 2,6-5-1,16-4 0,-14-4 0,14 4 0,10-13 0,-10 13 0,18-6 0,-18 6 0,19 10 0,-11 6 0,-6 9 0,0 7 1,-2 3-2,0 7 2,-2 4-1,0-2 1,2-2-1,2-1 0,0-6 0,5-6 0,3-2 1,3-9-1,3-4 0,3-5 0,1 0-1,2-9 0,1 0-3,-6-12-5,9 8-16,-10-22-14,0 5 0,-7-11-1,4 3 0</inkml:trace>
  <inkml:trace contextRef="#ctx0" brushRef="#br0" timeOffset="2012">693 155 76,'0'0'35,"13"4"1,-26-11-7,13 7-23,-35 8-2,9-2 0,-7-6-2,1 2 0,-3-2 0,9 0-1,4-3 0,6 1 0,16 2 0,0 0 0,0 0 1,0 0-1,0 0 1,16 16 0,-14-1 1,1 8-2,-3 3 2,1 8-1,-2 2 1,1 5-1,-5-1 0,5 0-1,-4-3 0,4 0 0,-3-2-1,2-2 1,-2-7-1,3-3 0,-2-2 0,1-8-2,1-13-1,0 0-5,0 17-14,-7-39-17,14 6 0,-6-18-1,15 3 1</inkml:trace>
  <inkml:trace contextRef="#ctx0" brushRef="#br0" timeOffset="2387">607 342 86,'0'0'34,"0"0"0,-13 12-7,-10-5-25,-7 0-4,4 9-23,-9-13-8,13 1-1,-1-5-1</inkml:trace>
  <inkml:trace contextRef="#ctx0" brushRef="#br0" timeOffset="2621">714 480 58,'15'4'38,"-15"-4"1,7 18-1,-7-18-12,-6 29-19,-2 0-3,5 10 0,-6 3-1,6 3-1,-3-1-1,3-3-1,1-6-1,0-9-2,8-3-5,-6-23-25,0 0-6,1-35 0,15 7-1</inkml:trace>
  <inkml:trace contextRef="#ctx0" brushRef="#br0" timeOffset="2964">914 245 86,'0'0'38,"0"0"-1,3 37-6,-15-18-22,17 16-4,-10 2 1,5 5-3,-4-2-1,5 4-1,2-9-2,-3-5 0,5-4-1,-5-26-4,8 21-10,-12-36-22,13-1 0,-9-13 0,5 5 0</inkml:trace>
  <inkml:trace contextRef="#ctx0" brushRef="#br0" timeOffset="3198">926 378 79,'14'2'36,"-1"8"-3,-13-10 4,38 7-30,-12-8-2,13 4 0,6-2-1,8 1-1,5-2-1,4 2 0,-2 1 0,-4 0-1,-8 6-1,-12-5-2,-13 5-2,-23-9-4,13 9-22,-29-18-8,3 2 0,-11-11 0</inkml:trace>
  <inkml:trace contextRef="#ctx0" brushRef="#br0" timeOffset="3416">1383 304 79,'0'0'37,"33"10"0,-18-4 1,9 12-32,-9-2 0,-1 7-2,-7 0-1,-10 3-2,-8-1-2,-11-8-2,-5 10-7,-18-22-27,13 4 0,-7-15-1,10 3-1</inkml:trace>
  <inkml:trace contextRef="#ctx0" brushRef="#br0" timeOffset="3931">2021 165 46,'0'0'33,"20"-13"3,-23 0-2,3 13-11,-14-3-15,1 8-2,-15 0 0,2 11-2,-8 6 0,2 7-1,1 3 0,2 5-1,6 1 1,7 4-2,9-2 1,9-3-2,6 0 0,10-5 0,6-3-1,1-9 0,2-5 0,-2-11 0,-3-7 0,-5-9 0,-6-4 0,-8-5 0,-1-3 0,-7 3 1,1-4 1,0 6-1,5 6 2,-1 13-1,25-13 1,-3 10 0,4 6 0,0 1-1,0 2 1,-5 3-1,-3-1 0,-8 10-1,-3-4 1,-7 8-1,-7 0 1,5 4-1,0 0-1,-1-4 0,3 0-1,-3-9-3,9 12-11,-6-25-22,0 0-1,1-15-1,8 2 1</inkml:trace>
  <inkml:trace contextRef="#ctx0" brushRef="#br0" timeOffset="4415">2260 473 65,'16'-9'38,"-16"9"1,0 0 0,4 13-16,-1 13-17,-5 0-3,2 11 1,-3 2-2,3 5-1,-1-5-2,-5-4 0,3-3-3,3-32-10,-7 19-24,7-19-1,0-21-1,0-9 1</inkml:trace>
  <inkml:trace contextRef="#ctx0" brushRef="#br0" timeOffset="5023">2519 422 83,'0'0'38,"0"0"-1,21 1 0,-21-1-33,25 16 0,-13-1-1,-1 10-1,-2-2-1,-12 6-1,-6 0-1,-4-3-1,-1 5-5,-15-17-22,11 4-9,-2-15 1,20-3-1</inkml:trace>
  <inkml:trace contextRef="#ctx0" brushRef="#br0" timeOffset="5320">2918 397 87,'0'0'39,"-14"9"-1,-1-6 0,15-3-33,-11 14-4,11-14-2,-16 27-4,-3-26-32,19-1 0,0 0-1,22 3-2</inkml:trace>
</inkml:ink>
</file>

<file path=ppt/ink/ink3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30.3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114 1 81,'0'-14'39,"0"14"-1,0 0 1,0 0-31,3 33-1,-6-4-3,0 8-1,-5 4-1,-2 3-2,-2 3-3,-12-19-13,13 7-23,-9-20-1,7-5-2,0-17 0</inkml:trace>
</inkml:ink>
</file>

<file path=ppt/ink/ink3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31.5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346 70 70,'0'0'38,"-8"-15"-3,8 15 2,-31-12-31,5 12-1,-13 0-1,-1 2-2,-1 1 0,3 3-1,2-3 1,7 1-1,9-3 0,7 2 1,13-3 0,0 0 0,0 0-1,0 22 1,4-9 0,2 9-1,-2 3 1,2 7-1,-2 4 1,-1 4-1,-1 1 0,-2 2 0,-3-4 0,1-2 0,-1-3-1,2-2 1,-2-3-1,-1-3 0,2-4 0,-1-7-1,3 4 0,0-19-1,-1 19-2,1-19-7,0 0-17,8-19-12,6 7 1,-9-13-2,13 2 2</inkml:trace>
  <inkml:trace contextRef="#ctx0" brushRef="#br0" timeOffset="374">168 291 77,'0'0'36,"0"0"-1,-20 4 0,4 5-36,-6 7-23,-11-12-8,5 2-3,-2-9 0,10-1-2</inkml:trace>
  <inkml:trace contextRef="#ctx0" brushRef="#br0" timeOffset="671">323 520 78,'-16'-14'37,"16"14"0,-13 5-8,14 17-20,-4-7-4,6 14 0,-4-2-2,3 2-1,-2-3-1,-2-7-1,2-19-1,0 0 0,0 0 0,-15-11 0,12-13 0,3-7 0,6-4 2,3 0-1,4 0 1,6 9 1,-2-1 0,5 14 0,-2 7 1,0 12-1,-3 7 0,-1 12 0,-6 6-1,-1 4 0,-6 3-1,-2-1 1,-1-1-2,-4-4 0,1-5-4,3-27-10,0 14-23,0-14-1,10-17-2,-1-9 2</inkml:trace>
  <inkml:trace contextRef="#ctx0" brushRef="#br0" timeOffset="1139">728 125 70,'0'0'40,"-22"0"-3,22 19 2,-13 2-26,17 14-8,-4 0-1,2 9-1,-2 1 0,2 2-2,-2-6 0,0-9-2,2-4-3,-2-28-4,4 29-17,-4-29-13,9-13-1,-8-7 1,11 5 0</inkml:trace>
  <inkml:trace contextRef="#ctx0" brushRef="#br0" timeOffset="1373">712 276 69,'0'0'36,"0"0"1,8 13-5,-8-13-20,29 0-5,-7 5 0,13 3-3,7 0 0,7 2-1,1-4-1,2 1-1,-2-4 0,-7 0-1,-10-3-1,-13-2-2,-4 2-4,-20-16-17,4 16-16,-12-16 2,12 16-2,-14-19 3</inkml:trace>
  <inkml:trace contextRef="#ctx0" brushRef="#br0" timeOffset="1576">1088 239 76,'0'0'38,"21"14"-5,-21-14 5,34 20-30,-20-2-1,3 5-2,-11 0-1,-4 1-3,-10-1-1,-13-8-3,-2 4-7,-24-18-27,20 2-1,-11-13 1,15 1-3</inkml:trace>
  <inkml:trace contextRef="#ctx0" brushRef="#br0" timeOffset="1981">1588 65 70,'0'0'37,"-6"-22"-2,6 22-2,-39-17-25,22 21-1,-11-2-2,5 17 0,-3 1-2,5 14-1,-1 7 1,6 4-2,6 2 1,3 3-2,5-8 1,4 1-1,5-10 1,4-7-2,7-5 0,2-8 0,3-7-1,-1-9 1,-2-3-1,-5-5 1,-5-6 0,-6-2 1,-7-1-1,-1-1 2,-2 4 0,2 2-1,5 2 2,-1 13-1,22-7 1,-2 13 0,3 7 0,2 4-1,-5 4 0,-4 5 0,-6 2 0,-6 4 0,-4-4-1,-5 1-1,-1-5-2,-6-11-5,18 12-18,-6-25-13,0 0 0,16-9-1,6 0 0</inkml:trace>
  <inkml:trace contextRef="#ctx0" brushRef="#br0" timeOffset="2434">1763 457 64,'7'15'38,"-7"-15"0,9 42-1,-19-23-16,23 19-17,-7-1-1,1 4-2,-4-6 0,-3-6-2,0-8 0,0-21-1,0 0 0,-18-6 0,14-17 0,-3-10 0,7-3 1,6-4 1,4-1 1,7 5 1,5 2 0,4 11 0,0 5 0,3 9 1,-6 9-1,-1 12 0,-8 9 0,-1 9-1,-7 2 0,-2 7-1,-4-1 0,0-3-2,0 3-5,-13-25-18,18 0-15,-5-13 1,7-16-2,-1-15 0</inkml:trace>
  <inkml:trace contextRef="#ctx0" brushRef="#br0" timeOffset="3650">2210 8 54,'0'0'34,"0"0"0,14-7 0,-14 7-24,18-3-1,-18 3-2,22 0-1,-22 0-1,28 3-1,-13 1-1,4 5 0,-5 0-1,2 1-1,-3 2-1,-4 4 1,-3 0-1,-6 3 1,-2 3-1,-4 6 0,2 1 2,-5 3-2,1 0 1,-1 2-1,0 0 1,-1-4-1,3 0 2,-2-7-2,1-4 0,3-1 0,5-18 1,0 19-1,0-19 0,18 6 1,-4-9-1,6-2 0,-2-1 0,3 0 1,-3 1-1,-5 0 0,-13 5 0,13-1 0,-13 1 0,0 0 0,-5 25 1,1-5-1,1 2 1,2 9-1,-4 1 1,1 2-1,0-1 1,-1 5-1,-2-4 0,0 1 1,-2-1-1,-1-6 0,0-1 0,0 1 0,-2-3 0,-1-6 0,0-3-2,-8-10-2,6 7-12,-17-22-23,15 1 0,-5-10-3,3-5 1</inkml:trace>
</inkml:ink>
</file>

<file path=ppt/ink/ink3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40.5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38 250 66,'0'0'36,"0"0"0,-9 22 0,5 0-29,5 13-2,-5 1-1,5 3-2,-4 1 1,2-9-3,-2-6 1,-1-10-1,4-15 1,0 0-1,-12-18 1,10-7-1,4-3 1,5-9-1,-2-1 0,6 4 1,4 5-1,1 13 1,1 11 1,3 11-1,-1 10 0,-4 14-1,-1 5 2,-4 5-2,-4-2 0,-1-7 0,-4-8-1,-1-9 0,0-14 0,0 0 0,-1-20 0,5-5 0,6-4 1,3-9 1,3 0-2,4 4 3,1 2-2,-1 10 2,0 8-2,-2 14 2,-1 12-1,-4 14 0,-7 8 1,1 7-2,-7 4 1,-1 0-1,-4-4-1,0-13-4,3 6-10,-11-27-22,13-7-1,0 0-1,20-20 0</inkml:trace>
  <inkml:trace contextRef="#ctx0" brushRef="#br0" timeOffset="515">547 350 75,'0'-15'38,"0"15"-3,-15-13 2,15 13-32,-33 7 0,14 10 0,-7 3-3,1 7 0,2 8-2,6-1-1,7 1-1,7-6 1,11-4-2,4-10 1,7-8 0,3-10 0,4-8 1,-2-10 2,1-7 0,-5-3 1,-2-4 1,-5 6 0,-4 1 0,-4 9 0,-2 5 1,-3 14-2,0 0 0,13 30 0,-13-4-2,5 5 0,-4 4-3,-2-5-5,14 9-20,-12-25-11,12 0 1,-13-14-2</inkml:trace>
  <inkml:trace contextRef="#ctx0" brushRef="#br0" timeOffset="874">746 282 70,'3'-13'38,"-3"13"-1,10 24 2,3 8-23,-13 12-12,3 18 0,-3 1-1,1 11-1,-1-4 0,-1 1-1,-1-5-1,1-10-1,1-6-2,-5-20-3,11 3-17,-6-33-15,0 0 0,-19-37-2,18 2 2</inkml:trace>
  <inkml:trace contextRef="#ctx0" brushRef="#br0" timeOffset="1077">744 399 60,'9'-30'39,"10"14"-1,-6-2 1,12 21-19,-7-3-14,4 14-1,-9 3-2,0 11-2,-8 6 0,-7 4-1,-8 3-2,-12-6-2,3 8-14,-18-25-19,11-4-1,-5-17-2,12-5 1</inkml:trace>
  <inkml:trace contextRef="#ctx0" brushRef="#br0" timeOffset="1420">959 260 75,'1'15'39,"-1"-15"-1,-5 40 0,-1-12-29,12 17-4,-2 5 0,8 13-2,-5 4 0,0 0-2,2-2-1,-5-6-1,3-11-2,-15-20-4,8 1-13,-16-37-19,16 8 1,-22-49-1,18 11 1</inkml:trace>
  <inkml:trace contextRef="#ctx0" brushRef="#br0" timeOffset="1623">1024 390 88,'16'-18'37,"13"18"0,-10-7-5,9 23-26,-10 3-2,-2 12-1,-8 3-1,-10 2-2,-8 0 0,-12-7-4,1 2-5,-23-24-28,14-1 0,-1-19-2,18-2 1</inkml:trace>
  <inkml:trace contextRef="#ctx0" brushRef="#br0" timeOffset="1825">1213 309 59,'0'0'39,"13"38"-1,-12-13 1,7 19-15,-14-10-18,9 7-3,-3-6-2,-8-5-4,8 4-13,0-34-21,0 0-1,-13-18-1,13-10 0</inkml:trace>
  <inkml:trace contextRef="#ctx0" brushRef="#br0" timeOffset="1997">1235-10 91,'13'0'37,"-13"0"-2,23 28-8,-17 1-32,-18-1-30,14 5 1,-5-5-3,8 7 1</inkml:trace>
  <inkml:trace contextRef="#ctx0" brushRef="#br0" timeOffset="2153">1364 362 76,'4'25'36,"-5"-3"0,5 22-7,-3-13-22,4 4-3,-7-7-1,-1-2-1,-1-8-1,4-18 0,-14 7-1,6-20 0,4-7 0,1-7 0,6-5 1,6-1 1,2 0 0,10 6-1,-3 2 2,6 9-1,-1 4 0,2 6 0,-4 11 0,-2 8-1,-6 3-1,-6 11 1,-4-1-2,-4 5 1,-2 3-4,-7-9-3,10 9-20,-13-23-11,13-11 0,0 0-1,0 0 1</inkml:trace>
  <inkml:trace contextRef="#ctx0" brushRef="#br0" timeOffset="2496">1766 403 74,'5'-27'38,"4"14"-2,-13-12 2,4 25-29,-6-19-3,6 19-2,-26 9-1,8 9-1,-2 7-2,1 5 0,5 9-1,4-4 0,7-1-1,6-6 1,8-9-1,4-12 1,4-8-1,1-13 2,-1-6 0,0-7 0,-3-1 2,0 4-1,-6 1 1,-10 23 0,20-10 0,-13 25 0,-1 8 0,1 17-1,-2 6 0,0 12 1,-2 7-1,0 6 0,-3-2 0,-1-3-1,-5-3 1,-3-10-1,-4-5-1,-6-12 0,-1-10-2,-6-17-2,4 4-13,-13-29-21,14-3 0,-5-13-3,8-8 2</inkml:trace>
</inkml:ink>
</file>

<file path=ppt/ink/ink3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43.8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110 349 77,'-19'-19'38,"19"19"0,-4 16 1,10 8-32,-6 9-3,0 15 0,0 7 0,0 10-1,-3-2-2,-1 5 0,-1-1-1,1-8-1,-1-2-1,-3-17-3,3-8-5,-19-30-26,24-2-1,-26-41-1,17 1-1</inkml:trace>
  <inkml:trace contextRef="#ctx0" brushRef="#br0" timeOffset="203">67 378 81,'24'-24'37,"11"21"-1,-10-5-7,12 20-22,-13 5-2,0 14-1,-9 2 0,-7 8-2,-11-2 0,-8-6-2,-11 2-3,-13-23-8,6 1-26,-11-17 0,9-4-2,1-16 1</inkml:trace>
  <inkml:trace contextRef="#ctx0" brushRef="#br0" timeOffset="453">340-6 78,'0'0'39,"0"0"-2,18 1 2,-18-1-32,6 36-2,-4-2-2,0 12-1,-4 6 1,4 11-2,-5 4 0,3 4-1,-3-3 0,-1-9-4,7-1-2,-15-28-21,19 1-12,-7-31 1,19 19-2,-19-19 2</inkml:trace>
  <inkml:trace contextRef="#ctx0" brushRef="#br0" timeOffset="671">601 356 74,'0'-24'37,"2"11"-2,-13-2 1,11 15-30,-27 2-1,8 14-2,-4 4 1,0 9-3,1 3 1,5 3-3,4 1 0,2-7-1,14-3-1,5-11 1,6-5 0,3-12 0,4-6 1,0-11 2,1-7 0,-2-2 1,-4-2 0,-4 4 1,-5 1 0,-7 25 0,12-15 0,-12 15 0,6 31-2,-1-1 1,0 11-1,-1-2-1,5 6-1,-6-9-3,7 4-5,-10-40-20,10 20-10,-10-20 1,27-26-2</inkml:trace>
  <inkml:trace contextRef="#ctx0" brushRef="#br0" timeOffset="1045">828 317 80,'0'0'39,"-14"-11"-2,10 24 0,-9 0-31,0 11-2,-8 4 0,7 7-2,-1 4 1,5 3-2,6-3 0,7-4-2,7-3-1,4-13-4,18 6-16,-7-27-16,15 4-1,-8-15 0,4 0 0</inkml:trace>
  <inkml:trace contextRef="#ctx0" brushRef="#br0" timeOffset="1279">970 477 73,'0'0'36,"0"0"-1,13 19 1,-13-19-30,37 0-2,-17-6-1,6 3 1,-9-7-1,-4 0-2,-8-3 1,-5 13-1,-13-22-1,-5 19 1,-2 4 0,-6 7-1,0 5 1,3 10 0,5 5-1,10 5 1,8 2-1,5 0 1,13-5-1,9-5-1,11-5-2,-2-16-4,13 2-20,-14-26-11,4-3 0,-10-16-2</inkml:trace>
</inkml:ink>
</file>

<file path=ppt/ink/ink3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47.4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60 74 79,'-10'-31'37,"9"17"1,-8-11-10,9 25-20,0 0-2,-1 13-1,-5 16-1,4 19-2,-1 6 1,2 10-2,-2 4 1,0 3-1,0-7 0,0-5-1,2-14 1,-3-10-1,1-9-1,-2-11 1,5-15-1,0 0 0,-4-18 1,4-2-1,4-5 1,5-5 0,3-2 0,5 0 1,2 3 0,6 6-1,-1 7 1,1 10 0,-3 9 0,-2 11 0,-4 10-1,-6 6 1,-4 8-2,-7-3 0,-2 2-1,-6-9-4,5 4-4,-15-28-22,19-4-6,0 0 1,10-20-2</inkml:trace>
  <inkml:trace contextRef="#ctx0" brushRef="#br0" timeOffset="390">274 362 76,'0'0'36,"0"0"-1,-5 14 0,-2 0-30,9 17-1,-8-2-1,9 4 0,0 3-2,10-4 1,4-6-1,8-5 0,-1-10 0,4-8 0,-2-10 0,-1-9 0,-5-9 0,-10-2 0,-8-4-1,-8 1 0,-10 2 0,-6 5-1,-2 7-2,-11 1-6,13 13-28,-10-6 1,13 8-3,0-7 1</inkml:trace>
  <inkml:trace contextRef="#ctx0" brushRef="#br0" timeOffset="702">467 85 80,'-3'-17'38,"3"17"1,0 0-1,16-2-32,-16 21-1,1 13-2,-1 10 0,2 8-1,1 8 0,-3 8-1,1 0-1,2-4 0,0-7-1,-3-10-5,10 5-14,-10-31-19,13-5 0,-13-14 0,25-14-1</inkml:trace>
  <inkml:trace contextRef="#ctx0" brushRef="#br0" timeOffset="921">696 345 92,'0'0'36,"3"-14"0,-3 14-7,0 0-26,-22 24-1,5-3-2,-5 2-1,3 12 0,-4-5-3,10 8-2,1-11 0,14 5 0,-2-14-1,11-5 2,-11-13 1,25-12 2,-9-8 4,-4-15 1,5-9 2,-4-14 1,3 2 0,-7-15 1,7 5-1,-9 0-1,6 11 0,-7 4-1,1 16-1,-5 12 0,-2 23-1,2 19 0,-2 17-1,0 10 0,0 12 0,0 9 0,2 6 0,2 1 0,-2-6-1,5-9-1,-6-12-3,10 2-8,-14-34-21,17-2-7,-14-13 1,28-19-2</inkml:trace>
  <inkml:trace contextRef="#ctx0" brushRef="#br0" timeOffset="1373">838 438 73,'22'-3'36,"-22"3"-1,35-7 2,-22-5-31,10 5 1,-11-10-2,1 6 0,-4-5-2,-9 16-1,0-23 0,0 23-1,-19-4 0,1 10 0,-2 10 0,-2 2 0,3 6-1,0 3 1,6 7-2,5-4-1,11 2-3,2-16-10,24 7-22,-2-20-1,15 4-1,-6-18 2</inkml:trace>
  <inkml:trace contextRef="#ctx0" brushRef="#br0" timeOffset="1623">1130 345 86,'0'0'36,"-13"7"0,22 25-4,-1 0-27,-3 6-2,-2-2 1,-1 0-3,-2-7 0,-4-5 0,-2-10-1,6-14 1,-21-7-1,9-10 1,3-10-1,3-2 1,6-3-1,5 1-1,4 3 0,4 2-4,8 13-3,-12-8-17,20 20-11,-14-3 1,18 14 19,-16-10 10,8 6 3,-2-3 4,-2-6 6,8 14 16,-29-11 13,29-1-2,-29 1-20,0 0-8,0 0-2,-26-2-2,8 7 0,2 8 0,3 4 0,7 6 1,6 5-1,10 5 0,6-4 0,3 6-1,-4-4 0,-8-2-2,-11-3-3,-18-16-6,0 9-28,-20-19 0,9 6 0,-8-14-3</inkml:trace>
</inkml:ink>
</file>

<file path=ppt/ink/ink3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52.5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391 30 76,'0'0'36,"9"-14"-1,-9 14-7,0 0-21,-25-9-2,-4 3-1,-6 6-1,-9 0-1,0 2-1,-3-2 0,3 2 0,9 3 0,6-1 0,10 4 1,19-8-1,0 0 1,-9 19 0,9-19 0,11 18-1,-11-18 1,8 28-1,-5-9 1,-3 8-1,0 6 1,0 1-1,-3 4 0,2 4 0,-1 2 1,0 1-1,2-5-1,-2-1 1,1-5-1,1-6 0,-2-2 0,2-7-1,0-2-1,0-17-1,0 14-3,-9-32-11,9 18-22,11-28 1,3 11-2,-2-10 2</inkml:trace>
  <inkml:trace contextRef="#ctx0" brushRef="#br0" timeOffset="375">286 366 78,'0'0'36,"0"0"-2,-21-14 2,7 18-30,-20-4-5,-10 2-3,2 8-9,-5-15-23,12 7-1,2-5-1,17 3 0</inkml:trace>
  <inkml:trace contextRef="#ctx0" brushRef="#br0" timeOffset="655">335 441 51,'0'0'38,"-11"-13"-1,11 13-1,0 0-8,0 16-19,-6-3-3,6 13-1,-6 1-1,5 6-2,-4 5 0,2 2 0,0-5-2,2-5-1,4-2-3,-3-28-10,0 0-25,0 0 1,10-28-1,-7-12-2</inkml:trace>
  <inkml:trace contextRef="#ctx0" brushRef="#br0" timeOffset="874">420 149 73,'0'0'38,"0"0"0,15 13 0,-21 0-23,-1 6-18,7 7-24,-14-20-10,14-6 0,0 0-3</inkml:trace>
</inkml:ink>
</file>

<file path=ppt/ink/ink3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56.0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42 455 71,'0'0'36,"0"0"-1,0 0 0,-16 3-26,16 16-3,-6-2-2,3 13 0,-1-1-2,4 7 0,4-4 0,2 1-1,6-8 0,5-8 0,4-8 1,5-9-1,1-10 0,-1-9 0,-4-7 1,-3-6-1,-7 0 0,-5 2 0,-8 0 0,-8 5-1,-8 9 0,-8 5-1,-2 9-2,-7-2-4,11 18-16,-12-18-15,16 6 0,-4-13-2,23 11 1</inkml:trace>
  <inkml:trace contextRef="#ctx0" brushRef="#br0" timeOffset="374">471 96 89,'7'-23'37,"-10"-5"-1,3 28-8,5-29-23,-5 29-2,-14-16 0,14 16-1,-27 6-1,10 6 1,3 4-1,1 8 0,1 4 0,3 3 1,2 2-1,2 4 0,4-3 0,-4-1 0,5-1 0,-4 6 0,4-5 0,-2 0 0,1 0 1,0 3-1,1-2 1,0 2-1,1-2 0,0-2 0,4 0-1,-4 1 0,2-3 0,-1-1-1,2-3 1,-4-4-2,0-3 0,0-19-3,-1 28-8,-15-36-20,16 8-6,0-20 0,8 7-1</inkml:trace>
  <inkml:trace contextRef="#ctx0" brushRef="#br0" timeOffset="733">468 521 57,'-3'-13'35,"3"13"-2,-28-2 1,0 10-14,-6 7-38,-17-15-15,1-5-1,-4-6-2,2-11 1</inkml:trace>
</inkml:ink>
</file>

<file path=ppt/ink/ink3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09:59.7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94 141 65,'-21'3'35,"21"-3"1,-13 3-1,13-3-28,0 0 0,22 7-1,-22-7 0,28-4-2,-11-4-1,5-2-1,-3-6 0,2-4-1,-7 0 1,-2-4-1,-8 3 0,1 3 0,-5 4 0,0 14 0,0 0 0,0 0 0,-18 26 0,14 0-1,-2 6 1,-3 4-1,-1 5 2,3 2-2,-2 1 2,3-2-1,-1-1 0,7-1 0,0-2 0,9-3-1,-4 1 0,4-5-1,0-2 1,0-8-1,-2 0 0,-4-5 1,-3-3-1,0-13 0,-15 10 1,15-10 0,-26 0 0,8 0 0,2 0-1,-4-2 0,1 4-2,-6-8-4,25 6-12,-33-7-20,33 7 1,-23-20-2,21 6 1</inkml:trace>
  <inkml:trace contextRef="#ctx0" brushRef="#br0" timeOffset="577">428 70 85,'0'0'37,"0"0"0,-11-13-2,11 13-29,0 0 0,0 20-1,-3-1-2,5 8 0,-2 8 0,3 6-1,-5 3 0,2 3-1,0 1 0,-3 0-1,2-1 2,-2-7-2,-1-3 0,1-5 0,1-5-1,2-7 0,0-2-1,0-18-1,0 0 0,0 0-1,-4-23 0,1-5 1,3-1 0,-1-3 1,-4 0 2,1 2-1,-5 4 3,-1 8-1,-8 5 0,-6 7 0,-7 0-2,-8-2-11,8 5-24,-10-6-1,8 0-3,2-8 2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5:06.45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175 307 69,'-13'-24'38,"13"24"-1,-22-24 0,22 24-26,-22-10-3,9 16-2,-6-2-1,-2 15-3,3 2 0,2 6-2,2 2 0,4 3-2,6 0 1,1-7-2,7-3 2,-4-22-1,16 13 0,-16-13 1,23-27 0,-10 0 2,-1-8 0,1-1 1,-3-2 0,-2 5 2,1 1-2,-3 13 2,-6 19 0,0 0-1,9 20 0,-6 14-2,-2 6 0,2 7-1,0 2-1,0-1-2,2-2-1,-5-21-15,12 6-22,-12-31 2,25 10-2,-14-23 1</inkml:trace>
  <inkml:trace contextRef="#ctx0" brushRef="#br0" timeOffset="390">296 261 87,'0'0'35,"5"19"1,-13 2-1,11 13-32,-7-4 0,1 4-2,-1-7 0,-5-6-2,9-21 1,-14 7-1,6-20 0,1-9 1,4-4-1,5-5 2,2-3 0,8 3 2,1 1-1,7 6 2,1 8 0,7 11-1,-3 2 1,2 13-1,-2 6 0,-8 10-1,0 6-1,-4 6 0,-8-1 0,-1 4-1,-8-2 0,-5-5-2,0-4-1,-4-11-3,9 6-7,-9-22-27,13-3 1,0 0 0,12-16-1</inkml:trace>
  <inkml:trace contextRef="#ctx0" brushRef="#br0" timeOffset="780">722 394 88,'7'-16'38,"6"6"0,-20-9 0,7 19-31,3-21-2,-3 21-1,-25-8-2,8 10-1,-7 11 0,-2 1-1,0 10-1,2 2 0,5 6-2,0-3 0,9 3-1,1-6 0,14-6 0,-5-20 0,18 18 1,1-20 1,4-9 2,2-8 2,1-12 0,4-5 2,-3-14 0,-1 1 1,-9-15 0,3 3-1,-10-4 0,2 8 0,-8 6 0,-2 15-2,-2 11 0,0 25 0,-5 16-1,1 18 0,0 15-1,-1 11-1,1 9 1,8 3-1,2-1 0,6-15-1,5-8 0,5-20-1,10-14-4,-2-37-21,21-6-11,-4-32-1,10-19-2,-1-23 2</inkml:trace>
</inkml:ink>
</file>

<file path=ppt/ink/ink3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06.8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177 90 77,'-4'-25'37,"9"11"0,-12-12 0,7 26-30,3-26 0,-3 26-2,0 0-1,0 0-1,-4 23-2,1 3 1,2 7-1,-1 9 0,-1 6 1,-1 4-2,0 2 2,-1-4-1,1-2 0,1-5 0,-3-8 0,5-7-2,-2-7-1,2-8 0,2 0-3,-1-13-5,0 0-20,0 0-8,10-14 0,-10-3-1</inkml:trace>
  <inkml:trace contextRef="#ctx0" brushRef="#br0" timeOffset="297">265 329 77,'-8'-15'34,"8"15"-1,-40 5 0,12-1-29,-8 0-3,-5 1-2,8 3-25,-5-11-5,16 5-3,3-8-1</inkml:trace>
  <inkml:trace contextRef="#ctx0" brushRef="#br0" timeOffset="500">351 285 97,'8'25'38,"-15"-8"-1,14 14-8,-11-4-26,0 6-1,1-1-1,7-1 0,2-5-1,4-8 1,4-6-1,5-8 0,1-7 0,2-10 1,-2-5-1,-6-10 0,-5 1 1,-7-7-2,-6 7 0,-7 1 0,-7 13-2,-9 1-9,7 22-25,-7-1 1,10 11-3,-3-2 1</inkml:trace>
</inkml:ink>
</file>

<file path=ppt/ink/ink3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08.08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359 11 75,'-1'-13'37,"1"13"-1,-21-6 0,21 6-26,-39 6-6,9 3 0,-9-2-1,1 2-1,-3 0-1,4 2 0,2-5 0,10 5 1,6-4-1,19-7 0,-14 18 0,14-18 0,3 23 1,1-8-1,-2 5 0,1 7 0,-2 2 1,0 6 0,-2 1 0,0 3-1,1 1 0,-2 2 0,-1 0 1,0-7-2,2-3 0,-3-4 0,1-3-1,-2-6-1,5-3-1,0-16-3,5 16-11,-16-30-21,29 3-1,-8-15 1,16 4-1</inkml:trace>
  <inkml:trace contextRef="#ctx0" brushRef="#br0" timeOffset="343">250 353 60,'-7'-14'34,"-18"8"0,-1 9-1,-14-11-12,4 13-20,-1 2-6,-3-7-26,17 3-1,5-6-2,18 3-1</inkml:trace>
  <inkml:trace contextRef="#ctx0" brushRef="#br0" timeOffset="562">407 151 86,'13'13'37,"-13"-13"-1,-16 38 2,-3-13-32,6 7-3,-4 4 1,2 8-3,2 3 1,4 0-2,9-6 0,8-5-1,6-5 0,5-12 0,6-8-1,4-16 2,-2-14 0,-1-10 0,-4-15 1,-5-8-1,-5-5 0,-8 3 0,-8 2 0,-6 10 0,-8 11-2,-3 12 1,-1 22-4,-11-3-19,14 26-12,-3-5 0,13 5-1,1-7 0</inkml:trace>
  <inkml:trace contextRef="#ctx0" brushRef="#br0" timeOffset="920">662 39 92,'0'0'37,"19"12"1,-24 7-2,14 20-30,-13 6-1,-2 9-2,-6 2-1,2 2 0,-3-3-1,3-5 0,0-9 1,2-7-2,3-8 1,3-5 0,2-21-1,9 20 1,4-17-1,6-4 1,4-5-1,7 0 1,1-1-1,1-1-1,-3 5-1,-6-7-4,4 16-11,-21-21-22,7 9-1,-10-8 0,-3 14-3</inkml:trace>
</inkml:ink>
</file>

<file path=ppt/ink/ink3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09.7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300 80 90,'-11'-28'36,"11"28"0,-21-38 1,21 38-32,-19-14 0,3 14-2,-1 7-1,-2 8 0,-1 5-1,2 9 0,1 5-1,4 4 1,6 3-1,-1 4 1,2-1 1,2-3-1,1 0 0,0-3 0,0 0 1,2 0-1,1 0 0,-1-3 0,2-1-1,-1 0 0,0-4 0,-3-2-1,2-3 0,-2-8-1,1 1-3,2-18-7,0 0-17,0 0-10,0-19 1,5-10-1</inkml:trace>
  <inkml:trace contextRef="#ctx0" brushRef="#br0" timeOffset="312">233 428 79,'0'-19'35,"0"19"-2,-26-7 2,10 10-28,-16 3-8,-8-6-5,5 8-27,-3-9 1,12 5-3,6-9 1</inkml:trace>
  <inkml:trace contextRef="#ctx0" brushRef="#br0" timeOffset="515">288 377 71,'1'29'39,"-8"-4"-2,7 18 0,-14-16-15,9 17-19,-5-3-1,3 2-1,6-7-1,1-5 0,5-8 0,4-8 0,4-11 0,4-10 0,5-10 1,-6-10 0,-1-11-1,-4 1 1,-7-5-1,-4 1 0,-5 7 0,-7 2-1,-2 12-2,-12-6-12,13 21-21,-9-6 0,22 10-2,-20-6 0</inkml:trace>
  <inkml:trace contextRef="#ctx0" brushRef="#br0" timeOffset="858">502 541 91,'3'13'37,"4"18"0,-10-9-1,11 8-31,-11 1-2,3-2 0,-5-2-2,-2-11 0,7-16 0,0 0 0,-13-31-1,15 2 1,2-11 0,5-1-1,1-10 1,6 6-1,-2 5 0,1 8-3,-1 16-2,-11-10-15,-3 26-18,0 0 2,17 6-3,-17-6 2</inkml:trace>
  <inkml:trace contextRef="#ctx0" brushRef="#br0" timeOffset="1123">692 465 87,'16'9'36,"-16"-9"0,8 35-1,-9-18-27,7 18-4,-8-1-2,-1 0 0,-2-7-2,-1-9-1,6-18 0,-17 1 0,11-17 0,1-11-1,7-6 2,2-2 0,6-1 1,6 2 1,5 6 0,3 11 0,-1 8 0,2 10 0,-5 7 0,-1 12-1,-5 7-1,-2 5 1,-3 0-1,-8-3-1,-1-3 0,-4-7 0,4-19 0,0 0-1,-13-2 0,11-19 1,4-5-1,5-6 2,3-2 0,6 2 1,1 3 0,4 8 0,-2 5 1,2 12 0,-3 8 0,-5 11-1,0 7 0,-9 8-1,0 5 1,-8 5-2,1-1-1,-7-7-2,4 6-8,-13-27-22,19-11-3,0 0 0,5-12-2</inkml:trace>
  <inkml:trace contextRef="#ctx0" brushRef="#br0" timeOffset="1607">1087 408 67,'0'0'37,"0"0"-2,-4 25 2,2 11-16,-3-7-17,2 8-1,-3 1 0,4 4-1,4-4-1,4-7 0,5-6-1,8-9 1,-2-7-1,5-12-1,0-10 1,-2-11-1,-3-6 2,-2-4-1,-3-1 1,-2 1 0,-5 5 1,1 7-1,-1 9 1,-5 13 0,0 0 0,17 35-1,-10-7 0,3 7-1,-1 0-1,0-1-1,1 1-3,-10-22-15,19 4-18,-19-17 0,24-19-3,-12-11 2</inkml:trace>
  <inkml:trace contextRef="#ctx0" brushRef="#br0" timeOffset="2059">1455 71 72,'-10'-26'39,"10"26"0,3-26-1,-3 26-11,17 12-23,-8 4-1,-4 10-1,0 9-1,-4 10-1,2 11 0,-4 8 2,-1 6-2,-4 2 1,1 0-1,-7-6 1,3-11-2,1-4 0,-1-16-3,6-2-3,-10-31-15,13-2-16,16-10 0,7-3-1,-3-12 2</inkml:trace>
  <inkml:trace contextRef="#ctx0" brushRef="#br0" timeOffset="2325">1737 466 66,'15'-8'36,"-15"-9"0,0 17 0,-8-20-14,8 20-17,-26 1-1,3 13-2,-7-1 0,1 12-1,-2 2-1,2 3 0,11 5-1,5-2-1,11-2 0,6-9-1,11-4 1,2-13 0,5-9 1,3-12 1,-2-10 0,3-10 2,-6-2 0,0 3 1,-7-1 1,3 8-1,-7 6 1,-9 22-2,14-1 1,-6 23-2,-5 5 0,-1 7-1,0 3-1,-1 2-1,7 2-2,-11-19-10,20 4-23,-17-26-1,26 6 0,-8-21-2</inkml:trace>
  <inkml:trace contextRef="#ctx0" brushRef="#br0" timeOffset="2746">1906 474 58,'0'0'35,"-2"27"0,2-27 0,23 30-12,-6-26-15,9 6-1,-4-11-1,2 1-1,-3-13-2,-4-5 0,-5-5-1,-8-1-2,-8-4 1,-8 8-1,-2 4 0,-8 13 0,-4 10-1,0 15 1,3 12 0,1 10 0,9 7 1,9 0-1,6-3 0,11-5 1,12-8-2,1-18-2,13 1-11,-13-34-23,18-5-1,-7-20-2,7-4-1</inkml:trace>
</inkml:ink>
</file>

<file path=ppt/ink/ink3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19.3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245 99 55,'4'-16'35,"-7"3"-1,3 13 1,-1-26-20,1 26-6,4-17-1,-4 17-2,-8-15-1,8 15-1,-22-11 0,9 11-1,-5 0-1,1 6 1,-3-1-1,1 10-1,1 2 1,-2 3-1,2 7-1,1 1 1,2 3-1,2 1 0,2-2 1,2 5-1,5-6 0,-2 4 1,4-3 0,5 2 0,5 0-1,2-2 1,4 1-1,7-5 1,-2 1-2,4-6 1,1-4-1,0-7 1,-1-4-1,-3-10 1,-2-9 0,-7-5-1,-2-4 1,-6-4-1,0-7 1,-8 4 0,1 0-1,-5 3 0,5 6 0,1 1 1,6 5-1,1 1 1,-4 13 0,31-10 0,-12 10 1,6 0-1,-4 4 0,-3 10 1,-4 5 0,-2 7 0,-8 5 0,-4 3 0,-3 1 0,-1 1-1,0-1 1,-1-8-1,1-5-1,2-7-1,2-15-2,0 0-10,0 0-16,9-15-10,-9 15 0,18-33 0</inkml:trace>
  <inkml:trace contextRef="#ctx0" brushRef="#br0" timeOffset="702">472 455 53,'-14'-14'38,"14"14"0,0 0 0,2 16-11,-2-16-17,4 23-3,-5-6-2,5 12-1,-7 1-1,6 7-1,-3-1-1,2-2 0,1-2 0,-2-6 0,2-2-1,-2-11-1,-1-13-3,0 0-5,21-12-19,-21-20-11,10-1 0,-7-18-2,10-2 3</inkml:trace>
</inkml:ink>
</file>

<file path=ppt/ink/ink3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20.3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1 103,'0'0'39,"0"0"0,0 0-7,9 14-30,-9-14-5,-2 25-24,2-25-12,0 0 1,0 0-3</inkml:trace>
</inkml:ink>
</file>

<file path=ppt/ink/ink3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24.4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55 0 79,'0'0'38,"0"0"-1,29 26 0,-34-9-30,5 11-1,-14 3-2,2 6 0,-3 2-2,0 0-1,2-3-3,-7-14-4,22 2-28,-2-24-4,0 0 0,-2-21-1</inkml:trace>
</inkml:ink>
</file>

<file path=ppt/ink/ink3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24.7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106 322 83,'-8'14'38,"-6"-6"-1,7 27-3,-2-4-27,9 16-2,-4-2-1,1 4-1,3-2-1,6-6-1,2-7-1,7-15 0,2-15 0,2-10 1,1-16-1,2-14 0,-6-8 0,-6-9 0,-4-2 1,-6 2-1,-12 5 0,-7 7 0,-4 14 0,-6 14 0,0 14-1,-3 8-4,11 26-17,-1-15-16,13 14 1,5-12-3,11 1 2</inkml:trace>
  <inkml:trace contextRef="#ctx0" brushRef="#br0" timeOffset="328">311 9 66,'0'0'39,"-2"-15"-1,4 37 1,-6 4-18,14 22-15,-11 11-2,1 14 0,-3 3-3,1-1 1,0-4-2,-3-7 0,2-10 0,-5-13-1,2-11 0,6-30-1,-10 13 1,7-26 0,3-7 0,6-11-1,4-2 2,6-1-1,4 0 1,6 10 1,-1 8 0,2 14 0,-2 9 0,-5 17 0,-8 8 1,-7 4-1,-7 5 0,-10 0-1,-7-6 1,-10-10-1,-3-10-2,-7-13-2,12 1-5,-11-25-20,26 5-10,2-14 0,17 8 0</inkml:trace>
  <inkml:trace contextRef="#ctx0" brushRef="#br0" timeOffset="858">520 458 67,'-4'13'36,"4"-13"0,0 0-9,17-17-7,6 14-12,-7-16-2,6 6-1,-12-2-2,2 2 0,-12 13-2,0-19 1,0 19-2,-26 9 1,5 8-1,2 10 1,2 9 0,5 5 0,5 6-1,6-1 0,5 0-1,8-11-2,5-3-3,-4-28-13,19 3-19,-10-20 0,11-1 0,-10-19 0</inkml:trace>
  <inkml:trace contextRef="#ctx0" brushRef="#br0" timeOffset="1108">763 417 63,'0'-13'37,"0"13"-2,-16 6 2,6 7-18,7 19-13,-5 2-1,3 5-2,4-1-2,1-4 0,9-5-2,1-13 1,6-9-2,5-11 1,1-9 0,0-15 0,0-9 0,-5-6 1,-5-4 0,-2 6 2,-6 5 0,0 11 0,-5 9 0,1 16 1,-3 28 0,3 8 0,-1 11-1,2 11 0,-1 8 0,0 4-1,2-3 0,0-1 0,-2-2 0,-1-6-1,-2-5 1,-3-12-1,-1-6-1,-5-12 0,-2-6-2,-9-19-5,23 2-12,-26-22-19,21-2 0,1-17-1,13-2 1</inkml:trace>
  <inkml:trace contextRef="#ctx0" brushRef="#br0" timeOffset="1529">1050 474 85,'18'21'39,"-18"-2"-2,8 23 3,-12-14-32,8 23-4,-4-3-2,0-6-3,5 2-7,-18-28-30,13-16 1,0 0-1,5-34-2</inkml:trace>
  <inkml:trace contextRef="#ctx0" brushRef="#br0" timeOffset="1685">1062 121 86,'-4'-37'36,"4"37"-1,0 0 0,0 0-37,2 28-31,-9-6-2,12 7 0,-3-1-2</inkml:trace>
  <inkml:trace contextRef="#ctx0" brushRef="#br0" timeOffset="1841">1176 471 79,'8'41'37,"-7"0"-2,8 10 1,-9-10-32,7 0-2,-7-11 0,-3-12-1,3-18-1,0 0 0,-14-22 0,9-12-1,5-6 1,2-6 0,5-5 1,7 10 0,4 3 1,4 12 1,2 6-1,5 20 1,-6 6 0,3 10 0,-8 8-1,-1 7 0,-11 3-1,-5 5-1,-6-1 0,-6-4-1,0 5-4,-12-20-9,15 12-24,-5-20 1,13 4-3,0-15 2</inkml:trace>
  <inkml:trace contextRef="#ctx0" brushRef="#br0" timeOffset="2169">1560 432 78,'5'-24'37,"-14"-2"-1,9 26 2,-19-13-32,7 34-1,-8 0-1,4 13-2,0 5-1,3 2-2,6 0 0,6-6 0,6-9-1,6-12 1,3-12 0,3-10-1,2-8 3,2-15-1,-6 2 1,1 0 1,-5 1-1,-3 15 1,-8 13 1,0 0 0,10 27-2,-7 13 2,-3 5-1,2 13 0,-4 2 0,4 6-1,-2 0 0,-2-1 0,2-3 0,-1-7-1,-2-8 0,-4-8 0,-2-8 0,-6-14-1,-2-6 0,-9-16-3,4 4-7,-17-23-19,15 3-10,-3-15 0,9-1-1</inkml:trace>
</inkml:ink>
</file>

<file path=ppt/ink/ink3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27.9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177 398 50,'0'0'35,"0"0"2,0 0-2,-14 23-10,-8-20-18,1 9-2,-10-7-1,5 10-1,-3-2 0,11 6-1,5 1 0,10 5 0,12-2-1,11 3 1,4-2-1,1 2 0,-5-3 0,-3-3 0,-8-1-1,-9-1 1,-7-1-1,-8-4 0,-4 0-1,-1-6-2,6 5-2,-6-24-8,20 12-23,-3-26-3,16 7 3,-2-18-3</inkml:trace>
  <inkml:trace contextRef="#ctx0" brushRef="#br0" timeOffset="281">184 411 72,'15'-3'38,"-15"3"-2,20 29 2,-16-3-26,11 27-4,-11-3-4,8 10 0,-8-6-3,-3-8-3,4-2-5,-20-33-20,15-11-12,0 0 1,-4-39 1</inkml:trace>
  <inkml:trace contextRef="#ctx0" brushRef="#br0" timeOffset="452">284 99 90,'13'-53'36,"-9"10"0,9 37-4,-13 6-29,0 0-8,-3 19-29,-5-2-2,8 10-1,-2 2-1</inkml:trace>
  <inkml:trace contextRef="#ctx0" brushRef="#br0" timeOffset="624">444 405 62,'3'-16'38,"-3"16"0,0 0-1,-9 23-13,-2-4-20,-2 10-1,-5 2-2,1 8 0,0 6-2,5-6-2,6 5 0,4-12-1,9-5 0,-7-27 1,26 19-1,-9-30 3,5-14 1,4-10 1,-8-13 2,5-10 1,-5-17 0,-4-1-1,-5-8 2,-3 10-2,-9 1 0,0 14 0,-7 11-1,-3 20 1,0 24-1,3 27 0,0 19-1,5 16 0,5 13 0,7 14 0,4 3-1,9 4 1,-1-5-2,2-16 0,1-9-2,-5-24-4,10-2-14,-27-36-19,25-13 2,-21-24-4,5-1 4</inkml:trace>
  <inkml:trace contextRef="#ctx0" brushRef="#br0" timeOffset="1061">643 494 74,'24'22'37,"-6"-20"-1,9 6 2,-2-17-29,6 3-2,-12-14-1,1 4-2,-14-6-1,-6 5-2,0 17 1,-30-15-1,4 22-1,-2 20 1,3 7 0,3 14 0,7 5 0,11 3 0,6-2-1,11-8 0,8-3-2,4-22-2,9-2-8,-15-30-26,16-7-1,-9-25-2,4-2 1</inkml:trace>
</inkml:ink>
</file>

<file path=ppt/ink/ink3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29.4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103 341 80,'-14'-16'38,"14"16"1,-20 19-2,12 8-30,-8 9-3,5 13 0,-5 1-2,4 9 0,7 1-2,5-7 0,5-8 0,8-7-1,8-14 1,3-12-1,4-14 0,-1-12 1,-2-13 0,-6-13 0,-5-4 0,-5 0 0,-8 3 1,-4 9-1,-4 11 0,7 21 0,0 0 0,-13 34 0,16 6 0,7 5 0,8 2 0,5-1 0,3-6 0,1-17 0,-2-13 1,-6-17-1,-9-14 0,-9-9 0,-11-10 1,-9-3-2,-5 4 0,-7 2-3,7 16-4,-12-7-21,36 28-8,-21-22-2,21 22 0</inkml:trace>
  <inkml:trace contextRef="#ctx0" brushRef="#br0" timeOffset="421">383 504 54,'0'18'37,"8"11"0,-3 1 0,6 12-12,-9-6-19,12 5-2,-8-7-1,-3-11-1,-7-7-2,4-16 0,-21-19 1,10-10-2,-2-9 1,4-8-1,9-4 2,4 4-1,14 1 1,3 11 0,10 8 0,-1 14 1,1 10 0,-1 13-1,-8 15 1,0 11 0,-9 8-1,-8 5 0,-2 0 0,-3 0-2,-3-4-1,-7-15-4,12 3-16,-2-34-17,0 0-1,-9-18-1,16-4 1</inkml:trace>
  <inkml:trace contextRef="#ctx0" brushRef="#br0" timeOffset="874">735 385 89,'0'0'38,"-19"-17"-2,19 17-2,-29 13-30,10 7 0,-6 10-3,8 8 0,0 9-2,4 0-1,8 6 0,7-12-1,9-1 0,2-18 1,9-13-1,0-15 1,-1-16 2,5-14 0,-7-13 2,2-12 0,-8-20 2,3-1-1,-12-8 1,2 10 1,-11 5-2,5 13 0,-7 15 0,1 20-1,6 27 0,-14 34-1,11 16-1,1 21 1,4 13-1,1 13 0,3 1 0,7-2-1,4-5-1,-4-19-2,9-6-4,-16-40-11,20-1-15,-26-25-5,30-31 1,-26-16 0,4 6 25,-13-19 9,5-2 6,7 23 14,-15-11 13,5 26 9,-1 11-3,8 28 3,-6-1-24,13 32-7,-9 2-3,4 13-2,3-1-1,-5-4-3,5-2-4,-13-33-18,12-2-14,-8-19 1,9-30 0,-9-20-1</inkml:trace>
  <inkml:trace contextRef="#ctx0" brushRef="#br0" timeOffset="1420">957 38 82,'5'-28'35,"-4"15"-2,-1 13-15,-1 27-46,5-2-5,5 3-2,2 0-1</inkml:trace>
  <inkml:trace contextRef="#ctx0" brushRef="#br0" timeOffset="1591">1151 38 87,'-15'-1'39,"13"19"-1,-8-2 1,14 13-33,-8 11-2,3 5-1,-4 4 0,2 8-1,0 8-1,3 1 0,-1-1 0,-1 1 0,1-7 0,-3-2-1,4-4-1,-5-15-1,5-9-2,0-29-11,0 0-24,-1-19-1,11-1 2,-1-23-3</inkml:trace>
  <inkml:trace contextRef="#ctx0" brushRef="#br0" timeOffset="1825">1209 379 82,'-24'9'36,"-17"0"-3,-1 9-11,5 1-38,-7-13-16,9 1 0,12-7-2,23 0-1</inkml:trace>
  <inkml:trace contextRef="#ctx0" brushRef="#br0" timeOffset="2012">1279 443 88,'-4'14'39,"-7"1"-1,13 20 2,-14 0-34,17 13-2,-4 2-2,0 1-1,5-3-4,-9-12-3,16 2-15,-13-38-18,0 0 1,8-41-3,-1-3 4</inkml:trace>
  <inkml:trace contextRef="#ctx0" brushRef="#br0" timeOffset="2168">1302 112 71,'-3'-56'34,"3"27"-3,0 29-3,0 0-56,-7 36-2,14 0-4,6 3 0</inkml:trace>
  <inkml:trace contextRef="#ctx0" brushRef="#br0" timeOffset="2324">1406 470 75,'-7'34'35,"-3"-1"-1,7 12-10,-10-12-16,14 9-3,1-5-2,8-3-1,3-8 0,3-13-1,6-11 0,2-10-1,1-16 2,1-10-1,-7-10 0,-9-2 0,-10-1 0,-9 4-1,-10 10-1,-10 2-4,5 26-20,-12-5-11,11 16 1,2 0-3,13 7 2</inkml:trace>
  <inkml:trace contextRef="#ctx0" brushRef="#br0" timeOffset="2605">1603 476 71,'4'21'35,"5"11"0,-10 1 0,8 3-31,-8 1 0,-2-9-3,-5-7-1,8-21-2,-21-6 0,9-18-1,5-7 2,1-5 0,8-6 1,6 3 2,7 2 1,6 11 1,1 2 0,10 17 1,-9 2-1,6 16-1,-12 3 0,2 13-1,-9 7-1,-5 5 0,-4 2 0,-7 1-1,2-3-1,-5-8-3,8 6-6,-12-21-27,13-16 0,13-6-3,1-9 4</inkml:trace>
  <inkml:trace contextRef="#ctx0" brushRef="#br0" timeOffset="2964">1903 397 77,'0'0'36,"0"0"-3,0 0 2,-18 18-32,14 5-2,4 8 1,6 10 0,5 2 1,3 4-1,0-6 0,-4 0 0,-6-9 0,-9-5 0,-13-8-3,-14-12-5,6 8-26,-13-13-3,12 2-2,1-7-1</inkml:trace>
</inkml:ink>
</file>

<file path=ppt/ink/ink3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33.0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47 472 45,'-9'-20'35,"9"20"3,-14-9-2,9 35-9,-3-3-19,8 19-2,-9 4-1,9 8-1,2 2-2,2 3 0,5-12-2,1-10 1,2-13 0,4-18-1,1-14 0,-4-17-1,0-11 2,-4-9-2,-2-9 1,-7-1-1,-7 5 0,-6 5-1,-1 14-2,-7 0-6,21 31-27,-25-21 0,25 21-1,0 0 0</inkml:trace>
  <inkml:trace contextRef="#ctx0" brushRef="#br0" timeOffset="296">431 169 88,'-11'-53'36,"2"16"1,-16-10-7,17 29-23,-7 4-2,15 14 0,-20 19-2,15 6 0,1 9-1,1 8 0,0 6-1,2 5 0,0 0 0,-2-2 0,-2 4 0,4-1-1,-3-1 1,-1 2 0,0-1-1,0 1 1,1-1-1,0-2 1,-3-7-1,2-3 1,1-9-2,-2-7-2,6-10-3,0-16-9,2-15-23,-2-12-1,15 2-1,-6-14-1</inkml:trace>
  <inkml:trace contextRef="#ctx0" brushRef="#br0" timeOffset="593">401 555 67,'-14'-9'31,"-16"3"-1,-6 5-31,-2-1-27,-12-4-3,2-1 0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5:11.9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187 41 77,'0'0'37,"9"-16"-1,-9 16 2,0 0-30,-16-18-1,16 18 0,-20 13-2,9 8-1,-9 3-1,2 12 0,0 4 0,-3 9-2,1 4 0,6-1 0,-2-1-1,7-7 0,1-4-1,4-10-1,2-3-3,2-27-4,13 15-29,-13-15-2,14-18 1,-5-3-1</inkml:trace>
  <inkml:trace contextRef="#ctx0" brushRef="#br0" timeOffset="328">160-8 82,'15'-4'37,"-15"4"0,0 0 1,21 25-31,-21-25 0,23 34-2,-10-12 0,4 10-2,1 2 0,0 9-1,1 3-1,4 3 0,-1-4 0,-2 1-1,0-8-1,-7-7-4,7 5-12,-20-36-22,26 18-1,-26-18 0,18-25-2</inkml:trace>
</inkml:ink>
</file>

<file path=ppt/ink/ink3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36.1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48 305 65,'0'0'36,"22"-1"1,-17-14-2,16 4-25,-13-18-3,10 3-1,-9-10-1,2 1-2,-5-5 1,3 6-2,-5-2 1,1 13-1,-4 4 0,-1 19 0,0 0-1,-1 29 0,-1 10 0,-2 16 0,-4 9-1,4 8 1,0 7 0,-4-1 0,4-4-1,3-10 1,2-11-1,3-8 1,2-7-1,2-11 1,-1-8-2,2-5 1,-9-14 1,0 0-2,0 0 1,0 0-1,0 0 1,0 0 0,-30 12 0,12-5-1,-4 2 0,-2 7-1,1 0-1,-3-5-4,13 14-11,-12-25-20,25 0-2,0 0 1,2-23-1</inkml:trace>
  <inkml:trace contextRef="#ctx0" brushRef="#br0" timeOffset="515">362 122 80,'0'-19'38,"0"19"0,4-25 1,-4 25-32,15-16-1,-15 16-1,0 0-2,17 34 0,-12-7-1,-1 15-1,2 4 0,-5 13 0,-1 9-1,-4 6 2,0 1-2,-5-1 1,0-6 0,0-7-1,4-6 0,0-9 0,2-12 0,5-16-2,-2-18 0,0 0-1,13-26 1,-10-10 0,1-11 0,-7-8-1,2 2 2,-6 1-1,-4 7 2,-6 10-1,-8 11 0,-5 9 0,-5 15-3,-9-7-9,13 13-20,-5-7-5,6 1 0,9-8-1</inkml:trace>
</inkml:ink>
</file>

<file path=ppt/ink/ink3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47.0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25 232 57,'-3'-14'34,"3"14"0,-2-25 1,2 25-22,9-20-3,-9 20-2,4-13 0,-4 13-2,0 0-1,0 0-1,0 26 0,0 0-1,0 6-1,0 7-1,0 8 0,-1 8 1,1 0-1,-1 1 0,1-7 0,-2 1 1,2-9-2,2-8 1,-1-5-1,0-11-1,-1-17-1,0 0-4,0 0-11,8-14-22,2-5-1,-9-19-1,8 3 1</inkml:trace>
  <inkml:trace contextRef="#ctx0" brushRef="#br0" timeOffset="406">7 224 74,'0'0'35,"0"-18"0,5 4-7,12 9-20,-7-8-2,16 9 0,-4-8-2,7 11 0,-6-1-1,6 8 0,-10 4-1,1 9 0,-7 3-1,-9 7 0,-11 5 0,-6-1-1,-9-1 0,-5-3 0,-6-3-1,-4-7-2,10-1-3,-11-18-22,38 0-10,-20-5 0,20 5 0</inkml:trace>
  <inkml:trace contextRef="#ctx0" brushRef="#br0" timeOffset="733">302 413 72,'0'0'37,"-13"1"0,13-1 0,-5 18-24,0 1-8,8 7 0,-4 2-2,4 6 0,-5 1-2,4-1 0,-1-6 1,1-4-2,-2-11 1,0-13-1,0 0 0,-11-20 0,10-9 0,-3-6 0,2-6-1,2-4 1,3 3 0,4 3-1,2 5 1,0 5-3,4 16-3,-6-3-7,16 17-24,-23-1 0,30 8-1,-30-8 1</inkml:trace>
  <inkml:trace contextRef="#ctx0" brushRef="#br0" timeOffset="999">437 394 71,'0'13'35,"3"13"2,-6-2 0,19 9-27,-22-4-3,12 7-1,-5-3-2,9-1 0,2-3-2,8-10-1,0-6 0,5-7 0,3-6-1,-4-11 1,-1-8 0,-7-8 0,-7-5-1,-9-5 0,-9 2 0,-8 0 0,-5 5-1,-8 7 0,-4 7-2,0 7-2,8 23-17,-2-12-16,14 5 0,14-7-2,0 0 3</inkml:trace>
  <inkml:trace contextRef="#ctx0" brushRef="#br0" timeOffset="1342">758 464 104,'0'0'41,"0"0"-2,-4 22-8,4 4-26,4 12-1,-4 8 0,4 11-2,-2 4 0,2 5-1,3-8-1,-2-3-1,-1-5-1,-4-17 0,3-2-4,-3-31-8,0 0-21,-17-18-5,14-6 1,-10-22 0</inkml:trace>
  <inkml:trace contextRef="#ctx0" brushRef="#br0" timeOffset="1545">732 563 55,'14'-37'36,"2"2"1,8 14 0,-4-4-11,12 20-18,-11 5-2,2 18-1,-5 4-1,-5 8-1,-10 5-2,-12-1-2,-4 2-4,-20-17-18,10 3-15,-5-18 0,6-4-3,1-13 2</inkml:trace>
  <inkml:trace contextRef="#ctx0" brushRef="#br0" timeOffset="2964">998 427 74,'-4'30'36,"2"-16"-4,4 14-1,-2-9-24,8 7-2,-3-6-1,5 5-1,3-5-1,7-5 0,-2-3-1,3-5 0,-3-7 0,3-6 1,-5-11 0,-3-8-1,-8-9 1,-4-1-1,-5-2 1,-5 5-1,-8-1 0,-1 9-1,-8 14 0,3 7 0,-1 11-2,-7 1-5,14 17-22,-5-13-10,11 5 3,11-18-4</inkml:trace>
  <inkml:trace contextRef="#ctx0" brushRef="#br0" timeOffset="3354">1300 365 80,'0'0'37,"0"0"0,-24 14 0,24-14-33,-13 13-1,7 2 0,3-2 0,10 10 0,3 1-1,8 5 0,-1 0 0,-5 3 0,-6-1-1,-11-4-1,-8-2-1,-9-12-2,1-1-3,-11-21-15,16 5-17,6-20-1,16 2 2,5-10-1</inkml:trace>
  <inkml:trace contextRef="#ctx0" brushRef="#br0" timeOffset="3604">1452 379 90,'2'19'37,"4"9"2,-14-3 0,17 13-32,-6-4-2,3 6-2,-5-5-2,-2-8-4,5 4-11,-4-31-24,0 0 0,-7-25-2,10-2 0</inkml:trace>
  <inkml:trace contextRef="#ctx0" brushRef="#br0" timeOffset="3775">1428 52 87,'-8'-39'37,"8"23"0,0 16 0,0 0-34,-8 18-8,-10 6-30,21 0-1,-1-6-2,8 5 0</inkml:trace>
  <inkml:trace contextRef="#ctx0" brushRef="#br0" timeOffset="3963">1626 55 82,'-5'-16'40,"5"16"-2,5 20 1,17 6-31,-17 6-4,1 11 0,-3 8-1,-2 1-1,-1 5 0,-1 1 0,0-4-1,-2-3 0,-2-3 0,2-6-1,1-3-1,-3-11-3,10 4-9,-5-32-25,0 0-1,0 0-2,15-20 1</inkml:trace>
  <inkml:trace contextRef="#ctx0" brushRef="#br0" timeOffset="4197">1757 375 45,'-31'-13'32,"3"16"1,-5 6-3,-6-4-31,-2 1-27,18 1-3,9-4 1,14-3-2</inkml:trace>
  <inkml:trace contextRef="#ctx0" brushRef="#br0" timeOffset="4337">1786 333 75,'-5'20'38,"6"8"1,-4 4-1,15 12-27,-6-1-4,5 8-2,-8-1-3,4-10-4,3 0-6,-17-26-29,7-14 0,12-20-2,-5-12 0</inkml:trace>
  <inkml:trace contextRef="#ctx0" brushRef="#br0" timeOffset="4509">1857 149 70,'-4'-33'34,"0"17"-4,4 16-30,-13 0-28,17 20-4,0 6-1</inkml:trace>
  <inkml:trace contextRef="#ctx0" brushRef="#br0" timeOffset="4665">1972 464 81,'-9'30'37,"7"8"1,-8-9-2,16 12-31,-5-7 0,8-1-2,3-13 0,4-5-2,2-11-1,4-7 0,0-10 1,-3-9-2,-5-11 1,-7-3-1,-7-4 1,-11 1-1,-8 1-1,-10 3-2,4 18-10,-8-7-23,11 16 0,4 0-1,18 8 2</inkml:trace>
  <inkml:trace contextRef="#ctx0" brushRef="#br0" timeOffset="4930">2157 516 87,'0'32'37,"5"2"1,-16-8-2,20 2-30,-8-14-2,-1-14-2,0 0-2,-14-19-1,3-8-1,4-8 1,4-5 0,6-3 0,9-1 0,9 6 1,11 5 2,6 14 0,-1 7 0,3 12 0,-6 9 0,-6 17 0,-8 10 0,-10 10 1,-7 0-2,-6 4 1,-3-5-1,-1-6-1,1-6-1,-1-16-4,17 1-19,-10-18-17,22-29 3,-8-4-4,7-5 3</inkml:trace>
</inkml:ink>
</file>

<file path=ppt/ink/ink3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52.8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141 51 82,'-10'-28'39,"7"15"-1,-17 2-1,20 11-29,-23 24-2,11 8 0,-7 9-3,3 14 0,0 6-1,3 8 0,5 5 0,8 0 0,3-6-1,2-1 0,8-8 1,2-1-1,1-6 0,1-8 0,2-7-3,-3-9-1,6 2-8,-22-30-24,30 13-5,-12-26-1,0-3-1</inkml:trace>
  <inkml:trace contextRef="#ctx0" brushRef="#br0" timeOffset="1732">589 271 65,'0'0'37,"-23"-16"0,4 22 0,-10-6-25,0 14-7,-12-2 0,5 5 0,-1-4-2,2 0 0,3-7-1,9-4-1,4-10 2,19 8-1,-10-18-1,10 18 1,10-24-1,-10 24 0,16-20 0,-16 20 0,17-13-1,-17 13 1,0 0-1,16 13 1,-13 3 0,1 4-1,1 5 1,-1 2-1,0 8 1,1 4 0,-1 0-1,1-1 2,-5 0-2,0-4 1,0 1 0,-5 0 1,4-3-2,-4-5 1,2-2 0,-1-3-2,3-3 0,1-19-2,-8 18-4,-5-31-12,13 13-21,13-33 1,0 7-1,-1-13-1</inkml:trace>
  <inkml:trace contextRef="#ctx0" brushRef="#br0" timeOffset="2137">472 423 87,'-5'-19'36,"5"19"0,-42 5-5,15 3-29,-4 11-8,-5-10-29,6 1 0,4-4-2,13 0 0</inkml:trace>
  <inkml:trace contextRef="#ctx0" brushRef="#br0" timeOffset="2356">528 474 85,'-4'17'37,"7"11"0,-12-5 0,13 13-32,-8-3-2,8 5 0,1-5-1,2-7-2,3 1 1,6-13-1,1-8 1,2-8-1,2-11 2,-7-7-1,-2-12 0,-5-4 0,-7-5 0,-4 4-1,-8 3 0,-4 5 0,-4 11-2,-8 0-5,14 28-19,-12-11-13,26 1 2,-25 17-3,26-5 2</inkml:trace>
  <inkml:trace contextRef="#ctx0" brushRef="#br0" timeOffset="2652">696 488 73,'10'32'39,"-8"-9"-2,5 12 2,-4-16-29,9 19-4,-8-8-1,5 0 0,-11-15-2,2-15-2,0 0 0,-10-13-1,3-15 0,1-5 0,2-6-1,4-2 1,5 1-1,3 5 0,6 7-1,-2 5-1,10 20-6,-22 3-28,23-3 0,-23 3-2,17 12 0</inkml:trace>
  <inkml:trace contextRef="#ctx0" brushRef="#br0" timeOffset="2902">866 456 76,'26'11'39,"-26"-11"-3,27 36 2,-21-15-28,6 14-3,-11-1-2,1 2-1,-5-3-2,-3-5-2,-3-11 0,9-17-2,-17 4 0,10-17-1,5-1 0,2-11 0,6-4 1,4-4 1,3 1 1,5 2 1,-1 4 0,5 5 1,-5 7 0,3 14 0,-2 10 1,-2 12-1,-5 4 0,-1 6 0,-4 2-1,-6 0-1,-3-1-2,-5-14-2,2 0-2,-7-19-2,13 0-2,-12-18 0,18 2 1,-6-17 1,12 0 4,1-5 4,3-3 2,4 8 4,-9-3 2,10 16 0,-15 1-1,7 23 0,-9 11-2,2 12-1,-5 9-1,2 8 0,-1 4-3,-2-2-3,5 5-8,-10-21-23,13-11-3,-8-19 0,16 1-3</inkml:trace>
  <inkml:trace contextRef="#ctx0" brushRef="#br0" timeOffset="3838">1331 427 83,'0'0'39,"-7"21"-2,14 9-3,-11-5-28,9 8-1,-3 0-1,4 2-2,4-3 0,1-6-1,4-11 0,1-8-1,-2-13-1,2-4 1,-3-15-1,0-5 0,-7-4 1,1 0 1,-5 0 0,1 5 0,-3 6 1,1 10-1,-1 13 1,4 15-1,1 8 2,2 7-2,-1 8 0,1 1-2,6 3-3,-11-17-12,18 4-23,-7-22 1,9-7-2,-9-22-1</inkml:trace>
  <inkml:trace contextRef="#ctx0" brushRef="#br0" timeOffset="4165">1641 138 82,'-3'-19'40,"-6"6"-1,9 13 1,-8 23-32,14 12-3,-6 2-1,4 13-1,0 2-1,-1 9 0,-1-1-1,-1-2 0,-1-5 0,0-4 0,-1-7-1,1-4 0,0-5-3,-5-19-4,15 11-16,-10-25-17,0 0 1,12-16-2,5 3 1</inkml:trace>
  <inkml:trace contextRef="#ctx0" brushRef="#br0" timeOffset="4446">1853 506 68,'2'-28'36,"-2"28"1,-2-20-1,2 20-26,0 0-2,0 0-3,0 0-1,-13 26-1,-1-1-1,-3 5-1,0 3 0,-5-1 0,5 1-1,8-6 0,5-6-1,4-21 0,14 13 0,3-16 0,8-11 1,1-5-1,2-7 2,-4-3-1,-6-1 1,-1 4 0,-5 2 0,-2 8 0,-10 16-1,17 0 2,-8 13-1,4 8 1,0 0-1,4 3-1,4-3-1,-3-8-3,11 3-15,-14-30-20,7-5 0,-9-10-2,4-9 1</inkml:trace>
</inkml:ink>
</file>

<file path=ppt/ink/ink3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0:58.2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200 101 79,'0'0'38,"0"0"-1,0 0 1,0 0-32,-30 32-2,-1-11-1,1 5 1,-4-2-2,10 4 0,3-2 0,10 0-1,14 1 1,7 3-1,7-1 1,9 0 0,-3-1 0,-1 0-1,-7-2 0,-7 3 0,-8-3 0,-7-4 0,-6 0-1,-7 0 0,-3-4 0,2-3-1,1 0 1,5-10-3,15-5-2,-26-7-9,26 7-23,5-23-3,11 8 0,-2-8 1</inkml:trace>
  <inkml:trace contextRef="#ctx0" brushRef="#br0" timeOffset="343">312 357 80,'13'-9'40,"-13"9"-2,0 0 2,0 0-29,-13 14-7,-2 4 1,-2 9-2,-2-1-2,2 7 1,3 1-2,4-4-1,9-1 0,5-7-1,12-4-1,6-10 0,7-2-1,1-12 1,7-5 1,-5-15 0,1-11 2,-1-9 0,-5-10 2,-3-6 0,-7-4 1,1 7 0,-10 1 1,4 17-1,-8 10 0,-4 31-1,0 0 0,6 38 0,-10 7-2,4 15 2,-5 11-2,1 3 1,1 3-2,0-10 1,2-7-1,-2-15-1,1-13-1,2-32-1,0 0-1,0 0 1,-11-35 1,8-4-1,7-3 1,3-3 2,6 4 1,6 9 2,2 4 0,8 15 1,-2 12-1,5 15 2,-6 7 0,0 11-1,-2 4-1,-7 5 0,-5 1-1,-5-3-1,-4-4-3,-12-19-10,15 6-16,-6-22-11,0 0 0,-10-38-1</inkml:trace>
  <inkml:trace contextRef="#ctx0" brushRef="#br0" timeOffset="967">867 479 75,'0'0'37,"21"-19"-1,-15-7-4,14 10-24,-11-11-2,-1 5-1,-8-3-1,-3 9 0,-11 3-1,-6 9-2,-8 4 1,2 19 0,-3 5-1,6 11 1,5 4-1,10 7 0,10-1-2,7-2 0,13-2-2,0-15-1,10-1-3,-6-19 0,6-2 0,-9-14 1,3-3 0,-10-13 3,0-2 2,-3-4 2,-4-3 3,1 12 1,-7-5 0,-3 28 2,14-6-1,-2 19-1,-8 3-2,1 12 0,-4 1-2,-2-1 0,-2-2-2,-3-11 0,6-15 0,-21 0 0,21 0-1,-14-28 1,14 0 1,1-1 0,7-3 0,9 7 1,1 2 1,8 9-1,-5 3 1,4 13 0,-6 8-1,1 8 1,-7 0-1,-7 3-1,-4-2 0,-4-5 0,2-14-1,-13 13 0,13-13 0,-12-19-1,15 3 1,0-7-1,7 1 2,8-4 0,4 1 1,4 5 0,0 4 0,3 9 1,-6 10 0,-1 7 1,-6 10-2,-3 9 1,-7 3-1,-3 5 0,-6-1-1,-2-2-1,1-4-3,4-30-8,-4 28-14,4-28-14,4-19 0,-1-7-1,7-2 2</inkml:trace>
  <inkml:trace contextRef="#ctx0" brushRef="#br0" timeOffset="1747">1586 360 75,'0'0'37,"1"-26"-1,-1 26 1,-14-18-29,14 18-2,-34 8-2,14 8 0,-3 8-3,5 8 1,2 2-2,8 1 1,3-3-1,10-5 0,6-8-1,4-7 1,5-13 1,2-7-2,-3-11 2,1-2-1,-1-4 1,-5 3 0,1 0 0,-2 6 0,-13 16 1,26-6 0,-13 19-1,3 11 0,1 0 0,-1 3 0,2 0-3,-7-5-1,8 6-9,-19-28-21,18 1-7,-8-18 0,4-4 1</inkml:trace>
  <inkml:trace contextRef="#ctx0" brushRef="#br0" timeOffset="2121">1893 10 57,'9'-16'39,"8"20"-1,1-4 1,9 19-13,2-5-19,6 14 0,-7-3-2,5 8-1,-11 4-1,0 8-1,-9 4 0,-3 11 0,-10 5-1,-7 6 0,-8 5-1,-10 3 1,-5 1-2,-8-5-1,-1 2-6,-19-32-17,13 2-16,-4-27 0,2-7-2,-1-21 2</inkml:trace>
  <inkml:trace contextRef="#ctx0" brushRef="#br0" timeOffset="6349">2548 353 94,'0'0'39,"0"0"1,-2 13-9,2-13-21,0 0-4,-13 9-2,13-9-3,-22 11-3,2-12-8,20 1-28,-32 0-2,16 3 1,-4-3-2</inkml:trace>
  <inkml:trace contextRef="#ctx0" brushRef="#br0" timeOffset="6536">2511 559 97,'11'21'40,"-11"-21"0,-14 14-1,-4-6-32,18-8-4,-28 18 0,9-13-3,3 4-3,-7-15-8,23 6-28,-13-12-1,13 12 0,3-22-1</inkml:trace>
</inkml:ink>
</file>

<file path=ppt/ink/ink3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07.1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75 234 85,'-5'-25'37,"5"6"2,-14 1 0,14 18-30,0 0-2,0 0-1,-1 24-2,-2 8 0,-3 5-2,0 11 0,-1 6 0,1 4 0,-2-1-2,0-1 2,4-3-2,0-2 1,1-12-2,1-5 0,4-11-1,-2-10-1,0-13-3,0 0-12,16-17-21,-15-15-2,11 1 1,-8-14-2</inkml:trace>
  <inkml:trace contextRef="#ctx0" brushRef="#br0" timeOffset="375">415 167 63,'15'-16'37,"-14"-9"0,-1 3 2,-22-13-17,9 14-15,-15-2-1,4 8-1,-6 5-1,6 14-1,2 10-1,7 9 0,6 9 0,8 10-1,2 7 0,4 3 0,2 4 0,0 4 0,-4-3-1,0 0 1,-3-6-1,-1-3 1,-2-2-2,-3-5 2,2-5-1,-2-5 0,1-5 0,4-3 0,-3-6-1,4-17 0,-8 22-2,8-22-2,0 0-9,-10-18-18,10 18-8,13-34 1,5 17-2</inkml:trace>
  <inkml:trace contextRef="#ctx0" brushRef="#br0" timeOffset="718">377 554 90,'-16'-10'36,"-1"16"-1,-14-11-7,9 13-28,-13-1-33,-4-7 0,4-2-3,4-2 0</inkml:trace>
</inkml:ink>
</file>

<file path=ppt/ink/ink3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11.4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48 263 66,'0'0'35,"0"0"1,0 0-7,-5-15-12,4-3-9,13 5-1,-11-8-1,14 0-2,-8-7 0,4 4-1,-4-7 0,4 4-1,-4-1 1,-1 8-1,-3 3-1,-3 17 1,0 0 0,1 16-1,-2 11 0,-2 9 0,1 9 0,-1 6 0,0 4-1,-1-2 1,0-1-2,1-4 2,1-5-1,1-4 0,1-7 0,1-6 0,1-7 0,1-5-1,-3-14 1,4 19 0,-4-19-1,0 0 1,0 0 0,-21 6 0,6-4 0,-1 0-1,-2 1 0,4-3 0,-3 6-3,4-11-4,13 5-12,0 0-20,0 0 1,21-14-1,2 4 1</inkml:trace>
  <inkml:trace contextRef="#ctx0" brushRef="#br0" timeOffset="499">329 126 90,'5'-16'39,"-8"0"-1,3 16 1,-6-15-32,6 15-1,0 0-1,-7 18-2,2-1 0,1 8-2,-1 2 0,2 12 1,-1 6-2,2 1 1,-1 5-1,0-2 0,0 0 0,-1-6 0,0-5 0,-1-9-1,1-8 0,4-21 0,-2 18-2,2-18 0,6-15 0,-4-5-1,4-3 1,-5-13-1,0 2 2,-3-2 0,-4 6 0,-5 4 1,-2 13 0,-6 7-1,-1 16-6,-17-2-19,14 9-9,-9-4 1,7 1-3</inkml:trace>
</inkml:ink>
</file>

<file path=ppt/ink/ink3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15.0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 1 89,'0'0'32,"0"0"-5,-24 5-34,24-5-25,0 0-2,-2 17 1</inkml:trace>
</inkml:ink>
</file>

<file path=ppt/ink/ink3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14.8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 22 75,'0'0'39,"-9"-25"-2,9 25 2,0 0-25,5 25-5,-8 0-3,6 14-2,-3 1-1,0 8-1,-3-3-2,3-1 1,-2-5-3,1-16-2,4 1-5,-3-24-28,0 0-3,-6-30 1,12 1-1</inkml:trace>
  <inkml:trace contextRef="#ctx0" brushRef="#br0" timeOffset="468">196 30 81,'0'0'37,"0"0"0,-11 18-2,6-2-28,-17-4-2,4 7-1,1 0 0,3 6-2,10-2 0,8 7 0,10-7 1,8 2-1,1 1-1,-1-1 0,-5-1-1,-7-4 1,-11-4-2,-17-4 0,-3 0-3,-13-15-3,11 16-18,-7-19-13,11 3-1,1-10 0,18 13 1</inkml:trace>
</inkml:ink>
</file>

<file path=ppt/ink/ink3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15.7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201 2 75,'-20'-6'39,"0"6"-2,-11 0 1,4 21-29,-2-13-3,6 13-3,1 2-1,8 0-1,2-1-3,8-1 1,8-2 0,-4-19-1,25 18 1,-8-18 0,0-8 0,1-5 2,-4-8 1,-1-6 0,-4-6 1,-5 7 0,-4 0 1,2 13-1,-2 13 0,0 0-1,8 23-1,4 12 1,1 5-1,3 5-1,-2 1-2,-1-9-2,5 5-11,-11-25-24,10-9 0,-4-16-1,6-3-1</inkml:trace>
</inkml:ink>
</file>

<file path=ppt/ink/ink3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16.2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33 325 80,'0'0'40,"-15"-17"-2,15 17 2,-20 10-26,24 16-9,-4 4-1,6 11-1,0 0-1,3 8-1,4-7-1,-2 1 1,1-9-1,-2-11 0,0-7 0,-10-16 1,19 0-1,-12-13 0,-2-7 0,-1-8 0,0-2-1,-1-2-2,4 11-4,-17-12-21,15 20-11,-5-3-1,0 16-1,0 0 1</inkml:trace>
  <inkml:trace contextRef="#ctx0" brushRef="#br0" timeOffset="624">176 377 73,'0'0'38,"-8"-16"-3,8 16 3,-13 7-25,13 20-5,-11 3-2,4 9-4,-4 5-3,-4-2-4,12 10-24,-7-17-9,12-6-1,-2-16 0</inkml:trace>
  <inkml:trace contextRef="#ctx0" brushRef="#br0" timeOffset="1092">421 440 64,'-6'-13'37,"6"13"1,-21-18 0,8 27-19,-9-3-11,6 12-2,-10 0-3,7 11 0,-4 3-3,7 0 0,6-2-1,5-8-1,11-2-1,-6-20 0,26 13 1,-8-17-1,6-9 1,-2-10 1,-2-8 1,1-1 1,-8-4 2,4 4 0,-8 0 0,0 10 0,-5 5 1,-4 17 0,0 0-2,9 26 1,-9 2-2,4 7-1,-1 5 0,-2-1-3,6 6-4,-14-19-19,19 2-14,-12-28 1,26 6-2,-14-28 1</inkml:trace>
  <inkml:trace contextRef="#ctx0" brushRef="#br0" timeOffset="1467">586 30 67,'-2'-33'39,"2"33"0,0 0 1,-9 29-13,6 6-21,2 17-1,-5 5-1,6 12-2,-2 2 0,7 3-1,-5-4-2,4-6 1,2-5-1,-2-14-2,5-3-4,-9-42-12,14 25-21,-14-25 1,24-17-1,-16-11 1</inkml:trace>
  <inkml:trace contextRef="#ctx0" brushRef="#br0" timeOffset="1669">702 408 87,'0'0'37,"0"0"-1,2 14 1,-2 8-29,3 13-3,-6 0-4,1-1-1,2 3-6,-4-18-6,17 5-16,-13-24-9,13-6 0,-17-30 14,17 7 8,-13-23 8,9-5 5,-5 4 9,-10-13 16,3 13 11,-1 2-1,8 20-16,-8 10-15,4 21-28,14-3-4,1 17-4,4 9 0</inkml:trace>
  <inkml:trace contextRef="#ctx0" brushRef="#br0" timeOffset="1966">1049 451 89,'-13'-1'39,"-3"-8"-1,16 9 1,-39 17-32,21-1-4,-5 3-1,0 6 0,0 2-2,1 5-1,5 5-1,5-7-1,8 2 0,2-9 0,11-1-1,-9-22 2,26 13-1,-9-22 2,1-9 1,1-11 2,-2-18 1,0-5-1,-2-21 2,-1 1 0,-5-12 0,3 10-1,-8 0 1,3 11-1,-2 12-1,-2 24 0,-3 27-1,-2 17 0,-1 27 0,3 15-1,5 12 0,-1 9 0,3 1-1,3-7 0,2-8-1,2-26-4,15-6-12,-11-43-23,17-11 1,1-22-1,4-11 0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5:15.9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459 282 44,'0'0'32,"0"0"1,0 0 1,13 4-20,-13-4-4,0 0 0,-26 3-3,26-3-1,-34 10-2,13-1 0,-6-5-1,3 1-2,-1-2 0,5-2 0,4-1 0,16 0 0,-15-1-1,15 1 0,0 0 1,13-6-1,-13 6 0,0 0 1,15 14-1,-15-14-1,-2 25 2,-2-9-1,0 1 0,-1 1 0,1-4 1,4-14-1,1 19 1,-1-19-1,19 9 0,-4-11 1,4 1-1,1 1 0,2 0 0,0 3 0,-2 5 0,-4 2 0,-3 3 0,-1 8 1,-4 0-1,-3 4 1,-7-2-1,-4 2 1,-4-5-1,-3-3 1,-6-4-1,-3-4 1,-2-9-2,-1 0 1,2-3-2,-2-10-4,11 13-16,-8-23-16,13 8 0,-7-12-2,12 5 2</inkml:trace>
  <inkml:trace contextRef="#ctx0" brushRef="#br0" timeOffset="702">202 39 72,'0'0'38,"-13"-23"-2,13 23 2,-16-16-27,16 16-3,-16 7-1,6 6-2,-8 0-2,1 9-1,-5 4 0,3 6-1,-1 4 0,2 4 0,2 1-1,5 4 0,5-3 0,5 7 1,4-1-2,4-3 1,1-6 0,8 1 1,-1 2-1,-1-6 0,2-1 0,5-3 0,-1-2-1,5-4 1,5 3-1,2-6 1,6 0-1,1-4 0,6-3 1,0-6-1,0-7 0,-3-9 0,0-12 1,-4-16 0,-5-13 0,-4-17 0,-7-10 0,-12-5 1,-11-8-1,-9 3 1,-12 6 0,-13 11 1,-11 15-1,-11 20-2,-8 19 2,-2 13-7,10 29-23,-12-7-12,15 11 1,3-5-3</inkml:trace>
</inkml:ink>
</file>

<file path=ppt/ink/ink3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20.1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246 165 77,'4'-20'39,"-4"-12"-2,5 6 1,-10-10-28,1 12-4,-10 4 0,-2 13-2,-6 8-1,0 12-1,1 6-1,3 9 0,1 2 0,4 2 0,0 0 0,6-5 0,1 5 0,2-4 0,4-1 0,1 3 0,0-2 0,5 5-1,-1 2 1,2 0-1,1-2 0,-3 2 1,-1-3-1,-2-1 0,-2-2 0,-2-6-1,-5-1 1,3-7-2,-5-2-1,-4-10-3,13-3-9,-17-2-22,17 2-4,4-32 1,9 11 0</inkml:trace>
  <inkml:trace contextRef="#ctx0" brushRef="#br0" timeOffset="359">230 350 85,'-7'-14'35,"-6"19"1,-13-6-1,-3 13-30,-6-4-5,-5-2-7,8 4-27,3-7-2,10 3 0,19-6-1</inkml:trace>
  <inkml:trace contextRef="#ctx0" brushRef="#br0" timeOffset="546">227 337 89,'-1'28'37,"-6"-2"0,8 11 1,-4-1-34,3 8 0,-3-7-2,8 0-1,3-6 0,5-9-1,6-9-1,1-10 1,4-7 0,-1-14 0,-5-11 1,-5-7-1,-4-6 0,-9 0 1,-9 0-1,-5 9 0,-5 6-2,-8 2-5,12 19-23,-8-1-9,10 8 2,13-1-2</inkml:trace>
  <inkml:trace contextRef="#ctx0" brushRef="#br0" timeOffset="827">417 477 71,'14'31'38,"-5"-5"-1,8 9 1,-7-15-27,12 7-5,-15-9-1,1-5-1,-8-13-2,0 0 0,-13-36-1,1 1-1,5-7 1,2-6 0,7-1-1,7 4 1,5 7-1,3 11-1,6 15-3,-10 1-8,18 15-25,-17 3-1,4 6 0,-18-13-1</inkml:trace>
  <inkml:trace contextRef="#ctx0" brushRef="#br0" timeOffset="1092">706 402 74,'17'20'38,"-12"-5"0,5 10 0,-13-4-23,12 8-10,-11-3-2,1 0-2,-5-8 0,6-18-3,-17 4 1,17-4-1,-15-33 1,14 5 0,5-2 0,6-2 1,6 0 1,6 6 0,-1 4 1,5 9 0,1 12 0,-6 10 0,-2 8 0,-3 9 0,-3 3-1,-7 9 0,-3-4-1,-8 0-1,1-4-2,-5-11-1,5-6-2,4-13 0,-13-10 0,9-15 0,8-1 1,5-6 2,1-4 2,10 4 3,-3-3 2,6 14 1,-5-2 1,5 20 0,-9 1-1,4 20-1,-5 5-1,-5 10 0,-2 5-2,-3 4-1,-3 0-1,-1-8-5,4 5-10,-12-26-22,9-13-1,0 0 0,19-14 0</inkml:trace>
  <inkml:trace contextRef="#ctx0" brushRef="#br0" timeOffset="1575">1136 385 86,'0'0'37,"0"0"1,-9 19 0,18 5-30,-9 5-3,5 9-1,0-3-2,2 2-2,2-4 0,-1-12-1,7-8-1,-2-13 0,0-6 0,-2-14 0,2-11 1,-4-6-1,0-5 2,-2 1 0,-3 4 2,2 5-1,-2 9 1,-4 23 0,13-2 0,-4 25 0,0 13 0,-1 6-1,1 5-2,-5-2-1,9 4-6,-20-25-20,20-3-11,-13-21 0,29-13-2</inkml:trace>
  <inkml:trace contextRef="#ctx0" brushRef="#br0" timeOffset="1919">1514 1 79,'0'0'40,"0"0"-2,8 28 1,-21 1-24,20 19-11,-9 4 0,5 8-2,0 6 0,-3-4-1,-3-4 0,2-6-1,2-5 1,-1-6-2,5-5-1,-5-11-3,8 1-5,-8-26-21,5 19-9,-5-19 2,21-8-2</inkml:trace>
  <inkml:trace contextRef="#ctx0" brushRef="#br0" timeOffset="2168">1739 367 74,'1'-21'36,"1"8"1,-5-3 0,3 16-27,0 0-3,-21 4-1,1 12-3,-2 12-1,-2 5-1,1 4 0,7 3-1,7-4-1,8-3 0,6-8 0,13-8 1,6-11-2,4-12 2,-2-7-1,0-9 1,-6-7 1,-2 0-1,-5 3 1,-5 3 0,-1 10 0,-7 13 0,0 0-1,14 19 1,-7 4 0,3-1 0,0-3-1,7-5-1,-1-15-4,12 2-12,-7-24-22,13-3 1,-3-12-2,4 1 1</inkml:trace>
</inkml:ink>
</file>

<file path=ppt/ink/ink3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23.1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194 451 76,'0'0'38,"-22"-10"-1,8 14 1,-11-8-30,3 8-3,1-1-1,3 6 0,5 1-1,13 8-1,9 0-1,10 8 0,5 2 1,2 1-2,-5 0 2,-8-3-2,-13-6 1,-15-3-1,-9-2 0,-11-9-2,3 2-1,-6-11-7,22 11-21,2-10-8,14 2 0,19-6 0</inkml:trace>
  <inkml:trace contextRef="#ctx0" brushRef="#br0" timeOffset="265">372 459 59,'9'-21'39,"-9"-3"-2,0 24 2,0 0-14,0 0-19,-26 16-1,13 10-2,-5 5-1,-6 7-2,5 1-1,1-1-2,14-1-2,1-9-1,19-2 1,3-13-1,14-6 1,2-16 1,4-8 2,0-15 2,-8-13 2,-1-12 1,-13-22 1,-2-3 1,-11-8 0,1 9 0,-8 3-1,4 14 0,-5 11 0,1 27-1,3 26 0,-4 22-1,2 22-1,4 17 0,-4 13-1,6 11 1,-2 4-1,1-4 0,1-7 0,-4-16 0,4-14-1,-4-20 0,0-15-1,0-13 0,-4-28-1,6-4 1,5-4 0,2-6 1,8 2 0,2 2 1,5 6 0,5 15 2,-1 11-1,-2 15 0,-6 9 0,-1 19 1,-10 6-1,-5 6 0,-4 2-1,-9-5-3,5-1-5,-18-25-17,19 1-14,3-21 1,0 0-3,8-21 2</inkml:trace>
  <inkml:trace contextRef="#ctx0" brushRef="#br0" timeOffset="858">841 538 61,'0'0'37,"5"-22"-3,12 14 2,-13-15-19,18 8-12,-13-5-1,1 7 0,-12-5-1,2 18 0,-18-1-1,-1 15 0,-4 8 0,1 13 0,0 5-1,0 7 0,8-1-1,5-3-1,6-4 0,8-7-1,12-9 0,0-12-1,7-10 0,0-10 1,2-8 0,-5-12 0,0-6 1,-2-2 1,-4-2 0,-1 4 2,-4 7 0,3 10 1,0 10 0,2 17 0,-4 8 0,1 15 0,-3 2-1,-1 3-1,-6-1 0,-2-5-1,-6-10-1,6-21 0,-22 11 0,22-11-1,-16-29 0,12 3 1,8-3-1,8-5 2,4 3-1,7 4 2,3 4-1,2 7 0,-2 9 0,-3 4 1,-1 12 0,-6 7 0,-5 4 0,-2 6 0,-6 0 0,-3 0-1,-5-1 0,-2-5-1,0-7 0,7-13-1,0 0 1,-4-14-1,9-5 0,7 0 2,5-3-1,7-1 2,-1 3 0,1 3 1,-3 4-1,-1 11 1,-6 6-1,-2 12 1,-5 6 0,-5 6-2,-4 1 1,-4 1-3,3 3-4,-11-18-14,18 2-18,-4-17 0,19 1-2,-4-14 1</inkml:trace>
  <inkml:trace contextRef="#ctx0" brushRef="#br0" timeOffset="1669">1586 505 71,'13'6'37,"-13"-6"-3,-16 8 3,-4-5-31,-1 10-1,-8 2-1,5 6 0,-4 1-1,9 4-1,5-3-1,10 3 0,8-3 0,9-4-1,4-11 1,6-7-2,1-5 0,0-12 0,-2-3 0,0-4 2,-6 1-1,0 5 1,-5 7-1,2 10 1,-13 0 1,20 27 0,-9-2 0,2 2-1,1-1 0,1-6-2,5-8-2,-4-26-15,19-7-20,-4-15-1,11-13-1,0-19 0</inkml:trace>
  <inkml:trace contextRef="#ctx0" brushRef="#br0" timeOffset="3962">2045 731 89,'0'0'38,"0"0"0,-6 27-3,-1-7-28,2 12-2,-8 1-3,0 4-2,0-1-5,-13-19-21,13 2-12,-1-19 0,14 0-2,-6-15 2</inkml:trace>
</inkml:ink>
</file>

<file path=ppt/ink/ink3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27.5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221 345 73,'0'0'38,"0"0"-3,0 0 3,-26-8-30,12 24-2,-12 0-1,-2 14-2,-2 0 1,1 7-3,3 1 0,6-3 0,5-1 0,7-7-1,9-6 0,-1-21-1,20 10 1,-2-16-1,1-14 0,1-7 1,2-3-1,-4-10 1,-2 1 0,-3-1 1,-4 4-1,-2 7 1,-4 11 1,-3 18 0,0 0-1,12 28 1,-8 5 1,3 8-2,0 6 0,1 1-1,-1 1-2,-1-13-5,11 8-14,-17-28-18,17-3 0,-17-13-1,31-9 1</inkml:trace>
  <inkml:trace contextRef="#ctx0" brushRef="#br0" timeOffset="359">380 432 55,'2'-19'37,"-2"19"0,0 0-2,14 8-11,-15 5-17,8 10-1,-8-1-3,2 6-1,-10-3-1,5-5-1,-5-5 1,9-15-2,-17 1 0,11-14 0,3-7 1,3-5 0,8-2 0,8 0 1,1 0 0,7 4 0,-2 7 1,3 7 1,-4 5-1,3 11 0,-7 8 0,-1 9 0,-3 4 0,-5 12 0,-2-5-1,-6 4 0,0-1-2,-4-7-1,2-3-4,-13-22-14,15-6-20,0 0 1,15-12-2,-4-9 2</inkml:trace>
  <inkml:trace contextRef="#ctx0" brushRef="#br0" timeOffset="765">826 372 80,'0'-17'37,"0"17"0,-6-24-1,6 24-30,0 0-1,-25-4-2,8 11-1,-3 11-1,2 2-1,-2 8 0,3 4 1,4 0-2,6 2 1,4-3-1,6-2 0,1-6-1,5-2 1,4-12-1,1-5 0,1-8 1,2-10 0,0-6 2,1-12-1,0-8 2,-3-12 0,1-11 0,-3-15 1,-2 7 0,-2 2 0,0 8-1,-6 8 1,1 14-2,-4 20 2,0 19-2,-9 42 1,5 8-1,0 8-1,4 14 1,0 2 0,5 7 0,5-8-1,5-13 0,4-11-2,-1-18-5,17-6-12,-9-37-22,15-8 0,-4-24-1,5-13 0</inkml:trace>
</inkml:ink>
</file>

<file path=ppt/ink/ink3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32.3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269 0 72,'0'0'37,"13"-4"-2,-13 4-5,0 0-18,13 9-4,-13-9-2,-16 20-1,-3-7-2,-1 4 0,-6-2-1,-4 1 0,-5-4-2,5-1 1,-5 1-1,5-1 0,6 2 1,6 2-1,8 8 0,10 4 0,5 1 0,3 0 0,7-1 0,0-1 0,3-8 0,-1-8 0,2-16 0,1-3 1,-7-8-1,4-5 0,-8-5 0,0 0 0,-9 4 0,-2 1-1,-5 7 0,-13-4-5,7 17-13,-17-14-20,11 6 1,-6-10-3,7 0 2</inkml:trace>
</inkml:ink>
</file>

<file path=ppt/ink/ink3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35.2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49 264 77,'-10'-19'38,"10"19"0,0 0-1,0 0-29,-10 13-2,8 7-1,-2 0-2,0 6 0,-1 1-2,-1-1-1,6 1-2,-7-14-6,14 12-18,-7-25-13,0 0 2,6-21-3,7 4 2</inkml:trace>
  <inkml:trace contextRef="#ctx0" brushRef="#br0" timeOffset="203">24 9 76,'-1'-17'34,"1"17"-3,0 0-11,0 0-50,0 0-2,10 27-2,-2-14-1</inkml:trace>
  <inkml:trace contextRef="#ctx0" brushRef="#br0" timeOffset="406">233 162 94,'13'7'37,"-13"-7"-2,-7 31-6,-6-17-26,3 3 0,-5 2 0,6 5-1,2 4 0,7 3 0,4-2 0,7 2-1,0-1 2,1 1-3,-3-2 1,-6-4-1,-9-8 0,-7-9-2,-5 3-3,-5-16-6,10 7-28,-8-12 2,21 10-1,-19-24-2</inkml:trace>
</inkml:ink>
</file>

<file path=ppt/ink/ink3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36.2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169 21 53,'0'0'35,"-18"-6"-1,18 6-5,-16-3-6,16 3-17,-15-3 0,15 3-1,-26 6-1,13 1-1,-3 5 0,3 7-2,-2 3 1,2 3-2,1 0 1,5 0-1,3-1 0,2-5-1,6-5 0,-4-14 0,21 9 1,-6-12-1,1-1 1,0-4 1,-2 1 0,0 0 0,-14 7 1,19-15 0,-19 15-1,0 0 2,16-10-2,-16 10 1,17 4-1,-4-1 0,1 0 0,3-3-1,1-1 0,-1-7-1,5 0-3,-9-16-14,18 2-21,-11-9 0,11-3-2,0-13 0</inkml:trace>
</inkml:ink>
</file>

<file path=ppt/ink/ink3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38.0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143 410 75,'0'0'37,"0"0"-1,0 0 1,0 0-29,-9 13-2,0 2-1,-6-1-2,2 7 0,2 1-1,3 2-1,3 4 0,7 2 0,5 2 0,2-4 0,-1-1-1,1 4 1,-7-10-1,-4-2 0,-9-4-1,-13-12-4,7 7-6,-15-15-27,19-2 1,2-12 0,11 3-3</inkml:trace>
  <inkml:trace contextRef="#ctx0" brushRef="#br0" timeOffset="281">218 452 63,'0'0'38,"-22"0"0,22 24 0,-4 0-13,13 15-18,-6 2-3,5 3-1,-3-8-1,0-6-2,3-5 0,-8-25-1,0 0 1,14-3-1,-7-20 1,2-8-1,-3-3 0,5-10 2,-2-2-1,0 7 1,1 2 0,-2 11 1,0 10 0,-8 16-1,17 10 1,-8 18-1,-2 7 0,0 10-1,5 4-2,-11-8-4,19 9-21,-11-24-12,13-4 0,-8-23-2,11-9 1</inkml:trace>
  <inkml:trace contextRef="#ctx0" brushRef="#br0" timeOffset="640">527 16 101,'9'46'37,"-12"2"1,16 25-12,-10-1-23,1 11-1,-6-8 0,-3-5-2,1-12 0,-5-13-2,5-13 1,-2-18-1,6-14 1,-16-1-1,15-18 1,-2-3 0,3-4 2,9-4-1,-1 1 2,10 4 0,3 2 0,4 10 1,-2 11 0,3 11-1,-4 8 1,-5 14-1,-8 5-1,-6 3 1,-8 5-1,-6-5-1,-11-4 0,-4-13-3,-4-7-2,-14-28-15,18 6-19,-3-17 1,15-7-2,1-4 1</inkml:trace>
  <inkml:trace contextRef="#ctx0" brushRef="#br0" timeOffset="1139">827 383 80,'0'0'39,"-18"9"0,10 8-1,-8-3-25,11 11-7,-3 0-2,8 8-1,3 0-1,5 2 0,2 0-2,3-6 1,-4-1 0,-5-4-1,-9-6 1,-13-8-2,-6-4-2,-11-14-4,12 14-13,-10-26-19,15 1 0,8-8-1,16 0 1</inkml:trace>
  <inkml:trace contextRef="#ctx0" brushRef="#br0" timeOffset="1404">964 112 89,'0'0'39,"12"-19"-1,-12 19 2,5 16-31,1 10-3,-7 3-1,2 13-2,-4 3 0,2 7-1,-1 2 0,0 4-1,-1-5 0,3 5-1,-2-1 1,1-11-1,1-1-2,-5-8-1,5-1-4,-13-23-14,13-13-20,0 0 2,18-4-2,-11-23 1</inkml:trace>
  <inkml:trace contextRef="#ctx0" brushRef="#br0" timeOffset="1638">1061 473 73,'-13'-6'36,"-4"13"-2,-11 5 0,2 2-29,0 11-23,0-9-13,12-3-2,14-13-1,0 0-2</inkml:trace>
  <inkml:trace contextRef="#ctx0" brushRef="#br0" timeOffset="1794">1158 402 66,'-3'16'40,"4"14"-2,-5 3 1,11 25-12,-8-14-21,8 7-2,-4-3-4,-2-14-4,7 8-15,-8-42-19,0 0 0,-2-17-2,5-13 2</inkml:trace>
  <inkml:trace contextRef="#ctx0" brushRef="#br0" timeOffset="1966">1164 115 69,'0'-40'35,"-3"20"-4,3 20-11,0 0-38,-2 20-14,7 6-3,5 2 0</inkml:trace>
  <inkml:trace contextRef="#ctx0" brushRef="#br0" timeOffset="2137">1415 80 101,'0'0'39,"0"20"1,15 18-5,-11 5-30,-1 12-1,-6 3-1,4 8-2,-5-3 1,0 3-1,-1-4 0,1-7-1,-3-8-1,1-8-1,2-4-2,-8-18-7,18-1-23,-6-16-6,9-16 1,-2-10-1</inkml:trace>
  <inkml:trace contextRef="#ctx0" brushRef="#br0" timeOffset="2325">1508 476 71,'-3'-15'34,"-13"8"-1,-10 10 1,-6 1-29,-10 3-35,6 1-1,7-3-2,9-2 0</inkml:trace>
  <inkml:trace contextRef="#ctx0" brushRef="#br0" timeOffset="2496">1566 425 66,'8'23'38,"-11"2"1,9 15-1,-6-8-14,9 16-19,-3 0-2,4 3-1,1-9-1,-2-10-2,4-15 1,1-13-1,-14-4 0,22-34-1,-10-1 2,-4-10 0,0-4 0,-1-1 1,-4 4 1,-2 10 0,1 5 0,-2 31 0,0 0 0,5 13-1,-3 25 1,2 10-1,1 8-1,0 5 0,3 0-2,-1-13-4,6 6-12,-6-38-21,13-11 0,-1-22-1,4-15 1</inkml:trace>
  <inkml:trace contextRef="#ctx0" brushRef="#br0" timeOffset="2839">1918 123 66,'0'0'39,"0"0"-1,-4 28 2,0-9-14,8 23-22,-4 0 1,3 9-1,-2-1-1,-1 4-1,2-3 0,1 2-2,-3-2 2,1-6-2,-1-3 0,-1-4-1,-2-2-2,-4-17-6,12 4-20,-5-23-11,3-14 1,2-12-2</inkml:trace>
  <inkml:trace contextRef="#ctx0" brushRef="#br0" timeOffset="3073">2024 428 68,'-23'4'36,"-15"5"-3,-5 4-2,-6-10-47,5 1-14,7-2-1,6-10-3</inkml:trace>
  <inkml:trace contextRef="#ctx0" brushRef="#br0" timeOffset="3385">2041 360 75,'9'26'39,"-5"7"-2,-5 0 2,7 20-24,-8-8-11,2 5-2,-4-2-2,1-9-4,6 2-17,-3-41-16,0 0 0,1-17-1,4-18 0</inkml:trace>
  <inkml:trace contextRef="#ctx0" brushRef="#br0" timeOffset="3510">2036 72 87,'2'-43'37,"-4"11"-2,2 32 2,0 0-31,4 15-11,0 18-30,-4 0-1,9 12 0,-5-6-3</inkml:trace>
  <inkml:trace contextRef="#ctx0" brushRef="#br0" timeOffset="3682">2200 457 60,'2'20'37,"-2"2"0,7 13 0,-7-15-12,10 25-20,-6-6-2,5 6-1,3-6 0,5-7-2,0-10 0,5-11 0,4-6 0,-4-15 1,0-8-1,-8-12 0,-7-8 0,-11-1 0,-13-2 1,-12 4-1,-3-1-1,-10 6-4,10 18-9,-6-4-23,15 9 1,7 1-2,16 8 1</inkml:trace>
  <inkml:trace contextRef="#ctx0" brushRef="#br0" timeOffset="3978">2368 487 60,'10'18'37,"2"-4"0,4 8 0,-5-8-13,7 10-18,-13-7-2,0-1-2,-5-16-1,0 0-1,-19 1-1,10-15 0,2-5 0,6-7 0,5 0 2,9 0-1,7 0 2,6 8 0,6 7 0,3 11 1,-5 5 0,0 16 0,-5 5-1,-6 13 0,-6 2-1,-5 4 0,-3-8 0,-1-8-2,3-11-2,-7-18-12,28-28-23,-4-7-2,11-4 0,6-14-1</inkml:trace>
</inkml:ink>
</file>

<file path=ppt/ink/ink3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45.5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90 407 77,'0'0'38,"-25"-19"-1,25 19 1,-27 3-30,21 16-2,-8 3-1,12 10-1,1 5-1,7 7-1,5-3-2,11-5 1,7-4-1,1-12 0,3-10 1,-1-8-1,-4-14 1,-4-11 0,-7-8 0,-8-8 0,-12-4 0,-5 2 0,-14 2 0,-4 6-1,-7 6 1,-4 7-2,0 11-1,-2 5-5,17 19-14,-2-13-18,24-2 0,-5 14-1,20-12 0</inkml:trace>
  <inkml:trace contextRef="#ctx0" brushRef="#br0" timeOffset="359">336 52 66,'-5'-26'39,"4"11"0,-6 2 0,7 13-14,-12 19-17,11 13-3,-4 6-1,2 20-1,2 4-1,1 9-2,1 3 1,1-4-2,2-7 1,-1-7-2,1-10 0,-2-17 0,-2-10-1,0-19 1,0 0-1,-9-22 1,8-3 0,4-8 1,4-2 1,6 2 1,3 4 0,7 9 1,0 4 0,4 14 0,-3 9 0,-3 12 0,-9 5-1,-6 5 0,-9-2-1,-9-1 0,-8-1-1,-15-16-2,5 4-8,-16-21-23,21 1-5,2-12 0,16 3-1</inkml:trace>
  <inkml:trace contextRef="#ctx0" brushRef="#br0" timeOffset="843">483 410 65,'0'0'35,"0"0"-1,-4 15 0,31-7-25,-12-9-1,18 8-1,-6-11-1,9 4-1,-7-8-1,-1 3 0,-11-7 0,-17 12-1,13-16-1,-13 16 0,-24-1-1,5 8 0,-6 6 0,2 7 0,3 5 0,4 4 0,9 3-1,5 0 0,10 0-2,0-6-3,15 1-7,-23-27-22,39 16-5,-16-20 0,9-6-1</inkml:trace>
  <inkml:trace contextRef="#ctx0" brushRef="#br0" timeOffset="1123">826 427 91,'-9'-13'37,"9"13"-1,0 0-3,-4 25-26,-1-5-2,12 14-1,-5-1-3,11 3 0,0-5-2,10-9 1,2-9-1,-2-13 0,1-11 0,-5-12 0,1-7 1,-7-11-1,-7-4 1,-2 2 2,-5 2-1,1 15 1,-3 9 0,3 17 0,0 0 0,-6 36 0,6 6 1,0 10-2,0 12 1,0 6 0,2 4-1,1 2 0,0-2 0,-3-4 0,1-6-1,-4-11 0,0-10-2,-5-17-1,2-7-4,-13-28-13,19 9-19,0-35-1,7 2-1,-2-22 2</inkml:trace>
  <inkml:trace contextRef="#ctx0" brushRef="#br0" timeOffset="1529">1180 439 92,'0'0'38,"0"0"2,6 22-3,-2 8-30,-3 15-2,-1 2-2,3 5-3,-1 0-4,-4-19-4,12 5-19,-10-38-12,0 0 1,5-43-2,-1-2 2</inkml:trace>
  <inkml:trace contextRef="#ctx0" brushRef="#br0" timeOffset="1685">1187 224 76,'0'-45'37,"-4"9"-1,4 36 0,0 0-31,0 0-9,4 32-30,2 1-1,7 7-2,0-3 0</inkml:trace>
  <inkml:trace contextRef="#ctx0" brushRef="#br0" timeOffset="1857">1385 519 88,'7'33'36,"-10"1"0,9 3-4,-10-9-28,2 2 0,-11-11-2,13-19-1,-21 7-1,9-20 0,3-10 0,5-6-1,8-4 2,4-6-1,5-1 1,7 3 1,-1-2 0,2 11 0,1 5 1,7 10 0,-10 7 0,2 13-1,-3 8 0,-2 12-1,-6 11 1,-2 3-2,-8 2-1,-4-4-2,0 6-3,-9-17-11,13 4-22,-5-15 1,14-4-1,-9-13 0</inkml:trace>
  <inkml:trace contextRef="#ctx0" brushRef="#br0" timeOffset="2169">1756 526 79,'5'-27'39,"1"8"-3,-15-2 3,9 21-30,0 0-2,0 0-2,-29 16-3,15 10-1,-4 6-1,5 3-1,4 0-1,8-5 1,7-6-1,7-11 0,9-9 0,-1-14 1,1-9 1,0-7 0,-7-6 1,0 2 1,-6-1 0,-1 11 0,-8 20 1,0 0-1,15 10 1,-8 20-1,-3 15 0,1 15 0,-2 7-1,-6 5 0,-2 1 0,1-2 0,-5-2 0,1-3 0,-1-14-1,-4-10 1,1-10-2,2-9 1,-3-16-1,-4-7 0,4-4 0,-6-14-3,5 10-4,-15-23-17,16 14-15,-6-11 0,9 8 0,-3-6-1</inkml:trace>
</inkml:ink>
</file>

<file path=ppt/ink/ink3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53.3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62 271 62,'0'0'35,"0"-20"-1,0 6 0,16 6-22,-16-15-5,13 10 1,-8-17-2,8 10 0,-5-9-1,6 3 0,-6-1-1,1 3-1,-5 3 1,1 5-2,-5 16 0,0 0 0,0 0-1,-6 29 1,3 4-1,2 12 0,-2 7 1,-2 10-2,4 1 2,-2 1-2,3-4 1,-2-2-1,1-11 1,0-8 0,1-7-2,-2-13 1,2-6-1,0-13 1,0 0-1,0 0 0,-14-3 1,14 3-1,-22-13 0,7 9 0,1 1 0,-2 3 0,1 3-1,0-3-3,15 0-5,-21-2-17,21 2-13,0 0 0,16-10-1,-16 10 2</inkml:trace>
  <inkml:trace contextRef="#ctx0" brushRef="#br0" timeOffset="515">305 62 75,'3'-23'38,"-3"23"1,6-13 0,7 23-24,-14 4-8,1 17-2,-5 8 0,2 7-2,-2 3 0,2 6-2,-5-3 1,7 4-1,-2-7 0,2 0-1,-2-12 1,3-5-1,0-3-1,0-13 0,0-16 0,0 0-2,0 0 1,1-26-2,-1-1 1,-1-10 0,-1 1 0,-2-1 1,-1 4 0,-2 8 1,-5 2 0,-4 10 0,0 15-5,-16-8-18,11 12-14,-6-5 2,6 2-3,-3-5 1</inkml:trace>
  <inkml:trace contextRef="#ctx0" brushRef="#br0" timeOffset="1888">502 154 72,'0'0'37,"0"0"1,-19 2-7,19 24-16,-12-8-6,11 13-4,-7-4 0,4 6-4,-3-2 1,1-5-6,2 0-1,-12-24-24,16-2-9,0 0 1,0 0-3</inkml:trace>
  <inkml:trace contextRef="#ctx0" brushRef="#br0" timeOffset="2231">633 277 79,'0'0'37,"0"0"0,0 0-1,-13 3-28,4 18-3,-11-2 0,5 7-2,-2-1 1,9-1-2,7-4 0,7 1 0,10-4 0,3 0-1,1-4 1,2 0 0,-5 2-1,-17-15 0,5 20-1,-5-20 0,-28 24 0,5-14 0,-3 2-3,-5-6-2,11 11-14,-7-20-20,27 3 0,-26-1 0,26 1-2</inkml:trace>
</inkml:ink>
</file>

<file path=ppt/ink/ink3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1:59.4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173 271 70,'0'0'37,"0"0"-1,0 0 3,-24-2-29,20 21-2,-16-5 0,5 9-4,-4 1 1,3 5-4,-1 0 2,8 0-3,8 1 3,7-4-3,7-1 1,3-1 0,1 0-1,-4 3 1,-3-2-1,-11-4 0,-8-5-1,-16-10-2,4 4-5,-16-23-21,17 2-11,6-9 2,14-2-2</inkml:trace>
  <inkml:trace contextRef="#ctx0" brushRef="#br0" timeOffset="280">267 420 90,'0'0'39,"9"34"-1,-11-8 2,11 16-31,-7-2-3,5 2-2,-3 0-3,-2-8-3,1 2-6,-21-24-26,18-12-6,0 0 2,-12-35-3</inkml:trace>
  <inkml:trace contextRef="#ctx0" brushRef="#br0" timeOffset="436">224 104 101,'0'-56'39,"-5"14"-2,18 35-8,-13 7-24,0 0-5,9 48-10,-13-18-28,17 10 1,-3-4-2,9 1 0</inkml:trace>
  <inkml:trace contextRef="#ctx0" brushRef="#br0" timeOffset="608">489 341 65,'0'0'39,"-1"-18"-1,1 18 1,0 0-13,4 33-21,-12-8 1,0 10-4,-3 4 1,-1 4-4,3 3 0,2-9-1,7-2-1,2-15 0,9-7-1,-11-13 1,31-7 2,-10-15 0,1-11 2,-1-14 1,-5-10-1,-2-9 3,-8-10-3,3 2 4,-14-2-4,5 15 3,-3 1-3,2 25 2,-2 16 0,3 19 0,-2 35-1,2 16-1,2 15 1,1 10-1,1 11 1,6 1-3,1-4 1,2-12-2,-2-6-1,-2-27-6,14 0-17,-10-36-15,8-6 1,-10-21-2,7-3 2</inkml:trace>
  <inkml:trace contextRef="#ctx0" brushRef="#br0" timeOffset="1029">751 433 80,'4'24'36,"-4"-24"0,35 30-5,-22-28-22,22 2-1,-12-14-2,5 3-1,-12-17-1,-6 2 0,-10-4-3,-10 6 1,-12 2-2,-6 12 1,-4 12 0,2 12 0,5 17 1,9 9-2,9 5 2,14 4-2,8-5 2,11-7-1,7-8-2,5-18-1,4-3-4,-17-30-21,13 2-13,-9-15 0,4 2-1,-7-13 0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5:37.6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738 29 59,'0'0'36,"-4"-15"-3,4 15 3,-15-16-24,15 16-3,0 0-1,0 0-2,-13 13 0,10 4-2,2 2-1,1 8-1,0 4 0,1 5-1,-1 2 1,3 5-1,-6-1-1,3 0 1,-4-7-1,3 1 1,-2-1-1,0-3 1,1-3-1,2-3 0,0-3 1,2-2-1,1-5 0,-3-16-1,4 18-1,-4-18-3,0 0-5,4-16-29,5 3 0,-5-11 1,5 3-2</inkml:trace>
  <inkml:trace contextRef="#ctx0" brushRef="#br0" timeOffset="671">1016 160 47,'0'0'33,"16"-7"0,-16 7 1,15-12-18,1 18-4,-16-6-3,0 0-3,0 0 0,0 0-2,-8 16 0,8-16-1,-23 10 0,3-3-1,-3-2 0,-6-1 0,-7-3-1,-2 1 0,3-4 0,0 1 0,5-3-1,7 2 0,5 1-1,18 1 0,-16 0-1,16 0-4,0 0-15,0 0-18,16 4 2,-16-4-2,15-4 1</inkml:trace>
  <inkml:trace contextRef="#ctx0" brushRef="#br0" timeOffset="1295">1038 309 68,'0'0'35,"0"0"-2,-1 15 3,6-1-28,-5-14-1,-10 15-1,-3-10-1,-3 4-1,-5-7-1,-1 2 1,-9-10-2,1 0 0,-1-2 1,1 3-1,-2-2 0,6 6-1,1-2-1,8 6-1,17-3-3,-22 3-9,22-3-26,0 0 1,13 10 0,-13-10-2</inkml:trace>
  <inkml:trace contextRef="#ctx0" brushRef="#br0" timeOffset="10407">301 1217 69,'10'-18'36,"-10"18"1,0 0-1,0 0-27,-24-11-3,4 16-2,-13-3 1,-3 4-4,-6-1 1,3 6-2,2-3 0,8 4-2,10 2 0,19-14-3,-4 23 0,4-23-1,32 3 1,-15-14 0,14 9 3,-5-8 0,-4-1 3,-1 3 2,-8 1 2,3 19 0,-14 2-2,5 11 3,-11 1-2,4 12 0,-8-2-1,4 10 0,0 2-3,-2-7 2,2-2-1,1-6-2,1-1 0,-1-12-3,11 5-3,-8-25-1,14 25-3,-14-25-1,20 2 1,-20-2 4,22-4 4,-9 7 3,-13-3 3,22 0 4,-22 0 2,0 0 3,0 0-3,-9 26-1,-11-20-3,-6 5-2,-9-2 0,0 1-2,1-5 0,-6-2-2,10 1-3,-3-17-20,20 14-14,13-1 1,-2-20-2,2 20 0</inkml:trace>
  <inkml:trace contextRef="#ctx0" brushRef="#br0" timeOffset="11234">731 1202 68,'0'0'38,"-4"-22"-2,4 22 3,-3-16-27,3 16-3,0 0-1,-6 21-4,0 2 0,3 12-1,-6 7-1,5 13-1,-3 6 1,4 5-2,-4 1 0,5-6 1,2-3-1,-1-7 1,1-11-2,0-8 1,1-9-1,-1-10-1,0-13-2,0 0-4,16-3-21,-16-24-11,10 8 1,-5-10-2</inkml:trace>
  <inkml:trace contextRef="#ctx0" brushRef="#br0" timeOffset="11781">1064 1347 81,'0'0'38,"15"3"-1,-28-10-1,13 7-29,-38 3-2,7-1-2,-9-2-1,-4 3 0,-2-4-1,4 1-1,6 1 0,5-1-2,11 3-3,1-7-5,19 4-28,0 0 1,16 17-2,-16-17 2</inkml:trace>
  <inkml:trace contextRef="#ctx0" brushRef="#br0" timeOffset="12046">1009 1508 75,'0'0'38,"12"20"-2,-12-20 0,-19 15-28,-3-7-2,-3 5-1,-9-5-1,-1-1-1,-9-1-2,5-8-2,3 5-4,-12-14-33,27 5 0,-1-6 0,22 12-2</inkml:trace>
  <inkml:trace contextRef="#ctx0" brushRef="#br0" timeOffset="15494">1529 1230 65,'-13'-31'36,"13"31"0,-10-23 1,10 23-26,0 0-2,0 0-2,0 0-1,-12 17-3,8 5 0,1 9-2,-3 2 0,3 9 0,-2 0 0,2 0-1,-2 3-1,4-6 2,-2-6-1,0 1 0,2-8 0,-1-3 0,4-6-2,-2-17-1,1 16-4,-1-16-32,-4-16 1,5-4 0,7 4-2</inkml:trace>
  <inkml:trace contextRef="#ctx0" brushRef="#br0" timeOffset="15869">1390 1096 63,'19'-19'35,"-6"8"-1,9 6 1,-9-6-24,20 12-3,-11-5-1,10 11-2,-9 0 0,2 9-2,-5 3-1,-3 9-1,-11 2 1,-5 9-2,-8 0 1,-9-1-2,-8-3 0,-7-9-2,-1-1-1,-8-22-8,11 7-25,1-22 0,14 5-1,1-11 1</inkml:trace>
  <inkml:trace contextRef="#ctx0" brushRef="#br0" timeOffset="16337">1794 1159 78,'0'0'38,"-8"-29"0,8 29 0,0 0-28,0 0-3,4 18-1,2 14-3,-2 5-1,5 10-1,-2 4 1,3 4-3,-1-1 1,0-3-2,-1-7-2,-5-13-2,12 4-19,-15-35-14,13 7 1,-9-24-2,9-1 2</inkml:trace>
  <inkml:trace contextRef="#ctx0" brushRef="#br0" timeOffset="16555">2026 1143 85,'0'0'38,"0"0"0,9 42 0,-19-9-30,5 15-3,-11 1-1,6 8-2,-7-4 0,5 2-1,-1-5-2,3-11 0,3-3-3,-3-20-9,14 6-26,-4-22 0,0 0 0,15-9-2</inkml:trace>
  <inkml:trace contextRef="#ctx0" brushRef="#br0" timeOffset="17117">2265 1253 69,'-26'-3'38,"26"3"-2,-14-7-4,14 7-18,0 0-7,17 3-3,0-6 0,5 3-1,4-2-1,5 1-1,-1 1 0,1 0 0,-5 0 0,-8 4-1,-2 3 2,-7 9-2,-9 5 0,0 3 1,-9 4 0,2 5 0,-3 2 0,1 0 0,1-3-2,0-6 1,3-5 0,0-6-3,7-1-4,-2-14-28,0 0-4,4-21 0,8 6-2</inkml:trace>
  <inkml:trace contextRef="#ctx0" brushRef="#br0" timeOffset="17554">2651 1256 76,'0'0'38,"-9"16"-1,5 4-1,4-20-28,-9 45-4,0-13-1,9 8-2,-3-1 0,11 1 0,0-9-1,11-3 1,6-9-1,7-10 1,5-7 0,7-12 0,-5-9 0,4-8 0,-4-17 0,-10-5 0,-7-3 0,-13 0 0,-12 1 0,-14 5-1,-14 8 1,-8 10-1,-9 17 1,0 12-1,5 15 1,7 9-1,7 11 0,16 10 0,11 4 1,17 5-1,6 3 0,11 1 0,3-2-1,3-4 2,-3-3-2,-8-8-2,-2 3-4,-25-22-31,13-1-1,-13-22 0,0 0-2</inkml:trace>
</inkml:ink>
</file>

<file path=ppt/ink/ink3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2:01.3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132 241 61,'0'0'35,"-19"-9"0,19 9 1,-11 25-20,-7-13-4,14 20-5,-13-6 1,5 16-4,-2-6 0,1 2-2,-1 1 0,7-4-1,4-4-2,8-5 1,6-7-1,8-8 1,6-9-1,2-14 0,4-5 0,-2-11 1,-3-4 0,-5 2 0,-5-2 0,-6 5 1,-7 9 0,-3 18-1,0 0 0,0 0 1,-13 36-1,15-7 0,5 4 0,6-1 0,6 0 0,5-5 0,4-13 0,-2-11 0,-4-13 1,-6-12-1,-8-9 0,-11-1 0,-7-5 1,-7-1-2,-9 7 1,-3 5-4,1 18-4,-8-8-20,19 18-11,1-2 1,16 0-2</inkml:trace>
  <inkml:trace contextRef="#ctx0" brushRef="#br0" timeOffset="452">336 356 77,'13'25'38,"-3"-7"-1,8 16 1,-7-7-21,7 16-12,-5-9-2,-3 0-1,-7-8-1,-3-10-1,0-16-2,-18-3 1,11-14 0,1-12-1,6-5 1,5-2 1,6-3 1,8 4 0,6 6 1,2 8 1,2 7-1,-1 11 1,-4 6-1,-5 14 0,-6 8 0,-4 8-1,-5 4 0,-4 2 0,-3-1-3,-5-3-1,6 2-8,-15-19-23,21-4-6,-4-14 1,0 0-2</inkml:trace>
  <inkml:trace contextRef="#ctx0" brushRef="#br0" timeOffset="811">827 394 103,'-2'-21'39,"2"21"0,-2-19-7,2 19-26,-22 25-2,4-2-1,-3 8-3,-2 5 1,2 6-3,4 0 0,8 2-2,5-11-1,14 1 0,-1-20-1,11-2 1,-3-19 1,2-12 1,-3-13 1,0-15 3,-3-9 1,-4-14 1,-1-1 2,-5-11-1,5 11 2,-8 1-2,5 15 1,-5 6-2,2 20 2,-5 16-3,3 13 0,-6 39 1,3 6-3,0 10 2,3 13-2,2 9 2,2 5-3,6-2 2,2-6-4,2-9 1,-1-18-5,12-4-9,-25-43-16,30 12-8,-15-31 1,5-7-1</inkml:trace>
  <inkml:trace contextRef="#ctx0" brushRef="#br0" timeOffset="1201">1012 410 91,'0'0'37,"-1"-16"1,7 34 0,-6 0-30,7 20-2,-4 0-3,4 5-1,-1 4-5,-6-18-4,8 7-13,-8-36-19,0 0 1,3-23-1,-1-9 2</inkml:trace>
  <inkml:trace contextRef="#ctx0" brushRef="#br0" timeOffset="1341">1038 237 78,'0'-45'36,"-4"4"-2,2 15-1,2 26-39,0 0-25,0 0-1,0 13-5,9 6 1</inkml:trace>
  <inkml:trace contextRef="#ctx0" brushRef="#br0" timeOffset="1513">1213 43 72,'-7'-20'39,"7"20"1,0 0-1,3 13-16,-7 6-16,12 19-2,-8 4 0,5 13-3,-2 2 1,0 7-3,-3 0 2,0-6-2,-3-3 1,-3-8-2,0-8-1,-3-10-2,6-2-3,-11-27-13,14 0-20,3-17 1,8-2 0,-2-17-1</inkml:trace>
  <inkml:trace contextRef="#ctx0" brushRef="#br0" timeOffset="1731">1289 354 76,'-15'-5'34,"-8"0"-1,-3 5 0,-6 5-34,-10-3-28,9 0-3,10-1 0,8-4-2</inkml:trace>
  <inkml:trace contextRef="#ctx0" brushRef="#br0" timeOffset="1919">1352 392 88,'0'0'40,"25"36"-1,-19-15 1,11 11-27,-13-2-8,-4 2-3,-2 0-1,-7-6-4,5 1-5,-18-23-25,22-4-7,-7-25 1,9-5-1</inkml:trace>
  <inkml:trace contextRef="#ctx0" brushRef="#br0" timeOffset="2075">1374 115 65,'-4'-54'37,"8"16"0,-7 12 0,3 26-15,0 0-19,-9 20-15,8 6-23,-3 5-1,12 7-3,1-3 1</inkml:trace>
  <inkml:trace contextRef="#ctx0" brushRef="#br0" timeOffset="2246">1488 410 97,'-1'29'37,"-3"-3"1,5 13-8,1-8-26,3 6-1,-2-3 0,9-4-2,-1-9 0,5-8 0,2-10-1,0-15 0,1-7 0,-3-7 0,-7-6 0,-8-3 0,-11 0 0,-9-1-1,-4 8 0,-7 4-5,5 18-12,-7-7-19,15 8 0,17 5-1,0 0 0</inkml:trace>
  <inkml:trace contextRef="#ctx0" brushRef="#br0" timeOffset="2527">1651 430 90,'5'26'37,"-3"-1"1,12 5-2,-9-6-30,-2 2-2,-5-7-2,2-19-1,0 0 0,-16-3-1,13-16 0,5-6-1,2-4 1,9-1 0,6-1 1,8 9 0,2 6 1,6 12-1,-6 4 1,0 13 0,-7 6-1,-3 10 1,-9 3-1,-5 3 0,-5-2-1,-4-5-1,3-1-4,-12-24-17,13-3-18,20-16 0,4-10-2,7-12 2</inkml:trace>
  <inkml:trace contextRef="#ctx0" brushRef="#br0" timeOffset="5709">2175 395 78,'0'0'37,"0"0"0,0 0 0,-29-6-28,18 25-3,-6-6-1,8 12-1,-4 3-1,9 4-1,3-1-1,6 0 1,1-6-2,4-2 1,-2-6-1,-6-2 1,-2-15-1,-5 22 0,5-22 0,-23 17 1,8-10-2,-2-4 0,1 0-2,-5-9-5,21 6-20,-20-17-11,20 17 1,-10-29-2,10 29 2</inkml:trace>
  <inkml:trace contextRef="#ctx0" brushRef="#br0" timeOffset="6115">2399 676 108,'3'24'39,"-8"-8"1,5 22-7,-11-10-29,-2 2-3,-3 4-6,-17-14-27,14 2-7,-4-12-1,8-1 0</inkml:trace>
</inkml:ink>
</file>

<file path=ppt/ink/ink3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2:08.1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136 103 82,'-5'-31'38,"5"13"1,-3-7-9,3 25-18,0 0-3,0 0-1,0 0-2,-1 40-2,-3-6 1,2 10-4,-2 8 2,2 9-2,-1 2 1,2 1-1,-2 1 0,3-5 0,-4-3-2,-3-12-1,4-8-1,-6-13-2,9-5-5,-17-30-21,17 11-10,7-33 0,6 3 0</inkml:trace>
  <inkml:trace contextRef="#ctx0" brushRef="#br0" timeOffset="250">235 267 79,'-29'-13'36,"2"24"-3,-12 1 1,3 3-35,4 1-32,-3-4 1,11-1-3,11-5 0</inkml:trace>
  <inkml:trace contextRef="#ctx0" brushRef="#br0" timeOffset="421">348 0 95,'0'0'38,"9"29"2,-12-5-10,7 26-23,-4 2 0,7 13-3,-7 0 0,3 3-2,-1-3 0,-1-9-2,0-8-1,-3-11 0,-4-11-1,6-26 0,-18 7 0,7-23-1,9-9 1,0-7 0,9-7 1,6-3 1,4 1 0,8 8 1,-1 6 1,5 14 0,-3 9 0,-1 17 0,-7 7 0,0 19 0,-10 2-2,-2 6 1,-6 2-1,-4-6-2,1 1-3,-11-25-14,12 0-21,2-19 1,0 0-1,2-26 1</inkml:trace>
  <inkml:trace contextRef="#ctx0" brushRef="#br0" timeOffset="796">615 421 77,'15'-7'37,"0"5"0,-15 2 1,38-12-29,-21-1-2,6 4-1,-7-4-1,-1 4-2,-15 9-1,7-13 0,-7 13-1,-23 5 0,3 6-1,-3 10 1,1 5-1,3 8 0,6 1 0,6 0-2,10 2-3,1-12-3,18 9-13,-6-24-17,11-4-1,-5-18 0,7-3 2</inkml:trace>
  <inkml:trace contextRef="#ctx0" brushRef="#br0" timeOffset="1030">843 425 82,'0'0'38,"13"0"-1,-1 21 0,-8 1-28,11 11-4,-13-3-1,1 2-1,-4-6-2,-3-8-1,4-18 0,-25 7 0,12-20 0,2-7 0,5-5 0,6-3 0,6-4 0,5-2 1,12 6 0,6 6 0,1 6 0,4 6 1,-7 8 0,0 8-1,-6 9 1,-4 11-1,-7 5 0,-3 4 1,-5-1-2,-4 0 0,1-2-1,-3-7-2,6-3-6,-2-22-20,5-15-12,6-5 0,12-8-1</inkml:trace>
</inkml:ink>
</file>

<file path=ppt/ink/ink3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2:13.5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88 172 71,'0'0'38,"-6"18"-2,6-18 3,6 18-30,-6-18-2,0 0-1,17 3-1,-17-3-1,18-21-3,-7-3 1,-5 1-1,4-6 0,-3-1-1,1 6 2,-5-1-2,1 7 1,-4 18 0,1-17 1,-1 17-1,-4 20 1,1 4 0,-1 3-1,-1 8 1,1 8-1,0 0 1,-5 7-2,8-5 2,-2 2-2,3-3 0,4-4 1,-4-3-1,4-1-1,1-6 0,-5-4 0,0-4 0,-3-9 0,3-13-1,-10 14 1,10-14 0,-13 6 0,13-6 0,0 0 1,-18 12 0,18-12 0,-14 12-1,14-12 0,-24 7-2,8-14-2,16 7-10,-35-11-19,35 11-6,-16-27 1,16 27-2</inkml:trace>
  <inkml:trace contextRef="#ctx0" brushRef="#br0" timeOffset="703">405 67 65,'-2'-18'39,"2"18"0,2-13 0,1 31-18,-9-5-12,6 18-3,-9 2 0,5 12-3,-5 6 0,5 5-1,-1 2 0,4-1-1,1-9 0,1-1 0,4-8-2,-1-8 1,0-9-1,-4-22-1,0 0 1,0 0-1,-7-19 0,-3-10-1,-3-5 2,1-1-1,-2 3 1,-4 3-1,-1 7 2,-1 6-1,3 12-2,-7-2-5,24 6-17,-29 7-14,16-7 1,-4-10-1,17 10-1</inkml:trace>
  <inkml:trace contextRef="#ctx0" brushRef="#br0" timeOffset="1529">862 219 79,'0'0'39,"22"-5"-2,-22 5 2,0 0-30,-2 16-1,-12-1-3,-14-2-1,-3 9-2,-11 1 0,1 6 0,-1 1-1,6 5 0,7 0 0,8-2-1,13 1 1,11-4-1,11-2 0,4-6 0,8-6 0,0-9 0,3-5 0,-3-10 0,-7-9-1,-6-8 1,-5-3 0,-8-4 0,-8 2 0,-6 3 0,-8 7-1,-7 4-3,3 22-12,-14-11-22,14 10-3,-4-10 1,8-2-3</inkml:trace>
</inkml:ink>
</file>

<file path=ppt/ink/ink3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2:21.3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44 342 52,'-6'-22'39,"6"7"-2,-6-1 2,6 16-10,0 0-19,-1 38-2,-3-10-3,5 14 0,-4 1-2,3 6-1,0-5-1,-1-4-1,-1-8-2,-4-16-5,8-3-16,-12-29-16,8-10-1,-4-15 0,8-5 0</inkml:trace>
  <inkml:trace contextRef="#ctx0" brushRef="#br0" timeOffset="218">32 8 79,'0'-16'35,"0"16"1,0 0-1,0 0-33,9 20-11,-9-20-26,0 24 2,0-24-4,3 22 2</inkml:trace>
  <inkml:trace contextRef="#ctx0" brushRef="#br0" timeOffset="390">176 203 63,'5'17'39,"-2"-4"-2,-10 1 1,3 12-16,-2-10-17,-1 10-1,-1 1-1,10 8 0,1-2-1,5 5 0,1-2-2,0-4 1,-3-3 0,-6-4 0,-11-8-1,-6-5-1,-6-3-2,-10-15-5,14 3-27,-7-7-4,13-2 0,6-7 0</inkml:trace>
</inkml:ink>
</file>

<file path=ppt/ink/ink3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2:22.3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170 360 91,'-1'-13'39,"1"13"1,-22 6-5,6 10-29,-10 3-1,3 11-2,-4 2 0,5 9-2,3 0-1,8-3 0,6-6-1,8-9 0,6-6 1,4-17-1,4-7 0,2-13 0,1-9 1,2-6-1,-5-6 2,0-1 0,-4 6-1,0 6 2,0 12-1,-13 18 1,18 5 0,-10 20 0,0 10-1,-3 10 0,3 4 0,-3-1-1,0-3-2,-4-11-3,11 4-12,-12-38-23,11 16 1,-4-32-1,6-8 0</inkml:trace>
  <inkml:trace contextRef="#ctx0" brushRef="#br0" timeOffset="358">382 49 87,'9'-32'40,"-9"12"-2,0 20 3,-5 18-33,8 16-2,-10 16-1,4 9-1,-4 8-1,3 6-1,-2-1-1,0 3-1,5-11 0,-2-8-1,3-11-2,-5-19-5,11 5-11,-6-31-21,0 0 0,7-35-1,6 7 1</inkml:trace>
  <inkml:trace contextRef="#ctx0" brushRef="#br0" timeOffset="608">554 344 90,'0'0'38,"0"0"1,-10 31 0,-8-12-34,13 10 0,-4 0-2,5 3 1,2 3-3,4 2 1,2-2-2,-4-3 1,-4-3-1,-9-7 0,0-1-1,-9-10-1,0-1-3,-8-20-14,14 6-20,6-11 1,14-1-2,5-4 1</inkml:trace>
  <inkml:trace contextRef="#ctx0" brushRef="#br0" timeOffset="842">717 453 81,'0'0'39,"13"19"-2,-15 6 2,8 17-29,-3-6-4,10 4-2,0-4-2,7-3 0,5-11-2,3-15 1,3-12-1,-2-19 0,-3-11 0,-8-11 0,-9-5 0,-9-1 0,-7 5 0,-13 12 0,-6 17 0,-6 19 0,-7 27-5,-16 2-20,13 21-15,-1 1 1,4 6-1,3-7 0</inkml:trace>
</inkml:ink>
</file>

<file path=ppt/ink/ink3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2:24.0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18 338 75,'-3'-13'38,"-3"-2"0,6 15-4,-8-17-19,12 34-7,-11-1-1,10 19-1,-3 5-3,4 6-1,0 1-1,4 4 1,0-9-2,2-4 0,1-6-2,-6-19-3,10 3-10,-15-16-25,14-16 1,-6-8 0,5 0-2</inkml:trace>
  <inkml:trace contextRef="#ctx0" brushRef="#br0" timeOffset="219">213 286 68,'-4'-14'39,"4"14"0,-16 27 1,10 8-19,-5-3-15,1 14 0,-8-2-3,4 6 0,-3-5-2,1-3-1,4-3-5,-5-17-6,17 5-27,0-27-1,0 16 0,0-16-2</inkml:trace>
  <inkml:trace contextRef="#ctx0" brushRef="#br0" timeOffset="515">384 353 66,'-7'-22'39,"7"22"-2,-29-5 2,25 20-22,-18 2-11,0 16-1,-7 0-2,6 11-1,0-2-3,3-3-1,10-1-2,2-13 1,11-5-1,-3-20 0,25 8 1,-5-21 1,3-12 2,0-4 1,-1-12 2,1 2 0,-8-2 1,1 6-1,-8 4 1,1 17 0,-9 14 0,0 0-1,4 33-1,1 6 0,-5 7-1,3 3 0,-2 1-2,-2-8-4,8 2-10,-10-28-24,16-9 0,-13-7 0,30-33-2</inkml:trace>
  <inkml:trace contextRef="#ctx0" brushRef="#br0" timeOffset="874">587 0 92,'0'0'39,"-9"22"0,11 16-2,-11 3-29,3 15-3,-3 4-1,1 7-1,3-1-1,-2-4-1,6-5-1,-2-12 0,6-4-3,-3-17-4,13 0-10,-13-24-23,14-8 1,-2-16 0,5-1-1</inkml:trace>
  <inkml:trace contextRef="#ctx0" brushRef="#br0" timeOffset="1061">665 383 68,'0'0'38,"9"16"-1,-5 12 1,-6-5-18,10 18-13,-10 0-3,2 4-1,0 0-4,-4-14-5,8 5-18,-4-36-14,0 0 0,-6-20 0,11-14 0</inkml:trace>
  <inkml:trace contextRef="#ctx0" brushRef="#br0" timeOffset="1233">759 68 93,'13'-24'37,"-6"11"-2,-1 27-9,-6 8-33,-3-2-27,5 7-1,0-1-2,10 3 1</inkml:trace>
  <inkml:trace contextRef="#ctx0" brushRef="#br0" timeOffset="1389">1008 437 67,'0'0'39,"0"0"0,0 0-1,3-23-16,-3 23-15,-16-5-2,-2 11-2,0 6-1,-7 4-1,2 4-1,-2 5 0,4 6-1,3-5-1,5 5 0,2-7 0,9 0-1,5-10 0,-3-14 1,25 13 0,-1-16 1,2-7 1,0-12 1,5-7 0,-4-10 1,-2-8 1,-1-17-1,-5-4 0,-4-7 0,-2 5 1,-7 6-1,1 12 0,-7 14 0,0 22 0,0 16 0,-9 45-1,2 2 0,3 15 0,-2 11 0,9 6-1,1-2 1,8-4-1,5-18 0,9-14 0,6-15-1,3-21-2,4-18-4,-15-35-12,21-2-22,-10-32 0,7-4-1,-12-13 0</inkml:trace>
</inkml:ink>
</file>

<file path=ppt/ink/ink3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2:30.3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323 36 75,'4'-15'38,"-4"15"-1,0 0 1,-17-23-26,17 23-5,-31 4-1,5 4-2,-9-4-2,-4 3-1,-3-1 0,2-1-1,4-4 1,7-4-1,10-1 0,19 4 0,-13-16 1,13 16-1,22-10 1,-9 11 0,1 5 1,2 7-1,-2 7 0,-9 9 0,0 5 0,-7 10 1,1 1-2,-4 4 2,1 1-2,-3-1 1,0-5-1,2-5 0,-1-2 0,5-8 1,-2-3-1,3-7 0,1-1 0,4-5 0,1 0 0,-6-13 1,24 22-1,-5-15 0,0 5 0,6-5 0,-1 0 1,3-1-2,-3 0 0,-2-5-2,1-1-3,-11-17-10,17 11-14,-17-13-12,5-1 3,-10-11-2</inkml:trace>
  <inkml:trace contextRef="#ctx0" brushRef="#br0" timeOffset="453">304 348 85,'-22'-6'34,"-1"7"1,-9-8-5,10 11-28,-9 9-9,-3-10-26,7 2 0,6-5-3,21 0 1</inkml:trace>
  <inkml:trace contextRef="#ctx0" brushRef="#br0" timeOffset="624">289 240 95,'13'3'38,"-13"-3"2,12 36-6,-9-7-27,19 11-1,-4 2-2,9 7-1,0 1-2,1-8-2,-1-4-4,-9-21-4,9 4-20,-27-21-11,14-21 2,-19-12-1</inkml:trace>
  <inkml:trace contextRef="#ctx0" brushRef="#br0" timeOffset="780">474 292 78,'-12'-23'36,"12"23"0,-26 3 1,20 27-26,-16 1-4,5 14-2,-8-3-2,2 4-2,3-4-2,-4-13-6,21 0-26,3-29-5,-10 18 1,10-18-3</inkml:trace>
  <inkml:trace contextRef="#ctx0" brushRef="#br0" timeOffset="1108">719 311 85,'2'-26'37,"-2"26"1,0 0 0,-18 12-30,-5 2-3,3 12-1,-8 4-1,3 3-1,4 5-2,3-2-1,8-4 0,9-5 0,11-7 0,3-8-1,6-11 1,2-8 0,1-6 0,0-11 1,-5-5 1,-2-4-1,-8-4 2,3 4 0,-5 5 1,-1 6-1,-4 22 0,0 0 1,13 8-1,-3 21-1,1 10 0,2 5-1,1 4-3,-4-6-3,11 8-14,-15-30-20,9 2 2,-15-22-3,18-7 2</inkml:trace>
  <inkml:trace contextRef="#ctx0" brushRef="#br0" timeOffset="1451">881 387 90,'10'19'37,"-3"4"-1,10 11 0,-11-5-31,3 3-2,-6-7-1,-5-9-2,2-16 0,-16 0-1,5-16 1,-1-15-1,2-7 1,6-8 0,4 0 1,11 1 0,4 4 1,11 14 1,4 8-1,4 22 1,-2 10-1,-2 20 0,-6 10-1,-4 6 0,-7 2-1,-7-1 0,-6-4-2,-5-14-1,-3-10-1,-7-20-1,15-2-1,-22-28 0,20 3 0,-3-11 2,8-7 2,3 1 2,7 0 2,7 6 3,-2 1 0,4 13 1,-9 6-1,4 17 0,-4 8-1,5 17-1,-8 8-1,3 9 0,-4 1-2,2 4 1,-7-3-3,-2-11-1,5 1-8,-7-35-21,-3 17-7,3-17 0,8-14-1</inkml:trace>
  <inkml:trace contextRef="#ctx0" brushRef="#br0" timeOffset="1966">1376 358 93,'0'0'38,"20"1"1,-20-1-1,9 42-30,-5-8-2,2 17-2,-3 4-1,-1 11-1,-4 2-2,2-4 0,-4-2-2,-1-14-3,5-5-4,-16-25-19,16-1-13,0-17 2,-2-19-2,-4-14 3</inkml:trace>
  <inkml:trace contextRef="#ctx0" brushRef="#br0" timeOffset="2169">1422 441 75,'16'-32'38,"-1"3"-1,11 18 2,-4-2-23,16 25-10,-15 4-1,7 16-1,-12 3-1,-9 7-2,-14 2-1,-12-9-1,-9 0-4,-21-23-11,11-1-23,-3-18 1,12-6-1,3-16-1</inkml:trace>
  <inkml:trace contextRef="#ctx0" brushRef="#br0" timeOffset="2387">1677 7 88,'0'0'39,"11"43"0,-14-10 1,14 10-33,-11 5-1,1 15-1,-1 1-2,4 2-1,-4-1-1,5-8 0,-2-5-2,-2-12-1,8-1-6,-9-39-21,4 17-10,-4-17-1,21-21 0,-13-4-1</inkml:trace>
  <inkml:trace contextRef="#ctx0" brushRef="#br0" timeOffset="2637">1867 447 78,'0'0'35,"31"-8"1,-18-9-1,8 8-28,-7-14-1,2 7-1,-11-9 0,-2 6-2,-7 0 0,4 19 0,-29-3-1,11 19 0,-5 12-1,3 10 0,1 4-1,6 6 1,6 0 0,9-6-1,9-5 0,6-15 0,8-8-2,-2-14-5,12 0-17,-9-26-15,5 0 1,-10-11-3,1 2 2</inkml:trace>
  <inkml:trace contextRef="#ctx0" brushRef="#br0" timeOffset="3370">2185 289 102,'0'0'39,"0"0"0,6 18-8,-6-18-25,-14 20-3,14-20-2,-28 16-6,21 3-19,-11-19-15,18 0 0,-16 5-1,16-5 1</inkml:trace>
  <inkml:trace contextRef="#ctx0" brushRef="#br0" timeOffset="3542">2137 521 99,'3'32'37,"-10"-19"1,10 10-10,-7-7-29,-17-8-27,21-8-7,-17 4-2,17-4-2</inkml:trace>
</inkml:ink>
</file>

<file path=ppt/ink/ink3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2:38.5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52 252 73,'0'0'36,"0"0"0,14 7 1,-14-7-28,18-11-3,-9-5 0,8-2-2,-1-8 0,-1-4-1,-4-3 0,1 1-1,-6-2 1,3 9-1,-6 3 0,-2 9-1,-1 13 1,0 0 0,-17 25-1,11 6 0,-2 8 0,1 12 0,1 5 0,3 2 0,0 2 0,3-6-1,3-3 0,2-7 0,1-7 0,-1-11-1,0-5 1,2-5-1,-7-16 0,8 22 0,-8-22 0,0 0 1,-17 14-1,0-14 1,-4-1-1,-6-4-1,2 2-2,-5-7-3,16 12-13,-7-16-20,21 14 1,-1-24-1,16 10 0</inkml:trace>
  <inkml:trace contextRef="#ctx0" brushRef="#br0" timeOffset="499">416 81 91,'0'-19'40,"0"19"0,0 0-1,30 34-32,-27-1-3,0 15 0,-4 7-1,2 7-1,-2 1-1,1-4 0,-5-4 0,3-8-1,-1-9-1,-3-13-1,3-8-1,3-17-1,-13-1-1,2-18 0,9-5 0,-3-9 1,2-2 1,-1 0 1,-2 0 2,-4 5 2,-3 3 0,-2 12 0,-11 2 0,-5 9 0,-4 2-4,-5-5-5,15 16-18,-5-18-13,14 6 2,1-6-3,15 9 2</inkml:trace>
  <inkml:trace contextRef="#ctx0" brushRef="#br0" timeOffset="936">736 264 75,'0'0'40,"13"11"0,-13-11-1,-4 24-19,4-24-18,-21 22-6,16 0-21,-13-18-14,18-4 1,-13 13-2,23 0 1</inkml:trace>
  <inkml:trace contextRef="#ctx0" brushRef="#br0" timeOffset="1092">742 484 71,'-15'6'38,"15"-6"0,-29 15-1,20-2-22,-4-1-29,13-12-20,0 0-2,-14-9-2,14 9 0</inkml:trace>
</inkml:ink>
</file>

<file path=ppt/ink/ink3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2:41.1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207 95 81,'-9'-39'39,"5"14"-2,-14-7-6,18 32-21,-19 3-2,5 25 0,-8 8-3,-1 16 0,-3 7-2,3 12 0,1 0-2,6 3 1,6-3 0,7-2-1,13-8 0,6-3-1,7-6 0,6-10-1,-1-6 0,1-11-3,1-3-3,-17-28-18,18 4-15,-13-16 0,9-3-2,-6-9 2</inkml:trace>
  <inkml:trace contextRef="#ctx0" brushRef="#br0" timeOffset="312">360 160 85,'0'0'38,"-9"16"1,8 16 0,14 23-29,-6 9-6,3 14 0,3 3-2,5 3 0,-5-13-1,7-9 0,-6-19 0,4-14-1,-2-20 0,3-16 1,-6-20 0,0-16 0,0-13-1,4-17 1,0-5-1,-4 1 1,-1 7 0,-2 7-1,-3 20-1,-4 15-2,-3 28-3,-13-1-12,10 30-22,-11 1 0,10 14-1,-7-5 0</inkml:trace>
  <inkml:trace contextRef="#ctx0" brushRef="#br0" timeOffset="624">635 418 64,'-23'-5'38,"6"13"-1,-14-8 0,2 18-15,-3-10-22,-7-16-15,6 13-20,4-13-1,10 0-2,3-10 0</inkml:trace>
  <inkml:trace contextRef="#ctx0" brushRef="#br0" timeOffset="936">729 523 67,'0'0'37,"15"-5"-2,2 9 2,-3-19-22,11 20-7,-9-5-1,4 14-3,-8 2 0,-2 6-2,-9 2-1,-3 4 0,-6 1 0,-2-6-1,-1-4 0,11-19 0,-11 13 0,11-13 0,13-20 0,2-2 0,7-7 0,1-4 1,0-6-1,-3 2 1,-7 6 0,-4 5 0,-9 8 0,0 18 0,-16 5 0,2 13 1,1 11-2,4 7 1,7 5 0,5-1-1,6-2-1,3-9-1,8-3-4,-20-26-13,39 10-20,-19-20 0,8 6 0,-8-14-3</inkml:trace>
  <inkml:trace contextRef="#ctx0" brushRef="#br0" timeOffset="1436">1302 597 67,'-11'13'40,"11"-13"-1,-12 23 1,12-23-14,-11 16-20,11-16-1,-3 26-2,3-26-1,0 16-1,0-16-2,0 0 0,0 0-4,-13-33-10,13 18-24,-12-12 0,6 2-1,-5-11-2</inkml:trace>
  <inkml:trace contextRef="#ctx0" brushRef="#br0" timeOffset="1950">1770 153 85,'0'0'37,"0"0"0,-26-2 1,8 8-33,-12-7-1,3 2-1,-7-2-1,7-2 0,1 0-1,10 3-1,16 0 1,0 0 0,0 0 0,0 0 1,20 16-1,-10-3 1,-1 4 0,-5 9 0,-7 6-1,2 7 1,-6 6 0,2 4-1,-2 3 1,3 0-1,-1-4 0,4-4 0,-1-7-1,2-8 1,0-6-1,-1-7 0,0-3-1,1-13-1,0 0-2,0 0-3,0 0-10,-11-26-23,22 6 1,-4-12-1,12 5 0</inkml:trace>
  <inkml:trace contextRef="#ctx0" brushRef="#br0" timeOffset="2278">1722 471 83,'0'0'36,"2"19"-1,-26-15 0,3 5-33,-11 3-6,-9-11-29,9 1-1,3-7-3,6-4 1</inkml:trace>
  <inkml:trace contextRef="#ctx0" brushRef="#br0" timeOffset="2715">2081 79 82,'6'-29'39,"-6"29"-2,17-11 3,8 24-30,-9 1-2,7 18-2,-9 4-2,2 16 0,-3 9-2,-7 8 1,-4 5-2,-7 4 1,-8-1-1,-4-2-1,-9-4 0,-9-12-2,-4-6-2,-15-23-6,14 5-20,-17-30-12,8 1 0,3-17 0</inkml:trace>
  <inkml:trace contextRef="#ctx0" brushRef="#br0" timeOffset="4603">3046 486 85,'18'1'37,"-18"-1"1,0 0 1,-13-4-31,-9 11-1,-21-6-2,-5 8 0,-9-2-2,-3 2 0,-1-2-1,4 5-1,10-3 0,6 1-1,12-2 0,5 0-1,24-8-3,-19 4-2,19-4-13,0 0-21,21-7 1,-7-6-1,3 7-1</inkml:trace>
  <inkml:trace contextRef="#ctx0" brushRef="#br0" timeOffset="4899">2690 421 82,'0'0'38,"-27"1"-1,27-1 1,-38 12-31,17 4-1,-11-3-1,3 5-2,-5-2-2,4 5 1,4-3-2,12 1 1,2-2 0,11-2-1,1-15 0,10 16 0,6-12 1,5 1-1,1-4 0,4 2 0,0 1 1,2 2-1,-2 3 0,-2 1-1,-2-1-1,-8-5-3,7 9-14,-21-13-20,8-13 0,-8-6-1,5 0 1</inkml:trace>
  <inkml:trace contextRef="#ctx0" brushRef="#br0" timeOffset="5336">2955 348 75,'0'0'38,"0"0"0,0 0 0,0 0-25,35 26-4,-15-8-1,12 9-3,-1-1-1,-3 7-1,-10-1-1,-12 2-1,-15-4-1,-17-5-1,-6 1-2,-19-12-8,17 9-27,-18-11-3,14 4 1,2-12-2</inkml:trace>
</inkml:ink>
</file>

<file path=ppt/ink/ink3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2:47.2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402 36 85,'0'0'36,"12"-24"2,-12 24-4,-28-10-27,-4 14-1,-13 0-1,-1 8-2,-8-3 0,3 1-1,6-3-1,5-4 0,13 1 0,12-1 1,15-3-1,0 0 0,0 0 1,0 0-1,13 16 1,-13-16 0,17 24-1,-11-4 1,-3 6-1,-3 9 1,-1 4-1,-2 7 0,-2 6 0,-1 1 0,0-1-1,0-3 1,1-3-1,-2-7 0,2-7 0,-1-2-1,3-8 1,-3-2 0,3-4-1,3-16-1,-2 17-2,2-17-1,0 0-7,-9-35-17,15 12-13,-1-14 2,13 2-1,-1-10 1</inkml:trace>
  <inkml:trace contextRef="#ctx0" brushRef="#br0" timeOffset="406">327 343 92,'0'0'37,"0"0"0,-17 9 0,-13 4-33,-13 0-5,-11-13-15,5 8-20,0-9-2,10-3 0,7-9-1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6:01.1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72 54 76,'-5'-16'38,"-5"-4"-2,10 20 2,-9-18-29,9 18-2,-3 24-2,3 9-3,-2 9 0,1 10-1,0 9 0,1 7 0,-3-1-1,-2-1 0,1-8 0,0-13 0,-1-12 0,1-7 0,4-26-1,0 0 1,-14-4 0,11-15 0,6-4-1,1-2 1,2-3 0,7 2 0,4 2 0,3 6 0,-1 8 0,3 7 0,-5 5 0,-1 8 0,-6 6 1,-5 7-1,-7 3 1,-5 4-1,-3 2 0,-6-4 0,1-2-2,-2-10-3,5 10-17,-5-27-17,17 1 1,-13-15-1,13 15 0</inkml:trace>
  <inkml:trace contextRef="#ctx0" brushRef="#br0" timeOffset="437">285 344 77,'-3'19'37,"6"4"-2,-12-1 1,17 9-31,-8-4-2,10 4 0,-2-7-2,10-6-1,-2-7 1,5-9-1,3-9 0,2-11 1,-2-4 0,-2-7 0,-2-1 1,-1 4 0,-7 0 0,-2 10 1,-10 16-1,0 0 1,-2 13-1,-1 14 0,-4 8-1,1 6 0,-1 4 0,3 10 1,-1-1-2,8 1 1,-1 1-1,2-3 1,2-4-1,-2-1 0,2-6 0,-6-7 1,-3-8-1,-6-8-1,9-19 1,-31 13 0,6-17 0,-4-9-1,-1 0 0,2-8-1,4 3 0,3-6-1,14 11-6,-6-7-31,30 5 2,-2-5-1,14 4-2</inkml:trace>
  <inkml:trace contextRef="#ctx0" brushRef="#br0" timeOffset="3340">1029 382 31,'0'0'31,"0"0"4,0 0-2,0 0-11,0 0-10,-9-13 0,9 13-4,5-16-1,-5 16-2,10-30 0,-2 14-2,0-8 0,0 5-1,1 2 1,-3 1-1,-2 3 0,-4 13-1,0 0 2,0 0-2,-1 16 0,-1 7 0,-1 6 0,2 8 0,-1 2 0,5 6-1,-1-2 0,2-4 0,0-4 0,1-7 0,-1-6 0,-1-6 0,-3-16-1,3 17 1,-3-17 0,0 0-1,0 0 1,-22 10 0,22-10-1,-26 6 0,12-2-1,-5-5-2,19 1-9,-32 3-26,32-3 0,-17-8 0,17 8-2</inkml:trace>
  <inkml:trace contextRef="#ctx0" brushRef="#br0" timeOffset="3901">970 116 90,'0'0'36,"-13"-10"1,-2-4-8,15 14-22,-23 4 0,23-4-3,-29 15 0,13-1-2,-6 4 1,4 5-2,0 4 0,2 5-1,3 2 1,2 3-1,2 3 0,9 2 0,4 0 0,6-2 0,2 1 0,4 0 1,3-2-1,1-1 0,2-5-1,1-5 1,3-5 0,4-7-1,4-9 1,2-6-1,3-9 1,1-14 0,2-10 0,-3-13 0,-5-12 0,-5-15 1,-14-4-1,-7 2 0,-11 0 1,-15 13 0,-6 8-2,-15 18 2,-2 13-1,-9 21-2,3 25-8,-13-9-28,13 14-1,2-6-2,8 0-1</inkml:trace>
</inkml:ink>
</file>

<file path=ppt/ink/ink3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2:52.5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35 414 87,'0'0'38,"-3"-24"0,3 24 0,0 0-28,7 15-2,-11 2-2,1 17-1,-3 12-2,4 11-1,-2 6 0,1 9-1,0-1 0,5-1 0,-4-5-1,2-10-1,2-12 0,-4-17 0,1-8-3,1-18-5,0 0-17,-10-43-14,11 10-1,-4-17-1,8 0 3</inkml:trace>
  <inkml:trace contextRef="#ctx0" brushRef="#br0" timeOffset="265">19 334 50,'16'-14'35,"1"15"0,0-1 1,14 15-11,-5-12-16,8 19-2,-8-8-1,0 13-1,-13 1-2,-3 6 0,-11-1-2,-12 3 0,-6-3-2,-10-8 0,-3 2-5,-14-20-20,16 2-11,0-12 0,11-3-1,6-13-1</inkml:trace>
  <inkml:trace contextRef="#ctx0" brushRef="#br0" timeOffset="562">290 356 68,'0'0'38,"15"28"0,-15-9 0,4 17-16,-1-8-17,1 8 0,-8-1-3,4 2 0,-4-10-1,-1-5-1,5-22 1,0 0-1,-14 0 0,10-24 0,4-8 0,1-6 0,5-3 1,5 1-2,7 5 2,-2 5-2,2 13-1,-2-2-4,7 17-23,-23 2-9,22-10 0,-22 10-1</inkml:trace>
  <inkml:trace contextRef="#ctx0" brushRef="#br0" timeOffset="858">501 377 93,'-3'29'37,"-8"-2"0,9 12-3,-15-9-27,17 4-2,0-5-2,4-4-1,5-8-1,8-6 0,1-8-1,3-9 0,1-10 0,-3-8 1,-3-7-1,-3-2 1,-12-4 0,-2 0-1,-12 5 0,-9 2-1,0 13-3,-9-8-11,6 23-23,-1-3 0,7 9 0,2-3-2</inkml:trace>
  <inkml:trace contextRef="#ctx0" brushRef="#br0" timeOffset="1248">654 321 89,'-13'10'37,"5"4"0,8 19 0,-5-5-29,10 15-2,-5-2-2,8 3-2,-2-3-1,6-7 0,1-11 0,1-8-1,2-12-1,-2-9 1,2-10 0,-3-10 0,-3-11 0,-2-1 0,-4-5 1,-4 2-2,3 6 0,-7 0-4,8 18-5,-13-5-24,9 22-3,0 0 0,26 0-1,-26 0 21,22 5 12,-22-5 5,19 1 7,1 11 25,-20-12 5,14 22 0,-14-9 1,12 22-20,-15-5-11,12 9-1,-9 0-3,6 0-1,-4-2-2,-2-12-1,5-6-4,-5-19-2,0 0-2,-18-35-5,18 5 1,-17-25 0,13-4 5,-6-13 3,2 0 5,7 10 3,-6-1 5,14 24 2,-14-5 1,17 32-4,-10 12-6,0 0-31,10 20-3,0-6-1,5 8-3</inkml:trace>
  <inkml:trace contextRef="#ctx0" brushRef="#br0" timeOffset="1794">1154 311 92,'19'0'37,"-19"0"0,0 0-2,-23 10-28,8 9-1,-9 2-3,1 7-1,-2 5-2,2 1-1,6 4-2,4-7-1,10 0 0,3-12-1,13-4 0,-13-15 1,33-6 1,-14-13 2,3-12 2,-2-10 1,-3-13 2,0-5 0,-8-10 1,3 4-1,-11-2 1,1 11-1,-7 3 0,2 16-1,-7 12 1,10 25-2,-16 8 0,12 24 0,1 9-1,7 18 1,7 11-2,2 4 1,2 1-1,4-5-1,1-5-3,-9-26-7,15 4-18,-13-30-12,7-10 1,-12-19-2,7-2 2</inkml:trace>
  <inkml:trace contextRef="#ctx0" brushRef="#br0" timeOffset="2247">1307 384 81,'0'0'37,"12"16"-1,8-4 1,-5-13-28,13 8-2,-9-13-1,4 5-2,-8-10-1,-15 11-1,10-17 0,-10 17-1,-17-10 0,-1 11 0,1 9-1,-3 6 1,4 6-1,3 5 1,4 1-2,5 0 0,8 3-2,2-11-4,11 8-6,-17-28-23,39 18-1,-14-23-1,11 5 1</inkml:trace>
  <inkml:trace contextRef="#ctx0" brushRef="#br0" timeOffset="2496">1648 536 73,'19'-17'36,"-12"-6"-1,3 1 2,-15-16-24,8 14-4,-14-5-2,7 13-1,-9 2-2,13 14-2,-23 14-1,11 12 0,-1 8-2,-1 3 0,1 4-1,0-6 0,7 0 0,-1-10-1,10-6 1,-3-19 1,19 10 0,-2-18 1,3-8 1,3-11 1,-2-14-1,5-9 1,-6-16 0,-1-7 1,-5-7 0,0 5-1,-6 5 1,0 8-1,-6 15 0,-4 22 0,2 25 0,-7 30-1,6 17 0,-2 19-1,9 16 0,1 5-1,6 1-1,4-12-3,11-3-11,-14-40-23,19-19-2,-1-37 0,4-24-1</inkml:trace>
</inkml:ink>
</file>

<file path=ppt/ink/ink3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3:04.2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68 182 63,'-19'-9'36,"19"9"-1,-17-11 2,3-6-23,14 17-5,0 0 0,13-6-3,-13 6-1,22 3-1,-9 3-1,5 11-1,-4 3-1,-2 10 0,-10 3 0,-5 6 0,-9 4 0,-6-3 0,-2 0-1,-2-7 1,1-12-1,5-9 0,16-12 1,0 0-1,-4-24 0,18 0 0,7-8 0,5-4 0,2-5 1,-1-1 0,-1 1-1,-5 9 1,-4 2 1,-8 9-1,-9 21 1,0 0-1,-3 17-1,-3 16 1,-2 8-1,2 4 1,0 0-1,7 2 0,4-3 1,5-12-2,5-7 1,2-14-2,7-5-3,-7-21-4,19 10-16,-14-22-16,7 3 1,-8-8-3,1 2 3</inkml:trace>
  <inkml:trace contextRef="#ctx0" brushRef="#br0" timeOffset="749">696 103 86,'5'-18'37,"-5"18"0,0 0-1,-15 5-27,-2-1-1,0 13-3,-11-5 0,2 10-1,-3 1-2,4 3 0,1 1 0,11 6 0,1-1-1,12 1 0,8 0 0,5-4-1,1-2 1,10-1 0,2-5-2,1-1 1,4-7-1,-3-5-1,2-2-4,-7-17-10,7 8-22,-12-19-3,4 4 2,-18-14-1</inkml:trace>
  <inkml:trace contextRef="#ctx0" brushRef="#br0" timeOffset="998">761 266 65,'-20'-13'36,"-2"13"0,-9-3 0,4 16-12,-8-7-22,-3-3-11,2 6-25,4-3-1,6 0-1,5-6-3</inkml:trace>
  <inkml:trace contextRef="#ctx0" brushRef="#br0" timeOffset="2777">863 0 82,'-5'-21'39,"5"21"-1,0 0 0,-10 35-28,-6-3-2,0 24-3,-8 3-1,-1 7 0,-4 5-3,1-6 0,1-6-1,4-11 0,2-6-2,4-14-3,12 3-8,5-31-25,0 0-1,13 0-1,8-15 0</inkml:trace>
</inkml:ink>
</file>

<file path=ppt/ink/ink3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3:07.6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230 148 62,'12'-28'36,"-11"-2"1,1 7 0,-14-9-24,12 32-2,-14-29-2,1 30-2,-12 1-1,6 15-2,-3 3-1,2 6-1,1 2 0,3 4 0,2-1-1,2 3 0,2-1 0,4-1 0,1-2 0,0 4 1,4 3-2,1-1 1,0 2 0,4 0 0,-4 1-1,3 0 0,-3 0 0,2-3 1,-7-1-1,1-5 0,1-1-1,-3-6 0,3-3-1,3-20-1,-10 15-3,10-15-5,-7-13-13,1-12-17,15 2 2,0-16-1,8 3 3</inkml:trace>
  <inkml:trace contextRef="#ctx0" brushRef="#br0" timeOffset="359">192 365 71,'-1'-15'36,"1"15"-1,-25-10-1,5 20-21,-12-3-8,2 4-3,1 3-6,-4-10-30,15 1 0,18-5-2,0 0-1</inkml:trace>
  <inkml:trace contextRef="#ctx0" brushRef="#br0" timeOffset="531">255 381 56,'-5'31'37,"8"13"0,-3-5 0,5 14-12,-14-9-17,16 1-2,-10-16-1,3-2-2,-4-10 0,4-17-2,0 0 0,-15-14-1,8-11 1,3-8-1,4-7 1,4-4-1,8 1 0,2 7 0,7 4-1,-1 6-2,6 18-5,-19-5-29,16 15-1,-8-2 0,3 10-1</inkml:trace>
  <inkml:trace contextRef="#ctx0" brushRef="#br0" timeOffset="874">410 522 78,'13'13'36,"2"-3"1,-2-12-3,19 9-25,-14-13-1,3 3-2,-6-8-1,-15 11-1,17-22-1,-17 22-2,0-22 1,0 22 0,-19-4-1,3 13 0,-1 9-1,0 7 1,-1 2-1,4 7 1,5-1-1,5 2 0,7-5 0,3-5-1,10-2-2,-2-14-3,16 5-15,-11-21-18,10 2 1,-3-11-3,5 2 3</inkml:trace>
  <inkml:trace contextRef="#ctx0" brushRef="#br0" timeOffset="1201">708 544 87,'0'0'37,"0"0"-1,0 0 1,17-1-31,2 1 0,-3-8-2,4 0-1,-6-5-1,-2-2-1,-11-1 0,-2 3-1,1 13 1,-26-10-1,3 20 0,-2 8 0,2 9 0,0 5 0,4 6 0,9-1 1,6 1-1,11-5 1,6-3-1,6-8-1,7-6-1,-5-17-6,14 2-21,-13-20-10,7-1 2,-10-18-3</inkml:trace>
  <inkml:trace contextRef="#ctx0" brushRef="#br0" timeOffset="1670">1231 72 78,'0'0'39,"-20"-18"0,20 18-1,-29 1-25,16 18-6,-14 2-1,2 20-2,-1 4-1,1 14-1,2 5 0,3 5-1,7 1 0,9-1 1,4-2-2,7-5 1,6-1 0,7-8-1,3-3 0,-1-10-1,4-4-1,-1-11 0,2-5-3,-9-20-4,15 4-20,-19-27-11,12-4 1,-8-17-2,6-5 2</inkml:trace>
  <inkml:trace contextRef="#ctx0" brushRef="#br0" timeOffset="2075">1576 152 52,'-9'-16'36,"9"16"0,-26-22 0,9 30-10,-18-10-20,9 9-1,-12 1-1,8 3-2,0 1 0,8 1-1,9-2 0,13-11 0,4 21 1,-4-21-1,25 13 1,-12-5-1,-13-8 1,17 19-1,-15-6 1,-5 4 0,-3 4-1,2 9 1,-5 5 0,5 5 0,1 5 0,3 2 0,3 5-1,1-3 0,0-3 0,-1-4 0,-3-10-1,0-6-1,-3-6-1,3-20-2,0 0-4,-17-7-14,24-6-17,0-13-1,12 4 0,-3-11 1</inkml:trace>
  <inkml:trace contextRef="#ctx0" brushRef="#br0" timeOffset="2434">1569 480 74,'-3'-13'35,"3"13"-1,-39 3 1,11 3-31,-7 1-7,-11-4-29,10-4 0,7-7-3,9 0 0</inkml:trace>
  <inkml:trace contextRef="#ctx0" brushRef="#br0" timeOffset="2777">1697 48 58,'3'-23'38,"10"10"-1,-3 0 2,12 15-17,-5 0-13,9 17-2,-8 4-1,2 13-1,-4 12-2,0 7 0,-3 8-1,-4 10 0,-4 5-1,-5 1 1,-7 10-1,-4-4-1,-11-5-1,-10-9-3,-4-5-5,-23-30-24,12-2-8,-9-21 0,4-16-3</inkml:trace>
</inkml:ink>
</file>

<file path=ppt/ink/ink3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3:33.2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26 304 49,'-4'-20'37,"-4"5"-2,8 15 2,-4-26-15,4 26-10,0 0-2,0 0-3,-4 13-2,4 7-1,-5 3-1,5 8 0,0 2-1,0 6-1,0-1-1,2-1 1,1-3-2,-2-9-1,4-3-3,-5-22-6,0 0-24,4-31-5,0-1 2,-5-20-3</inkml:trace>
  <inkml:trace contextRef="#ctx0" brushRef="#br0" timeOffset="234">20 27 62,'0'-20'33,"-1"7"-3,1 13-9,0 0-47,0 0-3,14-3-2,-14 3-1</inkml:trace>
  <inkml:trace contextRef="#ctx0" brushRef="#br0" timeOffset="437">257 162 65,'0'0'38,"0"0"-1,-15 17 1,2 2-18,-3-7-16,0 9-2,-2-4 1,5 9-1,9 0-1,8 2 0,9 0 0,9 3 0,3-3 0,-2 0 0,-4-2 0,-8-3 0,-11-6-1,-13-3-1,-9-4-1,-12-9-6,12 7-22,-8-14-8,9 3 1,7-9-3</inkml:trace>
</inkml:ink>
</file>

<file path=ppt/ink/ink3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3:34.1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23 309 76,'-15'-29'40,"15"29"-1,-11-18 1,11 18-26,0 21-7,8 9-2,-3 4-2,6 11 0,1 4-2,1 4 0,3 0-3,-5-12-1,4-1-5,-15-40-16,8 18-16,-8-18 1,21-27-2,-17-7 2</inkml:trace>
  <inkml:trace contextRef="#ctx0" brushRef="#br0" timeOffset="187">156 277 65,'0'-19'39,"0"19"-1,0 0 1,-16 15-17,16 22-16,-9 2-2,5 6 0,-5 1-3,0 2-1,5-2-5,-9-24-20,13 5-13,0-27-1,13 20-1,-13-20 1</inkml:trace>
  <inkml:trace contextRef="#ctx0" brushRef="#br0" timeOffset="499">394 337 86,'0'0'36,"-29"-25"1,13 34-4,-5-9-27,3 22-2,-3 3-2,5 7 0,0 3-2,6 1-1,5 2-1,7-6 1,7-5-2,4-12 1,3-9 0,-2-7 1,6-13 1,-5-8 0,1-9 1,-5-7 0,-2-1 2,0 7-1,-5 5 1,-1 13 0,-3 14 0,0 0 0,10 39-1,-6 0 0,2 9-2,0-4-1,2 3-3,-6-20-10,15-1-24,-17-26 0,28 15-1,-14-30 0</inkml:trace>
  <inkml:trace contextRef="#ctx0" brushRef="#br0" timeOffset="873">582 0 83,'-13'-18'39,"13"18"0,0 0 0,-4 37-31,7-1-3,3 16 0,-2 3-2,0 10-1,-2 2-1,-2-2 0,-3-2-1,-1-9-1,1-4-1,-6-17-2,9 0-8,-15-24-27,15-9 1,15-9-2,2-7 1</inkml:trace>
  <inkml:trace contextRef="#ctx0" brushRef="#br0" timeOffset="1076">685 355 86,'0'0'37,"-1"40"1,-7-13 0,20 18-32,-14-3-2,8-5-2,-4-4-3,-4-14-5,11 1-19,-9-20-14,7-27 2,-5-14-2,2-6 2</inkml:trace>
  <inkml:trace contextRef="#ctx0" brushRef="#br0" timeOffset="1232">699 101 68,'0'-22'33,"-4"7"-7,4 15-26,20 1-28,-20-1-4,28 26-1</inkml:trace>
  <inkml:trace contextRef="#ctx0" brushRef="#br0" timeOffset="1388">1007 353 82,'0'0'38,"0"0"0,-17-19 0,17 19-33,-17 13-2,-1 1 0,-2 1-2,3 7 0,-3 4-1,2 2-1,5 3-1,2-4-1,8 1 0,0-8-1,7-1 0,-4-19 1,20 23 0,-4-23 1,3-5 2,4-7 1,-1-9 1,4-6 0,-4-11 1,2-9 0,-5-6 1,-3-4 0,-3-7-1,-2 3 0,-6-2 0,-1 9 0,-4 9 0,-1 14 0,-4 12-2,5 19 1,-10 32 0,6 13-1,1 16-1,0 14 1,5 6-1,2 2 1,6-1-1,6-15 0,4-13 1,8-18-1,3-17-1,6-19 0,3-15-2,-1-17-2,7-6-9,-18-26-18,18-1-9,-15-4 0,-5 3-1</inkml:trace>
</inkml:ink>
</file>

<file path=ppt/ink/ink3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3:48.3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341 40 49,'0'0'33,"17"-3"2,-3 6 0,-14-3-20,17-1-3,-17 1-3,0 0-3,0 0-1,-13 1 0,-8-4-2,3 5-1,-13-2 1,-3 3-2,-2 1 1,-4 9-2,3-6 2,2 11-3,2-4 1,7 5 0,4-1 0,5 0 1,4 0-2,5-1 1,3 2 0,5-3 1,1 1-1,3 4 0,5-2 0,1-3 0,2 0 1,3-2-1,1-4 0,4-4 0,3-5 0,2-5 0,-3-5 0,1-8 0,-5-6 0,-5-3-1,-7-5 1,-8-1 0,-9 3 1,-8 7-2,-5 5 1,-2 8-3,1 15-6,-7-10-19,24 17-12,8-13 1,-11 16-3</inkml:trace>
  <inkml:trace contextRef="#ctx0" brushRef="#br0" timeOffset="2262">739 0 86,'0'0'37,"-6"17"1,6-17-1,-7 26-30,7-26-2,-13 23-3,13-23 1,-21 15-5,16-4-3,-17-13-24,22 2-9,0 0 0,-9 13-2</inkml:trace>
  <inkml:trace contextRef="#ctx0" brushRef="#br0" timeOffset="2465">757 207 82,'-5'13'39,"5"-13"-1,-17 15 1,12 2-33,-12-14-4,-1 1 0,2-4-2,-1-7-7,17 7-30,-10-13 0,10 13-2,8-29-1</inkml:trace>
</inkml:ink>
</file>

<file path=ppt/ink/ink3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3:53.3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251 45 62,'-3'-18'35,"3"18"1,-13 10-2,8 11-21,-11-11-6,9 12 0,-15-9-1,4 8-2,0-3-1,2 0 0,0 1-1,10 0 0,3-2 0,9 8-1,5-2 0,5 0 1,2 5-1,-1 1-1,-2-2 1,-7 4-1,-6-7 1,-10-3-1,-7-3 1,-7-3-1,-9-5 0,1-6-1,-2-4 1,3-3 1,8-5-2,21 8 2,-13-15-2,13 15 1,26-10 0,-5 12-1,5 3 2,-1 8-2,-3 8 1,-8 6-1,-2 5 1,-11 10 0,-5 3 0,0 4 0,-5 3 0,-4-3 0,4-7 0,0 3 1,5-6-1,4-4 1,9-6-1,4-6 1,4-6-1,6-2 0,2-4 0,-2-5 0,2-4-2,-4-10-2,1 7-5,-20-27-12,13 12-19,-10-11 0,3 1-1,-8-10 1</inkml:trace>
  <inkml:trace contextRef="#ctx0" brushRef="#br0" timeOffset="686">652 270 70,'0'0'36,"-14"-24"-1,1 18 2,-12-11-28,6 15-4,-13-1 0,6 6-1,-1 4-1,5 2-1,3 1 0,11 5 1,-2 1-1,10 2 1,0 0-1,5 2 1,-6 0-1,1 3-1,-3 1 0,-1 7 0,-1 1 0,1 2-1,0 2 1,4 3-1,-2 0 0,4 0 1,-2-1 0,0-8-1,3-1 0,-3-7 1,0-5-1,0-17-1,-5 14-1,5-14-1,0 0-3,-13-39-10,26 22-17,-11-16-7,15 4 0,-4-9 0</inkml:trace>
  <inkml:trace contextRef="#ctx0" brushRef="#br0" timeOffset="1029">596 519 79,'14'-10'36,"-14"10"0,-19 6 0,-7-13-31,2 8-4,-7 9-8,-6-13-27,14 3-1,-3-8-2,10 2 0</inkml:trace>
  <inkml:trace contextRef="#ctx0" brushRef="#br0" timeOffset="1544">943 324 83,'-16'-16'37,"16"16"1,-22 12-2,25 9-29,-13 4-1,4 10-2,-2 4-2,2 6 0,2-3-1,-1-3-1,2-5 0,2-6-2,2-9-2,-1-19-3,13 8-13,-11-28-18,12 1 1,-7-8-2,9 4 3</inkml:trace>
  <inkml:trace contextRef="#ctx0" brushRef="#br0" timeOffset="1778">910 430 68,'0'0'37,"0"13"-2,16-2 2,-16-11-26,40 15-5,-12-12 1,14 1-3,0-4 0,4 3-1,-1-3 0,2 3-1,-3-3 0,-4 0-1,-9 1-1,-11 5-1,-7 1-2,-13-7-6,0 0-25,0 0-6,-17 3 2,-1-13-2</inkml:trace>
  <inkml:trace contextRef="#ctx0" brushRef="#br0" timeOffset="2028">1331 367 88,'0'0'37,"29"32"-1,-29-14 2,17 19-34,-15-4 0,-4 4-3,-12-6 0,-8-6-3,-6 1-4,-24-14-31,21-7-1,-9-10 1,12-1-3</inkml:trace>
  <inkml:trace contextRef="#ctx0" brushRef="#br0" timeOffset="2668">1733 492 71,'0'0'39,"-6"-16"-1,6 16 0,0 0-23,9 20-8,-12-1-1,4 16-2,-5 4 0,3 16-2,-2 0 0,1 10 0,-3-3-2,0-3 1,1-8-1,-2-6-1,3-12-2,3-33-2,-7 23-10,-9-41-25,15-3 0,-7-21 0,10 3-1</inkml:trace>
  <inkml:trace contextRef="#ctx0" brushRef="#br0" timeOffset="2917">1721 446 86,'11'-27'38,"10"20"0,-8 1 0,19 17-32,-7-1 0,4 17-3,-6 5 0,-3 9-2,-11-2 0,-15 1-2,-8-1-2,-17-10-2,7 7-14,-16-26-20,6 1 0,-2-17-1,10 1 0</inkml:trace>
  <inkml:trace contextRef="#ctx0" brushRef="#br0" timeOffset="4758">2186 85 63,'-3'-14'38,"-6"-4"-2,9 18 2,-17-3-25,13 25-4,-14 3-2,5 12-2,-4 1-1,4 14-1,-4 6 0,4 7-2,5 0 0,7 2 0,1-2 0,9-1 0,1-4-1,1-5 0,4-8 0,-1-11-1,1-7-2,-15-29-2,30 26-9,-29-41-24,15-2-1,-6-18 0,8 2-2</inkml:trace>
  <inkml:trace contextRef="#ctx0" brushRef="#br0" timeOffset="5039">2231 399 54,'0'0'37,"-9"16"-1,9 6 0,-4-5-11,12 18-20,-3-5 0,5 4-2,3-7-1,1-5-1,1-6 0,1-15-1,-2-8-1,-1-13 2,-4-9-1,1-2 1,-6-5 0,-1 4 0,-1 0 0,-2 17 2,-2 2-1,2 13 0,0 0 1,-13 34-2,9-3 2,0 6-2,4 5 1,0 9-1,0-2 0,5 2 0,-5-2 0,2-4-1,-4-5 1,0-4-1,-3-4 0,-2-9 0,0-4-2,7-19 0,-19 21-3,4-35-10,15 14-12,-4-18-14,7-4 1,0-14-2,7-2 2</inkml:trace>
  <inkml:trace contextRef="#ctx0" brushRef="#br0" timeOffset="5491">2525 116 81,'14'16'39,"-14"-16"-1,22 30 1,-14-17-30,13 13-3,-11-6-1,10 14-1,-6-3-1,4 8 0,-7 5 0,-2 6-2,-3 5 0,-10 3 0,-9 0 0,-8 2-1,-5-8-2,-8-10-2,0 2-11,-18-32-17,13 1-10,-1-17 1,8-5-3</inkml:trace>
  <inkml:trace contextRef="#ctx0" brushRef="#br0" timeOffset="8424">2831 4 43,'0'0'33,"-24"-7"2,24 7 0,0 0-20,0 0-4,0 0-2,20 1-2,-20-1-2,30 9-2,-12-2 0,5 2 0,-6 0-1,2 4 1,-3 1-2,-4 6 1,-8 6 0,-6 6-1,-6 3 0,-5 7 0,-5 4 0,1-1 0,0-1-1,2-5 0,4-5 0,9-6 0,8-2 0,7-10-1,4-5 2,5-6-1,0-5 0,-1-3 1,1 0-2,-5 1 2,-17 2 0,18 14-1,-15 4 0,-6 10 0,3 5 1,-5 8-1,1-1 2,0 5-1,-5-3-1,5-2 2,-3-2-1,2-3 0,-5-5 0,1-2 0,-4-4-1,2-2 1,-2-5-2,-2-2 1,2-5-2,-1-7-1,1 1-3,-15-23-8,28 19-18,-27-30-9,9 7 0,-2-12 0</inkml:trace>
</inkml:ink>
</file>

<file path=ppt/ink/ink3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15.6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-9 19 75,'2'-28'34,"-2"28"-3,0 0-25,10 32-34,-6-3-4,-1 5-3</inkml:trace>
</inkml:ink>
</file>

<file path=ppt/ink/ink3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07.7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93 391 73,'-16'-3'37,"16"3"1,-22 6-1,21 9-29,-14-3 0,10 14-3,-6 2 0,11 9-3,0 2 0,9 1-2,7-4 1,7-3 0,3-8-2,4-15 1,4-10 1,-4-10-1,-3-17 1,-5-11 0,-6-6 0,-10-6 0,-8 2 0,-7 4 0,-9 6-1,-8 14 1,-6 14-1,-4 16-1,1 14-1,-4-2-7,15 19-19,-4-18-12,15 6 2,13-25-3</inkml:trace>
  <inkml:trace contextRef="#ctx0" brushRef="#br0" timeOffset="375">370-1 71,'-3'-14'39,"3"14"1,0 0-1,0 0-18,-10 22-16,13 16-1,-6 6-1,3 12 0,0 7-1,0 10-2,0 1 0,-2-8 0,2-8 0,0-14-1,-2-7 0,-3-15 0,5-22-1,0 0 0,0 0 1,-13-29 0,16 2 0,3-1 0,5-1 1,10 5 1,5 5-1,4 9 1,0 15 2,1 12-3,-8 8 2,-6 6-1,-11 4 0,-12-1-1,-11-3 1,-11-8-1,-6-5-3,-5-15 0,3-3-2,-5-25-12,24 12-22,-3-18 0,20 4 0,0-6-1</inkml:trace>
  <inkml:trace contextRef="#ctx0" brushRef="#br0" timeOffset="843">521 384 76,'19'7'38,"-2"-14"-2,15 5 1,-16-12-29,12 6-1,-11-8-3,2 5 0,-19 11-1,10-17-1,-10 17 0,-22 6-1,3 7 1,-4 9-2,2 8 2,-4 6-1,5 10 0,5-3-1,11 2 0,4-4-2,9-1 0,7-17-3,11 7-10,-10-30-19,21 0-5,-11-17 1,12 0-2</inkml:trace>
  <inkml:trace contextRef="#ctx0" brushRef="#br0" timeOffset="1092">830 384 70,'0'0'38,"-20"0"-1,11 25 1,-9-2-21,10 15-13,0-1 0,5 4-3,6-3 0,5-5-2,5-11-1,8-16 2,0-11-1,2-17 0,0-10 0,-2-9 2,-4-5-1,-3 4 1,-2-1 1,-3 11 0,-7 7 1,-2 25 0,0 0 0,3 28 0,-6 8-1,3 14 1,-1 6-1,0 13 0,-1 0 0,2 7-1,-1-2 1,1-7-1,-2-2-1,-2-7 1,-3-6-2,2-11 0,-6-7-1,-2-18-2,13-16-3,-35-5-9,35 5-13,-10-47-13,10 8 2,0-18-1,9-2 2</inkml:trace>
  <inkml:trace contextRef="#ctx0" brushRef="#br0" timeOffset="1560">1119 349 59,'0'0'38,"24"14"0,-22 0 1,2 25-12,-11-11-21,8 10-2,-1 2 0,8 4-2,0-3-1,4-1-1,-2-2-1,-4-8 0,-5-5 0,-12-7-1,-10 0-1,-13-15-4,8 13-16,-17-22-15,14 1 0,1-6-1,14-2 1</inkml:trace>
</inkml:ink>
</file>

<file path=ppt/ink/ink3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10.0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118 77 91,'-8'-36'38,"10"17"1,-6-4-9,4 23-20,8 13-2,-2 23-1,-7 11-2,2 16-2,-1 8-1,-1 14 0,-1 0 0,1-1-2,-2-6 1,1-11-1,-1-8 0,-1-9-1,0-16 0,-2-13-1,6-21-3,-13 3-3,13-3-11,0-41-22,12 6 2,-4-18-2,11 2 2</inkml:trace>
  <inkml:trace contextRef="#ctx0" brushRef="#br0" timeOffset="234">222 395 91,'-20'-6'34,"1"17"2,-16-5-8,6 6-25,-7 2-8,-3-1-29,13-7 0,8-4-2,18-2 1</inkml:trace>
  <inkml:trace contextRef="#ctx0" brushRef="#br0" timeOffset="390">338 124 81,'0'0'40,"-6"29"-2,6 16 2,-20 5-26,21 16-8,-8 6 0,6 6-2,-2-4-2,3-4-1,0-10 0,0-10-2,1-11 0,-4-16 0,3-23-2,0 0 0,-6-14 1,4-18-1,4-3 1,1-9 0,6-2 1,4 7 2,4 3 0,5 8 1,0 17-1,3 12 1,-2 11 2,-9 15-3,-1 9 1,-1 8-1,-8 1-1,-7 0-1,-1-3-1,-5-16-4,11 7-12,-17-30-20,15-3-2,5-20 1,6-5-2</inkml:trace>
  <inkml:trace contextRef="#ctx0" brushRef="#br0" timeOffset="780">549 573 89,'19'-12'36,"15"8"2,-11-8-1,10 8-30,-11-6-2,-5 7-1,-17 3-2,0 0 0,-21 1-1,-6 11-1,-3 2 2,0 13-2,3 2 1,10 5-1,10 1 1,10 3-1,14-5 0,8-7 0,7-4-4,1-19-1,12 4-13,-16-20-21,3-2 0,-11-9-2,-3-8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6:56.8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215 77 40,'0'0'31,"-5"-19"2,5 19-1,-6-24-17,6 24-3,-3-21-1,3 21-3,-5-14-2,5 14-2,0 0 0,0 0-1,0 16-1,0 4-1,0 4 1,0 8-1,-1 4 0,-2 6 1,0 5 0,1 2-1,-2-3 2,2 0-2,-1-6 1,2-1 0,-2-3-1,0-4 0,1-9 1,2-5-2,-1 0 0,1-18 0,-2 20 0,2-20 0,0 0 0,0 0-1,0 0-1,0 0-2,0 0-4,0 0-29,0 0-2,-3-25 1,3 25-1</inkml:trace>
  <inkml:trace contextRef="#ctx0" brushRef="#br0" timeOffset="639">355 591 74,'14'6'36,"-14"-6"-1,0 0 1,0 0-27,0 0-5,0 0 1,-20 0-2,6 0-1,-5 2 0,-8-2 0,-2 1 0,-9-1 0,-1 1 0,-2 1-1,3-1 0,2 1 0,7 1-1,7 1-2,-1-7-7,23 3-29,0 0 1,0 0-2,5-14-2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6:13.7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147 293 55,'-4'-18'36,"-5"1"0,6 4 0,-16-9-23,19 22-3,-24-7-2,14 20-1,-8-2-4,7 14 0,-3 4-1,1 9-1,2 4-1,6-1 1,0 0-2,5-5 0,3-7 0,3-10 0,-6-19-1,22 10 1,-8-20 0,2-10 0,0-9 1,-2-6 0,-2-3 1,-1 0 0,-3 5 0,-4 5 1,-1 6-1,-3 22 1,0 0 0,0 0 0,1 26-1,4 3 1,-1 9-2,2 0 0,1 4-3,-3-13-7,15 5-28,-13-18 0,8-3-1,-14-13-1</inkml:trace>
  <inkml:trace contextRef="#ctx0" brushRef="#br0" timeOffset="390">242 301 47,'0'0'34,"0"0"1,0 0-1,-11 12-12,15 11-18,-4-5-2,4 5 1,-5-3-2,1-4 0,0-16-1,-4 16-1,4-16 1,-10-13-1,5-4 1,1-6 0,1-8 2,4 1-1,2-4 3,6 6 0,1 1 0,10 9 0,-5 1 1,6 10-1,-3 5 1,2 14-2,-3 4-2,0 6 2,-4 4-2,-2 4 0,-4 2-1,-3 6 1,-4 0-1,0-2 0,0-2-1,-9-4-1,7-2-2,-9-11-4,17 5-24,-6-22-8,0 0 1,0 0-1</inkml:trace>
  <inkml:trace contextRef="#ctx0" brushRef="#br0" timeOffset="843">619 357 69,'0'0'36,"4"-13"0,-4 13 0,0 0-27,-13-6-2,0-1-2,13 7-2,-30 0 0,13 1-1,-5 5-1,2 5 0,1 5-2,3 2 1,6 7-2,1-4-1,9 6 0,5-8 1,8-1-1,4-7 0,5-4 1,-1-10 2,5-6 0,0-7 2,0-10 0,0-6 1,-9-12 0,5-6 2,-9-9-1,0 3 0,-9 0-1,4 4 1,-7 5-1,-1 11 0,0 10-1,0 26-1,0 0 1,0 0-1,-13 28 0,12 11-1,2 10 0,3 5 0,5 6 0,4 1 0,1-6 0,4-7-1,2-10-1,-1-18 0,5-10-1,-7-27-8,18-3-29,-6-28 0,7-8 0,3-22-2</inkml:trace>
</inkml:ink>
</file>

<file path=ppt/ink/ink3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11.4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249 328 62,'-26'-2'37,"26"2"0,-31 19 0,13 7-13,-8-10-20,9 5-1,-2 0 0,12 3-1,1 3 2,7 3-3,8-3 1,3 4-1,-4-5 0,-2 0-1,-10-5 1,-9-4 0,-6-8-4,-10-6 1,3-2-2,-4-17-7,30 16-22,-13-30-4,24 9 0,8-11-2</inkml:trace>
  <inkml:trace contextRef="#ctx0" brushRef="#br0" timeOffset="234">317 348 69,'0'0'38,"16"16"1,-17 6 1,7 26-16,-5-6-18,6 9-2,-2-1 0,1-2-4,-2-6-2,-4-17-8,9 1-15,-9-26-14,0-32 2,-6-15-3,6-8 3,-10-34 25,10 3 7,1-3 9,-5-8 16,10 24 14,-6 3 1,5 23 1,-2 12-1,-3 35-26,15 14-11,-17 7-31,12 11 0,1 2-3,4 7-2</inkml:trace>
  <inkml:trace contextRef="#ctx0" brushRef="#br0" timeOffset="562">656 361 98,'-17'4'37,"8"12"1,-14-2-7,11 19-28,-5 3-1,1 10-2,3 2-2,3 3-1,10-2-1,0-5-1,13-5 1,0-17 0,9-10 1,2-15 1,-1-15 1,-1-15 3,-2-18 0,-5-10 1,-7-18-1,1-6 1,-10-5 1,2 6-1,-7 5 1,3 15-1,-5 7 1,3 21-1,-8 14 1,13 22-1,-13 18-1,9 12 0,-3 14-1,5 13 1,5 8-2,2 11 1,2 2 0,4 1-1,2-6 0,-1-8-2,1-8-1,-7-22-4,16-1-10,-22-34-22,24 3-1,-9-20 0,9 3-1</inkml:trace>
  <inkml:trace contextRef="#ctx0" brushRef="#br0" timeOffset="999">889 447 58,'10'-19'36,"13"18"1,0-7 0,15 13-12,-13-16-17,14 9-2,-13-10-1,-7 5-1,-19 7-2,0 0 0,-28-3 0,-5 17-2,-6 7 2,0 15-1,3 8 0,7 5-1,10 4 1,14-1-1,18-7 1,9-3-1,13-11-2,4-14 0,4-9-2,-9-24-10,10 3-19,-13-27-7,-5 1 0,-9-13-1</inkml:trace>
</inkml:ink>
</file>

<file path=ppt/ink/ink3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13.4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164 387 83,'0'0'37,"-15"-20"-1,15 20-7,-28 3-18,16 16-4,-11 1 0,3 15-4,0 4 1,1 9-2,3 0 0,7-1-2,8-5 0,7-8-1,8-8 0,6-15 0,6-9 0,3-12 0,2-12 0,-1-9 1,-2-2-1,-5 1 2,-6 0-2,-7 6 2,-7 9 0,-3 17-1,0 0 0,-7 32 0,10-2 1,1 4-2,6-3 1,5 3-1,7-8 1,-2-12-1,2-8 2,-5-13-1,-8-11 0,-3-10 1,-9-7-2,-9 0 2,-7 0-2,-5 2-1,0 11-2,-3-5-11,27 27-22,-15-8 0,15 8-1,0 0 0</inkml:trace>
  <inkml:trace contextRef="#ctx0" brushRef="#br0" timeOffset="421">364 458 60,'0'0'38,"13"12"-1,0 15 1,-8-2-14,9 16-18,-4 5-2,-1 2-1,-5-2-1,-1-5-2,-7-11 0,-2-17 0,6-13 0,-22-13-1,12-10 1,7-15 0,3-4-1,9-1 2,4-2-1,10 6 2,6 7-1,3 9 2,3 5-1,-5 15 0,-4 9 0,-5 13-1,-8 7 1,-8 10-2,-5 1 1,-4 6-2,-6-2 1,-3-2-3,1-2-1,-2-19-5,12 6-11,2-24-20,0 0 1,5-26-2,6 5 2</inkml:trace>
  <inkml:trace contextRef="#ctx0" brushRef="#br0" timeOffset="858">896 481 88,'-15'-10'37,"-1"12"1,-11-7-2,7 14-31,-8 1 0,-2 12-2,1 4-1,3 6-2,5 3-1,5-2 0,9 0-1,7-7-1,12 0 0,5-15 0,6-7 0,3-11 2,3-15 0,2-7 1,-5-17 1,0-12 0,-9-16 1,-4-12 1,-5-5-1,-5 4 2,-6 6-1,-3 11 0,-1 15 0,-2 26 0,9 29 0,-16 29-1,12 22-1,2 20 0,2 10 1,2 15-2,5 2 0,3 1-1,3-11 0,0-14-1,3-13-2,-3-20-2,6-14-3,-19-27-5,33-14-1,-28-30-2,13 5 7,-9-15 5,1 5 2,2 4 5,-4 6 3,1 22 5,-9-2 5,13 36-1,-17-1-4,11 22-4,-6 0-2,4 6-2,-1 1-2,-1-7-4,7 6-10,-10-44-11,10 13-13,-4-35 1,6-11-1,-12-23 1</inkml:trace>
  <inkml:trace contextRef="#ctx0" brushRef="#br0" timeOffset="1404">1117 145 81,'0'-39'38,"-4"10"-1,4 29 0,0 0-29,-9 23-8,8 12-13,-11-10-23,15 8 0,3-2-3,9 2 1</inkml:trace>
  <inkml:trace contextRef="#ctx0" brushRef="#br0" timeOffset="1591">1317 112 66,'0'0'40,"-1"-23"-1,8 34 0,-7-11-16,-1 45-16,-2-4-2,4 11-1,-4 6-1,0 7-1,-4 2-1,-2-2-1,1-1 1,1-5-1,-2-5 0,-1-5-2,5-6-1,-3-14-2,8 3-7,0-32-11,0 0-17,4-21 1,13-1-2,-4-24 3</inkml:trace>
  <inkml:trace contextRef="#ctx0" brushRef="#br0" timeOffset="1810">1355 490 79,'-17'0'35,"-11"2"-2,-5 8-5,2 6-48,-9-12-11,9-3-1,7-1-2,24 0 1</inkml:trace>
  <inkml:trace contextRef="#ctx0" brushRef="#br0" timeOffset="2106">1458 435 94,'1'13'37,"4"18"2,-14-1-4,18 16-30,-9 1-1,1 6-2,-1 1-1,-1-8-3,1-5-3,0-41-10,-8 16-23,7-37 1,5-8-3,-4-24 2</inkml:trace>
  <inkml:trace contextRef="#ctx0" brushRef="#br0" timeOffset="2434">1620 526 89,'-10'29'34,"7"12"2,-7-6-7,16 7-26,-6-6 0,8 0-1,1-13-2,8-8 1,-2-9 0,5-9-1,-1-13 1,-2-7 0,-5-14 0,-3 0 0,-9-5 0,-5 0 0,-8 4 0,-6 6-1,-5 12-3,-4 2-1,8 30-18,-6-12-15,26 0 1,-22 17-2,22-17 2</inkml:trace>
  <inkml:trace contextRef="#ctx0" brushRef="#br0" timeOffset="2699">1758 494 54,'17'5'38,"-4"12"-2,-7-1-1,7 22-8,-9-12-21,5 6-3,-9-5-1,0-1-1,-5-8-2,5-18 0,-18 1 1,10-14 0,3-7 0,5-5 0,4-2 0,9 1 2,6 0-1,5 5 2,5 1-1,6 8 2,-3 8-2,1 13 1,-4 7 0,-4 10-2,-9 6 1,-5 8-2,-8 1 1,-3 1-1,-3-7 0,-1-11-1,8-11-2,-4-13-3,34-19-10,-15-24-23,24-3 0,5-20-3,11-5 1</inkml:trace>
</inkml:ink>
</file>

<file path=ppt/ink/ink3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22.3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333 172 71,'0'0'37,"-19"4"-1,-10-2-2,6 6-28,-16 0-3,-4 0-1,-4 2-2,2-2-1,8-1-1,5-6 0,13 1-1,19-2 1,0 0 1,12-16 0,6 6 2,3 1 1,-1-1 0,-3 9 2,-17 1 1,22 20-1,-22 4-1,-1 15 0,-7 6 0,3 13-1,-3 6-1,3 1 1,-1 0-2,3-6 0,4-5-2,-1-12 0,9-5-5,-9-37-14,0 0-17,0 0 0,22-20-2,-18-17 2</inkml:trace>
  <inkml:trace contextRef="#ctx0" brushRef="#br0" timeOffset="358">245 189 80,'0'0'39,"0"-19"-1,4 35-6,-11-1-25,7 20-2,-6 4 0,6 14-2,-1 5-1,2 7 0,2 5-2,1-8 0,1-6-2,-1-9 0,-1-11 0,-3-17 0,0-19-1,0 0 1,-3-19 0,0-13 0,5-6 1,1-8 0,2 0 2,5 1 1,3 3 0,8 10 0,-2 6 1,4 14 0,-1 12-1,1 15 1,-4 5-1,-4 15-1,-4 1 0,-6 3-1,-3-1-1,-6-8-1,-2 2-4,-15-23-10,21-9-23,0 0 0,0 0-2,-7-19 1</inkml:trace>
  <inkml:trace contextRef="#ctx0" brushRef="#br0" timeOffset="764">501 521 54,'0'0'36,"18"-5"-1,-18 5 1,34-11-24,-19-4-4,7 4-1,-11-10-2,2 3-2,-8-7 0,-1 5-1,-11 1-1,7 19 0,-28-15 0,11 21 0,-3 12 0,2 11 0,4 7-1,6 9 1,6-2-1,6 0 1,9 1-2,4-9-1,8-5-1,-3-17-4,12 3-14,-16-29-17,11 1 0,-13-17 0,4 0 0</inkml:trace>
  <inkml:trace contextRef="#ctx0" brushRef="#br0" timeOffset="1045">722 434 78,'0'0'37,"-2"30"-1,11 14-6,-12-11-22,14 10-3,-2-5-1,-3 1-1,0-10-1,-3-10-1,-3-19 0,0 0 0,0 0-1,-10-35 0,7 5 1,4-5-1,1-1 0,2 5 0,6 5-1,2 6-1,2 8-1,-10-3-11,17 15-22,-21 0-1,23 0-2,-23 0 1</inkml:trace>
  <inkml:trace contextRef="#ctx0" brushRef="#br0" timeOffset="1326">933 502 80,'0'0'38,"23"1"-1,-10-14-5,16 13-24,-11-4-2,3 2-3,-8 0 0,-13 2-2,0 0 1,0 0-2,-13 17 0,-7 2 1,-2 2-1,4 5 0,0 3 1,8 5-1,6-1 0,9 0-1,11-2 0,6-11-2,10 3-5,-10-24-13,17 2-18,-9-17 1,7-4-2,-13-18 1</inkml:trace>
  <inkml:trace contextRef="#ctx0" brushRef="#br0" timeOffset="1731">1453 59 78,'3'-16'39,"-12"-6"-3,9 22 2,-8-21-32,8 21-2,-28 10-1,14 9-1,-5 2 0,3 7-1,-3 1 0,2 3 0,-1-1 1,4 4-1,5 3 0,2 2 0,6 2 0,1 2 1,5-1-2,3 3 1,0-1-1,1-4 1,-5 2-1,-2-10 1,-2 1-2,-5-8 0,1-3-1,4-23-2,-9 20-2,-5-31-10,14 11-18,9-24-5,4 9-1,-5-17 2</inkml:trace>
  <inkml:trace contextRef="#ctx0" brushRef="#br0" timeOffset="2043">1417 402 60,'-14'-6'33,"-15"2"0,-3 1-6,-2 7-55,-9-4-1,-1 0-3,4-8 0</inkml:trace>
  <inkml:trace contextRef="#ctx0" brushRef="#br0" timeOffset="2324">1437 338 72,'-4'23'37,"-3"-2"-2,5 18 0,-5-6-32,10 6 0,1-1-2,5-1 0,4-2-1,2-6 1,5-7-1,-1-9 0,1-13 2,-1-12-1,-3-11 1,-6-7 0,-6-8 0,-4-1-1,-6-3 1,-2 7-2,-8 8 0,-3 9-2,2 16-4,-14-1-21,18 13-10,-4-4 0,9 11-1</inkml:trace>
  <inkml:trace contextRef="#ctx0" brushRef="#br0" timeOffset="2605">1605 421 63,'9'23'37,"6"12"-1,-5-3 0,6 9-24,-8-6-8,5 0 0,-4-10-1,-7-10-1,-2-15-1,0 0 0,-18-26 0,8-3-1,-3-5 0,9-7 1,-1 1-1,5 4 0,8 5 0,2 8-2,10 10 0,-3-2-9,14 18-22,-14-6-3,6 11-3,-10-8 2</inkml:trace>
  <inkml:trace contextRef="#ctx0" brushRef="#br0" timeOffset="2901">1833 470 78,'22'6'37,"-22"-6"-1,34 4-8,-13-13-18,6 11-4,-5-9-1,0 4-1,-22 3-1,20-15-1,-20 15-1,-13-11 0,-4 11 0,-9 3-1,-5 8 0,1 4 0,2 5 0,5 6 0,10 3 0,6 0 0,11 0 0,12-3 0,7-6 0,10-5-2,8-4-1,-8-21-10,20 9-25,-19-20 0,3 2-2,-13-9 0</inkml:trace>
</inkml:ink>
</file>

<file path=ppt/ink/ink3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30.1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79 239 51,'-10'19'35,"10"-19"1,0 0-2,0 0-17,13-1-8,-13 1-1,16-12-2,-16 12-2,24-26-1,-14 4-1,2-4 0,-6-7 0,1 0 0,-4-2 0,0 6-1,-2 3 1,-1 11 0,0 15 0,0 0-1,-4 39 0,3 1 1,-4 9-1,4 10 0,-2 7 0,1-1 0,2-2-1,0-5 1,3-5-1,-3-8 0,5-14 0,-1-6-1,0-8 0,-4-17 1,0 0-1,0 0 0,0 0 0,-19-1 1,19 1-1,-29-1 1,11 3-1,-4 3 0,3 2 0,-3-4-3,6 7-1,-7-17-11,23 7-16,0 0-6,1-19-2,8-7 0</inkml:trace>
  <inkml:trace contextRef="#ctx0" brushRef="#br0" timeOffset="515">388 61 71,'0'0'40,"4"-14"-3,-4 14 2,2 16-26,3 5-7,-6 3-1,1 9-1,-3 6-1,3 9-1,-4 0 0,2 4 0,1 0-1,-1 2 0,5-2 0,0-6-1,1-5 0,-2-9-1,2-8 0,-4-24-2,0 0 0,-8-16 0,-1-16 0,-2-8 0,3-6 0,-7-4 1,3 7 1,0 5 0,1 9 1,-5 9 0,-1 14 1,-5 6-3,0 10-4,-9-13-11,12 11-21,-3-10 2,9 4-3,13-2 1</inkml:trace>
  <inkml:trace contextRef="#ctx0" brushRef="#br0" timeOffset="1263">868 215 72,'0'0'36,"0"0"-2,0 0 3,16 4-26,-31-2-4,2 9-1,-9-4-1,-6 11-2,-4-4 0,-5 4-1,0 2 0,5 3-1,3 0 0,4 3 0,7 2-1,11-3 1,2-1-1,13-3 0,4-7 0,2-4 0,7-5 0,1-8 0,0-5 0,-3-10 0,-1-3-1,-5 0 1,-3-1 0,-10 2 0,-3 5-1,3 15-1,-25-13-3,-3 7-10,28 6-23,-35 6-1,16-3-3,-2-9 2</inkml:trace>
</inkml:ink>
</file>

<file path=ppt/ink/ink3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40.1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150 6 82,'0'0'39,"-13"-9"0,13 9 1,0 0-32,-16 17-1,16-17-3,-22 18 0,22-18-2,-23 18-2,23-18-1,-21 15-4,24 2-13,-3-17-22,1 15 0,-1-15-2,15 28 1</inkml:trace>
  <inkml:trace contextRef="#ctx0" brushRef="#br0" timeOffset="250">115 231 88,'-15'3'39,"8"12"0,-16-6 0,17 7-33,-14-6-3,3 4-1,2-2-3,-2-15-10,17 3-25,0 0-2,0 0-2,17-23-1</inkml:trace>
</inkml:ink>
</file>

<file path=ppt/ink/ink3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42.3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42 139 81,'-9'-28'37,"8"9"1,-8-10-10,9 29-19,0 0-1,-4 13-1,1 14-3,3 15 1,1 11-2,2 14-1,0 2 0,3 2 0,-2-1 0,2-3-1,0-11-2,-1-9 0,3-10-1,-4-17-3,9 0-9,-20-35-17,24 2-9,-11-21 0,11-2-1</inkml:trace>
  <inkml:trace contextRef="#ctx0" brushRef="#br0" timeOffset="250">306 4 77,'-4'-19'38,"4"19"1,-18 23 0,14 16-30,-13 9-4,4 17 0,-3 4-1,6 8-1,1 0-1,5-4 0,1-6-1,4-7 0,-1-10-1,2-9 0,-2-13-1,0-28-2,0 0-1,-19-11-5,20-4-11,-15-34-19,13 4 1,-5-16-2,9 17 26,-6-6 7,9 10 4,-2 12 6,-8-3 12,4 31 18,0 0 1,-16-1 1,-6 1-24,-1 8-9,-2 7-24,-5-9-10,7-4-3,-2-8-2,11-2 1</inkml:trace>
  <inkml:trace contextRef="#ctx0" brushRef="#br0" timeOffset="1389">410 328 67,'0'0'36,"2"-15"0,-2 15 2,0 0-30,28-1 0,-28 1-2,22 25-1,-9 0-1,-3 9-1,-6 3-1,1 4 0,-8 2 0,-1-4-1,-5-5 0,0-9-1,2-11 0,7-14 0,0 0 0,6-25 0,10-5 1,5-10-1,4-7 0,-1-4 1,1 1 0,-2 5 0,-6 9 0,-5 8 0,-12 14-1,0 14 2,-16 24-1,2 11 0,-2 12 0,3 9 0,3 6 0,4-1 0,7-8 0,9-5-1,5-12 0,1-13-1,7-9-3,-6-23-4,14 3-8,-23-27-22,18 8-3,-10-14-2,1 0 1</inkml:trace>
  <inkml:trace contextRef="#ctx0" brushRef="#br0" timeOffset="3323">973 515 72,'-13'-23'38,"13"23"-4,0 0 3,0 0-27,0 0-3,0 0-2,0 0-2,13 11-1,-13-11-1,13 11 0,-13-11-1,15-3 1,-15 3-1,3-16 0,-3 16 1,-13-18 0,0 12-1,0 3 1,-3 3 0,16 0 0,-19 15-1,19-15 1,-4 15 0,4-15 0,13 5-1,-13-5 0,17-13 0,-17 13-3,6-19-1,-15-3-11,9 22-24,-6-15 1,6 15-3,-20-6 2</inkml:trace>
</inkml:ink>
</file>

<file path=ppt/ink/ink3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46.2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123 207 86,'-4'-22'37,"-9"0"2,13 22-5,-12 5-25,10 24-2,-7 6-1,9 20-2,-7 8 0,2 12-1,1 1-1,3 6 0,-2-5-1,4-6 1,-2-7-2,1-12 0,-2-9 0,2-12-1,-1-9-1,1-22-1,0 0-3,-19-40-8,23 11-10,-12-27-17,9 6 1,-8-13 0,7 10 1</inkml:trace>
  <inkml:trace contextRef="#ctx0" brushRef="#br0" timeOffset="265">37 323 75,'3'-30'38,"7"10"-2,-3-3 2,22 17-30,-10 2-1,11 18-2,-4 10-1,3 14-2,-10 9 1,-2 9-2,-17 4 0,-9-1-1,-8-8-2,-18-13-1,4-3-7,-20-35-22,19-1-8,-1-21 2,15-3-1</inkml:trace>
  <inkml:trace contextRef="#ctx0" brushRef="#br0" timeOffset="593">459 2 79,'0'0'40,"-13"-13"-2,13 13 2,-22 13-32,14 13-2,-8 8-1,6 12-1,-5 5-2,3 9 1,4 3-2,1 0 0,4-4 0,1-2 0,4-8-1,2-4 0,5-5-1,2-9-1,2-8-3,-13-23-9,39 12-18,-26-28-8,10 0 0,-7-18-1</inkml:trace>
  <inkml:trace contextRef="#ctx0" brushRef="#br0" timeOffset="858">537 215 70,'0'0'37,"-12"35"0,4-4-1,12 13-22,-1-3-10,4 4-1,0-5-1,6-6-1,3-12 0,3-13 0,-1-11 0,6-10-1,-7-10 1,2-7 0,-3-6-1,-3-2 1,-7-1 0,1 6 1,-7 1-1,-3 13 1,3 18 0,0 0 1,-13 30-1,12 8 1,-2 10-1,-1 11 0,2 5-1,1 5 1,-1-5-1,2 0 1,-4-5-2,1-2 1,0-4 0,-1-6-1,0-6 0,-5-7 0,0-2-1,-4-14 0,4-6-2,-5-17-1,14 5-8,-29-40-7,32 8-21,-7-19-1,11-4 0,-1-16 0</inkml:trace>
  <inkml:trace contextRef="#ctx0" brushRef="#br0" timeOffset="1310">860 22 94,'15'11'38,"3"8"1,-4-6-8,12 15-25,-3 4 0,5 6-1,-6 3-2,-1 6 0,-8 5-1,-7 4 0,-10 1-1,-6 4 0,-8 4 0,-6 0-1,-7-5-1,-3-6-1,0-4-3,-2-19-6,14 11-10,-8-28-20,13-6 0,-2-12-1,6-5 2</inkml:trace>
  <inkml:trace contextRef="#ctx0" brushRef="#br0" timeOffset="2231">2008 391 86,'22'0'36,"-22"0"2,17 0-5,-17 0-26,-17-6 0,-11 10-2,-1 5-1,-11-1 0,-5 3-1,-9 0-1,-2-3 1,-6-2-2,0-4 0,-4-4 0,4-1-1,2-3 0,5 2 0,11 1 0,12 0-2,12 6-1,20-3-1,0 0-4,0 0-12,38 2-21,-15-14 2,10 4-1,-11-9 1</inkml:trace>
  <inkml:trace contextRef="#ctx0" brushRef="#br0" timeOffset="2512">1552 253 73,'0'0'38,"-19"-6"-1,19 6 2,-33 15-31,13 7-1,-9-5-2,4 11 0,-3-1-2,4-4-1,3 2 0,5-3-1,3-4-1,7-5 1,6 0-1,9 0 1,4 2-1,8 1 0,5 0 0,5 3 0,3-1 0,3 1-1,-4-3-1,-6-10-2,4 9-10,-24-31-16,12 7-10,-11-15 1,1 1-2</inkml:trace>
  <inkml:trace contextRef="#ctx0" brushRef="#br0" timeOffset="2902">1923 221 77,'0'0'38,"8"16"0,-8-16-2,25 38-25,-14-13-5,4 13-1,-8-1-2,-3 4 0,-9 0-1,-7-1-1,-7-2-2,-7-7-1,-1 1-2,-11-22-11,16 9-24,-8-16 1,8 2-3,-1-17 2</inkml:trace>
</inkml:ink>
</file>

<file path=ppt/ink/ink3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49.6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92 338 83,'2'-17'39,"-7"-8"0,5 25 0,-3-13-31,0 27-1,-5 11-1,2 14-1,-3 9-1,3 17-2,-4 5 1,4 8-2,-1 0 1,7-1-1,-4-11-1,2-6 0,-1-10-1,0-18 0,2-11-3,1-21-2,0 0-6,-22-53-11,29 11-18,-7-14 0,10-1 0,-5-12 2</inkml:trace>
  <inkml:trace contextRef="#ctx0" brushRef="#br0" timeOffset="249">60 365 54,'0'-21'38,"0"21"-1,25-16 2,3 23-12,-12-1-18,20 13-3,-4-2-1,-1 12-2,-9 3 0,-6 4-2,-18-1-1,-15 0 0,-9-4-2,-14-9-2,1 3-8,-18-25-19,20 3-9,1-16 1,14-2-1</inkml:trace>
  <inkml:trace contextRef="#ctx0" brushRef="#br0" timeOffset="593">517 0 83,'0'0'39,"0"0"-1,-36 5 0,28 18-31,-8 6-2,6 13 0,-8 7-1,5 13-1,-1 7 0,3 6-2,3 0 1,5 2-1,1-6 0,4-10-1,2-5 0,3-12 0,4-11-2,0-17-2,7-6-3,-14-33-13,25-2-20,-10-14 1,12-1-2,-8-18 2</inkml:trace>
  <inkml:trace contextRef="#ctx0" brushRef="#br0" timeOffset="842">641 303 85,'-13'12'38,"0"9"-1,16 17 1,-6-3-33,4 8-1,1-5-1,6-2-2,7-7 0,3-11-1,5-14-1,-3-14 1,2-9 0,0-12-1,0-8 0,-3-4 1,-3 1 0,-3 4 1,-3 6-1,-2 12 2,-8 20 0,0 0 1,10 23 0,-9 16-1,-3 11 1,0 9-1,-2 5 1,2 8-1,-2 3-2,2-2 2,-2-6-2,3-2 1,-4-6-1,-1-8 1,-2-8-1,-4-9-1,-3-10-1,-5-17-2,2-5-3,-14-25-9,28 7-16,-8-22-10,15-4 2,3-13-1</inkml:trace>
  <inkml:trace contextRef="#ctx0" brushRef="#br0" timeOffset="1326">1161 55 85,'0'0'39,"17"22"0,1 13 2,-7 0-33,11 17-2,-11 4 0,6 12-2,-13 2 0,-1 7-2,-8-3-1,-12-6 1,-4-3-2,-12-7 0,-5-12-3,-10-14-2,7 0-11,-15-34-19,12-5-8,-3-13 1,6-16-2</inkml:trace>
</inkml:ink>
</file>

<file path=ppt/ink/ink3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55.0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39 372 67,'0'0'37,"-3"-15"-1,3 15 3,0 0-26,-1-25-3,1 25-2,0 0-2,-9 24-1,4-4-1,2 10 0,2 2-3,1 8 1,0 4-1,-2-8-2,4-1-1,-5-14-3,6-1-9,-18-34-17,15 14-10,-8-49 2,10 10-2</inkml:trace>
  <inkml:trace contextRef="#ctx0" brushRef="#br0" timeOffset="219">48 42 82,'11'-27'38,"-7"3"-1,-4 24 0,0 0-31,0 0-4,8 15-6,-8-15-29,-12 20-3,12-20-1,1 19-1</inkml:trace>
  <inkml:trace contextRef="#ctx0" brushRef="#br0" timeOffset="421">244 215 61,'0'0'38,"10"30"-1,-14-14 1,4 16-15,-21-14-18,8 5-2,-2-1-1,1 1 0,7 1-1,7-1 0,4 2 1,8-3-1,2-3 1,4 2-1,-8-5 0,-7-3 0,-3-13-1,-31 13-2,4-10-2,-12-13-12,13 8-22,-3-8 0,11 4-1,4-5 1</inkml:trace>
</inkml:ink>
</file>

<file path=ppt/ink/ink3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4:55.9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0 337 98,'0'0'39,"0"0"-1,0 0-4,-2 37-28,4-6-2,6 11-1,-2 1 0,3 3-2,-2-2-3,2-10 0,-1 0-5,-8-34-15,9 13-16,-9-13 0,13-24-2,-9-6 2</inkml:trace>
  <inkml:trace contextRef="#ctx0" brushRef="#br0" timeOffset="171">141 296 95,'-2'-16'38,"2"16"0,-15 22-3,12 9-29,-7 6-1,-2 8-2,-1 3 0,0 2-2,0-2-3,0-14-4,9 10-14,-5-31-19,9-13 1,0 0-2,13-4 0</inkml:trace>
  <inkml:trace contextRef="#ctx0" brushRef="#br0" timeOffset="483">356 334 96,'-2'-13'38,"2"13"0,-16 6-7,3 10-26,-4 5-1,-5 8-2,0 5 0,1 1-2,3 3-2,5-4 1,9-4-1,4-9 0,13-8-1,0-12 1,4-6 1,1-12 0,-1-5 1,0-8 0,-1-8 1,-3 4 0,-7 0 2,3 8-1,-5 4 2,-4 22-1,0 0 0,0 0 0,5 37-1,-5 1 0,0 0-1,0 7 0,4-1-3,-3-6 0,7-3-4,-8-35-10,18 21-22,-18-21-1,35-28 0,-15-7-1</inkml:trace>
  <inkml:trace contextRef="#ctx0" brushRef="#br0" timeOffset="858">568 11 93,'0'0'38,"-7"-19"1,14 38-2,-11 6-30,2 17-2,-5 9 0,3 11-3,0 5 1,1 6-2,0-1 0,3-3-1,-3-7-1,3-14-1,0-4-3,-4-22-4,17 4-13,-13-26-17,13-15 1,-5-12-2,11-6 2</inkml:trace>
  <inkml:trace contextRef="#ctx0" brushRef="#br0" timeOffset="1061">697 330 81,'0'0'38,"0"0"-2,7 21 1,-1 21-26,-9 0-5,6 13-2,-6 2-2,-1-5-4,4 0-6,-13-29-22,19-2-8,-6-21 1,5-21-2</inkml:trace>
  <inkml:trace contextRef="#ctx0" brushRef="#br0" timeOffset="1232">791 74 62,'7'-47'37,"8"24"-2,-15 23-1,24 3-16,-11 14-44,-10-1-7,3 8-2,-4-2-2</inkml:trace>
  <inkml:trace contextRef="#ctx0" brushRef="#br0" timeOffset="1419">1027 367 86,'0'0'36,"0"0"1,0 0 0,0 0-30,-15 13-2,0 3-3,-4 7 0,-4 7-1,-3 0-1,-2 7-1,2 0 0,6-2-1,5-6 1,8-3-1,7-7 0,12-5 0,5-7 1,6-7 0,6-9 0,1-7 1,-2-9 0,-2-9 0,0-10 1,-4-5 0,-5-5 0,-5-5 1,-1 2 1,-3 1-1,-1 6 2,-4 7-2,0 10 1,-6 10 0,3 23-1,0 0 0,0 0-1,-13 25 0,8 7 0,2 6 0,0 10-1,3 5 0,5 3 0,4 1 1,4-3 0,4-6-1,5-7 0,4-13-1,3-18-2,1-10-2,-8-29-8,12 0-11,-12-33-17,11-2 1,-7-6-3,3-1 2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6:18.3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31 63,'0'0'36,"-6"-15"1,6 15 0,0 0-25,-6-17-3,6 17-1,0 0-2,1 14-1,-1 2-1,6 13-2,0 6 1,3 10-1,2 2-1,2 10 0,0-2-1,1 1 1,-1-4-1,-4-7 1,1-6-1,-2-7-1,1-5 0,-8-10-1,7-1-4,-8-16-10,0-17-24,0-9 1,4 4-2,-7-14 2</inkml:trace>
  <inkml:trace contextRef="#ctx0" brushRef="#br0" timeOffset="343">336 5 68,'0'0'38,"0"0"-2,18-3-4,-18 3-13,0 0-11,0 0 0,9 20-3,-18-3-1,-1 14-1,-8 2 0,-5 10-2,-2 8 1,-2 4-1,1 1 0,2 1 0,3 0-2,2-10 0,11-1-4,-10-25-20,23 8-16,-5-29 1,13 18-2,-13-18 1</inkml:trace>
</inkml:ink>
</file>

<file path=ppt/ink/ink3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7:24.3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156 238 32,'-3'-14'33,"-4"-6"1,6 4 1,-8-10-15,9 26-10,-7-36 1,7 36-4,-6-22-1,6 22-1,0 0-1,-6 14-1,6 10 0,2 10 0,-4 10 0,1 13-2,-1 7 1,1 7 0,-2 0-1,-1 4 0,-2-9 0,3-5-1,1-11 0,1-11 0,0-10 0,-1-13-2,2-16-1,0 0-2,6-17-2,-15-22-17,16 11-15,-5-16 1,9 6-2,-6-10 3</inkml:trace>
  <inkml:trace contextRef="#ctx0" brushRef="#br0" timeOffset="421">10 110 44,'0'0'32,"-13"-20"1,13 20-1,1-26-24,15 15-2,-6-7 0,12 9-1,0-5 1,11 8-2,-4 0-2,7 13 1,-1 2-1,3 10 0,-6 5-1,-2 11 0,-4 4 1,-8 4-1,-10 1 0,-12 2 0,-9-6 0,-12-4 0,-7-7 0,-7-4-1,-6-9 0,0-8-1,6 3-3,-1-22-23,24 13-9,16-2 0,-2-13-2</inkml:trace>
  <inkml:trace contextRef="#ctx0" brushRef="#br0" timeOffset="811">363 503 69,'0'0'36,"0"0"-1,-10 30-5,2-15-24,12 12-2,-7 2-1,9 6 0,-3-2-1,1 3-1,-1-10 0,-2-4-1,-2-9 1,1-13 0,0 0-1,-19-31 1,10-2 0,1-6-1,3-3 2,7-4-2,4 3 1,5 5 0,7 11 0,3 3-1,5 13-1,-2 1-4,9 23-21,-16-15-10,6 11-1,-7-5-1,6 4 0</inkml:trace>
  <inkml:trace contextRef="#ctx0" brushRef="#br0" timeOffset="1138">601 445 64,'-10'14'37,"7"15"-2,-10-4 1,13 14-29,-7-7-4,7 8 0,-2-4-2,8-3 0,3-5-1,7-15 0,1-6 0,5-17 0,-1-7 0,3-14 0,-4-12 1,-3-3 0,-5-3 0,-6 1-1,-6 5 1,-9 8 0,-4 13-1,-9 12-1,-1 19-3,-16 1-27,14 16-4,-1-3-1,9 5-1</inkml:trace>
  <inkml:trace contextRef="#ctx0" brushRef="#br0" timeOffset="1482">831 461 65,'-14'13'36,"14"9"0,-5-2 0,11 19-29,-1-2-4,3 5 1,1-4-2,0-1 0,-1-11-2,5-7 1,-13-19-1,18-4 1,-8-16-1,-1-12 1,-5-9 0,3-2-1,-1-5 1,-3 6-1,-2 6 0,-1 5-4,0 31-17,6-28-15,-6 28-1,16-6 0,0 15-1</inkml:trace>
  <inkml:trace contextRef="#ctx0" brushRef="#br0" timeOffset="1763">1095 433 77,'-4'18'38,"9"19"-2,-10-2 0,12 13-32,-4-1-1,0 4-1,-2-8-3,-1-12-2,6 6-14,-6-37-20,0 0 1,-6-27-2,10-4 2</inkml:trace>
  <inkml:trace contextRef="#ctx0" brushRef="#br0" timeOffset="1919">1106 259 47,'0'-31'33,"-7"10"1,7 21 0,0 0-16,0 0-20,0 21-25,-4-1-5,10 11-1,-1-5-1</inkml:trace>
  <inkml:trace contextRef="#ctx0" brushRef="#br0" timeOffset="2075">1224 520 42,'3'25'34,"-6"-4"2,9 14-1,-8-12-14,17 10-13,-12-2-4,4 2 0,-6-7-2,4-4 0,-5-8-1,0-14 0,0 0-1,-11-13 0,7-6 0,0-7 0,2-4 0,4-6 0,4 0 1,7-2 0,4 3 0,6 7 1,5 0 0,2 9-1,-1 6 1,0 13-1,-4 6 1,-2 13-1,-6 7-1,-5 7 1,-5 8-1,-4 3 0,-5 1 0,-3-3-1,-1 0-2,-6-18-2,9 11-13,3-35-20,0 0 1,0 0-1,5-16 0</inkml:trace>
  <inkml:trace contextRef="#ctx0" brushRef="#br0" timeOffset="2527">1737 549 54,'0'-17'36,"0"17"-1,-5-28 1,5 28-16,-26 6-16,9 8 0,-12 4-2,3 11 0,-2 4-1,9 3 0,3 2-2,11-5 1,9-10-1,9-7 1,7-10-2,6-11 2,5-8 0,-2-8 0,-3-7 1,-3-2 0,-3-2 0,-7 10 1,-4 4 0,-9 18 0,0 0 0,10 14 0,-7 21 0,1 11 0,-2 6 0,2 10 0,1 2-1,2 5 1,-4-3-1,0-2 0,-5-9 0,-1-2-1,-4-6 1,0-10 0,-5-5 0,-2-8-1,-2-10-1,-3-9 0,-1-6-1,-4-12-3,11 8-13,-13-21-22,10 6 0,-4-10-1,4 2 1</inkml:trace>
</inkml:ink>
</file>

<file path=ppt/ink/ink3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7:28.7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 57 63,'-13'-17'36,"13"17"0,-18-19 0,18 19-28,0 0-1,9 27-1,-9-2-2,6 17 0,0 6 0,2 12-1,1 9-1,0 3 0,-1-4 0,2 3-1,-2-7 0,-3-6 0,1-12-1,-1-8 0,-1-11-1,-3-10-2,-1-17-1,0 0-8,13-10-21,-14-22-5,11 5-1,-8-21 0</inkml:trace>
  <inkml:trace contextRef="#ctx0" brushRef="#br0" timeOffset="265">198 194 40,'9'-30'35,"-9"3"1,6 12 1,-12-5-12,6 20-17,0 0-2,0 35-1,-5-5 0,1 13-1,-5 10-1,4 12-1,-3 1 1,1 7-2,1-4 1,2-1-2,0-8-1,-1-13-1,4-2-2,-5-27-9,13 5-25,-7-23 0,0 0-2,8-35 1</inkml:trace>
  <inkml:trace contextRef="#ctx0" brushRef="#br0" timeOffset="624">421 389 79,'0'0'37,"-6"-18"-1,6 18-8,-20 16-22,6 4-2,-8 2-1,0 13-1,0 1 0,-1 6-2,3 2 0,6-3-1,6-4 0,8-10-1,8-8 1,5-13-1,7-6 1,2-15 0,2-8 1,1-12 0,-2-7 0,-3-1 1,-5 2 1,-2 5-1,-7 3 1,-4 14 0,-2 19 0,0 0 0,0 29 0,0 7 0,0 6-1,5 9 0,1 3-1,-1-5-2,6-1-3,-11-30-15,15 6-18,-15-24 0,25-13-1,-16-21 1</inkml:trace>
  <inkml:trace contextRef="#ctx0" brushRef="#br0" timeOffset="998">620 99 57,'0'0'39,"0"0"-3,-2 26 3,-14 10-21,21 24-13,-7 3 0,5 15-1,-4-2 0,5 2-3,-4-4 0,1-13-2,4-3-3,-7-28-10,15 2-24,-13-32 0,18 7-1,-10-29 1</inkml:trace>
  <inkml:trace contextRef="#ctx0" brushRef="#br0" timeOffset="1201">783 451 57,'0'0'37,"9"27"0,0 10-2,-18-10-12,15 21-20,-5 1-1,2-4-2,-3 1-3,-13-25-18,13 3-15,0-24 0,0 0-1,-7-37 1</inkml:trace>
  <inkml:trace contextRef="#ctx0" brushRef="#br0" timeOffset="1357">838 163 62,'5'-22'34,"-8"9"-2,3 13-3,8 30-53,-6-1-6,5 5-3,-1-1 0</inkml:trace>
  <inkml:trace contextRef="#ctx0" brushRef="#br0" timeOffset="1528">1089 460 77,'0'0'38,"0"0"-2,-32-11 0,32 11-32,-29 29-1,10-4-1,-5 5-2,5 9 0,-1 8-1,5-7-2,8 4-1,5-12 1,12-5-1,4-14 0,10-10 2,2-17 0,2-10 2,2-13 1,-4-17 1,0-9 1,-11-17-1,-2-3 2,-10-8-1,-5 7 0,-8 3-1,0 13 1,-6 11-1,6 24 1,-6 24-1,7 25 1,5 21-1,2 21 0,5 12-1,3 14 0,1 5 0,5 3 0,1-6-1,2-8-2,-1-11-2,-1-22-2,9 0-11,-22-45-19,29-3-2,-19-25-1,13-2 2</inkml:trace>
  <inkml:trace contextRef="#ctx0" brushRef="#br0" timeOffset="1918">1299 439 72,'0'0'36,"4"-13"1,4 33-1,-10 5-28,9 17-4,-7 7-1,6 9-1,-2 2-3,-1-11-4,12 6-25,-12-29-6,8-9-1,-11-17-1</inkml:trace>
  <inkml:trace contextRef="#ctx0" brushRef="#br0" timeOffset="2090">1393 141 72,'-7'-39'35,"7"39"0,0 0-3,0 0-43,-5 39-22,4-10-1,7 6-2,0-6 1</inkml:trace>
  <inkml:trace contextRef="#ctx0" brushRef="#br0" timeOffset="2262">1541 115 72,'0'0'38,"0"0"-2,9 32 2,-14-9-31,10 15-3,-10 1 0,5 11-1,-4 5 1,-1 5-2,0-1 0,-1-1-1,0-6-1,0-3 0,3-7-2,-1-8 0,7-4-4,-3-30-21,0 0-12,14-6 1,10-7-1</inkml:trace>
  <inkml:trace contextRef="#ctx0" brushRef="#br0" timeOffset="2480">1641 490 54,'-32'1'32,"-3"5"-2,-4 4-7,4-7-47,1 2-8,6-1 1,14-1-1</inkml:trace>
  <inkml:trace contextRef="#ctx0" brushRef="#br0" timeOffset="2636">1741 438 75,'-3'32'36,"-3"-2"-1,21 16 0,-7-4-32,2 8-1,2-8 0,4-8-1,6-13 0,-1-14-1,1-14 1,0-17-1,-5-10 1,-2-10-1,-4-3 0,-6 2 0,-4 6 1,-2 10 0,-4 11 0,5 18 0,0 16 0,2 16 1,1 13 0,1 11 0,-4 9 0,4 8 0,-4-1-1,3-1 1,-6-6-2,-1-1 1,-5-10 1,1-9-2,-6-11 0,3-8-2,-4-5 1,-2-15-4,17-6-8,-33-9-26,28-11 0,-3-20 0,15-4 0</inkml:trace>
</inkml:ink>
</file>

<file path=ppt/ink/ink3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7:31.8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53 466 78,'-18'6'38,"15"15"-2,-7-8-1,9 16-30,-1 3-3,9 9 1,-2-3-2,6-2 0,1-7 0,7-11-1,0-12 0,-2-12 0,-1-10 0,-6-15 0,-4-7 0,-9-7 0,-8 3-1,-8 1 0,-3 12-2,-7-2-5,12 22-25,-10-2-3,27 11-2,-14 3 0</inkml:trace>
  <inkml:trace contextRef="#ctx0" brushRef="#br0" timeOffset="328">519 97 68,'-18'-36'37,"5"14"-1,-5 0 0,18 22-30,-38-16-3,15 19 1,-7 3-2,4 8 1,0 5-1,9 3-1,4 6 1,8 8-1,10 1 2,0 5-2,6 0 2,0 4-2,2-3 1,-5 3-1,-4-6 0,-4 3 0,-4-4-1,1-2 1,0 1-1,1 4 1,-1 0-1,2-1 0,2 1-1,-1-7-1,3 0-1,-1-10-3,8 9-12,-10-34-21,0 0 0,14-12 0,2-10 1</inkml:trace>
  <inkml:trace contextRef="#ctx0" brushRef="#br0" timeOffset="671">471 392 61,'-23'6'33,"-9"7"-1,-6 6-4,0 0-49,-5-2-10,3-5-2,8-8 1</inkml:trace>
</inkml:ink>
</file>

<file path=ppt/ink/ink3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7:34.1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372 122 46,'16'-3'34,"-16"3"1,0 0 0,-10-29-14,-6 31-16,-16-4-1,0 8 0,-5-3-1,0 7-1,4-1 0,6 3-1,2-7 1,10 4-1,15-9 1,0 0 0,0 0 0,0 0 0,0 0-1,0 0 0,0 0 0,0 0 1,2 16-1,-6 5-1,1 1 2,0 10-1,0 6 1,3 6-1,-3 4 0,6 0 0,-2 0 0,-1-1 0,3-3-1,-1 0 1,-2-5-1,-2-2 0,1-3 0,-1-8-2,2-1 0,-7-11-3,10 5-6,-16-27-21,13 8-7,14-18 0,8 5-1</inkml:trace>
  <inkml:trace contextRef="#ctx0" brushRef="#br0" timeOffset="390">327 507 70,'-17'-15'36,"-5"15"-1,-16-4 1,2 13-31,-7-5-5,-9-4-7,11 9-27,-1-11 0,19 4-2,10-13 0</inkml:trace>
  <inkml:trace contextRef="#ctx0" brushRef="#br0" timeOffset="608">365 334 52,'-3'22'37,"-7"0"-1,10 12-1,-12-8-11,14 16-21,-2 4-2,5 3 1,1 0-2,7-8 1,5-8-1,2-9 0,3-13 0,-1-15 0,0-11 1,-2-14 0,-4-10 1,-5-4-2,-6-4 2,-7 2-2,-8 7 1,-6 7-1,-7 10-1,-7 6-4,8 24-14,-10-12-18,13 16 0,-1-10-1,20-3 0</inkml:trace>
  <inkml:trace contextRef="#ctx0" brushRef="#br0" timeOffset="952">581 587 80,'1'21'37,"8"14"-1,-12-10 0,9 5-33,-6-5-1,-3-9 0,3-16-1,-16-3 0,3-19 0,1-13-1,2-12 1,4-7 0,5-3 0,7 2-1,1 5 0,6 8 0,4 14-2,1 8-3,11 28-15,-13-8-17,8 15 0,-8-2-2,7 13 1</inkml:trace>
  <inkml:trace contextRef="#ctx0" brushRef="#br0" timeOffset="1201">808 454 62,'0'0'36,"-17"22"1,20 4-1,-12-4-21,13 16-12,-2 0 1,2 3-2,-4-6-1,1-1 0,-3-14-1,2-20-1,0 0 1,-19-8-1,12-19 1,4-9 0,3-5 0,5-3 0,4-1 1,6 5 0,1 8 1,2 13-1,3 9 1,-3 16-1,0 14 1,-2 12-1,-3 8-1,-4 5 1,-4 0-1,-3-2-1,-4-8 1,-2-12-1,4-23 0,0 0-1,0 0 1,-13-41 0,19 8-1,1-13 1,5-2 1,5 0 0,0 10 1,5 6 1,0 7-1,-1 19 1,-3 13-1,-1 17 1,-4 12-1,-3 11 0,-1 6-1,-5 2 0,1-1-3,-7-11-1,7 1-9,-15-24-24,21-7 0,-11-13-2,20-20 1</inkml:trace>
  <inkml:trace contextRef="#ctx0" brushRef="#br0" timeOffset="1700">1234 467 51,'-4'-22'37,"4"22"-1,0 0 0,-12 18-11,3 5-21,5 17 0,-2-1-1,8 9-1,2-2-1,2-2-1,5-9 0,7-13 0,1-12-1,2-16 1,4-12-1,-6-8 1,-3-13 0,1-10 0,-4 3 1,-4 0 0,-1 5 0,-3 11 0,-2 8-1,-3 22 2,0 0-1,14 41 0,-7-3-1,2 6 0,0 2 0,-1 0-2,3-2-3,-11-30-17,13 1-15,-13-15-1,24-29-1,-11-15 0</inkml:trace>
  <inkml:trace contextRef="#ctx0" brushRef="#br0" timeOffset="2059">1553 1 56,'-12'-18'38,"12"18"-1,0 0-1,4 24-12,4 4-21,-4 18 1,2 6 0,-1 9-1,0 6-1,1 8 0,-3-5 0,-2 3-1,-2-12 0,1-2-1,-3-4 1,-2-8-2,1-6 0,0-15-2,-1 1-2,-8-27-14,13 0-20,0 0 1,13-21-2,-4 1 2</inkml:trace>
  <inkml:trace contextRef="#ctx0" brushRef="#br0" timeOffset="2371">1752 514 54,'0'0'34,"3"-20"0,-3 20-5,0 0-13,0 0-9,-18 19-2,2-2-2,-6-1-1,0 8 0,-3 2-1,4 0-1,2 1 0,3-7 1,10-1-1,12-4 0,7-8 0,9-6 0,4-4 1,3-5-1,0-5 1,-2-2 0,-4 3 0,-7 3 0,-3 2 0,-13 7 0,16 6 0,-8 7 0,-1 5 0,3-1 0,3 1-1,4-5 1,4-6-2,-1-13-1,6 3-7,-16-29-28,16 0 1,-7-16-3,4 0 0</inkml:trace>
</inkml:ink>
</file>

<file path=ppt/ink/ink3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7:37.5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257 96 40,'1'-26'34,"-2"10"2,-12 2-2,-2 12-11,-19-2-16,6 11-3,-10 5 0,5 9-1,0 4 1,8 7-1,5 0 0,14 1-1,10-2 0,15-1 0,6-4 1,8 0-2,-2-1 1,-4 3 0,-4-1-2,-7 4 1,-9 0 0,-11 3-1,-12 2 1,-6-1-1,-1-3-1,-4-7 1,4-5-2,-6-10-1,10 0-3,-7-24-15,26 14-18,-9-26 2,22 11-2,0-11 1</inkml:trace>
  <inkml:trace contextRef="#ctx0" brushRef="#br0" timeOffset="358">338 424 52,'4'-17'38,"-7"-4"-1,3 21-1,-5-32-11,5 32-20,0 0 0,-19 31-2,0-5 0,3 9-1,-1 2 0,1 10-1,3-4-1,11-2 0,8-6-1,7-11 0,9-8 0,8-11 0,4-11 0,0-17 0,-2-11 0,-1-18 0,-7-13 1,-6-13 0,-7-4 1,-4-2 0,-5 4 1,-4 12-1,-2 9 0,-5 17 1,1 20 0,8 22-1,-16 29-1,10 17 1,-1 12 0,2 18 0,1 8 0,4 3-1,1-1 1,1-10-2,-1-10 1,1-16-2,2-13 0,1-20-1,-5-17 1,13-10-1,0-16 1,1-10 0,5-6 0,4-6 1,0 3 2,-1 4 0,-3 9 0,1 12 0,-2 13 1,-3 20-1,-3 11 0,-5 13 0,-2 5 0,-1 6-1,-1 2-1,-7-8-2,2 5-6,-15-33-18,20 5-10,-3-19-1,0 0-2,18-30 2</inkml:trace>
  <inkml:trace contextRef="#ctx0" brushRef="#br0" timeOffset="967">776 488 81,'0'0'36,"0"-19"0,15 25-10,-12-19-19,18 2-3,-11-6 0,3 3 0,-4-5-1,-8 4-1,-1 15-1,-19-10 0,-1 17 1,-3 9-1,-3 15-1,1 5 1,5 8-1,5 3 1,9 1-2,5-7-1,11-3-1,5-12-1,9-10 0,1-16-2,5-6 2,-7-14-1,6-8 1,-4-8 2,-3-1 2,-5 7 1,-4 0 2,0 11 0,-13 19 0,16-5 1,-11 20-1,-1 15-1,-1 4 0,-2 0-1,-1 4-1,-3-4 0,-1-10 0,4-24 0,-17 10 0,6-23-1,3-13 1,3-9-1,4-7 1,7-1 1,2-2-1,14 11 1,0 10 0,5 9-1,0 15 1,-1 13 0,-2 6-1,-6 10 1,-5 3-1,-12-3 0,-1-3-1,-6-7 1,6-19-1,-17 13 0,17-13 0,-13-24 1,10 0-1,7-3 1,5-4 0,7 2 1,1 2 1,5 8-1,-5 6 1,4 11-1,-5 10 0,0 15 0,-3 3 0,-6 12-1,-1 1 0,-5 1-1,2 0-2,-7-9-2,12 7-12,-8-38-21,0 0 1,0 0-2,27-19 0</inkml:trace>
  <inkml:trace contextRef="#ctx0" brushRef="#br0" timeOffset="1684">1429 475 88,'0'0'37,"4"-13"-1,-14-5-8,10 18-25,-22 0 0,5 12-2,-8 2 0,2 8 0,-1 6-1,2 2 0,9 3-1,4-1 0,9-5 0,9-12-1,4-12 1,4-6 0,5-12 0,-3-13 1,1-8 1,0-2 0,-5 2 0,-2 2 1,-6 7-1,-7 27 0,12-13 1,-5 32-2,-3 8 1,4 12-1,2 3-2,-2 2 0,5 1-2,-1-20-7,16 1-20,-15-37-5,14-3-1,-9-27 1</inkml:trace>
  <inkml:trace contextRef="#ctx0" brushRef="#br0" timeOffset="2012">1678 105 56,'0'-44'37,"9"21"-1,-12 0 0,3 23-14,0 0-16,12 30-2,-15-2 0,3 14-1,-3 6 0,3 11-1,-3 5 0,3 7 0,-2-4-1,2-5 0,-1-4 0,0-4-1,1-8 0,-2-6 1,-1-4-2,-1-10 0,0-3-3,4-23-4,-2 26-19,2-26-12,6-23 1,-2-6-2,16-1 1</inkml:trace>
  <inkml:trace contextRef="#ctx0" brushRef="#br0" timeOffset="2277">1807 396 64,'-13'-5'33,"-12"2"-1,-9 8-6,-7-3-56,-10 1-2,1-3-2,-2-2 1</inkml:trace>
  <inkml:trace contextRef="#ctx0" brushRef="#br0" timeOffset="2698">1972 511 71,'0'-15'36,"0"15"-1,0 0 1,-14-7-31,-6 13-2,-2 10 0,-6 1-1,1 12 0,4 6-1,1 1-1,6 4 0,9-3-1,10-3 1,5-10-1,10-3 1,3-16-1,3-10 1,3-16 0,-5-8 1,0-5-1,-5-7 2,-3 6-1,-3 0 1,-3 14-1,-8 21 0,0 0 0,16 7 0,-10 16 0,-2 3-1,1 2 0,2-4 0,5-6-1,6-8-1,-2-23-13,22 0-22,-3-19-1,13-1-2,-2-12 1</inkml:trace>
</inkml:ink>
</file>

<file path=ppt/ink/ink3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7:49.5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397 19 54,'0'0'35,"14"-10"0,-14 10-7,0 0-14,-27-10-6,6 19-4,-14-5 0,-1 7-1,-6 0 0,3 2-2,3 1 1,8-1-2,10 0 2,18-13-2,-8 13 1,8-13 0,24 0 0,-7-3 0,-2-1 0,1 1 1,-16 3-1,24-6 2,-24 6-1,11 20 0,-10 0 1,1 11-2,-2 3 1,0 11-1,-2 4 0,1 0 0,-2-2-1,-2-2 0,1-3 0,2-9 0,-1-2 0,3-5 0,-3-6 0,2-2-1,1-4 0,0-14-1,1 17 0,-1-17 0,0 0-1,0 0 0,14-2 0,-14 2 1,21-15 0,-6 9 1,1-1 0,-2 3 2,-1 0-1,-13 4 2,17 2-1,-17-2 1,0 0 0,-26 15 0,-1-14-1,-9 2 0,-4-4 0,-8-4-2,7 5-4,-10-18-17,26 15-16,1-7-1,24 10-2,0 0 0</inkml:trace>
</inkml:ink>
</file>

<file path=ppt/ink/ink3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7:54.1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158 111 59,'16'-4'35,"-16"4"-1,0 0 1,20 0-24,-20 0-3,-16-4-2,-3 1-2,5 4 0,-12 1-1,1 2-1,2-3 0,2 2 0,3 0-1,5 2 0,13-5 1,0 0-1,0 0 1,0 0-1,-6 14 1,6-14 0,7 20 0,-4 1-1,-2 3 1,-1 11-1,-1 4 0,2 6 0,-1 0 0,-1 6-1,-2-5 1,3-3-1,-3-2 0,-1-8 0,4-4 0,-5-4 1,4-3-1,-2-4 0,2-3 0,1 1 0,-3-3 0,3-13 0,4 19 1,-4-19-1,13 13 0,-13-13 0,25 6 0,-8-6 0,2 0 0,10 0-1,-1-2-1,-2-2-2,4 2-2,-20-21-11,18 14-15,-19-18-7,4 4-1,-21-13 1</inkml:trace>
  <inkml:trace contextRef="#ctx0" brushRef="#br0" timeOffset="499">140 340 86,'0'0'35,"-21"-7"1,21 7 0,-26 19-33,7-6-1,-2 3-3,-5-12-13,12 11-21,1-11 0,13-4-2,0 0 0</inkml:trace>
  <inkml:trace contextRef="#ctx0" brushRef="#br0" timeOffset="733">232 362 87,'0'0'38,"4"26"-1,-4-26-1,15 29-31,-5 3-1,6 11-1,-2 2-1,5 6-1,0-3-2,-5-8-1,4-2-2,-11-22-6,12 1-21,-19-17-7,12-24 1,-15-14-1</inkml:trace>
  <inkml:trace contextRef="#ctx0" brushRef="#br0" timeOffset="904">357 356 89,'-21'-14'35,"15"41"-2,-10-12-4,6 28-24,-13-2-1,1 11 0,-2-6-1,2-2-3,3-2-3,-4-22-18,14 2-15,9-22 0,0 0-2,13 2 1</inkml:trace>
  <inkml:trace contextRef="#ctx0" brushRef="#br0" timeOffset="1201">599 430 52,'-6'-23'37,"2"10"-1,-14-2 0,4 23-12,-14-6-17,8 17-2,-9 2-2,4 12 0,2 5-2,6 4 0,2-2-2,9-4 0,9-5-1,4-11 0,8-10 0,1-13 0,6-10 0,-4-14 1,1-11 1,-3-5 0,-4-4 2,-2 5-1,-4 3 1,-2 13 0,-4 10 0,0 16 1,5 23-1,0 13 0,0 8 0,2 7-2,2 7-2,-5-12-4,16 6-19,-15-26-13,12-6 1,-17-20-1,25-5 0</inkml:trace>
  <inkml:trace contextRef="#ctx0" brushRef="#br0" timeOffset="1544">680 453 83,'0'0'36,"14"26"-1,-14-3-4,15 17-27,-14 0-2,1 1 0,1-7-1,-5-8-1,1-10 0,1-16-1,0 0 1,-18-24 0,14-4 0,3-5 1,1-9 1,4 3 0,3-2 1,8 11 0,2 4 0,8 14 0,-2 12 0,2 16-1,-4 12-1,1 11 0,-4 6-1,-8-2 0,-2 2-3,-9-12 0,1-4-3,0-29-1,0 0-3,-22-8 1,24-14 2,-5-13 1,6-1 5,8 0 1,2-2 3,6 11 4,-3-5 1,10 22 0,-13-2-1,9 19-2,-9 3-2,3 15 0,-3 5-1,-4 8-1,-2 5-1,-5-5-1,2 6-7,-14-27-17,11 8-13,-1-25 0,0 0-1,0 0 0</inkml:trace>
  <inkml:trace contextRef="#ctx0" brushRef="#br0" timeOffset="2043">1176 410 80,'0'0'39,"0"0"0,0 0 0,-9 19-29,17 17-5,-11 6-1,7 13 0,-4 7-2,4 9-1,-2 1 1,1 1-2,-2-5 1,2-9-2,1-9-1,-6-14-2,4-9-3,-18-34-17,16 7-15,-5-36 0,5 3 0,-13-20 1</inkml:trace>
  <inkml:trace contextRef="#ctx0" brushRef="#br0" timeOffset="2277">1133 437 86,'21'-23'37,"-3"-3"0,21 20 0,-6 5-31,-1 17-2,-3 7-1,-6 13 0,-11 6-2,-11 2-1,-11 5-2,-12-12-5,2 7-20,-19-25-11,10-6 0,-6-22-1</inkml:trace>
  <inkml:trace contextRef="#ctx0" brushRef="#br0" timeOffset="2511">1412 0 56,'12'20'38,"-18"11"0,9 19 1,-9-8-15,8 21-19,-4-1 1,5 13-3,-4-7 1,2 2-2,-1-5-2,0-9 0,0-6-2,-3-16-1,8 1-6,-5-35-22,0 0-7,0-16 0,8 0 0</inkml:trace>
  <inkml:trace contextRef="#ctx0" brushRef="#br0" timeOffset="2761">1600 515 73,'27'-7'36,"-9"-12"0,9 6 0,-15-13-26,5 16-4,-13-7 0,-4 17-2,0 0-2,-17-6 1,-8 20-1,2 13-1,-6 6 0,5 6 0,0 3 0,8 3-1,11-5 0,5-1 0,13-7-1,4-10-1,13-6-2,-5-23-7,16 4-22,-12-19-4,6 2-1,-9-12-2</inkml:trace>
  <inkml:trace contextRef="#ctx0" brushRef="#br0" timeOffset="3167">2032 397 71,'13'-2'40,"-13"2"-2,0 0 2,-2 32-20,2-32-17,-23 15-3,4 1-6,-13-12-30,21 10-2,-4-6-1,20 10-1</inkml:trace>
  <inkml:trace contextRef="#ctx0" brushRef="#br0" timeOffset="3338">2025 715 82,'-16'13'38,"-6"-8"-3,6 0-1,-1 9-61,-1-19-7,5 4-2,13 1-2</inkml:trace>
</inkml:ink>
</file>

<file path=ppt/ink/ink3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8:05.4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0 71,'0'0'31,"0"0"-6,0 0-26,0 0-30,7 27-2,-2-11-1</inkml:trace>
</inkml:ink>
</file>

<file path=ppt/ink/ink3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8:01.4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138 112 60,'-7'-31'36,"7"7"0,-9-3-1,12 14-21,-9-3-6,6 16 1,2 20-3,0 12-1,-6 6 0,4 15-2,-4 8 0,2 6-1,-1-1 0,-1-1-1,1-7-1,-1-7 0,-1-9 0,1-9-1,1-14-1,3-19-2,-13 7-3,-6-34-15,20 6-17,-11-16 0,15 5-1,-8-9 2</inkml:trace>
  <inkml:trace contextRef="#ctx0" brushRef="#br0" timeOffset="328">-5 69 66,'-3'-28'35,"3"28"1,15-21-1,11 15-28,-3-6-3,14 12 1,-7-2-1,8 6-1,-4 6 0,1 7-1,-6 8 1,-3 5-2,-5 6 1,-11 8-1,-7-1 0,-14 1 0,-9-5-2,-9-7 0,-6-3-2,-4-12-2,8 6-19,-7-21-13,21 5 0,-1-12-2,18 5 2</inkml:trace>
  <inkml:trace contextRef="#ctx0" brushRef="#br0" timeOffset="640">345 327 93,'3'28'36,"-6"0"1,7 20-9,-1-8-25,2 5 1,-5-2-2,4-8 0,-4-6-1,0-9 0,0-20-1,0 0 0,-9-20 1,9-9-1,0-11 0,3-7 1,3-5-1,4 2 0,2 2 1,7 9-1,0 10 0,-2 6-2,4 17-5,-21 6-22,21 3-9,-21-3 1,16 14-3</inkml:trace>
  <inkml:trace contextRef="#ctx0" brushRef="#br0" timeOffset="890">495 227 64,'0'0'37,"0"0"-1,-1 21 1,5 16-19,-4-9-14,4 14-2,-4 2 1,8 2-2,-3-4 0,7-4-1,3-11 0,2-9 0,2-10 0,1-15 1,-1-10-1,-3-11 0,-4-11 0,-6-4 0,-5-2 1,-5 3-1,-6 6 0,-8 10-1,1 10-2,-7 3-7,24 13-27,-32 11 1,24 4-2,8-15 1</inkml:trace>
  <inkml:trace contextRef="#ctx0" brushRef="#br0" timeOffset="1202">638 292 77,'10'26'35,"-7"0"0,9 16 0,-11-3-29,12 10-2,-3-8-2,2-2 0,0-7 0,2-8-1,-14-24 0,25 3 0,-12-20 1,0-14-1,-4-11 0,0-3-1,-3-4 1,-2 2-1,-3 5-1,-6 4-2,0 15-5,-14-2-20,19 25-8,-13-11 0,13 11-2</inkml:trace>
  <inkml:trace contextRef="#ctx0" brushRef="#br0" timeOffset="1451">851 344 70,'24'0'37,"11"6"-2,-10-14 2,16 8-27,-18-10-3,3 5-1,-11-4-1,-2 4-2,-13 5-1,0 0-1,-13 8 0,-5 5-1,-8 10 0,-1 2 0,0 5 0,7 6 0,8-1 0,11 2 0,10-3-1,12-10 0,11-3-2,2-21-6,13 7-20,-14-27-10,4-1 1,-13-18-1</inkml:trace>
</inkml:ink>
</file>

<file path=ppt/ink/ink3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8:03.6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11 256 82,'0'0'38,"-12"-19"0,12 19-1,0 12-30,4 15-2,-1 8-1,9 11 0,-3 5-2,6 6-1,0 0-1,1-8-2,1-4-3,-11-32-10,11 0-24,-12-28 1,6-3-1,-11-27 0</inkml:trace>
  <inkml:trace contextRef="#ctx0" brushRef="#br0" timeOffset="187">173 243 74,'7'-18'36,"-7"18"1,0 0-1,0 0-26,-4 39-5,-5-7-2,0 7 0,-1 2-1,-3 4-2,0-3-2,-4-12-6,17 2-29,-9-19 1,12 0-2,-3-13-1</inkml:trace>
  <inkml:trace contextRef="#ctx0" brushRef="#br0" timeOffset="437">386 266 66,'0'0'36,"0"0"0,0 0 0,-16-3-20,4 23-13,-9 2 0,-1 8-1,-4 5-1,3 0-1,2 1-2,5-3 1,9-5-1,7-11 0,0-17 1,31 9-1,-10-18 1,5-10 1,0-8 0,0-10 1,-5-2 1,-4 2 0,-10 1 1,4 7-1,-10 4 0,-1 25 1,0 0-1,-4 16 0,1 16 0,4 10 0,1 4-2,-1 3 0,2 2-3,-2-16-4,15 7-19,-16-42-12,24 5 1,-13-28-2,11-4 1</inkml:trace>
  <inkml:trace contextRef="#ctx0" brushRef="#br0" timeOffset="796">571 32 64,'-6'-29'36,"6"29"2,0 0-1,-8 27-20,0 5-10,11 17-2,-7 6 0,4 10-1,-1 0-2,2 0-1,0-4-2,-2-13-4,11 2-13,-10-31-21,15-6 1,-15-13-1,26-23 0</inkml:trace>
  <inkml:trace contextRef="#ctx0" brushRef="#br0" timeOffset="983">675 269 62,'0'0'38,"0"0"-1,9 29 0,-22-11-13,19 20-19,-8 1-2,4 4-2,-2 1-1,-4-12-5,9 5-22,-5-37-10,0 0 0,0 0-1,3-39 0</inkml:trace>
  <inkml:trace contextRef="#ctx0" brushRef="#br0" timeOffset="1113">683 105 66,'-5'-36'36,"8"20"-2,-6 2 1,3 14-23,12 16-15,-12-16-31,-7 26 1,7-12-2,8 8-1</inkml:trace>
  <inkml:trace contextRef="#ctx0" brushRef="#br0" timeOffset="1283">948 321 89,'0'0'37,"0"0"-1,0 0-2,-15-3-29,-1 15-2,3 9-1,-5 5 0,-1 6-2,1 4-1,2 0-2,9 2 0,0-12-1,13-3-1,-6-23 1,21 7 1,-3-20 1,2-14 1,2-9 2,-5-16 2,3-8 0,-6-9 1,-1 4 0,-6 0 0,-1 10 0,-6 7-2,0 15 1,-2 14-2,2 19 1,-7 32 0,3 11-1,-2 12 1,3 10-1,3 8 1,4 2-2,5 1-1,-2-16-3,11 0-7,-13-36-19,26-4-10,-10-26 1,11-6-1</inkml:trace>
  <inkml:trace contextRef="#ctx0" brushRef="#br0" timeOffset="1654">1200 288 60,'-4'-18'38,"4"18"0,0 0 1,0 35-18,-11-5-14,13 15-3,-5 3 0,3 5-3,-2 5-2,-5-13-4,14 0-11,-7-45-22,0 0 0,-7-32-1,16-11 1</inkml:trace>
  <inkml:trace contextRef="#ctx0" brushRef="#br0" timeOffset="2177">1508 23 51,'0'0'38,"-18"-23"-2,18 23 1,-19 0-14,22 20-16,-11 5-1,6 15-1,-3 6-1,4 6-1,-4 5 0,2 2-2,1-4 1,-3 0-1,1-6 0,-2-5-1,2-5-2,-3-11-1,7 0-3,0-28-13,0 0-20,0 0 1,13-13-1,-5-17 1</inkml:trace>
  <inkml:trace contextRef="#ctx0" brushRef="#br0" timeOffset="2429">1529 334 61,'-16'-12'33,"-12"5"0,-7 11-2,-5-1-23,-5 0-14,9 7-25,2-5 0,17 2-2,17-7 0</inkml:trace>
  <inkml:trace contextRef="#ctx0" brushRef="#br0" timeOffset="2600">1611 358 88,'-11'31'36,"9"12"-1,-14-8-4,24 11-28,-3-5-1,7-1 0,1-14 0,4-14-2,1-17 1,1-11-1,2-12 1,0-13-1,-7-4 1,2 0-1,-4 2 1,-1 10 0,-1 14 0,-10 19 0,0 0 0,12 17 0,-14 12 0,0 16 1,-4 6-1,1 9 1,0 4-1,3 4 1,-2 0 0,4 3 0,0-5 0,4-5-1,-4-6 1,0-9-2,-4-7 1,-8-10-2,2-7 0,-12-16-3,2-2-5,-15-26-20,16 5-11,-5-16-1,9-5-1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6:23.3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390 288 45,'-5'-18'33,"5"18"1,-4-15 1,4 15-24,0-13-1,0 13-1,0 0-3,0 0-1,-7-13 0,7 13-1,-13 7-1,13-7-1,-15 15 1,4-1-1,-2 4-1,0 5 1,-2 4-1,4 5-1,2 1 2,3 5-2,-1 1 2,7 2-2,3-1 0,3-2 0,5-5 0,4-6-1,2-3 0,3-10 1,2-2-1,0-17 1,-4-11-1,-2-8 1,-4-7 0,-6-2 0,-3 1 0,-8 0 0,-3 5 0,-4 8 0,-4 13 1,-1 8 0,-1 8-1,1 3-1,0 4 0,-8-7-9,19 6-28,-12-7 0,18-9-1,-13 9-1</inkml:trace>
  <inkml:trace contextRef="#ctx0" brushRef="#br0" timeOffset="671">238 63 50,'-13'-13'37,"13"13"-1,-30-16 0,30 16-19,-29-2-7,29 2-2,-32 10-2,16 3-1,-3 3-1,-1 6-1,6 4-1,-2 6-1,1 4 1,7 0-1,-1 3 0,0 0-1,5 2 1,0-2-2,4-1 2,4-4-1,5 1 1,2 0-2,5-1 2,4 1-2,5-2 1,2-1 0,2-3-1,3-3 1,3-1-1,-1-9 0,5-6 0,-1-7 1,2-6-1,1-9 1,1-8 0,-5-12 0,-4-8 0,-4-18 0,-11-14 0,-10-14 0,-12-6 1,-13 2-1,-12 4 0,-16 13 1,-7 16 0,-10 25-1,-6 22-1,-4 16-4,18 27-27,-9-1-8,18 9 0,10-9-2</inkml:trace>
</inkml:ink>
</file>

<file path=ppt/ink/ink3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8:09.5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55 488 57,'0'0'37,"0"0"-2,0 0-1,0 0-16,-7 19-13,7 7 0,-3 0-2,4 4-1,1 2 0,4 0-2,2-8 1,7-6 0,-1-7 0,5-11 0,0-13 1,-5-4-1,2-12 1,-7-6-1,-5-4 1,-4 1-1,-10 2-1,-3 7 1,-7 11-1,-2 5 0,1 15-2,-8 4-4,14 20-21,-7-11-11,11 5 0,11-20-1,-9 20 0</inkml:trace>
  <inkml:trace contextRef="#ctx0" brushRef="#br0" timeOffset="359">366 91 77,'3'-27'38,"-7"-4"-2,14 15 2,-16-2-33,6 18 0,-16 3-1,9 14-1,-3 5 0,0 7-1,-3 4-1,4 3 1,0 2-1,4 4 1,0-3 0,1 1-1,4 1 1,-2 2-1,0-2 0,4 1 0,-2-2 1,2-1-2,-2-1 0,0-3 0,0-2 0,0 0 0,1-4-1,-2-3-1,1-1-1,-4-12-2,8 4-6,-17-26-15,13 9-14,6-26 1,10 6-1,-8-13 3</inkml:trace>
  <inkml:trace contextRef="#ctx0" brushRef="#br0" timeOffset="671">427 481 58,'0'0'33,"-16"-18"0,-6 24-2,-12 0-22,-10 1-39,5 0-2,0-1-2,4-5 0</inkml:trace>
</inkml:ink>
</file>

<file path=ppt/ink/ink3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8:48.7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11 238 59,'0'0'35,"0"0"-1,0 0 0,-19 0-24,19 0-3,0 0-1,0 0-2,0 0-1,18-10 0,-9-3-1,10 0 0,-6-5-1,9-2 1,-2-3-1,2 0 1,-4-4-2,0 3 2,-5 4-2,-6 2 2,-1 5-1,-6 13-1,0-16 1,0 16 0,0 0-1,0 0 1,-22 20 0,18 1 0,-5 9 0,3 5-1,-1 3 2,4 7-1,-3-1 0,6 6-1,0-2 1,0 2-1,0-6 1,1-4-1,1-1 0,-1-1 0,1-6 0,-1-3 0,-1-9 0,0-5 0,0-15-1,-6 17 1,6-17 0,0 0 0,-16 9-1,16-9 1,-20 0 0,5-2 0,2 0-1,-2-3-1,15 5-1,-28-20-4,28 20-14,-13-25-18,19 9 0,-5-13-1,11 6 0</inkml:trace>
  <inkml:trace contextRef="#ctx0" brushRef="#br0" timeOffset="608">400 51 72,'1'-13'37,"-7"-5"-1,6 18-3,0 0-24,0 0-3,-20 27 0,11 6-2,0 5 0,0 8-1,1 2 0,-1 5-2,4 1 1,1 0-1,3-2 0,-2-9 0,1-4-2,2-5 2,2-5-1,-2-6-1,1-10 0,-1-13 0,0 0-1,0 0 0,-4-31 0,-2 4 0,-1-1 0,-2-3 0,1 3 1,-3 3 0,-3 2 1,1 9 0,-4 8 0,-5 3-1,4 6-2,-8-9-9,26 6-25,-28 6 1,28-6-2,0 0 0</inkml:trace>
  <inkml:trace contextRef="#ctx0" brushRef="#br0" timeOffset="1107">608 291 65,'0'0'39,"0"0"-1,-13 13 1,-5-11-18,18-2-18,-23 23-3,2-14-3,12 13-15,-10-17-19,16 8 0,3-13-2,9 25 1</inkml:trace>
  <inkml:trace contextRef="#ctx0" brushRef="#br0" timeOffset="1263">601 504 86,'-19'22'35,"-3"-17"1,5 12-7,-2-16-29,-1-8-12,20 7-22,-19-9-1,19 9-1,4-21-1</inkml:trace>
</inkml:ink>
</file>

<file path=ppt/ink/ink3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8:51.9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139 34 72,'-12'-21'36,"12"21"0,-13-14-9,13 14-17,-13 7-3,7 12-1,-10-2-1,2 20 0,-3 4-1,4 13-1,-3 4 0,6 9-1,2 2 0,8 2-1,2-1 0,6-3 0,5-5-1,2-4 0,2-7-1,1-9 0,3-5-3,-3-17-1,8 4-10,-26-24-23,30-15-1,-17-11-1,4-1 1</inkml:trace>
  <inkml:trace contextRef="#ctx0" brushRef="#br0" timeOffset="328">282 196 83,'0'0'38,"0"0"0,4 46-7,-8-9-25,15 14-1,-3 7-1,5 8-1,-2 1 0,6-6-2,-2-8 0,-2-10 0,-3-10-1,2-19 1,-12-14-1,21-17 1,-6-20 0,-2-14-1,1-12 1,6-14-1,-1-3 0,-1 3 0,-1 6 0,0 16 0,-5 11 0,-6 21-1,-6 23-3,0 0-1,-18 48-10,-8-20-23,13 11-1,-4-4-1,5 5 1</inkml:trace>
  <inkml:trace contextRef="#ctx0" brushRef="#br0" timeOffset="671">503 387 75,'-16'10'37,"16"-10"-1,-36 16 0,19-10-32,-14-2-4,-8-7-4,9 5-31,-6-14 1,10 2-3,4-8 1</inkml:trace>
  <inkml:trace contextRef="#ctx0" brushRef="#br0" timeOffset="1092">684 387 70,'0'0'36,"-3"-19"-1,3 19 1,17 3-29,-1 8 0,-16-11-3,23 35-1,-14-10 0,-5 7-1,-4 2-1,-4 4 0,-5-3 0,0 1 0,-2-8-1,-1-8 0,12-20 0,-14 12 0,14-12 0,10-26 0,6-2 0,1-8 0,5-4 1,4-4-1,-4 4 2,1 3-1,-4 5 0,-6 9 0,-6 10 0,-7 13 0,4 17 0,-11 12 0,-2 9-1,2 7 1,-2 6 0,4 0-1,2-2 0,3-7 1,3-7-1,5-13-2,5-9 0,0-16-2,7 0-5,-12-26-14,18 7-16,-10-10 0,7 10 0,-7-7 0</inkml:trace>
  <inkml:trace contextRef="#ctx0" brushRef="#br0" timeOffset="1622">1104 449 82,'-7'15'37,"7"-15"0,-10 38-6,3-25-26,11 3-1,-4-16-2,17 19 1,-4-17-1,3-7-1,-16 5 0,22-25 0,-21 11 0,-1-2-1,-4 3 1,4 13-1,-23-11 0,7 17 0,16-6 1,-19 24-1,15-10-1,4-14-1,-3 25-3,3-25-18,0 0-15,0-31 1,7 12-3,-10-11 2</inkml:trace>
  <inkml:trace contextRef="#ctx0" brushRef="#br0" timeOffset="2262">1697 239 57,'0'0'34,"4"-27"0,-4 27-1,-16-32-25,16 32-1,-31-17-3,5 19-1,-5-4-1,1 7 0,-3-2-1,5 4 1,2-3-1,6 1 0,7-1 1,13-4-1,0 0 0,0 0 1,0 0 0,0 0-1,0 0 1,0 0 0,3 18 2,0-5-3,-2 3 2,2 4-1,-2 7 1,2 5-1,2 4 0,-1 4 0,-1-3-1,3 1 0,-3 2 0,-2-2 0,0 0-1,-1-3 0,-1-2 0,-2-1 0,-1-5 0,-2-4 0,2-3-1,4-20-2,-12 16-1,12-16-5,0 0-11,0-38-16,20 18-3,-5-16 0,14 3 1</inkml:trace>
  <inkml:trace contextRef="#ctx0" brushRef="#br0" timeOffset="2668">1648 441 75,'-9'-22'35,"-5"26"-1,-20-2 1,8 8-32,-5 4-7,-16-5-28,16 0-2,-3-9-1,13-2-1</inkml:trace>
  <inkml:trace contextRef="#ctx0" brushRef="#br0" timeOffset="3042">1866 64 55,'0'0'38,"13"-14"-2,-13 14 1,12 1-15,5 6-14,-3 1-2,7 6-1,-2 7 0,5 9-2,-2 8 1,1 9-3,-6 4 1,-4 12-1,-3 1 0,-10 7 0,-5-5 0,-11 3-1,-7-5-1,-8-7 1,-5-8-2,-10-15-1,1-2-5,-17-32-18,16 6-14,-9-22-1,10-3-1,-6-16 0</inkml:trace>
  <inkml:trace contextRef="#ctx0" brushRef="#br0" timeOffset="6739">3027 439 58,'14'0'34,"-14"0"0,23-7 0,-23 7-22,0 0-4,0 0-1,0 0-2,-15-12-1,-6 14-1,-9-1 0,-5 2 0,-10-3-1,-2 2 1,-8-2-1,3 1 0,-5-2-1,7-2 0,2 0 0,6 3 0,7-2 0,8 2-1,8 2 0,19-2-1,-13 7 0,13-7-2,0 0-2,0 0-10,32 7-22,-32-7-1,27-3-2,-27 3 2</inkml:trace>
  <inkml:trace contextRef="#ctx0" brushRef="#br0" timeOffset="7098">2605 248 62,'0'0'36,"0"0"-1,0 0 2,0 15-25,0-15-4,-9 16-4,-5-8 2,-1 6-4,-8-1 1,-2 3-1,-5-3 0,3 2-1,-2-2 0,3-2 0,1 1 0,8-2-1,17-10 1,-18 19-1,18-19 1,9 21-1,4-10 1,3 1-1,7 1 0,0 2 1,5-4-1,-1-2 1,2 0-2,-3-5 1,-3 2-3,-2-9-1,-3 7-5,-15-18-25,12 7-4,-11-11-1,-4 18-1</inkml:trace>
  <inkml:trace contextRef="#ctx0" brushRef="#br0" timeOffset="7613">2985 290 66,'-17'2'37,"17"-2"-1,0 0 1,0 0-26,17 25-3,0-14-1,11 10-3,-5-4-1,1 5 0,-5 0-2,-7 3 0,-14 0 0,-8-5-1,-11 2 0,-10 0-2,-2 1-1,-6-7-4,14 12-25,-8-15-7,13 6 0,1-6-2</inkml:trace>
</inkml:ink>
</file>

<file path=ppt/ink/ink3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9:01.7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297 25 56,'25'-12'36,"-25"12"-2,19-9 1,-19 9-21,0 0-7,0 0-1,-28-5-2,-1 5-1,-8 2-1,-5 0 0,-1 1-1,1-5 1,6 5-1,5-1 0,12 2 1,19-4-1,-13 12 1,13-12 0,10 13 0,-10-13-1,16 17 1,-16-17 1,18 18-3,-14-5 2,2 7-1,-6 2 1,4 5-2,-4 0 2,3 2-2,-6 4 0,-1 0 1,4-2-1,-4-4 1,1 3-1,-3-4 0,3-3 0,-2-1 1,4-2-1,0-1 0,-2-4 0,1 0 0,2-15 0,0 20-1,0-20-1,0 0-1,0 0-2,0 0-5,15-3-10,-15-23-14,22 13-5,-5-16-1,15 7 2</inkml:trace>
  <inkml:trace contextRef="#ctx0" brushRef="#br0" timeOffset="437">281 280 86,'-2'-19'36,"2"19"-1,-30 0-4,8 7-28,-7 1-4,-12-11-10,3 6-24,-3-11 0,3-3-3,-2-8 0</inkml:trace>
</inkml:ink>
</file>

<file path=ppt/ink/ink3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9:04.2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74 419 59,'-4'-13'36,"4"13"-1,-7-13 1,7 13-23,0 0-3,2 14-3,-7 2-1,8 18-1,-6 5-1,4 12-1,-2 9-1,1 7 0,-3 2-1,0 0 0,1-7-1,-2-6 0,3-11 0,-7-10-1,8-8-1,-4-12-3,4-15-6,0 0-23,4-13-4,-4-19-2,9 0 1</inkml:trace>
  <inkml:trace contextRef="#ctx0" brushRef="#br0" timeOffset="312">31 372 82,'0'0'36,"21"-10"0,1 22-6,-3-11-24,11 5-2,-4 0-1,3 8 0,-3 4-1,-4 8-1,-9 0 0,-9 6-1,-8 2 1,-9 1-1,-12-3-1,-6-8-1,-6-3 0,-2-15-4,10 8-9,-5-24-22,18 1 0,1-14 0,18 4 0</inkml:trace>
  <inkml:trace contextRef="#ctx0" brushRef="#br0" timeOffset="608">291 400 53,'0'0'36,"0"0"1,0 16-2,0-16-9,6 26-22,-8-1-1,4 7 0,-4-2-1,2 1 0,-1-2-1,1-8-1,-2-3 0,2-18 1,0 0 0,0 0-1,-5-29 1,5 3-1,0-4 1,4-1-1,0-2 0,5 1-1,0 5-1,-1-5-6,18 22-24,-14-9-5,11 15-1,-10-3 0</inkml:trace>
  <inkml:trace contextRef="#ctx0" brushRef="#br0" timeOffset="905">472 394 81,'-8'13'37,"8"13"-2,-8-11-8,8 18-22,-5-1-2,7 8 0,-4-4-1,8-2-1,6-7-1,2-3 1,6-16-1,2-8 1,0-7-1,0-15 1,-4-7 0,-2-6-1,-7-4 1,-5 1-1,-8 2 1,-5 4-1,-8 5-1,-8 10 0,-2 11-4,-17-1-23,14 13-8,-5-6 0,12 8-2</inkml:trace>
  <inkml:trace contextRef="#ctx0" brushRef="#br0" timeOffset="1357">676 367 83,'0'0'37,"0"0"-1,-3 23-3,-6-9-28,16 14 0,-5 1-2,6 5 0,0 2-1,2 2-1,-2-9 0,1-3-1,1-8 0,-10-18 1,25 1-1,-12-16 0,0-5-1,-5-10 1,5-2 0,-5-2-1,-1 2-1,-6 1-1,2 10-2,-11-8-9,8 29-20,8-16-2,-8 16-1,16-3 22,0 11 8,-16-8 5,23 11 3,-4 9 9,-19-20 23,16 29 1,-15-12 2,8 18-19,-12-10-9,9 10-2,-8-1-3,4-2 0,-2-3-3,-2-10-1,-1-5-3,3-14-4,-4-13-7,-10-23-12,15 4-4,-15-29 5,15 8 9,-11-20 10,9 5 5,2 11 6,-7-2 7,16 21 13,-14 0 3,4 38-4,1-19-12,-1 19-27,0 20-14,-1-4-3,5 5-2,1-1-1</inkml:trace>
  <inkml:trace contextRef="#ctx0" brushRef="#br0" timeOffset="1919">1160 358 53,'3'-24'36,"-3"24"-1,-6-14-1,3 30-10,-13-7-19,7 8-3,-5 2 1,0 7-2,-1 3 1,1 0-2,2 2-1,3-5 0,9-2-1,3-7 0,-3-17 0,22 12 1,-2-17 0,-2-9 1,0-10 1,4-11 0,-5-13 0,-1-8 0,-6-11 0,-1-2 1,-5-1 0,-4 9 0,0 3-1,-1 17 1,-6 14 0,7 27 1,-13 11-1,8 23 0,1 12 0,4 14-1,0 10 2,6 6-2,0 1 1,4-2-2,1-6-1,1-11-1,2-6-4,-9-30-17,16 2-16,-6-29 1,6 1-3,-6-19 3</inkml:trace>
  <inkml:trace contextRef="#ctx0" brushRef="#br0" timeOffset="2371">1319 401 46,'8'18'36,"-8"-18"1,34 26-1,-14-29-10,16 9-19,-11-9-1,4 2-2,-8-8-1,-3 2 0,-5-6-2,-13 13 0,-5-25 0,-8 16-1,-7 8 0,-3-1 0,-3 8 1,-3 7-1,2 7 1,6 5-1,5 4 1,8 0-2,9 2 0,8-3-3,18 12-11,-4-25-22,21 2 0,-2-15-1,13 1 0</inkml:trace>
  <inkml:trace contextRef="#ctx0" brushRef="#br0" timeOffset="2668">1842 432 69,'-7'-20'36,"5"5"-1,-11-4 0,13 19-24,-17-16-8,1 22 0,-6 3-1,1 10 0,-5 7-2,1 4 0,2 7 0,6 1 0,4-2-1,5-7 0,8-4 0,8-9 0,5-6 0,6-9 2,1-9-1,4-11 2,-1-9-1,1-14 1,-3-12-1,1-6 1,-6-5-1,-3-1 1,-6 2 0,2 11 1,-6 3-2,0 20 1,-3 9 0,0 21 0,0 0-1,0 31 0,0-1-1,1 11 1,0 4 0,8 8 0,1 0 0,3-2-1,5-4 0,2-9-2,3-6-1,-6-25-13,25 2-23,-16-25-1,10-10-1,-7-21 0</inkml:trace>
</inkml:ink>
</file>

<file path=ppt/ink/ink3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9:08.8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34 291 53,'0'0'35,"-21"-12"-2,21 12 2,-14-12-23,14 12-3,0 0-1,0 0-2,0 0-1,22 0-1,-22 0-1,27 9 0,-11 3 1,3 4-2,1 7 0,-2 6-1,-7 9 1,-4 2-1,-7 6 1,-4-3-2,-6-2 0,-2-5 0,-2-10 0,1-8 0,13-18 1,0 0-1,-4-19 0,17-9 0,7-5 1,4-8-1,5-10 1,0 3-1,-1 6-1,-2 4 1,-9 9-1,-2 8 1,-6 7-1,-9 14 1,-2 24 0,-7 2 1,1 9 0,-2 5-1,-2 1 2,2 4-1,4-3 0,5-7 0,2-6-2,6-8-1,6-5-2,-13-16-9,42-3-15,-23-18-12,12 2 0,-10-11-1,7-1 0</inkml:trace>
  <inkml:trace contextRef="#ctx0" brushRef="#br0" timeOffset="1029">768 273 70,'0'0'37,"-4"-19"-3,4 19 3,0 0-30,-16-4-2,-3 5 0,2 10 0,-9 2 0,-1 6-2,1-1 1,3 9-1,-1-3 0,9 4-1,1-2 1,8-3-2,6 1 0,4 2 0,9-3 0,6 3-1,4-3 1,3-1-1,5-3-2,-1-7-1,3 1-2,-9-25-10,13 16-16,-16-24-8,5 6 0,-18-13 0</inkml:trace>
  <inkml:trace contextRef="#ctx0" brushRef="#br0" timeOffset="1310">794 418 72,'-22'-4'35,"1"14"-2,-10-4 1,5 9-29,-4-4-5,-8-3-15,6 3-17,2-5-1,10-2-3,5-7 1</inkml:trace>
  <inkml:trace contextRef="#ctx0" brushRef="#br0" timeOffset="1544">836 93 59,'0'0'39,"0"0"-2,2 13 1,-15-4-14,7 17-19,-12 10 1,0 12-2,-6 3 1,-2 13-2,0 4 0,-3 4-2,6-3 1,1 0-2,5-7 0,-2-10-2,5-2-3,-5-24-8,17 1-21,-14-22-7,16-5 0,-8-16-1</inkml:trace>
  <inkml:trace contextRef="#ctx0" brushRef="#br0" timeOffset="3026">1369 135 68,'3'-27'35,"6"6"0,-14-11 0,7 16-28,-12-4-2,10 20-1,-29-20 0,14 23-1,-6 1 0,3 7 0,-2 1 0,2 4-1,4 0 0,1 3 0,0 0 0,4 3 0,1 1-1,3 3 0,1 3 0,4 7 0,1 4 1,1 0-1,-2 1 1,1 3-2,1-4 2,-2 0-2,-2-4 1,1-4-1,-2-5 0,-2 0 0,1-6 0,0 0 0,1-5-1,3-16-1,-6 20-2,6-20-4,0 0-13,-4-15-18,4 15 0,17-34-1,3 16 2</inkml:trace>
  <inkml:trace contextRef="#ctx0" brushRef="#br0" timeOffset="3416">1313 407 75,'-13'-19'36,"13"19"-4,-37-1 2,16 8-30,-10-3-5,-8-2-5,9-1-27,-5-1 1,13-1-2,2-4 0</inkml:trace>
  <inkml:trace contextRef="#ctx0" brushRef="#br0" timeOffset="3619">1330 347 52,'4'37'36,"-5"-1"0,7 10-1,-8-15-11,11 10-19,-9-8-2,4 0 0,-5-11 0,1-6-1,0-16-1,0 0 0,-16-20 0,16-5-1,4-8 1,4-5 0,3-4-1,5 3 0,4 2-1,-4 2-1,7 17-5,-15-10-24,9 19-4,-11-4-2,-6 13-1</inkml:trace>
  <inkml:trace contextRef="#ctx0" brushRef="#br0" timeOffset="3962">1476 466 74,'0'0'34,"15"8"1,1-7-1,-16-1-27,32-17-1,-18 4-1,6 2-1,-7-2 0,2 5-2,-15 8 0,9-13-1,-9 13 0,-18 1-1,1 6 0,-3 9 0,-2 3 0,2 7 1,1 2-1,6 7 1,7-2-1,6 4 0,9-5-1,5-6-2,12 3-11,-6-25-22,19 2-1,-7-18-1,12 2 0</inkml:trace>
  <inkml:trace contextRef="#ctx0" brushRef="#br0" timeOffset="4290">1731 472 42,'-10'18'33,"10"-18"2,6 14-2,-6-14-10,27 0-12,-11-7-4,9 5 0,-9-9-2,1 1-2,-4-3 0,-13 13-2,8-19 1,-8 19-2,-25-9 0,5 13 1,-5 4-1,2 6 1,-3 5-1,5 6 2,7 1-2,10 2 1,8-1 0,13-1 0,5-1-2,6-15-3,11 8-10,-10-29-23,14 1 0,-8-20-1,5-1 0</inkml:trace>
  <inkml:trace contextRef="#ctx0" brushRef="#br0" timeOffset="4836">2295 38 73,'0'0'37,"7"-19"-3,-7 19 2,0 0-27,0 0-5,-20 20 0,5 6 0,-7 6-1,2 11 1,-7 6 0,1 5-2,-1 2 1,6 4-1,5-2 0,6 3-1,5-3 1,7 2-1,5-5-1,9 5 1,0-5-1,8-2 0,0-2 0,0-10-1,2-8-2,-8-11-3,11 0-10,-24-35-22,17 0 0,-12-23-1,9-2-2</inkml:trace>
  <inkml:trace contextRef="#ctx0" brushRef="#br0" timeOffset="5257">2645 134 88,'-26'-3'34,"10"14"0,-24-8-10,15 12-21,-4-2-1,0 3 0,1-3 0,7-4 0,5 1-1,16-10 0,-20 7 1,20-7-1,0 0 1,0 0 0,0 0 0,-2 15 0,2-15-1,3 26 1,-3-6 2,1 5-2,-1 2 1,3 5-1,-1 2 1,1 2-2,-2 1 2,-1-3-3,0 0 0,0-2 1,-3-2-1,2-1 0,-4-5 0,4-6-1,-2-2-1,3-16-1,-7 21-5,-5-39-14,12 18-17,6-27 1,11 9-2,-2-14 1</inkml:trace>
  <inkml:trace contextRef="#ctx0" brushRef="#br0" timeOffset="5632">2607 392 81,'0'0'35,"-27"3"-1,8 9 0,-14-1-34,-2-8-7,5 8-26,-5-11 2,12 2-4,1-6 0</inkml:trace>
  <inkml:trace contextRef="#ctx0" brushRef="#br0" timeOffset="5975">2883 51 78,'14'-6'37,"-7"-7"-2,12 19-5,-19-6-20,34 4-3,-20 6-2,11 11 0,-7 6-1,3 11-1,-2 9 0,-2 9-1,-7 4 1,-1 5-2,-3 3 1,-9 4-1,-5-3 0,-6 0-1,-8-7-1,-13-10-1,-4-5-4,-21-28-14,7 3-19,-12-22-1,9-2-2,-5-18 1</inkml:trace>
</inkml:ink>
</file>

<file path=ppt/ink/ink3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9:27.4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51 96 77,'-4'-13'38,"-5"0"-1,9 13 2,0 13-31,3 20-1,-3 7-2,1 18 0,-1 9-1,5 9-1,-3 4-2,0 0 1,-2-3-1,3-13 0,-3-10-2,-2-15 0,2-10-1,0-29-3,-4 18-9,-11-43-25,17 0 1,-8-18-1,10-4-2</inkml:trace>
  <inkml:trace contextRef="#ctx0" brushRef="#br0" timeOffset="280">-2 124 71,'0'0'36,"3"-15"-1,15 8 1,-12-8-29,11 7-1,-4-3-1,9 4-1,0 1-1,4 9-1,-1 4 0,-3 12 0,-3 8-1,-6 6 0,-9 6 0,-9 5 0,-10 1-1,-10-4-1,-1-3 0,-8-15-3,4 9-8,-10-23-24,21 0-1,2-15 0,17 6-2</inkml:trace>
  <inkml:trace contextRef="#ctx0" brushRef="#br0" timeOffset="577">138 396 86,'3'33'36,"-6"-11"1,16 13 0,-8-1-32,4 12-1,-6-3-2,1-1 0,-3-6-1,-1-7-1,0-7 1,-4-9-1,4-13 0,0 0 0,-6-20 0,3-2 0,3-4 0,3-5 0,-1-4 0,6-3 0,1 2 0,4-3 0,0 5 0,5 5 1,-1 3-1,-1 7 0,0 10-2,-16 9-4,28 2-24,-28-2-8,0 0 1,9 13-2</inkml:trace>
  <inkml:trace contextRef="#ctx0" brushRef="#br0" timeOffset="920">379 424 85,'-4'27'36,"8"18"0,-13-5 0,16 11-31,-2-5-1,5 2-1,-1-7-2,7-9 0,-2-10 0,4-10-1,2-15 0,-1-12 0,-1-10 1,-5-12-1,-4-10 1,-4-5-1,-8 2 1,-7 1-2,-4 9 2,-8 10-2,-3 9-1,-8 11-5,14 23-24,-11-7-6,13 11 0,-1-6-1</inkml:trace>
  <inkml:trace contextRef="#ctx0" brushRef="#br0" timeOffset="1232">619 444 80,'0'0'39,"2"29"-3,-9-7 2,9 11-28,-10 5-8,0 7 1,3-2-2,2-5 1,6-6-3,2-11 1,-5-21-1,28 2 0,-9-18 1,-1-12-1,-2-13 1,-5-8-1,-8-1 1,-6 2 0,-8 8-1,-8 2-4,4 22-15,-11-8-16,10 16 0,-2-4-2,18 12 1</inkml:trace>
  <inkml:trace contextRef="#ctx0" brushRef="#br0" timeOffset="1544">958 44 74,'-6'-34'37,"3"21"0,3 13 0,0 0-25,-24 13-7,16 19-1,-5 3-1,8 10 1,-8 2-2,10 5 0,-4-4-1,5 2 1,1-7 0,1 3-1,-3-6 0,3 0 0,-1 0 0,-5-2 0,6-3-1,0 2 1,-2-7-1,1-4 0,2-2-1,-4-8-1,5 0-3,-2-16-6,13 3-19,-9-19-9,11 0 0,-9-13-1</inkml:trace>
  <inkml:trace contextRef="#ctx0" brushRef="#br0" timeOffset="1841">959 480 74,'-25'-13'35,"3"18"-3,-7 3-5,-4-5-56,-1-6-3,1-5-2,2-5 0</inkml:trace>
</inkml:ink>
</file>

<file path=ppt/ink/ink3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9:29.6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56 8 67,'-4'-16'37,"4"16"1,0 0-1,9 16-21,-14 6-10,5 22 0,-5 2-2,0 16-1,-3 5-1,0 6 0,1-1-1,6-2 0,-6-8-2,1-11 0,1-12-1,1-14 0,4-25 0,0 0 0,0 0 1,9-28-1,4-2 2,0-7 0,6 1 1,2 2 0,5 6 0,-1 11 0,-1 9 0,-1 14 0,-5 10 1,-8 15-1,-6 4 0,-10 6-1,-7 0 1,-8-5-2,-5-5 0,-7-15-3,7 3-8,-15-26-24,24-5-2,-1-15 0,23 0-1</inkml:trace>
  <inkml:trace contextRef="#ctx0" brushRef="#br0" timeOffset="405">243 422 59,'4'14'38,"5"11"-2,-6-4 1,5 14-16,-6-9-16,11 6-2,0-2-1,1-7-1,6-7-1,1-7 0,2-15-1,3-6 1,-5-8 0,1-8 0,-5-4 0,-1 3 1,-7 1 0,-5 12 1,-4 16 0,0 0 0,-3 14 1,-1 19-1,0 8 1,-1 10-1,1 4 1,0 10-2,4-1 2,4 2-2,-3-6 1,5-2-1,-3-5 0,-3-6-1,-3-6 2,-7-13-3,-7-9 0,-8-11-2,1 0-1,-10-24-9,19 14-15,-10-20-12,9 3 0,3-10-1,9-3 1</inkml:trace>
</inkml:ink>
</file>

<file path=ppt/ink/ink3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9:31.5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99 417 73,'0'0'37,"-14"0"-1,-1-3-7,8 26-18,-12-3-5,11 14 0,-8 1-2,7 9-1,2 1-1,4 2-1,3 0-1,9-10 1,7-6-2,5-9 1,5-9 0,0-13-1,2-10 1,-1-12-1,-1-9 1,-5-4 0,-6-3 1,-6 3-1,-6 6 1,-3 13 0,0 16-1,0 0 1,-12 29-1,12 8 0,6 4 0,4 2 1,5-2-1,7-9 0,1-7 0,1-14 0,-4-16 1,-2-14-1,-11-9 1,-6-8-1,-8-6 1,-7 1-1,-6 1 0,-5 5-1,0 18-2,-3-5-10,14 25-19,-3-3-6,13 13 0,4-13-2</inkml:trace>
  <inkml:trace contextRef="#ctx0" brushRef="#br0" timeOffset="468">387 498 80,'4'19'38,"7"16"-2,-17-8-1,16 15-31,-7-4 0,1 1-2,-5-10-1,-4-8 0,5-21-1,-16 1 0,9-18 0,1-11-1,3-5 1,6-7 0,9-1 1,2 3-1,5 3 2,6 12-1,-2 4 2,1 13-1,-2 10 0,-5 17 1,-3 4-1,-6 14 0,-3 3-1,-4 7 0,0 0-2,-3-6 0,2-4-3,-6-17-6,16 6-20,-10-28-10,0 0 1,6-34-2</inkml:trace>
  <inkml:trace contextRef="#ctx0" brushRef="#br0" timeOffset="968">737 50 83,'-3'-14'38,"3"14"0,0 0-2,7 21-30,-7 3 0,5 15 0,-8 5-3,7 9 1,-5 1-2,-2 5 0,-2 1-1,-2 2 0,1 0-1,2-3 0,0-4 0,-1-2-1,2-7-2,-2-15-2,13 4-12,-8-35-21,0 0-1,9-16-1,8-6 0</inkml:trace>
  <inkml:trace contextRef="#ctx0" brushRef="#br0" timeOffset="1217">816 368 71,'-21'9'34,"-11"7"-3,-3-6-10,-2 5-53,2-5 1,0-5-2,11-7-1</inkml:trace>
  <inkml:trace contextRef="#ctx0" brushRef="#br0" timeOffset="1482">863 446 75,'0'19'36,"-8"4"-1,13 19-4,-14-7-23,19 15-3,-7-5-1,6 2 0,-5-8-2,2-9 0,-6-17-1,0-13 0,-6-16 0,-3-11-1,2-10 1,3-4 0,2-3-1,7 2-1,3 6 0,0 7-2,10 19-5,-6-9-23,20 19-5,-6-6-1,13 12-1</inkml:trace>
  <inkml:trace contextRef="#ctx0" brushRef="#br0" timeOffset="1716">1188 513 74,'0'0'36,"3"-18"0,-3 18 1,-15-8-30,1 16-2,-12 3-1,0 9-2,-3 6 0,3 2-1,0 4-1,9 0-1,8-1 0,9-9 1,9-6-1,5-10 0,8-8 0,-2-8 0,6-10 1,-4-10 0,-2-3 1,-3-1 0,-4 1 1,-3 6 0,-5 6 1,-5 21-1,0 0 1,17 21 0,-13 13-2,5 10 1,-5 5-1,5 3 0,-2-3-3,-1-9 0,3-4-5,-9-36-16,17 15-15,-8-31-1,12-3-1,-3-15 1</inkml:trace>
  <inkml:trace contextRef="#ctx0" brushRef="#br0" timeOffset="2106">1445 510 81,'0'0'38,"0"0"-2,-10-19-1,10 19-30,-20 9-1,4 5-1,-4 7-2,-2 4-1,2 7-1,2 1-1,8 1 0,2-2-1,13-4 0,3-11 0,6-8 1,3-15 0,5-7 1,-5-10 1,1-15 1,-4-10 1,-4-12 2,0-9-2,-5-8 2,2 5-1,-7-7 2,4 14-2,-4 8 0,0 16 0,-3 16-1,3 25 1,-7 28-2,1 20 1,1 16-2,3 16 1,1 9 0,2 2 0,6-2-2,1-10 1,6-15-1,-1-20-2,5-13-2,-4-31-2,9-3-5,-19-35-4,17 6 0,-21-28 3,11 9 5,-9-2 5,-1 6 3,1 18 4,-5 3 4,3 26 5,4 16 1,10 23-3,-11-1-5,7 12-3,1 3-3,-6-10-9,14 5-20,-9-24-7,5-12-1,-15-12-1</inkml:trace>
  <inkml:trace contextRef="#ctx0" brushRef="#br0" timeOffset="2653">1595 192 66,'-4'-25'35,"4"25"-3,0 0-14,13 22-43,-1 3-6,-2-2-5,6 5 1</inkml:trace>
  <inkml:trace contextRef="#ctx0" brushRef="#br0" timeOffset="2824">1847 438 65,'-19'3'38,"19"-3"-1,-26 21 1,20 8-20,-11-3-14,1 8-1,-6-2-1,9 10-1,5-4 0,6 0-1,10-4 0,6-9 0,8-9-1,5-9 0,6-10-1,-1-12-3,6 8-12,-14-21-20,10 4 0,-14-9-1,3 6 0</inkml:trace>
  <inkml:trace contextRef="#ctx0" brushRef="#br0" timeOffset="3136">2059 5 80,'-7'-15'38,"7"15"0,7 18 1,12 12-33,-14 16-2,3 12 1,0 5-2,-3 11 0,-5-2-1,0-1 0,-3-5-1,2 0 0,-3-12 0,1-3-2,0-6 0,-1-13-2,5-1-6,-1-31-21,0 0-10,0 0 1,23-22-1</inkml:trace>
  <inkml:trace contextRef="#ctx0" brushRef="#br0" timeOffset="3370">2184 417 34,'-26'5'29,"-2"13"-3,-11-4-27,9-11-15,13 8-9,-5-16-2</inkml:trace>
  <inkml:trace contextRef="#ctx0" brushRef="#br0" timeOffset="3557">2265 425 66,'4'32'39,"-8"1"0,10 15 0,-12-13-16,14 20-18,-8 1-1,2-1-2,-2-4-2,-3-13-3,6-6-7,-19-32-29,16 0 1,-1-54 0,6-1-2</inkml:trace>
  <inkml:trace contextRef="#ctx0" brushRef="#br0" timeOffset="3729">2282 31 74,'-1'-13'34,"1"13"-2,4 26-10,2-4-53,-6 9-1,-2 1-3,4 0 1</inkml:trace>
  <inkml:trace contextRef="#ctx0" brushRef="#br0" timeOffset="3901">2406 555 75,'3'43'35,"-4"-3"0,2 14-8,-9-10-21,15 4 0,-3-8-3,6-5 0,2-9-1,4-8-1,3-15 1,2-15-1,-2-16 0,-2-11 0,-4-8 1,-5-7-2,-8 0 2,-9 4-2,-8 8 0,-11 11-2,-1 30-7,-14-2-28,17 18 1,-5-1-2,14 7 0</inkml:trace>
  <inkml:trace contextRef="#ctx0" brushRef="#br0" timeOffset="4197">2564 555 52,'0'0'37,"17"12"-1,-8 7 0,-9-19-11,13 35-19,-19-13-3,3 3 0,-5-1-1,-1-9-1,9-15-1,-17 6 0,17-6 0,-5-34 1,13 7-1,2-10 1,6-1 0,5 0 0,-2 2 1,7 5 0,-1 6 1,-2 15-2,-2 6 1,1 15 0,-5 11-1,1 12 1,-2 2-2,-2 7 1,-2-3-1,2-2-1,-1-4 0,3-18-3,7 3-12,-14-32-23,20-6 0,-6-18-2,7-8 0</inkml:trace>
</inkml:ink>
</file>

<file path=ppt/ink/ink3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9:55.4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265 331 62,'0'0'35,"0"0"-3,0 0 3,14 6-26,-14-19-2,0 13 0,16-26-1,-3 11-2,-11-3 0,7 3-1,-7-1 1,3 3-2,-5 13 1,0-14-1,0 14 0,0 0 0,-5 23-1,5-3 0,0 5 0,2 4 0,-2 3-1,0-1 1,0 1-1,-2-1 0,2-2 0,0-6 0,2-3-1,1-4 0,-3-16 0,14 20 0,-14-20 0,16 12 0,-16-12 0,0 0 0,0 0 0,-13 1 0,-3 1 0,-3-2-1,2 4-1,-3-7-5,14 19-20,6-16-10,-12 14 1,12-14-3</inkml:trace>
  <inkml:trace contextRef="#ctx0" brushRef="#br0" timeOffset="593">265 81 83,'-17'-10'38,"4"1"-2,0 13 1,-9-6-29,5 13-1,-7 1-1,4 11-3,-6 4 2,4 11-3,1 2 0,0 10-1,4 2 0,4 1 0,0 4-1,7-1 1,6 2-2,9 0 1,5-5 0,10-2 0,7-3 0,10-6 0,4-9-1,4-13 1,3-11 0,0-15-1,-3-11 1,-1-18-1,-5-13 1,-8-14 0,-6-13 0,-14-16 0,-11-6 0,-14 0 1,-16 6-2,-10 10 2,-12 11-1,-9 20 1,-8 21-1,-4 23-2,5 30-3,2 0-17,24 20-18,9 6-1,24 3-1,9-2 0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6:28.6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334-2 57,'0'0'36,"0"0"-1,0 0 1,-19-1-23,19 1-7,-36 8-1,10 0 0,-9-3-3,1 1 0,-1 0 0,5 3-2,2-5 1,6-1-1,8 3 0,14-6-1,0 0 1,0 0-1,14-8 1,2 3 0,2-1 0,-1-1 0,1 2 1,-2 4 0,-16 1 0,17 16 0,-15 0 1,-4 10 0,-2 3-1,-2 7 1,-3 2-1,3 6 0,-2-1 1,6-1-2,-1-2 2,8-7-2,-1-4 0,0-6-1,1-4-1,-5-19 0,13 13 0,-13-13-1,13-3 0,-13 3 1,15-10 1,-15 10 0,16-6 1,-16 6 1,0 0 1,0 0 0,-18 15-1,1-8 0,-8-2 0,-3 2 0,-1-1-1,3-3-1,4 1-3,-4-14-16,26 10-19,-18-9 2,18 9-4,12-17 3</inkml:trace>
</inkml:ink>
</file>

<file path=ppt/ink/ink3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19:49.0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150 52 51,'-2'-13'32,"2"13"3,6-20-3,-6 20-20,4-14 0,-4 14-4,0 0-1,0 0-2,-24-12-1,24 12 0,-28 10-1,15 5 0,-4 3 0,3 8-1,-2 7 0,4 4 1,-4 4-2,9 7 1,1-1-1,2 0 1,4-1-1,4-4 0,5-7 0,5 2-1,4-6 1,3-7-2,4-3 0,-6-8-2,10 2-4,-29-15-17,34-15-16,-21-6 1,8 1-1,-11-13 1</inkml:trace>
  <inkml:trace contextRef="#ctx0" brushRef="#br0" timeOffset="328">330 207 56,'-13'-14'37,"13"14"0,-27-12-1,11 22-12,-16-5-18,16 14-1,-7 4-1,6 9-1,0 0-1,5 2-1,8 0-1,4-6 0,7-5 0,6-7-1,4-12 0,2-11 1,3-9-1,-1-11 1,-3-7 0,-2-3 0,-6-2 2,1 7-1,-9 1 0,2 6 1,-4 25 1,0 0-1,0 0 1,-1 26-1,2 8 0,3 6 0,1 5-1,3-1-1,1-1-1,0-10-3,8 2-7,-17-35-18,29 9-11,-15-19 0,15-4-1</inkml:trace>
  <inkml:trace contextRef="#ctx0" brushRef="#br0" timeOffset="718">523 206 87,'0'0'38,"-31"-21"-2,18 30-6,-10-10-22,6 12-3,-6 1-1,7 12 0,6 1-1,10 8-1,8 1-1,11 4 1,11 1-1,1-1 0,-1-4 0,-8-7-1,-14-3-1,-12-11 0,-15-4-3,-20-14-3,9 11-18,-13-22-13,14 6 0,1-11-1,21 6 1</inkml:trace>
  <inkml:trace contextRef="#ctx0" brushRef="#br0" timeOffset="1076">624 315 69,'0'0'37,"21"0"-2,4-1 2,-11-15-29,11 13-2,-11-12 0,5 5-2,-11-4 0,-8 14-1,-8-16-2,-6 16 1,-9 4 0,-2 14-1,1 7 1,5 6-1,6 8 1,8 2-1,11 1 1,12-4-1,6-4-1,8-11-1,6-9-2,-7-21-9,14 0-25,-15-24-2,4-5 1,-13-14-4</inkml:trace>
  <inkml:trace contextRef="#ctx0" brushRef="#br0" timeOffset="1560">1384 25 55,'17'-3'36,"-17"3"0,0 0-1,-34 6-14,12 8-16,-14-4-2,3 6 0,-6-2-1,8-1-2,7-4 0,24-9 0,0 0 1,0 0 0,33-5 0,-7-1 0,-3 2 1,2 4 0,-25 0 0,17 22 1,-26-1-1,-2 10 1,-7 3-2,1 6 2,1 3-1,6-2-1,6-2 1,5-5-1,8-6-1,4-4-1,6-8-1,-2-9 0,2-1-1,-5-7 0,1 1 0,-15 0 1,18-5 1,-18 5 0,0 0 1,0 0 1,0 0 0,-23 12 1,2-6-1,-5-1 0,-3 1-1,-6-9-6,15 12-19,-11-17-13,11 4 1,6-7-2,14 11-1</inkml:trace>
  <inkml:trace contextRef="#ctx0" brushRef="#br0" timeOffset="3182">1724 191 75,'-5'-16'39,"5"16"-2,0 0 2,-20-21-29,20 21-5,0 0-2,-19 10-3,11 5-6,-11-6-32,14 4 2,5-13-3,-8 29 0</inkml:trace>
  <inkml:trace contextRef="#ctx0" brushRef="#br0" timeOffset="3385">1732 404 92,'0'0'39,"-24"12"1,15 1-3,-11-4-33,20-9-5,-18 28-7,1-26-28,17-2-2,0 0 0,-13-12-3</inkml:trace>
</inkml:ink>
</file>

<file path=ppt/ink/ink3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0:00.7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304 96 65,'0'0'36,"0"0"-2,0 0 3,0 0-28,0 0-4,-35-5 0,10 7-1,-7-4-2,-3 4 0,-1-4-1,4 2 0,4-3-1,10 3 0,18 0-1,0 0 1,0 0-1,19-10 1,0 6 1,0 2-1,-4 2 1,-2 6 1,-13-6 1,9 32-1,-12-3 2,0 10-2,-3 5 1,0 11-1,-1 2 0,4 1-1,2-6 0,-1-4 0,2-6-1,2-10-1,2-6-2,-4-26 0,17 17-2,-17-17 0,27-10 0,-14-10 0,3 5 1,-3-5 2,-1 0 1,-12 20 1,6-23 3,-6 23-1,-21 0 1,4 8 0,-7 2-1,-2 6 0,-3-3-2,-3-1-2,7 5-5,-7-19-21,19 2-8,13 0-1,-17-19-2</inkml:trace>
  <inkml:trace contextRef="#ctx0" brushRef="#br0" timeOffset="702">693 36 90,'-14'-19'36,"14"19"3,-17-18-8,17 18-23,-12 26-1,11 8-2,-8 6 0,6 13-2,-1 7 1,2 9-3,2-2 1,0 0-2,0-3 1,-1-3 0,2-6-1,-1-9 0,-1-8 0,1-12 0,-2-4-1,2-22-2,0 0-1,-4-15-7,16 1-17,-9-24-12,7 5 0,-9-15 0,12 6 0</inkml:trace>
  <inkml:trace contextRef="#ctx0" brushRef="#br0" timeOffset="1108">966 164 57,'0'0'38,"16"3"-1,-16-3 2,-3 14-13,-12-15-20,-5 4-2,-17-5-1,-7-1-1,-8 2-1,-1-2-1,2 2-1,4-5-1,15 9-4,0-12-22,32 9-10,0 0 0,29 6-1</inkml:trace>
  <inkml:trace contextRef="#ctx0" brushRef="#br0" timeOffset="1373">998 341 61,'6'23'38,"-20"-16"-1,0 4 2,-18-13-15,1 6-19,-14-6 0,0 0-1,-7-5-2,4 0-2,6 2-3,-5-12-21,27 12-15,7-6 1,13 11-3,11-31 1</inkml:trace>
</inkml:ink>
</file>

<file path=ppt/ink/ink3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0:03.6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65 28 89,'-11'-13'36,"11"13"2,-17-7-7,21 26-25,-11 2 0,10 14-1,-1 10 0,5 8-2,0 2 1,3 9-2,-1-2 0,4-1-1,-5-3 0,1-9-1,-5-5-1,-2-16-3,6 1-7,-8-29-22,0 0-7,8-30 0,6 3-1</inkml:trace>
  <inkml:trace contextRef="#ctx0" brushRef="#br0" timeOffset="250">268 0 93,'0'0'38,"0"0"1,-9 43-4,-1-10-29,0 14-2,-6 5 1,6 9-2,-3 3-1,4 0-1,2-5 1,3-6-2,2-7 0,0-12-1,2-2-1,0-32-3,-5 28-11,-12-43-23,21 0 0,-8-18 0,8 2-1</inkml:trace>
  <inkml:trace contextRef="#ctx0" brushRef="#br0" timeOffset="468">227 297 90,'-14'-21'35,"-6"18"-1,-16-9-9,3 11-28,1 4-29,-6-3-1,8 1-2,6-2 0</inkml:trace>
  <inkml:trace contextRef="#ctx0" brushRef="#br0" timeOffset="890">389 199 61,'0'0'36,"-3"-27"-1,3 27-4,12-13-12,2 23-12,-14-10 0,19 34-2,-12-7 1,3 13-3,-10 2 1,3 5-2,-10-2 0,2-5 0,-3-8-1,-1-5-1,3-12 0,6-15 0,0 0-1,9-16 1,4-7 0,1-11 0,4-4 0,2-8 0,-6-2 1,-1 5 0,-4 5-1,-6 9 2,-3 13-2,0 16 1,0 0 1,-20 42-1,9-4 0,0 8 0,2 5 0,5 2-1,0-4 1,8-7-1,5-7 0,6-14-2,4-8-2,-6-26-11,19 4-18,-15-18-7,12-1 0,-10-9-1</inkml:trace>
  <inkml:trace contextRef="#ctx0" brushRef="#br0" timeOffset="1436">813 396 92,'-16'15'37,"16"-15"1,-16 18-1,16-18-33,-1 19 0,1-19-2,0 0 0,15 6-1,-15-6 0,16-19 0,-11 3 0,-2 2 0,-5-1 0,2 15 0,-13-13 0,13 13-1,-23 12 1,14 3-1,1 2-1,1 0-1,5 5-4,2-22-21,0 0-12,0 0 1,0-21-3,0-5 1</inkml:trace>
</inkml:ink>
</file>

<file path=ppt/ink/ink3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0:05.8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322 9 81,'15'-3'38,"-15"3"-3,0 0 2,0 0-31,-32-1-2,-1-2 0,-7 3-2,-1-1 0,2 1-1,1-2 1,10 4 0,6-1 0,22-1 0,0 0 0,-9 25 0,18-11 1,0 6-1,-3 6 0,1 6 0,-2 0-1,-5 4 0,0 2 1,-3 1-1,0-1 0,0 1 0,0-3 0,3 4 0,-2-2 0,2 0-1,-1-7 1,-1 0-1,4-7 0,-1-2 1,-1-7-2,0-15 1,-3 18-1,3-18-2,0 0-1,-15-11-4,15 11-11,-3-29-14,15 12-8,-3-14 1,14 7-1</inkml:trace>
  <inkml:trace contextRef="#ctx0" brushRef="#br0" timeOffset="390">244 388 86,'9'-23'36,"-9"23"0,-21-7-1,3 14-30,-11 2-2,-6-3-8,2 4-30,-8-6 0,3-2-2,0-12-2</inkml:trace>
</inkml:ink>
</file>

<file path=ppt/ink/ink3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0:10.6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157 406 66,'0'0'37,"-4"-23"-2,4 23 3,-20-20-28,20 20-2,-22 3-2,9 10-2,-9 4-1,4 14-1,-3 4 0,4 4-1,5 4-1,5-6-1,6-1 1,5-10-1,8-6 1,1-14-2,3-6 1,1-19 1,2-5-1,-2-10 2,-4-3-1,-1-3 2,-8 1-2,5 6 3,-6 5-2,-3 28 1,0 0 1,0 0-1,14 38 1,-8 5-2,1 4 1,3 5-1,0-2 0,-1-7-3,3-7-1,-5-20-4,10 2-17,-17-18-15,20-29-1,-12-7 0,3-4 0</inkml:trace>
  <inkml:trace contextRef="#ctx0" brushRef="#br0" timeOffset="452">411 369 77,'0'0'37,"0"0"1,-18-5 0,18 5-26,-23 18-8,10-1 0,-3-1-1,9 6 0,1 0-2,9 7 0,4 0 1,5-2-2,2 2 1,-2-1-1,-3-3 2,-11-5-3,-10-3 1,-9-12-2,-2-1-3,-14-13-6,17 9-23,-4-13-5,24 13 0,-15-21 0</inkml:trace>
  <inkml:trace contextRef="#ctx0" brushRef="#br0" timeOffset="749">538 271 98,'0'0'38,"0"0"1,-29 19-9,22 10-25,-8 2-1,7 9-1,0 1 0,8 4-2,8-6 1,0-5-2,5-2 1,-1-2-2,-8-5 2,-10-9-2,-5-3-1,-12-7-2,-1 2-3,-15-15-23,18 4-9,-1-10 2,22 13-3</inkml:trace>
  <inkml:trace contextRef="#ctx0" brushRef="#br0" timeOffset="1029">600 379 93,'-4'20'38,"-1"-1"-1,14 17 1,-9-2-32,6 6-3,-2 1 1,5-2-4,1-4 1,3-10-3,3-11 1,-2-17-1,2-11-1,-3-14 2,-1-9-2,-3-7 2,-5-4 0,0 6 2,-5 3-1,1 8 2,-3 15 0,3 16 0,0 0 1,4 41-2,1-5 2,0 8-3,3 4 0,-3-8-5,11 8-17,-7-23-17,7-8 2,-16-17-3,26-4 0</inkml:trace>
  <inkml:trace contextRef="#ctx0" brushRef="#br0" timeOffset="1357">869 369 66,'0'0'38,"0"16"0,-4 11 1,7 25-16,-2-9-17,3 9-3,-8-4 1,1-5-3,-1-12-1,-1-11-1,5-20 0,-13-11-1,9-16-1,1-9 1,5-7 0,3-7 2,7 2-1,5 6 3,1 7-1,6 15 1,-1 13 0,2 15 0,-3 19 1,-3 12-2,-6 6 1,-5 6-2,-3-2 1,-10-5-3,2-10 2,-5-10-3,8-24 1,-13-2-1,11-21-1,2-9 2,10-4-1,6-3 2,2-4 1,6 9 2,-1 0-1,2 9 2,-3 8 0,-5 16-1,-4 6 0,1 17 0,-6 10 1,-4 13-3,-1 0 1,-5 6-3,2 3 0,-8-19-13,12 2-20,-4-37-3,6 13-1,-2-29-1</inkml:trace>
  <inkml:trace contextRef="#ctx0" brushRef="#br0" timeOffset="1856">1299 412 99,'0'0'40,"0"0"-1,16 28-7,-11-2-24,0 19-2,-5 7-1,4 17-2,-4 3 0,-3 11-2,2-3 1,-4-13-3,4-5-1,-6-21-2,5-6-6,-14-41-16,16 6-15,0-42 1,6 2-1,-7-16 2</inkml:trace>
  <inkml:trace contextRef="#ctx0" brushRef="#br0" timeOffset="2059">1342 505 79,'7'-36'38,"9"11"-1,-1 5 1,11 26-28,-5 1-4,5 22-2,-10 6 1,-4 11-4,-12 5 1,-13-3-5,-9-1-1,-21-27-26,8-4-8,-13-23 0,6-11-2</inkml:trace>
  <inkml:trace contextRef="#ctx0" brushRef="#br0" timeOffset="2433">1644 85 90,'-1'-17'37,"1"17"0,-7-25-9,7 25-18,1 25-4,-1 8 0,-3 7-2,2 8 0,-5 8-2,4 4 0,-2 1-1,1 0 0,-4-6 1,1-7-2,-1-10-1,-2-9-4,5 0-2,-13-31-24,17 2-8,-2-14 0,12-7-3</inkml:trace>
  <inkml:trace contextRef="#ctx0" brushRef="#br0" timeOffset="2652">1691 385 68,'-24'0'32,"-7"1"-2,-11 9-10,0-5-49,-3-7 1,13 6-5,9-4 2</inkml:trace>
  <inkml:trace contextRef="#ctx0" brushRef="#br0" timeOffset="2839">1756 376 103,'3'23'38,"10"18"1,-13-6-7,8 11-27,-11 1-1,0-2-4,-4-2-1,-3-17-7,12 3-20,-2-29-10,-6-18-1,3-17-1</inkml:trace>
  <inkml:trace contextRef="#ctx0" brushRef="#br0" timeOffset="3011">1824 43 80,'4'-32'35,"-4"18"-1,0 14-7,-4 23-50,-1 6-8,5 3-3,0 3-2</inkml:trace>
  <inkml:trace contextRef="#ctx0" brushRef="#br0" timeOffset="3167">1958 403 57,'-3'19'36,"2"13"-1,-5-3 2,6 13-15,-12-8-15,14 5-3,-4-4 0,10-5-3,2-3 2,7-14-3,3-12 1,2-8-1,3-16-1,-4-11 2,-6-5-3,-8-5 3,-13-1-2,-10 5 2,-8 6-3,-14 8 0,1 22-11,-11-2-24,12 9 2,4 1-3,16 6 2</inkml:trace>
  <inkml:trace contextRef="#ctx0" brushRef="#br0" timeOffset="3447">2156 460 69,'0'0'36,"16"31"0,-13-11 1,1 8-22,-6-7-9,3 10-4,-7-9 2,0 1-4,-2-10 1,8-13-1,-19-3 0,12-11 0,2-5-2,4-6 3,5-3-1,5 1 1,4 1-1,7 4 3,5 1-2,7 16 1,-1 3 1,4 15-1,-6 6 2,-1 10-3,-7 2 3,-3 5-4,-8-3 3,-6-2-3,-4-6 2,-3-9-2,3-16-3,0 0-4,0 0-17,19-13-16,1-11 0,2-6-1,10-5-1</inkml:trace>
</inkml:ink>
</file>

<file path=ppt/ink/ink3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0:16.2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242 237 69,'-23'-7'36,"23"7"-1,-12-14 1,12 14-26,0 0-2,26-11-2,-26 11-1,26-2-2,-13 5 0,0 10 0,-1 1-1,-7 3 0,-9 7-1,-2-1 0,-10 4 0,-1 3 0,-5-5-1,5 2 1,0-4 0,8-2 0,9-1 0,9-5 0,7-6 1,7-3-2,3 1 2,4-9-2,-4 0 0,-4-4-2,-1-5-2,-12-11-9,8 15-17,-21-16-11,4 4 2,-13-9-3</inkml:trace>
  <inkml:trace contextRef="#ctx0" brushRef="#br0" timeOffset="390">212 24 85,'-22'-19'38,"8"13"0,-20-3 1,21 20-31,-8 0-1,6 16-2,-5 2-1,7 9-1,-4 3-2,4 5 0,3 2 0,1 1 0,1-2-1,5 0 0,3-2 1,4-1-1,12-4 0,3-2-1,7-9 1,8-2-1,5-7 0,4-9 0,9-7 1,0-8-1,0-13 1,-4-6 0,-5-17 0,-6-11 0,-14-12 0,-8-6 0,-17-2-1,-12 8 1,-12 2 0,-12 12 0,-11 16 0,-11 16-1,4 26-4,-16-1-13,28 21-21,1 2-1,16 7-1,9-3-1</inkml:trace>
</inkml:ink>
</file>

<file path=ppt/ink/ink3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0:39.4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52 140 53,'-13'0'34,"13"0"0,-22 0 0,22 0-21,0 0-3,0 0-3,-17 0-2,17 0-1,0 0 0,20 9-1,-7-5 0,6 0 0,1-1-1,9 2 0,3-2 1,7-1-1,2 3 0,5 1 0,3-2-1,3 0 0,-4 2 1,-6 0-1,-7-1-1,-6-1 0,-10-1-1,-19-3-3,0 0-6,-16 0-27,16 0-3,-16-6 0,16 6-1</inkml:trace>
  <inkml:trace contextRef="#ctx0" brushRef="#br0" timeOffset="577">370 16 56,'0'0'36,"0"0"-1,0 0 1,8-18-21,11 24-6,-6-4-2,14 11-1,-1-3-1,6 6-1,-6-1 0,3 5-2,-10-1 1,-6 7-1,-13-2 0,-10-3-1,-11 6-1,-5-2 0,-6 1-1,-5 0-1,5 2-5,-11-12-27,21 1-4,0-14-2,9-3-1</inkml:trace>
</inkml:ink>
</file>

<file path=ppt/ink/ink3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0:47.9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285 44 79,'0'-16'37,"0"16"-2,-17-12-2,17 12-24,-31 10-3,4-2-2,-7-1-1,-3-1-1,-1 1-1,3-3-1,9-4 0,9-1-1,17 1 0,0 0-1,14-13 0,9 3 1,4-1 0,1 1 0,-1 2 1,-3 3 1,-8 10 0,-3 6 1,-8 11 0,-4 10 0,-2 3 0,-4 8 0,-1 2-1,-1-1 1,1-2-1,0-2 0,2-4-1,1-4 1,0-4-1,1-5-1,2-4 1,0-6-2,0-13 1,3 17-2,-3-17 1,0 0 0,16 5 0,-16-5 0,23-9 1,-23 9 1,22-6 1,-22 6 0,0 0 1,0 0 0,0 0 0,-15 16 0,-10-13 0,-3 0-1,-5-2 0,-1-1-2,4 2-1,0-9-8,30 7-22,-27-10-7,27 10 1,5-16-2</inkml:trace>
</inkml:ink>
</file>

<file path=ppt/ink/ink3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0:48.7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108 64 81,'0'-20'39,"-9"-2"-2,9 22-3,-7-22-24,7 22-3,-11 26 0,7 12-2,-3 10-2,2 14 0,-4 8-1,5 5 0,-1 4-1,1-3 0,-4-8-1,4-8 1,-2-12-1,0-10 0,0-8-1,-1-10 0,2-5 0,5-15-1,0 0-2,-7-24-2,21 17-13,-15-21-20,22 3 0,-11-8-1,14 5 2</inkml:trace>
  <inkml:trace contextRef="#ctx0" brushRef="#br0" timeOffset="405">440 309 74,'17'-9'36,"-17"9"1,0 0-3,0 0-22,-30 3-5,6 5-1,-12-8-2,-2 5-2,-8-3 0,2-1-2,1 2-1,6-4-3,16 12-9,2-13-25,19 2 1,0 0-2,22 0 1</inkml:trace>
  <inkml:trace contextRef="#ctx0" brushRef="#br0" timeOffset="670">461 493 81,'0'0'38,"-29"7"-1,2-4 2,-16-7-32,1 5-3,-7 2 0,1 1-1,2 5-2,1 0-2,11 4-3,1-10-8,33-3-26,-12 15 1,12-15-2,18-3 1</inkml:trace>
  <inkml:trace contextRef="#ctx0" brushRef="#br0" timeOffset="936">333 139 90,'-4'-21'39,"4"21"0,0 0 1,0 0-32,-18 25-3,9 17-1,0 8 0,0 14-2,0 12-1,-4 0 0,-1-1 0,-2-6-2,1-11 0,-3-10-2,2-10-1,-7-20-14,25-2-22,-2-16 1,0 0-2,25-18 0</inkml:trace>
</inkml:ink>
</file>

<file path=ppt/ink/ink3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0:50.70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303 30 53,'0'0'36,"6"-20"0,-6 20 1,-29-13-12,29 13-18,-44 6-2,6-1-1,-9 1-1,6 4 0,2-2-2,7 2 1,9 0 0,23-10 0,-16 17 0,16-17-1,13 19 1,1-10 0,-14-9 0,21 20 0,-16-4 0,-4 5-1,-2 5 0,-2 7 1,-2 2-1,2 12 0,2 1-1,-2 3 1,3-2-1,0-5 1,0-6-1,3-5 0,-2-10 0,-1 0 0,-1-7 0,1-16 0,-8 16 0,8-16-1,0 0-1,0 0-3,0 0-3,-20-37-17,39 18-15,-9-13 0,16 7 0,-6-11 1</inkml:trace>
  <inkml:trace contextRef="#ctx0" brushRef="#br0" timeOffset="406">284 293 93,'0'0'37,"0"0"-1,0 0 1,-24 15-33,-6-2-3,-6 6-8,-10-10-30,13-2 1,-3-10-2,11-3-1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6:30.3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94 35 69,'0'0'37,"-10"-28"0,10 28 2,-14-7-31,13 20-1,-9 0-1,8 15-2,-3 6-1,2 13 0,-2 6-2,1 9 1,1 2 0,-1 0-1,1 2 0,-3-1 0,5-4 0,-7-10-1,8-9 1,0-8-1,-1-10 0,1-10 0,0-14-1,0 0-1,0 0-1,4-23-2,5 7-4,-21-14-30,24 6 1,-6-9-1,7 7 0</inkml:trace>
  <inkml:trace contextRef="#ctx0" brushRef="#br0" timeOffset="484">345 195 62,'0'0'36,"23"-1"1,-23 1-1,0 0-25,0 0-4,-18 19-1,-11-16-1,-4 4-1,-9-3-2,1 2 0,-4-6-1,5 3-1,5 0-1,4-5-1,13 10-5,-3-17-21,21 9-10,0 0 0,13 23-1</inkml:trace>
  <inkml:trace contextRef="#ctx0" brushRef="#br0" timeOffset="780">329 427 52,'10'16'39,"-10"-16"-2,-23 10 1,-6-19-12,0 14-21,-11-5-1,0 0-1,-1 1-3,1-4-4,12 3-30,-5-10-3,14 6-1,1-6-3</inkml:trace>
</inkml:ink>
</file>

<file path=ppt/ink/ink3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1:05.8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188 514 61,'-1'-14'36,"-7"-2"-1,8 16 1,-18-36-22,18 36-4,-16-19-2,16 19-3,-28-2 0,12 15-2,-7 5 0,3 10-1,-2 2 0,8 6-1,-2 3-1,10 2-1,6-4 1,6-5-2,8-9 0,-1-9 1,6-6 0,0-12-1,1-11 1,-2-7 2,-4-10-2,-2-6 2,-7-1 0,4 2 0,-5 5 0,-1 11 0,-3 21 1,0 0-1,0 0 1,6 34-1,1 4 0,-1 6 0,3 0-1,-1-2-2,1-4 1,-2-14-5,8 5-10,-15-29-24,0 0 2,13-42-2,-2 9 2</inkml:trace>
  <inkml:trace contextRef="#ctx0" brushRef="#br0" timeOffset="514">359 317 72,'0'0'38,"0"0"-1,0 0 1,-23 19-24,15 2-8,-8-2-1,8 14-1,-1-2-1,11 4-1,5 2 0,9-2 0,4-1-1,2-2 0,-1-4 0,-3-3-1,-7-8 1,-14 0-2,-10-6 0,-10-5-1,-3 1-3,-7-9-4,14 9-20,-5-14-11,24 7 3,-18-18-3</inkml:trace>
  <inkml:trace contextRef="#ctx0" brushRef="#br0" timeOffset="826">548 404 83,'0'0'38,"0"0"0,-19 16 0,2-7-30,4 20-3,-3-1-1,5 4-1,2 0-2,10 0 1,8-2-2,4-4 1,2 0-1,-2-4 0,-6-1 0,-6-6 0,-5-2-1,-13-6-1,-5-1-2,-9-10-6,17 4-27,-8-12-1,22 12 1,-11-24-3</inkml:trace>
  <inkml:trace contextRef="#ctx0" brushRef="#br0" timeOffset="1092">589 478 66,'-6'14'39,"2"5"-1,4 13 2,-3-13-15,6 17-20,-1-2-2,4 0-1,0-6-1,4-8-2,0-4-1,-10-16 0,25 0 0,-12-16 0,-3-7-1,0-12 2,-1-6 0,-2 0 1,-3 0 1,-1 7 1,-1 7 1,-2 27 0,4-13 0,2 32 0,-3 8 0,4 12-1,-1 7-1,0 1-3,1 5-4,-10-24-23,14 3-10,-11-31-1,19 15 1</inkml:trace>
  <inkml:trace contextRef="#ctx0" brushRef="#br0" timeOffset="1435">855 484 93,'6'22'36,"-3"15"0,-8-15-2,4 17-31,-4-2-1,1-5-1,-5-10-1,9-22 0,-17 8-1,10-22 0,1-8 0,3-10 1,5-5 1,3-1-1,4 2 3,7 8-1,1 10 1,6 14-1,-2 11 1,3 18-1,-3 6 0,-3 9 0,-5-1-2,-5 1 0,-6-7-1,-6-11-1,1-6 0,3-16 0,0 0 0,-13-26-1,19 0 1,0-8 0,7-3 2,4-1 0,3 2 2,6 8 0,-2 6 0,-1 16 1,-6 10-1,2 12 1,-8 14-1,-2 5 0,-6 4-2,-4 1 0,-4 0-3,-5-17-8,16 3-22,-6-26-7,0 0 1,0 0-1</inkml:trace>
  <inkml:trace contextRef="#ctx0" brushRef="#br0" timeOffset="1887">1260 481 97,'6'-19'39,"-6"19"1,8 19-1,0 12-32,-7 9-2,5 17-2,-8 7-1,1 7-1,-2 2 0,2-3-1,-2-4 0,0-7-2,3-8 0,-5-17-2,7-4-5,-15-31-21,13 1-10,-6-32 1,3-1-3</inkml:trace>
  <inkml:trace contextRef="#ctx0" brushRef="#br0" timeOffset="2106">1254 538 94,'25'-5'38,"-4"0"0,15 18-2,-11-2-29,1 14-3,-16-1 0,-5 4-2,-16-1-2,-12-8-3,-6 4-11,-20-24-26,9-5 2,-9-16-1,12-2-2</inkml:trace>
  <inkml:trace contextRef="#ctx0" brushRef="#br0" timeOffset="2449">1530 1 94,'6'-15'38,"-6"15"0,0 0-6,4 21-24,-8-2-3,6 19 0,-7 9-1,5 13-1,0 9 0,3 4-1,-1-1-1,-5-2 0,1-3 0,-2-8-1,0-8 0,-2-13-2,1-7-2,-3-18-4,13 8-20,-5-21-12,0 0 1,12-32-2,7 12 3</inkml:trace>
  <inkml:trace contextRef="#ctx0" brushRef="#br0" timeOffset="2683">1642 494 55,'-13'-8'34,"-13"3"0,-9 4-1,-4 13-12,4-12-28,-4-2-26,9-8 1,12 1-2,18 9 0</inkml:trace>
  <inkml:trace contextRef="#ctx0" brushRef="#br0" timeOffset="2870">1689 427 92,'2'22'40,"1"-6"0,10 21-1,-12-6-29,12 14-5,-6 0-2,-2 7-3,1-4 0,-9-14-6,4 2-5,-20-34-27,19-2-2,-11-32 1,11-4-1</inkml:trace>
  <inkml:trace contextRef="#ctx0" brushRef="#br0" timeOffset="3026">1737 137 63,'4'-66'36,"2"26"-1,-4 16-2,-2 24-21,-6 17-40,4 11-3,2 6-4,0 4-1</inkml:trace>
  <inkml:trace contextRef="#ctx0" brushRef="#br0" timeOffset="3182">1859 514 88,'-9'19'37,"9"7"0,-4-1 0,12 13-31,-6-9-3,6 2-1,1-3-1,7-5 0,1-7-1,1-8 0,0-7-1,3-13 1,-4-8 0,-4-9-1,-9-5 1,-12-6 0,-10 1 0,-11-1-1,-1 8 0,-9-2-5,13 23-18,-6-10-13,18 8 1,2 0-2,12 13 2</inkml:trace>
  <inkml:trace contextRef="#ctx0" brushRef="#br0" timeOffset="3510">2010 500 39,'0'0'31,"5"15"1,-5-15 0,0 0-14,-5-18-5,5 18-1,0 0-4,16 0-3,-16 0-1,0 0-1,0 0-1,6 15-1,-6-15-1,-4 19 1,4-19-1,-9 25 1,3-9-1,3 2 1,-1-1-1,4 2 1,-3-1 0,6-2 0,-3-3 0,0-13 1,2 16-1,-2-16 1,0 0-1,0 0 1,-6-13-1,6 13 0,-7-23 0,5 8-1,2-4 1,0-2-1,0-2 0,7 0 0,2-4 0,4-1 1,4 3-1,2 4 1,3 0-1,2 9 1,0 9-1,0 15 1,-1 12 0,-2 9-1,-7 8 1,-1 5-1,-3-1 0,-3-5 1,-2-5-3,-5-19-2,13-3-15,-6-30-20,12-10 0,3-21-3,8-17 2</inkml:trace>
</inkml:ink>
</file>

<file path=ppt/ink/ink3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1:11.0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291 261 31,'-13'-5'29,"13"5"4,0 0-2,0 0-13,-13-9-4,13 9-3,0 0-2,0 0-4,0 0-1,0 0-1,0 0 0,0 0-1,0 0-1,0 0 0,14 0 0,-1 0 1,3 0-1,5 2 0,-1 2 0,-1 4 0,-3 3 0,-5 4 0,-9-1-1,-8 5 1,-10 0 0,-7 0 0,-5-1 0,1 1-1,2-3 1,9-1-1,16-15 2,-10 19-2,10-19 0,29 5 1,-6-5-1,2 0 0,-2 0 0,-4 6 0,-5 0 0,-14-6 0,8 27 0,-13-6 0,-5 0 0,-3 4 1,-1 0-1,-1-4 1,-2-5 0,2-4-1,-1-5 0,-1-7-1,1-6-2,-3-12-7,19 18-24,-19-38-3,12 16-1,-5-5-1</inkml:trace>
  <inkml:trace contextRef="#ctx0" brushRef="#br0" timeOffset="609">137 107 86,'0'0'38,"-23"-25"-1,23 25 1,-18-3-30,7 19-2,-11 2-1,7 14-1,-3 4-2,4 12 1,3 2-1,6 7-1,4-1 1,8 1-2,6 1 1,8 1-1,5-2 1,3-4-1,4-6-1,5-5 1,7-10-1,1-11 1,5-9-1,1-16 1,2-11-1,-2-18 1,-1-11 0,-10-24 0,-9-13-1,-15-16 1,-15-6 0,-17 6 0,-12 3-1,-15 13 2,-12 14-2,-7 28 1,-10 32 0,0 30-3,13 33-12,-9 5-23,23 19-4,9 5 1,14 11-1</inkml:trace>
</inkml:ink>
</file>

<file path=ppt/ink/ink3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1:16.5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249 129 82,'0'0'38,"0"0"-1,0 0-7,-17-6-20,1 15-5,-7-1 0,-2 5-2,-1-1-1,0 1 0,0-3-1,7-2-1,19-8 0,-13 5-1,13-5 0,17-13 1,-2 3-1,5-2 1,-1 4 1,1 3 0,-5 2 0,-15 3 1,17 21 0,-12 5 1,-7 3-1,-2 8 1,-3 2-1,-2 3-1,0 0 1,2-4-1,-3-3-1,3-9 1,5-3-2,-2-9-1,4-14 0,0 0-1,17 5 0,-17-5 0,26-10 0,-11 6 0,-2 1 1,-13 3 2,20 3 0,-20-3 2,-4 13-1,4-13 1,-31 16-1,5-9 1,-4-1-1,-1 0-1,1-3-1,1-8-3,14 13-12,-6-19-22,21 11-1,0-27 1,14 12-3</inkml:trace>
  <inkml:trace contextRef="#ctx0" brushRef="#br0" timeOffset="687">626 52 98,'-13'-27'38,"13"27"2,-27-27-11,27 27-22,-9 29 0,9 7-2,0 12-1,0 13-1,-1 6-1,2 5-1,-2 0 0,-2 1 0,1-6 0,-5-7-1,3-14 0,-1-6 0,1-14-1,0-7 0,4-19-2,0 0-1,0 0-4,-12-51-15,25 20-17,-11-15 0,12 8-1,-7-12 2</inkml:trace>
  <inkml:trace contextRef="#ctx0" brushRef="#br0" timeOffset="1061">914 216 83,'24'10'38,"-24"-10"-2,10 15 3,-10-15-32,-29 14-1,-4-11-2,-9 2-1,-7-3-1,-4 0-1,1-2-2,4-4-1,14 5-2,-3-13-15,37 12-18,-17-5-2,17 5 1,19-6-1</inkml:trace>
  <inkml:trace contextRef="#ctx0" brushRef="#br0" timeOffset="1295">925 366 87,'0'0'38,"-14"30"-1,-17-21 2,5 3-32,-20-6-3,-4 1-1,-5 0-1,3-5-3,9 5-7,-7-11-28,24-1-4,4-4 2,22 9-3</inkml:trace>
</inkml:ink>
</file>

<file path=ppt/ink/ink3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1:18.5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343 13 88,'26'-9'37,"-26"9"-1,0 0-3,-15-7-26,-6 12-1,-17 0-2,-3 6-1,-5 1 0,-2 3-1,3-1-1,5-1 0,7-2 1,11-3-1,7-3 0,15-5 0,0 0 0,0 0 0,0 0 0,0 0 1,0 0-1,0 0 0,0 0 0,0 0 0,16 32 1,-13-4-1,2 4 0,-2 7-1,1 4 1,1-1 0,-4-1-1,1-3 0,-2-3 0,-3-7 0,0-2 0,-2-4 1,1-2-1,-1-4 0,-1-3 0,6-13-1,-9 13-1,9-13-3,0 0-3,-21-39-13,36 20-18,-9-15-1,14 7-1,-2-13 0</inkml:trace>
  <inkml:trace contextRef="#ctx0" brushRef="#br0" timeOffset="406">271 255 88,'0'0'38,"-4"13"-1,-22-3 1,5-2-33,-14 2-5,-8-10-4,11 3-33,-12-13 1,16-2-1,2-11-3</inkml:trace>
</inkml:ink>
</file>

<file path=ppt/ink/ink3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1:24.1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229 213 63,'0'0'36,"0"0"-2,0 0 1,-19 9-24,19-9-4,0 0 0,0 0-2,0 0-2,0 0 0,15-10-1,-15 10-1,8-20 1,-8 20-1,13-26 0,-5 11 0,-7 2 1,-1 13-1,9-19 1,-9 19 0,0 0 0,0 15 0,-2 2-1,-1 5 0,-1 4 0,-2 6-1,-1 1 0,3 2 0,-1-3 1,5-3-2,-1-6 1,1-1 0,1-6-1,-1-16 1,5 18-1,-5-18 0,0 0-1,0 0 1,0 0 0,0 0 0,0 0 1,0 0 0,0 0 0,-22 5 0,7-7 0,-2-1-1,1 0-1,-3-5-6,19 8-20,-17-12-11,17 12 1,-7-27-2</inkml:trace>
  <inkml:trace contextRef="#ctx0" brushRef="#br0" timeOffset="531">165 21 85,'0'0'38,"0"0"0,-17 5 0,1 3-30,4 13-2,-8 3 0,1 6-2,-3 6-1,4 8-2,-3 2 1,8 3-1,4 2-1,9 0 0,5-3 0,4 1 0,5-6-1,6-4 0,11-4 0,4-12 0,8-5 0,5-12-1,4-11 1,0-12 0,-3-15 1,-2-17 0,-8-14 0,-10-16 1,-12-7-1,-17 2 1,-13 3 0,-11 16-1,-13 13 0,-10 23 1,-6 24-1,-5 23 0,0 18-3,1 2-8,23 21-20,-5-17-9,20 4 0,8-14-1</inkml:trace>
  <inkml:trace contextRef="#ctx0" brushRef="#br0" timeOffset="1670">668 439 75,'0'0'39,"0"0"0,0 0 0,0 0-27,9 19-4,-11-1-2,2 12-1,-8-1-2,-4 6-1,-10 0-1,0-4-1,2 0-4,-7-20-11,18 7-24,9-18-2,0 0 0,0 0-2</inkml:trace>
</inkml:ink>
</file>

<file path=ppt/ink/ink3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1:31.9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108 59 69,'1'-14'37,"-5"-5"-1,4 19 2,-5-26-28,5 26-2,0 0-2,0 16 0,-3 1-2,5 14-1,-2 6-1,1 11 0,2 5 0,3 7-1,-3-2 0,1 2 0,1-3-1,-1-4 0,0-8 1,1-7-1,-4-9 0,2-9-1,-2-7 0,-1-13-2,0 0-2,-8-29-14,11 12-21,-6-12 1,11 3-2,-6-10 2</inkml:trace>
  <inkml:trace contextRef="#ctx0" brushRef="#br0" timeOffset="343">298 42 73,'1'-16'38,"-1"16"0,0 0 0,7 16-26,-12 1-5,3 16 0,-8 2-3,-2 13-2,-2 4 1,2 2-2,-4-1 0,2-1-1,2-5 0,3-3 0,4-3 0,3-9-1,2-3-1,-1-12-3,7 5-8,-6-22-26,0 0 0,-2-25 1,8 2-2</inkml:trace>
  <inkml:trace contextRef="#ctx0" brushRef="#br0" timeOffset="577">234 299 64,'0'0'37,"-19"-13"-1,0 21 1,-14-16-16,1 16-21,3 0-31,-10-6-5,5-4 1,5-4-4</inkml:trace>
</inkml:ink>
</file>

<file path=ppt/ink/ink3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1:41.0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297 192 47,'0'0'33,"0"0"2,0 0-1,-6-26-16,6 26-9,-2-15-1,2 15-1,0 0-2,0-13 0,0 13-2,0 0 0,0 0 0,0 0-1,0 0 0,-15 9-1,15-9 0,-13 29 0,1-7 0,4 7 1,-1 2-2,0 4 1,-1-2 0,3 4 0,3-6-1,-1-4 0,2-2 0,3-7 0,0-18 1,8 17-1,-8-17 0,21 5 0,-3-5 0,3-6-2,3 4 0,0-8-1,7 4-5,-23-23-13,14 12-18,-13-14 1,4 8-1,-15-13 2</inkml:trace>
  <inkml:trace contextRef="#ctx0" brushRef="#br0" timeOffset="358">376 229 81,'0'0'37,"0"20"0,-6-5 1,12 17-29,-12 0-3,7 12-2,-5 0 0,7 1-2,-2 0 0,-1-7-1,2-3-1,-2-10-1,-2-6-3,2-19-7,0 0-27,-22-16-1,15 0 1,-3-13-3</inkml:trace>
  <inkml:trace contextRef="#ctx0" brushRef="#br0" timeOffset="717">157-8 83,'0'0'37,"-25"4"1,25-4 0,-22 16-31,14 5-1,-7-2-1,3 8-1,-5 7-1,5 8 0,-2 4-1,2 3-1,2 3 0,6 0 0,-3-1-1,10-2 1,1-4-1,9-1 0,4-3 0,11 1 0,5 0-1,8-5 0,8-1 1,3-5-1,2-7 0,1-14-1,0-13 2,-6-13 0,-4-13 0,-10-15 0,-5-19 0,-12-16 1,-9-9-1,-9 2 1,-18 0 0,-5 4-1,-15 7 0,-7 14 1,-10 20-1,-3 25-1,-1 22-1,-3 4-10,24 27-21,-6-2-8,23 16 0,3-4-2</inkml:trace>
</inkml:ink>
</file>

<file path=ppt/ink/ink3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1:47.3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281 161 52,'0'0'36,"-2"-25"0,2 25 0,0-24-15,0 24-10,0 0-4,-26 14-2,1-9-1,-2 6-2,-7-3 0,1 3-1,0-4-1,6-1 0,8-3-1,19-3 1,0 0-1,2-15-1,15 5 1,5-2 0,1 0 1,-1 2 0,-3 6 0,-3 7 1,-16-3 0,15 29 1,-17-4-1,-2 8 1,-5 1-1,0 8 1,-1 0 0,2 2-1,-1-2 0,4-1 0,4-1 0,5-5-2,-1-5 0,3-7 0,-2-2-2,-4-21 0,16 14-1,-16-14 1,19-10 0,-19 10 0,18-19 2,-18 19 1,22-20 1,-22 20 1,0 0-1,0 0 2,0 0-2,-13 13 1,-11-6-1,-5-1 0,-3-1-1,-1-4-1,2 2-3,-4-19-15,22 10-18,-4-9-1,17 15-1,0-33 0</inkml:trace>
  <inkml:trace contextRef="#ctx0" brushRef="#br0" timeOffset="905">617 70 56,'-2'-16'36,"-8"-6"1,11 9-1,-9-7-20,8 20-5,0 0-2,0 0-2,-5 30-1,5 8-2,-1 4-1,-1 15 0,-2 5-1,3 8 0,-2 0-1,1-2 0,1-7 0,-1-5-1,0-14 0,2-8 1,0-10-3,0-24 1,-5 15-3,5-15-1,-1-15-8,-11-12-21,25 6-6,-10-11-1,10 4 1</inkml:trace>
  <inkml:trace contextRef="#ctx0" brushRef="#br0" timeOffset="1357">1011 165 76,'0'0'37,"0"0"0,-18 4 0,-15-1-30,-4 7-3,-13-4 0,0 4-1,-4-4-1,2-1-2,7-1-1,6-5-3,15 9-9,4-15-25,20 7 2,0 0-3,13-12 2</inkml:trace>
  <inkml:trace contextRef="#ctx0" brushRef="#br0" timeOffset="1560">881 308 60,'5'16'37,"-2"9"0,-12-9 1,-6 10-18,-11-14-14,-10 2-3,-12-8 0,-3-5-1,-3 2-2,5-7-1,11 8-8,3-10-28,35 6 0,0 0 0,20-5-2</inkml:trace>
  <inkml:trace contextRef="#ctx0" brushRef="#br0" timeOffset="1935">1416 93 85,'-13'-18'39,"13"18"-1,-9-17-3,9 17-28,0 17-1,-1 3-1,-3 5-2,1 8 0,-5 8-1,4 13 0,0 1-1,-2 4 0,0-4 0,2-1 0,-4-3-1,4-6 0,1-10-1,-1-11 0,1-5-1,3-19-2,0 0-2,0 0-7,0 0-17,14-22-10,4 13 2,-6-9-1,15 13 27,-11-9 7,5 9 5,0 5 7,-21 0 18,19-5 12,-19 5-1,0 0 1,-20 8-25,2 3-6,-14-6-2,-2 6-2,-6-2-2,-5-9-9,12 4-27,-5-5-1,10-1 0,1-6-4</inkml:trace>
</inkml:ink>
</file>

<file path=ppt/ink/ink3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1:53.5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251 369 52,'-13'-9'35,"13"9"0,-26-11 0,26 11-22,0 0-4,0 0-2,0-16-1,13 16-2,0-3 0,7 1-2,-1 2 0,1 0 0,-2 6 0,-4 3 0,-5 7-1,-6 2 0,-11 6 0,-2 3 0,-10 3-1,-2 4 1,1-4-1,-4-2 1,3-5-1,8-2 1,5-6-1,9-15 1,6 20 0,10-14-1,3-2 1,5-1-2,2-1 0,0-5-2,0 3-4,-17-19-16,13 12-16,-12-14 0,3 6-1,-9-11 1</inkml:trace>
  <inkml:trace contextRef="#ctx0" brushRef="#br0" timeOffset="390">263 139 91,'-26'-32'39,"10"25"-2,-21-11-5,24 28-25,-11 2-1,5 17-2,-3 10-1,2 12-1,1 4-2,2 4 1,1 3-1,3 0 0,9-1 0,1-3 0,10-4 0,6-5 0,12-4-1,8-9 1,10-6-1,8-8 0,8-12 1,5-9-1,2-15 1,-3-14-1,-5-19 1,-8-21 0,-11-15 1,-13-8-2,-17-4 2,-18 1-1,-12 11 0,-20 11 1,-10 23 0,-11 28-1,-7 24 0,-5 20-1,6 24-4,-6-4-14,22 15-20,4 0-1,18-3-2,8-19 1</inkml:trace>
  <inkml:trace contextRef="#ctx0" brushRef="#br0" timeOffset="1186">837 631 68,'0'0'39,"7"13"-1,-1 13 2,-9 0-26,6 14-7,-10 1-3,1 8-1,-6-6-1,-1-5-3,-1-3-2,-12-28-18,26-7-17,-23-7-2,21-9 1,4-17-1</inkml:trace>
  <inkml:trace contextRef="#ctx0" brushRef="#br0" timeOffset="1639">1277 321 52,'0'0'35,"-15"-6"-1,15 6 0,-10-16-22,10 16-3,0 0-2,0 0-1,-8-20-2,8 20-1,0 0-1,17-10 1,-17 10-2,20-7 1,-7 5-1,-13 2-1,23 5 0,-23-5 0,21 17 0,-21-17 0,10 23 0,-10-10 0,0 3 0,-2 0 0,-1 1 1,3 2-1,-1-3 0,4 3 0,0-5 1,0-1-1,0-1 0,-3-12 1,2 16-1,-2-16 0,-5 13 1,5-13 0,-16 20-1,4-4 1,-1-1-1,0 2 0,-4-3 1,2 1-1,-1-5 0,2-3 0,-2-2-1,16-5 1,-17 0-1,17 0-1,0 0 1,0 0 0,17 2-1,-17-2 1,26 6 1,-26-6-1,22 10 0,-22-10 1,13 3 0,-13-3 1,0 0 0,20-6-1,-20 6 1,22-1 0,-9 0 0,1 3 0,-1 6 0,-13-8 0,16 24-1,-16-6 1,-7 2-1,-3 2 0,-6 1 0,-1-2 0,-8-2 0,2-6-1,1-1-1,-3-15-5,25 3-15,-30-6-17,20-7 2,-3-10-3,6-3 1</inkml:trace>
  <inkml:trace contextRef="#ctx0" brushRef="#br0" timeOffset="2606">1200 113 65,'0'0'36,"-11"-24"1,11 24-1,-19-11-25,13 24-3,-8-4-3,1 14 1,-6 6-2,3 7 0,-7 4-3,1 7 2,-1-2-3,3 1 1,1 0 0,3 2-1,4 1 1,6-1-1,8 0 0,7-2 1,4-1-1,4-2 1,5-2-1,1-7 0,6-3-1,3-5 1,2-6 0,4-4-1,1-10 1,4-9-1,5-12 1,-3-11-1,1-14 1,-2-17 0,-5-21 0,-10-14 0,-6-12 1,-13-2 0,-14 2-1,-12 7 1,-16 13-1,-13 23 1,-11 22-1,-11 30-1,-5 32-5,-9 2-16,20 24-18,2 3-1,11 8-1,12-4 0</inkml:trace>
</inkml:ink>
</file>

<file path=ppt/ink/ink3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2:05.6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225 132 39,'6'-19'32,"-4"6"3,-2 13-1,-2-32-16,2 32-2,3-28-4,-3 28-3,-16-24-2,16 24-1,-33-13-2,11 19 1,-7-1-2,7 13 0,-4 5 0,2 9-1,2 10-1,6 0 1,3 4-2,6 0 1,3-2-1,6-5 1,4-2-2,7-5 2,5-10-1,3-2 0,1-5 0,3-5 0,-1-4-2,-2-8-1,1 2-1,-11-16-9,14 13-21,-18-13-6,10 11 0,-8-8 0</inkml:trace>
  <inkml:trace contextRef="#ctx0" brushRef="#br0" timeOffset="421">396 217 85,'0'0'37,"-22"-23"0,22 23 1,-29 6-32,15 12-1,-8 1-2,2 12 0,1-1-1,5 3-1,4 2-2,5-5 1,10-2 0,5-8-1,6-5 0,4-10 0,3-5 0,-3-7 1,2-7-1,-3-9 1,-5-8 2,-5-1-2,-3 3 2,-3 2-1,-6 4 2,3 23-1,0 0 1,0 0-1,3 30-1,2 6 1,1 3-1,1 3 0,1 0-2,-1-7-1,3-5-2,-10-30-11,19 21-23,-19-21-2,23-18 0,-13-8 0</inkml:trace>
  <inkml:trace contextRef="#ctx0" brushRef="#br0" timeOffset="874">613 148 77,'0'0'36,"0"0"1,-19-6-1,19 6-28,-13 14-1,6 5-2,-9-3 0,10 13-1,2-2-2,8 11 1,5-5-1,8 6-1,-2-4 0,1 1 0,-3-10 0,-10-4-1,-11-5-1,-12-9-1,-4-3-3,-16-19-7,19 10-26,-8-15 0,14 3-1,5-7 0</inkml:trace>
  <inkml:trace contextRef="#ctx0" brushRef="#br0" timeOffset="1186">758 334 83,'16'-16'39,"1"-3"-2,-5-7 2,2 3-33,-10-1-1,-4 3-1,-8 0-1,-5 12 0,-9 6-1,-1 15 0,-2 7-1,4 12 1,-1 6 0,6 6-1,6-1 0,10 4 0,7-5-1,8-8 0,2-7-1,6-11-1,6-4-2,-2-22-6,15 8-24,-14-22-6,5 2 0,-11-10 0</inkml:trace>
  <inkml:trace contextRef="#ctx0" brushRef="#br0" timeOffset="1685">1596 25 86,'-22'-5'36,"-10"-2"0,-3 7 0,-17-6-32,0 5-2,-3-4 0,6 4 0,8 1-2,17 1 1,24-1-1,0 0 1,0 0 0,29 6 1,-9-1 0,0 2 0,-7 7 1,-5 6-1,-10 7 1,-1 10-1,-4 4 0,1 9 0,-1 4-1,5 1 0,-2-5 0,4 1-1,0-7 0,2-13 0,2-5-2,-4-11-2,0-15-2,0 0-10,22-12-21,-14-15-2,14-1 0,-6-19-1</inkml:trace>
  <inkml:trace contextRef="#ctx0" brushRef="#br0" timeOffset="1997">1470 48 86,'7'-23'38,"-10"5"0,3 18 2,3 22-31,0 20-2,-8 3-2,7 11-1,-8 5-2,5 3 0,-4-4-2,2-5 0,5-5-2,-6-14-1,4-4-4,0-32-11,0 27-22,0-27 1,17 7-2,-17-7 2</inkml:trace>
  <inkml:trace contextRef="#ctx0" brushRef="#br0" timeOffset="2215">1623 587 56,'-16'18'38,"-10"-18"-1,-9 1 0,-12-9-11,8 12-19,-25-8-2,-3 6-1,2 0-4,-4-9-8,17 7-30,0-6 1,12 3-1,12-9-2</inkml:trace>
  <inkml:trace contextRef="#ctx0" brushRef="#br0" timeOffset="3432">1866 291 92,'-7'-13'39,"7"13"3,-17-9-4,2 11-31,15-2-4,-17 14-2,17-14-3,-16 28-16,16-28-21,-15 15-1,15-15 2,2 18-4</inkml:trace>
  <inkml:trace contextRef="#ctx0" brushRef="#br0" timeOffset="3604">1865 498 89,'0'0'40,"-16"27"-1,16-27 2,-15 28-33,7-14-4,8-14-2,-24 20-2,11-21-5,13 1-31,0 0-4,0 0 0,8-19-2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6:32.9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372 44 70,'0'0'37,"5"-26"0,-5 26 1,-18-17-30,2 18-1,-12 1-3,-2 5-1,-6 5-1,0 1 0,-3-2-1,7 2-1,2-2 1,9-1-1,6-3 1,15-7 0,0 0 0,0 0 1,0 0-1,0 0 0,0 0 1,0 0-1,15 6 0,-15-6 0,6 26 0,-4-3 0,-1 7-1,1 5 1,1 7-1,-2 2 1,0-1 0,1-1-1,-1-1 1,-1-6-1,0-2 1,3-3-1,-3-2 1,2-3-1,-1-1-1,1-6 0,-1-1-2,-1-17-2,3 14-10,-13-27-25,10 13 0,-3-40 0,9 17 0</inkml:trace>
  <inkml:trace contextRef="#ctx0" brushRef="#br0" timeOffset="406">257 334 62,'19'-8'37,"-19"8"-2,0 0 1,0 0-25,-18 3-6,-13 4-2,-4 4-2,-5 4-5,-13-11-32,17 2 1,-1-10-3,10-2 1</inkml:trace>
</inkml:ink>
</file>

<file path=ppt/ink/ink3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2:12.0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519 81 39,'21'-5'33,"2"7"3,-2-8-1,10 17-13,-23-24-5,17 22-6,-25-9-2,0 0-3,0 0-1,-38 3-1,-5-6-1,-5 3 0,-12-1 0,-10 2-1,1 2 0,3 1-1,4 1 1,8 1-2,13 4 1,9-5-1,6 4 0,13-5-1,13-4-2,0 0 0,0 0-4,0 0-10,13-1-23,-13 1 0,26-4-2,-26 4 3</inkml:trace>
  <inkml:trace contextRef="#ctx0" brushRef="#br0" timeOffset="405">216 0 76,'0'0'37,"0"0"0,0 0-1,13 5-27,-27-2-2,-2 15-2,-6-7 0,1 7-2,-5-4 0,-3 5-1,2-3-1,5-3 0,0 0 0,9-5-1,13-8 0,-17 13 1,17-13-2,0 14 2,0-14-1,19 15 1,-3-6 0,2 6-1,8 2 1,5 2 0,-1-2-1,0 0 0,-2 1-1,-7-7-4,2 5-15,-23-16-20,10-18-1,-17-9 0,-1-13 1</inkml:trace>
</inkml:ink>
</file>

<file path=ppt/ink/ink3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2:28.4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291 180 64,'0'-14'36,"0"14"0,0 0-8,-5-25-12,5 25-3,0 0-4,0 0-2,8 15-2,-3 8 0,-7-1-2,4 10 0,-1 3-1,-1 2 0,0 3 0,0-6-2,0-4 0,-1-7-1,1-4-3,0-19-3,1 14-15,-8-28-18,11 1 1,-8-15-1,5 3 0</inkml:trace>
  <inkml:trace contextRef="#ctx0" brushRef="#br0" timeOffset="328">153 31 78,'-13'-16'37,"13"16"0,-22-16 0,22 16-28,-21 5-1,12 13-3,-8-2 2,5 13-4,-5-2 1,4 10-3,-1 2 2,5 8-3,3-1 2,6 4-1,5-2-1,8 2 1,5-2-2,7-2 1,9-6-1,7-8 1,6-6-1,5-13 1,3-8-1,-2-14 0,2-11 1,-7-12 0,-6-15 0,-11-14 0,-16-10 0,-12-6 1,-14 3-2,-12 4 2,-13 6-2,-8 16 2,-11 16-2,-3 26 1,1 22-3,-4 6-13,18 13-22,-5 8-3,15 3 1,10-7-3</inkml:trace>
</inkml:ink>
</file>

<file path=ppt/ink/ink3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2:43.5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374 40 59,'18'-16'35,"-18"16"-2,15-10-5,-19-6-12,4 16-3,0 0-4,-21 5-2,-3 1-2,-4 6-2,-11-3 1,-1 2-3,-4-2 1,4 1-2,4-3 1,9-5-3,5-2 1,22 0 1,0 0-3,8-19 2,11 9-2,3-2 4,3 0-3,-2 2 3,-4 5-1,-4 6 0,-15-1 3,17 28-2,-18-8 2,1 12-2,-4 0 3,2 7-3,-2 0 2,1 1-1,-2 0-1,5 0 0,-4-1 0,4-1 0,0-5-1,-5-2 0,5-5-1,-1-4 0,2-6-1,-1-16 0,0 0-1,0 0-1,18 0 1,-18 0 0,21-13 1,-8 5 1,1 3 0,-14 5 2,19-5 0,-19 5 1,0 0 0,-2 16 0,-15-13 1,-9 3-2,-8-5 1,-6 2-1,-1-3-1,-2-4-2,7 11-10,-4-13-26,24 2-1,16 4 0,4-16-2</inkml:trace>
</inkml:ink>
</file>

<file path=ppt/ink/ink3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2:45.9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90 20 71,'-8'-15'38,"8"15"-2,-16-6 1,1 11-25,17 22-4,-8 1 0,9 14-4,-9 1 2,5 8-4,-5 4 2,4-2-2,-2-1 0,3 0-1,-4-4 0,2-1 0,1-5 0,0-9-1,2-7 0,-3-7 0,3-19 0,-1 13-2,1-13 0,-5-25-3,5 25-6,-11-43-21,15 21-8,-1-8 0,10 6 0</inkml:trace>
  <inkml:trace contextRef="#ctx0" brushRef="#br0" timeOffset="406">422 193 62,'0'0'38,"22"5"-2,-22-5 3,5 17-18,-18-17-15,-1 9-1,-17-8-1,-5 2-1,-7-3 0,-3 3-2,-1-2 0,4-1-2,7 5-1,4-10-2,17 16-11,-1-14-23,16 3-1,0 0 0,16-8 0</inkml:trace>
  <inkml:trace contextRef="#ctx0" brushRef="#br0" timeOffset="687">475 383 86,'0'0'38,"-26"11"0,6-2 0,-16-9-32,-2 4-1,-11-5-2,3 2 0,-6-2-1,1 1-1,8-1-3,2-4-2,16 14-12,4-18-22,21 9-1,-9-13-1,9 13 1</inkml:trace>
  <inkml:trace contextRef="#ctx0" brushRef="#br0" timeOffset="983">425 98 90,'0'0'39,"0"0"2,-19 36-2,-9-8-32,17 15-1,-12 2-2,4 7 0,-6 1-1,2 1-2,1-5 0,-2-7-1,1-3-2,-2-14-3,15 4-15,-6-25-21,16-4 0,0 0 0,20-26-2</inkml:trace>
</inkml:ink>
</file>

<file path=ppt/ink/ink3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2:49.1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74 72,'-7'-21'38,"-3"-1"-1,7 9 1,-15-5-28,18 18-1,0 14-2,5 14-2,-2 5-1,4 16-1,0 5-1,1 11-1,-1 2 1,2-5-1,-2-8 0,2-8-1,-2-13 1,2-8 0,-9-25-1,20 7 0,-8-24 1,1-11-1,2-8 0,2-15 0,1-9 0,2-6 0,-2 0-1,-4 2 2,-2 10-2,-5 11 1,-5 14-2,-2 29 0,-13 0-3,-14 10-16,14 20-19,-6-2-1,9 11 0,0-3 0</inkml:trace>
  <inkml:trace contextRef="#ctx0" brushRef="#br0" timeOffset="374">244 216 88,'-17'-3'38,"1"6"-2,-12-2 2,11 2-35,-14 3-3,-9-11-11,10 8-25,-1-7 0,11 0-3,5-7 1</inkml:trace>
  <inkml:trace contextRef="#ctx0" brushRef="#br0" timeOffset="4820">428 287 42,'0'0'34,"-17"-18"1,17 18 1,0 0-15,-22-26-7,22 26-4,0 0-2,26-6-3,-26 6-1,31 21-1,-18-5-1,0 10 0,-4 4 0,-8 3-1,-6 2 0,-4 3 0,-7-5-1,1-4 0,-2-7 0,17-22 1,-19 13-1,19-13 0,11-25 0,5-1-1,2-7 1,4-6 0,0-3 0,0 1 0,-8 5 1,-2 7-1,-8 7 1,-4 22 0,0 0 0,-16 12 0,8 14 0,-1 10 1,3 6-1,2 2 0,4-5 0,4-3-1,2-7 0,4-9 0,3-5-2,-13-15-4,31-2-10,-27-22-18,12 3-7,-7-6 2,7 2-3</inkml:trace>
  <inkml:trace contextRef="#ctx0" brushRef="#br0" timeOffset="5491">770 408 93,'0'0'37,"-11"25"-1,11-25-5,7 13-25,-7-13-1,22 13-1,-9-16-1,4-4-1,-6-6 0,-3-2 0,-5 1-1,-3 14 0,-8-20 0,8 20-1,-25 2 1,10 9-1,6 5 1,1 1-1,5-3 0,3-14 0,8 16-3,-8-16-2,22-7-14,-19-15-20,6-1 0,-8-4-2,2 5 1</inkml:trace>
  <inkml:trace contextRef="#ctx0" brushRef="#br0" timeOffset="6006">1392 39 78,'15'-10'37,"-15"10"0,-15-6-1,-2 4-30,-17-1-2,-1 6-1,-3-6-1,3 6 1,2-3-1,11 3-1,7-1 1,15-2 0,0 0 0,9 17 0,-9-17 1,17 22-2,-12-2 2,-2 6-1,-6 5 0,-3 5-1,-3 3 1,2 4-1,0 2 1,1 2-1,6-2-1,1-2 1,-1-4 0,5-1-1,-5-8 1,0-3-1,0-3-1,-5-9 0,5-15-2,0 0-3,0 0-5,-25-15-16,37-1-13,-8-16 0,15 3 0,-3-10 5,11 12 18,-5-5 14,4 1 8,12 17 16,-26-5 13,-12 19 2,3-16 0,-3 16-4,-40 2-16,9 3-14,-7 8-12,-7-11-24,7 2-2,2-8-1,9-6-2</inkml:trace>
</inkml:ink>
</file>

<file path=ppt/ink/ink3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2:59.1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197 357 70,'-5'-25'37,"5"25"-1,-18-22 1,18 22-27,-21-5-4,5 18-1,-8 4 0,3 11-3,-5 6 1,4 10-3,3 4 1,5 2-1,5-2-1,7-7 1,11-5-2,4-14 1,5-11 0,6-16 0,-1-10 1,-1-14-1,-2-10 2,-5-4-1,-5-2 1,-1 4 0,-9 6 0,0 11 0,-3 8 1,3 16-1,0 0 1,-7 30 0,8-2-1,5 9 0,1 2 0,6 2 0,0 1-2,2-13-2,3 2-3,-18-31-18,22 11-15,-13-25 1,4-5-3,-9-13 2</inkml:trace>
  <inkml:trace contextRef="#ctx0" brushRef="#br0" timeOffset="499">500 366 62,'-7'-15'38,"7"15"-2,-28 4 2,17 15-18,-12-7-16,5 10 1,1-2-1,10 6-1,7 1-1,11 4-1,7-4 0,5 1 0,0-5 0,-3-1-1,-12-5 1,-8-17-1,-24 19-1,-6-16 0,-5 1-2,-7-6-2,18 17-16,-5-20-17,29 5 0,0 0-1,0 0 1</inkml:trace>
  <inkml:trace contextRef="#ctx0" brushRef="#br0" timeOffset="826">678 376 95,'-17'0'38,"8"14"-1,-12-8-9,12 24-24,-3-6 0,9 7-1,2 0-1,4 1-1,4-6-1,3 0 1,2-4-1,-3-2 0,-7-3 0,-4-2 0,-9-2-1,-6-1-1,-3 2-2,-14-14-11,14 7-23,0-7 1,20 0-1,-13-8 0</inkml:trace>
  <inkml:trace contextRef="#ctx0" brushRef="#br0" timeOffset="1107">728 415 87,'0'0'37,"-6"17"1,7 9 0,-5 0-32,4 11-2,-3-1-2,2 3-1,2-3-1,1-5-1,8-10-1,3-12 0,1-7 0,2-18 0,0-8 0,0-9 1,-4-6 0,-1-5 1,-6 5 2,-1 7-1,0 6 2,-2 12-1,-2 14 0,0 0 1,8 26-1,-3 3-1,-1 3 0,0 3-2,4 7-5,-13-18-22,15 7-11,-2-17 1,-8-14-2</inkml:trace>
  <inkml:trace contextRef="#ctx0" brushRef="#br0" timeOffset="1497">975 518 87,'-7'14'37,"7"-14"0,6 32 0,-6-17-32,3 5-2,-2-4-1,-2-3-2,1-13 0,0 0-1,0 0 1,-10-23-1,13 1 0,2-3 2,4-1 0,4 3 0,4 1 1,-1 9 0,2 7 0,1 14 0,-2 5-1,-4 11 1,-3 7-2,-3-1 0,-2 5 0,-5-2-1,-2-7-1,-3-10 0,5-16 0,0 0 0,-11-14 0,13-11 0,4-4 1,4-3 0,7-1 2,2 4 0,3 4 1,2 8-1,-2 5 1,0 11 0,-5 7 0,1 8-1,-8 7 0,-6 9 0,-1-1-1,-3 1-1,-3 4-2,-6-15-6,12 13-17,-3-32-13,0 0 1,0 0-2,26-24 0</inkml:trace>
  <inkml:trace contextRef="#ctx0" brushRef="#br0" timeOffset="1981">1427 432 91,'0'0'40,"0"0"0,0 28-1,13 4-34,-10 10 0,3 14-2,-4 11-1,0 10 0,1 5-1,0-2 0,-3-3-2,-3-12-1,2-7-1,-8-20-3,8-8-8,-21-33-23,13-11-1,-7-27-2,8-12 1</inkml:trace>
  <inkml:trace contextRef="#ctx0" brushRef="#br0" timeOffset="2184">1423 500 72,'20'-14'39,"8"12"-2,-8-1 2,12 11-25,-12-1-9,-1 12-1,-10 1-2,-6 11 0,-12-4-1,-10 5-1,-7 0-1,-10-7-2,1 1-11,-8-23-25,12-5 1,5-18-2,13-6 0</inkml:trace>
  <inkml:trace contextRef="#ctx0" brushRef="#br0" timeOffset="2527">1771 0 80,'0'0'38,"0"0"-1,13 23 1,-13-23-32,-9 41-1,5-5-1,-1 16-1,1 1 1,0 12-3,-2-3 2,4 2-3,-3-3 2,3-3-2,-5-5 0,3-9 0,-1-3-2,-2-12-2,5-2-2,2-27-15,0 0-18,0 0 1,21-20-2,-8-11 2</inkml:trace>
  <inkml:trace contextRef="#ctx0" brushRef="#br0" timeOffset="2761">1821 429 75,'-27'-3'35,"-4"9"-1,-8 1 0,10 4-34,6 6-15,3-8-16,20-9-3,0 0-1,13 13 0</inkml:trace>
  <inkml:trace contextRef="#ctx0" brushRef="#br0" timeOffset="2917">1934 360 85,'6'27'38,"-9"-4"1,6 22-1,-6-3-32,6 8-1,-6-2-1,2-2-2,1-4-4,-5-10-2,10-3-9,-5-29-25,-10-15-1,2-21 0,11-7 1</inkml:trace>
  <inkml:trace contextRef="#ctx0" brushRef="#br0" timeOffset="3089">1913 52 75,'4'-23'35,"-4"23"-5,0 0-18,1 29-40,4 3-4,1 7-2,1-2-1</inkml:trace>
  <inkml:trace contextRef="#ctx0" brushRef="#br0" timeOffset="3229">2075 428 74,'-4'32'37,"-2"-16"-1,9 10-1,-9-3-27,9 3-6,1 3 0,5 1 0,4-3-2,1-3 1,2-6 0,3-5 0,-2-9-1,4-10 1,-7-13-1,-5-8 2,-11-7-1,-5-3-1,-4-2 0,-7 2-1,-4 8-2,-9 2-13,9 20-21,2 1 0,20 6-2,-13 6 2</inkml:trace>
  <inkml:trace contextRef="#ctx0" brushRef="#br0" timeOffset="3525">2279 480 89,'3'28'36,"6"11"-1,-9-13-5,8 10-27,-5-6-1,0 2 0,-4-8-1,1-24-1,0 0 0,-15 0 0,14-19 0,2-7 0,5-6 1,4-2-1,6-3 2,7 6 0,-1 2 0,4 10 0,-1 6 0,-1 15 0,-6 9-1,-5 10 0,-3 8 0,-4 4 0,-3 3-1,-2 1 1,3-3-1,2-9-2,10-3-6,-16-22-28,41-16-4,-5-12 1,9-8-3</inkml:trace>
</inkml:ink>
</file>

<file path=ppt/ink/ink3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3:04.9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221 234 64,'0'0'36,"0"0"-1,0 0 1,-17-1-21,17 1-5,0 0-2,0 0-2,0 0 0,0 0-3,13-14 0,1 14-1,-1 0 0,5 7-1,-2 3-1,-6 7 1,-1 5-1,-6 7 1,-8 1-1,-6 3 0,-2 6 0,-6-5 0,3 0 0,-2-3 0,5-5 0,4-3 0,9-6 1,5-2 0,-5-15 0,30 11 0,-8-11 0,1-1 0,2-4 0,-3 0-1,0 2-1,-8-5-2,2 11-5,-20-20-18,4 17-13,0-22-2,0 22 1,-18-31-1</inkml:trace>
  <inkml:trace contextRef="#ctx0" brushRef="#br0" timeOffset="468">175 49 94,'-18'-28'37,"18"28"2,-23-11-9,23 11-19,-18 24-4,7 0-1,-7 5-2,4 10-1,-2 7-1,3 6 0,-1 3-2,6 2 1,3 0 0,2 0-1,6-2 0,2-3 0,8-5 0,3-2-1,6-4 2,5-7-2,7-5 1,5-7-1,5-9 1,4-12 0,4-12-2,2-14 3,-5-9-2,-1-21 1,-8-18 0,-14-16 0,-10-10 0,-21 1 0,-13 6 1,-19 8-2,-14 15 2,-13 22-2,-6 33-2,-8 15-9,18 35-19,-7 1-9,11 4-1,12 0-1</inkml:trace>
</inkml:ink>
</file>

<file path=ppt/ink/ink3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3:14.4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320 57 75,'0'0'36,"0"0"0,7 13 1,-24-16-28,17 3-1,-37 4-3,11 1-1,-8-1-1,2 1-1,2-3-1,3 1 0,7 0-1,7-3 0,13 0-1,0 0 1,0 0-1,19-13 0,-6 6 1,0 1 0,-13 6 0,22-10 1,-22 10 1,10 13 0,-10 6-1,-1 11 2,-4 1-1,4 10 0,-2 4 0,2 0 0,1 0-2,0-3 1,0-4 0,1-3-1,-1-4-1,-1-2 0,1-9-1,-5-2 0,5-18-1,-4 14 1,4-14 0,0 0 1,26-9-1,-13-2 1,3 3 1,2-2 1,-18 10 0,19-8 0,-19 8 0,0 0 0,-22 5-1,4 1 0,-8 0 1,-2 0 0,-5-5-2,2 1 0,5 2-3,-9-16-13,35 12-20,-22-10-1,22 10 1,7-13-4</inkml:trace>
  <inkml:trace contextRef="#ctx0" brushRef="#br0" timeOffset="718">718 45 64,'0'0'39,"3"-26"-1,-3 26 2,0-14-13,13 24-19,-22 4-1,6 20-2,-2 6-1,-3 11 0,-2 8-2,4 6-1,-3 1 0,4 0 0,-3-3-1,5-8 0,-1-5 1,4-8-2,-1-7 1,1-9-1,0-7 0,0-19-1,4 16-2,-4-16-4,0 0-14,9-33-18,1 9 0,-6-9 0,11 1 0</inkml:trace>
  <inkml:trace contextRef="#ctx0" brushRef="#br0" timeOffset="1092">1106 167 64,'13'-11'38,"-13"11"0,-20-6 0,-2 22-12,-23-19-20,2 10-1,-11-5-1,-1 2-2,-2 2 0,5 0-3,6 3-1,7-5-2,19 13-7,-1-15-23,21-2-4,0 0 0,28 9 0</inkml:trace>
  <inkml:trace contextRef="#ctx0" brushRef="#br0" timeOffset="1342">997 374 87,'14'16'38,"-14"-16"0,5 26 1,-20-27-31,-1 15-3,-18-6-1,-4-1-1,-8-3-2,-4-4-3,4 6-9,-8-17-26,20 8-2,3-13 0,14 4-1</inkml:trace>
  <inkml:trace contextRef="#ctx0" brushRef="#br0" timeOffset="3370">1780 19 74,'0'0'37,"3"-14"0,-3 14 0,-28-6-27,9 13-4,-15-6-1,1 7-2,-6-4 1,2 0-3,2-2 0,9-2 0,4-2 0,22 2 1,-16-1-1,16 1 1,0 0 0,17 9 0,-17-9 0,18 23 1,-12-6-2,-2 13 1,-4 2 0,0 7-1,-1 5 0,-1 2 0,-2 1 0,2-2 0,-1-2-1,2-3 1,1-5-1,1-6-1,-2-7 0,0-4-1,2-4-2,-1-14-1,0 0-10,0 0-17,13-24-8,-3-3 0,11 3 1</inkml:trace>
  <inkml:trace contextRef="#ctx0" brushRef="#br0" timeOffset="3713">1717 275 80,'-3'-13'36,"-10"16"-1,-6 10 0,-10-9-29,-8 7-9,-2-4-29,-3-1-2,4-8 0,6-4-4</inkml:trace>
</inkml:ink>
</file>

<file path=ppt/ink/ink3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3:20.7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164 486 57,'4'-16'35,"-4"16"1,4-35-3,-4 35-19,2-28-3,-2 28-2,-9-24-2,9 24-2,-23 3-1,7 11-1,-4 2-1,-2 7 0,-1 2-1,3 6-1,1 0 0,5-3 0,6-3-2,8-5 2,9-4-2,5-5 1,8-7 0,1-8 0,3-4 1,-2-9-1,-1-8 1,-5-5 1,-3 3 0,-5 0 0,-6 4 1,-4 23-1,3-14 1,-3 29 0,-1 10-1,2 13 1,1 5-1,2 1 0,0 0 0,2-4-2,1-10-2,-7-30-4,24 25-18,-13-41-15,6-4 0,-5-20-1,8-5 1</inkml:trace>
  <inkml:trace contextRef="#ctx0" brushRef="#br0" timeOffset="562">488 382 87,'-5'13'38,"-10"-4"-1,17 10 0,-15-1-32,0 10-1,0 0 0,5 7-1,0-4-1,13 1 0,2-1 0,9-2-1,-3 2 0,1-5 0,-5-1-1,-6-4 0,-6-6 0,-13-5 0,-5-3-1,-7-7-1,3-3-3,-6-14-12,31 17-22,-18-28 0,23 12-1,3-8 1</inkml:trace>
  <inkml:trace contextRef="#ctx0" brushRef="#br0" timeOffset="890">685 416 88,'-2'-27'37,"2"27"1,-26-4-2,26 4-31,-26 25 0,14 0-1,-1 3-1,8 8 0,3 4-2,5 1 1,6-1-2,1-5 1,-3 2-1,-1-11 0,-6-4-1,-6-6 1,-7-5-2,-6-8-1,3 0-4,-15-18-19,31 15-12,-13-21-1,13 21 0,13-29 0</inkml:trace>
  <inkml:trace contextRef="#ctx0" brushRef="#br0" timeOffset="1170">771 473 89,'-4'-18'39,"4"18"0,-6 19 1,11 4-35,-14 3-1,4 11-1,1-2-1,1 0-1,8-3-2,-1-8-1,9-6 0,0-14-1,3-5 0,-2-16 0,2-5 1,-6-7 1,2-3 0,-3 1 2,-5 0 1,0 9 0,1 1 1,-5 21-1,0 0 1,14 24-1,-10-1 0,5 10 0,0 5-3,-2-4-1,5 8-8,-15-21-23,17 1-6,-14-22 0,20 7-2</inkml:trace>
  <inkml:trace contextRef="#ctx0" brushRef="#br0" timeOffset="1514">1058 520 60,'0'0'38,"0"0"0,4 13 0,-4-13-14,4 44-19,-4-13-1,2 4-1,-2-4-2,-2-6-1,-2-7 0,4-18-1,0 0-1,-19-19 1,18-9 0,-1-6 0,7-7 1,3 0 1,7 1 0,4 8 1,-1 7 0,8 16 0,-5 9 0,0 18 0,-3 10-1,-4 10 0,-5 4-1,-8-2 0,-1 1-1,-5-12 0,0-4-2,5-25 1,0 0-1,0 0 1,-4-25-1,14 1 2,6-7 1,6 0 1,-4-3 1,7 9 0,-3 2 1,-1 12 0,-3 8-1,-2 15 0,-6 7-1,1 8 0,-5 6-1,-3 6-1,-2 2-2,-8-13-4,12 11-17,-11-25-16,6-14 3,0 0-3,14-3 1</inkml:trace>
  <inkml:trace contextRef="#ctx0" brushRef="#br0" timeOffset="1997">1534 463 63,'0'0'40,"8"-13"-1,-2 32 1,-6-19-13,0 52-22,0 1 0,0 11-2,0 5-1,1 4-1,-1-1 0,-1-9-2,2-7 0,-3-12-2,2-9-1,-8-20-4,10 4-11,-17-32-20,15-3 0,-10-27-1,10 2 3</inkml:trace>
  <inkml:trace contextRef="#ctx0" brushRef="#br0" timeOffset="2200">1544 613 78,'8'-33'37,"10"14"1,-5-6 0,17 18-29,-13-6-2,5 16-3,-9 4-1,-1 16 0,-8 4-3,-7 5 0,-5 3-3,-14-7-7,4 8-27,-12-19-1,10-7-1,1-14-2</inkml:trace>
  <inkml:trace contextRef="#ctx0" brushRef="#br0" timeOffset="2543">1813 90 88,'0'0'37,"8"-14"2,5 16-1,-13-2-32,16 25-1,-13-3-2,0 15 1,-3 4-2,2 18-1,-5-1 0,3 7 1,-5 1-2,2-6 1,-1-3-2,-2-11-2,3 1-4,-11-31-16,15 3-16,-1-19-1,0 0-1,9-22 1</inkml:trace>
  <inkml:trace contextRef="#ctx0" brushRef="#br0" timeOffset="2777">1927 466 56,'-26'-5'34,"1"11"-4,-11-3-19,-3-3-31,12 2-12,-2-4 0,10 1 0</inkml:trace>
  <inkml:trace contextRef="#ctx0" brushRef="#br0" timeOffset="2980">2015 319 88,'0'0'39,"-1"35"0,-6-10 0,14 7-34,-10 12-2,0 8-1,-1 1-1,-2-2-2,6 0-3,-9-21-7,15-7-26,-6-23 0,3-19-1,-7-23-1</inkml:trace>
  <inkml:trace contextRef="#ctx0" brushRef="#br0" timeOffset="3136">1994 59 74,'0'-47'35,"1"20"-6,-1 27-23,0 0-34,7 27-5,-7 2 0</inkml:trace>
  <inkml:trace contextRef="#ctx0" brushRef="#br0" timeOffset="3323">2144 422 79,'6'30'36,"-6"-2"-1,6 12-4,-1-9-26,4 9-1,-3-5-1,7-3-1,-3-6-1,7-6 1,4-12-1,-3-3 0,4-15 0,-5-10-1,-4-7 1,-7-7 0,-9-6 0,-8-1-1,-14 3 0,-7 0-4,-1 24-8,-10-8-24,11 14-1,1 0-1,18 13 1</inkml:trace>
  <inkml:trace contextRef="#ctx0" brushRef="#br0" timeOffset="3620">2364 466 79,'22'32'38,"-14"-11"-3,4 12 2,-8-6-33,0 1-1,-4-5-1,-2-7-1,2-16-1,0 0 0,-18-6 0,14-13 0,5-6 0,5-5 0,3-6 1,4 4 0,6 3 1,1 4 0,3 8 0,0 13 0,-1 8 0,1 14 1,-6 11-1,-1 7-1,-6 0 1,2 3-2,-6-3 0,2-9 0,5-2-5,-13-25-18,32-16-15,-9-12-2,18-8-2,-4-12 1</inkml:trace>
</inkml:ink>
</file>

<file path=ppt/ink/ink3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3:28.6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296 186 38,'0'0'30,"-16"1"4,16-1-1,0 0-14,-27-3-6,27 3-1,0 0-5,-13 2-1,13-2-1,0 0-1,0 0-1,0 0 0,0 0-1,5-15 0,-5 15-1,25-6 0,-12 5 1,2 2-1,1 1 1,-16-2-1,17 25 0,-16-11 0,-5 4 0,-9 1-1,-4-3 1,-5 3-1,-1-6 0,4-3 0,3 1 0,16-11 1,-3 16-1,17-12 0,7 2 0,5 1 0,1 4 0,1 0 0,-5 2 0,-7 5 0,-6 3 0,-7 2 0,-9 2 0,-7 0 0,-4-2 0,-3-2 0,-4-4 1,1-8-1,0-5-1,1-5 0,8-4-3,-4-12-4,18 17-16,-14-31-15,12 12 0,-3-6 0,8 5 0</inkml:trace>
  <inkml:trace contextRef="#ctx0" brushRef="#br0" timeOffset="577">161 13 78,'-7'-14'38,"7"14"0,-13-9 0,13 9-21,-17 19-11,7 3 0,-8 1-2,1 9-1,-1 2 0,-1 7-2,4 3 0,1 0 0,6 0 0,3 3-1,5-4 0,8 3 1,3-1-1,7-1-1,2-2 1,5-1 0,5-4-1,3-3 0,8-8 1,4-7-1,1-13 1,4-12 0,-3-12 0,0-15 0,-7-13 0,-6-18 0,-11-18 0,-13-9 0,-14 2 1,-17 4-1,-8 11 0,-13 15 0,-7 14 0,-10 23-1,1 25-3,-12 6-12,28 21-22,-6 0-3,18 2-1,10-6-2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6:38.6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84 127 67,'-8'-25'38,"6"11"-2,-8-5 2,10 19-28,0-18-1,0 18-3,-6 15-1,5 7-1,-5-2-2,3 12 0,-3 8 0,2 8-1,0 6 0,-1 0 0,1-2-1,1-2 0,3-4 0,-1-11 0,1-7 0,-2-11 0,2-17 0,0 0 0,0 0-1,-4-23 1,7-1 0,0-2-1,2-3 1,4 2 0,7 1-1,3 7 1,3 6 0,2 11 0,-1 6 0,-2 8 0,-7 11 0,-5 1 1,-6 5-1,-11 1 0,0-1 1,-11-3-1,-6-4 0,2-6-1,-2-6 0,-1-8-2,9-1-3,-8-20-20,25 19-13,-14-32 1,20 13-2,-3-8 1</inkml:trace>
  <inkml:trace contextRef="#ctx0" brushRef="#br0" timeOffset="499">216 279 80,'1'13'37,"-2"6"-2,7 15-9,-8-7-20,12 10-2,-1-5-1,4-1 0,4-4-2,1-10 0,4-7-1,-2-8 0,-1-11 1,1-8 0,-6-4 0,4-2 1,-7 1 0,-1 3 0,-1 0 1,-9 19 0,9-16-1,-9 16 1,-2 18-1,2 1 0,-3 4-1,3 7 1,0 5-1,0 6 0,0 4 0,5 0 0,-1 2-1,0-1 1,1 3-1,-1-2 1,-2-5 0,0 2-1,-6-5 0,-5-10 1,-4-4-1,-7-7-1,-4-9 1,-7-6-2,2-3-4,-14-23-26,20 7-9,-6-13 1,9 0-3</inkml:trace>
  <inkml:trace contextRef="#ctx0" brushRef="#br0" timeOffset="3620">950 230 45,'4'-15'22,"-8"1"2,4 14 1,2-21-1,-2 21-6,3-13-3,-3 13-5,0 0-2,0 0-1,6-14-2,-6 14 0,0 0-2,-6 20 0,2-7-1,-2 9 0,-1 4-1,0 8 1,-2 2-2,0 0 1,2-1-1,0-3 0,1-1 0,2-10 0,1-5 0,3-16 1,1 18-1,-1-18 0,0 0 1,16 0-1,-16 0 0,22-6 0,-9 3-1,1 2 1,4-1-2,-2 2 0,3 2-3,-19-2-3,34 4-16,-34-4-16,21-10 3,-20-5-2,-1 15 2</inkml:trace>
  <inkml:trace contextRef="#ctx0" brushRef="#br0" timeOffset="3995">1048 333 60,'-3'-26'36,"3"26"0,0 0 2,0 0-21,-4 16-9,8 10 0,-7 2-3,3 9-1,-3 4-2,3 4 1,-1 0-2,1-4 0,-2-2-2,-1-9-2,1 1-3,-11-25-23,13-6-10,0 0 0,0 0 0</inkml:trace>
  <inkml:trace contextRef="#ctx0" brushRef="#br0" timeOffset="4322">924 29 78,'0'0'38,"-29"-29"0,29 29 0,-32-3-30,20 19-1,-5 2-2,4 12-1,-6 5-2,5 13 0,-1 3-1,2 6 0,1 1 0,5-2-1,3 4 0,5-2 1,8-1-1,4-5 0,4-4 1,9-6-1,2-6 0,10-5 0,2-9 0,6-9 0,2-9 0,4-14 0,-4-12 0,-5-17 0,-1-16 0,-10-24-1,-12-11 2,-11-7-2,-15 5 1,-15 5 0,-13 12 0,-12 15 0,-10 28-1,-7 22-1,1 33-8,-9 1-28,21 18-2,5 0-1,13 6-1</inkml:trace>
</inkml:ink>
</file>

<file path=ppt/ink/ink3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3:46.1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322 62 51,'14'-7'32,"-14"7"3,0 0-1,18 0-16,-18 0-6,0 0-3,-22 1-2,9 7-2,-10-4-2,-3 3 0,-8-4-1,-2 3-1,-2-4 0,7-1-1,2 1-1,5-2 0,11 0 0,13 0 0,0 0-1,18 1 1,1-2 0,2-1 0,1 1 0,0-1 1,-5-1 1,-4 5 0,-13-2 0,0 0 1,9 20 0,-9-1 0,-1 2 0,-2 7-1,-2 3 1,-2 1-1,1 5 0,3-2-1,2 1 1,1 0-1,1-1-1,2-6 0,6-1-1,-2-7-1,6-4-1,-13-17 0,22 9 0,-22-9 0,19-13 1,-19 13 1,13-24 2,-13 24 0,0 0 2,0 0 0,0 0 0,-25 0 0,2 6 0,-3 0-1,-5 0 0,-2-6-2,1 1-4,-7-15-19,14 6-12,4-8 0,13 3-1,3-7 0</inkml:trace>
  <inkml:trace contextRef="#ctx0" brushRef="#br0" timeOffset="780">779 21 72,'-5'-25'36,"5"25"0,0 0-3,0 0-20,-20 2-3,19 17-2,-13 4-2,7 12-2,-4 1 0,2 8-2,-1 3 1,4 4-2,-1 2 1,2 2-2,4-6 1,2-2-1,-1-6 0,0-4 0,5-9-1,-5-11-1,0-17-1,0 0-4,0 0-16,4-23-16,5-4 0,-5-12-1,9 5 1</inkml:trace>
  <inkml:trace contextRef="#ctx0" brushRef="#br0" timeOffset="1154">1034 160 78,'0'0'37,"0"0"0,-3 17-1,-16-14-25,-1 7-6,-14-6-3,0 5 0,-10-5-1,1-1-2,3 0-2,0-9-4,20 8-30,-2-5 2,22 3-2,0 0-1</inkml:trace>
  <inkml:trace contextRef="#ctx0" brushRef="#br0" timeOffset="1388">993 320 86,'0'14'37,"-13"-7"0,13-7 0,-39 19-32,9-10-1,-10-3 0,0 1-3,-2-1-2,-2-8-8,14 4-28,4-8 1,8 2-2,5-5-2</inkml:trace>
</inkml:ink>
</file>

<file path=ppt/ink/ink3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3:49.9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149 31 44,'-15'-1'33,"15"1"3,-22-3-2,22 3-11,-20 9-10,24 4-3,-4-13-2,7 16-3,-7-16-1,27 11-2,-8-9 1,5-5-1,2-7-1,-2 1 1,0-4-1,-6 0 0,-5 0 0,-13 13 0,9-17 0,-9 17 0,-13 1 0,13-1 0,-25 23-1,15-2 1,-3 0 1,4 8-2,0 0 0,5 7 0,-1-1 1,4 1-1,-2-1 0,2 3 0,-1-3 0,4 1 0,-5-6 1,0 1-1,-3-1 0,-1-4 1,-1-5-1,-3-5 0,-7-5 0,1-8 0,-1-6-2,-5-13-1,6 0-3,-11-18-15,28 7-19,-3-4 0,18 4-1,1 1 1</inkml:trace>
  <inkml:trace contextRef="#ctx0" brushRef="#br0" timeOffset="452">265 263 86,'-22'-11'37,"5"14"-1,-14-5 2,6 14-33,-7-5-3,-4-3-5,7 11-22,-5-15-10,14 1-2,1-2-1</inkml:trace>
  <inkml:trace contextRef="#ctx0" brushRef="#br0" timeOffset="1139">526 184 79,'0'0'36,"0"0"-4,5-13 4,9 21-27,-14-8-1,21 16-3,-13 2 0,6 9-2,-10 5-1,-1 6 0,-8 1-1,-2 0 0,-4-3 0,-4-4-1,0-9 0,2-10 0,13-13 0,0 0 0,-4-26-1,17-1 1,6-8 0,4-7 1,3-7 0,1 2 0,-6 4 0,0 7 1,-8 9-1,-13 27 0,4-13 0,-8 32 0,-8 9 0,1 17 0,-1 4-1,2 6 1,3-1-1,7-4 1,5-7-1,7-10 0,3-7-2,-1-17-1,9-8-4,-13-23-12,21 8-18,-15-17-3,10 10 0,-11-11-1</inkml:trace>
  <inkml:trace contextRef="#ctx0" brushRef="#br0" timeOffset="1669">999 269 62,'-17'-3'38,"15"16"-1,2-13 1,-9 32-15,9-17-19,9 4 0,-3-6-1,10-3-1,1-7 0,1-6-1,-5-2 1,-13 5-1,9-27 0,-17 11 0,-5 1 0,-6 5-1,-2 6 1,0 5-1,4 5 0,4 1-3,8 12-5,5-19-29,0 0-2,0 0 0,29 0-2</inkml:trace>
</inkml:ink>
</file>

<file path=ppt/ink/ink3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3:59.72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55 149 63,'0'0'36,"-21"-6"-3,21 6 3,-21-5-24,21 5-2,-14-2-2,14 2-2,0 0-1,0 0-1,0 0 0,27 2-1,-7-2-1,2 1 0,0-2-1,-3 2 1,-2 2-1,-1 3-1,-16-6 1,9 22-1,-12-3 0,-6 4 0,0 4 0,1 2 0,-1 0 0,5 0 1,-1-2-1,2-7 1,3-2-1,3-5 0,-3-13-1,0 0-2,0 0-2,0-16-13,9 1-22,-8-11 1,11 7-3,-6-7 2</inkml:trace>
  <inkml:trace contextRef="#ctx0" brushRef="#br0" timeOffset="546">640 51 52,'13'-9'37,"-9"-4"-1,-4 13 1,-1-20-12,1 20-17,-19-8-1,-1 13-2,-9-5-1,-1 7-1,-3 0-1,4 2 0,4 0-1,3-2 1,6 4-1,16-11 1,-17 20-1,17-20 1,0 21-1,3-8 1,-3 0-1,3 7 0,-2 5 0,-1 2-1,0 1 1,-4 5-1,4 4 1,0-2-1,0 3 0,0-4 1,0-1-1,0 0 0,0-7 0,0 0 0,-3-1 1,1-6-1,2-4-1,0-15 0,-4 20-1,4-20-2,0 0-4,0 0-14,9-19-19,1 0 1,15 5-1,-6-19 1</inkml:trace>
  <inkml:trace contextRef="#ctx0" brushRef="#br0" timeOffset="935">628 288 90,'-14'-19'37,"-4"30"-2,-12-8-6,-5 7-27,-3 6-15,-10-13-21,4-3-1,4-10-2,5-8-1</inkml:trace>
</inkml:ink>
</file>

<file path=ppt/ink/ink3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4:16.0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238 322 57,'1'-17'37,"-1"17"-2,3-19 2,-7 5-24,4 14-4,0 0-1,0 0-1,0 0-1,-4 32-3,-1-6 1,1 8-1,0 6-1,-4 0 0,4 2-1,0-3-1,-2-5 0,1-8-1,3-7-2,2-19-3,0 0-10,-8-16-24,16-9 1,-6-14-1,9 1 1</inkml:trace>
  <inkml:trace contextRef="#ctx0" brushRef="#br0" timeOffset="280">177 63 70,'0'0'38,"-20"-3"-1,12 18 0,-9-5-27,8 15-3,-11-1-2,7 11-1,-8 3-1,4 1-1,-2 6-1,7 2 0,1 0 0,8 5-1,4-3 0,8 0-1,9 1 1,8-4 0,6-5-2,5-7 2,10-9-1,-1-11 0,4-12 1,1-15-1,-2-15 1,-5-22 1,-8-17-1,-7-17 0,-7-9 1,-15-1 0,-11 3 0,-17 8 0,-9 12 0,-11 26-1,-10 19 1,-5 28 0,-10 20-2,1 6-2,13 25-11,-9-11-25,30 4 1,5-8-2,19-6 1</inkml:trace>
  <inkml:trace contextRef="#ctx0" brushRef="#br0" timeOffset="779">713 583 67,'0'0'41,"0"0"-1,-7 26 1,-5-11-21,6 21-14,-10-1-2,-1 7-1,-6-2-2,-2-3-3,2 5-9,-13-29-27,18-2-3,1-18 0,8-12-3</inkml:trace>
</inkml:ink>
</file>

<file path=ppt/ink/ink3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4:19.3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 42 59,'0'0'36,"-17"-1"0,17 1-1,0 0-22,0 0-6,0 0-2,0 0 0,0 0-1,0 0-2,0 0 0,13-11 0,0 8 0,4 1 0,5-6-1,4 5 0,-3-1 0,2 0 0,-3-1 0,-3 5 0,-6-4-1,-13 4 1,0 0 1,13 4-1,-13-4 0,0 0 0,-15 19 1,8-1-1,-2 1 0,1 4 0,3 2 0,-3 4-1,3 0 0,1-1 1,0-3-1,2-8-1,2-17-1,-1 15-3,1-15-14,14-6-21,5-7-2,7-18-2,18-14 2</inkml:trace>
</inkml:ink>
</file>

<file path=ppt/ink/ink3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4:22.8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233 154 48,'-13'8'34,"13"-8"1,0 0 1,0 0-21,0 0-4,13-6-2,-13 6-3,0 0-1,0 0-1,0 0 0,0 0-1,0 0 0,-6 14-1,3 0 1,-2-1-2,-1 7 1,-3 5-1,1-2 0,-3 4 0,4-1-1,-1-1 0,0-2 1,4-3-1,0-1 0,2-4 0,2-15 1,7 19-1,-7-19 0,19 9 0,-4-9 0,2-3-2,2-6 0,4 2-1,-4-6-2,2 4-2,-6-12 0,2 10 0,-10-10 0,3 7 2,-5-4 2,-3 4 2,-2 14 3,5-27 2,-5 27 1,0 0 2,0 0-1,1 16 0,1 11-2,-8 3 0,4 10-1,-2 1-1,1 4 0,2-1-1,-1-5-2,4-3-1,-7-11-2,10 4-13,-18-26-22,13-3 1,-9-26-3,5-2 2</inkml:trace>
  <inkml:trace contextRef="#ctx0" brushRef="#br0" timeOffset="624">188 44 66,'-21'-15'37,"5"5"1,3 10 1,-4-13-18,5 26-13,-7-6-3,6 16 1,-3 4-3,3 11 0,2 2-2,4 12 1,-2-1-2,3 4 0,0 2 1,4 1 0,2 1-1,4-2 0,3-1 0,8-5 0,6 2 0,7-11-2,9-4 3,3-1-3,11-14 2,7-10-1,2-10 0,-4-15 0,4-18 1,-9-23 0,-12-20-1,-5-26 2,-16-12-2,-15-1 1,-16 1 0,-13 13 0,-14 18 1,-12 23-1,-9 32 0,-9 22-2,-4 34-8,-8-9-23,19 14-8,2-3 0,16-7-1</inkml:trace>
</inkml:ink>
</file>

<file path=ppt/ink/ink3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4:28.4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371 89 69,'0'0'37,"0"0"0,0 0 0,-17-9-24,17 9-6,-42 2-1,12 2-2,-10-7-2,0 3 0,-2 0-1,6-1-1,6 1 0,8-2 0,22 2-1,0 0 1,0 0-1,32 6 0,-6-3 1,3 1 0,-3 1 0,-5 5 1,-3 3 0,-10 7 0,-6 5 1,-4 7 0,-6 3-1,-1 10 1,-1 1-1,3 2 0,1-3 0,4-4-1,7-6 0,2-8 0,3-3-1,5-13 0,2-1 0,-1-10-1,1 0 1,-1 0 0,-1 0 0,-15 0 0,15 8 2,-15-8-1,-10 17 1,-6-8 0,-8 1-1,-5-1 1,-9-5-1,-1-4 0,0-3-1,-1-5-3,8 3-7,-4-18-18,23 8-10,6-5 0,12 4-1</inkml:trace>
  <inkml:trace contextRef="#ctx0" brushRef="#br0" timeOffset="671">753 61 67,'0'-14'39,"-9"-11"-1,9 25 1,-9-23-17,9 23-15,-4 25-1,3 7-1,-2 11-2,-2 14 0,-2 13-1,1 4-1,1 1 0,-1-2 0,0-3 0,3-8-2,-1-8 3,1-11-3,1-8 2,2-12-3,3-7-1,-3-16-1,0 0-3,-7-23-15,20 4-18,-10-13 1,13 3-3,-6-11 4</inkml:trace>
  <inkml:trace contextRef="#ctx0" brushRef="#br0" timeOffset="1014">1026 265 70,'0'0'37,"0"0"0,0 0 1,-26 13-22,-3-13-11,-6 6-1,-5-5-1,-2-1-2,6 0-2,-2-7-4,17 13-8,6-8-24,15 2 0,15 9-2,13 3 2</inkml:trace>
  <inkml:trace contextRef="#ctx0" brushRef="#br0" timeOffset="1186">997 427 55,'4'19'37,"1"9"1,-12-14 0,-2 17-11,-17-22-18,-3 2-3,-13-11-1,-1 0-2,-4-1-3,1-9-4,17 14-19,-3-14-17,32 10 2,0 0-4,8-16 2</inkml:trace>
</inkml:ink>
</file>

<file path=ppt/ink/ink3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4:30.3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18 107 76,'-13'25'37,"13"-25"0,-7 21 1,7-21-31,0 0 0,0 0-1,0 0-2,0 0 0,31-14 0,-11 5-2,7 2 0,0 2 0,-1 5-1,-5 2 0,-3 10 0,-8 1-1,-7 7 1,-4 5-1,-7 2 1,-5 1-1,3 8 1,-2-3-1,4 1 1,3-1-1,1-4 0,4-3-1,0-10-1,4-1-2,-4-15-9,0 0-18,9-38-10,1 9 1,-5-14-2</inkml:trace>
  <inkml:trace contextRef="#ctx0" brushRef="#br0" timeOffset="515">608 10 88,'23'-15'37,"-23"15"0,0 0-8,0 0-21,-13 7-4,-12-4-1,-2 3 0,-7 0-2,4 1 0,1-3 0,4 2 0,8 0 0,17-6 1,-9 18-1,13-5 1,4 3 0,-1 4-1,-1 2 1,-2 2-1,-4 4 1,0 4-1,-4 3 0,-1 2 0,1 3 0,-2 0 0,2-1 0,1 2-1,3-3 1,0-3-1,0-6 0,1-6 0,1-3-2,-2-20 0,4 18-4,-7-36-9,18 14-15,-12-24-10,11 1 0,-1-15-1</inkml:trace>
  <inkml:trace contextRef="#ctx0" brushRef="#br0" timeOffset="873">647 261 86,'0'0'35,"-28"0"0,9 20-3,-12-10-30,-10-4-11,6 3-25,2-6 0,7-5-3,7-5-1</inkml:trace>
</inkml:ink>
</file>

<file path=ppt/ink/ink3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4:38.7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269 269 34,'0'0'34,"-22"4"2,22-4-1,-21-4-16,21 4-7,0 0-3,-12 13-2,12-13-2,0 0-2,0 0-1,0 0-1,7-15 0,6 6 0,2-1 0,1 1-1,4 4 1,-1 2 0,-1 3-1,-2 6 1,-16-6 0,14 26 0,-14-12-1,-6 4 1,-1-4-1,7-14 0,-22 21 0,22-21 1,-11 16-1,11-16 0,20 16 1,-3-3 0,5-1 0,0 4 1,-3 3-1,-7 1 0,-11 0 1,-11 1-1,-12-5 0,-8 0-1,-5 1 1,-3-5-2,4-3 0,2-5-4,15 9-6,-11-20-28,28 7 1,-1-14-3,14 2 1</inkml:trace>
  <inkml:trace contextRef="#ctx0" brushRef="#br0" timeOffset="483">260 123 62,'-17'-18'38,"17"18"-1,-31-20 2,31 20-26,-26-3-4,9 12-3,-9 2-1,7 11-1,-6 5-1,3 8-1,-3 2 0,6 10-1,3 3 0,5 2 0,4 1-1,7-1 0,5-4 0,11 2 0,8-5-1,6-4 1,10-5-1,6-7 0,5-8 1,3-14-1,3-11 1,-1-15-1,-5-22 1,-4-19 0,-6-19 0,-12-11 0,-13-9 0,-16 1 0,-15 11 1,-17 11-1,-13 21 2,-13 21-2,-8 22-1,-5 20-1,4 22-4,-7-8-16,26 22-19,11-5 1,23 1-3,10-11 2</inkml:trace>
  <inkml:trace contextRef="#ctx0" brushRef="#br0" timeOffset="1029">690 672 58,'16'9'40,"-16"-9"-1,3 37 0,-24-23-13,14 26-22,-12-5-1,-3 5-3,0 0-3,-12-20-19,16 9-18,-4-14 2,22-15-5,-22 4 3</inkml:trace>
</inkml:ink>
</file>

<file path=ppt/ink/ink3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4:42.4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155 50 41,'0'0'35,"-18"-5"0,5 0 1,13 5-23,0 0-2,0 0-3,5 13-1,-5-13-1,23 9-2,-1-5-1,-4-5-1,7-4 1,-2-2-2,0-4 1,-4-2-1,-2 3 0,-17 10 0,18-19 0,-18 19 0,0 0 0,0 0 0,-6 29 0,-1-6 0,2 6 0,-2 2 0,1 8 0,-2-1 0,5 1 1,-6 1-1,8 0-1,-5-1 1,5-3 0,-4-4-1,1-3 1,2-2-1,-1-5 0,-2-6-1,5-16 2,-18 19-1,4-15 1,1-4-1,-6-4 0,3-5 0,-4-3-1,5 4-2,-3-10-3,18 18-10,-29-30-19,29 30-5,7-32 0,7 22-1</inkml:trace>
  <inkml:trace contextRef="#ctx0" brushRef="#br0" timeOffset="437">234 303 67,'2'-15'39,"-2"15"-1,-13-7 0,13 7-24,-26 12-10,0-5-2,-9 6-6,-17-13-30,24 4-3,-6-13-2,12-5-2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6:59.5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141 395 50,'-5'-21'33,"5"21"2,-8-23-1,8 23-22,-10-18-1,10 18-2,-16-9-3,16 9-1,-23 6-1,8 7-2,-1 5 0,2 7 0,1 7-1,3 4-1,2 3 0,5 1 0,5-2 0,4-6 0,4-6-1,3-12 0,4-5 0,-1-12 0,3-10 1,-5-9-1,2-8 1,-1-9 0,-4-2 1,-2 0 0,-3 2 1,-1 5-1,-3 8 2,-2 13-1,0 13 0,0 0 0,-9 31 0,8 0-1,-1 4 0,1 6-1,4 2-1,-2-8-2,5 4-5,-12-22-25,19 0-5,-13-17-1,18-6 0</inkml:trace>
  <inkml:trace contextRef="#ctx0" brushRef="#br0" timeOffset="406">255 403 67,'0'0'36,"0"-13"-3,0 13-2,0 0-23,9 28-3,-11-15-1,6 6-2,-2-2-1,-2 0-1,0-17-1,0 16 1,0-16-1,-10-14 1,5-2-1,3-6 2,2-4 1,5 3 0,1-2 0,10 8 1,0 3 1,10 9-1,-6 0 1,5 13-2,-7 2 1,4 6-1,-6 4 0,-4 5-1,-4 2 0,-8-1-1,0 3 0,-3-4-1,1 1-4,-10-13-5,13 1-28,-1-14 0,0 0 1,0 0-3</inkml:trace>
  <inkml:trace contextRef="#ctx0" brushRef="#br0" timeOffset="796">631 432 51,'1'-16'37,"-1"16"-1,2-26 1,-2 26-13,-9-20-16,9 20-2,-16-16-1,16 16-3,-26 6 0,10 4-1,-1 6 0,-1 7-1,2 5-1,5 2 0,2 5-1,3-5 1,9 0-1,3-5 0,10-5 0,0-7 0,4-3 1,2-13 1,1-7 0,-1-9 1,-4-8 1,1-11-1,-4-11 1,-1-10 0,-7-6 1,2-3 0,-5 0 0,-1 5-1,-3 3 1,0 14-1,-3 10 0,2 17 0,1 19-1,0 0 0,-12 44 0,11 2 0,1 13-1,4 10 1,1 6-1,5 4 0,1-3 0,5-9 0,2-11 0,5-16-2,0-11-1,0-24-1,7-1-11,-9-33-26,7-13 2,-2-26-3,6-13 1</inkml:trace>
</inkml:ink>
</file>

<file path=ppt/ink/ink3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4:56.8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389 87 39,'9'13'33,"-9"-13"2,0 0 0,0 0-15,0 0-8,-22 2-3,22-2-3,-26 8-1,9-6-2,-6 0 0,3-1-2,-2 1 0,5-2 0,4 4-1,13-4 1,-13 9-1,13-9 0,0 0 0,3 13 0,-3-13 1,4 16 0,-4-16 0,0 23 0,-3-6-1,3 2 1,-4 1 0,3 0 0,1-2-1,1-4 0,-1-14 0,12 14 1,-12-14-1,27 10 0,-10-8 0,2 1 0,1 4 0,2 3 1,-8 3 0,-1 7 0,-6 2 0,-7 4 0,-4 1 0,-3 2 0,-8-4 0,-3-1 0,-5-5-1,0-5 1,-5-6-1,1-7-1,2-2-1,-1-12-4,26 13-16,-26-23-16,25 7-1,-6-9-1,13 3 1</inkml:trace>
  <inkml:trace contextRef="#ctx0" brushRef="#br0" timeOffset="531">175 63 49,'-10'-14'38,"-8"-2"-1,2 12 1,-7-8-11,9 19-17,-12-1-3,9 14-2,-4 8-2,8 11 0,0 6-1,11 6-1,0 7 0,6 0 0,4 1-1,2-7 1,3 0-1,3-7 0,2-5 1,8-7-1,6-7-1,4-9 1,7-6 0,6-11 0,2-9 0,2-10 0,-2-15 1,-7-11-1,-5-17 1,-13-13-1,-13-7 1,-14-1-1,-15 1 0,-16 11 0,-11 14 0,-12 22 0,-7 24 0,-1 22-1,5 24-4,-5-2-14,27 20-21,5-2 1,20 4-3,11-16 2</inkml:trace>
</inkml:ink>
</file>

<file path=ppt/ink/ink3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5:00.2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297 91 66,'13'-16'35,"-13"16"1,0 0 0,0 0-25,-19-11-4,0 17-1,-13-3-1,-1 5-2,-8-2-1,2 1 0,4-1-1,5-2-1,9 2 0,21-6 0,0 0-1,0 0 1,22-1-1,1-5 0,2 2 1,0-2-1,-3 3 1,-7 6 1,-15-3 0,18 24 1,-17-2-1,-1 6 1,-4 4 0,0 5-1,-1 1 1,1-2-1,0-4 0,1-3-1,6-6 1,2-2-2,0-5 1,-5-16-1,22 20 0,-22-20 0,21 7 0,-21-7 0,18 3 1,-18-3 0,0 0 0,0 0 1,6 17-1,-6-17 1,-24 13 0,7-7-1,-9 1 1,-5-5-1,1-4-1,-5-3-1,9 2-3,-9-16-14,19 10-19,1-5 1,15 14-3,0-21 2</inkml:trace>
  <inkml:trace contextRef="#ctx0" brushRef="#br0" timeOffset="671">664 0 90,'0'0'38,"0"0"-1,0 0 1,-3 17-30,5 10-3,-5 4-1,1 11-1,1 8 0,-2 6-2,0 4 1,-1 1-1,0-3 0,1-3 0,-2-6-1,1-4 1,0-8-1,2-6-1,2-6 0,-4-11-1,4-14-1,0 0-4,0 0-10,-16-36-22,23 11 0,-10-13 0,15 8-1</inkml:trace>
  <inkml:trace contextRef="#ctx0" brushRef="#br0" timeOffset="999">943 219 83,'22'9'38,"-22"-9"-3,14 10 2,-28-9-31,-9 5-2,-14-5-1,-3 2-2,-7 2-1,-1-2-1,5 4-3,-4-13-14,20 12-18,6-6-1,21 0-1,0 0 0</inkml:trace>
  <inkml:trace contextRef="#ctx0" brushRef="#br0" timeOffset="1217">911 345 65,'19'23'38,"-19"-23"-1,-14 25 1,-13-21-16,6 6-16,-22-1-2,0 1-2,-1-3-3,-6-7-6,19 8-31,-4-11 2,16 4-2,6-11-2</inkml:trace>
  <inkml:trace contextRef="#ctx0" brushRef="#br0" timeOffset="1654">1518 60 75,'16'-9'38,"-12"-6"-1,10 17-5,-12-20-16,-2 18-8,0 0-2,15 29-1,-18-4-2,0 10-1,-4 5 1,-2 7-1,-2 2-1,0 0 0,-2-4 0,2-3-1,1-6 1,2-7-2,4-5-1,0-8 0,4-16-2,0 0-2,0 0-2,0 0-1,29-9 0,-19-7 0,16 7 3,-4-1 3,4 3 2,4 7 3,-5-3 3,1 10 1,-26-7 0,19 13 1,-19-13-1,-22 12-2,-8-8-1,-9-2 0,-11-1-2,-5 1 0,-2-2-2,-1-8-7,16 16-17,2-16-13,13 10-1,10-7-2,17 5 1</inkml:trace>
</inkml:ink>
</file>

<file path=ppt/ink/ink3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5:06.4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216 201 46,'-14'-2'35,"14"2"2,0 0-1,0 0-22,0 0-5,0 0-2,6-14-2,8 14-1,1-3 0,6 9-1,1 2 0,3 5-1,-4 5 0,-2 6-1,-10 4 1,-9 2-1,-9-1-1,-8 2 1,-5 1-1,-4-3 0,1-3 1,7-3-1,6-6 1,9-1-1,3-16 0,23 20 0,0-17 1,5-3-1,0 0 0,-1-3-1,-2-1-2,-9-9-2,1 13-10,-21-22-22,8 8-2,-11-12-2,3 4 2</inkml:trace>
  <inkml:trace contextRef="#ctx0" brushRef="#br0" timeOffset="421">223 56 72,'0'0'39,"-26"-19"-1,26 19-7,-23 7-21,13 8-4,-9 2-1,2 12-1,-5 7-1,0 8-1,0 4-1,4 4 0,2 1 0,7 0-2,9 3 2,9-4-2,8-3 1,9-4-1,13-6 1,5-8-2,5-11 2,5-14-1,1-12 1,0-14 0,-4-19-1,-3-18 2,-11-20-1,-8-7 0,-15-2 1,-14 0 0,-15 8-1,-14 13 0,-16 17 1,-10 17-1,-6 24 0,-7 17-1,1 18-4,-8-8-16,24 16-18,6-7-1,20 3-1,15-10 0</inkml:trace>
  <inkml:trace contextRef="#ctx0" brushRef="#br0" timeOffset="905">807 658 75,'0'0'40,"-12"22"0,5 9-1,-12-5-34,7 11-2,-7 0-1,-1 2-2,0-2-6,-12-21-26,16 3-6,-1-22-1,17 3-2</inkml:trace>
  <inkml:trace contextRef="#ctx0" brushRef="#br0" timeOffset="1248">1232 175 61,'0'0'38,"3"-13"0,-3 13-7,0 0-15,0 0-8,5 13-1,-5-13-3,-4 27-1,-2-9 0,-1 3-1,-6 4-1,3 1 0,-5-1-1,4 1 1,-4-2 0,2 1-1,0-2 0,4-4 0,8 1 0,1-7 1,0-13-1,19 18 0,0-18 0,5-3-1,5-4 0,2-8-1,-1-5 1,-7-3-1,1-3-1,-7-3 1,-7 2 0,-4 3 1,-5 4 0,-2 7 1,1 13 1,0 0 0,0 0 1,-15 36 0,13-6 0,2 11-1,-3 4 2,3 2-3,-3 0 1,1-5-4,-2-2-1,-6-22-13,16 2-23,-6-20 1,-8-17-1,3-14-1</inkml:trace>
  <inkml:trace contextRef="#ctx0" brushRef="#br0" timeOffset="1747">1256-1 68,'-26'12'39,"10"4"-2,-14-6 1,9 16-32,-5 0 0,2 13-1,-2 2-2,2 5 0,3 5-2,9 5 0,5 1 0,2-1 0,4-1-1,5-1 0,5-2 0,8-4 0,8-5 0,6-2 0,9-11 0,5-6 0,7-10 0,6-10 0,2-12 0,-1-17 0,-6-15 0,-4-20 0,-10-17 0,-14-7 0,-17-4 0,-18 0 0,-14 9 0,-20 8 0,-11 22-2,-20 20-3,2 41-15,-8 4-20,10 21 1,7 11-3,10 10 1</inkml:trace>
</inkml:ink>
</file>

<file path=ppt/ink/ink3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5:15.0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375 45 66,'-3'13'35,"-11"-6"1,-25-7-2,4 6-30,-14-4-1,0 5-1,-2-4 1,5 4-4,6 2 0,6-5-3,18 7 2,16-11-3,0 0 1,13 1 0,8-7 1,-4-4 2,3 0 1,-1 1 4,-9-4-1,3 11 3,-13 2 1,6 14-2,-10 6 1,4 17-1,-6 4-1,4 13-1,-2 9 0,4 3-1,-4-1-1,7-4 0,-3-7-1,0-7-1,1-10-1,-1-16-3,9 2-10,-9-23-24,7-13 0,-6-12-1,8-3 1</inkml:trace>
  <inkml:trace contextRef="#ctx0" brushRef="#br0" timeOffset="390">206 98 78,'0'0'39,"-7"-15"-1,8 30-8,-1-15-22,0 36-2,2-2-1,5 16-1,-1 9-2,1 9-1,-1 6 0,1 5 0,-3-7-2,-2-9 1,2-10-1,-4-14 1,-3-15-2,3-24 1,0 0-1,-4-24 0,2-8 1,2-9-1,5-6 1,-2-4 0,5 1 1,2 1 0,6 7 0,5 7 2,0 5-1,4 11 1,-2 11 0,2 13 0,-7 9 0,0 13 0,-5 9-1,-2 11 0,-5 2 0,-3 4-1,-3-1-1,-7-10-1,5-2-2,-5-23-4,14 8-15,-7-25-17,2-17 1,-2-16-1,13 4 1</inkml:trace>
  <inkml:trace contextRef="#ctx0" brushRef="#br0" timeOffset="874">502 406 56,'0'0'37,"29"4"-1,-16-13-1,19 9-23,-16-13-5,6 7-1,-9-4-2,0 4-1,-13 6-1,0 0-1,-13-7 1,-5 14-1,-6 2-1,2 8 1,0 5 0,5 6 0,4 4-1,12 1 0,6 2-2,8-7-2,16 6-5,-14-24-24,24 3-4,-10-22-2,10-3 2</inkml:trace>
  <inkml:trace contextRef="#ctx0" brushRef="#br0" timeOffset="1124">796 414 66,'6'15'37,"-6"4"-1,11 22 0,-5-9-28,7 14-3,-9-7-3,5-2 1,-10-9-2,-2-13 0,3-15 0,-26-12 0,7-13-1,2-13 1,4-6 0,5-2 0,8 1 0,9 7-1,5 6 0,5 5-2,6 20-6,-25 7-27,27-9-2,-27 9-2,20 9 1</inkml:trace>
  <inkml:trace contextRef="#ctx0" brushRef="#br0" timeOffset="1389">961 425 44,'18'11'36,"-18"-11"2,22 11-2,-22-11-13,30-6-17,-30 6-2,19-6-1,-19 6 0,0 0-1,0-13-1,0 13 0,-23 3 0,10 5 0,-4 6 0,4 8 0,0 3 0,8 4 0,5 0-1,9 2 1,7-2-3,3-5 0,11-1-5,-10-26-20,17 6-11,-7-16 0,5 0-1</inkml:trace>
  <inkml:trace contextRef="#ctx0" brushRef="#br0" timeOffset="1763">1468 27 53,'-19'-19'37,"19"19"1,-32-16-2,32 16-13,-39 13-17,26-3-1,-10-1-1,4 6-2,1 0 1,2 2-2,1 1 2,5 4-3,2 3 3,0 4-3,7 2 2,1 3-1,1 1 0,5 1 0,-3 3-1,1 2 1,-1-3-1,3 3 1,-6-2-1,0 0 0,0-4 0,-4-2 0,2 0 0,-2-5 0,1-6-1,-1-8-1,4-1-1,0-13-4,0 0-8,-15-24-18,17 6-6,-4-17-2,15 5 3</inkml:trace>
  <inkml:trace contextRef="#ctx0" brushRef="#br0" timeOffset="2122">1397 309 56,'-16'-12'33,"-7"12"-2,-16 4-4,0-1-43,3 8-14,6 2 0,4-4-2,10-2 0</inkml:trace>
  <inkml:trace contextRef="#ctx0" brushRef="#br0" timeOffset="2278">1387 345 57,'-6'31'37,"-4"0"-1,10 10-1,-13-6-17,19 9-14,-2-3-2,6-1 0,3-8-1,5-8 1,-1-11-2,3-9 1,-2-8-1,-2-15 1,-2-9-1,-5-10 0,-6-6 1,-8 4-2,-5-1 1,-6 3 0,-4 9-2,-6-2-5,12 25-24,-12-9-5,12 10-2,1-7 1</inkml:trace>
  <inkml:trace contextRef="#ctx0" brushRef="#br0" timeOffset="2574">1533 483 73,'3'40'37,"9"11"-1,-14-10 0,12 2-30,-5-11-3,-1-7 0,-4-25-2,0 0 0,-13-4 0,6-21-1,-1-9 1,6-7-1,0-2 0,5 1 0,6 7-1,1 4-2,6 15-6,-15-5-28,16 14 1,-17 7-2,21-10 1</inkml:trace>
  <inkml:trace contextRef="#ctx0" brushRef="#br0" timeOffset="2808">1660 395 50,'13'15'37,"-13"-15"-1,21 18 0,-21-18-13,28 4-18,-12-3-1,9 4 0,-6-8-1,2 3 0,-3-3-1,-2 1-1,-16 2 0,0 0 0,0 0 0,-15-2-1,-9 7-1,-4 7 1,-1 4 0,5 8 0,8-1 0,13 5 0,9 0 0,12-2 1,13-4-1,6-4-1,2-8-1,-4-11-2,4 8-13,-19-23-21,3 3 0,-12-12-3,2 7 1</inkml:trace>
</inkml:ink>
</file>

<file path=ppt/ink/ink3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5:21.5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88 264 64,'0'0'36,"0"0"-1,0 0 2,23-9-30,-11-7-2,2 6 0,-5-10 0,4-2-1,-7-7-1,1 0 0,-2-2 0,1 5 1,-3 9-1,1-1 0,-4 18-1,2-13 0,-2 13 0,-2 18-2,2-1 2,-4 14-2,-4 4 0,2 13 0,2 2 0,-5 7 0,6 6 0,0-4 0,1-1-1,5-8 2,0-7-2,3-8 1,-1-9 0,1-7 0,-3-6 0,-3-13 0,0 0-1,-15 12 1,0-13 0,-6-2 0,-1 0 0,-3 0 0,1 3-1,-1-4-2,10 4-2,-6-14-11,21 14-17,0 0-6,19-5-1,-19 5-1</inkml:trace>
  <inkml:trace contextRef="#ctx0" brushRef="#br0" timeOffset="499">404 42 63,'-9'-25'38,"9"25"1,-6-17 0,7 33-19,-5-3-13,-1 17-3,-2 2 0,3 13-2,-5 3 1,4 7-2,4 4 0,1 0 0,-2-1-1,7-5 1,-1-5-1,2-3 0,0-12 0,-3-8-2,1-5 0,-4-20 0,0 0-2,-17-39 0,5 5 1,-5-6-1,6-2 1,-4 1 0,0 3 2,-1 11 0,1 8 1,-3 10 0,-1 7 0,-8 0-7,11 15-17,-14-16-11,8 4-2,-5-8-1,8-3 0</inkml:trace>
</inkml:ink>
</file>

<file path=ppt/ink/ink3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5:25.5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 0 79,'0'0'36,"0"0"-4,0 0-7,11 32-56,-16-12-2,12 5-1,-2-6-1</inkml:trace>
</inkml:ink>
</file>

<file path=ppt/ink/ink3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5:25.3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54 163 68,'0'0'36,"-20"-24"1,20 24 0,0 0-27,0 0-2,0 0-3,-9 31-1,7-6-1,2 7-1,-5 3-1,2 1 0,2 1-2,-5-8-2,7 2-5,-19-30-27,18-1-2,-1-22-1,8-5-1</inkml:trace>
  <inkml:trace contextRef="#ctx0" brushRef="#br0" timeOffset="406">229 0 54,'12'32'36,"-15"-13"0,7 9-1,-13-15-12,14 14-18,-14-8-2,4 6 0,-2-2 0,8 3-1,1 0 1,7 1-2,-2-1 1,-1 3 0,-3-5-1,-5-1 0,-6-7-1,-12 0-2,0-3-1,-13-18-10,12 6-25,-6-13 1,14 6-2,0-13 1</inkml:trace>
</inkml:ink>
</file>

<file path=ppt/ink/ink3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5:26.3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173 26 80,'0'0'37,"-13"-24"-1,13 24-7,-26-4-21,10 14-1,-7 2-2,3 11-1,-2 4-2,3 7-1,2 0-1,5 0 0,8-6 0,7-9-1,5-6 0,5-11 0,5-7 1,-1-10-1,5-8 1,0-5 0,-5-2 1,-4 2 0,0 3 0,-4 9 0,-9 16 0,17-1 1,-8 17-1,6 13 1,2 5-1,8 3 0,-2 1-1,3 1 1,2-11-2,-5-10-1,3-7-6,-17-28-22,9 2-10,-9-16 1,4 0-3</inkml:trace>
</inkml:ink>
</file>

<file path=ppt/ink/ink3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5:27.0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5 329 77,'-6'-16'39,"6"16"-2,0 0 2,6 16-31,-6 0-2,11 17-1,-1 2-2,3 10 0,5 3-2,-5 1 0,4-4-2,-8-11-3,5 0-8,-14-34-26,0 0-1,0 0 1,20-31-3</inkml:trace>
  <inkml:trace contextRef="#ctx0" brushRef="#br0" timeOffset="203">180 249 86,'0'0'37,"-12"18"1,11 17 0,-9 2-33,1 14 0,0-1-3,0 3 0,2-5-2,1-6-4,6 7-9,-7-28-25,14-2 0,-7-19-2,0 0 1</inkml:trace>
  <inkml:trace contextRef="#ctx0" brushRef="#br0" timeOffset="437">421 351 80,'4'-15'39,"-4"15"-2,-21 3 1,11 12-31,-15 1-4,-1 14 0,0 2-1,1 4-2,4 4-1,6-3-2,8-3 0,6-12 0,9-4-1,-8-18 1,31-3 0,-14-15 1,5-5 1,-5-10 1,2-5 2,1 1 0,-8 1 1,2 6 0,-7 7 1,-7 23 0,15-8 0,-4 25-1,-5 9 0,3 14-1,1 5-1,-1 0-2,2 0-3,-11-18-10,15 4-24,-15-31 0,20 11-2,-16-30 1</inkml:trace>
  <inkml:trace contextRef="#ctx0" brushRef="#br0" timeOffset="795">605 3 89,'6'-18'39,"-6"18"-1,2 26 0,-13 12-30,18 24-3,-10 5-2,6 13 0,-1 0-1,-1 1-2,3-5 0,-1-13-2,3-11-4,-10-27-14,17 2-20,-13-27 1,18 1-1,-10-26 0</inkml:trace>
  <inkml:trace contextRef="#ctx0" brushRef="#br0" timeOffset="983">755 385 92,'0'0'37,"7"15"1,-1 23-8,-12-5-25,11 11-1,-4 4-3,-1-4-4,4 8-19,-8-27-16,8-4 1,-4-21-2,5-13 1</inkml:trace>
  <inkml:trace contextRef="#ctx0" brushRef="#br0" timeOffset="1139">801 204 74,'-3'-32'36,"5"19"-4,-2 13-11,1 20-49,5 2-2,-2 8-5,5 0 0</inkml:trace>
  <inkml:trace contextRef="#ctx0" brushRef="#br0" timeOffset="1295">1046 477 82,'0'0'40,"8"-13"-1,-8 13-1,0 0-30,0 0-4,0 0 0,-13 22-2,0-7-1,-4 8-1,-2 4-1,-1 1 0,3 3-2,-1-4 0,5-1 0,9-9 0,8-4 0,-4-13 0,26-3 1,-4-15 1,1-7 0,2-7 2,-1-10 0,-2-8 1,-5-17 0,-2-5 1,-5-4 1,-3 7 0,-5 0 0,-1 15 0,-4 9-1,0 24 1,3 21-1,-11 39-1,5 10-1,6 16-1,3 8 1,5 8-1,5 0-1,9-4 0,3-10-1,1-21-2,6-11-7,-19-41-18,13-5-12,-11-28 0,3-14-2,-5-30 1</inkml:trace>
</inkml:ink>
</file>

<file path=ppt/ink/ink3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5:34.3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298 125 71,'5'-18'38,"-10"-8"-2,2 7 2,-11-5-31,4 11 0,-15-3-1,3 11-1,-7 1 0,6 10-2,-5 3 0,7 2-1,-1-1 0,4 3 0,4 0-1,4 3 0,3 0 1,2 10-2,5 3 1,3 6 0,0 6-1,6 4 0,-4 1 1,3 4-1,-2-2-1,-5-2 2,-1-3-1,-4 1 0,-1-6 0,-1-1 0,-2-5 0,1-5 0,2-1-2,5-26 0,-17 20-3,5-33-11,12 13-16,3-20-9,6 4 1,-5-15-2</inkml:trace>
  <inkml:trace contextRef="#ctx0" brushRef="#br0" timeOffset="359">201 390 67,'-12'-13'38,"-1"10"-3,-11-1 2,0 0-28,-5 7-13,-11-5-30,14 1 0,2-5-2,11 4-1</inkml:trace>
  <inkml:trace contextRef="#ctx0" brushRef="#br0" timeOffset="562">189 356 60,'0'24'38,"5"4"-1,-14 2 1,9 14-18,-3-5-17,3 7-1,-1-4-1,5-4 0,2-6-2,3-12 2,4-12-2,3-11 2,1-13 0,0-12 0,-3-10 0,-1-5 0,-8-2 1,-2 3-1,-4 3 0,-6 8-1,-8 8-1,-7 7-4,9 18-18,-11-7-15,8 10 1,0-5-2,16 0 1</inkml:trace>
  <inkml:trace contextRef="#ctx0" brushRef="#br0" timeOffset="874">393 493 69,'10'40'39,"-9"-9"-2,8 10 1,-6-19-27,3 5-4,-6-27-3,-2 13-1,-5-27-1,-2-9-1,3-11 0,2-3 0,0-5-1,4 1 0,6 2 0,2 7-1,8 12-2,-4-4-5,12 23-20,-24 1-10,31-6-1,-31 6 0</inkml:trace>
  <inkml:trace contextRef="#ctx0" brushRef="#br0" timeOffset="1108">552 367 61,'13'20'39,"-1"2"-2,-8-2 2,11 17-21,-8-4-12,2 5-2,-5-3-2,-2-5-1,-2-7-1,-6-10-1,6-13 0,-16-8 0,7-14 0,5-7-1,4-4 2,3-5 0,8 0 1,7 6 1,2 5 0,8 9 0,-2 11 1,3 8-1,-3 14 0,-3 8 0,-7 8 0,-3 8-1,-4 1-1,-6 1 0,-3-8-2,-7-5 0,2-8-1,5-20-1,0 0 0,-13-17 0,17-8 1,1-10-1,4-1 3,2 0 0,2 0 3,3 9 0,-3 4 1,3 15 0,-3 8 1,3 15-1,-6 9 0,2 9 0,-5 3-2,1 6-1,-6 1-2,-6-10-2,8 5-14,-4-38-22,-7 18 2,6-31-2,7-3 0</inkml:trace>
  <inkml:trace contextRef="#ctx0" brushRef="#br0" timeOffset="1623">1026 387 81,'5'28'38,"-8"-2"-1,6 15-2,-7-9-29,5 8-1,-3-5-2,3-4-2,0-10-1,-1-21 0,18 9 0,-5-21-1,3-8 0,0-10 0,0-5 0,-3-4 1,-3 1 0,-3 5 0,-7 6 1,0 11 0,0 16 1,0 0 0,-1 31 0,5 7 0,2 1 0,3 13 0,4-4-2,-2-3-2,7-2-3,-18-43-16,20 21-18,-20-21 0,23-28-2,-13-11 2</inkml:trace>
  <inkml:trace contextRef="#ctx0" brushRef="#br0" timeOffset="1981">1348 6 88,'-12'20'38,"8"6"1,4 25-4,-9-9-29,11 13-1,-4 0-2,2 8 0,-1-2-2,-1-2 1,2-5-2,0-3 0,3-6 0,1-6 0,1-7-2,-1-12-3,5 2-8,-9-22-23,0 0-3,11-31 0,1 10-1</inkml:trace>
  <inkml:trace contextRef="#ctx0" brushRef="#br0" timeOffset="2247">1595 459 66,'7'-18'38,"-7"18"0,0 0 1,0 0-25,-18-3-8,5 18-2,-7 2-1,-2 8-1,-2 2-1,-1 1-1,3 1-1,8-3 0,6-3 0,11-7 0,10-4-1,10-11 2,5-9-1,4-5 1,3-8 0,-2-6 0,-5-4 0,-6 5 1,-6-2 0,-9 11 0,-7 17 0,0 0 0,0 0 1,13 25-1,-7 2 1,4 4-1,0-5 0,6-4-1,3-6-2,1-19-2,9 1-13,-11-27-22,9-1 1,-6-15-3,5 3 0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7:04.0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42 157 52,'0'0'34,"-22"-6"0,22 6 1,-22-9-23,22 9-1,0 0-4,0 0-1,0 0-1,0 0-1,0 0 0,0 0-2,18 5 1,-4-4-2,2-1 2,8 5-1,5-5 0,3 1 0,6-2 0,3 1 0,1 0 0,2 1 0,-4-2-1,-4 1 0,-2 1-1,-8 1 1,-4-1-1,-5 2-1,-3 1 0,-14-4-2,0 0-2,0 0-10,-18-8-24,2-3-1,16 11 0,-25-13-1</inkml:trace>
  <inkml:trace contextRef="#ctx0" brushRef="#br0" timeOffset="499">340 17 48,'0'0'33,"-13"0"1,13 0 0,0 0-22,0 0-1,-9-13-3,9 13-2,0 0-1,0 0-1,0 0-1,18-7-1,-18 7 1,21 1-1,-7 5 0,3 3 0,4-2 0,2 8 0,-3-2 0,2 5 1,-4-2-2,-4 5 1,-2-1-1,-6 5 1,-10 5-1,-4-2 0,-6 3 0,-8-3-1,-7-2-1,-7-2-2,4-2-5,-16-13-30,23-2-2,-2-10-1,10 3-1</inkml:trace>
</inkml:ink>
</file>

<file path=ppt/ink/ink3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5:37.4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182 323 73,'0'0'37,"16"-5"0,-16 5 2,0 0-31,-26 8-3,9 11 0,-9-3-2,1 9-1,0 1 0,8 4 0,7-2-2,10 2 2,10-4-2,7-1 1,4-6 0,-1-3 0,-3-3-1,-17-13 1,10 23-1,-10-23 0,-26 21-2,-1-16-1,2 8-6,-11-17-23,19 4-7,1-13 0,16 13-1</inkml:trace>
  <inkml:trace contextRef="#ctx0" brushRef="#br0" timeOffset="312">436 293 95,'-17'16'39,"0"-3"0,17 13-6,-16-6-30,3 12 1,-3 3-3,4 1 0,5 1-2,7-4 0,5-1-1,8-7 0,7-8-1,4-11 1,7-11 0,-4-13 1,2-13 0,-1-11 1,-4-12 1,-1-14 0,-5-6 1,-5-4 1,-2 4 1,-2 11-1,-3 7 1,-2 18-1,-5 18 0,1 20 0,-8 36 0,3 10-2,-3 10-1,4 12 1,0 9-1,1 0-1,1-5 1,2-4-1,2-15-1,-1-11 1,2-16-1,-3-26 0,0 0 0,9-19 0,-2-12 0,0-9 1,3 1 1,3-3 0,2 7 1,2 10 0,-1 12 1,1 14 0,2 15-1,-1 13 1,-7 5-1,2 11 0,-6 0-1,-2 0 0,-2-6-3,-8-16-3,15 5-13,-10-28-21,-4-19 0,0-16-2,15-4 1</inkml:trace>
  <inkml:trace contextRef="#ctx0" brushRef="#br0" timeOffset="983">861 416 73,'0'0'37,"11"13"-1,-11-13 1,30 0-30,-13-7-1,6 4 0,-7-10-2,-1 3-1,-8-5-1,-3-1 0,-8 3 0,4 13-1,-23-16 1,6 22-1,-1 7 0,1 13 0,0 6-1,4 7 0,2 4 0,6 0-2,6-1 0,3-10-2,12-1-3,-16-31-7,45 17-17,-23-29-6,12-1-1,-6-14 1</inkml:trace>
  <inkml:trace contextRef="#ctx0" brushRef="#br0" timeOffset="1264">1104 426 89,'0'0'36,"19"35"1,-16-15-8,19 20-21,-14-4-4,0 3-1,-8-8-2,-6-10-2,6-21 0,-22 8-1,11-21 0,-2-16 0,5-5 0,7-8 1,7-3 1,11 4 1,6 5 1,8 13 1,-1 7 0,5 15 1,-5 8-1,-1 13 0,-7 11-1,-8 3-1,-5 4 0,-4 1-1,-6-5 0,-6-8 0,1-9-2,6-17 0,-17 0 0,12-19 0,5-1 1,6-12-1,4-1 1,5-4 1,2 6 1,8 4 0,-2 6 1,1 9-1,-2 11 1,0 12 0,-5 11 0,-3 11-1,-2 7 0,-6 5 0,-5 1-1,-2-1 0,-5-4-2,-3-15-2,5-2-7,-13-29-18,17 5-9,5-27-1,8 3-1</inkml:trace>
  <inkml:trace contextRef="#ctx0" brushRef="#br0" timeOffset="1841">1850 407 80,'0'0'37,"-1"-18"-1,1 18 1,0 0-30,-16-6-2,-1 15-1,-4 8-1,-6 8 0,-3 8-2,-1 2 0,5 10 0,3-5-1,6 0 0,5-8-1,14-8 1,8-9 0,8-14-1,6-11 0,2-12 1,1-8-1,1-9 1,-4-2 1,-5 3-1,-5 5 1,2 11 0,-16 22 0,22-9 0,-12 24 0,6 11 1,-2 3-2,11 4 1,1-2 0,4-9-1,5-9-1,-5-21-3,9 0-12,-21-29-22,14-3-1,-8-15-3,4-6 0</inkml:trace>
</inkml:ink>
</file>

<file path=ppt/ink/ink3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6:01.5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76 104 59,'-4'-15'36,"-8"-9"-1,12 24 1,0 0-26,7 13-2,-11 15-1,11 20-2,-7 7-1,2 11-1,-5 7 0,-4 3-2,-2-6 1,-1-7 0,1-11-2,-4-10 0,6-10-1,-2-16-1,9-3-5,-10-30-19,14 1-12,-2-19 1,6-1-2,-6-15 1</inkml:trace>
  <inkml:trace contextRef="#ctx0" brushRef="#br0" timeOffset="281">28 70 65,'0'0'36,"0"0"-2,22 19 3,-18-4-28,15 25-4,-7 2 1,10 12-2,-4 4-1,4 10-1,-1-3 1,2 1-2,0-6-2,-3-15-1,2-1-4,-18-31-18,14 0-14,-12-29 1,4-3-1,-9-20 0</inkml:trace>
  <inkml:trace contextRef="#ctx0" brushRef="#br0" timeOffset="499">278 87 77,'-5'-26'37,"5"26"0,0 0 0,6 20-32,-7 6 1,1 12-2,-9 3 0,6 12-1,-5 1 0,0 6-1,4 4-1,2 0 0,2-5-1,2-5-1,4-8-2,-3-14-1,8 7-13,-11-39-22,9 13 1,-6-29-2,8 1 1</inkml:trace>
  <inkml:trace contextRef="#ctx0" brushRef="#br0" timeOffset="811">404 350 82,'-4'24'36,"4"3"-1,-13-12-6,17 21-26,-4 0-2,4 3 1,4-3-1,3-8-1,5-5 1,3-10-1,3-12 0,0-9 0,-2-11 0,-3-10 1,-4-10-1,-4-8 1,-7-3 0,-4 2 0,-7 5 1,-7 9-2,-2 8 2,-7 16-2,-3 15-2,-7 0-9,9 20-26,-8-6 1,12 2-2,0-5 0</inkml:trace>
  <inkml:trace contextRef="#ctx0" brushRef="#br0" timeOffset="1217">648 429 69,'0'0'36,"19"26"-1,-16-6 1,5 16-31,-6-4-1,2 7 0,-8-7-2,2-6 1,-9-12-2,11-14 1,-22-17-1,13-6 1,3-15 0,4-7 0,4-7-1,4 4 0,3 4 0,4 7-2,3 16-1,-4-2-7,14 26-25,-26-3-3,32 15-1,-16-2-1</inkml:trace>
  <inkml:trace contextRef="#ctx0" brushRef="#br0" timeOffset="1498">861 369 72,'-4'26'38,"8"6"-3,-5-1 1,7 9-30,-8 1-3,4 5-1,-7-9 0,4-5-1,-4-10-1,5-22-1,0 0 1,-20-22-1,19-8 1,-2-9-1,6-7 1,2-4 1,4 3 0,7 6 0,2 3 0,5 17 1,-1 6-1,2 18 0,-1 12 0,-2 11 0,-5 7-1,-3 6 1,-5 3-1,-8-4-1,0-4 0,-4-9-1,-5-11 1,9-14-1,0 0-1,-13-30 1,16 1 0,2-11 1,0-2 1,8-2 1,5 4 0,-1 9 1,1 8 0,1 16 1,-5 13-1,2 15 1,-7 13-2,-1 11 1,-2 5-1,-3 2-1,-3 0 0,-3-8-3,3-5-1,0-39-14,-1 23-19,1-36-1,11-1-1,-3-15 1</inkml:trace>
  <inkml:trace contextRef="#ctx0" brushRef="#br0" timeOffset="2028">1484 356 58,'0'0'37,"-12"-24"0,12 24-1,-38-9-16,21 23-17,-11 5 0,2 9-1,0 4-1,2 4-1,8 1-1,2-2 1,10-6-1,8-7-1,10-11 1,3-8 1,6-9-1,0-9 1,-1-10 0,-2-4 1,-2-4 0,-5 5 0,-6 1 1,-2 8 0,-5 19-1,0 0 1,0 0 0,14 40-1,-8-2-1,0 1 0,4 3-4,-4-16-10,17 4-24,-10-22 1,12-7-1,-8-23 0</inkml:trace>
  <inkml:trace contextRef="#ctx0" brushRef="#br0" timeOffset="2371">1638 0 70,'0'0'37,"13"22"2,-13 6 0,13 16-28,-5 7-7,-3 11 0,-4 0 0,2 5-1,-3-3 0,-3-2-1,2-1-1,1-3 0,0-8 0,1-5-1,2-9 0,-1-8-2,2-9-3,-4-19-14,4-24-20,-1-9-1,12-6-2,-4-23 1</inkml:trace>
</inkml:ink>
</file>

<file path=ppt/ink/ink3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6:04.6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356 26 62,'0'0'34,"-20"-10"1,-8 4-2,6 4-29,-15-1 0,2 3-1,-1-2 0,1 2 0,5-2-1,8 5 0,9 3 0,13-6 1,2 23-1,9-4 1,-2 0-2,5 7 2,-5 1-1,0 7 0,-5 0 1,-4 6-1,-3 2 0,2 4 0,-2 0 0,-3 2-1,5-2 0,-2 4 0,-2-8-1,3 0 1,0-8-1,-1-3 0,0-4 0,-1-5-1,3-3 0,1-19-2,-5 17-2,-2-33-9,20 14-18,-9-26-7,9 9 1,-4-14-2</inkml:trace>
  <inkml:trace contextRef="#ctx0" brushRef="#br0" timeOffset="375">282 401 77,'-33'-12'37,"11"21"-3,-18-6-2,5 7-31,-3 3-2,-6-13-23,13 7-9,5-12-1,13 0-3</inkml:trace>
  <inkml:trace contextRef="#ctx0" brushRef="#br0" timeOffset="593">249 336 57,'-2'24'37,"-8"-6"0,10 11-1,-21-7-17,18 12-16,-6 3-1,6 6 1,0-4-3,8 2 1,5-5 0,6-7-1,4-9 0,4-5 0,4-12 0,-1-11 0,1-11 1,-5-7 0,-6-14 0,-4-8 0,-7-7 0,-7 3 0,-8 1 0,-4 8-1,-7 9 1,-6 11-2,-5 16 0,1 8-3,4 30-12,-6-15-21,15 10 0,-2-9-2,12 6 0</inkml:trace>
  <inkml:trace contextRef="#ctx0" brushRef="#br0" timeOffset="952">444 536 76,'7'32'36,"-4"-5"-1,9 12-2,-4-7-30,1 1 0,-6-6-1,0-7 1,-3-20 0,0 0-2,-16-23 1,9-9-1,-2-16 1,5-6-1,2-6 0,7 2 0,2 4-1,4 12 0,10 13-1,-1 9-3,9 28-9,-13 0-24,14 15 0,-8-1-2,1 9 1</inkml:trace>
  <inkml:trace contextRef="#ctx0" brushRef="#br0" timeOffset="1201">699 517 74,'-2'19'38,"-2"-5"-2,8 17 2,-7-5-33,8 9-2,-5-5 0,2 0-1,-3-6-1,-2-7 0,3-17-1,0 0-1,-17-15 1,11-9 0,3-8 0,4-4-1,4-5 2,6 2-1,4 1 0,2 12 1,6 6 0,2 10 0,-3 10-1,-5 10 0,0 10 1,-4 9-1,0 3 0,-7 1 0,-3-2-1,-3-6 1,-4-7-1,4-18 0,0 0 0,0 0 0,-9-29 0,10 0 0,8-4 2,3-3-1,1 3 2,4 5-1,2 6 1,1 9-1,-7 13 1,4 13-1,-5 10 0,1 12 0,-3 4 0,-1 5 0,-5 4 0,0-9-1,1-3-1,-5-10-2,0-3-2,-16-34-15,16 11-19,-4-28 1,6 8-2,-2-11 1</inkml:trace>
  <inkml:trace contextRef="#ctx0" brushRef="#br0" timeOffset="1794">1251 366 70,'0'0'38,"0"0"-3,-22 5 2,22-5-32,-23 23-2,10-4-1,0-2 0,9 5-1,4-2 0,8 3 1,5-1-2,8 0 1,-3 1-1,0 1 1,-7 1-1,-14-2 1,-7-2-2,-11 2 0,-5-3-1,-8-4-2,8 9-8,-13-24-24,19 3-1,1-11-1,19 7 1</inkml:trace>
</inkml:ink>
</file>

<file path=ppt/ink/ink3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6:13.6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274 172 75,'-6'-18'35,"6"18"0,0 0-8,4 16-18,-7 4-2,6 14-2,-6 1 0,2 11-2,-4 2-1,3 4 0,-4-3-1,0-7 0,2-8-1,-2-7 0,2-14 0,4-13 1,0 0-1,-12-24 0,12-7 0,0-7 1,0-6-1,3-8 1,0 1-1,3-7 0,-2 1 0,6 2 0,0 8-1,2 9 2,-1 7-1,2 11 1,0 15-1,2 18 2,1 12-1,-5 10 0,-1 10 1,0 5-1,-4 6 0,-3-2 0,-2 1 0,-1-11-1,-2-6 0,0-7 0,2-7 0,2-8 0,-2-16 0,11 15 0,-11-15 0,0 0-1,12-16 1,-15 2-1,-3-3 1,-6-7-1,-2 2 0,-8-2 0,4 5-1,-3 0-2,8 18-8,-11-14-23,24 15-3,-15-9 1,15 9-3</inkml:trace>
  <inkml:trace contextRef="#ctx0" brushRef="#br0" timeOffset="812">128-9 70,'0'0'38,"-13"-5"-2,13 5 2,-21 21-30,14 4 0,-10 0-2,4 13-1,-6 2 0,5 9-2,-1 1 1,9 9-2,5-6 0,5 7 0,5-1-2,4 0 1,4 0-1,5-7-1,4-5 1,-4-11-2,4-3-1,-5-19-4,14 3-12,-18-28-20,14-3 0,-11-18-1,7-2 1</inkml:trace>
  <inkml:trace contextRef="#ctx0" brushRef="#br0" timeOffset="1139">574 17 79,'0'0'38,"26"3"-1,-26-3-2,28 21-29,-13-4 0,3 13-2,-10 2 1,5 14-2,-8 6 0,-1 11-1,-7 6 0,-1 4-1,-8 0-1,-2 1 0,-5-5-2,-8-13-2,2-3-5,-18-27-27,15-4-3,-3-19 0,12-6-2</inkml:trace>
</inkml:ink>
</file>

<file path=ppt/ink/ink3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6:17.80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54 214 75,'0'-13'36,"-6"-7"1,6 20-6,-4-17-18,4 17-6,-8 26 0,4 6-2,-6 7-2,5 9 1,-3 7-2,2 4-1,2-1 0,2-2 0,2-5-2,0-10-1,2-4-2,-4-19-4,15 6-11,-13-24-20,6-14 1,-6-17-1,12-3 2</inkml:trace>
  <inkml:trace contextRef="#ctx0" brushRef="#br0" timeOffset="219">23 243 62,'5'-49'36,"-11"6"-1,13 30 2,-7 13-17,22 14-12,-11 21-3,7 20 0,-1 6-1,3 10-2,-1 0 0,4-5-1,-1-5-4,-8-15-2,11 4-14,-12-34-19,6-6 0,-12-28-1,10-5 0</inkml:trace>
  <inkml:trace contextRef="#ctx0" brushRef="#br0" timeOffset="422">279 57 83,'0'0'39,"-10"14"-2,13 24-1,-13 2-30,3 18-2,-6 2 1,7 11-1,-3-3-1,6 0-1,2-5-1,2-2-1,4-9-2,-1-13-1,5-5-2,-9-34-13,4 14-21,-4-31 1,9-1-2,-12-19 1</inkml:trace>
  <inkml:trace contextRef="#ctx0" brushRef="#br0" timeOffset="687">311 443 72,'31'19'37,"-14"-19"-2,13 3 1,-12-15-28,8 4-4,-9-11 1,-4 3-2,-9-6 0,-4 5-1,-8 1 0,-5 9 0,-7 4-1,1 13 1,-3 9-1,5 10 0,-1 7 0,5 10 0,7 3-1,4 2 0,4-2 0,4-9-2,7-6-3,-1-19-8,20 4-21,-11-28-3,18 2-1,-5-17 0</inkml:trace>
  <inkml:trace contextRef="#ctx0" brushRef="#br0" timeOffset="968">724 446 60,'2'-23'37,"-13"-6"0,11 29 0,-33-20-15,12 31-16,-5 8-3,2 10 0,-2 9-2,5 5 0,7-1-2,10-3 0,8-4-1,9-15 0,9-8 0,-1-14 1,7-8 0,-4-13 0,1-6 2,-5-6 0,-4-1 0,-3 7 1,-7 5 0,-6 24 0,0 0 1,0 0-1,4 37 1,-6 8-1,-3 7 0,4 8 0,-2 3 0,1 3-1,-1-1 0,3-7 0,-4-5 0,4-9-2,-4-11 0,-5-11-3,2-5-3,-19-34-20,17 4-12,-8-21 0,8 0-2,-4-14 2</inkml:trace>
  <inkml:trace contextRef="#ctx0" brushRef="#br0" timeOffset="1498">990 366 86,'0'0'38,"-32"-2"-1,19 19 0,-12 0-34,8 11 0,-8 5 0,7 5-2,-1-1-2,4-3 0,10-4-1,2-12 0,3-18 0,14 10 0,2-20 1,0-11 0,3-6 1,-2-11 0,-1 0 2,-1 4-1,-7 5 2,1 8-1,-9 21 1,0 0-1,14 14 0,-6 20 0,-1 10-1,3 6 0,3 4-2,-1-9-3,14 7-15,-13-30-19,10-5 0,-4-26-2,8-6 1</inkml:trace>
  <inkml:trace contextRef="#ctx0" brushRef="#br0" timeOffset="1841">1234 0 73,'0'0'38,"0"0"0,-17 20-1,27 12-28,-14 7-4,7 13-1,-6 1 0,3 7-1,-3-2 0,1 2-1,0-4 0,-6-4-2,4-5 1,-2-4-1,3-2-1,-2-12-1,5-5-1,0-24-6,7 26-16,-6-39-13,14 0 0,-5-19 0,10 1 0</inkml:trace>
  <inkml:trace contextRef="#ctx0" brushRef="#br0" timeOffset="2075">1326 380 74,'-27'-18'34,"-1"27"-1,-16 0 1,2-4-37,7 10-29,-4-8 0,13-1-2,12-3 1</inkml:trace>
  <inkml:trace contextRef="#ctx0" brushRef="#br0" timeOffset="2247">1360 404 90,'2'35'37,"-5"-2"0,14 16-2,-6-1-31,-1 3-1,-2-5-2,-1-10-3,-1-9-2,0-27-8,0 0-22,-25-44-2,22 1-2,-7-25 2</inkml:trace>
  <inkml:trace contextRef="#ctx0" brushRef="#br0" timeOffset="2387">1349 88 55,'7'-50'33,"2"24"-2,-9 26-4,16 1-39,-11 25-15,0 9-4,3 5-1</inkml:trace>
  <inkml:trace contextRef="#ctx0" brushRef="#br0" timeOffset="2528">1479 366 54,'0'0'37,"-2"38"-1,0-13 1,3 20-11,-2-6-21,5 9-1,-3-4-2,7 1 0,0-8-1,5-7-1,0-10 0,5-14 0,0-12 0,3-15-1,0-8 1,-3-11 0,-8-4 0,-4-3 0,-11 5 0,-8 3-1,-7 9-1,-6 5-3,0 19-3,-13-8-20,17 17-7,1-6-1,21 3 0</inkml:trace>
  <inkml:trace contextRef="#ctx0" brushRef="#br0" timeOffset="2793">1557 455 67,'6'20'36,"10"8"-1,-9-7 1,19 14-26,-12-12-4,4 9-1,-9-9-3,-5-5 0,-4-18-1,-13 11 0,13-11-1,-22-26 0,18 0 0,1-7 0,6-6 1,13 1 0,7 2 1,12 11 0,2 6 0,2 14 0,-7 6 0,-1 16-1,-10 8 0,-5 11 0,-10 3-1,-8 3 0,-2-3-2,-5-7-1,7 3-9,2-35-25,0 0-1,0 0-1,33-25-2</inkml:trace>
</inkml:ink>
</file>

<file path=ppt/ink/ink3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6:21.41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99 182 83,'-1'-13'38,"-8"0"-1,9 29-5,-13-2-25,6 20-2,-3 10 0,1 16-2,-1 1 1,1 8-2,2-2-1,-1-5-2,4-10-1,0-19-1,4-11-2,0-22-2,0 0 0,-12-46-1,15 7 1,-4-19 2,5-3 0,0-10 4,5 1 1,4 10 5,-4 0 0,8 16 1,-8 10-1,8 23 0,-17 11 0,28 37-1,-15 8 0,4 17-2,1 12 1,2 7-2,2 3 0,0-6-1,-3-7-1,-3-19-2,1-11-5,-17-41-13,0 0-17,9-32 0,-6-9-1,-11-15 2</inkml:trace>
  <inkml:trace contextRef="#ctx0" brushRef="#br0" timeOffset="437">311 20 57,'0'-20'38,"8"33"0,-13 5 1,15 29-16,-18-4-17,8 15-1,-9 1-1,5 14-1,-1-4 0,2-4-2,2-7 0,-2-7-2,6-3-2,-3-19-4,14 10-16,-14-39-15,15 10-1,-15-10-1,19-19 2</inkml:trace>
  <inkml:trace contextRef="#ctx0" brushRef="#br0" timeOffset="686">490 386 83,'-19'25'37,"7"6"-1,-9 0-1,9 11-32,2 0 0,5 4-1,7-1-1,7-5 0,5-9-1,5-8 0,6-16 0,-2-7 0,0-14-1,-2-11 1,-7-11 0,-5-9 0,-6-3 1,-8 1-1,-6 5 0,-5 5 0,-5 9-1,-5 6-2,9 23-11,-9-5-22,26 4 0,-24 9-1,24-9 0</inkml:trace>
  <inkml:trace contextRef="#ctx0" brushRef="#br0" timeOffset="983">629 450 54,'10'32'36,"-7"-4"0,6 14-1,-12-16-11,10 12-18,-9-10-3,4-5 1,-2-23-2,-13 4 0,0-20-1,2-13 0,1-11 0,2-7-1,4-2 1,2 3-1,7 4 1,8 10-3,4 15-1,-2-1-6,17 26-23,-16-7-4,10 14-1,-10-11 0</inkml:trace>
  <inkml:trace contextRef="#ctx0" brushRef="#br0" timeOffset="1201">777 382 81,'8'26'35,"-11"-7"1,7 15-8,-4-8-18,7 18-7,-5-5 0,1 6-1,-2-11-2,-1-3 0,-3-11 0,3-20 0,0 0-1,-10-16 1,6-7-1,4-10 1,3-5 1,5-1 0,3 0 0,6 6 1,-1-1 0,6 14-1,-2 7 1,2 12 0,-5 9-2,-1 14 1,-4 8 0,-3 2-1,-8 6-1,-1-2-1,-4-1 0,-2-9 0,2-9-1,4-17 1,0 0-1,0 0 1,1-22 1,8-4 0,8-4 1,1-2 1,3 5 1,0 1 0,-2 5 0,-1 11 0,-3 10 0,0 12 0,-7 10-1,-1 9 0,-2 4 0,-4 1-2,2 2-1,-10-11-4,16 8-16,-9-35-15,0 0 0,0 0-2,0 0 2</inkml:trace>
  <inkml:trace contextRef="#ctx0" brushRef="#br0" timeOffset="1731">1306 464 60,'0'-19'38,"0"19"-2,-1-26 2,1 26-16,-13-1-18,-5 8 0,-8 3-2,1 15 0,-1 4-2,1 7 0,7 6-2,6 0 0,13-2 0,7-6 0,9-8 0,2-16 0,6-12 0,-1-8 2,3-11 0,-4-10 0,-4-8 2,-2-4 0,-7 1 0,3 6 1,-5 5 0,0 11-1,-8 20 1,13-2-2,-5 24 1,0 13-2,3 10-2,-6 0-2,11 14-13,-14-24-21,14-4 0,-16-31-1,26 2 0</inkml:trace>
  <inkml:trace contextRef="#ctx0" brushRef="#br0" timeOffset="2075">1592 110 76,'12'-37'38,"-11"7"-2,-1 30 3,5 13-32,-1 26-1,-8 13-1,-1 21-2,1 9 1,-5 9-2,2 0 0,0-8-2,1-9 0,0-15-2,6-13-2,-6-33-13,6-13-22,19-10 0,1-13-2,-4-23 1</inkml:trace>
</inkml:ink>
</file>

<file path=ppt/ink/ink3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6:24.18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355 24 85,'11'-17'36,"-11"17"0,0 0-4,0 0-29,-29-7 0,-2 14-1,-8 0-1,0 2 0,-3 1 0,5-1 0,5-2 0,12 0 0,20-7 0,-10 13 1,10-13 0,17 19-1,-7-6 1,1 5-1,-7 5 1,-1 5-1,-6 2 0,-3 6 0,2 3 1,-2 6-1,0-1 0,-1 2 0,7-1-1,0-5 1,0-1-1,0-3 0,1-4 0,-2-8-2,1-3-1,0-21-5,0 13-13,-9-31-19,13 5 1,-8-23-1,17 5 1</inkml:trace>
  <inkml:trace contextRef="#ctx0" brushRef="#br0" timeOffset="358">273 275 68,'0'0'35,"0"0"0,0 0 0,-50-3-28,13 13-5,-13-1-1,1-6-6,14 4-29,0-4 1,18 0-3,17-3 1</inkml:trace>
  <inkml:trace contextRef="#ctx0" brushRef="#br0" timeOffset="561">302 292 80,'-5'15'39,"7"16"-3,-12-3 1,14 11-32,-10 0-2,5 4 0,-2-4-2,7-3 0,5-5 0,4-12-1,1-7 1,5-17-2,0-9 1,-1-12 0,-5-9 0,-2-6 0,-6-3 0,-8 3 0,-3 2 0,-9 6-2,0 11-1,-12 2-7,14 17-27,-8-3 1,21 6-3,-22 6 2</inkml:trace>
  <inkml:trace contextRef="#ctx0" brushRef="#br0" timeOffset="858">466 369 80,'7'34'36,"-7"-1"1,15 8-1,-12-4-31,2 3-1,-2-6-1,-1-7-1,-4-14 0,2-13 0,-7-15-1,3-9 0,-1-9-1,4-10 1,1-2-1,3-1 0,4 7-1,3 4-1,6 15-1,-6 0-7,19 26-18,-14-8-8,8 14-1,-10-9 0</inkml:trace>
  <inkml:trace contextRef="#ctx0" brushRef="#br0" timeOffset="1076">660 356 77,'3'20'36,"-4"-6"0,15 16 0,-16-2-29,9 9-2,-4-6-2,0 3-1,-2-7 0,-1-5-2,-1-9 1,1-13-2,0 0 1,-21-30-1,15 5 1,5-6 0,1-4 0,4 2-1,7 0 2,4 5 0,4 10 0,5 9 0,-3 8 0,3 12 0,-7 8 0,-2 10 0,-4 2-1,-8 1 0,-3 3 0,-4-9-1,-4-2 0,0-11 0,8-13 0,0 0 0,-7-17 1,14-1-1,7-6 1,7-1 0,3-3 1,7 3 0,-2 6 0,-2 6 0,0 11 0,-6 13 0,-3 9 0,-5 12 0,-4 8-2,-6 2 0,2 4-3,-15-20-12,23-4-22,-13-22-1,12-9-2,-3-23 1</inkml:trace>
</inkml:ink>
</file>

<file path=ppt/ink/ink3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6:27.52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164 69 49,'0'-16'36,"-7"-5"0,7 21 0,-9-33-11,9 33-18,0 0 0,-20 10-2,4 7-1,0 13 0,-3 9-1,1 10-1,-5 7 1,7 8-1,3 1 0,8 3-1,4-3 0,7 2 0,7-7-1,1-3 0,11-6 0,-4-8-1,3-5-2,-3-13-2,8 4-10,-29-29-23,39-3-1,-24-17-2,6-1 1</inkml:trace>
  <inkml:trace contextRef="#ctx0" brushRef="#br0" timeOffset="327">280 198 49,'0'0'38,"-17"5"0,17 22-1,-12-6-9,19 22-22,-14 4-1,3 10-1,-4 1 0,1-7-3,1-4-1,-1-6-2,3-9-1,-5-13-3,13-5-7,-4-14-25,-4-29 1,0-13 0,12 0 1,-9-27 22,11 4 7,-4-4 8,-2-4 8,14 19 25,-16 5 1,12 22 1,-10 10-1,15 34-19,-14 5-6,13 21-4,-4 6-2,5 14-2,4 2 1,-1 1-2,4-2-1,-9-11-2,6-1-6,-18-30-24,15-2-6,-20-20 1,14-25-2</inkml:trace>
  <inkml:trace contextRef="#ctx0" brushRef="#br0" timeOffset="702">511 93 72,'0'0'38,"0"0"-2,7 27 2,-20 8-27,10 16-7,-5 4 0,1 11-2,-4 1 1,0-5-5,7-1-2,-18-17-31,23-9-2,-2-16-1,11-3-2</inkml:trace>
  <inkml:trace contextRef="#ctx0" brushRef="#br0" timeOffset="1716">692 225 65,'1'-14'36,"-7"-2"0,6 16 1,0 0-27,-7 21-3,1 4-1,2 15-2,0 4 1,1 11-3,0-1 0,3 2-1,-1-11-1,-1-10-2,4-4-2,-2-31-2,0 0-3,-11-18-2,13-8-1,-11-21 2,11 2 4,-5-15 2,7 1 3,2 7 4,1 0 2,10 20 5,-8 3-1,13 27 1,-22 2-3,27 32-2,-11 6-1,-1 13-1,1 8 0,1 3-2,-1-1 0,-3-10-2,6-1-6,-18-28-18,16 0-13,-17-22 1,16-16-2,-14-19 1</inkml:trace>
  <inkml:trace contextRef="#ctx0" brushRef="#br0" timeOffset="2075">935 176 51,'0'-21'36,"0"21"1,-5 14-2,1 28-8,-12-8-21,6 15-2,-3 4 1,1 7-2,5-2 1,4-3-3,2-7-1,1-4-1,6-4-4,-9-23-10,14 2-23,-11-19 0,13-12-1,-10-14 0</inkml:trace>
  <inkml:trace contextRef="#ctx0" brushRef="#br0" timeOffset="2433">1269 168 75,'0'0'35,"15"6"0,-32-5-1,17-1-30,-37 12-1,5-7-2,-3 1 0,0-1 1,2-2-1,7 1 1,9-1-1,17-3 1,0 19 1,11-5-1,-1 1 0,2 7 0,-3 3 0,-4 5-1,0 4 1,-8 2 0,-1 4-1,-1 2 0,-1 0 0,4 0 0,-1-1 0,3-4 0,1-5-1,1-9-2,0 0-1,-2-23-5,11 19-17,-11-32-14,10 0 0,-5-22-1,13 6 2</inkml:trace>
  <inkml:trace contextRef="#ctx0" brushRef="#br0" timeOffset="2761">1273 426 49,'0'0'34,"0"0"0,-13-3 0,-10 16-13,-19-4-22,-3-6-24,5 2-7,1-3-1,11-2-1</inkml:trace>
  <inkml:trace contextRef="#ctx0" brushRef="#br0" timeOffset="3026">1497 77 77,'14'2'38,"-14"-2"-1,32 11 1,-17 1-31,11 16-2,-6 0 1,2 12-3,-2 4 1,-7 8-2,-6 11 0,-5 6-1,-7 8 0,-8 0-1,-4 3 0,-8-3-2,-2 1-1,-8-16-3,8 4-17,-17-31-18,5-12 2,-10-24-3,0-17 1</inkml:trace>
  <inkml:trace contextRef="#ctx0" brushRef="#br0" timeOffset="96919">1981 206 69,'0'0'37,"0"0"-2,0 0 3,0 0-28,0 0-3,-14 8-1,14-8-3,-6 15 0,6-15-3,-10 17-1,10-17-20,0 0-16,-16 8 0,19 6-3,-3-14 1</inkml:trace>
  <inkml:trace contextRef="#ctx0" brushRef="#br0" timeOffset="97293">2001 580 87,'-21'10'38,"21"-10"-1,-35 5 1,35-5-33,-29 7-2,15-7-1,1 3-3,-6-15-20,19 12-17,0 0 0,0 0-3,14-23 1</inkml:trace>
</inkml:ink>
</file>

<file path=ppt/ink/ink3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8:13.6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-24 23 85,'-7'-32'31,"7"32"-22,0 0-12,0 0-31,-2 29-1</inkml:trace>
</inkml:ink>
</file>

<file path=ppt/ink/ink3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8:22.1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 35 75,'0'0'38,"-6"-21"-2,6 21 3,0-15-31,0 15-1,0 0-2,-2 23-1,1 4-1,1 10-1,0 13 0,0 11-1,1 6 1,-1 7-2,-2 0 1,3-5-1,2-7 0,-3-12-1,0-12-1,-2-15-1,4-7-2,-6-29-8,17 6-21,-13-21-4,17 5 0,-11-15-1</inkml:trace>
  <inkml:trace contextRef="#ctx0" brushRef="#br0" timeOffset="265">140 297 54,'-5'-23'36,"5"23"-1,0 0 1,2 38-19,-8-18-7,18 20-3,-12-4-1,4 6-3,-1-4-2,-2-4 0,-1-7-1,0-11 0,0-16-1,0 0 0,0 0 1,-11-35 0,11 6-1,3-7 1,4-3 1,2 1 0,2-2 0,7 11 0,1 3 1,1 13-1,-1 10 1,0 19 0,-3 7-1,-3 12 0,-4 10 0,-3 3-1,-4 2 0,-2-5 1,-2-4-2,-3-14 0,4-5-3,1-22-6,0 0-21,6-26-7,11-2-2,-4-14 1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7:43.4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162 76 25,'0'0'29,"1"-19"2,-1 19 0,-3-22-15,3 22-2,3-15-2,-3 15-2,0 0-2,0 0-1,9-21-2,-9 21-1,0 0 0,0 0-1,0 0 0,-4 25-2,-4-9 1,2 7-1,-2 3 1,-3 5-1,-2 4 0,1 5 0,-2 1 0,1 7-1,-1 0 1,1 4-1,3 1 0,-2-4 0,4-5 0,2-4 0,-2-7 0,2-7 0,2-7 0,4-19-2,-3 19-3,3-19-24,0 0-9,9-21 1,7 14-3</inkml:trace>
</inkml:ink>
</file>

<file path=ppt/ink/ink3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8:22.94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156 405 78,'0'0'37,"-4"-23"0,4 23-1,-13-18-28,13 18-3,-28 5-1,10 8-1,-5 8-1,1 6-1,0 10 0,6 6-1,6 6-1,9-1 0,5-5-1,5-8 1,7-6-1,1-16 1,5-8-1,-2-17 2,2-8 0,-2-14 0,-3-9 1,-2-5 0,-2-2 1,-2 10 1,-5-2-1,3 15 0,-8 10 0,-1 17 0,7 14 0,-5 19-1,4 9 0,-3 4-1,2 7-1,0-5 0,0-5-2,-3-15-2,11 1-14,-13-29-20,16-3 0,-6-21 0,10 3 0</inkml:trace>
  <inkml:trace contextRef="#ctx0" brushRef="#br0" timeOffset="405">443 442 77,'0'-33'39,"0"33"-3,-9-21 1,9 21-29,-25 3-4,7 9-2,-7 7 1,2 4-2,-3 6-1,6 1 0,4 9-3,7-5 0,12 2 0,6-10-1,9-5 1,3-10 0,5-10 1,0-10 1,0-15 2,-3-8 1,-4-19 1,-2-4 1,-8-10-1,-5-2 1,-4 0-1,0 5 0,-4 5-1,1 12 1,-3 17-2,6 28 1,0 0 0,-13 40 0,12 8 0,2 14-2,3 8 2,5 10-2,1 4 0,2-8-1,4-4-2,-8-21-4,15 8-13,-11-35-19,10-3-1,-9-28 0,7-4 0</inkml:trace>
  <inkml:trace contextRef="#ctx0" brushRef="#br0" timeOffset="811">719 458 89,'1'-25'37,"-1"25"-1,-13-18-3,13 18-29,-21 19-2,3 2 0,-3 4-2,-1 2-1,2 10-2,5-7 1,11-2 0,5-8-1,11-4 1,7-10 0,5-11 2,4-8 0,1-11 2,0-16 0,-6-10-1,-2-5 2,-9-9 0,-5 7 0,-5-1 0,-1 11 0,-5 6-1,1 19 0,3 22 1,-15-6-1,7 21 0,1 16-1,-2 11 1,4 7-2,4 12 2,4 9-3,3-2 1,1-1-4,9-2-2,-9-24-13,25 0-19,-12-27-1,11-5-1,-14-24 2</inkml:trace>
  <inkml:trace contextRef="#ctx0" brushRef="#br0" timeOffset="1185">981 463 82,'-6'-17'38,"6"17"-2,0 15 2,9 15-31,-8 4-4,3 11 0,-4 1-3,0-2-3,5 7-17,-14-32-17,10-6 0,-6-26-2,5-9 1</inkml:trace>
  <inkml:trace contextRef="#ctx0" brushRef="#br0" timeOffset="1341">1017 43 66,'3'-38'34,"3"23"1,-6 15-2,-6 15-42,6 11-23,-5 0-3,10 5 0,-1-1-2</inkml:trace>
  <inkml:trace contextRef="#ctx0" brushRef="#br0" timeOffset="1529">1225 130 95,'0'0'37,"-4"13"2,4-13-10,-2 27-25,2-1 0,3 13-2,-4 3 1,1 8-1,-2-1 0,-1 8-1,1-2 1,-1 0-2,0-3 1,0-6-2,0-4-1,-1-13-3,8 1-7,-4-30-26,0 0 0,4-15 0,12-4-1</inkml:trace>
  <inkml:trace contextRef="#ctx0" brushRef="#br0" timeOffset="1731">1276 507 45,'-9'-18'30,"-14"6"2,-5 8-4,-3 2-36,3-1-20,-2 2-4,7-1 2</inkml:trace>
  <inkml:trace contextRef="#ctx0" brushRef="#br0" timeOffset="1887">1334 350 74,'-11'19'39,"14"17"-1,-8-4 0,18 11-28,-9 0-4,3 4-4,-3-4-1,-1-12-4,6 3-16,-9-34-18,0 0-1,-9-28-1,9-5 1</inkml:trace>
  <inkml:trace contextRef="#ctx0" brushRef="#br0" timeOffset="2043">1367 83 71,'11'-19'35,"-11"19"-2,19 11-1,-14 24-51,-1 1-14,6 8 0,-6-3-3</inkml:trace>
  <inkml:trace contextRef="#ctx0" brushRef="#br0" timeOffset="2184">1467 370 82,'-6'15'38,"9"15"-2,-9-12-9,15 20-22,-11 3 0,4 5-1,0-3-1,4-3-1,2-9-1,3-6 0,4-11-1,2-11 1,0-12-1,1-11 0,-5-9 1,-6-7-1,-7-1 0,-7-3-2,-6 4 0,-12-4-7,12 18-25,-12-8-3,12 14 0,2-4-1</inkml:trace>
  <inkml:trace contextRef="#ctx0" brushRef="#br0" timeOffset="2449">1676 422 79,'16'33'38,"-11"-8"-1,9 18 0,-7-5-32,-1 5-1,-9-6-2,-1-4-1,-3-10-1,7-23 0,-22 14-1,22-14 0,-17-31 1,14 5-1,7-3 1,9-3 0,7 4 1,6 0 1,5 4-1,8 6 1,-5 8 0,3 8 0,-6 8-1,-3 11 0,-11 8 0,-4 8 0,-8 1-2,-4 1 1,-5 0-1,-4-9-1,7 4-5,1-30-21,0 0-10,13-24-1,12-2-1</inkml:trace>
</inkml:ink>
</file>

<file path=ppt/ink/ink3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8:26.2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139 64 66,'0'0'37,"5"-26"-2,-5 26 3,0-25-26,0 25-4,4-13-2,-4 13-2,0 0 0,0 23-2,-4 1 0,4 14 0,-3 7 0,0 9-1,0 6 1,-2 6-1,1-3 0,0-1-1,-1-10 0,-3-11-2,3-5-1,-5-14-1,7-2-10,-16-27-24,19 7 0,2-37-1,14 15 0</inkml:trace>
  <inkml:trace contextRef="#ctx0" brushRef="#br0" timeOffset="265">272 309 80,'0'0'35,"-14"-10"1,-4 15-1,-23-8-31,6 12-3,-6 0-2,-5-9-10,12 12-24,4-8 1,30-4-3,-13 9 2</inkml:trace>
  <inkml:trace contextRef="#ctx0" brushRef="#br0" timeOffset="437">277 306 79,'3'25'36,"-7"0"0,10 14 1,-11-5-33,11 1-1,-1-3-1,3-1 0,1-12 0,7-10-1,1-11 0,1-11 0,-1-12 1,-2-6-2,-4-2 1,0-4 0,-7 5-1,-10 6-1,-8 10 0,-15 2-6,2 26-26,-16-8-4,2 7-1,-4-2-2</inkml:trace>
</inkml:ink>
</file>

<file path=ppt/ink/ink3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8:31.9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154 125 83,'-9'-19'37,"9"19"-1,-5-26-4,5 26-25,-3 15-2,3 9 0,-5 9-1,3 11-1,-4 5 0,2 9 0,1 4-1,-1-3 0,-1-4 0,4-2-2,-1-10 2,1-10-2,-1-8-2,-1-11 1,3-14-2,0 0-2,-5-13-8,-11-20-24,21 7-2,-6-13 1,10 8-2</inkml:trace>
  <inkml:trace contextRef="#ctx0" brushRef="#br0" timeOffset="327">0 64 69,'0'0'35,"13"-14"-1,5 9 2,-4-11-30,16 9 0,-3-6-1,11 7-1,-3 3 0,8 5-2,-5 7 0,1 8-1,-7 5 0,-5 10 0,-14 2-1,-9 4 1,-8 1-1,-17 0 0,-9-7-1,-11-8 0,-2-2-3,-5-18-5,20 5-28,-5-15 0,20 3-1,5-10 0</inkml:trace>
  <inkml:trace contextRef="#ctx0" brushRef="#br0" timeOffset="639">500 9 76,'0'0'39,"17"5"-2,-17-5 1,12 36-27,-12-4-8,4 8 1,-8 5-1,1 7-1,-7 2 1,0-2-2,-3-2 1,-1-5-1,0-4 0,4-2 0,1-5 1,3-6-2,2-6 1,6-4-1,3-5 1,-5-13-1,25 18 0,-8-15 1,10 0-1,3-2 1,5-1-1,-1 0-1,1 1 0,-7-2-2,-2 4-3,-19-16-11,11 9-23,-25-18 1,2 6-4,-8-9 3</inkml:trace>
</inkml:ink>
</file>

<file path=ppt/ink/ink3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8:33.3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27 225 79,'0'0'36,"0"0"-1,0 0-6,-13 19-22,15 9-2,-6 1 1,6 10-3,-2 1 0,0 5-2,1-3 1,2-3-1,-2-10 0,1-10-1,-2-19 1,0 0-1,0 0 1,-15-31 0,11-4 0,4-2 0,0-4-1,7 0 1,2 3-2,2 6 1,4 9-2,2 6 0,5 17-8,-22 0-17,33 0-10,-33 0-1,32 7 0</inkml:trace>
  <inkml:trace contextRef="#ctx0" brushRef="#br0" timeOffset="297">204 246 76,'0'0'37,"0"0"-2,-10 33 2,-1-9-30,11 10-3,-9 3-1,6 5 0,-1-1 0,4-1-2,3-4 1,5-11-2,2-9-1,3-10 1,3-12 0,3-9 0,1-9-1,-2-14 1,0-5-1,-2-5 1,0 2-1,-6 1 2,-1 6-1,-2 10 1,-4 10-1,-3 19 1,-3 13 0,0 19 1,-1 9 0,4 9-1,0 5 1,4 7-2,1-1 0,2-10-3,6-1-7,-9-31-20,16-5-9,-7-25 1,9-7-2</inkml:trace>
  <inkml:trace contextRef="#ctx0" brushRef="#br0" timeOffset="671">486 0 62,'0'0'38,"0"0"-1,0 0 1,-2 14-15,8 18-18,-6 3-2,5 10 0,-5 2 0,2 7-1,-3 1 0,4 0 0,1 0-1,-4-5-1,5-1 0,-5-8-2,5-4-1,-10-24-12,18 6-22,-13-19 0,17-4-2,-8-13 0</inkml:trace>
  <inkml:trace contextRef="#ctx0" brushRef="#br0" timeOffset="921">590 413 77,'0'0'36,"13"-13"-1,4 13-4,-2-16-23,8 8-1,-6-11-3,3 6 0,-8-6-2,-5 5 0,-7 14-2,-4-19 0,-9 13 1,-6 6-1,-1 6 0,-3 13 0,1 2 2,3 10-2,6 3 2,6 5-2,6 0 0,5-1-1,12 1-3,-6-23-14,25 4-20,-8-17 2,12-1-3,-7-15 3</inkml:trace>
  <inkml:trace contextRef="#ctx0" brushRef="#br0" timeOffset="1201">890 267 83,'-10'-23'36,"10"23"0,-16-6-1,13 19-32,-4 6-1,6 10 0,2 4 1,4 4-2,0 0 1,4-1-1,0-3 0,-5-2-1,-7-4 1,-10-9-1,-4-4-2,-12-7-2,3 8-5,-13-15-27,17-2 0,1-9-1,21 11-1</inkml:trace>
  <inkml:trace contextRef="#ctx0" brushRef="#br0" timeOffset="5148">1172 646 66,'0'0'38,"0"0"-1,-13 6 0,13 30-15,-1-10-19,-5 7-1,-6 3-1,-2 2-2,2 4-6,-14-16-29,18-4-1,-5-18 0,13-4-1</inkml:trace>
</inkml:ink>
</file>

<file path=ppt/ink/ink3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8:38.87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199 359 54,'0'0'36,"-6"-26"-2,6 26 2,-12-23-10,12 23-20,-14-10-3,-1 21 0,-6 1 1,-2 8-3,-3 4 1,-3 5-1,4 1 0,8 4-1,7-1 1,8-5-2,10-5 0,6-8 0,9-8 0,5-8 1,0-9 0,1-11 0,-3-8 1,0-9 0,-7-4 0,-3 3 1,-3 2-1,-4 8 0,-2 4 0,-7 25 0,0 0 1,6 16 0,-6 13 0,0 6-2,4 5 1,-3-1-3,4 6-2,-7-17-11,25 4-23,-23-32 1,36 26-1,-21-33 0</inkml:trace>
  <inkml:trace contextRef="#ctx0" brushRef="#br0" timeOffset="374">432 372 64,'-4'-26'36,"4"26"0,7-14 3,3 34-15,-10-1-18,5 20-1,-10 6-1,7 15-1,-4 4 0,-2 6-2,1 0-1,-3-3-1,5-4-2,-8-16-3,11 1-11,-20-34-21,18-14 1,0 0-2,-10-30 2</inkml:trace>
  <inkml:trace contextRef="#ctx0" brushRef="#br0" timeOffset="593">405 356 87,'19'-27'36,"-6"-4"-1,17 19 0,-5 4-30,2 16-1,-4 11 1,-3 12-3,-8 3 0,-6 5-1,-8 2-1,-14-5-2,-1 5-5,-22-27-29,15 1-1,-7-18 0,14-1-3</inkml:trace>
  <inkml:trace contextRef="#ctx0" brushRef="#br0" timeOffset="889">675 288 83,'-3'-18'37,"3"18"2,7 18 0,9 13-31,-11 8-3,0 19-1,0 5-1,-1 11-1,-3 6 0,2-4-2,-3-3-1,-3-13 0,2-6-3,-5-21-2,9 2-8,-17-38-24,14 3 1,-5-38-1,11 5 1</inkml:trace>
  <inkml:trace contextRef="#ctx0" brushRef="#br0" timeOffset="1107">721 418 66,'16'-24'36,"-3"1"0,13 23 1,-6-1-16,18 18-15,-15 3-2,-3 11-2,-11 7 0,-8-2-2,-9-1-1,-11-7-2,-7 3-9,-13-30-24,10-2 0,-1-21 0,14-3-3</inkml:trace>
  <inkml:trace contextRef="#ctx0" brushRef="#br0" timeOffset="1326">952-6 85,'17'5'36,"-17"-5"1,22 27 0,-22-4-31,9 10-2,-9 5-1,1 13 0,-2 6 0,1 4-1,-3 2-1,0-2-1,-1-2-2,-2-13-5,13 11-19,-8-34-11,11 1-1,-10-24-1,21-3 0</inkml:trace>
  <inkml:trace contextRef="#ctx0" brushRef="#br0" timeOffset="1544">1107 413 67,'0'0'37,"3"21"-3,-9-5 1,12 14-17,-4-5-16,9-2 0,-3-2 0,8-4-1,0-8 1,3-6-2,-1-6 1,1-4 0,-3-5 0,-4-1-1,-2-2 1,-10 15 0,8-20 0,-8 20 1,0 0-1,0 0 0,0 0 1,0 15 0,2 5 0,5 11 0,-1 2-1,1 14 1,0 4-1,1 7 0,-4 0-1,-3-1 0,-1-2 0,-4-5 0,-5-5 0,-4-8 0,-5-8-1,-8-10 0,-3-8-2,-9-9-2,11 4-13,-11-22-21,9 1 0,-1-13-2,10-4 1</inkml:trace>
</inkml:ink>
</file>

<file path=ppt/ink/ink3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8:41.22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108 113 65,'7'-21'38,"-8"-2"-2,1 23 2,6-24-20,-6 24-13,0 0 0,10 17-2,-13 3 0,1 12 0,1 7-1,-1 13 1,0 8-1,2 5 0,-5 1 0,5 4-1,-3-7 0,3-3-2,-3-10-1,-1-15-3,10 7-10,-6-42-23,0 0 0,0 0 0,1-38-2</inkml:trace>
  <inkml:trace contextRef="#ctx0" brushRef="#br0" timeOffset="250">184 282 76,'-24'14'31,"-11"11"-6,4-2-31,-7-5-23,6-4-2,8-2 1</inkml:trace>
  <inkml:trace contextRef="#ctx0" brushRef="#br0" timeOffset="406">322 0 91,'0'19'36,"-9"10"0,9 36-1,-13-7-29,10 14-2,-1 2 0,1 2-1,-1-5 0,4-4-2,-3-6 1,1-17-2,2-6-1,-3-10 0,2-8-2,1-20 1,0 0-1,-17-13 0,14-12 1,1-7-1,4-1 2,5-6 0,4-1 2,7 6 1,1 5 0,6 9 1,-3 7-1,4 14 1,-4 7-1,-1 11 0,-8 7-2,0 5 1,-5 4-1,-7 0-2,-1 2-3,-14-22-10,15 5-23,-1-20 1,0 0-2,-19-20 1</inkml:trace>
  <inkml:trace contextRef="#ctx0" brushRef="#br0" timeOffset="780">512 495 88,'17'-8'37,"14"8"-1,-12-13 2,14 9-31,-10-13-2,1 7-1,-9-6-2,-7 3 0,-8 13-1,-8-16 0,-11 14-1,-4 7 0,-4 6 0,1 7 0,2 5 0,10 7 1,13 2-1,11 3 0,14-1 0,11-5 0,5-3-2,-1-11-1,7 1-8,-22-32-24,7-4-4,-9-24 0,4-11-1</inkml:trace>
</inkml:ink>
</file>

<file path=ppt/ink/ink3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8:42.6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156 160 83,'3'-35'36,"7"7"1,-11-8-1,8 13-29,-10-2-1,2 11-3,1 14 0,-22-2-1,7 14 0,2 10-1,-3 5 0,3 5 0,0 7 0,5 4 0,3 2 0,1 1 1,3-2-1,1 1 0,0-6 1,1 0-1,-1-2 0,0-1 0,-3-4-1,3 1 0,-3 1 0,2-2 0,-2 0-1,0-4-1,2-2-1,-5-10-2,7 7-8,-1-23-17,0 0-9,-4-15 1,20 4-1</inkml:trace>
  <inkml:trace contextRef="#ctx0" brushRef="#br0" timeOffset="343">214 455 86,'0'0'31,"-33"-6"1,10 9-6,-8 9-38,-12-12-18,8 3-1,3-5 0,15 2-2</inkml:trace>
  <inkml:trace contextRef="#ctx0" brushRef="#br0" timeOffset="468">246 452 80,'0'0'34,"-14"35"-2,-8-13 2,17 10-30,-3-2 1,9 5-2,5-6-1,8-1 1,4-9-2,5-7 1,3-11 0,-1-10-1,-4-10 1,-6-7-1,-6-6 0,-9-1-1,-10 1 0,-8 1-1,-2 11-4,-12-6-22,10 17-8,1-6-1,21 15-1</inkml:trace>
  <inkml:trace contextRef="#ctx0" brushRef="#br0" timeOffset="764">475 119 86,'-2'-22'38,"-6"-7"-1,8 29 0,0 0-27,0 0-5,7 37-1,-1 9-1,-5 9 0,1 12-2,-2 6 1,-3 7-1,0-3 1,0-7-2,-3-5 0,-1-14-3,7-4-4,-13-30-13,23 1-18,-7-32 0,14-4-2,-8-26 1</inkml:trace>
  <inkml:trace contextRef="#ctx0" brushRef="#br0" timeOffset="998">653 148 81,'0'0'37,"13"29"-1,-20 3 1,11 16-27,-8 6-5,0 12-1,-2-4 0,1 5-2,1-7 1,0-7-2,4-10-1,-3-9-1,6-4-3,-3-30-9,8 16-23,-3-32-1,9 1 0,-4-17-2</inkml:trace>
  <inkml:trace contextRef="#ctx0" brushRef="#br0" timeOffset="1217">728 445 65,'-11'16'36,"9"10"-2,-5-4 1,13 17-16,-6-8-15,13 11 0,-6-9-1,8-4 0,-1 0-1,2-11 0,1-6-1,2-10 0,-3-13-1,-1-12 1,-5-8-1,-1-7 0,-5-3 0,-7 4 0,-4-1 0,-13 4-1,-5 13-3,-13-1-11,8 19-21,-8-3 1,11 8-3,2-5 2</inkml:trace>
  <inkml:trace contextRef="#ctx0" brushRef="#br0" timeOffset="1607">927 388 97,'0'0'35,"0"0"3,0 0-8,0 25-23,6-2-4,-5 5 0,3 7-1,1 3-1,1 4 0,2-2-1,5-2-1,0-9 1,0-8-1,5-14 1,-2-13 0,-3-10 0,1-9-1,-2-2 2,-3-5-1,-2 1 0,-1 4-1,-5 14 1,-1 13 0,0 0 0,13 26 0,-4-2-1,1 3 1,4-4 0,1 0 0,2-7 0,2-12 0,-2-6 0,-1-10 0,-4-6 0,-3-3 0,-6-3-1,-6-3-3,3 9-8,-16-12-23,22 11 0,-8-10-2,14 11 0</inkml:trace>
  <inkml:trace contextRef="#ctx0" brushRef="#br0" timeOffset="1981">1306 364 93,'21'17'37,"-21"-17"0,8 46-2,-9-14-27,13 5-4,-5-1 0,4 9-1,-3-6-2,-4-2-1,-1-2-1,-6-15-3,3-1-8,-19-32-21,16-2-5,-11-28 2,9 1-1</inkml:trace>
  <inkml:trace contextRef="#ctx0" brushRef="#br0" timeOffset="2168">1312 145 83,'0'0'32,"16"11"-8,-9 6-25,6 9-28,-8-1-5,3 7 1</inkml:trace>
  <inkml:trace contextRef="#ctx0" brushRef="#br0" timeOffset="2293">1418 393 58,'14'34'35,"-9"-15"1,8 19-1,-9-13-12,12 11-16,-6 1-3,0 5-1,-4-7 0,-1-6-2,-3-7 0,-2-22-1,0 0 0,0 0-1,-18-35 1,15-3 0,3-4 0,5 1 0,4-1 1,9 7 0,0 9 1,11 14 0,-3 8 0,5 17 0,-9 7 0,-1 9-1,-3 8 0,-7 2 0,-8 4-1,-4-5-1,-8 0-1,-4-10-1,4 1-6,-14-23-18,23-6-10,0 0 1,0 0-2,9-29 2</inkml:trace>
  <inkml:trace contextRef="#ctx0" brushRef="#br0" timeOffset="2636">1935 608 93,'22'-21'34,"-18"-13"2,5 10-5,-22-6-25,7 11-2,-14 4 0,2 14-2,-5 10-1,1 11-1,2 9-1,7 7 0,4 2-1,5-2 1,8-2 0,5-9-1,7-8 2,4-7 0,2-10 1,6-4 0,-5-5 1,3-1 1,-4 1-1,1 2 1,-6 6-1,3 5 0,-5 10 0,1 16-1,-3 6 0,0 9 0,-3 9-1,-1 5 1,-5 5-1,-7 5 0,-4-11 0,-10-6 0,-5-8 0,-9-11-1,5-11 0,-4-16 0,8-12 0,1-13 0,10-9 0,13-15 0,15-14 1,14-16 0,16-11 0,16-12-2,11 2 1,2-7-6,14 18-11,-17-14-19,-4 19-1,-22 3-2,-17 17-1</inkml:trace>
</inkml:ink>
</file>

<file path=ppt/ink/ink3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8:47.3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0 611 77,'13'10'37,"-13"-10"-3,35 12 3,-18-17-30,11 5-2,-8-11 0,3-4-1,-7-8 0,2-3-1,-11-6 0,-1 3-1,-6-3 1,-5 5-2,-3 3 1,-5 11-1,-5 12-1,-4 12 1,1 11-1,1 13 1,-2 11-1,12 7 1,5 2-1,10-3 1,8-1-2,4-9-2,11-5-3,-4-25-13,25 0-21,-11-22 1,10 1-1,-8-20 1</inkml:trace>
  <inkml:trace contextRef="#ctx0" brushRef="#br0" timeOffset="296">486 386 94,'-4'-23'37,"-13"5"-1,4 27-3,-11 4-29,-2 15-1,-7 10 0,6 5-2,-2 12-1,7-3-1,9-2 0,9-8 0,12-10-1,5-16 0,13-12 1,5-14 1,-1-18 0,1-8 0,-5-13 2,0-2 0,-8-1 0,-2 7 1,-11 7 0,0 18 0,-5 20 0,0 0-1,0 45 1,-4 11-1,0 15-1,4 13 1,-5 8-1,8 1 0,-3-8-1,8-2 0,-1-12 0,2-14-2,4-14-1,-5-26-3,10 1-9,-23-40-14,20 3-11,-12-26 1,10 5-1</inkml:trace>
  <inkml:trace contextRef="#ctx0" brushRef="#br0" timeOffset="718">570 421 98,'0'0'37,"2"14"0,6 26-9,-5-1-23,3 12-2,-3 1 0,6 4-1,-1-5-1,5-9-1,3-11 0,2-17 0,0-15 0,4-17-1,-5-12 0,-4-9 1,0-12 0,-2 3 1,-4 0 0,-1 7-1,-5 7 2,1 19 0,-2 15-1,1 13 1,-1 15-1,0 14 1,3 7-1,1 5-1,3 1 0,2-7-2,4-5-2,2-19-1,5-6-3,-20-18-3,30-20 1,-21-22 1,4-3 3,-4-10 3,-2-3 3,-1 6 5,-6-1 2,8 23 2,-11 0 1,3 30-2,0 0-2,13 40-1,-7-1-2,7 14 0,-3 2-1,5 1-2,-2-1-2,-4-14-2,4-3-7,-13-38-14,0 0-13,-5-38-1,2-6 0,-14-27 1</inkml:trace>
  <inkml:trace contextRef="#ctx0" brushRef="#br0" timeOffset="1201">904 199 96,'-11'-52'35,"14"26"1,-11 10-7,8 16-30,16 29-32,-20-8-1,10 11-3,1 0-1</inkml:trace>
  <inkml:trace contextRef="#ctx0" brushRef="#br0" timeOffset="1357">1130 447 92,'3'20'38,"-7"1"-1,14 19 2,-7-1-34,10 11-1,1-1-2,2 0 1,3-7-2,-3-11 0,-2-15 0,2-23 0,-7-15-2,-2-13 1,-3-11 0,1-7-1,-2 3 0,-2-3-2,3 16-2,-11-2-14,16 21-18,-8 2-1,12 18-2,-13-2 2</inkml:trace>
  <inkml:trace contextRef="#ctx0" brushRef="#br0" timeOffset="1716">1503 480 86,'-8'-17'37,"8"17"0,-18-17 0,18 17-30,-33 2-3,11 17-1,-1 7-1,-1 12-2,6 9 0,2 2 0,9-1-2,6-3 1,8-12 0,4-13-1,11-17 0,1-16 1,0-13 0,-2-13 1,-5-9 1,-2 2 0,-7-5 1,3 12 0,-14 11 0,7 15 1,-3 13-1,9 16 0,-5 20-1,5 11 0,4 5 0,-3 6-2,7 1-1,-10-19-7,12 8-15,-19-48-14,29 11 1,-20-38-3,8-13 2</inkml:trace>
  <inkml:trace contextRef="#ctx0" brushRef="#br0" timeOffset="2059">1678 0 94,'0'0'37,"0"0"2,-7 48-2,-6 0-33,13 20 0,-3 9-2,7 7 1,-1 3-1,3 0-1,-2-7-1,1-9 0,4-11-3,-5-20-2,6-1-12,-10-39-22,0 0 2,12-20-4,-2-6 4</inkml:trace>
  <inkml:trace contextRef="#ctx0" brushRef="#br0" timeOffset="2262">1745 566 62,'0'0'34,"22"-1"1,-22 1-2,36-3-15,-15-8-14,5 4 0,0-7-1,0-1 0,-10-4 1,-3 3-2,-15-1 1,2 17-1,-31-19 0,4 23-1,-7 10 0,-2 10 0,3 8-1,10 10 1,8 7-1,14 1-1,10-1-1,8-14-2,22 3-6,-13-34-19,17 3-6,-8-29-2,9-1 0</inkml:trace>
  <inkml:trace contextRef="#ctx0" brushRef="#br0" timeOffset="2512">2028 520 85,'0'0'36,"0"0"-2,16 11 2,-14 15-29,11 11-3,-5 5-2,1 3 0,-6-6-2,-6-6 1,-6-11-1,9-22-1,-21-2 0,6-22 0,4-8 0,5-9 0,7-5 1,12-1 0,9 2 2,8 11 0,-1 5 0,6 13 0,0 8 1,-3 13-1,-6 12 0,-8 9-1,-6 6 1,-9 9-2,-6 4 0,-6-6-1,-1 2-1,-6-14-5,11 6-14,-9-30-17,14-3 0,2-20-1,11 0 1</inkml:trace>
  <inkml:trace contextRef="#ctx0" brushRef="#br0" timeOffset="2886">2420 480 79,'0'0'37,"-18"-14"-1,18 14 1,-25 7-29,21 18-4,-8 2-2,5 15 1,7 3-2,3 5 0,8-4 0,4-5-1,4-6-2,-1-20-8,17 3-26,-7-27-2,2-1 2,-8-16-4</inkml:trace>
  <inkml:trace contextRef="#ctx0" brushRef="#br0" timeOffset="3120">2572 556 40,'0'0'30,"18"6"2,-5-11-8,8 13-5,-5-20-9,12 10 0,-14-18 0,6 4-3,-14-6-1,-1 5-1,-14 0-1,-4 8-2,-9 9 0,-1 13 0,0 10-1,3 11 0,4 8-1,8 7 1,7-3 0,7 1 0,4-4-1,4-11-3,8 0-8,-9-28-26,17-6 3,-5-23-4,10 0 0</inkml:trace>
  <inkml:trace contextRef="#ctx0" brushRef="#br0" timeOffset="3479">2932 390 75,'0'0'36,"-31"19"-3,22 5 2,-6-4-29,14 10-1,0-1-1,9 6-1,5 0-1,6 1 0,-3-4 0,-4 0 0,-8-4-1,-13-4 1,-11-5-2,-12 0 0,-3-5-1,-2-6-3,8 8-10,0-21-23,29 5 2,-7-24-4,26 6 2</inkml:trace>
  <inkml:trace contextRef="#ctx0" brushRef="#br0" timeOffset="3791">3342 491 87,'-20'-3'38,"20"3"0,-31 14-2,31-14-35,-9 25-36,-8-14-1,17 4-1,0-15-2</inkml:trace>
  <inkml:trace contextRef="#ctx0" brushRef="#br0" timeOffset="3931">3322 740 99,'-5'28'38,"-8"-11"0,2 11-11,-8-10-28,-23-9-29,11-2-6,0-14-1,9-2-3</inkml:trace>
</inkml:ink>
</file>

<file path=ppt/ink/ink3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8:56.3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30 173 51,'0'0'35,"-16"3"-2,16-3-4,0 0-11,0 0-11,-15 6 0,15-6-2,0 0 0,0 0-1,0 0-1,19 19 0,-3-15 0,6 2-1,1-4 0,7-1 0,1-4 0,1-3 0,-4-2-1,-1-1 1,-7-1-1,-3 2 0,-17 8 0,19-2 0,-19 2 0,-3 27 0,-3-1 0,-2 3 0,-2 10-1,2 5 1,-5 2 0,5-2 0,-1-8 0,5-5-1,-1-8-1,5-23 0,0 14-2,0-35-9,18 8-15,-7-25-14,7 6 2,-8-13-2,10 7 2</inkml:trace>
  <inkml:trace contextRef="#ctx0" brushRef="#br0" timeOffset="515">584 80 74,'-5'-30'37,"5"14"0,-9-6-1,9 22-25,0 0-3,0 28-1,-2 5-2,7 17-1,1 9-2,2 12 0,5 9 0,3 4-1,3-4 0,-1-3-1,-3-16 0,0-12 1,-1-15-1,-2-20 0,-12-14 0,20-30-1,-11-17 1,3-17 0,-1-17 0,1-16-1,1-2 1,0 3-1,-3 9 1,0 15 0,-1 22-1,-6 26 0,-3 24-1,-3 26-4,6 26-12,-15-6-22,15 14 1,-6-9-2,9 0 2</inkml:trace>
  <inkml:trace contextRef="#ctx0" brushRef="#br0" timeOffset="889">860 282 90,'-29'-10'36,"7"13"1,-20-3-3,12 6-32,-5 1-4,-12-6-33,21 7 0,6-8-2,20 0-2</inkml:trace>
  <inkml:trace contextRef="#ctx0" brushRef="#br0" timeOffset="1279">945 339 55,'-3'-15'35,"3"15"-1,-3-16 1,-1 2-23,17 17-1,-13-3-3,22 4-1,-9 3-1,6 12-2,-2 6-1,-1 10 0,-6 1 0,-6 6-1,-8 2-1,-5-2 0,-4-9-1,2-2 1,-4-11-1,15-20 0,-19 13 0,19-13-1,14-25 1,0 1 0,5-7 0,4-10 0,0-8 0,2-5 0,-8 2 1,-4 6-1,-4 5 0,-5 15 1,-4 26 0,0 0-1,-8 28 1,-1 18 0,5 11 0,-1 5 0,4 3 0,4-2 0,4-11-1,6-11 0,4-15-1,2-19-2,6-7-3,-12-32-14,20 3-19,-15-15-2,5 7 1,-9-11-1</inkml:trace>
  <inkml:trace contextRef="#ctx0" brushRef="#br0" timeOffset="2200">1519 485 79,'-2'19'39,"2"-19"-4,-4 29 3,0-16-32,5 3-1,-1-16-2,12 16 0,-12-16-1,22-6-1,-12-7 0,1-4 0,-6-5-1,-1 2 1,-8 0 0,-5 5-1,-6 6 0,2 11 1,-3 7 0,8 8 0,3 6 0,10 0 0,1-2 0,5-4-1,4-8 1,-15-9-4,24-9-1,-31-20-16,7 12-19,-10-8-1,10 25 0,-25-25 0</inkml:trace>
</inkml:ink>
</file>

<file path=ppt/ink/ink3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9:00.8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278 106 73,'16'-9'37,"-11"-4"-1,-5 13 1,0 0-28,-22-1-3,-9 1-2,-2 1-1,-10-1-1,-1 3-1,1-2 1,7-2-1,5-2 0,15 3 0,16 0 1,0 0-1,0 0 0,19 12 1,-19-12-1,22 11 0,-22-11 0,16 23 0,-13 0-1,-3 2 1,0 8 0,0 6 0,1 7-1,2 5 1,-2 1-1,4 3 1,-4 0 0,2-3 0,0-3 0,-3-6 0,0-4-1,-1-6 1,-2-5-1,1-8-1,-1-1 0,3-19-2,-4 21-1,4-21-3,0 0-12,-9-20-20,17 3-1,-7-18-1,16 2 3</inkml:trace>
  <inkml:trace contextRef="#ctx0" brushRef="#br0" timeOffset="390">213 458 78,'4'-14'35,"-4"14"1,-13-15-2,0 20-29,-11 0-4,-11-2-4,9 3-28,-9-8-4,14 0 0,3-7-2</inkml:trace>
  <inkml:trace contextRef="#ctx0" brushRef="#br0" timeOffset="733">702 87 77,'-1'-19'37,"1"19"-2,-20-32-2,5 32-26,-14-5-2,5 13 0,-8 1-1,9 5-1,-5-1-1,9 6 0,2-6 0,8 0-1,9-13 0,-8 19 0,8-19 0,-8 24 0,7-6 0,-3 2 0,1 9-1,1 4 2,2 12-1,0 1 0,2 6-1,-1 0 2,1 0-1,0 0 1,1-4-1,-4 1 0,-2-3 0,0 0 0,-1-4 0,1-1 0,3-3-1,0-3 0,3-5 0,1-6 0,2-6 1,-6-18-1,20 16 0,-7-16 0,-1-4 0,2-3 0,4 1-1,-4-4 0,5 1-3,-5-8-3,8 11-9,-19-24-17,13 7-8,-10-12 1,5 5-1</inkml:trace>
  <inkml:trace contextRef="#ctx0" brushRef="#br0" timeOffset="1232">646 344 76,'0'0'39,"6"-20"-2,15 27 1,-5-4-28,10 20-4,-8 3-2,4 14-1,-9 5 0,-8 4-1,-6-1-1,-8-3-1,-5-2 1,-4-16-2,1-8 1,3-17-2,14-2 1,-8-34-1,18 3 1,6-11-1,5-7 2,0-2-1,4 1 2,-6 6 0,-3 8-1,-6 15 2,-7 6-1,-3 15 1,-5 22-1,-3 10 0,3 12 0,1 8 0,0 5 0,8-3 0,2-2-1,5-8-1,8-12-1,0-24-4,11-1-11,-12-35-23,11-7 1,-5-19-2,7-3 2</inkml:trace>
  <inkml:trace contextRef="#ctx0" brushRef="#br0" timeOffset="1685">1027 104 59,'0'0'37,"20"-16"-2,0 18 1,-8-18-18,14 16-8,-13-9-3,6 1-3,-19 8-1,21-22 0,-15 9-1,-6 13 0,6-22 0,-6 22 0,0 0 0,0 0-1,3 35 0,-2 1 0,1 10-1,-2 12 1,0 10 0,-2 7 0,2 6 0,0 1 0,-3 0 0,8-2 1,-1-8-2,0-4 1,-4-9-1,-1-10 1,-6-8-1,-9-14-1,-7-11 0,-11-15-2,0-3-2,-17-23-11,22 15-14,-13-19-11,10 4-1,3-3 0</inkml:trace>
  <inkml:trace contextRef="#ctx0" brushRef="#br0" timeOffset="4742">2078 419 71,'0'0'37,"0"0"-1,0 0 2,0 0-28,0 0-4,-32 2-1,9 5-1,-15-3-1,-3 2 0,-6-5-2,-4-2 1,0-1-1,5 0 0,7-3 0,6 4-1,8-1 0,11 4-1,14-2-1,0 0-2,8 18-4,-8-18-20,21 2-11,-7-4 1,6 4-1</inkml:trace>
  <inkml:trace contextRef="#ctx0" brushRef="#br0" timeOffset="5054">2054 579 73,'11'13'38,"-11"-13"-2,-5 15 2,-22-18-30,7 9-3,-18-8-1,-3 4 0,-6-7-1,-1 1-1,-1 1-1,5-1 0,7 1-2,8 1 0,10 7-3,1-14-9,18 9-25,0 0 0,0 0-1,13-17 0</inkml:trace>
  <inkml:trace contextRef="#ctx0" brushRef="#br0" timeOffset="5382">1723 195 69,'0'0'37,"0"0"-2,0 19-4,0-19-17,-14 43-7,-5-17-2,0 9-1,-7-3-1,-6 1 0,-4-6-2,2-1 0,4-8-1,3-5 1,6 0 0,8-2-1,13-11 0,6 26 0,10-11 0,6 2 1,4 3 0,4 0-1,5 2 1,-3 0 0,1-2 0,-5 2-1,-2-5 1,-5-4-3,-5 0-1,-16-13-4,26 13-16,-23-26-16,-3 13 2,10-36-3,-2 16 2</inkml:trace>
  <inkml:trace contextRef="#ctx0" brushRef="#br0" timeOffset="5850">2005 260 68,'-16'-4'35,"16"4"0,-18-3-2,18 17-22,0-14-2,4 19-3,-4-19-2,27 25 0,-2-9-1,11 2 0,0 7-1,1 0 1,-3 2-2,-8 3 1,-8 5-1,-15 2 0,-12 2 0,-13 0 0,-8-2-1,-8 0-1,-2-1-1,-8-13-5,15 9-20,-11-22-12,9-3-2,4-11 0,5-6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7:03.4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215 51 55,'-3'-16'33,"3"16"1,-1-13-1,-6-2-22,7 15-2,0 0-3,0 0-1,-18-8-1,18 8-1,-19 10-1,3 7 0,-5 4 0,-1 9 0,0 9-1,0 9 1,1 4-1,3 13 1,2 0 1,9 1-1,4-2 0,6-1-1,4-6 1,8-2-1,-2-8 1,6-3-1,-2-5-2,1-7 1,2-5-3,-6-11-2,8 7-14,-22-23-19,30-4 0,-21-16-1,9 2 0</inkml:trace>
  <inkml:trace contextRef="#ctx0" brushRef="#br0" timeOffset="656">351 179 59,'0'0'35,"0"0"-1,0 0-1,-13 9-15,16 10-15,-6 1 0,3 5-2,-3-1-1,2-3-4,5 7-11,-4-28-19,2 16 0,1-29-1,5-3 1</inkml:trace>
  <inkml:trace contextRef="#ctx0" brushRef="#br0" timeOffset="827">402 156 70,'14'16'33,"-14"3"-1,8 11 1,-7-4-28,1 6-3,0 1-6,-9-6-28,10-9 1,-3-18-4,9 13 1</inkml:trace>
  <inkml:trace contextRef="#ctx0" brushRef="#br0" timeOffset="1280">812 119 65,'-3'-19'35,"-4"-4"-2,4 10 1,-7-6-27,10 19-1,-22-12-1,22 12 0,-26 14-2,13 1-1,-3 3 0,3 8 1,0 6-1,4 1 0,0 6-1,5 0 1,0 0-1,-1 0 0,1 0 0,5 4 1,-2-2 0,1-2-2,0-2 2,0 1-1,-3-3 0,3 1 0,0-6 0,-1-1 0,-1-6-2,1-3 1,-1-2-1,2-18-1,0 20-1,0-20-4,0 0-27,0 0-4,8-20 0,-7-2 0</inkml:trace>
  <inkml:trace contextRef="#ctx0" brushRef="#br0" timeOffset="1670">777 424 70,'0'0'34,"0"0"-1,0 0 0,-26 21-28,-3-15-4,-7 4 1,-8-2-2,-3-6-5,9 4-27,-6-6-1,14 0 0,7-7-2</inkml:trace>
  <inkml:trace contextRef="#ctx0" brushRef="#br0" timeOffset="2060">864 463 63,'0'0'34,"0"0"-1,0 0-4,-22-20-18,22 20-7,-26 18-1,12 4-1,-2 4 1,0 7-3,3 6 0,3-1-1,7 2 0,0-8-2,9-6 1,-6-26-1,17 16-1,-17-16 3,26-27 1,-11-2 3,-2-9-2,3 1 2,-8-5 1,5 10 0,-10-1-1,3 9 1,-3 4-2,-3 20 1,0 0 0,4 32-1,-2-2 0,-2 7 0,1 2 0,2 4-1,3-3-1,-3-3-2,5-4-4,-11-19-30,16-4 0,-13-10-1,34-23-1</inkml:trace>
  <inkml:trace contextRef="#ctx0" brushRef="#br0" timeOffset="2481">1122 20 81,'-16'27'36,"6"0"-2,8 19-5,-2-1-26,1 10 0,-4 1 1,2 5-2,-2-3 2,3 0-2,-1-3 0,4-3 0,-2-5 0,5-3-1,-4-7 1,4-8-2,0-4-2,-4-11 0,9 1-6,-7-15-28,0 0 0,1-23 0,12 7-1</inkml:trace>
  <inkml:trace contextRef="#ctx0" brushRef="#br0" timeOffset="2839">1271 435 66,'0'0'36,"0"0"-2,-13 0 1,-3 2-26,16-2-6,-31 20 0,18-1 0,-4-2 0,8 5-1,5 0 1,7 1-2,3-2 2,7 1-2,0-2 1,0-4-2,4 2 0,-8-4 0,0 0-1,-9 1 1,-5-2-1,5-13-1,-20 22 0,1-18-4,19-4-23,-26 3-6,26-3 0,-22-22-1</inkml:trace>
  <inkml:trace contextRef="#ctx0" brushRef="#br0" timeOffset="3229">1394 539 69,'32'-7'36,"-13"-4"0,11 11 0,-17-13-29,16 11-2,-12-8 0,2 4-2,-19 6-1,15-20-2,-15 20 1,-9-17-1,9 17 0,-30-8 0,6 14 1,0 12-1,-4 3 3,4 10-2,1-2 1,7 7-1,5 0 1,11-1-1,11-4 0,9-5-2,6-5-1,0-17-6,19 5-28,-12-22 0,11 0-1,-10-19-2</inkml:trace>
  <inkml:trace contextRef="#ctx0" brushRef="#br0" timeOffset="3791">1833 129 82,'0'0'37,"0"0"-3,0 0-5,-9 20-23,8 2-3,-8 2-2,0 2-2,3 9-8,-4-9-26,10 0 1,0-26-3,6 19 2</inkml:trace>
  <inkml:trace contextRef="#ctx0" brushRef="#br0" timeOffset="3947">1885 243 80,'0'0'36,"6"20"-2,-19-10 0,13 8-31,-5-1-3,0-1-8,2 6-25,3-22-1,-2 19-2,2-19-1</inkml:trace>
  <inkml:trace contextRef="#ctx0" brushRef="#br0" timeOffset="4399">2180 129 55,'0'0'35,"0"0"0,-14-15-1,14 15-15,0 0-9,13 13-2,-13-13-3,14 18-1,-5-2-2,6 10 0,-1 8-1,1 11 0,-2 7-1,-5 8 2,1 6-1,-5 5 0,-8 0 0,-5 0 0,-7-5 0,-5-4-1,-4-1-1,-7-12-4,7 7-24,-17-19-9,12-4-1,-5-14-1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8:06.82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67 38 37,'-18'-10'31,"18"10"1,-18-9-4,1-4-16,17 13-2,-15-7-2,15 7-2,0 0 0,0 0-2,-12 17-1,19-4 0,-7-13 0,18 29 0,-5-10-1,7 1-1,2 5 1,9 6 0,4 2-1,9 9 1,4 2-1,6 4 1,8 4-1,5-1 1,-4 0-1,2 1-1,-3-1 1,0 0-1,-4-4 1,-5-4-2,-7-2 1,-3-3-1,-7-5 1,-3-5 0,-7-5-1,-5-8-1,-5-5 0,-16-10-2,18 3-3,-27-19-21,9 16-9,-4-34 1,4 16-1</inkml:trace>
  <inkml:trace contextRef="#ctx0" brushRef="#br0" timeOffset="562">899 580 47,'0'0'32,"0"0"2,-16-10-1,16 10-21,0 0-3,18 19 0,-18-19-3,18 26-3,-7-10 1,4 12-2,-3-2 0,-2 6-1,-5-2 1,-7 1-2,-7-5 0,-7 0 0,-10-2-1,-8-7 0,-5 0-2,-12-17-23,15 8-9,-4-10-2,12-2-2,5-9 1</inkml:trace>
</inkml:ink>
</file>

<file path=ppt/ink/ink3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9:10.0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151 94 85,'0'0'36,"0"0"0,-17-8-7,17 8-23,0 0-1,0 0 0,0-16-1,13 6-1,3-2 0,7 2 0,3-1-1,2-1 0,-4 5 0,0 2-1,-7 2 0,-17 3 0,0 0 0,7 30 0,-14-9-1,0 14 1,-1 5-1,3 9 1,0 8-1,4 2 0,1 1 1,0-3 0,0 0 0,0-8-1,-7-7 1,1-5 0,-7-8-1,-3-9 1,1-1-1,-1-3 0,2-6 0,14-10 0,-22 16 0,22-16 0,-16 13 0,16-13-1,-13 2-2,13-2-1,-14-15-6,-5-14-14,17 15-17,-6-14 0,12 5 2,-1-9-1</inkml:trace>
  <inkml:trace contextRef="#ctx0" brushRef="#br0" timeOffset="437">235 321 50,'-4'-15'37,"-15"3"-2,-1 14 2,-11-5-11,14 16-19,-18-1-3,3 1-2,3 6-6,-3-12-31,16 2 0,16-9-2,0 0-1</inkml:trace>
  <inkml:trace contextRef="#ctx0" brushRef="#br0" timeOffset="718">422 390 69,'-3'-17'38,"3"17"-2,18-15 2,-18 15-28,27 5-3,-12 8-2,5 13 0,-10 3-2,2 10 0,-11 4-1,-5 3-1,-5-4 0,-5-2 0,-2-10 0,0-9-1,16-21 0,-15 5 0,20-21 0,8-10-1,4-10 0,9-9 1,3-6-1,-4 1 0,0 2 1,-4 9 0,-8 8 0,-8 18 1,-5 13-1,-9 21 2,-3 14-1,1 11 0,2 5-1,5 6 1,1-5 0,7-2 0,5-11-1,7-13-1,6-11-2,-8-22-7,17 4-14,-10-27-17,10 3 3,-11-14-4,5 0 3</inkml:trace>
  <inkml:trace contextRef="#ctx0" brushRef="#br0" timeOffset="1498">921 436 79,'0'0'37,"0"0"0,-1 14 0,24-1-30,-23-13-2,23 19-2,-23-19 0,23 9-1,-23-9 0,0 0-1,0 0 1,7-15-2,-7 15 1,-16-6 0,3 8-1,0 10 0,3 5 1,7 5 0,3-2-1,6 1 1,7-4 1,9-8-1,-2-11 0,5-6-1,-6-8 0,-8-3 0,-6 1-1,-14 1-2,9 17-8,-46-19-19,25 22-10,-9-8-1,7 1 0</inkml:trace>
</inkml:ink>
</file>

<file path=ppt/ink/ink3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9:14.3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37 342 64,'-17'-6'36,"17"6"0,-22-3 1,22 3-26,0 0-3,0 0-2,0 0-1,22 9-1,-9-15-1,8 0 0,1-2-1,3-3 0,-2 3 0,-1-2-1,-5 5 0,-4 5 0,-13 0 0,9 19 0,-13 1-1,-2 5 0,-3 7 1,2 1-1,-2 3 0,5-1 1,-1-2-1,1-2 0,4-10-1,-3-2 0,6-4-2,-3-15-2,2 13-10,-13-28-25,16-1 2,-5-17-3,4 1 1</inkml:trace>
  <inkml:trace contextRef="#ctx0" brushRef="#br0" timeOffset="578">684 128 75,'6'-12'36,"-6"12"0,-14-19-2,14 19-28,-34-13-2,8 10-1,-4-2 0,1 0 0,1-2-1,6 7 0,5 0 0,17 0 0,-12 14 0,15 2-1,3 6 1,-2 4-1,-2 7 1,-1 5-1,-5 3 0,1 5 0,-4 2 0,2-1 1,-2 3-1,3 0 1,4-1-1,-2 1 0,4-4 0,-1-3 0,-1-5 0,3-5 0,-3-5-1,0-10 0,-3-5-1,3-13 0,0 0-2,-10-13-1,10 13-6,-9-42-15,22 16-15,-8-11 0,9 4 1,-2-8 0</inkml:trace>
  <inkml:trace contextRef="#ctx0" brushRef="#br0" timeOffset="936">604 459 89,'0'0'35,"0"0"0,-23 3-5,3 3-29,-8-6-7,5 4-28,-6-8-1,7-5-1,3-8-1</inkml:trace>
  <inkml:trace contextRef="#ctx0" brushRef="#br0" timeOffset="1326">986 44 75,'13'-25'37,"-13"25"-2,-17-6 0,17 6-28,-28 9-4,-1 1 0,-1-4 0,5 4 0,2-3 0,5 3-1,18-10 1,-8 19-1,8-19 0,11 26 0,-3-8 0,-1 6-1,-4 7 0,-3 3 1,-3 7-2,-3 4 2,0 2-1,2 6 0,-2-1 0,3 1 0,2-4 0,1-1 1,3-2-1,-3-5 0,0-3-1,0-4 1,-2-5-1,2-3 1,2-3-1,-1-1 0,3 0 0,5-3 0,0-2 0,1-3 1,2-1-1,1-4-1,0-3 0,0-7-1,0-1-3,-7-21-6,14 16-11,-14-25-19,10 7 1,-8-15-1,5 5 1</inkml:trace>
  <inkml:trace contextRef="#ctx0" brushRef="#br0" timeOffset="1810">1035 355 87,'5'-20'37,"12"24"1,-4-3 1,16 20-33,-3-1-2,1 13 0,-7 2-1,-7 11-1,-13 2 0,-10-2-1,-11-7-1,-5-4 0,-1-10 0,1-12 0,4-15-1,10-11 0,12-7-1,13-12 1,12-6 0,4-6 0,3-4 1,-3-3 0,-3 11 1,-6 2-1,-9 8 1,-7 14 0,-4 16 0,0 0-1,-18 29 1,13 7-1,0 6 1,5 7 0,6 3 0,4-6-1,5-7-1,5-10-2,6-3-8,-13-37-15,18-1-13,-12-21-1,7-6 1,-10-17-1</inkml:trace>
  <inkml:trace contextRef="#ctx0" brushRef="#br0" timeOffset="2247">1436 5 78,'-13'7'36,"13"-7"-1,6 13-9,-6-13-17,17 4-2,-17-4-2,26 0-1,-11-3-1,7 2-1,-2-5-1,5 0 1,1 2 0,3 0 0,-5-1 0,1 5 0,-6 2-1,-6 5 1,-13-7-1,9 27 0,-11-6 0,-1 9 0,-1 9 0,2 12 0,0 7 0,3 5 1,-1 2-2,1 5 2,-2 1-1,-2-9 0,-3-7 0,1-6 0,-4-10-1,-4-5 1,0-5-1,1-8 0,-2-2 0,-1-3 0,2-2-1,-3-3 0,2-1-2,-5-7-1,4 10-8,-20-29-11,15 6-19,-15-11 2,-4-13-2,-7-24 0</inkml:trace>
</inkml:ink>
</file>

<file path=ppt/ink/ink3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9:19.1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30 194 74,'-13'0'36,"13"0"2,-19 1-6,19-1-21,0 0-4,0 0 0,0 0-2,11-6-1,2-1-1,9 3 0,3-2-1,1 0 0,0 0 0,-4 3 0,-4 3-1,-2 3 1,-16-3-1,13 21 0,-15-4 0,-3 5-1,-1 1 1,2 3 0,-2 4-1,3-4 0,0-4 0,3-4 0,2-2-2,-2-16-3,3 13-7,-18-34-15,18 2-14,-6-17-1,11-3 1,-7-12 0</inkml:trace>
  <inkml:trace contextRef="#ctx0" brushRef="#br0" timeOffset="531">456 42 83,'0'0'37,"-18"-1"0,18 1-9,0 0-17,22 0-4,-9-6-1,16 1-1,-3-2-1,6 1 0,-6 2-2,3-2 1,-7 1-1,-8 3-1,-14 2 0,0 0 0,-1 16-1,-11 0 1,-1 5-1,0 10 1,4 5 0,5 6-1,4 3 1,3-1 0,3 1-1,-2 0 1,-7-6-1,2-3 2,-6-3-2,-8-5 1,-1-8-1,-1 2 1,-2-7 0,-4-6-1,5 0 0,-3-11-3,2-8 0,-3-9-5,22 19-9,-26-39-17,27 19-7,2-9-1,12 8 0</inkml:trace>
  <inkml:trace contextRef="#ctx0" brushRef="#br0" timeOffset="921">637 257 94,'0'0'37,"-16"-10"-1,-10 20-5,-8-4-29,-6 0-3,1 7-12,-3-10-23,10-1 1,6-3-4,26 1 2</inkml:trace>
  <inkml:trace contextRef="#ctx0" brushRef="#br0" timeOffset="1202">785 251 73,'-12'-14'37,"12"14"-1,0 0 2,33-12-27,-20 9-3,9 14-2,-7 0-2,1 11-1,-8 1-1,-3 6 0,-8 3-1,-6 1 0,-4-4-1,0-3 0,0-12 0,13-14 0,-16 6-1,16-6 1,11-29 0,4 0 0,7-4 1,2-9-1,-2 0 1,-3 6 0,-2 3 0,-5 10 0,-9 5 1,-3 18-1,0 0-1,-19 35 1,9 0-1,1 5 1,5 5-1,4 1 2,4-1-2,5-10 0,4-7-2,1-15-2,12 0-8,-18-27-16,18 2-12,-9-15-1,6 0 0,-4-7 0</inkml:trace>
  <inkml:trace contextRef="#ctx0" brushRef="#br0" timeOffset="1701">1306 299 81,'-22'1'38,"5"10"0,-5-4-1,22-7-25,-11 21-8,11-21-1,8 21-1,14-16 0,-2-5-1,4-5 0,-3-3 0,-3-5 0,-12 0-1,-6 13 1,-11-18-1,-6 13 0,-2 8 0,-1 4-1,3 5-1,2 0-2,12 9-13,3-21-22,3 15 1,-3-15-2,19-12 0</inkml:trace>
</inkml:ink>
</file>

<file path=ppt/ink/ink3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9:21.6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304 142 78,'8'-21'38,"5"7"-1,-10-2 0,-3 16-28,0 0-3,-30-10-2,-8 11-1,-1 4-2,-12-5 0,4 1 0,2-1-1,7 0 1,11-1 0,14 1 0,13 0 0,0 0 1,0 0-1,21 1 1,-21-1-1,22 10 0,-22-10 0,1 25 0,-6-3 0,0 4 0,1 4 0,1 8 1,2 2-1,3 0 0,3 2 0,1-3 0,-1-3 0,-2-1 0,0-6 0,-4-3 0,-4-3-1,-3-5 0,8-18-2,-18 13-2,18-13-3,-14-16-7,27 13-10,-15-23-15,24 6 0,-3-11-1,19 12 27,-5-10 8,6 5 4,0 8 8,-17-12 10,2 16 16,-24 12 1,-4-14 2,-26 7-26,-1 14-6,-8-4-3,-4 0-6,14 5-29,-2-6-2,14-2 1,17 0-3</inkml:trace>
  <inkml:trace contextRef="#ctx0" brushRef="#br0" timeOffset="765">777 50 72,'-13'-16'37,"13"16"-1,-36-16 1,23 15-28,-13-6 0,10 8-3,-6-1-2,9 7 0,-1-1-2,14-6 0,-15 19-1,15-19 1,-6 13-1,6-13 1,-8 13-1,8-13 0,-13 28 1,8-5 0,-3 4-1,3 5 1,-1 6-1,4 3 0,-4 4 0,3 0 1,-1 1-2,-1 1 2,-2-2-2,1-5 1,-3-1-1,2-4 1,1-4-1,4-4 1,3-5-1,2-6 1,-3-16-2,20 19 1,-4-13 1,3-4-1,0 0 0,4-1 0,0 1 0,-1-4-1,2 2-1,-3-7-1,2 3-5,-17-19-9,23 15-15,-24-21-10,6-1 2,-13-5-3</inkml:trace>
  <inkml:trace contextRef="#ctx0" brushRef="#br0" timeOffset="1248">789 301 64,'0'0'38,"-8"-22"0,8 22 1,3-15-15,15 16-16,-18-1-2,32 20-2,-15 1-1,0 6 0,-4 5-2,-8 4 0,-5-2-1,-12-4-1,-7-4 1,-2-10-1,0-4 0,4-14-1,17 2 1,-10-24 0,19-1 1,8-7-1,7-4 2,0 0-1,2-1 1,-5 7 0,-3 4 0,-7 11 0,-11 15 0,0 0 0,0 25 0,-2 7 0,0 6 0,4 4 0,2 0-1,0 0 0,6-4-1,2-15-3,5 3-10,-17-26-12,31-18-13,-14-9-1,9-4-1,-4-18 1</inkml:trace>
  <inkml:trace contextRef="#ctx0" brushRef="#br0" timeOffset="1670">1100 37 81,'-16'2'37,"16"-2"-1,0 0 1,13 16-30,3-21-1,10 7-2,2-7-1,2-2 0,-2-5-1,-1 2-1,-5 2 2,-3-1-2,-6 2 1,-13 7 0,14 7-1,-11 10 0,-4 11 1,2 10-1,-1 8 0,3 9 0,3 6 0,0 2 0,-2-1 0,0 0 1,-1-4-2,-6-10 1,-3-7-1,-2-9 1,-2-8-2,-1-2 2,-2-7-2,-4-5 0,0-3-1,-4-4-2,-2 4-4,-16-26-14,15 18-20,-11-16 2,4-1 0,-1-8-2</inkml:trace>
</inkml:ink>
</file>

<file path=ppt/ink/ink3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9:24.3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606 141 79,'22'0'38,"-22"0"-1,13-2 2,-13 2-28,0 0-4,-35-9-2,5 12-1,-9 2-1,-8 1-1,-7-4 0,-2 4-1,3 0-1,5-3 1,9 3-2,6-3 0,10-3-1,7-2-2,16 2-2,0 0-9,16 12-18,-2-12-6,11 10 1,-3-7 0</inkml:trace>
  <inkml:trace contextRef="#ctx0" brushRef="#br0" timeOffset="265">629 332 90,'22'14'38,"-22"-14"-1,-1 18-2,-24-17-27,-4 3-3,-14-2 0,-4 2-2,-5-2 0,-1 1-2,3-3 0,6 0-2,5-3-1,4-2-2,13 10-10,-4-15-25,26 10 1,-7-18-1,7 18 0</inkml:trace>
  <inkml:trace contextRef="#ctx0" brushRef="#br0" timeOffset="514">358 18 82,'4'-20'38,"-4"20"0,0 0 0,-19 7-28,-5 2-4,-7 13-1,-7 1-1,-1 5-1,-4 1-1,2 0-1,2-3 0,8-1 0,5-3-1,9-3 0,5-5 1,8 0-1,4-14 0,7 18 0,-7-18-1,22 18 1,-5-6 0,2-1 0,4 5 0,6 5 0,3 1 0,6 1 1,0-3-2,-2-2 1,-2-2-3,-8-10-1,7 8-10,-33-14-26,29-20 3,-20-2-3,0 0 0</inkml:trace>
  <inkml:trace contextRef="#ctx0" brushRef="#br0" timeOffset="920">566 12 90,'0'0'39,"0"0"0,0 0 0,18 19-30,9 8-3,-1 2-1,12 9-2,-4 2 0,3 4-1,-10 0-1,-6 0 0,-11-8 0,-20 0 0,-12-2-2,-14-6 1,-10-1-1,-7-3-1,-1 1-5,-6-20-10,23 16-24,-4-15 0,15-5-1,3-7 1</inkml:trace>
</inkml:ink>
</file>

<file path=ppt/ink/ink3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4:29:26.6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108 143 80,'-7'-31'38,"4"11"0,-10-5 0,13 25-29,0 0 0,0 0-3,-6 41-2,11 6 0,2 8-2,-1 14 0,2 4-1,3-3 0,-3-4-1,1-10 0,-3-14 0,-1-10 0,0-13 0,-5-19 1,17-6 0,-5-13-1,1-5 1,4-10 0,5-7 0,1-12-1,1-12 1,-2-7 0,-2-1-1,-2 4 0,-4 6 0,-5 13 0,-8 17-1,-6 20-2,0 29-3,-19 3-11,19 26-18,-16-3-6,5 11 0,-5-12 0</inkml:trace>
  <inkml:trace contextRef="#ctx0" brushRef="#br0" timeOffset="390">335 323 91,'0'0'39,"0"0"-2,-16 4 2,-23-2-33,2 5-4,-12 2-1,-6-5-6,13 8-24,-3-12-9,13 1 0,12-4-2</inkml:trace>
  <inkml:trace contextRef="#ctx0" brushRef="#br0" timeOffset="843">580 375 73,'0'0'39,"0"-19"-2,0 19 1,13-19-24,4 21-7,-17-2-1,23 16-2,-11 6-1,-1 9-1,-5 5-1,-6 4 1,-7 1-2,-8-3 1,-3-5-2,-1-8 1,1-10 0,5-14 0,13-1 0,-4-33 0,14 2 0,10-7 0,8-6 0,1-3 1,-2-2 0,-1 6-1,-8 8 1,-5 10 0,-13 25 0,0 0 0,0 0 0,-16 43 0,1 2 0,4 6 0,5 2 0,2-2-1,4-6 0,7-8 1,5-9-3,-1-14 0,11-11-3,-8-22-8,18 15-11,-15-24-17,11 7 2,-8-8-3,2 9 3</inkml:trace>
  <inkml:trace contextRef="#ctx0" brushRef="#br0" timeOffset="1326">979 424 90,'0'0'38,"-15"10"-1,15 5 1,0-15-32,5 27-3,0-13 0,-5-14-2,28 14 0,-9-17 0,-2-4 1,0-6-1,-5-3 0,-6-2 0,-8 1 1,2 17-1,-20-15 0,3 16-1,-2 10-1,0 0-2,10 16-9,-8-21-21,17-6-7,0 0 0,0 0-1</inkml:trace>
  <inkml:trace contextRef="#ctx0" brushRef="#br0" timeOffset="3355">1401 307 69,'-13'16'36,"13"-16"0,0 14 1,22-2-25,-22-12-4,29-1-1,-15-8-2,12 3 0,-4-6-1,4 5-1,0-3 0,0 3 0,-4 4-1,-6 3 0,-16 0-1,14 13 1,-14-13-1,-9 29 0,1-6 0,-2 5-1,-2 6 1,6 4-1,3 1 0,0-4 1,3 2-1,3-8-1,3-4 0,-5-12-1,-1-13-1,0 0-5,-2-20-10,-11-14-23,14-1 1,-2-12 0,8 0 0</inkml:trace>
  <inkml:trace contextRef="#ctx0" brushRef="#br0" timeOffset="3869">2082 102 61,'13'0'35,"-13"0"1,15 3-3,-15-3-12,0 0-14,-34-4-1,11 9-1,-10 0-2,4 4 0,-3-5-1,6 3 0,6-2 0,20-5 0,-14 8-1,14-8 1,0 0 0,20 24 0,-12-10-1,1 5 1,-3 5 0,-5 7-1,-4 4 0,-1 3 0,-2 3 0,2 4 1,0-1-1,4 0 0,-2-3 0,4-3-1,2-3 1,0-3-1,-2-6 0,1-5-1,-2-4-1,-1-17-1,3 15-2,-3-15-6,0 0-11,-4-26-20,12 8 3,-3-14-2,12 3 3</inkml:trace>
  <inkml:trace contextRef="#ctx0" brushRef="#br0" timeOffset="4228">2141 447 89,'0'0'35,"0"0"1,-39-19-4,6 19-29,-12 0-2,-7-6-9,6 6-26,7-3-1,13-1-1,13-5-1</inkml:trace>
  <inkml:trace contextRef="#ctx0" brushRef="#br0" timeOffset="4649">2558 41 71,'6'-19'37,"-6"19"-2,-19-8 1,19 8-28,-33 8-2,11 2-1,-8 0-2,8 3-1,-4 0 0,13 3-1,4 1 0,9 0 1,5-1 0,3 2 0,1-2 0,-3 4 0,-3 1 0,-5 2 0,-5 2-1,-2 4 1,-2 2-1,2 3 1,0 2 0,6 4 0,-1-1 0,4 2-1,0-1 0,-1-2 0,-1 0-1,-2-2 0,-1-2 0,0-5 0,2-1 0,-2-6 0,5 0 0,2-5 0,5-4 0,6-1 0,3-3 1,3-3-1,3-3 0,4-5 0,0 2-1,-5-4-1,5 2-3,-13-11-6,12 13-11,-19-16-18,7 2-1,-9-11 0,3 3 0</inkml:trace>
  <inkml:trace contextRef="#ctx0" brushRef="#br0" timeOffset="5164">2593 351 90,'0'0'38,"13"0"0,5 22-4,-2-15-26,9 15-3,-11 1-1,-2 12-1,-8 0-1,-8 5-1,-8-4-1,-6-3-1,-3-4 0,-2-9 0,7-9 1,16-11-2,-11-18 2,18-4-2,7-10 2,10-3 0,2-11 0,0 4 1,-3 0-1,-2 4 1,-6 11 0,-6 8 0,-9 19 0,0 0 0,-11 21 0,3 11-1,2 7 1,5 7 0,3-2-1,4-5-1,7-4 0,3-11-3,7-2-8,-23-22-17,36-27-10,-18-5-1,5-7 1</inkml:trace>
  <inkml:trace contextRef="#ctx0" brushRef="#br0" timeOffset="5601">2944 67 68,'0'0'36,"1"20"-1,-1-20 2,26 6-25,-5-12-6,11 2-2,-5-9 0,11 1-1,-4-5-1,2 2 1,-5-1-1,-5 4 0,-7 5 0,-19 7 0,14 9-1,-17 11 1,-5 11-1,2 14 1,-3 3-1,3 11 0,-1 2 1,6 2-1,-2-1 0,3 2 1,-5-4-1,1-6 0,-3-6 0,-2-2 0,-1-8-1,0-5 1,3-5-1,-3-7 0,2-5 0,1-3-1,7-13 1,-20 14-2,5-9 0,-11-7-3,-4-1-1,-24-17-10,15 14-16,-20-16-8,6 3-1,-8-6 1</inkml:trace>
</inkml:ink>
</file>

<file path=ppt/ink/ink3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07:45.4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 0 101,'0'0'37,"0"0"2,0 0-3,0 0-33,0 0-3,0 0-7,-32 11-29,32-11-2,0 0 1,-1 23-2</inkml:trace>
</inkml:ink>
</file>

<file path=ppt/ink/ink3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07:38.4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337 8 64,'0'0'34,"-23"-1"-1,3 2 0,7 7-24,-11-5-4,4 4-1,-6-1-1,3 1-1,-2-3-1,7 2 0,-3-3-1,21-3 1,-19 1 0,19-1 0,0 0 0,0 0 0,0 0 0,0 0 1,0 0-1,0 0 1,-15 11 0,15-11 0,-6 16-1,3-5 1,-1 2 0,1 6-1,-2-1 0,1 5 1,0-1-2,1 2 1,-2 4 0,1-3 0,1 1-2,-1 1 2,-1 2-1,3 0 1,-3 2-1,4-4 0,-2-1 0,3 4 1,-2-6-1,2-3 0,0-3 0,0-5 0,0-13 1,2 18-1,-2-18 0,0 0 0,7 16 1,-7-16-1,0 0 0,15 17 0,-15-17 1,11 13-1,-11-13 0,13 8 0,-13-8 1,18 4-1,-18-4 0,23 1 1,-6 1-1,2-2 0,0 0-1,-3-2-1,-3 2-6,-19-14-29,12-1-1,-12-11-1,4 0 0</inkml:trace>
  <inkml:trace contextRef="#ctx0" brushRef="#br0" timeOffset="624">198 283 65,'-10'-16'36,"-7"13"-2,2 9 2,-7-8-21,4 11-12,-10 1-1,-2-7-7,11 9-29,-6-8 1,11 2-3,14-6 1</inkml:trace>
  <inkml:trace contextRef="#ctx0" brushRef="#br0" timeOffset="889">372 215 85,'-13'-19'35,"13"19"1,0 0 0,-6 19-30,6-1-1,13 19-1,-3 1-2,10 9 1,-1 3-1,3-5-2,0 1-1,-4-14-2,3-6-4,-21-26-9,15-10-21,-15-16 1,0-2-2,-7-15 3,3 8 17,-11-17 10,11 8 7,1 12 12,-7 3 20,6 9 3,-8 5-1,12 15 0,-17 5-15,12 19-8,-13 0-3,2 13-2,-7 0-1,2 3-1,-3 1 0,3-3-1,1-5-2,6-2 0,5-5-4,9-26-15,-9 13-18,9-13 1,18-22-1,-5-3 0</inkml:trace>
  <inkml:trace contextRef="#ctx0" brushRef="#br0" timeOffset="1451">707 233 87,'-7'-23'34,"7"23"-3,-14-24 0,14 24-23,-25 8-2,12 14-2,-4 1 0,-1 14-2,1 8 0,4 1-2,4 5 0,5-6 0,5-6-1,4-11 0,6-11 0,4-13 0,2-11 1,-1-12-1,1-7 0,-2-9 1,-4-8 0,-2-1 1,-5 1-1,-2 6 1,-4 5 1,2 15 0,0 17 0,0 0 0,-4 13 0,8 20 0,2 7-1,3 5 0,0 1 0,2-4-3,4-3-1,-4-18-8,11-1-26,-22-20 0,27-6 0,-15-17-2</inkml:trace>
  <inkml:trace contextRef="#ctx0" brushRef="#br0" timeOffset="1825">874 318 70,'0'0'35,"3"20"0,-8-4 0,11 13-21,-6-4-10,6 7-1,-6-6-1,3-4-1,-6-2-1,3-20 0,-6 13-1,6-13 0,-20-26 1,11 3-1,3-4 1,2-2 1,0-3 1,11 5 0,-1 2 0,7 12 1,4 6 0,0 5 0,1 8 0,-1 16-1,1 4 0,-1 5-1,-4 6-1,-4-2 0,-2-4-1,-4-5-1,-3-6-1,0-20 0,0 0 0,-13-10-1,11-9 1,2-11 0,8 2 2,2-4 0,3 0 2,4 6 0,3 3 0,3 8 1,-1 7 1,0 12-1,-5 0 1,-2 17-1,-2 6 0,-2 8 0,-5 4 0,-2 3-1,-1-1-1,-1-6-1,-2 0-2,0-21-7,13 2-26,-13-16-1,13-4 1,-9-14-3</inkml:trace>
  <inkml:trace contextRef="#ctx0" brushRef="#br0" timeOffset="2356">1301 353 78,'4'-31'37,"-4"31"0,0 0 0,0 0-22,7 20-8,-2 11-2,-5 2-1,1 11-1,2 8-1,-2 2 0,2 4-2,2 6 1,-4-2-1,2-5-1,-2-5-3,-2-16-2,7 3-17,-6-39-15,0 0 0,-19-14-1,16-12 1</inkml:trace>
  <inkml:trace contextRef="#ctx0" brushRef="#br0" timeOffset="2590">1317 358 78,'10'-35'36,"13"17"0,-3 2-2,15 27-21,-8-3-6,8 22-2,-9 3-1,-4 8-1,-12 3-1,-9-4-1,-9-1-3,-14-8 0,-1-5-4,-19-24-23,11 5-8,-3-19 0,15 3-1</inkml:trace>
  <inkml:trace contextRef="#ctx0" brushRef="#br0" timeOffset="2917">1723 0 102,'0'0'37,"0"0"0,0 0-7,3 13-25,-6 13 0,3 18-1,-3 3-2,0 14 1,-1 8-2,3 0 0,-4-3-1,1-10 0,2-5-3,0-16-2,12 4-15,-10-39-19,18 19 2,-4-25-3,7 5 3</inkml:trace>
  <inkml:trace contextRef="#ctx0" brushRef="#br0" timeOffset="3183">1810 412 69,'0'0'35,"9"-19"-2,5 12 2,-4-13-26,13 11-1,-8-11-2,7 6-1,-9-4-1,-2 0-2,-9-1 1,-4 6-1,2 13-1,-23-13 1,4 16-1,0 9 0,-1 4-1,6 10 1,1 3 0,5 7-1,10 0 1,5 1 0,9-4-1,4-4 0,5-7-1,-1-9 0,5-3-3,-8-21-10,3 8-23,-9-19 0,2 4-1,-10-8-1</inkml:trace>
  <inkml:trace contextRef="#ctx0" brushRef="#br0" timeOffset="3729">2341 292 87,'-14'5'38,"14"-5"-1,-19 12 0,-3-9-26,22-3-9,-29 14-2,9-14-8,20 0-28,-23 15-1,23-15 0,-6 19-2</inkml:trace>
  <inkml:trace contextRef="#ctx0" brushRef="#br0" timeOffset="3916">2264 557 94,'0'0'38,"-29"18"1,18-2-2,-14-13-32,12 4-6,13-7-32,-13 6-4,13-6-1,0 0-2</inkml:trace>
</inkml:ink>
</file>

<file path=ppt/ink/ink3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07:44.7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309 69 63,'-1'-20'35,"1"20"-2,-3-16 1,3 16-20,-9-13-6,9 13-1,-23-12-1,7 9-2,-6-1 0,0 6-1,-8 1 0,4 11 0,-5 2-1,5 11 0,3 7 0,3 7 0,-2 5-1,7 1 0,4-2-1,6 1 1,1-4-1,8-3 1,5-5-1,9-3 0,3-5 0,10-7 0,-1 0 0,2-15 0,2-4-1,-5-13 0,-6-4 1,-6-11-1,-8-4 0,-6-3 0,-6 0 0,2 3 1,-7 5-1,4 7 1,2 1 0,2 19-1,11-13 1,2 13 0,4 1 0,5 5 0,-2 0 0,2 1 0,-3 5 0,-3 1 0,-6 5 1,-1-1-1,-6 5 0,-3 4 1,-3 2-1,-2 1 1,-3-1-1,3-3 0,-4-3 1,5-5-1,4 2-1,0-19-1,4 18-2,-4-18-6,27-12-23,-19-9-5,10 0 0,-5-12-1</inkml:trace>
  <inkml:trace contextRef="#ctx0" brushRef="#br0" timeOffset="905">727 384 95,'0'0'37,"-29"11"-1,29-11 0,-26 4-33,11-10-2,2 5-5,-6-11-30,19-1-3,2-5 1,11 1-3</inkml:trace>
</inkml:ink>
</file>

<file path=ppt/ink/ink3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07:45.9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 34 65,'-9'-19'36,"9"19"0,-8-16 1,12 35-18,-7 3-11,15 21-1,-9 4-2,8 17-1,-1 5-1,2 9-1,1-6 0,-1-6 0,-1-8-1,-2-11-2,0-6 0,-2-18-3,6 1-5,-13-24-28,0 0-1,19-27-1,-4 7 1</inkml:trace>
  <inkml:trace contextRef="#ctx0" brushRef="#br0" timeOffset="249">302 69 77,'-4'-26'37,"11"13"1,-7 13 0,0 0-22,-12 20-9,8 20-2,-9 3 0,4 15-2,-5 3 0,1 9-2,-1 1 0,4-5 0,-1-6-1,0-9 0,3-11-1,-1-12 0,6-4-3,3-24-6,0 0-24,4-18-5,7-1 0,-3-12-1</inkml:trace>
  <inkml:trace contextRef="#ctx0" brushRef="#br0" timeOffset="530">289 307 80,'-26'-16'37,"7"16"-2,-12-4 1,8 8-26,-10-1-10,-8-9-10,3 8-24,5-8 0,11-1-3,3-11 1</inkml:trace>
  <inkml:trace contextRef="#ctx0" brushRef="#br0" timeOffset="967">403 322 77,'0'0'36,"17"-10"-2,5 10 2,-9-2-27,13 13-2,-11 2-2,2 15-1,-10 1-2,-2 11 1,-10 1-2,-5 3 0,-6-3-1,0-5 0,0-10 0,3-16 0,13-10-1,-1-16 1,12-9-1,10-10 1,5-8 0,2-5 0,-1-2 0,2 6 1,-7 4 0,-4 8-1,-5 5 1,-13 27 1,4-14-1,-8 28 1,-5 11-1,2 11 1,-2 6-1,3 7 0,-1-1 0,5-1 0,4-6 0,5-7 0,5-9-1,1-10-1,6-5-2,-3-19-3,12 12-22,-11-23-11,6 6 1,-7-6-3,2 4 2</inkml:trace>
  <inkml:trace contextRef="#ctx0" brushRef="#br0" timeOffset="1607">976 463 74,'-10'13'35,"10"-13"-2,0 0 2,32-5-27,-23-9-2,4 4-1,-6-9-1,-3 4-1,-7-2 1,-2 3-2,5 14 0,-27-10-1,14 15 1,0 8-1,4 3 0,7 3 0,2 2-1,8-7 1,4 0 0,-12-14-1,22 5-2,-21-19-7,-1 14-27,0-19-2,0 19 1,-13-21-3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8:25.6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340 31 59,'0'0'36,"0"0"-2,4-19 2,-4 19-24,-13-9-4,-3 9-2,-10-5 0,-1 8-2,-5-4 0,-1 8-2,-2 0 0,4 1-1,0 1 0,5 1 0,3-3-1,7-1 0,-2 0 0,18-6 0,-17 1 0,17-1 0,0 0 1,0 0-1,0 0 1,0 0 0,17 5 0,-17-5 0,16 9 0,-16-9 0,10 13 0,-10-13 0,5 26 0,-4-8-1,-1 2 1,3 2 0,-6 5-1,6 2 1,-1 1-1,0 2 1,1-1-1,-1-2 0,1 0 1,0 1-1,0-5 0,-2-3-1,2-3 1,-3-5-1,0-14 0,1 19-2,-1-19-2,0 0-3,0 0-14,0 0-18,21-14 2,-21-4-2,13 8 1</inkml:trace>
  <inkml:trace contextRef="#ctx0" brushRef="#br0" timeOffset="531">271 260 69,'0'0'37,"0"0"0,-17 5 1,-10-12-25,1 7-10,-11-1-2,-5-10-11,7 11-26,-4-11-1,12 6-2,10-7 0</inkml:trace>
</inkml:ink>
</file>

<file path=ppt/ink/ink3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07:50.4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215 38 77,'-9'-21'36,"-2"2"-1,11 19 2,-19 2-28,15 22-2,-14 7 0,5 18-3,-4 5 1,0 14-1,-5 4-1,3 5-1,-1-1 1,1 10-2,3-1 1,6-2 0,6-2-1,8 0 0,6-8 0,7-6 0,1-9-1,5-16 1,2-10-2,-4-15 0,1-7-3,-9-20-3,9 4-19,-18-26-14,13 2 1,-9-13-2,6-2 2</inkml:trace>
  <inkml:trace contextRef="#ctx0" brushRef="#br0" timeOffset="437">305 292 50,'-6'-16'33,"6"16"2,0 0-1,-10-26-16,10 26-4,0 0-4,22-8-4,-22 8-1,30-11-2,-8 4 0,4 1-1,0 1-1,1 2 1,-1 3-1,-4 3-1,-5 2 1,-5 10 0,-8 4 1,-4 5-1,-3 4 1,-2 8-1,-3 3 1,3 6-1,-3 0 1,4 2-1,0-2 0,2 2 0,-1-5-1,2-2 1,-3-4 0,-1-4-1,-1-9 0,-2-4 1,8-19-1,-23 17 0,7-19 0,-2-3 1,2-2-1,1-2 0,1 2-1,1-2-1,13 9-1,-15-11-1,15 11-4,-11-15-16,11 15-15,6-21 1,-6 21-2,20-29 3</inkml:trace>
  <inkml:trace contextRef="#ctx0" brushRef="#br0" timeOffset="874">458 502 68,'-19'-17'37,"1"8"-2,-10-1 2,1 13-15,-7-6-18,2 4-4,4 8-15,-1-9-19,14 0-1,15 0-2,-9-16 0</inkml:trace>
  <inkml:trace contextRef="#ctx0" brushRef="#br0" timeOffset="1310">726 488 85,'-19'-3'36,"15"20"-2,-8-1 2,17 16-28,-13-5-4,10 7-1,-4-4-1,8-1 0,4-9-2,5-7 1,3-10-1,4-13 0,0-9 0,0-4 0,-2-6 0,-1-1 0,-5 1 1,-4 6 0,-3 8 0,-7 15 0,0 0 1,8 29 0,-11 0-1,3 13 1,-3 7 0,1 10 0,-2 4 0,1 3 0,-3-1-1,2 0 2,-5 6-3,7-4 2,-7-6-2,3-6 1,-1-11-1,-3-7 1,-6-11-1,1-9 0,-1-14 1,-5-9-1,3-5 0,0-5 0,2-5 0,3 4-1,8-2-1,4 0-2,1 19-3,1-37-16,15 24-16,-7-10-1,10 8 2,-2-12-3</inkml:trace>
  <inkml:trace contextRef="#ctx0" brushRef="#br0" timeOffset="1950">1166 611 85,'0'0'34,"4"21"-4,-4-21 4,17 12-27,-17-12-2,19 1 0,-19-1-2,16-14 1,-14 1-1,-4 0-1,-2 0 1,4 13-1,-22-8-1,22 8 1,-26 27-1,19-7 0,3 4 0,2-3 0,6-4 0,-4-17-2,9 13-2,-12-30-21,12 4-14,-6-6 0,3 6-1,-6-3-1</inkml:trace>
</inkml:ink>
</file>

<file path=ppt/ink/ink3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07:54.7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87 316 77,'-4'-20'36,"2"4"0,-8 0 0,23 6-26,-20-7-3,7 17 0,0 0-1,-2 19-2,-1 5 0,5 18-1,-6 8-1,-1 20 0,1 9 0,1 6 0,-3 1-2,-1-3 2,3-5-2,-4-9 2,4-17-2,-3-12 1,4-17-2,3-23 1,0 0-3,-15-12-3,18-4-7,-13-30-26,14 2-1,-4-22 1,8 7-1</inkml:trace>
  <inkml:trace contextRef="#ctx0" brushRef="#br0" timeOffset="296">75 233 74,'24'-16'35,"-3"3"0,13 13 0,-8 0-24,13 20-3,-16 5-2,-1 15-2,-12-1-2,-7 5 1,-15-2-2,-7-7 0,-14-7-1,-6-10-2,3-5-1,-8-20-10,15 5-23,3-11 0,26 13 0,-10-25-2</inkml:trace>
  <inkml:trace contextRef="#ctx0" brushRef="#br0" timeOffset="624">617 12 55,'0'0'36,"-3"-22"-1,3 22 1,0 0-9,-18 13-19,-4 12 0,6 13-3,-9 3 1,6 10-3,-1 6 2,7 8-3,2-1 1,13 6-2,4-8 1,7-2-1,5-8 0,-1-5-2,5-7-1,-5-16-3,5 4-13,-22-28-20,30-9 0,-25-12-1,8 0 0</inkml:trace>
  <inkml:trace contextRef="#ctx0" brushRef="#br0" timeOffset="889">639 398 89,'19'-19'35,"-3"19"1,-16 0-3,33 10-25,-24 5-3,1 14 0,-7-2-3,-2 0 0,-5 0-1,-2-7-1,0-5 0,6-15-1,0 0 1,-2-25-1,10 0 1,5-6-1,5-4 2,1-3-1,-2 3 2,2 5-1,-6 5 1,-2 9 0,-11 16 1,0 0-1,-1 13-1,-6 16 1,-2 8 0,2 5-1,1 2 0,3 4 0,2-7-1,2-6 0,5-4-2,1-17-3,11 7-9,-18-21-23,31-6-2,-12-7 1,12 6-1</inkml:trace>
  <inkml:trace contextRef="#ctx0" brushRef="#br0" timeOffset="1264">1030 556 96,'15'3'36,"-14"12"0,5 17 2,-10 0-31,2 10-1,-8 2-3,0-1 0,-6 1-3,-3-12-1,2-4-5,-11-26-22,28-2-9,-24-8-1,28-7 0</inkml:trace>
  <inkml:trace contextRef="#ctx0" brushRef="#br0" timeOffset="1513">1251 368 87,'-15'2'36,"7"16"-1,6 13 1,-4-2-26,11 9-7,-1-3-1,6-3-1,5-10-1,2-10 0,2-9 0,1-12 0,0-9 0,-4-9-1,-1-7 1,-4-4 0,-5 4 1,0 8 0,-3 0 0,-3 13 1,0 13 0,0 0 0,4 24 0,-2 7 1,1 6-1,0 15 1,-3 7-1,2 5 0,-2 2 0,2 4 0,-5 0-2,0 1 3,0-7-3,-4-7 1,-2-9-1,1-11 1,-1-8-2,-1-13-2,10-16-2,-25-12-13,24-2-21,-7-21-2,13-3 3,-5-17-3</inkml:trace>
  <inkml:trace contextRef="#ctx0" brushRef="#br0" timeOffset="1981">1664 101 60,'3'-19'34,"10"15"2,0-9-1,11 19-8,0-8-17,13 20-4,-8 1 1,6 9-3,-6 8 2,0 12-3,-12 7 1,-4 15-2,-14 4 1,-11 8-1,-9 1-2,-13 1 1,-5-1-3,-14-8 0,0 8-12,-23-27-23,10-2-4,-6-22 2,2-13-4</inkml:trace>
  <inkml:trace contextRef="#ctx0" brushRef="#br0" timeOffset="3479">2355 237 59,'-1'-19'35,"3"6"1,-2 0 0,0 13-10,0 0-17,-1 28-1,-11-2-2,4 18-3,-5 3 2,-2 11-3,-5 1-1,-2-1 1,5-7-1,1-8-1,3-15 0,4-14 0,9-14-1,-1-14 0,6-13 1,7-12-1,4-8 0,-2-8 0,8-4 0,-2-5 1,-1 1-2,0 6 3,-4 7-3,-1 12 3,-2 12-2,1 21 3,-13 5 0,22 46-2,-11-2 3,2 13-3,0 4 3,3 5-3,-1-5 2,-1-8-3,-1-5-2,-7-17-9,11 2-25,-9-14-2,6-1 0,-14-18-2</inkml:trace>
</inkml:ink>
</file>

<file path=ppt/ink/ink3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08:00.1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48 495 78,'0'0'36,"3"-29"-1,-3 29 2,0-23-25,0 23-3,5 19-2,1 14-2,-9 12-1,4 19 0,-2 10-2,4 11 2,-5 3-3,4 1 2,-4-11-2,4-8 0,-5-17-1,-2-19 0,4-12-4,1-22-4,0 0-21,-16-34-11,20 2 2,-8-14-3,8-2 3</inkml:trace>
  <inkml:trace contextRef="#ctx0" brushRef="#br0" timeOffset="281">35 449 92,'18'-15'35,"9"17"-5,0-6 3,8 25-25,-15-3-1,6 17-2,-19-1 0,-2 7-2,-14-2-1,-10-4-1,-10-4 0,-4-10-2,-1-3-2,-2-14-3,18 3-27,-4-18-4,22 11 0,-2-22-1</inkml:trace>
  <inkml:trace contextRef="#ctx0" brushRef="#br0" timeOffset="578">502 177 94,'-4'-14'35,"4"14"1,-13-13-6,13 13-24,-18 22 2,4 1-3,-7 3 1,0 12-3,-1 5 2,1 11-4,4 3 2,5 1-1,7 3-1,7-2 0,7 1-1,7-4 0,3-5-2,0-12-1,7-5-4,-26-34-25,37 20-7,-21-36 0,4-3 0</inkml:trace>
  <inkml:trace contextRef="#ctx0" brushRef="#br0" timeOffset="859">569 423 56,'22'-15'36,"-6"18"-2,-16-3 1,26 31-10,-21-18-15,3 20-3,-9-4-3,-2 8-1,-7-7-1,1-4-2,0-7 0,9-19 0,0 0-1,0 0 0,3-33 1,13 2-1,2-4 2,3 0-1,-2 1 2,2 5-1,-7 5 1,-1 10 0,-13 14 1,0 0-1,0 16-1,-5 10 1,-4 6-1,2 6 1,1 2-1,3-1 0,3 1-1,4-8-1,5-6-2,-9-26-9,33 7-25,-14-17-1,9 3 0,-6-12-1</inkml:trace>
  <inkml:trace contextRef="#ctx0" brushRef="#br0" timeOffset="1217">918 562 70,'0'0'37,"12"32"0,-17-6 0,5 25-10,-8-16-21,-1 10-1,-11-3-1,-1-3-2,-3-5-2,-4-15-4,10 2-20,-5-28-14,23 7 0,-16-30-1,26 6 1</inkml:trace>
  <inkml:trace contextRef="#ctx0" brushRef="#br0" timeOffset="1592">1129 405 79,'0'0'34,"0"0"0,0 0 0,0 0-26,19 12-2,-6-15 0,9 3-3,3-4 1,1 2-1,-3-3-1,2 3 0,-8-1 0,-2 5 0,-15-2 0,9 17-1,-20-2-1,-5 3 1,-1 3-1,-5 3 1,0 3-1,0-3 0,5-3 1,1-4-1,10 0 0,2-4 0,4-13 0,6 18 0,-6-18 0,21 9 1,-7-4-1,6 1 0,-3-6 0,5 5 0,0-7 0,-3 2 0,1 0-2,-5-7-3,10 8-16,-18-17-17,7 3 1,-5-10 0,4 7-3</inkml:trace>
  <inkml:trace contextRef="#ctx0" brushRef="#br0" timeOffset="2029">1541 276 61,'6'-22'35,"8"8"2,-2-4-2,10 24-8,-1-13-18,14 13-2,-9 1 0,6 16-3,-7 3 1,3 11-3,-6 3 1,-2 8-2,-8 2 1,-9 9-1,-9 4-1,-9 1 1,-11 1-1,-9-4-2,-9-3-2,-15-19-8,6 0-25,-25-24-2,4-6 0,-14-24-2</inkml:trace>
  <inkml:trace contextRef="#ctx0" brushRef="#br0" timeOffset="4806">2134 85 54,'-1'-22'33,"-2"7"-1,3 15 1,0-30-20,0 30-1,8-18-3,6 21-2,-14-3-1,30 10-2,-12 2 0,3 10-1,0 0-1,1 5 1,-4 7-1,0 5-1,-5 0 2,-4 9-2,-1 3 2,-6 10-2,2 4 1,-5 9-1,-2-3 0,-3 3 0,-3 0-1,-4-7 1,-4-7-1,-1-8 1,-5-6-1,-2-12-1,4-7-2,-6-14-2,10 5-14,-6-24-20,11-6 1,-5-17-2,-1-14 0</inkml:trace>
</inkml:ink>
</file>

<file path=ppt/ink/ink3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08:06.1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61 114 51,'-18'3'30,"18"-3"3,-16 0-7,2-9-11,14 9-2,0 0-3,0 0-2,0 0-3,0 0 0,-13-4-1,13 4 0,0 0-1,0 0 0,13-3 0,0 4 1,2-2-2,9 2 1,2-2-1,6 2 0,6-1 0,6 5 0,-1-3-1,1 4 1,2 3-1,-1-3 0,-1 1-1,-4 3 1,-2-5-1,-6-1 0,-3-3 0,-7-1 1,-2-2-1,-5 0 0,-15 2 0,20-6-1,-20 6-2,0 0-2,17 12-9,-17-12-23,-13-3-4,13 3 2,-17-15-2</inkml:trace>
  <inkml:trace contextRef="#ctx0" brushRef="#br0" timeOffset="608">505-1 44,'0'0'31,"-15"3"2,15-3-1,0 0-10,18-2-11,-18 2-3,25 0-1,-11 2-1,11 5-1,-5-4 0,5 9-1,-6-5-1,-3 6 0,-11 0-1,0 6 0,-11 1-1,-6 7 0,-5-1-1,-5 6 1,-3 1-1,-1 2-1,3-1-1,-7-14-5,14 2-28,-12-22-3,8-2 1,-2-18-3</inkml:trace>
</inkml:ink>
</file>

<file path=ppt/ink/ink3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08:08.6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78 128 58,'-25'-13'35,"12"6"-2,13 7 2,-14-15-19,14 15-6,0 0-3,0 0-1,23-3-3,-1 5 0,2-5-1,7 0 0,3-3-1,1 3 0,-4 0 0,-1 2 0,-8 1 0,-5 6 1,-17-6-1,13 30 0,-17-3 1,-4 9-2,-2 4 3,0 6-2,-4 7 1,5 5-1,-3-4 1,10 3-1,-3-4-1,5-3 1,-1-5 0,-4-7 0,-2-7-1,-3-11 1,-3-7-1,-7-10 1,-6-6-1,4-7 0,-4-5 0,4-2-2,5 1-2,2-5-3,15 21-13,-2-32-20,19 15 2,-4-10-1,14 5 0</inkml:trace>
  <inkml:trace contextRef="#ctx0" brushRef="#br0" timeOffset="421">234 358 82,'-13'0'35,"-3"6"-1,-13-2 1,11 5-31,-11-6-1,-2 0-5,8-2-29,-7-5-2,6-5-2,3-4 0</inkml:trace>
  <inkml:trace contextRef="#ctx0" brushRef="#br0" timeOffset="858">534 359 68,'0'0'35,"-6"-26"1,6 26-1,0 0-18,0 0-9,0 0-3,-14 34 0,8-5-2,3 6-1,1 3 0,2 1-2,3-4 1,5-4-1,2-9 0,3-11 0,3-9 0,1-9 0,2-7 0,-3-6 0,0-2 0,-2 0 0,-4 3 0,-1 5 0,-9 14 0,7-13 0,-7 13 0,6 23 0,0-6-1,4 7 1,3-2 0,4 1 0,1-4 0,2-9 0,0-1 0,1-13 0,-4-5 0,-3-10 1,-5-7-1,0-7 1,-3-3-1,-5-1 1,-2 1-1,-4 2 0,1 5-1,-3 6-1,7 23-3,-19-28-15,19 28-18,0 0 2,0 0-3,-12 18 2</inkml:trace>
  <inkml:trace contextRef="#ctx0" brushRef="#br0" timeOffset="1419">1001 539 56,'0'0'35,"-3"17"-1,3-2-1,0-15-9,6 19-18,-6-19-1,8 13-1,-8-13 0,13-7-1,-13 7 1,10-22-1,-9 3 0,-1 6-1,0 13 1,-17-15-2,1 18-1,-4 3-3,2 20-11,-5-13-24,11 5 1,12-18-1,0 0-2</inkml:trace>
  <inkml:trace contextRef="#ctx0" brushRef="#br0" timeOffset="3401">1388 403 78,'-5'-19'37,"5"19"-1,-2-26-2,2 26-25,0 0-1,7 16-1,-14 4-1,7 17-1,-8 7-2,4 15 1,-2 9-1,0 6-1,1 1-1,-1-1 1,0-4-1,3-6 0,-1-14-1,-2-13-1,-1-11-2,7-26-2,-9 13-8,0-32-26,14-4 0,-2-14-1,10-1 0</inkml:trace>
  <inkml:trace contextRef="#ctx0" brushRef="#br0" timeOffset="3697">1359 378 78,'13'-25'35,"0"18"-1,0-2 1,20 5-28,-11 1-2,8 9 0,-2 1-1,5 9-1,-5 6 0,-7 7-1,-8 2-1,-8 4 1,-14-3-1,-13 2 0,-8-6 0,-9-5-2,-5-3-1,-2-12-3,17 6-20,-6-14-12,20 0 0,15 0-1,-9-22 0</inkml:trace>
  <inkml:trace contextRef="#ctx0" brushRef="#br0" timeOffset="4087">1929-9 82,'-14'3'37,"14"-3"-2,-16 22 3,1-3-31,5 15-2,-12 1 2,4 13-3,-3 4 0,3 8-1,-1 3-1,7 7-1,5 2 1,4-1-1,7 1-1,2-5 1,3-6-1,2-8 0,4-8-2,-1-14-2,4-5-4,-18-26-29,24 2-2,-11-24 1,8-2-1</inkml:trace>
  <inkml:trace contextRef="#ctx0" brushRef="#br0" timeOffset="4399">2003 349 76,'0'0'35,"19"-10"0,-3 21-8,-2-8-15,5 18-6,-10-1-1,-1 11-1,-9 3-1,-2 1-1,-10-3-1,0-3 0,0-7-1,0-11 0,13-11-1,-9-13 0,18-9 1,8-7-1,4-6 1,2-6 0,3-4 1,1 4 0,-5 5 1,-3 8 0,-8 7 0,-11 21 0,0 0 0,0 0 0,-10 43 0,2-1 0,-4 6-1,2 6 1,3-1-1,4 0 0,4-11-1,3-7 0,8-15-1,1-12-2,4-4-4,-8-23-16,14 12-16,-2-12 1,5 6-1,-8-6 1</inkml:trace>
  <inkml:trace contextRef="#ctx0" brushRef="#br0" timeOffset="4836">2431 619 91,'-4'24'36,"-2"14"0,-10-6-4,8 10-27,-14-3-2,-4-1-4,4 3-7,-7-22-28,10-1 2,2-17-3,17-1 0</inkml:trace>
  <inkml:trace contextRef="#ctx0" brushRef="#br0" timeOffset="5242">2666 331 72,'0'0'36,"-13"6"-2,0 3 2,11 17-26,-9-2-3,6 14-2,-3-2-2,3 5-1,3-3-1,4-4 0,6-7-1,5-9 0,3-9-1,1-12 1,2-5 0,1-6-1,-5-8 1,-1 2 0,-5-1-1,-2 5 1,-4 0 0,-3 16 0,0 0 0,7 17 0,0 2 0,3 2 0,3 1 0,5-2 0,1-4 0,1-7 1,2-7 0,-2-10 0,-3-5-1,-2-7 1,-7-7 0,0-6 0,-5 1 0,-6-2-1,-3 2-2,-4-2-2,2 17-12,-5-5-21,8 7 0,5 15-1,-8-19 1</inkml:trace>
  <inkml:trace contextRef="#ctx0" brushRef="#br0" timeOffset="5788">3207 139 72,'5'-22'35,"3"9"-1,-2-12-3,7 23-22,-13 2-1,17 5-2,-17-5 0,25 39-2,-12-8 0,3 11-1,-2 3 0,-3 12-1,-4 2 0,-12 8 0,-6-1-1,-11 1 0,-10-3-1,-13-5-3,-1 3-8,-20-24-26,8-4-2,-7-21-1,5-13-1</inkml:trace>
</inkml:ink>
</file>

<file path=ppt/ink/ink3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08:28.6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332 334 57,'0'0'34,"-17"2"-3,17-2 3,0 0-25,0 0 0,-4-16-3,4 16-1,0 0-2,17-13 0,-17 13-1,13-22 0,-7 3 0,2 4 0,0-3 1,0 0-1,-3 2 0,-5 16 0,8-20-1,-8 20 1,0 0-1,0 0 1,0 0-2,5 25 1,-8-8 0,1 9 0,-2 5 0,0 2-1,4 2 1,0 1-1,4 0 1,2-1-1,1-6 0,-3-6 0,5-6 0,-9-17 0,6 22 0,-6-22 0,0 0-1,0 0 1,0 0 0,-19 10-1,19-10 1,-26 3-1,13-1 0,-4-4-1,4 2-2,-5-7-2,18 7-13,-16-6-19,16 6 1,5-17-1,-5 17 1</inkml:trace>
  <inkml:trace contextRef="#ctx0" brushRef="#br0" timeOffset="780">293 76 63,'-13'-20'34,"5"7"-1,8 13 1,-26-23-19,26 23-6,-26-13-2,9 11-2,-8-1 0,3 10-1,-4 4-1,5 7 1,-5 7-2,7 7 1,-3 1-1,9 6 0,0-1-1,5 3 0,1-5 0,7-3-2,2 2 2,6-3-1,-1-2 0,4 1 0,2-1 0,3-4 0,3 2 0,3-2 0,1-4 0,-2 1 0,5-4-1,2-2 1,-1-1-1,2-4 1,3-5-1,-2-4 1,5 0 0,-1-6-1,5-3 1,-4-6 0,-1-5 0,1-6 0,-8-8 1,-2-15-1,-8-12 1,-8-10-1,-6-6 0,-8 2 1,-6 1-1,-11 7 1,-12 10-2,-10 16 2,-8 14-2,-10 15 0,-1 13-1,-9-2-8,16 18-27,-5-5-3,21 6 1,5-5-3</inkml:trace>
</inkml:ink>
</file>

<file path=ppt/ink/ink3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03.8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46 85 60,'-7'-19'34,"7"19"0,-10-27 0,10 27-22,-5-19-3,5 19-1,0 0-2,0 0-1,0 0-1,-13 8-1,9 8 0,2 12 0,2 7-1,3 11 0,3 6 0,3 7-1,-2 4 0,2-3-1,-2-6 1,0-8-1,-3-7 0,1-7 0,-4-9 0,-2-10-1,1-13-2,3 15 0,-3-15-4,0 0-26,0 0-6,15-6 1,-15 6-2</inkml:trace>
  <inkml:trace contextRef="#ctx0" brushRef="#br0" timeOffset="452">210 17 76,'3'-21'36,"-3"21"-1,0 0 1,0 0-28,-21 2-1,15 21-1,-7 3-2,7 16 0,-3 6-2,5 13 0,0 3 0,4 1-2,-2-5 1,1-5-1,-2-6 0,-1-11-2,-1-6-1,5-32-9,-8 20-26,8-20 2,0 0-2,1-20-1</inkml:trace>
  <inkml:trace contextRef="#ctx0" brushRef="#br0" timeOffset="718">189 330 71,'-29'-7'33,"9"7"0,-8-3-3,1 9-31,4-6-27,-2 1-2,5-5-2,4 1-1</inkml:trace>
  <inkml:trace contextRef="#ctx0" brushRef="#br0" timeOffset="1154">311 261 61,'0'0'34,"0"0"1,0 0-1,21 0-19,-21 0-4,18 0-4,-18 0-1,22 13-2,-15 1-1,3 9-1,-5 8 1,-4 7-1,-7 1 0,1 7-2,-4-1 2,0-3-2,-1-8 1,3-5-1,1-16 0,6-13 1,0 0-1,16-18 0,-1-9-1,-1-7 2,3-3 0,2-7 0,-2 1-1,-2 3 0,-4 3 1,-2 6 0,-5 9 0,-4 22-1,0 0 1,0 0-1,2 32 2,-5 2-3,0 6 2,3 5-2,0 0 2,0-2-2,4-7 2,1-6-2,1-11 0,-6-19 1,23 12-3,-23-12-3,30-7-11,-17-15-22,11 7 0,-5-17 0,6 6-1</inkml:trace>
  <inkml:trace contextRef="#ctx0" brushRef="#br0" timeOffset="1810">830 410 77,'0'0'36,"0"16"-1,11 0 0,-11-16-26,16 16-2,-16-16-2,23-3 0,-23 3-2,19-20 1,-19 5-2,-3-2 1,-3 4-2,-5 0 1,-2 8-1,13 5 0,-19 9-1,19 7 0,2 0 1,6 3-1,2-6 0,2 0-1,1-4-2,-13-9-3,23 10-23,-23-10-9,3-13 0,-3 13-2</inkml:trace>
</inkml:ink>
</file>

<file path=ppt/ink/ink3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06.3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216 78 59,'0'-17'35,"-9"-5"1,9 22-7,-16-36-7,16 36-11,-25-3-2,12 21-1,-9 8-2,3 20-1,-6 7-1,5 15 0,1 9-2,-1 4 0,7 7 0,2-5-1,6-1 0,7-1-1,4-2 0,10-1 0,6-3 1,0-6-1,4-9-1,-1-8 1,-2-9-3,-5-17-2,8 3-12,-26-29-22,25-17-3,-9-16 1,9-9-2</inkml:trace>
  <inkml:trace contextRef="#ctx0" brushRef="#br0" timeOffset="1248">242 434 71,'0'0'37,"-26"-3"-1,26 3 1,-13-11-25,13 11-3,0 0-2,17-7-3,-4-1 0,5 4-1,-1-3-1,3-1-1,-1 3 1,-1 5-1,-18 0 0,20 13 0,-14 6-1,-6 2 1,0 8 0,-1 0 0,-2 3 0,1 0-1,-1-6 1,2-2-1,1-5 0,0-7-3,0-12-2,0 0-19,14 8-15,-14-8 0,25-20-2,-12-3 1</inkml:trace>
  <inkml:trace contextRef="#ctx0" brushRef="#br0" timeOffset="1779">599 313 60,'0'0'35,"13"-29"-1,1 17 0,-8-12-20,16 16-2,-12-13-3,11 12-2,-11-6-1,5 10-1,-15 5-2,14-10 1,-14 10-2,6 20 1,-8 4-2,2 14 1,-1 3-1,2 9 1,-2 7-1,1 2-1,-3 3 1,2-1 0,-1-6-1,-1-2 0,-1-5 0,0-6 0,2-4 0,-2-9 0,-4-5 0,4-9 0,4-15 0,-15 10 0,2-16 0,-3-7-1,-1-4-1,-1-9-3,5 5-1,-6-18-10,24 15-19,-8-9-5,16 6 2,0-1-2</inkml:trace>
  <inkml:trace contextRef="#ctx0" brushRef="#br0" timeOffset="2137">730 544 95,'0'0'35,"-16"-7"1,-9 7 0,8 6-35,-2 11-16,-8-15-20,9 2-1,-7-14-2,3-5 0</inkml:trace>
</inkml:ink>
</file>

<file path=ppt/ink/ink3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10.5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 25 37,'0'0'32,"-3"-15"2,3 15 0,0 0-9,-16-10-10,20 29-4,-13-5-3,9 20-4,-4 0 0,7 8-3,-2 0 2,7 0-3,0-9 1,7-5-1,-1-11 0,4-11 0,3-10 1,-3-9-1,3-9-1,-3-10 3,-1-3-2,-2-4 1,-5 0 0,-3 3 1,-3 3-2,-1 7 2,-3 26 1,0 0-2,0 0 1,-7 36-1,5 6 0,1 12 0,0 8 0,2 9-1,0 2 1,4 6 0,-5-7-1,4-3 1,-4-8 0,0-6 0,-3-10-1,-1-13 1,-2-13-1,6-19-1,-20 4 0,7-21-2,4-4-2,-4-12-5,20 11-15,-11-20-15,13 9 2,-1-10-2,10 7 1</inkml:trace>
  <inkml:trace contextRef="#ctx0" brushRef="#br0" timeOffset="531">459 150 82,'0'0'36,"-9"22"-1,15-2 1,-6-20-31,13 25-3,-13-25 2,22 1 0,-12-15-2,0-2 2,-7-7-2,-2 1 1,-10-4-2,-1 6 2,-7 8-3,-3 5-1,2 10-3,-6-12-16,24 9-17,-20 13-1,20-13 0,0 0-1</inkml:trace>
</inkml:ink>
</file>

<file path=ppt/ink/ink3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12.0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59 364 82,'0'0'38,"0"0"-2,0 0 2,-25 30-28,25 18-4,-5 1-1,5 18-2,-3 4 0,3 6-1,-2-4-1,2-6-1,-1-9 0,2-10 0,-2-11-2,-2-10-1,1-9-5,-15-22-27,17 4-4,-4-27 1,8 5-1</inkml:trace>
  <inkml:trace contextRef="#ctx0" brushRef="#br0" timeOffset="250">7 499 73,'14'-27'37,"-2"-3"-1,10 18-1,-5-8-25,13 22-3,-12 2-1,8 15-3,-13 7 1,0 12-2,-9-1-1,-7 5-1,-8 0 1,-7-6-3,-5-4 0,-7-11-3,10 2-17,-9-23-15,14-2 0,1-12-1,14-4 0</inkml:trace>
  <inkml:trace contextRef="#ctx0" brushRef="#br0" timeOffset="546">489 0 80,'0'0'36,"-17"18"1,2-2 0,4 23-28,-7-6-3,1 16-1,-5 1 0,6 7-2,-1 3 0,2 8-1,4 1-1,9-1 0,2 2 0,6-3 0,3-4 0,2-5-2,2-7 1,-1-15-2,1-1-2,-13-35-11,23 19-23,-23-19 0,21-22-2,-16-4 1</inkml:trace>
  <inkml:trace contextRef="#ctx0" brushRef="#br0" timeOffset="811">508 526 59,'16'-20'37,"-3"-3"0,1 18 2,-14 5-13,26 12-21,-23 7 1,3 13-4,-7 1 1,-4 3-2,-3 0 0,0-5-3,3-10 2,5-21-1,0 0 0,8-26 1,5-3-1,0-10 1,5-7 0,-5-6 1,3 1 0,-6 6 1,-1 9 0,-5 14 0,-4 22 0,0 0 0,-13 22 1,7 20-2,-3 12 0,4 8 0,-1 3 0,1 0-1,3-10-1,2-10-2,8-6-3,-8-39-14,22 20-19,-5-28 1,17 1-3,-8-18 3</inkml:trace>
  <inkml:trace contextRef="#ctx0" brushRef="#br0" timeOffset="1186">890 701 89,'0'0'37,"3"35"-1,-7-16 2,14 14-31,-19-2-3,3 3 0,-9-2-2,-3-4-2,5-1-5,-14-22-15,12 5-17,2-20-1,13 10-1,2-32 1</inkml:trace>
  <inkml:trace contextRef="#ctx0" brushRef="#br0" timeOffset="1404">1067 391 93,'-4'13'37,"-9"3"-1,11 18 0,-7 0-32,2 10-1,3-5 0,8 1-2,5-5 0,8-9-1,1-8 0,3-14 0,5-13 0,-4-9 1,0-9-1,-9-6 1,-1-3-1,-7 1 2,-5 2-2,3 5 2,-6 11-1,3 17 0,0 0 1,0 23-1,0 6 0,0 13 1,0 7-1,0 9 0,0 3 0,-4 3-1,0 1 0,-5-7 1,2 0-1,-2-9 1,0-4-2,-1-10 0,3-6-1,-2-16-3,6 4-8,-13-27-25,16 10-1,5-41-1,5 8 0</inkml:trace>
  <inkml:trace contextRef="#ctx0" brushRef="#br0" timeOffset="1856">1438 103 69,'21'-6'38,"0"19"0,-4-1 1,22 21-15,-14-8-16,8 17-2,-8 0-1,1 10-1,-10 7-1,-3 7-1,-13 0-1,-9 7-1,-11-4 1,-6 4-2,-10-5 1,-8-3-3,-2-4-1,-9-22-9,11 0-26,-9-22-2,6-5 0,-3-22-1</inkml:trace>
  <inkml:trace contextRef="#ctx0" brushRef="#br0" timeOffset="2777">2062 234 87,'-4'-25'36,"4"25"0,-13-19-5,13 39-23,-18 5-1,9 24 0,-9 6-2,3 15-2,-7-2-1,4 0-1,-1-12 0,4-14-1,4-18 1,11-24-2,-13-2 0,13-23 2,7-9 0,3-8 0,5-10-1,2-5 0,3-4 1,2 8 0,-2 3-1,-2 11 1,-2 13 0,-3 19 0,-13 7 0,18 41 0,-9 6 0,1 17-1,-3 7 1,4 1-1,-4-3 0,0-14-1,0-12-2,-7-26-5,10 2-15,-8-41-16,9-5-1,4-21-1,12-4 0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8:29.38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17 274 73,'-4'-18'37,"4"18"0,0 0-4,0 0-23,0 0-2,0 22-2,-5 1-1,7 12-1,-2-1-2,3 10 0,-3-4-1,1 0 0,2-8-3,-3-11-1,3-8-5,-16-26-20,13 13-11,-7-46 1,8 12-2</inkml:trace>
  <inkml:trace contextRef="#ctx0" brushRef="#br0" timeOffset="203">16 46 76,'1'-25'35,"-1"5"-2,0 20-5,0 0-27,-4-14-19,4 14-13,0 0-2,0 0-2,8 14 0</inkml:trace>
  <inkml:trace contextRef="#ctx0" brushRef="#br0" timeOffset="437">230 196 75,'0'0'37,"9"19"-2,-22-10 1,13 7-31,-17-1-3,4 7 1,-1-3-1,14 8 1,0-2-1,14 3 1,4-3-1,11 3 1,-2-4-1,-4 2 0,-7-4 0,-12-2 0,-11-3-2,-8-2 0,-9-2-2,-7-7-2,8 12-7,-6-21-27,29 3 0,-23-4-2,23 4 1</inkml:trace>
</inkml:ink>
</file>

<file path=ppt/ink/ink3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16.0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39 529 77,'2'-16'37,"-4"-3"-1,2 19 1,0-21-25,0 21-4,-3 21 0,6 16-3,-7 7 0,4 17-2,-2 10-1,1 11 0,-2 5-1,2-3 0,-2-8-1,-2-8 0,1-12 0,0-14-2,1-11-2,3-31-3,-5 14-10,1-34-23,8 0 2,-5-22-1,7 0 0</inkml:trace>
  <inkml:trace contextRef="#ctx0" brushRef="#br0" timeOffset="250">54 489 87,'20'-28'35,"6"18"1,1 1 1,6 22-29,-14 6-1,1 17-2,-15 3-2,-5 10-1,-16 1-1,-6-3-2,-5-5 0,-8-12-3,6 1-2,-8-24-23,21 6-9,1-26 2,17 0-3,4-13 3</inkml:trace>
  <inkml:trace contextRef="#ctx0" brushRef="#br0" timeOffset="515">610 207 66,'5'-15'37,"-9"-2"-1,4 17 2,-13-13-15,13 13-16,-23 19-1,7 10-1,-7 5-1,3 13-1,-3 8 0,1 7-1,2 1-1,7 7-1,0-1 1,8-4-1,5-6 0,5-5-1,6-7 0,1-9-2,7-2-2,-19-36-11,34 25-23,-16-30 0,5-2 0,-6-13 0</inkml:trace>
  <inkml:trace contextRef="#ctx0" brushRef="#br0" timeOffset="827">663 487 85,'16'-1'35,"3"14"0,-11 0 0,10 13-27,-14 0-3,0 13-2,-12-5 0,3 4-3,-3-12 0,3-7 1,5-19-1,0 0-1,5-18 1,3-12 1,8-12-1,2-7 1,0-3 1,0 0-1,-5 2 2,0 11-1,-6 1 1,-3 24 0,-4 14-1,-5 13 1,-4 15-2,2 14 1,-5 9-1,3 8-1,1 0 0,6-5 0,1-7 0,4-8-3,3-4 0,-6-35-9,30 26-23,-14-32-4,10 6 2,-5-14-3</inkml:trace>
  <inkml:trace contextRef="#ctx0" brushRef="#br0" timeOffset="1186">1027 691 97,'0'0'36,"4"30"1,-17-11-1,13 19-30,-8 1-1,-1 8-2,-7 2 0,2-2-4,-2-7 0,-6-15-4,14 2-21,-11-27-11,19 0-2,-16-27 0,19 1 0</inkml:trace>
  <inkml:trace contextRef="#ctx0" brushRef="#br0" timeOffset="1545">1274 461 60,'0'0'34,"0"0"0,15-11 1,-4-8-16,17 19-7,-11-13-3,12 11-3,-8-3-1,3 8-1,-9-2-1,-2 11-1,-13 1 0,-5 5-1,-11 4 0,-4 4-1,-5 4 1,0-2-1,2 1 0,5-3 0,6-2 1,9-5-1,7-3 0,12-5 1,6-2-1,4-3 1,1-5-1,4 1 1,-1-4-1,-5-1-2,-1 2-1,-8-11-8,12 10-25,-17-16-3,6 4 1,-6-15-2</inkml:trace>
  <inkml:trace contextRef="#ctx0" brushRef="#br0" timeOffset="1903">1735 283 89,'17'11'38,"-2"0"-1,9 15 2,-6-6-27,10 19-5,-7 0-1,0 12-1,-11 0-1,-10 3-3,-10 1 1,-11-4-2,-14-1-2,-16-8-3,-1 6-7,-21-16-27,8-6-2,-10-20 1,1-5-3</inkml:trace>
  <inkml:trace contextRef="#ctx0" brushRef="#br0" timeOffset="3230">2165 26 80,'0'0'34,"-2"-14"-4,2 14 0,15-10-19,4 13-2,-19-3-1,35-6-2,-18 6-1,8 9-1,-2 2-1,-1 14 0,-5 4 0,0 12-1,-8 9-1,-2 12 0,-5 10 0,-7 7 0,-3 10 1,-1 4-1,-6 3 0,2 2-1,-4-6 1,-3-11-1,-9-13 0,-10-13-1,-6-20-3,-15-21-2,7-1-22,-7-27-11,8 2-1,16-7-2,20 1 0</inkml:trace>
</inkml:ink>
</file>

<file path=ppt/ink/ink3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20.2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 78 88,'-6'-21'35,"6"21"1,-6-14-6,10 39-19,-7-2-2,12 25-2,-9 4-2,12 14 0,-6 5-2,5 5-1,-3-4-1,4-8 0,-6-9-1,-1-14-2,2-7-2,-7-34-10,5 21-23,-5-37-2,9 0 2,-5-19-2</inkml:trace>
  <inkml:trace contextRef="#ctx0" brushRef="#br0" timeOffset="218">246 52 91,'4'-38'36,"4"21"1,-8 17 0,0 0-29,-24 36-1,12 17-2,-9 8 0,3 18-2,-5 3 1,6 4-3,-1-8-1,0-10-1,6-16-2,-3-23-7,15-6-28,0-23-1,0 0 0,0-18-1</inkml:trace>
</inkml:ink>
</file>

<file path=ppt/ink/ink3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24.0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158 84 51,'-20'-9'32,"20"9"3,-15-7-1,15 7-11,0 0-12,0 0-2,-4-16-3,17 15-1,1-7-2,8 3 0,0-4-1,2 3 0,0-3 0,-3 4-1,-3-3 1,-5 7 0,-13 1 0,0 0 0,4 17-1,-8 4 0,-3 8 1,1 10-1,0 5 0,0 8 0,3 2 0,-1-3 0,0 0 0,-4-6 0,0-8 0,-5-5-1,-2-4 1,-2-8 0,-1-1 0,1 0-1,1-7 0,3 2 0,13-14-1,-18 15 1,18-15-2,0 0-2,-13-6-5,0-21-14,13 27-15,8-37-1,2 21 2,-3-7-3</inkml:trace>
  <inkml:trace contextRef="#ctx0" brushRef="#br0" timeOffset="421">204 333 96,'-14'-7'36,"-12"-1"-1,5 10 0,-9-2-31,1 6-2,3 7-8,-5-9-29,17 3 1,1-11-1,13 4-2</inkml:trace>
  <inkml:trace contextRef="#ctx0" brushRef="#br0" timeOffset="858">473 289 85,'0'0'35,"0"0"1,-13 26 0,0-8-26,14 17-3,-8-2-2,7 8-1,-3-3-1,6-2-2,1-5-1,5-10 1,-9-21 0,23 15-1,-10-21 1,0-7-1,2-10 0,-4-3 1,0-1-1,-3 3 0,-2 0-1,-2 10 1,-4 14 0,0 0 0,18 10 0,-8 9 0,3 6-1,0-2 1,3 2 0,0-6 0,1-6 0,1-7 0,-4-12 0,-1-7 0,-1-6 0,0-7 0,-2-2 1,-2-6-1,-3-3 0,-1 3 0,-2 1-1,-5 2 0,-3 11-2,-9-6-7,15 26-25,-17-24-3,17 24 1,-20-2-1</inkml:trace>
  <inkml:trace contextRef="#ctx0" brushRef="#br0" timeOffset="1420">992 433 94,'0'0'34,"-14"25"1,1-11-1,16 5-29,-3-4-2,7 2 0,-7-17 0,23 15-1,-10-18 1,3-4-1,-9-8 0,-1 1 0,-7-5 1,-5 3-2,-4 3 0,-5 7-1,1 6-2,-2 1-3,14 14-25,2-15-8,-4 13 1,4-13-3</inkml:trace>
</inkml:ink>
</file>

<file path=ppt/ink/ink3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26.8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48 383 82,'-5'-32'36,"9"8"1,-13-8 0,18 16-27,-15-6-1,6 22-3,0 0 0,6 44-2,-6 0-1,1 18-2,-1 8 1,3 11-1,-6 2 0,3 2-1,-3-6 1,-1-7-1,-2-10 0,1-10-1,0-13 0,-1-11-2,3-6-2,3-22-6,0 0-21,5-16-7,8 3 1,-6-14-1</inkml:trace>
  <inkml:trace contextRef="#ctx0" brushRef="#br0" timeOffset="343">92 338 86,'16'-25'35,"8"14"0,-9 4 1,24 16-28,-18 3-2,5 14-1,-7 5-2,-6 9 0,-8 1-2,-10 2 0,-9-5 0,-11-6-1,-5-5-2,-8-10 0,2-2-3,-10-19-12,15 6-18,4-12-2,27 10 2,-16-26-3</inkml:trace>
  <inkml:trace contextRef="#ctx0" brushRef="#br0" timeOffset="639">507 119 90,'1'-18'36,"-1"18"0,-8-21 1,8 21-30,-18 9-1,8 13-1,-7 5 0,-1 14-2,1 5 0,3 9-1,1 1-1,5 8 1,8-4-1,0-1-1,9-5-1,0-10-1,4-3 0,0-16-5,13 6-15,-12-28-17,11-6 1,-8-13 0,2-3-1</inkml:trace>
  <inkml:trace contextRef="#ctx0" brushRef="#br0" timeOffset="905">585 314 60,'10'-16'35,"4"15"1,-14 1 0,25 13-11,-25-13-18,14 40-1,-14-14-2,2 5-1,-6-2-1,-2-1-1,0-6-1,0-9 0,6-13-1,0 0 1,9-26 0,0-2-1,4-6 1,3-7 0,-2-2 1,-1 5 0,-1 1 1,-4 8 0,-2 7 0,-6 22 0,0 0 1,6 13-1,-9 15-1,0 10 0,-1 5 0,-1 7 0,1-1 0,3-4-1,-2-5 0,6-14-1,2-5-1,-5-21-3,26 13-3,-17-28-22,21 8-8,-8-11 0,13 7 0,-11-7 0</inkml:trace>
  <inkml:trace contextRef="#ctx0" brushRef="#br0" timeOffset="1310">1029 423 95,'0'0'36,"19"32"0,-19-14-4,10 14-25,-16-2-2,-1 9-2,-11-2 0,1 0-4,-3-2-2,-11-19-17,14 11-17,0-14 0,17-13-2,-13 12 2</inkml:trace>
  <inkml:trace contextRef="#ctx0" brushRef="#br0" timeOffset="1731">1335 216 95,'0'0'36,"-18"25"0,12 9-3,-6-5-26,9 15-2,-4 0-1,4 6-2,3-4 0,5-10-1,2-9-1,3-11 1,3-10-1,1-12 0,1-10 0,-1-8 0,-2-8 0,-2-2-1,-3 0 1,-1 7 0,-2 6 0,-4 21 0,0 0 0,0 0 0,9 26 0,-2 5 1,2 2-2,3-1 1,1-4 0,4-6 0,3-10-1,0-14 1,1-10 0,-4-8 0,-2-10 0,-4-6 0,-2-7 1,-5-1-1,-1 1-1,-4 5 0,-1 10-3,-5-4-6,11 16-25,-8-1-3,4 17 1,0 0-1</inkml:trace>
  <inkml:trace contextRef="#ctx0" brushRef="#br0" timeOffset="2293">1860 28 89,'18'-17'35,"-18"17"1,21-7-6,-21 7-22,31-6-1,-31 6-1,30 19-1,-17 3-1,3 16-1,-6 7 0,-1 12 0,-8 9-1,-5 6-1,-13-3 0,-15-3-1,-9-4-2,-14-16-5,6 5-19,-13-33-13,4-3 0,-5-20-2,9-4 1</inkml:trace>
</inkml:ink>
</file>

<file path=ppt/ink/ink3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37.1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362 202 21,'-13'7'25,"13"-7"2,-16-3-10,16 3-2,0 0 1,-10 13-1,-4-20-3,14 7-2,0 0-1,-8 17-1,8-17-3,0 0 0,0 0-2,-5 16 0,5-16 0,0 0 0,15-4-1,-15 4 1,17-9-1,-4 7-1,3 0 1,-1 6 0,2-1 0,1 7-1,-5-1 1,0 8-1,-3 4 0,-7 7 0,-7 1 0,-3 4 0,-7 4-1,-3 1 1,0-2-1,-2-5 1,3-2-1,1-9 0,3-2 1,12-18-1,-13 18 1,13-18-1,0 0 1,0 0-1,0 0 1,0 0-1,21-16 0,-21 16 0,26-7 1,-13 6-1,6-1 0,1 1 0,2 2-1,-4-2 0,0 2-2,-5-8-3,8 13-16,-17-19-17,-4 13 1,5-32-2,-5 14 1</inkml:trace>
  <inkml:trace contextRef="#ctx0" brushRef="#br0" timeOffset="702">357 71 40,'0'0'32,"0"0"1,-17-21 1,17 21-15,-16-11-6,16 11-2,-13-7-2,13 7-2,-22-7-2,8 7 0,-7-6-1,7 7 0,-11-2-1,6 7 0,-6 1-1,4 7 0,-3 3 0,2 5-1,-2 3 0,2 6-1,5 2 1,-1 2 0,6 1-1,7 0 1,0 3-1,4 0 1,4-2 0,1-2-1,-1-1 0,1-4 0,2-1 0,1-1 0,-1-5 0,4 4-1,-2-7 0,2 6 1,0-3-1,2 2 0,-2-5 1,0 0-1,2 0 1,-1-7 0,8 4 1,-3-4-2,7 0 1,2-3 0,6 2 0,-1-6 0,4-5 0,-1-4 0,2-3-1,1-7 1,1-5 0,0-8 0,-2-3-1,-1-6 2,-8-8-1,0-4 0,-11-11 1,-4-8-1,-11-6 1,-8-9 0,-10 3-1,-4 4 0,-5 4 0,-7 13 0,-5 18 0,-6 17-2,3 22-2,-15 3-9,13 26-21,-12-7-6,3 2 0,-3-5-2</inkml:trace>
</inkml:ink>
</file>

<file path=ppt/ink/ink3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43.7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85 64,'-18'-26'35,"18"26"-1,-13-24 3,13 24-24,-1-16-3,1 16-2,0 0-3,0 0 0,0 0-1,-2 37-1,4-5 0,1 12-1,-1 11 0,7 5 0,-4 2-1,0 2 0,4-7-1,-3-8 0,1-8 0,-2-12-1,-4-6 1,2-10-1,-3-13-1,0 0-2,2 15-1,-4-30-8,15 12-26,-16-13 1,3 16 0,16-36 0</inkml:trace>
  <inkml:trace contextRef="#ctx0" brushRef="#br0" timeOffset="359">246 18 78,'0'0'38,"7"-21"-1,-7 21 1,0 0-29,0 0-2,6 19-1,-9 15-1,-6 7-2,2 15 0,-2 8-1,-2 5 0,0 2-1,0-2-1,1-7 1,1-12-2,2-8 0,1-16-3,3-7-1,3-19-7,0 0-19,-5-21-8,14 0 0,-9-14 1</inkml:trace>
  <inkml:trace contextRef="#ctx0" brushRef="#br0" timeOffset="593">227 287 68,'0'0'34,"-4"-13"-2,4 13 1,-35-7-23,13 9-4,-12-2-3,1-1-6,6 2-29,-5-2-1,9 2-2,5-8 0</inkml:trace>
  <inkml:trace contextRef="#ctx0" brushRef="#br0" timeOffset="3370">468 247 48,'-9'-14'32,"9"14"2,6-14-1,-3-3-17,14 21-5,-17-4-3,21-3-2,-21 3-1,23 12-2,-14 3 0,2 10 0,-5 6-1,-1 6 0,-8 2 0,-3 5-1,-4-1 0,-1-6 0,0-6 0,-2-13-1,13-18 0,-15 3-1,15-20 1,9-11 0,2-5 0,7-9-1,1-8 1,1 5 0,1-1 1,-7 9-1,1 2 0,-5 11 1,-4 8 0,-6 16 0,0 0 0,-6 34 0,0 0 0,3 7 0,-2 6 0,2 2 1,3 1-1,4-5 0,0-9-1,4-5 1,2-11-2,-10-20-1,23 12-2,-23-12-3,31-12-20,-24-8-12,14 5 1,-10-7-1,10 7 1</inkml:trace>
  <inkml:trace contextRef="#ctx0" brushRef="#br0" timeOffset="3994">965 387 77,'-19'14'34,"15"-1"1,4-13-1,-3 18-29,3-18-1,0 0 0,17 8-1,-17-8-1,16-11 0,-16 11 0,6-21-1,-6 21 1,-10-18 0,10 18-1,-19 0 0,19 0 0,-17 24 0,14-6 0,3-2 0,4-2 0,-4-14 0,19 12-1,-19-12-1,18-17-2,-18 17-10,5-25-25,-5 25 2,-3-24-2,3 24-1</inkml:trace>
</inkml:ink>
</file>

<file path=ppt/ink/ink3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48.4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142 36 60,'0'0'35,"6"-13"-1,-6 13 1,0 0-21,3-24-4,-3 24-3,0 0-1,0 0-1,-25 16-1,12 9 0,-4 1-1,-1 12 0,0 2-2,-1 7 2,4 5-2,2 10 0,4 3 0,5 3 0,4 0 0,3-1 0,3-1 0,1-3-2,2-10 2,-2-6-1,5-14-2,-5-10-2,7-3-3,-14-20-18,25-1-14,-8-11 0,11-2-3,-3-15 1</inkml:trace>
  <inkml:trace contextRef="#ctx0" brushRef="#br0" timeOffset="4118">327 279 65,'0'-16'36,"-6"-4"1,6 20-5,-3-21-10,3 21-14,7 19-1,-1 12-2,-2 5-1,3 16-1,-1 4-2,3 5 1,-3 0-1,4-4 0,0-8 0,0-10 0,2-12-1,0-9 1,2-12 0,2-12 0,-2-12 0,0-9-1,-1-14 1,0-8-1,0-7 0,-5-7 0,0 4 1,-4 3-1,0 5 0,-2 9-1,-2 11 0,-5 10-2,5 21-3,-18-12-13,18 12-21,-13 22 1,14 1-1,-7-4 0</inkml:trace>
  <inkml:trace contextRef="#ctx0" brushRef="#br0" timeOffset="4493">531 385 91,'0'0'37,"-19"13"-1,6 8-5,-19-16-26,9-1-2,-7-4-1,-5-4-3,9 11-11,-9-20-24,13 10 0,0-10-2,22 13 0</inkml:trace>
  <inkml:trace contextRef="#ctx0" brushRef="#br0" timeOffset="4867">634 429 78,'0'0'37,"-7"-17"-1,7 33 1,-9-1-29,14 21-2,-10 3-1,7 10-2,1 2-1,1-1 0,5-6-2,1-12 1,3-15-1,4-13 0,1-14 1,-1-11 0,0-11 0,4-7-1,-4-8 1,-2 2 0,-2 6 1,-4 3-1,-4 9 0,-5 27 0,0 0 1,0 0-1,2 46-1,-7 0 1,1 6 0,0 16-1,-1 2 1,-2-1-1,1 0 0,-1-7-1,-3-7 1,1-9 0,-1-7-1,1-11 1,2-8-1,7-20 0,-12 15-2,12-15-2,-7-18-4,-6-17-12,17 12-18,-9-16 0,8 4 0,-9-7 0</inkml:trace>
  <inkml:trace contextRef="#ctx0" brushRef="#br0" timeOffset="5429">975 532 87,'0'0'35,"0"0"-1,13-4 1,0 8-32,-13-4 0,25 2-1,-25-2 0,19-10 0,-19 10 0,0-22 0,0 22-1,-10-16 1,10 16-1,-25 6 0,16 7-1,2 4 1,3 3 0,7 2 0,-3-2 0,5-5-1,-5-15 0,0 0-1,0 0-5,-5-19-28,5 19-4,-13-26 0,13 26-2</inkml:trace>
</inkml:ink>
</file>

<file path=ppt/ink/ink3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58.4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 12 31,'0'0'33,"-19"-4"1,19 4 1,-21-10-11,21 10-8,-13 5-4,13-5-3,0 0-2,0 22-2,0-22-1,16 7 0,-2-6-1,3 2 0,4-1-1,-1 0-1,-1-1 1,-1 2-1,-4 1 0,-14-4 0,20 24 0,-19-10 0,-1 2-1,-3 3 0,-1-3 1,-2 2-1,3-4 0,3-14 0,-7 23-1,7-23-2,0 0-2,0 0-8,0 0-18,4-24-9,-4 24 0,9-35-1</inkml:trace>
</inkml:ink>
</file>

<file path=ppt/ink/ink3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0:59.5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141 92 65,'4'-23'35,"-4"23"-1,1-14 0,-1 14-23,0 0-4,18 4-2,-18-4-1,0 0-1,0 0-1,-3 17 1,3-17-1,0 0 0,0 0-1,0 0 1,-4 13-1,4-13 0,0 0 0,0 0 0,0 0 1,0 0-1,0 0 0,0 0 0,0 0 0,0 0-1,0 0 1,0 0-1,0 0 1,0 0-1,0 0 0,-16 3 1,16-3 0,-13 5-1,13-5 1,-19 15 0,6-1 0,0 7 0,-2 2 0,1 9 0,-2 4-1,1 9 1,2 3 0,6 7 0,1 3-1,11 6 1,0 1-1,7 0 1,3-1-1,0-8 0,0-5 0,1-9-1,-2-10 1,-5-12-3,4-5-2,-13-15-9,30-13-16,-12-9-11,11 0 0,-6-13-1</inkml:trace>
  <inkml:trace contextRef="#ctx0" brushRef="#br0" timeOffset="1701">467 366 73,'-3'-19'37,"3"19"0,0-23 1,14 30-28,-14-7-3,-4 44 0,-5-7-2,6 21-1,-4 3-1,1 10-1,0 3 0,3 1-1,-1-5 0,1-8-1,2-10 1,1-11-2,-3-7 0,3-12-1,-2-6-1,2-16-2,0 0-4,-16-30-16,25 9-14,-10-16 1,11 3-1,-10-11 1</inkml:trace>
  <inkml:trace contextRef="#ctx0" brushRef="#br0" timeOffset="1997">439 373 79,'14'-10'36,"-2"-4"0,11 22-8,-2-21-18,9 26-4,-10-4-1,6 13 0,-7 2-2,-3 11 0,-6 3-1,-5 4-1,-10 0 0,-8-6-1,-6-3-1,-7-8-2,-1-1-1,-8-21-6,18 7-23,-11-20-4,28 10 0,-19-20-1</inkml:trace>
  <inkml:trace contextRef="#ctx0" brushRef="#br0" timeOffset="2340">865 139 69,'-6'-18'38,"6"18"-2,-13-17 2,13 17-25,-22 13-6,9 9-1,-9 5-2,5 18 0,-3 3-1,5 14-1,2 3-1,5 5 1,2-1-1,7-2 0,9-5-1,2-7 1,2-4-1,2-15-1,2-4-1,-2-15-1,4-1-5,-20-16-17,23-14-13,-11-7-1,5 4-1,-8-10 1</inkml:trace>
  <inkml:trace contextRef="#ctx0" brushRef="#br0" timeOffset="2652">943 380 78,'13'3'37,"-13"-3"-1,25 25 0,-21 1-29,5 15-1,-12-1-2,4 4-1,-8-4-1,1-4-2,-1-7 0,3-16 0,4-13-1,1-13 1,8-13-1,4-6 1,3-7 0,1-6 0,0-2 1,-2 6 0,1 3 1,-7 8-1,-1 11 1,-8 19 0,0 0 0,0 0-1,-11 32 1,5 7-1,-1 4 0,1 5 0,4 3-1,1-5 0,4-1-3,1-14-1,15 5-12,-19-36-23,36 9 1,-14-23-1,8 6 0</inkml:trace>
  <inkml:trace contextRef="#ctx0" brushRef="#br0" timeOffset="2996">1291 624 73,'-2'13'38,"8"16"0,-10-5-1,8 14-21,-8-5-11,2 6-1,-10-4-3,-3-9-2,3 0-5,-20-19-32,32-7 2,-20-11-2,20-4-1</inkml:trace>
  <inkml:trace contextRef="#ctx0" brushRef="#br0" timeOffset="3230">1474 346 82,'0'20'37,"2"5"-2,-11-5 1,16 15-32,-5-5-1,11 5-1,-4-6-1,8-8 0,0-8-1,1-10 0,-1-8 1,0-11-1,-2-6 0,-3-6 0,-8-3 1,3 3 0,-3-1 1,1 10 0,-1 6 0,-4 13 0,0 0 1,19 26-1,-16 2 0,3 14 0,-6 4-1,0 12 1,-2 7-1,-4 6 0,-1 2-1,-3-5 1,1-3-1,-1-6 0,3-5 0,-2-12 0,1-6-1,-3-17-1,3-6-1,-7-16-4,15 3-12,-17-23-20,15-5 0,-2-12-1,8-1 2</inkml:trace>
  <inkml:trace contextRef="#ctx0" brushRef="#br0" timeOffset="3713">1818 256 86,'27'-10'37,"-14"5"0,13 11 1,-5 3-32,3 8 0,-6 3-2,0 11 0,-8 4-2,-1 12 0,-10 7-1,-7 5 0,0 2 0,-10 3-1,-2 0-2,-2-9-1,2-2-3,-13-25-17,15-2-16,-3-22 0,6-5-1,-4-20 1</inkml:trace>
  <inkml:trace contextRef="#ctx0" brushRef="#br0" timeOffset="5008">2252 286 75,'0'0'37,"7"-14"-1,-7 14 2,0 0-30,-5 32-1,-7-9-2,5 20-2,-6 1 0,0 11-1,0-3-1,1-3 0,3-8 0,5-12-1,0-13 0,4-16 0,0-21 0,4-8-1,0-7 2,9-7-2,-1-8 1,5-3 0,2 2 0,-1 6 0,-1 4 0,-1 12 0,-2 6 1,-1 20 0,-13 4-1,19 38 1,-10 4 0,0 10 0,-1 7-1,1 3 1,1-4-1,-4-7 0,3-8-3,-8-24-4,11 3-16,-12-22-16,10-26 0,-7-4-1,10-4 0</inkml:trace>
  <inkml:trace contextRef="#ctx0" brushRef="#br0" timeOffset="5523">2755 356 79,'0'0'40,"-11"29"-1,10 13 1,-14 4-27,14 16-7,-8 8-2,5 12 0,-3 5-1,2 0-1,0-4-1,0-11 0,1-12-1,0-8 0,-2-13-2,0-20-1,6-19-3,-19-13-11,25-3-23,-7-26 0,6 1 1,-5-23-2</inkml:trace>
  <inkml:trace contextRef="#ctx0" brushRef="#br0" timeOffset="5757">2753 389 92,'19'-23'37,"8"14"0,-6-4-6,16 29-24,-12 4-1,1 18-1,-13 4-2,-1 7 0,-15-1-3,-9-2 1,-10-5-3,-8-18-1,0-3-3,-15-31-16,16 5-17,1-16 1,17 5-2,2-9 2</inkml:trace>
  <inkml:trace contextRef="#ctx0" brushRef="#br0" timeOffset="6116">3259 118 65,'-11'-20'39,"11"20"-1,-13-20 2,13 20-18,-13 13-15,5 8-1,-10 4-2,1 14-1,-5 6-1,5 14 0,-4 7-1,8 6 0,5 5-1,6 0 1,5-1-1,7-6 0,6-2 1,3-12-2,1-9 1,-2-18-5,3-8-2,-21-21-13,28-16-19,-19-11-1,7-3-2,-11-11 3</inkml:trace>
  <inkml:trace contextRef="#ctx0" brushRef="#br0" timeOffset="6412">3325 437 71,'10'-18'38,"8"13"0,-18 5 0,26 3-23,-26-3-8,20 40-1,-19-11-3,-1 6 0,-7-2-1,-3-4-2,-3-4 0,1-12 0,12-13-1,-11-13 0,15-8 0,5-9 0,5-6 0,7-3 1,0-5 0,0 5 0,-3 9 1,-3 4 0,-5 5 0,-10 21 0,0 0 0,0 0 1,-6 32-1,0 5 1,1 3-1,0 11 0,2-1 0,5-2 0,2-3-2,2-12 0,6 1-3,-12-34-4,33 29-10,-33-29-20,35-9 0,-15-4-2,7 7 2</inkml:trace>
  <inkml:trace contextRef="#ctx0" brushRef="#br0" timeOffset="6771">3702 669 76,'0'0'38,"8"20"-1,-2 9-2,-9-7-18,6 20-10,-12-3 0,1 13-4,-5-2 0,-3-5-4,-2-4-2,-8-28-13,18 0-22,-5-19-1,13 6-1,0-37-1</inkml:trace>
  <inkml:trace contextRef="#ctx0" brushRef="#br0" timeOffset="7114">3893 377 65,'0'0'37,"-6"-13"-2,6 13-4,22-11-11,4 14-11,-7-10-2,10 8-2,-3-5-1,0 7-1,-5-2 0,0 8 0,-21-9-1,14 26-1,-18-7 0,-8 7 0,-7 1-1,-1 4 0,-3-1 0,3-3 1,1-2-1,4-5 0,8-4 0,7-16 1,12 18-1,5-17 0,8-2 0,1-2 0,6-3 0,-2 2-2,0-1-1,-6-2-3,6 17-12,-17-20-21,9 7 0,-11-10-1,7 3 1</inkml:trace>
  <inkml:trace contextRef="#ctx0" brushRef="#br0" timeOffset="7473">4343 230 88,'12'-18'38,"7"13"0,-6-1 2,16 20-32,-8 1-1,2 15-2,-2 9 0,-2 12-2,-6 8-2,-5 14 1,-3-1-2,-14 1 0,-6-4-1,-8-8-1,-3-3-2,-13-19-8,10 3-21,-14-29-8,6-3 2,-7-19-3</inkml:trace>
  <inkml:trace contextRef="#ctx0" brushRef="#br0" timeOffset="14244">4759 39 69,'0'0'35,"0"-13"-1,0 13-4,-3-18-18,3 18-2,0 0-2,14-8-1,-14 8-1,18 13-2,-5 0 0,7 11-1,0 4 0,8 6-2,-4 7 1,0 10-1,-7 4 1,-4 3-1,-9 4 0,-4 5 0,-5 1 0,-7-2 0,-5 2-1,-8-7 0,-1 0 1,0-6-1,-2-3 1,-2-1-2,2-5 0,1-8-1,7-2-1,-4-14-3,10-3-2,-8-31-13,22 12-19,-10-43 1,13 5-1,-3-17 1</inkml:trace>
</inkml:ink>
</file>

<file path=ppt/ink/ink3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1:14.5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52 9,'0'-13'26,"0"13"3,0 0 3,-3-29-14,3 29 1,1-13 0,-1 13 0,0 0-4,0 0-4,0 0-3,16 12-1,-14 4-2,4 16 0,-1 4-1,3 15-1,-2 2-1,4 14-1,-3-2 1,3 3-2,-2-9 0,2-5 0,-6-8-1,2-13-2,3-4-2,-9-29-6,20 16-16,-18-30-13,14-1 2,-8-20-2,10 1 2</inkml:trace>
  <inkml:trace contextRef="#ctx0" brushRef="#br0" timeOffset="328">281 54 93,'6'-15'36,"-8"-2"2,2 17-5,2-16-25,-2 16-1,0 0-2,-10 25 0,-2 2-1,2 14-2,-3 5 0,0 12-1,-2 6 0,0 2 0,2-1-1,3-7 1,-2-9-2,1-10 0,2-5-3,-6-27-7,15-7-16,0 0-13,2-22-1,2-11-2,9-12 1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8:32.92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109 126 71,'-5'-38'38,"3"16"-1,-7-13-5,14 19-23,-14-1 0,9 17-2,0 0-1,-1 21-1,-1 3-1,4 14-1,-4 7-1,2 11 0,-1 3 0,1 7-1,-3 2 0,3 1-1,-3-2 0,3-4 0,0-4 1,0-10-1,3-5 0,-3-14 0,0-3-2,0-12-1,0-15-1,0 0-6,6-14-24,-8-15-6,11 3 1,-5-14-2</inkml:trace>
  <inkml:trace contextRef="#ctx0" brushRef="#br0" timeOffset="312">228 375 72,'0'0'37,"-31"-6"-1,11 20-6,-7-18-22,1 17-3,-7-3-3,2-1-5,11 7-30,-7-13-1,14 5-3,13-8 0</inkml:trace>
  <inkml:trace contextRef="#ctx0" brushRef="#br0" timeOffset="609">221 423 70,'0'0'36,"0"0"0,0 35-8,-5-19-17,15 15-5,-10 0-1,7 6-1,-5-3-1,1-1-1,-2-8-1,2-4 0,-3-21-1,0 0 1,0 0-1,-7-31 0,7 0 1,3-8-1,5-3 0,3 0 0,4 4 1,3 5-2,-1 11-1,-1 2-4,7 21-24,-23-1-6,26 0-1,-26 0-1</inkml:trace>
  <inkml:trace contextRef="#ctx0" brushRef="#br0" timeOffset="905">415 395 64,'0'0'39,"9"28"-2,-9-7 1,4 14-22,-1-1-11,3 14 0,-4-1-2,5 0-1,-3-3-1,5-6-1,-1-8 0,1-16-1,6-11 0,-2-13 1,2-10-1,3-13 0,-1-8 0,-2-6 0,0-3 1,-3 3 0,-2 7 1,-3 7 0,-1 5 1,-3 13 0,-3 15 0,1 13 0,2 14 0,-1 11 0,2 5-1,5 8 0,-5 3-1,2-4-2,5-1-2,-9-24-9,14 3-26,-16-28 1,21 4-1,-12-25-2</inkml:trace>
  <inkml:trace contextRef="#ctx0" brushRef="#br0" timeOffset="1342">769 527 62,'13'15'36,"-13"-15"0,32 1 0,-19-14-24,13 6-3,-9-12-2,5 0-2,-6-5-1,-6 1-1,-6 1 0,-4 4-1,-4 5 0,4 13-1,-32 0 0,11 17 0,-4 7-1,3 13 1,4 2-1,6 8 0,9-1 0,10-2 1,12-6-2,7-10 1,7-9-2,2-14-2,5-1-6,-14-29-28,12 0-1,-13-16 0,-2 0-2</inkml:trace>
</inkml:ink>
</file>

<file path=ppt/ink/ink3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1:20.1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105 57 45,'0'0'33,"0"0"1,-16-12 0,16 12-17,0 0-3,19-4-3,-19 4-3,22-15-2,-9 7-1,7 5-1,-2-5 0,3 6 0,-3-3-1,-1 5 0,-4 2-1,-13-2 0,16 13 0,-14 3-1,-5 2 0,-2 10 0,1 4 0,0 13 0,-1 1-1,1 8 1,3-1 0,-2 2-1,0-2 0,-2-7 1,1-5-1,-5-5 0,1-9 0,-1-6 0,-4-4 0,0-8 0,-4-5 1,-1-4-1,-4-6 0,5-1 0,0-3-2,-2-6-1,19 16-2,-26-36-7,26 36-12,1-34-17,17 17 2,-10-12-1,18 6 2</inkml:trace>
  <inkml:trace contextRef="#ctx0" brushRef="#br0" timeOffset="422">221 264 81,'0'0'35,"0"0"-1,-26 1-2,3 1-27,0 8-1,-6-4-2,-2 1-3,5 9-12,-4-15-21,13 2 0,1-6-1,16 3 0</inkml:trace>
  <inkml:trace contextRef="#ctx0" brushRef="#br0" timeOffset="827">478 168 72,'0'0'35,"0"0"-1,0 0 2,0 22-24,3 10-4,-9 0-3,4 11-1,-1 1-1,3 2-1,-1-2 0,2-8-1,4-7-1,1-12 1,-6-17 0,18 2-1,-6-21 1,0-1 0,-2-8 0,0 0 0,-1-1 0,-4 9 0,1 7 0,-6 13-1,0 0 1,9 28-1,-5-2-1,2 4 2,3 1-2,2-2 1,2-5-1,2-8 1,4-7 0,-2-12 0,2-10 0,0-7 0,-3-11 0,1-5 1,-6-7-1,0-2 0,-6-2 1,-3 7-2,-6 2 1,-8 3-2,2 11-3,-12-7-11,13 18-22,-7 0 1,16 13-2,0 0 0</inkml:trace>
  <inkml:trace contextRef="#ctx0" brushRef="#br0" timeOffset="1373">1015 355 90,'-25'16'35,"18"2"-1,7-18-8,-6 26-20,5-12-2,10 5 0,-9-19 0,17 14-1,-17-14 0,22-15 0,-14-6 0,-3 2 0,-7-7-1,-2 3-1,-5 3 1,-2 5-2,-4 8-1,-2 0-2,17 7-4,-35 1-24,35-1-7,0 0 0,0 0-1</inkml:trace>
</inkml:ink>
</file>

<file path=ppt/ink/ink3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1:22.1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89 207 83,'-2'-15'37,"2"15"0,-11 15 0,13 10-29,-11 3-2,6 19 0,-7 8-1,6 13-1,-4 5-2,5 9 0,-2-2-1,2 1 0,-3-8 0,4-10-1,-2-9 0,0-16-1,-1-10-2,5-28-1,0 0-7,-22-28-20,30-7-8,-11-15 1,14-5-1</inkml:trace>
  <inkml:trace contextRef="#ctx0" brushRef="#br0" timeOffset="249">89 263 76,'14'-24'36,"9"18"0,-3-4 1,12 22-27,-5-6-3,3 16-2,-5 4-2,-6 12 1,-10 2-2,-9 4-1,-12-1-1,-8-6 0,-8-2-3,-9-20-3,8 7-15,-10-29-17,14 1 2,-1-16-3,11 3 2</inkml:trace>
  <inkml:trace contextRef="#ctx0" brushRef="#br0" timeOffset="749">653-2 77,'0'0'36,"0"0"-1,-17-8-3,11 23-20,-13 0-4,6 18-1,-9 4-1,5 18-1,-2 11-1,1 8-1,7 2-1,-1 3-1,6-4 0,7-7 0,2-8-1,5-10-1,0-10 1,4-14-3,3-5-2,-15-21-10,33 0-23,-17-18 0,9 0 0,-9-14-2</inkml:trace>
  <inkml:trace contextRef="#ctx0" brushRef="#br0" timeOffset="1029">706 279 87,'10'-16'35,"3"13"0,-13 3-4,29 16-24,-23 1-1,-2 14-2,-8-3-2,0 3 0,-5-3-1,-3-9-1,12-19-1,-13 4 1,16-20-1,3-8 0,7-6 1,7-4 0,2-6 0,0 1 1,0 4 0,-3 7 0,-5 7 1,-14 21 0,11-14 1,-16 27-1,-5 9 0,-3 13 0,0 5-1,0 6 0,1 3 1,2-2-1,7-2-1,3-8 0,9-8-2,4-10-1,9-4-2,-8-21-7,20 13-16,-12-22-10,8 4 0,-8-11-1,1 6 3</inkml:trace>
  <inkml:trace contextRef="#ctx0" brushRef="#br0" timeOffset="1451">1083 444 81,'9'30'38,"-9"-3"-3,9 13 3,-18-5-30,4 10-2,-11-2-2,2-4-3,-4 0-2,-5-20-10,13-2-25,-5-17-1,15 0 0,-10-19-2</inkml:trace>
  <inkml:trace contextRef="#ctx0" brushRef="#br0" timeOffset="1919">1322 144 71,'0'0'36,"-15"-10"-1,14 27 1,-18-1-26,15 21-3,-11 0-3,6 11 0,-1-4-2,9 4 0,2-8-2,8-9 1,7-11-1,3-10 1,3-10-1,4-8 0,-4-12 0,0-4 0,-5-4 0,-4 1-1,-1 4 2,-9 7-2,-3 16 1,0 0 0,-2 17 0,2 8 0,0 5 0,5 0 1,2 0-2,3-4 2,3-10-2,5-10 2,-1-9-1,1-13 0,-5-6 0,0-9 0,-3-4 1,-1-4-2,-5-1 1,-4 3-2,2 10-1,-10-6-13,10 19-20,-4-2 1,2 16-3,0 0 1</inkml:trace>
  <inkml:trace contextRef="#ctx0" brushRef="#br0" timeOffset="2433">1782 34 81,'13'-6'37,"1"11"-2,-14-5 2,21 10-29,-21-10-1,27 26-2,-17-7 0,3 12-1,-1 3-1,-1 13-1,-5 4 0,-2 9 0,-2 1-1,-9 5 0,-9 3 0,-6-7-1,-9-7-2,-13-12-3,1 1-11,-17-28-24,3-1 1,-5-15-2,-3-5-1</inkml:trace>
</inkml:ink>
</file>

<file path=ppt/ink/ink3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1:27.7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255 261 56,'-13'-1'35,"13"1"-1,0 0-1,-16-13-21,16 13-5,0 0-1,22-5-2,-22 5-1,26-4 0,-9 4 0,1 4-1,-1 1 1,-1 6-1,-6 2 0,-3 8-1,-10-1 0,-3 6 0,-7-3-1,-2 3 1,2-4-1,-3-4 0,6-5 0,10-13 1,-5 14-1,5-14 0,22 3 0,0-3 1,-5 2-1,5 2 0,-5 0 0,-1 3 0,-16-7 0,13 27 1,-16-10-1,-6 3 1,-7 2-1,-1 0 1,-5-2 0,4 0-1,-4-2 1,5-7-1,1-2 0,1-7-1,15-2-1,-21-11-3,21 11-9,-21-23-24,21 7 0,-5-4-2,2-2 2</inkml:trace>
  <inkml:trace contextRef="#ctx0" brushRef="#br0" timeOffset="593">183 74 73,'-9'-23'38,"9"23"-2,-13-4 1,18 17-27,-23-5-4,5 16-1,-6-6-1,-1 8-1,-3 6 0,1 3-1,2 6-1,7 4 0,0-2 0,10 8 0,2 0-1,5 3 1,5-7 0,0 0-1,1-5 0,1-6 0,7 0 0,-1-9 0,6-3 0,3-8 0,4 2-1,8-10 0,1-2 0,4-10 1,1-4-1,-5-9 0,0-11 1,-3-11 0,-3-13 0,-6-12 0,-6-11 0,-8-14 0,-6-2 1,-10 7 1,-7 4-1,-15 15 0,-11 13 0,-12 18 0,-11 21-1,-3 19-3,-1 20-7,-11-11-18,25 16-12,3 0-2,22-2-1,7 1 1</inkml:trace>
</inkml:ink>
</file>

<file path=ppt/ink/ink3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1:38.8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209 289 39,'0'0'33,"3"-19"1,-6 4 0,3 15-20,-3-21-4,3 21-1,-6-19-1,6 19-3,-12-13 0,12 13 0,-20-3-1,20 3-1,-29 8 0,13 2 0,-4 2-1,0 7-1,-1 1 1,2 8-1,2 2-1,4 5 1,6 3-1,2 3 1,4 3-1,5-1 1,2 1-1,6-3 0,1-2 0,1-6 1,4-5-1,3-3 0,1-10 0,0-5 0,0-7 0,-5-6-1,3-9 1,-7-5 0,-3-7-1,-5-5 1,-5-3-1,0 1 0,-5 1 1,0 1-1,0 8 1,2 1-1,3 20 1,6-22 0,-6 22 1,28-9-1,-9 7 0,2 8 1,1 2-1,0 9 0,-5 5 1,-2 8-1,-7 2 1,1 5-1,-4 1 1,-1-1-1,-1-3 0,-2-5 0,4-5 1,-1-7-2,0-4 0,-4-13-2,0 0-2,5-13-9,8 3-17,-9-20-8,9 4 0,-1-14-2</inkml:trace>
  <inkml:trace contextRef="#ctx0" brushRef="#br0" timeOffset="671">542 4 70,'-4'-15'40,"4"15"-2,0 0 2,6 25-25,-11-1-9,5 9-3,-6 6 1,5 0-2,-5 1-1,2-5-3,1-1-3,3-34-12,-3 13-23,3-13 1,12-26-3,-2-5 1</inkml:trace>
  <inkml:trace contextRef="#ctx0" brushRef="#br0" timeOffset="1154">987 295 92,'0'0'39,"-17"-9"2,14 30-10,-19-14-25,14 8-2,-7-4-1,2 3-2,13-14-3,-22 14-3,22 4-9,-16-23-24,16 5-1,0 0-2,15 14 2</inkml:trace>
  <inkml:trace contextRef="#ctx0" brushRef="#br0" timeOffset="1420">986 645 96,'-13'6'38,"8"8"3,-11-14-10,16 0-26,-23 18-2,23-18-1,-23 6-3,7-21-8,16 15-24,-14-26-7,15 8 0,-1-9-2</inkml:trace>
</inkml:ink>
</file>

<file path=ppt/ink/ink3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1:59.1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144 51 41,'0'0'34,"-9"-28"0,9 28 1,-13-23-18,13 23-7,-16 6-1,10 10-3,-10 0 0,6 11-2,-7 5 1,4 7-3,-3 4 2,6 9-1,0 2-2,4 5 1,5 4-1,3 4 0,7-2 0,7 0-1,6-5 1,1 1-1,1-5 1,2-9-1,-1-5 1,-5-9-1,-1-4 0,-6-9-2,0-3-2,-13-17-7,22 2-28,-18-17 0,9 5 0,-2-11-2</inkml:trace>
  <inkml:trace contextRef="#ctx0" brushRef="#br0" timeOffset="437">383 243 47,'-10'-22'36,"10"22"1,0 0 0,-13 13-12,5 1-17,9 24-1,-5 4-2,9 16-1,-3 5-1,5 8-1,3 1-1,3-2 0,2-7-1,1-11 1,-2-9-1,0-15 0,-1-14 1,0-18-1,-1-16 1,-2-18-1,0-15 0,-1-12 0,0-12 0,-2-2 0,-1 2 0,-2 8 0,0 10 0,1 11-1,-4 12 0,-1 10-1,3 13-2,-3 13-4,0 0-12,0 0-18,0 0 0,4 17-1,6 3 1</inkml:trace>
  <inkml:trace contextRef="#ctx0" brushRef="#br0" timeOffset="812">590 449 66,'-16'12'35,"-11"-8"-2,3 15-2,-10-21-22,2 7-11,6 1-30,-4-5 0,14-1-3,1-3 0</inkml:trace>
  <inkml:trace contextRef="#ctx0" brushRef="#br0" timeOffset="1233">691 459 70,'-1'13'37,"-4"6"-3,10 17 2,-11-3-29,10 12-2,-5 1-2,5-1-1,-1-1-1,4-14 0,3-11-1,3-12 1,2-10-1,2-11 1,-1-11 0,3-10-1,-5-7 2,-1-5-1,-3 1 0,-1 2 0,-8 5 1,2 9-1,-3 13 1,0 17-1,0 0 0,-13 36 1,9 6-1,1 7 0,0 10 0,2 4 1,2 2-2,3 5 2,2-4-2,1-5 2,-1-6-2,0-7 1,-5-4-1,-2-10 0,-3-8 1,-6-8-1,10-18-1,-26 13 0,8-14-1,4-11-3,14 12-2,-29-37-18,29 18-14,-2-13 1,13 5-2,-4-9 0</inkml:trace>
  <inkml:trace contextRef="#ctx0" brushRef="#br0" timeOffset="1795">1119 547 65,'-26'18'35,"21"-4"-1,5-14 0,-4 26-23,4-26-7,13 15 1,-13-15-1,30 0-1,-15-9 0,1-3-1,-6-3 0,-2 2 1,-8-6-2,0 19 1,-17-19-1,4 25 0,-1 4 0,1 12 0,4 4 0,5 0-1,-1 2 1,4-4-3,4-6-2,-3-18-16,-3-13-18,1-10-1,5 2-1,2-11-1</inkml:trace>
</inkml:ink>
</file>

<file path=ppt/ink/ink3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03.2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45 237 59,'-26'-11'35,"26"11"0,-22-3 0,22 3-22,0 0-3,0 0-3,0 0-1,24 15-2,-9-13 0,11-2-1,0 1-1,3 1 0,-1-2-1,-4 1 0,-5 2 0,-1 3-1,-18-6 1,11 26-1,-14-8 0,-5 3 1,-1-1-1,0 4 0,0 1 0,2-5 0,1 1-1,6-21-1,0 25-3,0-25-12,0 0-22,9-16 0,6 7-1,-8-6 0</inkml:trace>
  <inkml:trace contextRef="#ctx0" brushRef="#br0" timeOffset="421">475 278 81,'0'-28'38,"0"28"-1,-4-13-3,8 27-26,-10 3-1,3 18-1,-2 6-2,2 18 0,-2 7-2,3 8 1,0 4-2,2 1 0,2-4 0,0-5 0,0-13-1,1-13 1,0-10-2,-2-15-1,-1-19-1,0 0-3,0 0-11,4-47-24,8 13 2,-10-16-2,8 2 2</inkml:trace>
  <inkml:trace contextRef="#ctx0" brushRef="#br0" timeOffset="733">482 181 71,'35'-5'37,"-16"7"-2,11 12 2,-5-2-30,6 18 0,-11-4-2,3 12-1,-13 2-1,-5 7-1,-7-4 0,-9-2-1,-8-1-1,-6-12-1,-3 1-3,-5-21-5,16 2-28,-9-19-1,26 9 1,-26-23-3</inkml:trace>
  <inkml:trace contextRef="#ctx0" brushRef="#br0" timeOffset="1061">948 4 78,'-12'-18'38,"12"18"0,-16 20 0,15 6-31,-12 5-2,3 20 0,-5 2-1,3 12-2,1 1 0,2 2-1,3 0 0,6-3 0,5-3-1,3-10 0,5-1-1,2-12 0,2-6-3,-4-17-1,9 3-8,-22-19-25,25-12 0,-16-13-1,5 0 2</inkml:trace>
  <inkml:trace contextRef="#ctx0" brushRef="#br0" timeOffset="1341">1013 269 78,'13'-10'37,"-13"10"-1,28 3-8,-28-3-15,27 28-7,-20 0-1,1 11-1,-8 1-2,0 3 0,-8-8-2,4-5 0,-2-11-1,6-19 0,0 0 0,-3-24 0,12-2-1,0-13 1,5-3 1,1-5-1,-2 2 2,0 9 0,-3 8 0,-4 7 1,-6 21-1,0 0 1,-10 18 0,2 14-1,1 9 1,0 11-1,3 2 0,2 1-1,4-4 0,2-9-1,5-6-2,-1-14-2,14 2-9,-22-24-24,39-9 1,-17-12-2,8 10 2</inkml:trace>
  <inkml:trace contextRef="#ctx0" brushRef="#br0" timeOffset="1700">1397 490 73,'7'19'37,"-11"-1"-1,8 18 1,-17-6-28,10 14-3,-7-3-2,2 0-1,-5-4-2,-2-7-2,5-7-5,-16-17-30,26-6 1,-18-6-3,20-8 0</inkml:trace>
  <inkml:trace contextRef="#ctx0" brushRef="#br0" timeOffset="1950">1570 303 83,'-12'21'37,"6"14"-2,-7-6 0,16 12-31,0-2-2,6 1-1,4-10 0,4-5 0,5-13-1,1-10 0,0-13 0,1-11 0,-6-7 0,-2-8 0,-4-1 1,-2 0-1,-7 5 2,-2 7-1,-1 8 0,0 18 1,0 0 0,-1 16 1,1 6-1,1 17 0,-1 2 0,2 10 0,-1 4 0,-1 1-1,0 1 0,0-2 1,-4 2-2,-2-6 1,-4-5-1,-2-8 0,2-7-2,-7-9-2,8-4-2,-13-25-13,22 7-20,-17-31-1,18 4 0,-1-14 0</inkml:trace>
  <inkml:trace contextRef="#ctx0" brushRef="#br0" timeOffset="2402">1912 36 85,'20'-1'37,"-20"1"0,31 18-3,-11-11-27,10 18-1,-5-3-1,4 15-1,-4 1-2,-2 12 1,-7 8-2,-5 11 1,-5 7-2,-12 2 1,-8-1-1,-9-2 0,-6-1-2,-8-13-1,4-2-4,-19-35-19,17-1-14,-7-24 1,14-3-1,-5-19-1</inkml:trace>
  <inkml:trace contextRef="#ctx0" brushRef="#br0" timeOffset="2870">2396 175 81,'-9'-19'38,"9"19"-1,0 0-3,12 22-25,-8 9-3,9 22-1,-4 6-2,4 8 0,0 2-2,-3-4-1,2-4-3,-6-20-1,5-1-9,-11-40-26,13 8 1,-7-31-1,7-2 1</inkml:trace>
  <inkml:trace contextRef="#ctx0" brushRef="#br0" timeOffset="3057">2628 175 72,'6'-38'38,"-8"5"-1,2 33 1,-17 3-28,14 35-2,-11 14-3,5 20-1,-6 8-1,4 6-2,-2 0-3,-2-16-4,11-3-30,-11-29-3,10-10 1,5-28-3</inkml:trace>
</inkml:ink>
</file>

<file path=ppt/ink/ink3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07.1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61 71 49,'-16'-3'34,"16"3"2,-29-4 0,29 4-19,-18-3-5,18 3-2,0 0-2,0 0-2,0 0-2,24 6 0,-6-12-2,8-4 0,-2 1-1,2-4 0,-3 1 0,-4 2-1,-5 3 1,-14 7-1,0 0 1,8 19-1,-13 1 1,-4 10 0,-5 2-1,2 3 0,2 2 0,0 1 1,6-5-1,-1-2 0,4-2-1,1-10-1,3-3-1,-3-16-6,7 13-17,-13-28-14,8-2 0,-11-17-1,6-4 1</inkml:trace>
</inkml:ink>
</file>

<file path=ppt/ink/ink3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07.7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20 364 85,'0'0'38,"0"0"1,-9 35 0,12 10-31,-7 7-2,4 13-1,-3 5-2,2 8 0,-2-4-2,4-4 1,-1-8-1,0-10-1,2-6-1,-4-13 0,4-8-3,-2-25-3,0 17-12,-6-34-21,10-2 0,-7-20-1,11-2 2</inkml:trace>
  <inkml:trace contextRef="#ctx0" brushRef="#br0" timeOffset="249">36 390 75,'10'-23'37,"12"14"0,-2-4 0,12 19-29,-7 0-1,5 16-2,-4 5-1,-4 11-1,-9 3-1,-9 5-1,-8-3 0,-13-3-1,-7-4-2,-7-12-1,-1 2-4,-18-19-31,20 4 1,0-16-1,11-1-1</inkml:trace>
  <inkml:trace contextRef="#ctx0" brushRef="#br0" timeOffset="639">526 9 74,'3'-17'39,"-3"17"-2,-11 20 2,6 14-29,-11-6-4,-2 18-1,-5 5-1,3 11 0,-3 1-3,7 7 1,4 4-1,11 3 0,7 1 0,7-5 0,7-3-1,2-9 0,2-11-1,-1-15-1,2-9-4,-25-26-10,33-7-23,-21-19-1,5-5 0,-5-13 1</inkml:trace>
  <inkml:trace contextRef="#ctx0" brushRef="#br0" timeOffset="951">644 307 71,'5'-19'38,"12"16"0,-17 3 0,31 19-24,-15 0-8,-2 18 0,-7 1-3,-2 8-1,-8 0-1,-6-7-1,-3-8 0,-1-15-1,13-16 0,-17-10 0,20-11 0,1-9 0,9-8 1,3-3 0,-1-2 0,-2 7 1,3 5 0,-6 11 1,-6 7-1,-4 13 1,0 0 0,-13 35-1,4-5 0,5 10 1,0 5-2,4 6 1,4-1 0,0-8-2,7-2-2,-3-14-2,13 2-10,-21-28-25,26 3 2,-12-24-1,8 8-1</inkml:trace>
  <inkml:trace contextRef="#ctx0" brushRef="#br0" timeOffset="1295">965 547 81,'13'14'38,"-16"2"-1,7 28-3,-8-19-24,4 20-4,-13-1-1,0 6-2,-2-5-1,-5-10-5,4 2-9,-9-27-27,25-10 2,-20-3-2,20-13-1</inkml:trace>
  <inkml:trace contextRef="#ctx0" brushRef="#br0" timeOffset="1607">1189 288 73,'-17'-9'36,"17"9"0,0 0-7,-2-20-19,17 19-3,-15 1 0,32-12-2,-12 7 0,7 8-1,0-3 0,1 8-1,-6 3 0,-6 5-1,-10 3-1,-9 3 0,-9 2-1,-9 2 0,-5 0 0,-5 2 1,5-3-1,4 0 0,8 1 0,7-1 0,7-5 0,11-1 1,4-1-1,7-7 1,-1-5-1,2-4 0,2-4 0,-3-5 0,2 1-1,-5-7-2,3 4-2,-13-16-12,20 9-23,-16-9 0,10 8 0,-12-12 0</inkml:trace>
  <inkml:trace contextRef="#ctx0" brushRef="#br0" timeOffset="2012">1657 173 79,'23'0'40,"-5"-5"-1,12 14 1,-30-9-27,43 29-6,-21-2-2,-2 8-1,-5 10-1,-6 13-2,-9 8 0,-8 9 0,-9 1-1,-13-5-1,-11 1-3,-15-15-3,-2 3-14,-18-34-21,-3-15 2,-20-24-3,-4-22 2</inkml:trace>
</inkml:ink>
</file>

<file path=ppt/ink/ink3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11.5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 73 53,'-4'-14'35,"-4"-6"-1,8 5 2,-6-10-20,6 25-4,0 0-2,27 12-3,-13 4-2,9 13-1,-1 3 0,5 13-1,-4 6 0,-2 8 0,-5 5-2,-1 12 1,-9 6-1,-3 5 1,-6 5-1,-3-4 0,-10-8-1,-2-7 1,-5-15-1,-7-18 0,3-9-2,-1-17-1,3-2-3,-3-22-11,28 10-23,0 0 0,0 0 0,7-28-1</inkml:trace>
</inkml:ink>
</file>

<file path=ppt/ink/ink3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12.0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 66 87,'-3'-18'37,"-2"-4"0,5 22-7,-5-23-18,5 23-4,5 15-2,-1 15-1,0 10-1,7 14-1,-1 11-1,4 12 0,4 7-2,-2-4 1,-2-7-1,-1-14-1,-1-12-3,-11-21-1,8-7-7,-19-32-26,16-3-1,-6-26-1,11 1 0</inkml:trace>
  <inkml:trace contextRef="#ctx0" brushRef="#br0" timeOffset="234">249 50 63,'8'-28'38,"-12"6"-1,4 22 2,-9 18-16,6 21-15,-10 5-2,3 16-1,-4 7-1,2 8-1,2 3-1,0-5-2,0-6-2,-1-16-2,8 1-10,-14-31-26,17-4 2,0-17-2,0 0-2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8:35.17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55 286 53,'0'0'36,"-21"-21"0,21 21-1,-24-1-21,24 21-4,-11-2-2,15 13-3,-5 3-1,6 8-1,4-3-2,4-3-1,0-5 0,2-12-1,1-11 1,-2-13-1,1-13 0,-5-14 0,1-7 1,0-3-1,-3-4 2,1 2 0,-2 9 0,-1 9 0,-5 9 1,-1 17 1,0 0-1,12 39 0,-8-4-1,-1 11 0,-1 3-1,1 4-1,1-1-2,-4-16-4,15 6-21,-13-27-12,-2-15 2,18 3-2</inkml:trace>
  <inkml:trace contextRef="#ctx0" brushRef="#br0" timeOffset="359">306 303 74,'0'0'37,"13"28"-2,-20-4 1,19 13-32,-11-1-1,3 0 0,-4-1-2,-1-9-1,-3-11-1,4-15 1,-16 0-1,10-18 1,3-9-1,3-7 1,3-2 1,7-2 0,2 2 1,9 5 1,-2 5 0,12 12 0,-7 8 0,4 9 1,-4 10-1,1 12 0,-5 5-1,-4 9 0,-6 0-1,-5 4-1,-5-3 0,-6-4-2,-1-4-3,-8-21-8,17 2-27,-2-13 1,0 0-1,-9-26 0</inkml:trace>
  <inkml:trace contextRef="#ctx0" brushRef="#br0" timeOffset="749">715 333 77,'6'-16'39,"-6"16"-2,3-23 1,-3 23-33,-8-17-2,-7 20 0,-7 4-1,1 12-1,0 4-1,0 8-1,8 9-1,3-2-1,7 4-1,2-9 0,10-4 0,1-13 1,6-5 0,3-17 2,2-12 2,5-8 0,0-14 2,-1-7 0,-8-11 0,2-1 1,-7-11 0,0 9 0,-8 1 1,-1 14-2,-3 5 1,-2 17-1,-1 11 0,3 13-1,-10 33 0,6 5-1,0 7-1,2 10 1,2 6-1,4 7 1,-1 0-2,6-5 1,4-7-2,-4-8 0,4-7-4,-9-28-12,14 0-22,-18-13-1,30-20 0,-21-8 0</inkml:trace>
  <inkml:trace contextRef="#ctx0" brushRef="#br0" timeOffset="1280">932 396 66,'18'0'37,"-5"-9"-1,10-2 1,-7-8-28,9 4-1,-12-10-1,3 5-2,-10-3 0,-1 6-2,-8-2 0,3 19 0,-17-13-1,1 20 0,-3 6-1,0 10 0,1 6-1,0 10 1,5 3-1,7 2-1,9 1-1,3-7 0,11-2-5,-1-21-7,19 8-25,-12-26 0,12-1-2,-9-17 3</inkml:trace>
  <inkml:trace contextRef="#ctx0" brushRef="#br0" timeOffset="1530">1212 365 76,'0'0'38,"-1"13"-1,-9 5 1,20 18-30,-7-1-3,5 9-1,0-5-1,-4-3-1,-1-10-1,-6-8-1,3-18 1,-13-12 0,0-13-1,4-12 0,2-7 1,10-7-1,10-1 0,10 5-1,9 13 1,6 8-2,4 18-6,-15 2-30,11 15-1,-10 1 0,-1 0-3</inkml:trace>
</inkml:ink>
</file>

<file path=ppt/ink/ink3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13.1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 93 77,'-19'-7'37,"19"7"-1,-13-7 2,13 7-30,9-13-1,4 7-1,0-7-2,10 5 0,2-5-1,2 2-1,3 1 0,-4 5 0,1 5 0,-6 8 0,-8 4-1,-4 11 0,-5 6-1,-4 10 1,-4 6-1,0 5 1,-4 8-1,3 3 1,-3 2-1,7 2 1,-2 0-1,2-7 1,-1-4-1,2-7 0,-3-8 0,-3-10 0,-4-10 0,-4-9 1,-4-8-2,-3-7 1,-4-3-1,-1-7-2,3-2-2,-3-11-5,19 15-10,-9-20-20,26 8 1,-3-11-1,21 6 1</inkml:trace>
  <inkml:trace contextRef="#ctx0" brushRef="#br0" timeOffset="390">235 343 91,'0'0'37,"-22"-1"-2,9 15-1,-13-11-30,0 7-2,-4 1-3,-5-10-6,18 3-28,-9-7 0,26 3-2,-25-18-2</inkml:trace>
  <inkml:trace contextRef="#ctx0" brushRef="#br0" timeOffset="734">439 286 83,'0'0'37,"-13"-13"-5,13 13 6,-9 17-29,9 10-2,-7 5-2,10 9-2,-5 5 0,5 5-2,3-4 0,1-2-1,3-9 0,2-11 0,1-11 0,2-12 0,-2-11 0,0-7 0,0-6 0,-2-2-1,-1-2 2,-1 4-2,-3 3 2,-6 19-2,8-13 1,-8 13 0,9 21 0,0-3 0,1 3 0,0-6 0,3 1 0,2-6 0,-1-7 0,-1-11 0,-1-8 1,-4-7-1,0-9 0,-6-3 0,1-1 0,-3-3 0,-4 1 0,0 7-1,-1 3-1,-6 7-2,11 21-6,-23-8-24,23 8-3,-9 21-1,13-1 0</inkml:trace>
  <inkml:trace contextRef="#ctx0" brushRef="#br0" timeOffset="1217">879 410 71,'-5'26'36,"0"-9"-1,5 9 1,0-7-21,8 9-11,-2-8 0,6-3-1,-12-17 0,24 7-1,-14-18 0,-1-8-1,-9-6 1,-3-2-1,-5 1 0,-5 1-1,-5 8-2,-5-2-9,23 19-26,-26 0 0,26 0-1,-9 15-2</inkml:trace>
</inkml:ink>
</file>

<file path=ppt/ink/ink3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14.9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49 96 75,'0'-21'36,"0"21"0,4-16-2,-4 16-22,0 23-4,0 12-1,-9 4-1,6 23-1,-6 5-1,8 12-1,-5 5 0,8 4-2,-2 0 1,0-10-1,-2-9 0,-1-13-2,2-16-1,-8-16-1,9-24-3,-16-9-7,20-6-18,-10-27-8,17-2 0,-11-20-1</inkml:trace>
  <inkml:trace contextRef="#ctx0" brushRef="#br0" timeOffset="266">92 15 88,'25'-11'36,"-3"1"0,13 25-6,-8-6-22,3 21-1,-11 0-2,-2 13-1,-16 1-1,-8 3-2,-12 1-2,-11-10 0,0 3-4,-16-22-13,11 6-19,-4-18-1,12 2-1,-3-12 0</inkml:trace>
</inkml:ink>
</file>

<file path=ppt/ink/ink3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16.0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151 35 69,'-4'-18'37,"4"18"-3,-19-18 3,19 18-30,-25 7 0,12 14 0,-4 6-1,2 18-1,1 6-2,-1 13 0,2 7-1,5 7 0,3-2-1,4-2 0,-1-8 0,5-8 0,2-7-1,3-13-1,2-9-1,5-15-2,2-2-3,-8-25-13,11 5-18,-2-18 0,6 5-1,-6-14 2</inkml:trace>
  <inkml:trace contextRef="#ctx0" brushRef="#br0" timeOffset="312">186 257 72,'0'0'37,"17"-19"-2,5 28 2,-8-2-27,8 19-2,-7 1-2,2 12-2,-8 6 0,-1 0-2,-8 1 0,-2-4-1,-7-6 0,0-7-1,0-8 0,9-21 0,0 0-1,0 0 1,-8-29 0,18-2-1,4-4 1,5-4-1,3-1 1,-3 0 0,0 7 1,-3 7-1,-9 9 1,-7 17 0,0 0-1,-6 13 1,-4 16 1,3 10-1,-2 3 0,6 4 0,3 1-1,4-4 1,7-7-2,0-9-1,6-7-4,-17-20-6,40 6-16,-29-21-12,12 6 2,-11-8-3</inkml:trace>
  <inkml:trace contextRef="#ctx0" brushRef="#br0" timeOffset="780">564 640 59,'4'20'38,"-7"-1"-2,3 15 1,-10-11-16,3 12-16,-6-2-1,-4-5-4,1-2-2,-10-19-19,13 6-15,-2-16 1,15 3-3,-7-17 0</inkml:trace>
  <inkml:trace contextRef="#ctx0" brushRef="#br0" timeOffset="1108">793 324 82,'-2'13'37,"-11"-3"-1,18 19 1,-11 0-31,2 12-1,-2 1-1,6 0-2,-3-3 0,10-3-1,-1-7-1,7-8 1,4-11-1,4-9 0,0-9 0,-2-11-1,-1-7 1,-1-5 0,-1-4 0,-6 2 0,-1 1 0,-5 9-1,-4 23 2,0 0-1,0 0 0,7 24 0,-4 7 0,5 2 0,0-1 0,4-3 0,1-8 0,1-11 0,4-15-1,-1-9 1,0-11 0,-3-10 0,-4-1 0,-2-5 0,-2 2-1,-4 2 0,-2 8-3,-12-8-10,12 20-23,-9-2 0,9 19-2,-1-14 1</inkml:trace>
  <inkml:trace contextRef="#ctx0" brushRef="#br0" timeOffset="1607">1286 77 82,'26'2'38,"-5"-1"-1,14 20 1,-7 3-32,4 17 0,-12 5-1,-4 15-2,-9 6 0,-7 5-1,-13-1-1,-7-1 0,-12-8-3,-12-8-2,-2-2-10,-28-30-25,12-9 0,-19-24-3,2-10 1</inkml:trace>
</inkml:ink>
</file>

<file path=ppt/ink/ink3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27.3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252 223 47,'0'0'33,"0"0"1,4-19-6,-4 19-15,0 0-2,12-13-2,-12 13-3,-7-17-1,7 17-1,-18-16 0,5 9-1,13 7 0,-28-4-1,8 7 0,-2-2 0,-1 5 0,-2 4-1,4 3 0,-3 6 0,4 4 0,3 4 0,2 5 0,6 2-1,5 1 1,4-2-1,0 3 0,4-5 0,5-1 1,4-4-1,2-2 0,5-3 0,3-3 0,2 1 0,1-9 0,2-3 0,-4-9 0,0-7 0,-7-10 0,-4-1-1,-6-9 1,-2 0 0,-8-1-1,-2 1 1,-3 3 0,2 4-1,-1 8 1,2 0 0,5 14 0,-1-13 0,1 13 0,14-6 0,-14 6 0,22-3 0,-9 2 0,0 2 0,3 0 0,-1 2 0,-2 9 0,-2 1 0,0 10 0,-3 0 1,0 9-1,-3-1 0,-2 1 0,-1 0 0,-2-5 0,0-5 0,0-2 0,3-4-2,-3-16 0,0 0-4,0 0-10,23-13-16,-19-11-7,14 5-1,-10-12 1</inkml:trace>
  <inkml:trace contextRef="#ctx0" brushRef="#br0" timeOffset="686">584 0 82,'0'0'39,"0"17"-2,16 6-1,-17-1-31,-2 9-2,-6 3-3,0-9-4,9 13-23,-8-25-11,6 1 0,2-14-2</inkml:trace>
</inkml:ink>
</file>

<file path=ppt/ink/ink3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31.0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8 250 68,'-4'-27'37,"4"27"-3,-9-23 2,9 23-32,4 15-12,-4-15-25,0 0 0,0 0-2,0 0 0</inkml:trace>
  <inkml:trace contextRef="#ctx0" brushRef="#br0" timeOffset="1279">775 0 83,'0'0'39,"-18"12"-4,18-12-1,-4 20-37,4-20-33,0 0 2,0 0-4,0 0 0</inkml:trace>
</inkml:ink>
</file>

<file path=ppt/ink/ink3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30.8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17 108 63,'0'-14'37,"-9"-8"-2,9 22 3,-7-17-27,7 17-2,0 20-3,3 3-1,-5 4-1,4 11-2,-2-1 0,0 3-1,0-2-1,0-8-1,0-3-3,0-27-5,8 21-25,-12-37-4,8 3 0,-5-17-1</inkml:trace>
  <inkml:trace contextRef="#ctx0" brushRef="#br0" timeOffset="468">233 0 72,'0'0'37,"-6"17"-2,-11-11 1,9 11-31,-5-1 0,3 7-1,-1-1-2,4 4 1,4-3-1,7 6 0,3-5 0,6 3 0,-1-4 0,-1 2-1,-5-4 0,-6 0-1,-9-4 0,-5-6-1,-6 1-2,-2-11-1,8 8-6,-15-19-25,29 10-2,-9-16-2,9 16 1</inkml:trace>
</inkml:ink>
</file>

<file path=ppt/ink/ink3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31.77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27 80,'-8'-30'38,"8"30"0,0 0-9,-6 16-18,3 4-5,6 13-1,-3 4-2,3 6-1,0 4-3,-3-7-2,5-1-4,-10-25-16,10 5-15,-5-19 0,0 0-1,15-34 2</inkml:trace>
  <inkml:trace contextRef="#ctx0" brushRef="#br0" timeOffset="187">129 28 56,'0'0'36,"19"3"0,-19-3-2,16 49-11,-15-18-18,5 10-1,-5 0-2,1-4 0,-2-6-2,-3-11-1,0-7 1,3-13-1,-7-14 0,5-8 0,2-5 0,2-5 1,4-2 0,2 0 1,4 0 1,5 8 0,0 2 0,3 8 1,-3 3-1,2 8 0,-3 8 0,0 8 0,-5 5 0,-1 7-1,-3 7-1,-1 5 1,-2 2-2,-4 0 0,0-1-2,-8-15-7,12 8-22,-4-29-6,-13 3 0,2-26-2</inkml:trace>
</inkml:ink>
</file>

<file path=ppt/ink/ink3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32.97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45 40 78,'-4'-13'37,"4"13"0,0 0-5,7 41-24,-10-3-2,5 18-1,-7 8-2,4 9 0,-4-1-2,0-5 0,0-4-3,-1-17-2,6-4-8,-14-30-26,14-12 2,-6-19-3,9-9 1</inkml:trace>
  <inkml:trace contextRef="#ctx0" brushRef="#br0" timeOffset="202">61 62 74,'15'-4'36,"-15"4"0,21 22 1,-9 3-30,4 17-1,-4 2-2,8 13 0,-2 0-2,-2-3-2,1-1-3,-5-25-11,8 3-22,-20-31 0,25 1-2,-22-27 0</inkml:trace>
  <inkml:trace contextRef="#ctx0" brushRef="#br0" timeOffset="390">300 14 53,'2'-17'37,"-2"17"-1,0 0 1,-17 17-10,17 23-19,-12 5-2,9 22-1,-4-1-2,6 7 0,1-2-2,4-6 0,0-8-3,-1-13-2,3-6-3,-19-36-24,13-2-8,2-24 1,3-2-2</inkml:trace>
  <inkml:trace contextRef="#ctx0" brushRef="#br0" timeOffset="655">489 35 89,'0'0'38,"8"24"-1,-14-3 1,14 21-33,-8 10-1,3 9-2,-3 5-2,-3-2-1,3-2-4,-9-24-4,13 3-24,-4-41-4,0 0 0,-13-19-2</inkml:trace>
  <inkml:trace contextRef="#ctx0" brushRef="#br0" timeOffset="826">554 76 74,'16'-9'36,"-16"9"-2,26 20 3,-14 10-28,13 25-3,-7 7-1,7 14-2,-2-2-1,-1-6-2,-1-10-4,-11-20-5,13-6-27,-23-32-1,12-13 0,-18-29-1</inkml:trace>
  <inkml:trace contextRef="#ctx0" brushRef="#br0" timeOffset="1014">784 68 51,'4'-13'35,"-4"13"1,0 0 0,-13 26-10,25 15-18,-20 2-3,8 17 0,-5 0-1,3 4-2,-1-1-2,0-12-2,6-5-7,-19-27-28,21-6 1,-5-13-2,-2-26-2</inkml:trace>
  <inkml:trace contextRef="#ctx0" brushRef="#br0" timeOffset="1388">1169 14 65,'0'0'36,"20"10"-2,-20-10 1,-14 12-25,-6-8-5,1 4-2,-8-2-1,1 1-2,0-6 1,4 2-1,6-4 0,16 1 0,0 0 0,0 0 1,0 0 1,21-5-1,-21 5 1,19 17 1,-15-3-1,-1 10 1,-8 5-1,4 7 0,-5 4-1,3 5 1,-1 1-1,4-1 0,-2 3 0,5-2 0,0-4-1,0-4 0,2-4 0,-5-9-2,1 0-1,-1-25-4,4 21-12,-8-34-19,4 13 1,12-32-2,4 12 2</inkml:trace>
  <inkml:trace contextRef="#ctx0" brushRef="#br0" timeOffset="1747">1230 339 56,'-1'-16'34,"-15"23"-2,-13-1-1,-3 9-23,-3 5-38,-3-2-1,2-5-2,2-3-1</inkml:trace>
</inkml:ink>
</file>

<file path=ppt/ink/ink3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38.0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113 386 68,'7'-28'36,"-7"28"-1,-3-25 1,3 25-28,-6-19-2,6 19 0,-21-1-2,8 10 0,-3 5-2,1 13 1,-1 4-1,6 9-1,-1-1 0,5 4-1,3-3 0,7-5-1,2-4 1,4-10-1,3-8 0,0-10 1,3-6 0,-1-4-1,-2-8 1,0-7 0,-2-6-1,-4-4 1,1 1 1,-3 1-1,3 4 1,-4 6 0,-4 20 1,0 0-1,0 0 0,17 33 1,-15 1-2,5 7 1,3 3-2,-1-1-2,4 1-4,-13-24-15,20 8-16,-20-28 0,28 11-1,-20-24 0</inkml:trace>
  <inkml:trace contextRef="#ctx0" brushRef="#br0" timeOffset="406">289 459 54,'0'0'36,"-7"-15"0,10 30-1,-3-15-11,-4 37-19,4-5-2,1 5-1,0-3 0,1-6-2,-4-6 0,2-22-1,0 0 0,0 0 0,-11-21 1,9-8-1,1-5 1,5-3 0,4-3 1,5 3 0,-3 3 2,7 11 0,-1 2 0,1 12 0,-4 6 1,0 20-2,-2 6 1,-3 16-1,-3 6-1,2 5 0,-7 2-1,1-6-1,2 0-1,-6-14-3,9 0-7,-6-32-24,0 0-2,16-4 0,6-6-2</inkml:trace>
  <inkml:trace contextRef="#ctx0" brushRef="#br0" timeOffset="765">755 438 77,'7'-34'38,"2"13"-2,-18-11 1,17 14-31,-17-1 0,9 19-2,-20-9-1,2 20 0,-5 5-2,-1 7 0,-2 7-2,1 5 1,3 2-2,3 2 0,6-3 0,9-5 0,5-7 0,8-5 0,7-8 0,3-14 1,3-5 1,-1-9 0,1-11 0,0-11 1,-2-5 0,-4-9 0,-2-6 1,-1-3 0,0-5 1,-4 4-1,-5 4 1,2 10 0,-6 10 0,-1 12-1,1 27 1,-15 13-1,5 23-1,0 21 0,1 11-1,5 13 1,3 5-1,6 2 1,10-8-2,5-15 2,6-17-1,5-14 0,-1-20-1,-3-22 0,-1-8-3,-10-24-5,6 9-9,-16-19-23,5 9 0,-6-2-1,2 12 1</inkml:trace>
</inkml:ink>
</file>

<file path=ppt/ink/ink3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2:42.2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277 100 46,'0'0'34,"5"-22"0,-5 7 1,0 15-20,5-17-3,-5 17-4,2-19-2,-2 19 0,-3-15-2,3 15 0,0 0-1,-15-6-1,15 6 1,-18-6-1,5 6 0,-2-1-1,-1 5 0,-1-2 0,-2 2 0,0 0 0,-2 13 0,2-4 0,-3 7-1,3 4 0,2 2 1,0 3-1,2 2 0,4 5 0,4 2 1,2 1-1,5 2 0,7 2 0,-1-2 0,7 2 1,2-5-2,2-9 2,0-7-2,4-9 1,0-10 0,-2-10 0,1-6-1,-5-9 1,1-5 0,-8-4-1,-3 1 1,-3 0-1,-4 4 1,-3 2-1,1 5 1,0 3-1,4 16 1,2-16 0,-2 16-1,22 1 1,-3 2 0,1 3 0,-1 0 0,1 3 1,-2 3-1,-5 4 0,-5 4 1,-3 2 0,-8 2 0,1 4-1,-2 0 1,0 2-1,-1 0 0,2-4 0,3 1 0,3-7-1,3 4-2,-6-24-3,22 29-11,-22-29-23,14-13 0,-7-11-1,6-5 0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58:40.0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357 0 71,'0'0'37,"0"0"-1,0 0 1,13 13-29,-13-13-2,-27 17-1,-4-12-1,-4 4-1,-7-3-1,-3 3 0,0-5 0,1 5-1,8-2 0,9-1 0,7 0-1,20-6 0,0 0 0,0 0 0,0 0-1,0 0 1,24 1-1,-10-6 1,-1-3 0,-13 8 1,21-11 0,-21 11 0,18-12 0,-18 12 0,0 0 1,14 9-1,-14-9 1,9 23-1,-7-2 0,1 3 0,1 4 0,-1 4 0,2 4-1,-2 2 1,-2 0-1,1 1 0,-2 1 0,-2-2 0,-1-3 0,2-6 0,-1 0-1,1-7 1,1-3-1,0-19-1,1 21 0,-1-21-1,0 0 1,15-8-1,-15 8 0,23-14 0,-7 5 1,1 2 1,-1 4 1,0-2 0,-3 5 1,-13 0 1,18 8 0,-18-8 0,-9 14 1,-4-5-1,-7 0 0,-7 3 0,-6-1-1,0-2 0,-4 1-1,4-2-2,8 5-6,-7-19-19,32 6-13,-18 3-1,18-3-1,18-21-1</inkml:trace>
</inkml:ink>
</file>

<file path=ppt/ink/ink3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3:06.6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741 381 27,'0'0'31,"19"7"2,-19-7-1,19 6-17,-19-6-2,0 0-4,0 0-1,0 0-1,-12-18-2,12 18-2,-15 0 1,15 0-1,-25 3 0,10 0-1,-6-1 0,-1 1 1,-4-6-1,0 4-1,-3-2 1,0 2-1,-1 1 0,1 1 1,1-2-2,2 2 1,1 0-1,1-2 1,-1-2 0,1-4-1,-1 1 1,2-2-1,1 0 1,3 4-1,2-1 0,2 3 1,15 0-1,-18 1 0,18-1 0,0 0-1,0 0 0,-13 12-2,13-12-3,0 0-15,14-5-18,-14 5 1,30 2-2,-14-2 1</inkml:trace>
  <inkml:trace contextRef="#ctx0" brushRef="#br0" timeOffset="765">760 599 46,'13'1'32,"-13"-1"1,15 8-2,-15-8-20,0 0-2,0 0-1,0 0-3,-19-6-1,19 6 0,-31 0 0,16 3-1,-12-3 0,3 1 0,-4 1 0,-1-2-1,-2-2 0,-1-1 0,-3-1 0,3 0-1,3-1 1,3 5-2,4-1 1,1 4 0,2-2 0,3 4 0,-1-4-1,2 0 0,-5-3 1,-2 0-1,3-1 1,-1 2-1,3-4 0,-1 5 0,5-1 0,13 1 1,0 0-1,0 0-1,0 0 0,0 0-1,-4 14-2,4-14-2,0 0-9,0 0-24,17 8 1,-17-8-2,18-10 2</inkml:trace>
  <inkml:trace contextRef="#ctx0" brushRef="#br0" timeOffset="1404">271 273 38,'13'-11'33,"-13"11"2,14-14-1,-18 1-17,18 19-4,-14-6-3,0 0-3,-14 10-2,8 6-1,-11-3-1,1 11 0,-10-5-1,0 2-1,-5 0 0,1-2 0,0-5 0,1 1-1,3-4 0,4 1 1,6-2-1,16-10 0,-17 22 1,17-22-1,-2 19 0,2-19 0,4 13 0,-4-13 0,0 0 0,0 0 0,11 15 0,-11-15 0,0 0 0,7 13 0,-7-13 0,0 0 1,24 19-1,-6-9 0,4 0 0,4 0 0,4 5 1,5 1-1,1 3 0,2 1 1,-4 0-1,-6-2-1,-4-1-1,-6-7-3,-1 6-5,-17-16-24,0 0-3,13-24-2,-4 11 0</inkml:trace>
  <inkml:trace contextRef="#ctx0" brushRef="#br0" timeOffset="2060">615 273 41,'0'0'32,"0"0"3,0 0-2,0 0-17,5 13-6,-5-13-2,0 0-2,0 0-2,21 19 1,-21-19-2,29 13 1,-11-5 0,4 5-1,-4 0 0,3 6 0,-5-2-1,-1 6 0,-7 2-1,-4 6 0,-5-4 0,-7 4 0,-5 1-1,-3 0 1,-2-2-1,-8-3-1,2 0-1,-6-11-3,8 10-13,-4-24-21,13 4 0,-1-15-2,14 9 1</inkml:trace>
  <inkml:trace contextRef="#ctx0" brushRef="#br0" timeOffset="3261">1431 272 42,'0'0'34,"-2"-15"0,2 15 1,0 0-17,-9-23-6,9 23-3,0 0-2,-13-9-2,0 5-1,13 4 0,-30-2-1,13 5 0,-4 2 0,2 5-1,-2 1 0,0 8 0,0 5-1,3 3 0,1 2 0,3 3-1,2 3 0,3 2 1,3-4-1,4-1 0,0 0 0,2 3 0,4-4 0,4-1 0,2-1 0,3-4 0,0-3 0,6-6 1,1-6-1,0-10 0,1-7 0,-3-9 0,0-8 0,-5-3 0,-3-5 0,-6-2 0,-2 5 0,-2 3-1,-3 3 1,0 7 0,3 16-1,-4-19 1,4 19 0,0 0 0,21-5 0,-8 5 0,5 2 0,-1 1 0,0 3 0,1 1 0,-4 5 0,-2 4 1,-3 2-1,-5 3 0,0 5 0,-2 2 0,1-1 0,-1-2 1,1 0-1,5-5 0,-4-2 0,5-5 0,-9-13 0,16 10-1,-16-10-2,15-2-2,-1 10-7,-20-30-11,23 16-17,-11-16 1,10 6-2,-9-13 2</inkml:trace>
  <inkml:trace contextRef="#ctx0" brushRef="#br0" timeOffset="4025">1758 0 77,'0'0'40,"0"0"0,-21 7-1,21 22-23,-13-1-11,5 8-2,-5 2-2,-5-3-4,11 8-13,-3-21-23,10-6-2,0-16-1,13-11 0</inkml:trace>
</inkml:ink>
</file>

<file path=ppt/ink/ink3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4:23.7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371 146 60,'0'0'34,"0"0"0,0 0 1,0 0-22,9 13-5,-12 0-1,6 15-3,-6 3 0,2 13 0,-4-2-2,1 9 1,-1-3-1,1 6 0,-3-4 0,5-3-1,-2-9 0,4-9 0,-1-4 0,1-8-1,0-17 0,0 15-3,0-15-1,4-13-8,8 2-26,-10-12 1,12 6-2,-10-17 0</inkml:trace>
  <inkml:trace contextRef="#ctx0" brushRef="#br0" timeOffset="405">309 117 53,'0'0'33,"0"0"-1,-16-16 0,16 16-23,0 0-4,20-19 1,-14 6-3,7 4 1,0-4-2,4 1 0,4 1 0,5 8 0,-3 3-1,5 10 1,-4 4 0,1 8-1,-6 3 0,-3 7-1,-6 2 1,-10 1 0,-9-4 0,-5-2 0,-4-3-1,-2-4 0,2 0 1,1-8-1,6 2 0,11-16 0,2 24-1,13-15 0,5-2 1,2 3 0,0-3 0,-1 1 0,1 5 0,-5 4 0,-8 4 1,-5 5 0,-4-1 0,-7 4 0,-7-3 0,-8 1 1,-3-10 0,-2-5 0,-4-9 0,1-6-1,0-6 1,4 2-2,8 0-1,2-2-3,16 9-9,0 0-24,0 0 0,0 0-2,13 1 2</inkml:trace>
  <inkml:trace contextRef="#ctx0" brushRef="#br0" timeOffset="1092">167 37 62,'0'0'36,"-6"-19"-2,6 19 1,-11-15-22,11 15-5,-13 2-1,4 14-1,-6-2-2,2 10 0,-7 5 0,-2 10 0,3 2-2,4 16 0,2-3 0,5 7 0,4 4-1,10-1 0,7 2-1,3-5 0,4-1 1,3-9-1,2-4 0,-1-12 0,2-6-2,-5-12-1,6-4-3,-9-20-11,19 7-22,-11-13 0,15 0-1,-6-11 1</inkml:trace>
  <inkml:trace contextRef="#ctx0" brushRef="#br0" timeOffset="1513">717 9 63,'0'0'35,"15"-12"-1,4 14 2,-19-2-26,34 6-3,-16 2 1,8 13-3,-4-5 1,4 12-3,-6 2 1,0 8-1,-2 7-1,-4 5 0,-7 7-2,-2 7 1,-8 6-1,-6 3 1,-5 2-2,-11-7 1,-3-2-1,-9-7-1,1-5-4,-15-30-14,12 4-19,-8-19 0,13-5-2,-5-14 1</inkml:trace>
</inkml:ink>
</file>

<file path=ppt/ink/ink3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4:41.39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41 65 54,'-5'-16'35,"5"16"0,-8-23 0,8 23-20,0 0-7,0 20-1,-5-2-1,6 12-3,-4 7 1,2 9-1,1 8 0,-3 6-2,4 0 0,1 2 1,-2-1-1,0-2 0,-2-10 0,1-4 0,-1-11-1,-1-5 1,-1-9-1,4-20-1,0 0-2,-15-11-3,15 11-14,-1-47-19,8 14 2,-7-13-3,10 6 1</inkml:trace>
  <inkml:trace contextRef="#ctx0" brushRef="#br0" timeOffset="374">-7 24 63,'14'-1'35,"-14"1"-2,30-10 1,-30 10-26,31-8-2,-14 3 0,9 6-2,0-2-1,1 6-1,-5 3 1,-1 6-2,-3 4 1,-7 6-1,-9 3 1,-6 5-2,-5-2 1,-9 4-1,-6-1 1,-3-4-2,1-1 0,-1-9-2,5 1-2,-10-21-17,16 10-15,0-17 1,16 8-2,0 0 2</inkml:trace>
  <inkml:trace contextRef="#ctx0" brushRef="#br0" timeOffset="733">239 327 75,'0'0'36,"3"19"0,-16-6 0,23 12-30,-11 3-2,5 13 0,-4 1-1,5 6-2,-5-2 1,1-6-1,-2-5-1,1-12 0,0-23 1,0 0-1,-16-19 1,10-14 0,3-8 0,1-6-1,2-2 1,9-1 0,0 1 0,8 8-1,2 9-1,3 7-1,3 12-3,-12-5-11,16 21-22,-11-3 1,5 15-2,-10-2 2</inkml:trace>
  <inkml:trace contextRef="#ctx0" brushRef="#br0" timeOffset="1154">500 437 61,'0'0'35,"30"-9"0,-30 9 0,31-15-22,-27 2-6,-4 13-2,9-17 0,-9 17-2,-17-9-2,2 12 1,-5 3-1,1 4 0,-6 4 0,3 8 0,5 2-1,1 5 0,10-2 0,2 1 1,8 0-2,6-2 0,12-1-2,-2-11-3,15 11-12,-12-25-19,12 4 1,-10-12-2,4 2 1</inkml:trace>
  <inkml:trace contextRef="#ctx0" brushRef="#br0" timeOffset="1466">734 394 83,'0'0'37,"0"0"-1,-3 13-2,8 18-29,-7 1-1,4 7-2,-4 1-1,-1-4-1,-1-4-2,-2-11 1,6-21-2,-13 2 1,10-16-1,-1-12 1,4-5 1,4-4 0,5-6 2,4 3 0,3 1 1,4 6 1,1 5 0,3 13-1,0 2 1,-1 17 0,-1 7-2,-5 12 1,-2 7-1,-5 8-1,-3 5 1,-1 1-1,-4 1 1,-2-6-1,-2-5-1,1-7-1,1-3-1,0-26-6,5 19-22,-5-19-6,14-21 0,-9-4-2</inkml:trace>
  <inkml:trace contextRef="#ctx0" brushRef="#br0" timeOffset="1903">1028 483 67,'13'-1'36,"9"1"-1,-22 0 1,47-9-29,-28-4-1,-1 3-2,-7-8-1,-6 2 0,-10-1-2,-8-1 0,-6-1-1,-5 5 1,1 5-1,-2 13 1,5 9-1,4 9 1,7 10 0,8 9 0,7 4 0,4 2-1,6-2-1,1-7-1,6-3-3,-7-24-12,12 3-20,-5-22 0,7 2-1,-9-14 2</inkml:trace>
  <inkml:trace contextRef="#ctx0" brushRef="#br0" timeOffset="2215">1306 327 64,'0'0'35,"7"-14"1,5 36-3,-6-6-20,16 20-7,-5 3-2,8 11-2,-3-4-2,-5-2-2,3 3-8,-9-27-25,12-5-1,-10-25-1,6-6 1</inkml:trace>
  <inkml:trace contextRef="#ctx0" brushRef="#br0" timeOffset="2387">1578 368 74,'-29'4'36,"15"30"-1,-16-3-4,13 18-24,-18-2-3,4 7 0,-5-6-2,3-9-3,6 6-11,0-25-24,12-2 1,-2-17-3,17-1 1</inkml:trace>
</inkml:ink>
</file>

<file path=ppt/ink/ink3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4:44.55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68 90 69,'-1'-21'36,"1"21"1,0 0-2,-2 37-27,-5-3-1,4 17-3,-4 6 1,3 11-2,-5-1 0,6 2-2,-4-10 1,3-8-2,-2-10 0,-1-12-2,5-11-2,2-18-4,0 0-25,-7-16-4,11-3 0,-4-15-1</inkml:trace>
  <inkml:trace contextRef="#ctx0" brushRef="#br0" timeOffset="234">63 114 70,'1'-16'36,"12"26"0,-13-10 1,22 41-30,-14-6-1,13 16-1,-2 4-1,5 6-1,1 0-1,-1-1-2,4-3-2,-6-12-1,4 4-10,-19-28-24,12-7 0,-19-14-1,13-13 0</inkml:trace>
  <inkml:trace contextRef="#ctx0" brushRef="#br0" timeOffset="437">347 34 78,'4'-30'37,"-4"30"-1,0 0-7,13 14-21,-16 15-2,3 20-1,-6 4-1,5 15-1,-8 3 1,6 5-2,-4-4-1,3-5 0,-1-6-2,2-12-1,6-4-2,-9-26-9,17 2-25,-11-21 1,13-9-2,-12-11 0</inkml:trace>
  <inkml:trace contextRef="#ctx0" brushRef="#br0" timeOffset="687">442 411 60,'0'33'32,"3"8"-1,-2-5-10,8 8-14,-3-6-3,6-2-1,-5-14 1,7-10-1,-14-12 0,25-13 1,-12-12-2,1-6 0,-5-9 1,4 0-1,-7 1 0,0 6-1,-8 5 1,-3 6-1,-9 7-1,-4 7-1,-4 11-3,-10-8-19,9 13-12,-3-3 2,7 3-4,-1-5 2</inkml:trace>
  <inkml:trace contextRef="#ctx0" brushRef="#br0" timeOffset="1108">684 371 75,'2'28'35,"-8"-2"0,10 9 0,-5-1-32,4 5 1,-3-5-2,2-5 0,-2-9-1,0-20 1,0 0-1,0 0-1,-4-30 1,3-3 0,1-4 0,1-3 0,3 1-1,2 3 0,7 8-1,0 8-1,5 18-8,-18 2-25,34 2-2,-21 3 1,5 10-1</inkml:trace>
  <inkml:trace contextRef="#ctx0" brushRef="#br0" timeOffset="1373">885 361 80,'5'13'38,"1"14"-2,-8-7-2,11 18-28,-9 1-3,1 11 1,1-8-3,-4 0 1,-1-8-2,-1-10 0,4-24-1,-16 11 1,16-11-1,-14-32 0,8 5 0,4-8 0,4-1 1,5-3 0,6 2 0,4 1 0,2 7 0,3 4 1,0 7 0,-1 10-1,0 8 1,-7 11-1,-2 8 1,1 10-1,-4 3 0,-8 2 0,2-1 0,-3-2-1,1-6 0,-2-8 0,1-17-1,0 0 1,17 8 0,-2-19 0,1-5 1,5-1 1,1-5 0,3 5 0,-3-2 0,-1 3 1,-2 2-1,-6 9 0,0 9 0,-4 9 0,-6 6-1,-2 7 0,-5 6-1,0 2-2,-1 7-3,-15-18-22,18 3-8,2-26-1,-2 13-1</inkml:trace>
  <inkml:trace contextRef="#ctx0" brushRef="#br0" timeOffset="1888">1429 450 55,'5'-22'36,"-5"22"-1,0 0-1,-15 5-14,0 0-17,1 10 0,-8 1-1,4 7-1,1 4 0,4-1-1,4 3 0,9-4 0,5-5-1,8-7 1,4-9-1,3-4 1,4-7 0,-4-9 0,-1-6 0,-2-5 1,-1-2 1,-7 4 0,-2 1 1,-3 6-1,-1 3 1,-3 15-1,0 0 0,0 16 0,0 1-1,2 4-1,-1 2 0,1 2-1,2 1-1,0-10-4,12 12-20,-16-28-11,23 0-1,-10-16 0,8-3 0</inkml:trace>
  <inkml:trace contextRef="#ctx0" brushRef="#br0" timeOffset="2278">1659-3 83,'0'0'38,"13"9"-2,2 24-3,-8 4-27,-3 12-2,-7 7 1,6 6-1,-10 4-1,0-1-1,-2-1 0,-1-1-1,0-3 0,1-6 0,2-3-1,1-11-1,6-2 0,0-16-3,9 3-10,-9-25-25,8-19 0,0-9-2,5-11 0</inkml:trace>
</inkml:ink>
</file>

<file path=ppt/ink/ink3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4:47.62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313 54 65,'0'0'35,"9"-15"1,-9 15-1,-13-7-22,-10 1-9,-5 4-2,-9-2 0,-5 3-1,-5-4 0,5 1 0,6 0 1,7-1-1,9 4 1,20 1 0,0 0 0,-1 19 0,1-19-1,17 29 1,-11-7-1,0 5 0,-1 4 1,0 4-2,-8 3 2,1 4-1,-1 0 0,1 2 0,-3-2 0,4 0-1,-2 2 1,1-5-1,2-2 1,3-5-1,-1-3 0,-2-5 0,0-3 0,-2-7 0,2-14 0,-3 15-2,3-15-2,0 0-2,0 0-8,-11-35-21,22 20-3,-5-14-1,14 10 1</inkml:trace>
  <inkml:trace contextRef="#ctx0" brushRef="#br0" timeOffset="406">203 406 68,'0'0'35,"0"0"-2,-29-7 1,8 12-30,-5-2-2,-5 2-4,5 5-24,-4-13-6,8 2-3,2-10 1</inkml:trace>
  <inkml:trace contextRef="#ctx0" brushRef="#br0" timeOffset="656">287 289 74,'-5'24'36,"-7"-7"-1,11 12 1,-11-8-31,8 14-2,-1 1 0,2 3-1,3-2-1,3-2-1,6-9 1,1-6-1,6-8 0,3-9 0,3-9 1,-1-9-1,0-8 1,-4-6 0,-4-6 0,-4-1 0,-5 2 0,-5 2-1,-11 7 1,-2 6-2,-4 11-1,-6 3-2,6 23-12,-8-14-20,13 12-1,-1-6 0,11 6 0</inkml:trace>
  <inkml:trace contextRef="#ctx0" brushRef="#br0" timeOffset="983">490 403 75,'5'22'36,"8"13"-2,-16-3 2,14 9-31,-9-8-2,2 2 1,-4-12-2,0-5 0,0-18 0,0 0-1,-17-22 0,11-7 0,2-6 0,4-3-1,1-1 1,8 2-1,2 2 0,4 6-1,5 10-2,-1 3-2,10 21-11,-12-11-21,9 13 1,-7-7 0,7 12 0</inkml:trace>
  <inkml:trace contextRef="#ctx0" brushRef="#br0" timeOffset="1217">733 369 70,'0'0'35,"2"22"-1,-8-9 2,18 17-28,-17-4-2,7 10-2,-5-2-2,1 1 0,-2-8 0,0-2-1,4-25-1,-9 16 0,9-16 0,-9-22 0,7 2 0,2-6-1,4-4 1,6 0 0,2-1 1,4 4-1,2 5 2,3 7-2,-4 8 2,3 11-1,-4 9 0,0 14 0,-6 3-1,0 5 1,-5 2-1,-2-3-1,-3-3 1,-3-11-1,3-20 0,0 0 0,-13 3 0,7-22 0,6-4 1,3-6-1,1-2 1,5-1 0,7 2 1,4 2 0,2 5 0,4 7 0,-3 4 0,0 9 0,-3 9 0,-2 9 0,-7 8-1,-3 5 1,-7 2-1,-1 4 1,-3-2-1,2 0 0,-2-9-1,0-8-2,9 2-6,-6-17-25,0 0-4,20-10 0,0 4-2</inkml:trace>
</inkml:ink>
</file>

<file path=ppt/ink/ink3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4:50.13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223 52 65,'0'0'37,"-3"-30"-2,3 30 2,-11-22-27,11 22-3,-21 5 0,7 13-3,-8 7 0,-1 17-1,-3 4 0,-1 10-1,1 4 0,6 3 0,4 4-1,4 5 0,8 1 1,11 2-1,4 1-1,6-1 1,6-5-1,3-2 1,3-8-1,-3-13 0,-2-11 0,-4-13-2,-3-8-1,-17-15-2,27 0-9,-27-28-21,17 7-3,-8-17-2,12 2 0</inkml:trace>
  <inkml:trace contextRef="#ctx0" brushRef="#br0" timeOffset="359">422 325 61,'-13'-23'39,"13"23"-2,0 0 3,-10 22-17,1 2-16,9 11-3,-1 7 0,1 8-1,-3 4-1,1 5-1,1-4-1,-1-7 0,2-9-2,-4-16-2,2-5-4,-15-26-13,17 8-18,-12-29 1,12 4-2,-8-19 2</inkml:trace>
  <inkml:trace contextRef="#ctx0" brushRef="#br0" timeOffset="593">320 334 75,'15'-23'36,"2"21"0,-17 2-6,37-7-22,-16 1-2,8 8-1,-3-4-1,6 7-1,-8-4 0,3 5-1,-2 1 0,-3 8-1,-12 5 0,0 6-1,-9 4 0,-9 2 0,-3 3-1,-10-2 0,-4-3-2,-10-8 0,8 1-4,-20-25-18,21 10-13,-1-16 1,27 8-1,-22-14 1</inkml:trace>
  <inkml:trace contextRef="#ctx0" brushRef="#br0" timeOffset="999">738 343 82,'0'0'38,"0"0"-1,-7 15 1,10 9-32,-9 2-2,3 11 0,-4 4-2,3 6 1,-1 4-3,-1-4 0,5-2-1,-5-9-3,6-4-2,-14-31-12,14-1-20,0 0 1,-2-28-2,-2-10 3</inkml:trace>
  <inkml:trace contextRef="#ctx0" brushRef="#br0" timeOffset="1186">712 374 68,'6'-13'36,"11"21"0,-17-8-2,34 36-18,-17-7-11,8 15 0,-3 0-1,4 6-1,-3-5-1,-1 0-2,-1-8-3,-9-19-7,14-3-27,-26-15 0,31-11-2,-24-15 2</inkml:trace>
  <inkml:trace contextRef="#ctx0" brushRef="#br0" timeOffset="1389">1052 348 65,'-5'-14'37,"5"14"-1,0 0 2,-4 17-21,-5 1-12,5 12 0,-9 3 0,4 9-1,-4 4-1,2 6 0,5-1-2,0-5-1,2-4-1,-1-12-1,7 0-4,-2-30-12,0 0-21,0 0 0,10-11-2,-6-22 1</inkml:trace>
  <inkml:trace contextRef="#ctx0" brushRef="#br0" timeOffset="1903">1480 302 71,'0'0'35,"0"0"-1,-13-4-1,13 4-27,-39 13-3,10 0-1,-5-2 0,2 2-1,-1-1 0,5 1 0,4-2 1,11-2-1,13-9 1,0 0 0,0 0 0,3 16 1,-3-16 0,14 3 0,-14-3-1,13 4 0,-13-4-1,12 16 1,-11-3-2,4 6 1,-1 4 0,0 4 0,1 7 0,-4-3-1,2 4 1,-3 0-1,1-4 1,-2 0-1,1-4 0,-4-4 0,-1-4-1,1-2 0,0-4-1,4-13-2,0 0-4,-18-10-14,18 10-16,6-37 0,10 18 0,-6-14 1</inkml:trace>
  <inkml:trace contextRef="#ctx0" brushRef="#br0" timeOffset="2293">1431 584 57,'21'-12'34,"-21"12"-1,0 0 0,0 0-15,-26 7-15,3 2-2,-6-2-4,6 5-30,-12-5 0,10 0-2,-1-7 1</inkml:trace>
  <inkml:trace contextRef="#ctx0" brushRef="#br0" timeOffset="2683">1731 202 49,'6'-11'34,"10"8"2,-16 3-1,26-7-10,-26 7-15,35-5-3,-21 7 0,11 9-3,-6 4 1,7 9-2,-1 7 0,-2 8-1,-3 6 0,-4 9-1,-6 7 0,-5 1 0,-7 9-1,-10-2 1,-6-1-1,-13-4 0,-7-5 0,-9-10-2,-10-9-3,-16-21-9,17 0-25,-15-19-2,10-9-1,0-14-1</inkml:trace>
</inkml:ink>
</file>

<file path=ppt/ink/ink3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15.84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43 66,'4'-35'31,"0"17"-3,-4 18-26,0 0-30,6 15-4,1 3 1</inkml:trace>
  <inkml:trace contextRef="#ctx0" brushRef="#br0" timeOffset="1029">754 74 73,'8'-24'32,"-8"24"-3,0 0-29,0 0-28,8 21-4,2 4 1</inkml:trace>
</inkml:ink>
</file>

<file path=ppt/ink/ink3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4:59.8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148 22 79,'-13'-13'37,"13"13"-1,0 0 1,10 25-29,-1-8-3,5 16 0,3 0-2,6 7 0,0-1-2,0-4-1,-7-2-1,-1-16-1,-15-17-2,0 0-1,0 0 0,-7-39-1,-1 9 0,-8-13 1,6 1 2,-3 2 2,4 3 2,5 8 1,0 7 2,4 22 1,0 0 0,-5 19 0,1 5-1,0 12 0,-5 2-3,4 3 0,-3-2-3,0-12-3,8 8-12,0-35-19,0 19 1,0-19-2,21-18 1</inkml:trace>
  <inkml:trace contextRef="#ctx0" brushRef="#br0" timeOffset="344">303 137 68,'0'0'34,"-33"-1"0,3 5 0,-9-10-20,4 14-11,-7 5-9,-1-9-26,10-3-2,5-2 0,8-3-2</inkml:trace>
</inkml:ink>
</file>

<file path=ppt/ink/ink3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00.6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80 230 76,'-8'-23'36,"8"23"0,0 0-3,-7 21-23,1 4-2,6 17-3,-8 5 1,5 11-3,-5 1 0,4-3-1,-3-4-2,-1-7 1,3-13-2,0-16 0,5-16 0,0 0 1,-13-22-1,13-10 0,4-5 0,2-11 1,3-5-1,1-6 1,3-7-1,3 4 2,0-4-1,3 8 0,-4 4 0,-1 8 1,-2 10 0,0 15 0,-12 21 1,20 12-1,-14 20 0,1 14 0,2 14 0,0 11 0,1 6 0,-1 3 0,-1-7-1,1-8 1,0-14-1,-3-13 0,-2-16-1,-4-22 0,0 0 1,-11-32-2,-1 0 1,-6-3 0,-2 0 0,-5 4-1,3 7-1,-7 3-2,12 20-9,-14-6-23,31 7 0,-20 3 0,20-3-1</inkml:trace>
  <inkml:trace contextRef="#ctx0" brushRef="#br0" timeOffset="546">323 42 83,'0'0'38,"0"0"-1,19 45-2,-16-8-25,6 19-4,-9 5-1,0 12 0,0-2-2,1-1-1,-2-9-1,2-10-2,1-7 0,-2-18-3,5-4-1,-5-22-5,16-2-18,-14-25-10,12-3 1,-8-20 0,9-3 0</inkml:trace>
  <inkml:trace contextRef="#ctx0" brushRef="#br0" timeOffset="748">478 86 80,'7'-19'35,"2"34"1,-9 8 1,10 22-29,-12 7-1,7 14-3,-5 3 0,0 6-1,1-7-1,2-9-3,0-5-4,-6-23-13,16-4-20,-13-27 0,22 6-1,-13-26 1</inkml:trace>
</inkml:ink>
</file>

<file path=ppt/ink/ink3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01.8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140 504 76,'8'-13'36,"-11"-9"-1,3 22-7,-5-34-14,5 34-8,-21-19-1,6 22-1,-2 5-2,-3 11 0,1 7-2,-1 3 0,7 2-1,2 1 0,7-1-1,4-7 1,6-8-1,-6-16 0,22 5 1,-9-17 1,4-7 1,-4-1 0,0-5 1,-1 6 1,-4-1 0,-8 20 0,0 0 0,15 1 0,-11 22-1,0 18 1,-1 11-1,3 14-1,-2 10 0,1 1 0,0-3 0,-2-1-1,3-8-1,-4-14-3,3-9-2,-5-42-11,8 22-21,-8-22-1,7-20-1,-4-12 1</inkml:trace>
  <inkml:trace contextRef="#ctx0" brushRef="#br0" timeOffset="499">243 388 88,'0'0'36,"-3"13"1,13 16-1,-7 0-30,4 13-2,-7 1 0,6 3-2,1-4-1,2-7-1,6-9-1,-2-15 1,4-9-1,-1-10 0,-2-11 0,1-9 0,-2-7 0,-3-4 1,-4 1 0,-3 3 1,-3 5 0,1 5 0,-4 9 0,3 16 0,0 0 1,9 25-1,-1 4 0,5 7 0,2 2-1,-2 1-1,6 2-2,-6-18-5,16 11-18,-12-30-12,9-1 0,-7-16 0,10 1 0</inkml:trace>
  <inkml:trace contextRef="#ctx0" brushRef="#br0" timeOffset="843">719 464 82,'-16'-19'36,"0"14"-2,-14-3 2,11 13-31,-7 6-2,4 9 0,2 8-1,8 5-1,4 2-2,9-2 0,5-1 0,4-8-1,7-13 0,2-11 0,0-11 1,-2-10 1,-1-9 1,-3-4 0,-6-2 1,3 4 1,-4 0 1,-1 9-1,-3 8 1,-2 15-1,0 0-1,9 35 0,-6-1-1,1 3 0,-1 7-2,-1-3-2,6 2-4,-13-22-16,21-2-15,-16-19 1,27-14-1,-18-12 0</inkml:trace>
  <inkml:trace contextRef="#ctx0" brushRef="#br0" timeOffset="1170">868 442 83,'10'19'36,"-6"1"-2,12 15 1,-7 0-31,-1 9 0,-5-5-2,-1-4-1,-2-5-2,-3-12 1,3-18-1,-19 3-1,10-17 1,-1-10 1,6-5 0,5-3 1,4-5 1,9 7 1,2-4 0,9 11 0,-5 0 0,3 11-1,-3-1 1,-1 9-2,-3 8 1,-16-4-1,17 29-1,-15-3 1,1 6-1,-2 2 0,2 2-1,-3-7-3,6 10-9,-12-23-25,6-16 1,17 5-2,-17-5-1</inkml:trace>
  <inkml:trace contextRef="#ctx0" brushRef="#br0" timeOffset="2028">1316 65 92,'-2'-20'36,"2"20"2,-2-22-10,2 22-21,0 25-2,0 4 0,-2 9-2,4 10 0,-2 4 0,0 9-2,2 2 1,0-2-1,-2-6 1,0-4-2,-3-9 0,-1-10-1,2-1-3,2-31-3,-3 30-11,3-30-20,-1-14-1,2-10 0,15 7 1</inkml:trace>
  <inkml:trace contextRef="#ctx0" brushRef="#br0" timeOffset="2262">1403 372 66,'-6'-17'35,"6"17"-2,-31-15 1,7 25-16,-11-5-16,-4 2-3,4 6-4,-6-4-28,17-1-1,7-5 0,17-3-1</inkml:trace>
  <inkml:trace contextRef="#ctx0" brushRef="#br0" timeOffset="2465">1433 381 78,'3'23'38,"6"15"-1,-12-3 0,14 5-26,-9 3-8,-2-7-1,0-1-4,-9-22-12,8 3-22,1-16 0,-5-13-2,2-13 2</inkml:trace>
  <inkml:trace contextRef="#ctx0" brushRef="#br0" timeOffset="2621">1489 125 69,'6'-48'36,"-6"3"-2,6 24 2,-9 8-23,3 13-14,14 23-16,-14-7-18,11 6 1,-1-4-3,7 5 2</inkml:trace>
  <inkml:trace contextRef="#ctx0" brushRef="#br0" timeOffset="2808">1916 61 88,'-2'-18'37,"-9"-5"-1,11 23-4,-13-22-27,0 25 0,-6 4-1,6 11 0,-3 8-1,3 6-2,-1 4 0,2 7 1,3-4-1,2-4-1,1-3 2,-1 0-1,0-6 0,3 2 0,-1-2 0,2 1 0,2 1 0,1 1-1,-3 0 0,6 2 0,-3-4 0,4 1 1,1-3-1,-3-3 0,3-1-1,-4-5 1,2-1-2,-3-15-2,-4 13-2,-9-26-9,13 13-19,0-21-4,4 1-1,-7-13 1</inkml:trace>
  <inkml:trace contextRef="#ctx0" brushRef="#br0" timeOffset="3167">1858 373 65,'-20'-1'31,"-2"10"-3,-1 7-4,-3-6-51,1-3-2,8-1 0,3-6-2</inkml:trace>
  <inkml:trace contextRef="#ctx0" brushRef="#br0" timeOffset="3339">1883 324 87,'10'36'37,"-6"-11"0,11 20-2,-10-8-28,7 12-1,-6-5-3,-1 2 0,0-5-4,-7-15-3,5 7-13,-3-33-20,0 0 0,-11-33-1,15 4 0</inkml:trace>
  <inkml:trace contextRef="#ctx0" brushRef="#br0" timeOffset="3510">1982 113 82,'0'-29'34,"0"29"-2,2-15-8,-2 15-55,-9 25 0,6-10-2,8 7 0</inkml:trace>
  <inkml:trace contextRef="#ctx0" brushRef="#br0" timeOffset="3666">2052 439 77,'19'23'35,"-6"-21"0,5-1 1,0-10-28,5 5-2,-7-11-2,3 2 0,-12-3-2,-3 2 0,-5 1 0,1 13-1,-15-15-1,1 17 1,-2 6-1,-1 10 1,1 7-1,1 8 0,5 6 0,6 2 0,7 3-1,2-5-2,10 2-1,-2-18-6,17 4-22,-12-25-4,10-2-1,-12-19 0</inkml:trace>
  <inkml:trace contextRef="#ctx0" brushRef="#br0" timeOffset="3932">2293 440 77,'0'0'35,"19"-1"-1,-19 1 1,23 39-27,-17-13-3,4 8-1,-8-2-2,0-2 1,-6-5-2,-3-8 1,7-17-1,-20 5 0,9-18 0,3-9 0,3-7 0,7-3 0,1-4 0,8-1 0,2 4-1,6 5 1,-1 3-1,0 6-2,4 8-3,-15-10-15,15 16-19,-9-7 2,10 11-3,-7-7 3</inkml:trace>
  <inkml:trace contextRef="#ctx0" brushRef="#br0" timeOffset="4228">2645 331 67,'0'0'36,"0"0"-2,0 0 3,0 0-20,-18 22-12,10-2-2,-3 1 0,7 5 0,4 2 0,6 2-1,3-2-1,4 1 1,-6-3-2,-6-4 1,-5 3-3,-11-6-1,-2 1-5,-23-11-28,15 4-1,-8-16 0,13 3-2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8:26.8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-1 18 58,'3'-25'25,"-3"25"-26,0 0 1,0 0-29,14 30-1</inkml:trace>
  <inkml:trace contextRef="#ctx0" brushRef="#br0" timeOffset="1823">714 100 57,'3'-19'28,"-3"19"-25,0 0-3,0 0-31,18 3 1</inkml:trace>
</inkml:ink>
</file>

<file path=ppt/ink/ink3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06.7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148 37 69,'0'0'35,"8"-20"-1,-8 20 2,-2-17-27,2 17-2,-19 13-1,5 7-2,-9 5 0,2 9-2,-2 4 0,3 7-1,2 0 0,5-3-1,10-3-2,6-9 1,6-8-1,4-13 1,6-9-1,3-13 1,-1-6 1,1-10-1,-3-7 2,-3-2 0,-3 0 1,-3 5 0,-5 6 1,0 6-1,-3 7 1,-2 14 0,0 0-1,10 22 0,-6 2-1,5 12 0,0 6-2,-2-2-2,3 4-3,-8-15-10,18 5-22,-13-21 0,10-3-1,-11-23 1</inkml:trace>
  <inkml:trace contextRef="#ctx0" brushRef="#br0" timeOffset="359">354 121 92,'0'-26'37,"0"26"0,6-26-5,7 38-26,-16 4 0,5 21-2,-2 5 0,1 16-1,-1 9-2,0 11 1,4 3-2,-4-1 0,2-3-3,-4-13-1,5-4-4,-17-29-13,14-5-17,0-26-1,-16-12 1,1-18 0</inkml:trace>
  <inkml:trace contextRef="#ctx0" brushRef="#br0" timeOffset="593">377 246 76,'24'-41'36,"-7"-2"0,10 18 0,-12-2-27,14 21-2,-12 3-2,2 16-1,-6 9-2,-3 11-1,-10 6 0,-4 2-1,-8 4-1,-8-5-1,0 2-2,-16-23-10,14 0-23,-10-18 1,13-2-3,0-15 2</inkml:trace>
  <inkml:trace contextRef="#ctx0" brushRef="#br0" timeOffset="843">609 81 67,'0'0'38,"13"-12"1,-3 25-1,-10-13-16,16 45-16,-11-3-1,3 18-1,-6 9-2,5 11 0,-4-1-2,0 1 0,-3-7-1,-6-14-3,6-5-1,-13-28-9,17 0-20,-17-29-5,13 3 1,-8-38-2</inkml:trace>
  <inkml:trace contextRef="#ctx0" brushRef="#br0" timeOffset="1077">718 146 85,'17'-23'37,"9"16"0,-12-4 1,12 19-32,-9 0-2,-4 14 0,-4 4-2,-5 10 0,-11 5-2,-6 1 0,-6 1-2,-9-6 0,-1-1-3,-7-17-7,17 1-26,-7-21 1,26 1-2,-21-19 2</inkml:trace>
  <inkml:trace contextRef="#ctx0" brushRef="#br0" timeOffset="1326">801 246 45,'18'6'34,"4"-8"2,12 5-2,-8-14-7,10 9-19,-10-14-2,3 3-1,-12-10-1,-4 3-2,-10-2 0,-6 5-1,-5 2 0,-7 3 0,-1 11-1,0 11 1,2 12-1,1 8 1,0 12-1,5 3 0,4 5-1,4-4-1,7 2-2,-2-21-5,19 5-22,-6-26-5,12-6 0,-1-19-1</inkml:trace>
  <inkml:trace contextRef="#ctx0" brushRef="#br0" timeOffset="1591">1270 129 73,'8'-22'35,"-13"-1"-1,5 23 1,-24-13-28,9 26-1,-11 5-3,1 13-1,2 4-1,-2 7 0,8 4-2,8-5 0,6-2 0,8-13 0,8-7-1,3-19 1,1-6 0,2-16 1,-2-7 0,-1-6 1,-3-4 0,0 2 1,-8-1 1,4 10 1,-5 4 0,-4 24-1,11-15 1,-11 15-1,11 28-1,-7 2 0,3 5-1,-2 8-1,0 2-4,0-11-5,12 9-20,-8-28-10,13-4 0,-9-21 0</inkml:trace>
  <inkml:trace contextRef="#ctx0" brushRef="#br0" timeOffset="1950">1460 104 68,'9'13'36,"-6"7"1,8 16 0,-12-7-21,11 16-12,-7-1-1,3-4 0,-8-6 0,-1-5-1,-1-13-1,4-16-1,0 0 1,-10-39 0,11 2 0,7-5-1,3-4 1,9 1-1,4 6-1,-1 3-3,12 23-18,-14-9-15,5 10-3,-5-2 0,-1-1-1</inkml:trace>
</inkml:ink>
</file>

<file path=ppt/ink/ink3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11.8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172 453 47,'7'-25'32,"-11"9"3,4 1-1,-7-10-14,7 25-10,-15-26-1,15 26-3,-22-4-1,7 17-1,-4 4-2,1 10 0,-2 2-1,1 7 0,2 1-2,4-2 1,6-5-2,5-5 1,8-6-1,-6-19 1,27 13-1,-8-17 1,3-6 1,-3-8 0,0-2 1,-3-7 0,-8 0 0,4 1 1,-8-1 0,0 5 0,1 2 0,-5 20 1,0 0-1,0 0 0,13 12-1,-9 12 0,5 3-1,0 0-2,2 5-3,-5-18-10,13 5-23,-19-19 1,30-11-2,-14-15 1</inkml:trace>
  <inkml:trace contextRef="#ctx0" brushRef="#br0" timeOffset="390">392 84 55,'6'-34'36,"-11"7"-1,5 27 1,-7-24-14,7 24-15,-11 22-1,5 3-1,-4 0 0,4 8 0,0 2-2,3 6 0,3-2 1,4 7-2,1-4 1,4 2-2,-7-5 1,4 5-1,-1-4 0,-5-2 0,1-4-2,-2-1 1,1-1 0,1-2-1,2-4-2,-7-9-2,12 7-7,-8-24-15,0 0-13,12-31 1,7 9-1,-11-17 2</inkml:trace>
  <inkml:trace contextRef="#ctx0" brushRef="#br0" timeOffset="686">495 335 68,'-16'-6'32,"-7"10"-2,-8-1-5,-2 12-25,1 4-11,-7-3-18,3-9 0,4-1-2,6-9-1</inkml:trace>
</inkml:ink>
</file>

<file path=ppt/ink/ink3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12.9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171 203 77,'0'0'38,"-10"-25"-2,10 25 1,0 0-30,0 0 0,0 25-2,0 4-1,-3 10-1,1 7-1,-3 8 1,2 4-1,-2 0 0,0-2-1,0-5 0,-1 0 0,2-5 0,3-2-1,-4-10 0,4-7-1,-2-1-1,2-8-1,2-3-3,-1-15-10,7-13-23,-5-9 1,15 2-1,-8-12 1</inkml:trace>
  <inkml:trace contextRef="#ctx0" brushRef="#br0" timeOffset="265">204 483 55,'-35'-6'27,"-2"7"2,-7-4-12,8 3-44,6-2-2,8-7 2,22 9-1</inkml:trace>
  <inkml:trace contextRef="#ctx0" brushRef="#br0" timeOffset="405">249 0 76,'0'0'37,"3"19"-2,3 22 0,-8-4-28,11 21-1,-12 2-1,10 14 0,-5-2-1,2 5-1,-3-5-1,1-1-1,-1-10-1,-2-7 0,-1-11 0,-1-14-1,-1-13-1,4-16 0,0 0 0,-10-28 0,11 2 0,4-7 1,2-3 1,5 0 0,1-1-1,5 4 2,3 6-1,2 6 2,-2 7-1,4 12 0,-3 8 1,-1 12 0,-5 9 0,-3 9-1,-7 6 1,0 8-2,-8-1 1,-2-7-3,-2-2-1,-5-14-4,14 3-14,-3-29-17,0 0 0,4-29 0,10 5 0</inkml:trace>
  <inkml:trace contextRef="#ctx0" brushRef="#br0" timeOffset="827">519 628 73,'0'0'36,"15"1"-2,-15-1 3,43-4-28,-26-7-2,9 6-1,-8-10-2,3 2-1,-8-4-2,-7 2 1,-3 1-1,-3 14 0,-20-12 0,5 17-1,-6 5 0,-1 13 0,2 6 1,4 3 0,1 7-1,11-3 0,8-1 0,9-6-1,9-6 1,7-13-3,7-3-1,-6-20-9,18 6-25,-15-19 1,5 1-2,-11-9 1</inkml:trace>
</inkml:ink>
</file>

<file path=ppt/ink/ink3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14.5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79 22 74,'-3'-16'36,"-6"0"-1,9 16 2,0 0-30,-4 29-1,0 5-1,-1 21-1,-1 8 0,2 12-1,-2 3-1,2 3 0,0-8-1,-1-9-1,1-14 1,-3-14-1,1-14-1,6-22 0,0 0 0,-9-15 1,9-6-1,2-6 1,5-2 0,2-1 0,4-1 1,3 2-1,2 3 1,4 7-1,-2 3 1,4 8-1,-4 10 1,-1 8-1,-3 8 0,-2 5 0,-7 7 0,-7 0 0,-11-1-1,-7-7 0,-3-8-2,-11-8-1,3 1-8,-13-18-25,19-2 0,-1-8 0,17 5-2</inkml:trace>
  <inkml:trace contextRef="#ctx0" brushRef="#br0" timeOffset="453">234 456 74,'30'0'36,"-8"-9"-1,7 2 1,-7-12-30,2 5 0,-10-13-2,-3 7-1,-11-2-1,-3 2-1,-10 2-1,-1 11 1,-4 11 0,1 12 0,-2 9 1,3 10-1,2 7 1,2 5-2,8 3 1,2-2-3,8-5 0,-2-15-6,22 7-19,-8-26-10,17-3 0,-5-14 0,12-2 1</inkml:trace>
  <inkml:trace contextRef="#ctx0" brushRef="#br0" timeOffset="718">637 436 74,'-7'-19'34,"7"19"-1,-29-12 2,14 24-30,-9 2-1,3 13-2,-1 3-1,4 2-2,5 3-1,4-4 0,10-8-1,5-10 0,10-7 1,1-15 0,5-7 2,0-5 0,-2-12 3,2 3-1,-7-7 2,2 11 0,-11 0 0,5 10 0,-11 16 0,0 0 0,12 13-1,-9 19 0,-2 10 0,-1 12 0,3 12-2,-3 13 1,0-1 0,0 7-1,-3-4 0,3-3 0,-7-13 0,0-11-2,-6-12 1,-5-20-3,-1-9-2,-7-27-10,16 1-23,-9-25-1,14 0 0,-3-23 0</inkml:trace>
  <inkml:trace contextRef="#ctx0" brushRef="#br0" timeOffset="1155">802 407 85,'13'6'37,"-3"18"0,-8 3 0,9 10-31,-8 4-3,2 6-1,-7-3-4,-5-15-7,10-6-28,-3-23 1,-15-15-1,5-20 0</inkml:trace>
  <inkml:trace contextRef="#ctx0" brushRef="#br0" timeOffset="1467">992 367 54,'4'28'37,"-2"-3"-1,7 11-1,-9-7-13,7 9-18,-7-1-1,0-4-1,-2-7-1,-2-7-1,4-19-2,-16 3 1,16-3-2,-13-29 1,13 6 0,1-6 0,5 0 1,7 2 1,8 3 2,3 6 0,-1 2 0,6 10 1,-5-1 0,0 14-1,-6 2 1,-4 11-2,-7 7 0,-2 6 0,-4 2-1,-1 4-1,-1 1-2,-5-14-8,12 0-25,-6-26 1,0 0-2,0 0 1</inkml:trace>
  <inkml:trace contextRef="#ctx0" brushRef="#br0" timeOffset="1810">1278 391 77,'14'-2'35,"-10"15"-1,5 15 0,-3 3-28,3 14-2,-9-3-1,0 3-2,-2-4-2,-7-10-1,1-8-1,8-23-1,-16 3 1,7-22-1,9-2 1,0-11 0,7 0 3,2-1 1,4-1 1,6 11 2,-3-3 0,7 13 1,-4-2 0,4 14-1,-5 2 0,3 14-1,-8 5 0,3 11-1,-7 4-1,-3 7 0,-2-1-1,-8 1-2,1 0-2,-10-21-13,10 0-20,3-21 0,0 0-1,7-32 1</inkml:trace>
  <inkml:trace contextRef="#ctx0" brushRef="#br0" timeOffset="2169">1583 427 86,'0'0'35,"9"18"1,7 5-2,-16 0-30,2 12 0,-2 0-2,0 2-3,-3-1-3,-12-21-18,12-2-15,3-13 2,-6-25-2,-1-12 2</inkml:trace>
  <inkml:trace contextRef="#ctx0" brushRef="#br0" timeOffset="2496">1782 351 68,'7'18'37,"-7"-2"-1,7 16 1,-11 3-27,8 9-7,-5-4 1,0 6-2,-2-7-1,-2-6 0,-2-8-2,7-25 0,-13 7-1,4-25 1,8-4-1,-2-10 0,7-2 1,1-4 0,6 0 2,4 8 0,2 2 1,3 11 1,-1 2 0,2 11 0,-5 1 0,1 14 0,-7 4-1,0 11-1,-5 0 0,-3 11 0,0 1-3,-4-2 0,2 2-4,-11-19-15,11 7-17,0-26 2,11 13-3,-11-13 2</inkml:trace>
  <inkml:trace contextRef="#ctx0" brushRef="#br0" timeOffset="2855">2139 429 74,'-2'-15'34,"2"15"-1,-14-12 0,1 21-28,-8 3-3,0 8 0,-1 3-1,3 5 0,4 0-1,8-1 0,7-2 0,6-6 0,9-6 0,3-7-1,4-6 1,-2-9 1,-4-5 0,0-4 0,-6-5 2,1 7-1,-7-4 2,2 5-1,-5 2 1,-1 13 0,0 0-1,0 0 0,16 26 0,-9-1 0,-1 6-2,4 5 1,-4 6-1,-2 11 0,2 2-1,-3 6 1,-1 2-1,2 1 1,0 2-1,-4-1 1,3-2-1,-6-11 0,-4-7 0,-9-11-1,-6-9 0,-8-14 0,-5-8-1,-4-13-1,7-3 1,2-10 0,8-5 0,15-6 0,12-5 1,14-3 0,15-5-1,2-7-2,15 11-8,-17-19-23,14 8-1,-10-5-3,-2 6 1</inkml:trace>
</inkml:ink>
</file>

<file path=ppt/ink/ink3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19.3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104 405 77,'-9'-20'36,"9"20"-2,-13-13 0,13 13-29,-13 13-1,8 6 0,-2 3-2,6 9-1,1 1 0,5 1 0,3-4-1,1-6 0,5-10 1,4-10 0,-1-15 0,3-8 0,-2-9 1,-3-5-1,-4-2 1,-6 0-1,-5 4 0,-8 7 0,-6 7-1,-8 5 0,-4 5 0,-2 8-1,-1 8 0,3 2-1,4 4 0,4-2 0,9 2-1,9-14 0,5 20 0,12-20 0,7-1 2,2-12 0,4-10 0,0-5 1,-4-10 0,0-4 1,-8-6 0,2 2 1,-11-2 0,2 11 0,-5 2 1,1 9-1,-4 6 1,-3 20 0,0 0-1,13 2 0,-10 19 0,2 12 0,-2 11 0,0 9-1,0 6 2,1 10-2,-3 3 1,-1 3-1,5 0 1,-5 0-2,0-4 1,0-2-1,1-4 0,-1-3 0,5-6-1,-4-7 1,3-5-2,2-10 1,3-8-1,0-10 1,4-7-1,1-12 1,2-7 0,-1-8 0,1-5 1,-3-3 0,-1-3 0,-6 2 0,-6 1 0,-8 3-1,-5 0 1,-7 3-1,-6 4-1,-6-4-2,5 11-9,-8-21-15,18 8-9,2-7 0,15 3-2</inkml:trace>
</inkml:ink>
</file>

<file path=ppt/ink/ink3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20.2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138 42 87,'0'0'36,"0"0"0,0 0-8,0 0-21,13 24-1,-13 7-1,-4 1-1,1 14-1,-1 4 1,1 6-2,-1 3 1,1 0-2,0 0 1,3-6-1,0 0 0,0-9-1,1-7-2,-1-6-1,3-5-2,-3-26-9,5 21-17,-7-34-7,2 13 0,15-40-1</inkml:trace>
  <inkml:trace contextRef="#ctx0" brushRef="#br0" timeOffset="234">191 397 57,'-22'-13'29,"-6"9"-2,-8-4-15,-1 7-39,8-2-2,4-6 0,11 6-1</inkml:trace>
  <inkml:trace contextRef="#ctx0" brushRef="#br0" timeOffset="406">277 7 55,'8'-18'36,"-4"31"1,-8 7-2,14 25-10,-10-3-19,4 16 0,-4 3 0,6 11-2,-2-3 0,1-1-2,-3-9 0,0-5-2,-1-11 0,-1-12-1,-3-10-1,3-21-1,0 0 1,-11-15 0,11-6 0,1-8 1,7-2 0,6-1 1,3-5 0,5 9 1,-2 4 1,5 9 0,-3 8 0,-1 13 0,-6 10-1,-4 12 1,-3 8 0,-4 8-1,-4 4-1,-2-4 0,-2-1-2,-3-13-3,7 6-6,-16-34-18,16-2-9,1-16 0,10-6-1</inkml:trace>
  <inkml:trace contextRef="#ctx0" brushRef="#br0" timeOffset="812">555 489 72,'0'0'35,"4"22"-1,-4-22-2,22 17-19,-7-15-7,6 4-1,-3-9-1,3-5-1,-5-2 0,-3-6-2,-7-2 1,-3 2-1,-7 1-1,4 15 1,-18-12-1,5 18 1,0 8-1,0 6 0,5 7 0,0 2 0,8 2 0,8-1 1,9-7-2,6-5 0,9-5-1,3-14-3,12 8-13,-7-25-19,9 4 0,-6-11-2,-2 2 1</inkml:trace>
</inkml:ink>
</file>

<file path=ppt/ink/ink3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21.8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319 129 53,'4'-26'35,"5"1"0,-13-2 0,4 13-12,-9-4-16,9 18-2,-26-21-1,12 24 0,-8 3-1,2 11 0,2 4-1,1 8 0,0 3-1,4 3 1,4 1-1,0 1 0,5-4-1,1 1 1,-1-4 0,2 5 0,-1-3 1,2 3-2,-2-1 2,2 1-1,-2 0 1,0-1-2,1 1 1,-1-4 0,2-2-2,0-1 2,1-3-2,0-5 0,0-3-1,0-17-2,0 22-1,0-22-9,0 0-15,4-22-9,9 9 0,-6-14-1,11 5 3</inkml:trace>
  <inkml:trace contextRef="#ctx0" brushRef="#br0" timeOffset="375">257 432 77,'0'0'33,"-25"-4"-1,4 15-6,-8 1-21,-7 0-5,-3 5-9,-5-8-21,10-5-1,5-7-3,29 3-1</inkml:trace>
  <inkml:trace contextRef="#ctx0" brushRef="#br0" timeOffset="578">293 352 61,'-1'33'37,"-5"-14"-1,4 12 0,-14-15-18,15 17-15,-5 2 1,5 5-1,1-2-1,4-2-1,5-5-1,5-5 1,5-9-1,4-8 0,2-8 0,-1-9 0,-3-8 0,-4-11 0,-7-5 0,-6-1 0,-5-1 0,-8 4-1,-7 2 0,-4 2-1,1 10-2,-10-3-7,16 16-25,-10-6 0,23 9 0,-21-10 0</inkml:trace>
  <inkml:trace contextRef="#ctx0" brushRef="#br0" timeOffset="905">495 409 78,'11'20'36,"6"17"1,-13-4-1,15 15-29,-13-4-1,3 4-3,-5-12 1,-1-2-2,-5-11-1,2-23-1,0 0 1,-13-12-1,10-15 0,1-10 0,2-6 0,2-4 0,6 2-2,2 3 1,3 10-3,0 4-1,8 22-19,-8-7-13,9 16 1,-9-3-2,7 13 1</inkml:trace>
  <inkml:trace contextRef="#ctx0" brushRef="#br0" timeOffset="1170">772 447 85,'11'20'35,"-9"-3"1,9 18-5,-6-3-26,-1 8-1,-4-4 0,-3-4-3,0-8 0,-1-7-1,4-17 0,-15 6 0,15-6 0,-10-31-1,9 9 1,4-4 1,4-1-1,6-1 1,1 0 0,11 8 1,-3 1-2,4 12 2,0 2-1,-5 13 0,-5 6 0,-1 8-1,-5 7 1,-7 0-1,-3 3 0,-5-4-2,-3-5 1,-1-8-1,9-15 0,-13 7 0,13-7 0,0-23 1,9 2 0,-1-2 1,10-3 1,3 1 1,-2 2-1,1 4 1,-2 3 1,-1 10-1,-1 6 0,-2 13 0,-3 7-1,-3 11 0,-1 4 0,-5 4-2,1 5-2,-8-9-2,10 3-7,-18-25-21,13-13-4,0 0 0,23-15-1</inkml:trace>
  <inkml:trace contextRef="#ctx0" brushRef="#br0" timeOffset="1670">1243 521 80,'0'0'35,"0"0"-1,-13 16 1,9 3-30,4 14-1,0 4-1,2 2-2,1-3 0,6-2-1,4-8 0,3-10-1,6-9 0,-4-14 0,4-10 1,-2-11-1,-2-5 1,-5-7 1,-2-3-1,-1 2 1,-7 3 0,4 10 1,-4 3-2,-3 25 3,0 0-1,15 2 0,-9 23 0,1 10 0,0 5-1,-3 1-3,5 6 1,-6-17-11,14 2-23,-17-32-2,28 5 0,-11-29-1</inkml:trace>
  <inkml:trace contextRef="#ctx0" brushRef="#br0" timeOffset="2028">1659 13 68,'0'0'37,"0"-15"-2,5 36 2,-13 0-23,11 19-7,-7 5-3,1 9 0,-3 4 0,5 7-1,-5 1 0,3-2-2,-1-4 1,2-2-1,-1-6 1,1-1-1,2-8 0,0-8-1,0-5-3,-2-8-1,6 1-6,-4-23-17,0 0-11,0-26-1,13 10 0,-4-16 1</inkml:trace>
  <inkml:trace contextRef="#ctx0" brushRef="#br0" timeOffset="2387">1950 524 77,'13'9'33,"-13"-9"-6,0 0-2,-17-19-15,17 19-4,-22-5-1,4 11-1,-3 1-2,-1 8 0,-1 4-1,3 3 0,2 1-1,7 2 1,4-2-1,8-3 0,8-5 0,7-8 0,1-4 0,5-7 0,-1-3 1,1-10-1,-2 0 2,-2-2-1,-7 5 1,-11 14-1,18-19 1,-18 19-1,13 4 0,-13-4 0,14 25 0,-2-12 0,1 0 0,4-3 0,3-4 1,5-5-1,4-5-1,1-6 0,3-3-3,-5-16-11,12 7-24,-8-10 0,4 4-2,-5-7 0</inkml:trace>
</inkml:ink>
</file>

<file path=ppt/ink/ink3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51.7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115 68 53,'0'0'34,"-4"-17"0,4 17 0,-5-15-17,5 15-7,0 0-1,-17 26-3,7-13 1,2 13-3,-5-1 1,3 8-2,-2 2 0,4 4-1,-1 0 0,0 0-1,5 0 0,-1 0-1,2-1 0,8-5 1,4-1-1,2-5 0,7-5 0,4-3 0,-1-9 0,7-6 0,1-8-1,-3-6 1,5-12 0,-3-4-1,-4-9 1,-2-7 1,0-2-1,-9-7 0,-1-6 0,-8 3 1,-8-1-2,-8 7 1,0 1-1,-4 14 1,-8 4-1,-3 13 2,0 15-2,1 11 1,1 12 0,7 8 1,4 3-1,2 5 0,11 0 1,7 2-1,7 2 1,4 0-1,4-1 2,2 1-2,-1 2 0,4 4 1,-3-2-1,-2-1 0,-7-4 0,-2-4 0,-2-6 0,-6-14-2,-1-4-2,-3-13-2,0 0-11,-3-24-20,11 3-2,-4-10 0,8 2-2</inkml:trace>
  <inkml:trace contextRef="#ctx0" brushRef="#br0" timeOffset="687">489 422 64,'0'0'38,"0"0"0,0 0 1,0 0-14,-3 21-18,-6 3 0,12 12-2,-6 3-2,2 8 0,-2-2-2,-1 0 1,4-6-2,3-6 0,2-3-2,-7-14-3,9 4-7,-7-20-16,0-14-13,0-6 1,4-8-1,-8-21 2</inkml:trace>
</inkml:ink>
</file>

<file path=ppt/ink/ink3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54.4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 22 57,'0'0'35,"0"0"-2,0 0 2,-17-23-22,17 23-4,0 0-2,19-2-1,-19 2-2,16 6-1,-16-6 1,21 26-2,-11-4 1,-2 8-2,-4 5 1,-5 5-2,-4-3 1,-3 1 0,-7-5-2,2-5 2,0-12-2,13-16 1,-14 6 0,15-19 0,6-8 0,3-6 0,9-5 1,0-4-2,1-4 1,-1 3 1,-3 2-1,-3 6 1,-1 4-1,-5 9 1,-7 16-1,0 0 2,0 0-1,0 0-1,-7 32 1,2-6 0,-1 6 0,4 4 0,-1-1 0,1 2-1,8-4 0,0-3 1,4-8-1,2-4 0,3-8 0,0-7-3,7-2-2,-9-17-7,16 18-16,-11-20-11,7 12 0,-11-10-1,4 9 1</inkml:trace>
  <inkml:trace contextRef="#ctx0" brushRef="#br0" timeOffset="593">377 138 99,'0'0'38,"0"0"2,0 20-9,0-1-25,4 12 0,-3 1-2,5 10-1,-3 3-1,1 0-1,-1-3 0,2-3 0,-4-7-2,0-9 0,2-5-4,-3-18-10,6-19-23,-9-9-2,8-2-1,-1-19 0</inkml:trace>
</inkml:ink>
</file>

<file path=ppt/ink/ink3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55.6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97-9 81,'0'0'38,"-19"2"-1,19-2 1,-17 16-30,7 2-2,-7-9-2,7 6 0,-4-4-2,14-11-2,-13 10-2,13-10-5,0 0-24,18-29-7,-3 13 0,-3-10-2</inkml:trace>
  <inkml:trace contextRef="#ctx0" brushRef="#br0" timeOffset="390">367 4 86,'0'0'39,"3"18"-2,-3-18 3,-14 16-33,14-16-3,-18 18-1,18-18-1,-21 11-2,21-11-5,-15-2-16,15 2-17,0 0 0,14-14-2,-13-4 1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8:24.9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373 230 47,'-4'-21'29,"4"21"3,-13-20-1,13 20-23,-23-17-1,7 15 0,-10-4-2,1 11 1,-10-2-1,5 10-1,-2 3-1,3 4-1,2 0 1,5 2-1,5 1 0,4 1-2,5-6 2,7 1-2,2-4 2,11 1-2,1-6 0,3 6 0,4-3 0,2 2 1,2 5-2,-2 2 1,0 2 0,-8 5 0,-2-1 0,-8 4 0,-8 0 0,-3 1 0,-6-4 0,-3 2 0,-5-5 1,3-6-1,-3-1 1,4-6-1,-2-5 1,2-4-1,1-4 0,0-9-2,3 5-3,-7-16-18,20 20-13,-19-32 0,19 19-2,-2-11 1</inkml:trace>
  <inkml:trace contextRef="#ctx0" brushRef="#br0" timeOffset="623">525 522 71,'0'-26'36,"0"26"-2,-10-19 1,10 19-29,-25 0-1,12 16-1,-8 5-2,0 10 0,3 7-2,-3 5 1,8 4-2,5-4 1,6-3-2,2-11 1,6-9 0,-6-20 0,26 9 0,-10-22 0,-2-8 1,2-6 0,-1-2 1,1-2 0,-3-1 0,-5 6 1,0 4 0,-3 9-1,-5 13 1,0 0-1,9 16 0,-5 10 0,1 6-1,3 2 1,-2 5-2,1-6-3,8 12-11,-8-26-21,12-1 0,-6-23-2,9-3 1</inkml:trace>
  <inkml:trace contextRef="#ctx0" brushRef="#br0" timeOffset="1091">804 143 79,'0'0'37,"0"-15"-2,0 15-6,0 0-23,13 10-1,-13-10-1,0 23-2,0-2 1,3 5-1,-4 3 0,1 10 0,-3 3 1,1 8-2,-2-1 1,1 6-1,-1-1 0,-5 1 0,5-2-1,1-4 0,-1-7 0,-1-9 0,5-5-2,-4-8-2,8-1-4,-4-19-30,0 0 1,5-20-1,12 1-1</inkml:trace>
  <inkml:trace contextRef="#ctx0" brushRef="#br0" timeOffset="1372">923 449 63,'-28'-9'33,"7"12"-2,-12-1 0,4-1-32,3 9-21,-6-8-7,4-2-2,5-5-1</inkml:trace>
  <inkml:trace contextRef="#ctx0" brushRef="#br0" timeOffset="1730">984 501 69,'0'0'36,"0"16"-1,7 9 0,-8 0-24,6 11-6,-3 2-2,4 5-1,-4 1-3,-3-9-4,7 4-13,-6-39-18,-6 13 1,2-36-1,8-5 1</inkml:trace>
  <inkml:trace contextRef="#ctx0" brushRef="#br0" timeOffset="2089">1228 401 73,'-11'16'34,"-11"-6"1,13 21-6,-5-14-24,17 14 0,0-2-2,13 4 0,-1-2-1,7-1-1,-3 2 0,0-1 0,-9-5-2,-6-6 1,-10 0 0,-12-5-2,3 2-1,-12-15-9,12 7-22,-6-20 0,21 11-2,-18-23 1</inkml:trace>
  <inkml:trace contextRef="#ctx0" brushRef="#br0" timeOffset="2510">1659 144 64,'-8'-32'34,"3"12"0,-9-4-2,14 24-25,-22-20-1,22 20-1,-24 22 0,15 3-2,-1 7-1,3 7 1,-3 6-1,2 1 0,1 1 0,1-4 0,-1-2 0,1-2-1,2-7 1,0 2-1,4-2 0,0-2 0,1-4-1,2 3 1,3 0-1,1 0 1,-3-2-1,-2-1 0,1-3 0,-3-1 0,1-2-1,-4-3-1,2-2-1,1-15-3,-3 20-15,3-20-17,-3-13 1,1-9-1,11 2 1</inkml:trace>
  <inkml:trace contextRef="#ctx0" brushRef="#br0" timeOffset="2868">1639 477 43,'0'0'30,"-14"-12"3,-6 13-3,-8-8-13,-7 7-24,1 6-21,-4-2-1,2-4-3,5-3 0</inkml:trace>
  <inkml:trace contextRef="#ctx0" brushRef="#br0" timeOffset="3554">1746 475 67,'0'0'36,"-5"31"-1,-1-8 0,13 19-27,-6-3-4,7 14-1,-7-3 0,3 1-2,-1-4-3,-3-15-3,6 1-12,-6-33-18,0 0 1,-10-32-2,14-3 1</inkml:trace>
  <inkml:trace contextRef="#ctx0" brushRef="#br0" timeOffset="4068">2089 548 63,'0'0'37,"-14"-26"-2,14 26 1,-26-9-23,13 16-9,-9 6-1,2 12 0,-2 7-1,3 10-1,-1 3-1,7 2 0,4-4-1,5-4 0,8-8 0,2-12-1,-6-19 1,28-2 1,-14-18 0,6-8 0,-1-8 1,-2-5 0,-4 1 1,3 2 0,-5 3 1,-3 12-2,-3 4 1,-5 19 0,0 0-1,14 16 0,-10 10-1,4 7 0,-1 7-2,-1-1-1,7 12-7,-10-21-27,15-2 0,-5-21-2,9-4 1</inkml:trace>
  <inkml:trace contextRef="#ctx0" brushRef="#br0" timeOffset="4442">2280 74 52,'-11'-27'35,"11"27"1,0 0-1,-6 53-13,6-8-18,1 24-1,-2 5 0,2 16 0,2-4-2,-3-4-1,2-6-1,-4-15-1,4-9-2,-5-23 1,4-10-1,-1-19 1,-6-13 0,4-9 0,6-8 2,2-5 2,2-6 1,7 6 1,1-1 1,4 11-1,-3 4 0,6 13 0,-8 8 0,-1 15-1,-2 7 0,-6 5-2,-5 5 0,-4 3 1,-2 1-1,-11-2 0,-5-8-2,-6-10-1,5 7-11,-8-24-22,15-1 1,1-14-3,15 5 1</inkml:trace>
  <inkml:trace contextRef="#ctx0" brushRef="#br0" timeOffset="4879">2532 437 53,'0'0'39,"0"0"-3,-1 29 1,6 15-12,-6-9-21,7 11-2,-5 7-1,1 0-3,0 6-6,-12-19-28,12-5 1,-2-35-2,0 0 1</inkml:trace>
  <inkml:trace contextRef="#ctx0" brushRef="#br0" timeOffset="5066">2528 161 89,'-2'-36'35,"7"22"-1,-8 0-10,3 14-26,7 19-18,-7-19-14,-3 28 0,6-12-3,7 4 1</inkml:trace>
  <inkml:trace contextRef="#ctx0" brushRef="#br0" timeOffset="5268">2808 61 56,'-13'-4'38,"10"20"-1,-5 3-2,12 27-10,-5-1-21,-2 13-1,-2 6 0,5 10 0,-8 0-1,1-1 0,1-9 0,-3-5-2,8-6-2,-4-15-2,10 4-8,-11-31-25,22 1 0,-16-12-1,32-18 1</inkml:trace>
  <inkml:trace contextRef="#ctx0" brushRef="#br0" timeOffset="5487">2943 496 79,'10'-16'36,"-1"33"-1,-19 3-1,15 17-29,-7 2-3,4 7 1,-2 4-2,0-4-2,5 5-7,-18-20-28,17-8 1,-4-23-2,0 0 1</inkml:trace>
  <inkml:trace contextRef="#ctx0" brushRef="#br0" timeOffset="6173">2988 267 81,'-19'-5'38,"19"5"0,-16-6-1,16 6-34,0 0 0,0 0-3,0 0-2,0 0-9,-13-3-25,13 3-2,-6-22 0,3 3-2</inkml:trace>
  <inkml:trace contextRef="#ctx0" brushRef="#br0" timeOffset="6671">3186 15 70,'6'-19'36,"-6"19"-2,0 0 1,0 0-29,10 13-2,-7 16 0,-6 4-2,3 11 0,-7 8 1,5 9-1,-4 2 0,-2 2-1,3-2 1,-3-2-1,3-3 0,1-8 0,0-4-1,-1-7 0,1-4-1,4-12-1,0-1-2,0-22-4,0 0-28,0 0-1,13-6 0,-9-19 0</inkml:trace>
  <inkml:trace contextRef="#ctx0" brushRef="#br0" timeOffset="6936">3269 407 40,'-16'-10'31,"-8"10"0,-5 1-1,-2 6-15,-7 1-16,-2 0-26,6 1-1,11-3-3,10-2-1</inkml:trace>
  <inkml:trace contextRef="#ctx0" brushRef="#br0" timeOffset="7217">3419 411 79,'-14'22'34,"3"-2"1,8 23-9,-1-9-22,0 13 0,-1 2-2,5 4 0,3-6-1,3-3-1,1-9 0,4-13 0,2-12 0,4-12 0,5-11-1,-2-13 1,-4-10 1,3-3-1,-3-8 1,-1 7 0,-4-1 0,0 9 1,-7 3 0,2 11 0,-6 18 0,5-13 0,-5 13 0,-2 25 0,2 1-1,2 10 0,-5 10 1,1 7-1,-1 7-1,2 4 2,-1 5-2,2-3 1,-4-1-1,3 2 0,-2-6 1,3-1 0,-2-4 0,4 1-2,-2-9 2,0-3-1,-5-7 1,1-11-2,-3-5-1,-10-9-2,3 7-11,-12-25-23,26 5 0,-33-16-2,23-2-1</inkml:trace>
</inkml:ink>
</file>

<file path=ppt/ink/ink3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56.4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106 0 67,'0'0'40,"8"21"-2,-25-18 1,7 15-17,-8-15-15,4 8-3,-6-1-4,-1-10-7,21 0-29,-14 4-3,14-4-1,-5-14-2</inkml:trace>
</inkml:ink>
</file>

<file path=ppt/ink/ink3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5:58.6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62 155 70,'0'0'36,"-5"-29"-2,5 29 4,-9-20-27,9 20-2,0 0-2,-12 16-2,2 7 0,4 12-2,-2 5 0,5 11-2,0 3 1,1 1-1,4-3-1,4-4 0,4-9 0,3-10 0,4-10 0,2-15 0,4-13 0,6-9 0,-1-11 0,-1-12-1,-5-10 1,-2-10 0,-8-7 0,-8 0 0,-7 4-1,-10 8 1,-4 10-2,-8 11 2,1 13-1,-4 19 1,6 19 0,2 10 0,6 9 1,2 7-1,6 4 1,8 2-1,3 4 1,7-2-1,7-3 1,1 3-1,0-4 1,8-1 0,-3-3-1,-5-4 0,-3-4 0,-5-7-1,-5-4-2,-7-23-2,7 21-9,-24-35-17,17 14-8,-6-35 0,8 16 0</inkml:trace>
  <inkml:trace contextRef="#ctx0" brushRef="#br0" timeOffset="561">316 384 92,'3'26'37,"-6"-5"0,10 10 1,-7 0-34,5 12 1,-5 1-3,4 5 1,-1-6-2,0-2-1,-2-11 0,1-6 0,-2-11 0,0-13 0,-8-13 0,4-11 0,-2-7 0,5-7 0,-1-4 0,2-6 0,8 2 0,5 4 0,1 7 1,3 6-1,2 9 1,3 10-1,0 10 1,-2 10 0,-1 10 0,-3 6 0,-3 7-1,-3 6 1,-4 2 0,-3 3 0,-5-5-1,-1-5 1,-1-3-1,1-7-1,0-5 0,3-19-1,-3 15-4,-2-30-11,23 2-22,-12-11 0,12-1 0,-5-8-2</inkml:trace>
  <inkml:trace contextRef="#ctx0" brushRef="#br0" timeOffset="1170">706 338 66,'-2'-15'35,"2"15"0,6-21 1,10 21-23,-16 0-5,22 4-2,-22-4-2,19 35-1,-16-6 0,-2 4-2,-2 3 0,-4 0 0,1-5-1,-5-2 1,5-7-2,4-22 1,0 0-1,0 0 0,19-19 1,-3-9 0,-2-4 0,3-7 0,1-6 1,-2 5 1,-5 1 0,0 7 0,-9 6 0,-2 26 0,0 0 0,0 0 0,-15 34 0,10 8-1,1 5 0,-1 4 0,1-1 0,6-3-1,5-5-2,0-11 0,8-4-3,-15-27-6,39 16-12,-26-25-16,13 4 0,-9-12 0,5 7 1</inkml:trace>
  <inkml:trace contextRef="#ctx0" brushRef="#br0" timeOffset="1560">1026 491 78,'0'0'37,"0"0"-1,0 15 1,0-15-26,4 42-4,-4-10-3,5 8 0,-4-2-2,2 0 0,-3-8-2,-3-7 0,3-23 0,-11 15 0,11-15-1,-15-21 0,9 1 0,2-6 0,8 0 0,1-4 0,5-1 1,6-2 0,1 1 0,5 3 2,0 4-1,1 8 1,-3 3 0,2 12 0,-2 9 0,-2 14 0,-4 8 0,-1 7-1,0 3 0,0 3-1,-4-6-1,-5-5-1,1-2-4,-5-29-12,4 21-22,-4-21 1,0 0-2,17-23 0</inkml:trace>
</inkml:ink>
</file>

<file path=ppt/ink/ink3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03.3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26 39,'0'0'32,"-22"-1"1,22 1 1,0 0-17,-20-8-4,20 8-2,0 0-5,25 11 0,-25-11-2,23-2-2,-23 2 0,23-11 0,-23 11 0,7-15-1,-7 15 1,0 0-1,-21-7 0,21 7 0,-24 29 0,16-4 0,2-2 0,6 2 0,1-6 0,7-5 0,-8-14-1,18 8 1,-18-8 0,19-24-1,-11 7-1,-10-3-2,2 20-9,-10-17-25,10 17-1,-9-15 0,9 15-2</inkml:trace>
</inkml:ink>
</file>

<file path=ppt/ink/ink3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05.2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309 62 78,'-5'-25'35,"5"25"1,-22-13-1,9 13-29,-20-4-2,-5 4-1,-2-4 0,-3 1-1,2 0-1,10-3 0,4 2 1,11 4-1,16 0 0,0 0 1,3 13 0,15 0 0,-9 4 0,4 3 0,-9 5 0,1 4-1,-4 1 2,-5 8-2,2-2 1,-5 5-1,2 1 1,1 0-1,3 1 0,3 2 0,0-1-1,4-5 1,-3-3-1,4-4 0,-2-6 0,1-7 0,-6-19-1,-2 14-1,2-14-2,-3-17-4,3 17-10,3-42-18,13 19-2,-5-15 0,12 6-1</inkml:trace>
  <inkml:trace contextRef="#ctx0" brushRef="#br0" timeOffset="374">233 331 82,'0'0'35,"0"0"1,0 0-1,0 0-28,-23 3-3,-1 3-3,-4-4-2,1 9-18,-5-17-16,7 1-1,4-8-1,9-3 0</inkml:trace>
</inkml:ink>
</file>

<file path=ppt/ink/ink3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214 4 73,'-15'-9'34,"2"12"1,-10-6-3,23 3-25,-39 18-2,13-4-1,-1-2-1,8 1 0,-3-3-1,22-10 1,-14 13-1,14-13 1,0 0-1,0 0 1,0 0 0,17 22-1,-16-6 1,-1 8-1,0 3 0,-4 10-1,3 5 3,1 9-3,0 2 2,1-1-2,-1 2 1,0-3-1,0-2 0,0-4 0,0-4-1,-1-2 0,-5-7 0,2-4 0,-4-3 0,4-5 0,0-2 0,4-18 0,-3 20 0,3-20 0,0 0 0,0 0 1,20 8-1,-20-8 0,20 3 0,-7-2 0,3 0-1,2 2 1,0 0 0,1-3-1,1 2-2,-5-10-1,7 11-9,-18-30-9,12 8-18,-9-11 0,6 3-1,-9-13 2</inkml:trace>
  <inkml:trace contextRef="#ctx0" brushRef="#br0" timeOffset="562">278 322 92,'0'0'36,"0"0"1,26 12-2,-26-12-28,21 33-2,-8-8-1,-1 10-1,-6 0-1,-6 3-1,-5-1 0,-3-2-1,-1-9 0,-3-4-1,4-6 0,8-16 0,0 0 1,0 0-1,8-29 0,5 2 1,5-3 0,1-8 0,-2-3 0,2-1 1,-6 5-1,-2 5 2,-5 6-1,1 10 1,-7 16-1,0 0 1,-10 24 1,5 13-2,-1 4 1,-2 6-1,3 4 1,-3 0-2,4-3 0,4-6 0,4-7-1,1-14 0,8-5-3,0-16-2,9 4-4,-9-24-11,21 12-15,-12-15-2,8 8-1,-12-5 2</inkml:trace>
  <inkml:trace contextRef="#ctx0" brushRef="#br0" timeOffset="968">612 545 89,'0'0'36,"0"0"2,-9 27 0,0-10-28,12 21-3,-7-1-2,4 6 0,-3 1-3,2-1 0,-1-7-2,1-7-1,1-4-2,0-25-4,4 21-15,-4-21-18,9-18 1,-9-7-2,8-3 2</inkml:trace>
</inkml:ink>
</file>

<file path=ppt/ink/ink3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09.2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 45 62,'-16'-13'35,"16"13"-1,-10-14 1,-3-2-20,13 16-4,0 0-3,23 6-2,-23-6 0,26 24-2,-14-8-1,2 10 0,-5 1 0,-5 6-1,-6-2 0,-7-3-1,-6-1 0,-2-2-1,-1-6 0,1-6-1,17-13-2,-25 9-2,25-9-6,0 0-22,3-15-6,7-4 0,11 7-1</inkml:trace>
  <inkml:trace contextRef="#ctx0" brushRef="#br0" timeOffset="421">357 30 99,'0'0'38,"-16"9"1,16-9-3,-14 13-31,14-13-2,-17 16-1,17-16-4,-15 12-4,-3-24-27,18 12-5,4-16 0,-4 16-2</inkml:trace>
  <inkml:trace contextRef="#ctx0" brushRef="#br0" timeOffset="764">611 26 81,'0'13'39,"0"-13"-1,-6 19 1,6-19-24,-14 15-8,1-9-2,13-6-2,-22 17-1,22-17-3,-21 11-3,8-19-11,13 8-23,0 0-1,18-19-1,-8 3 0</inkml:trace>
  <inkml:trace contextRef="#ctx0" brushRef="#br0" timeOffset="1123">867-1 102,'7'21'38,"-7"-21"1,-17 15-9,2-12-24,15-3-3,-26 16-2,10-10-3,7 8-11,-8-15-24,17 1-1,0 0 0,-12-19-2</inkml:trace>
  <inkml:trace contextRef="#ctx0" brushRef="#br0" timeOffset="1591">1125 67 92,'4'18'37,"-10"-5"1,11 15 0,-14-2-31,2 12-1,-11-2-2,2 0-2,-10 0-2,-6-16-6,10-1-22,-13-20-11,12-5 0,0-12-2,9-8 1</inkml:trace>
</inkml:ink>
</file>

<file path=ppt/ink/ink3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11.3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-2 228 79,'0'0'35,"6"-17"1,-6 17-1,19-8-26,-2 20-2,-17-12-2,23 35 0,-14-9-2,-5 7-1,-10 0 0,-2 1-1,-4-4 0,3-2 0,-4-4-2,5-10 1,8-14 0,0 0-1,3-18 0,7-4 0,6-5 1,1-9 0,1-8-1,0-2 2,-3-2-2,-2 9 2,-4 4 0,-4 9 1,-3 13-2,-2 13 2,-6 21 2,0 14-3,-1 13 2,1 6-2,2 4 1,2 1-1,5-2 0,2-9-3,3-6-1,3-18-2,6 1-6,-17-25-19,30-9-9,-14-8 0,6-1 0</inkml:trace>
  <inkml:trace contextRef="#ctx0" brushRef="#br0" timeOffset="390">297 361 88,'0'0'36,"-8"19"0,0 0 2,12 16-30,-10-2-3,8 11 0,-7-5-2,4 0 0,-2-10-2,3-4-1,-3-12 1,3-13-1,-1-13-1,-4-8 1,5-9-1,5-5 1,-1-8-1,9-1 1,3-2 0,3 7 1,6 4 0,2 10 0,1 11 1,-1 11 0,-4 13-1,-4 16 1,-6 9-1,-5 7 0,-7 4-1,1 3 1,-5-2-2,-6-9-2,12 1-8,-19-29-21,16-10-8,13 6 0,0-25-2</inkml:trace>
  <inkml:trace contextRef="#ctx0" brushRef="#br0" timeOffset="5102">640 32 42,'-14'-7'30,"14"7"3,-13-12-2,13 12-19,0 0-1,0 0-2,-13-14 0,13 14-4,0 0 0,17 3-1,-17-3-1,28 8 0,-12-3 0,5 1-1,1-5 0,1 6 0,-1-7 0,3 5 0,-6-5 0,1 0-1,-3 0 0,-2 0 1,-2 0-1,-13 0 0,16 7 0,-16-7 0,9 14 0,-9-14 0,-3 24 0,1-11 0,-1 4 0,2 3-1,-2 2 3,2 3-3,-2 1 2,3 4-1,-2 2 1,-1 2-2,2-1 1,-2 2 0,2-2-2,-1-1 2,-1 1-1,3-1 0,-1 0-1,-1-1 1,2-2 0,0-3 0,0 0 0,2 0 0,-1-4 0,1-1 0,1 1 0,-1-4 1,0-1-1,2 0 0,-1-4 0,-1 0 0,-2-13 0,2 21 0,-2-21 0,2 13 0,-2-13 0,-9 13-1,9-13 1,-13 14 0,13-14 0,-26 18 0,13-11 0,-4 0 0,-4-2 1,0-3-2,-1 0-1,-4-5-4,11 7-10,-20-15-20,18 5-4,-9-7-1,1-2 0</inkml:trace>
</inkml:ink>
</file>

<file path=ppt/ink/ink3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25.7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-1 361 16,'0'0'29,"0"0"3,1-14 1,-1 14-11,0 0-5,0 0-4,2-18-1,-2 18-3,0 0-2,4 19-1,-4-19-2,0 27-1,0-5 0,2 8-1,1 4 0,1 0 0,0 1-2,2 0 1,1-3-1,2-7 1,1-7-1,3-9 0,0-9 0,0-14 0,0-6 0,0-6 0,-1-4 0,-2-2 0,-1-1 0,-2 6 0,-3 3 0,1 11 1,-5 13-1,0 0 0,10 25 1,-6 2-1,4 4 0,2 2 0,1-2 0,4-4 0,-4-11 1,4-11-1,1-13 1,-2-11-1,-2-9 1,-2-9-1,-1-8 1,-5-3-1,0 4 1,-5 2-2,2 9-1,-5 3-3,4 30-10,-6-20-24,6 20 1,0 0-1,13 6 1</inkml:trace>
  <inkml:trace contextRef="#ctx0" brushRef="#br0" timeOffset="530">456 4 68,'-5'-15'37,"5"15"0,0 0 1,0 0-21,-4 14-10,8 9-1,-7 4-2,8 12 0,-5 4-2,4 11-1,-1 4 0,-2 3-1,1 1 0,-1-2 1,-2-2-1,-1-9-1,1-9 0,-3-13 1,1-14-2,3-13 1,0 0-1,-3-31 1,9 7 0,1-7-1,5-3 2,3 1 0,3-1 2,2 12-2,0 5 2,2 14-1,-3 9 1,-2 12-1,-3 10 0,-4 11 0,-3 6-1,0 1 1,-5-1-3,-5-11-1,4-1-4,-14-29-15,13-4-17,0 0 1,15-28-2,-10-7 3</inkml:trace>
  <inkml:trace contextRef="#ctx0" brushRef="#br0" timeOffset="983">702 457 57,'0'0'34,"23"12"1,-1-9-1,-3-12-15,10 6-13,-14-14 0,3-1-1,-10-5-1,-4 5-1,-5-5 0,-4 9-1,-8 5 1,0 12-1,-9 8-1,5 16 0,-3 6 1,5 10-1,3 5 0,8 1-1,4-3 0,4-9-2,10-1-1,-1-18-3,11-2-3,-9-29-10,17 4-15,-13-21-2,11 6 11,-18-25 8,15 9 9,-11-5 5,-1 4 7,5 17 10,-17-3 17,-3 27 1,7-18-7,8 36-9,-15-18-6,2 40-3,-3-19-2,4 7-1,-3-5-2,3-1 1,-2-7-1,-1-15-1,0 0 1,0 0-2,0 0 1,3-30-1,-1-3 0,2-1 0,2 0 0,0-3-2,2 10 1,1 5-3,4 14-2,-13-5-16,0 13-16,14 15 1,-6-2-2,-8-13 3</inkml:trace>
  <inkml:trace contextRef="#ctx0" brushRef="#br0" timeOffset="1763">1213 476 68,'0'0'36,"13"-6"0,-13 6 2,30-13-27,-21-8-2,14 13-2,-10-6 0,3 6-2,-7-7 0,-9 15-2,0 0-2,0 0 0,-21 3-1,3 12 1,-7 4-2,2 8 1,1 7 0,5 2 0,5 3 0,11-2 0,6-1 0,8-6-1,9-5 0,1-13-3,6 0-5,-11-30-19,12 4-11,-10-17 0,7 3-2,-9-12 2</inkml:trace>
</inkml:ink>
</file>

<file path=ppt/ink/ink3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32.4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74 102,'0'-35'37,"3"15"0,-4 1-10,1 19-23,0 0-4,0 0-11,0 0-25,0 0-1,0 0 0,0 0-1</inkml:trace>
</inkml:ink>
</file>

<file path=ppt/ink/ink3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31.5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71 55 73,'-5'-21'35,"5"3"1,-8 2 1,8 16-28,0 0-2,0 0-1,-15 21-1,9 6-1,-4 5-2,0 14 0,1-1-1,3 3 0,4 1 0,7-6 0,4-1-1,7-5 0,4-7 1,7-10-1,3-8 0,3-11 0,-6-9 0,3-10 0,-7-15 0,-4-6 0,-6-12 0,-8-2 0,-7 1 0,-5 1-1,-9 3 1,-2 8 0,-7 11 0,-2 10 0,0 10 0,1 8 1,4 7-1,6 5 1,6 6 0,10 5 0,1 4-1,11 6 1,-1 6 0,7 4 0,-3 0 0,1 4 0,-2 2-1,0-2 0,-6 2 1,1 1-1,0-4 0,0-2 0,3 2 0,-4-10 0,-2-3-1,3-6-1,0-8-2,-9-18-4,13 8-11,-19-24-21,15-3 1,-8-11-1,8 4 1</inkml:trace>
  <inkml:trace contextRef="#ctx0" brushRef="#br0" timeOffset="655">455 433 89,'0'0'38,"0"0"-1,0 0 0,10 17-29,-16 4-2,8 13-1,-5 1-2,4 6 0,-1 1-3,0-8 0,2-3-2,-4-17-4,8 5-11,-6-19-22,3-23 1,-2-9 0,12-4-2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8:33.6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206 444 54,'-5'-29'34,"5"29"-1,-8-28 0,8 28-24,-9-25-2,9 25-1,-17-13-2,2 18 0,-5 0-1,3 12-1,-6 6-1,-2 10 0,8 5-1,-5 1-1,6 5-2,6-6 1,10 2-2,0-8 0,13-2 1,0-13 0,4-4 0,4-7 1,-3-12 2,4-4 1,-5-10 2,1-3-1,-8-12 0,3 2 1,-6-4 0,2 7 0,-9-1 1,7 11-1,-6-3 0,-1 23 0,0 0 0,0 0-1,5 35 0,-1-7-1,0 8 0,2 6-2,3 4 0,-1-4-5,14 9-24,-11-25-7,8-2 0,-6-18-2</inkml:trace>
  <inkml:trace contextRef="#ctx0" brushRef="#br0" timeOffset="436">370 406 62,'0'0'35,"0"0"-2,-1 16 0,6 11-26,0 4-5,-1 8 0,0 1-1,-4 0 0,5-1-2,-7-10 0,-1-7-1,3-22 1,0 0-2,-13 0 2,9-18 0,4-6 0,-4-9 3,8 0 1,0-5 0,9 6 1,-4-2 1,4 6-1,0 1 1,3 14-1,-3 0 0,1 13-2,-14 0 0,23 13-1,-13 4 0,-1 5-1,-3 8 1,1 2-1,-1 3-1,-5-2-1,5 10-3,-13-21-19,14 15-13,-7-18-1,10 0 0,-10-19 0</inkml:trace>
  <inkml:trace contextRef="#ctx0" brushRef="#br0" timeOffset="842">790 510 75,'9'-20'37,"-12"-9"-1,10 12 0,-8-2-31,1 19 0,-5-25-1,5 25-2,-17-5 0,4 12-1,-3 4-1,-4 10 0,0 5-1,-3 4 0,1 4-1,2 4 0,7-1-1,1-3 1,9-4-1,3-9 1,7-6 0,-7-15 1,25 6 1,-11-16 0,2-3 1,2-5 0,-1-8 0,5-4 1,-4-7 0,5-4 1,-2-6-1,-1-2 1,0-13-1,-4-3 0,-5-2-1,-5 5 0,-1 5 1,-1 6-1,-8 11 0,4 10-1,0 30 1,0 0 0,-9 24-1,9 21 0,0 10 1,1 14-1,2 9 1,-1 7 0,2-4 0,5-5 0,4-11 0,3-10 0,2-15-1,3-16 0,2-15-2,1-19-2,8 1-10,-13-34-24,12 0-2,-8-15-1,2-1 0</inkml:trace>
</inkml:ink>
</file>

<file path=ppt/ink/ink3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32.7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172 39 75,'-10'-19'38,"10"19"-2,-16-15 2,1 5-28,15 10-2,-30 16-1,14 0-2,-2 3-1,2 9-1,-1-1 0,4 6-2,2 0 0,7 2 0,3-1 0,2 0-1,3-2 1,5-6-1,3 5 0,1-4 1,4-5-1,1-6 0,2-1-2,-2-11-1,5 1-3,-10-20-11,17 6-18,-15-16-5,7 3 1,-14-12-1</inkml:trace>
  <inkml:trace contextRef="#ctx0" brushRef="#br0" timeOffset="296">212 218 76,'-18'9'35,"-9"1"-2,6 5 2,-10-3-32,-1-2-10,3-1-25,4-9 0,8-5-4,5-9 1</inkml:trace>
</inkml:ink>
</file>

<file path=ppt/ink/ink3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33.6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186 0 68,'0'0'35,"0"0"0,0 0-5,0 0-17,-18 2-5,18-2-1,-16 19-1,6-3-1,-6-2-2,1 6 1,2-1-1,4 4-1,3 1-1,8-3 1,3 1-2,9 0 1,0-2 0,2-1-1,-2-1 0,-1-3 0,-7 1-1,-6 0 1,-6-1 0,-6-1 0,-4 1 0,-3-2 0,0 0 0,-5-1 0,4-4 0,4-2 0,0 0 0,16-6 0,-19 3 0,19-3 0,0 0 0,0 0-1,23-5 1,-10 5 0,0 3 0,1 3 0,-3 7 0,-5 9 0,-6 4 0,0 4 0,-6 7 1,-1 3-1,-2 1 1,5 2 0,-1-1-1,5-4 1,0-4-1,9-1 0,1-4 0,5-2 0,3-6 1,1-5-2,-2-6 0,2-10-1,3-2-4,-14-19-12,14 2-21,-14-12 1,6 4-3,-6-9 2</inkml:trace>
</inkml:ink>
</file>

<file path=ppt/ink/ink3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34.8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 71 69,'-3'-16'37,"3"16"-1,-4-15 1,4 15-26,0 0-3,17 35-1,-14-10-3,7 14 1,-2 3-2,2 14-1,1 0 1,1 2-1,-2-6-1,0-4 0,-1-5 0,-4-6-1,4-6-1,-8-13-2,4-4-3,-5-14-10,0 0-23,8-27 1,5 7-1,-5-15-1</inkml:trace>
  <inkml:trace contextRef="#ctx0" brushRef="#br0" timeOffset="265">240 14 69,'0'0'37,"3"-14"-1,3 28 1,-9-1-24,10 19-6,-11 0-1,4 13-1,-5-2-1,4 10 0,-5-7-1,2 1-2,-2-7 1,2-1-1,-2-5 0,0-5-2,2-3 0,-3-12-2,5 5-2,2-19-3,-3 25-11,3-25-20,0 0 1,0 0 0,6-16 1</inkml:trace>
  <inkml:trace contextRef="#ctx0" brushRef="#br0" timeOffset="546">246 280 77,'-17'-12'35,"-1"10"0,-5-3-4,1 6-26,-11-1-3,-1 2-7,5 2-27,-3 0-2,9 1-1,8-4-1</inkml:trace>
  <inkml:trace contextRef="#ctx0" brushRef="#br0" timeOffset="1030">480 541 82,'0'0'38,"-16"27"-3,1-9 2,10 9-31,-10-1-4,1 2-1,2 1-5,-12-9-31,19-5-1,5-15-1,0 0-1</inkml:trace>
</inkml:ink>
</file>

<file path=ppt/ink/ink3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36.4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11 155 50,'-13'4'33,"13"-4"2,0 0-2,0 0-17,16-9-7,-16 9-2,25-17-2,-9 4-1,9 0-1,-1-5-1,3 4 1,-3-2-1,-1 3 1,-2-2-1,-3 8 1,-18 7-1,20-13 0,-20 13 0,0 0 0,8 24-1,-10 0 0,1 6 0,-1 7 0,-1 8 0,2 3 0,-4 1 0,1 2 0,1-1 0,-1-4 0,-2-4 0,1-5 0,1-4 0,-1-2 0,1-5 0,1-6 0,5-2-1,-2-5 0,0-13 0,0 16 1,0-16-1,0 0 0,-5 13 0,5-13-1,-17-3 2,3-1-2,-3-4 1,-1 3 0,-1-4-1,0-1-1,6 2-3,-5-9-9,18 17-11,7-16-15,8 6 0,-3-12-1,10 2 2</inkml:trace>
  <inkml:trace contextRef="#ctx0" brushRef="#br0" timeOffset="468">205 406 62,'0'0'36,"0"0"-1,-16-2 2,-3 0-18,5 8-16,-15 0-4,-12-3-30,6 0-1,1-5-4,7 2-1</inkml:trace>
  <inkml:trace contextRef="#ctx0" brushRef="#br0" timeOffset="1045">600 8 32,'-13'-5'30,"13"5"1,0 0 0,0 0-15,0 0-3,22-5-3,-22 5-1,19 4-4,-19-4-2,19 17 1,-19-17-2,16 30 1,-14-10-1,2 5 0,-8-2 0,1 5 0,-8-1 0,4 4 0,-3-5 0,1 0-1,0-3 0,6 1 0,2-4 0,4-4-1,6-3 0,4-4 1,4-8-1,1-2 0,0-6-1,-1 1 1,-4-6-1,-13 12 1,15-14 0,-15 14 0,0 0 1,-17 7 0,5 6 0,4 7 1,0 7-1,3 6 2,-1 0 0,6 8-1,-3-1 1,3 5-2,-4-2 1,-3 2 0,-4-4-1,1 0 0,-5-8-1,1-1 1,-1-4-1,2-6 0,3-5 0,-4-11-1,1 1 0,-5-11-2,5 7-5,-16-21-13,14 10-18,-4-11-1,3 3-1,-2-9 1</inkml:trace>
</inkml:ink>
</file>

<file path=ppt/ink/ink3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43.2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197 290 62,'-11'-19'35,"11"19"-1,-19-14 1,1 4-24,18 10-4,-28 7 0,10 9-2,-4 3-1,4 10-1,-3 5 0,7 3-1,1 3 0,4-2-1,3-3-1,11-8 0,3-6-1,-8-21 0,28 10 0,-11-19 0,1-5 0,1-7 0,-1-8 0,-2-6 1,-1-3 0,-4 5 1,-2 1 0,-2 4 1,-2 9-1,-5 19 1,0 0 0,0 0 0,0 33 1,-2 0-2,2 0 1,0 5-2,2 0 0,-1-8-3,6 3-2,-7-33-10,18 26-21,-18-26-2,23-2 0,-13-12 0</inkml:trace>
  <inkml:trace contextRef="#ctx0" brushRef="#br0" timeOffset="374">301 363 69,'5'-17'34,"-5"1"1,0 16 1,0 0-27,1 20-3,-5-1-1,5 7-1,-1-2-2,0 2 0,-3-4-2,1-6-1,2-16 1,0 0-2,0 0 1,-13-16-1,14-5 0,3-5 1,4-2 1,6-2 1,3-2 0,7 5 1,-3 1 0,5 12 1,-4 5 0,1 6 0,-3 9-1,-1 10 1,-7 7-1,-4 9 0,-3 3 0,-4 3-1,-1 1 1,-4-2-2,-3-2-1,-2-7-2,5-4-3,-14-22-14,18-2-19,0 0 1,0 0-1,16-31 1</inkml:trace>
  <inkml:trace contextRef="#ctx0" brushRef="#br0" timeOffset="796">737 315 72,'0'0'37,"9"-25"-1,-9 25 0,0-20-27,0 20-3,0 0 0,-21-2-2,3 8-1,0 6 0,-5 3-2,1 5 0,-2 3 0,5 3-2,3 4 0,4-3-2,10 2 1,2-4-1,13 0 0,1-12 0,6-1 0,2-11 2,3-2 1,1-12 1,-3-8 1,1-6 0,-6-11 0,1-6 1,-6-9-1,0-5 1,-6-3 0,-1 3-1,-2 5 0,-1 8 1,-2 6-1,-1 18 0,0 21-1,0 0 0,-4 34 0,3 5 0,-1 8-1,4 11 0,-1 3 1,5-1-1,5-3 1,2-12-1,5-8 0,3-16-1,5-13 0,-2-16-3,5-9-2,-12-22-9,18-1-17,-9-24-8,6-7-1,-2-17 0</inkml:trace>
</inkml:ink>
</file>

<file path=ppt/ink/ink3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47.3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300 33 52,'14'-5'36,"-14"5"-2,21-16 2,-24 3-14,3 13-12,-19 5-4,-2 0-2,-10-2 0,0 5-2,-4 0 0,-1-2-1,8 1 0,4-4 0,5-1 0,19-2 0,-21 1 0,21-1 0,0 0 0,0 0 0,0 0 0,12 20 0,-12-5 0,2 6 0,-4 8 0,-1 2 0,-3 6-1,2 1 1,-3 3-1,-1-2 1,2 0 0,2-3-1,2 0 1,-1 0 0,2 0 0,1-2 0,0-4 0,0-4 0,0-3 0,0-1 0,-2-6-1,2-16 0,-4 14-2,4-14-1,0 0-4,-13-36-9,28 27-11,-11-18-14,14 7 1,-5-9 0,11 10 1</inkml:trace>
  <inkml:trace contextRef="#ctx0" brushRef="#br0" timeOffset="437">234 420 90,'0'0'36,"0"0"0,0 0-9,-25 16-22,3-6-3,-7-2-2,-13-8-13,7 3-22,-2-9-2,7-1-1,10-9 0</inkml:trace>
</inkml:ink>
</file>

<file path=ppt/ink/ink3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50.80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0 86,'0'0'35,"0"0"-1,0 0-7,0 0-32,0 0-28,0 0 0,17 10-2,0-3 0</inkml:trace>
</inkml:ink>
</file>

<file path=ppt/ink/ink3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50.55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53 66,'-1'-14'36,"1"14"0,-9-15 1,9 15-26,0 0-3,0 0-1,2 16-2,-4 7-1,-2 3-1,1 12-1,-3-2 0,3 6 0,-1-3-1,1-6 0,0-5-1,3-6-2,2-5-3,-2-17-16,-3-17-18,4-9 0,5-3-1,-5-16 1</inkml:trace>
  <inkml:trace contextRef="#ctx0" brushRef="#br0" timeOffset="437">308 0 80,'-5'20'36,"-11"-4"-2,10 8 0,-10-5-32,4 3 1,-1 0-1,12-1 0,1-2 0,4 4 0,2-2 0,3-1 0,-2 0 0,-3 0 0,-7-2 0,-5-2-2,-5-2 0,-5-7-3,5 5-5,-13-15-28,26 3 0,-13-13-1,21 0-2</inkml:trace>
</inkml:ink>
</file>

<file path=ppt/ink/ink3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51.4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248 565 80,'-13'-20'35,"13"20"1,-42 0-1,22 13-31,-9 3-1,0 9-1,-2 7-1,1 0-1,4 4 0,7-5-2,9-2 0,9-7-1,9-9 1,5-13 0,6-9 1,6-8 1,-4-7 0,5-8 2,-4-6 0,-2 5 2,-8-2 0,1 11-1,-7 4 1,-6 20 0,0 0-1,10 34 0,-10 5 0,0 16-1,-4 11 0,1 11 0,-3 8-1,2 1 0,-2-5 0,1-11-1,3-9-2,-6-16-2,11-7-3,-3-38-14,0 0-18,9-17 0,10-11-1,-5-21 1</inkml:trace>
  <inkml:trace contextRef="#ctx0" brushRef="#br0" timeOffset="406">312 559 60,'0'0'38,"-16"7"-3,16 21 2,-8 3-18,13 7-16,-5-2 0,4 3-1,0-2-1,4-10-2,5-5 1,0-11-2,1-16 1,3-8-1,5-9 0,-2-8 1,-1-7 1,0 1 0,-3-4 2,-3 7 0,-3 7 0,0 7 1,-5 6 0,-5 13 0,0 0-1,2 32 0,-3-6-1,-2 7 0,0 4-1,0-2-3,8 10-7,-14-17-28,25-4 1,-16-24-2,32 12 2</inkml:trace>
  <inkml:trace contextRef="#ctx0" brushRef="#br0" timeOffset="749">730 514 74,'-6'-19'35,"6"19"0,-19-19-4,19 19-26,-30 23-1,11 1-1,-2 5-2,1 0 0,4 3-3,5-3 0,8-1-2,0-14 1,3-14-1,19 6 1,-5-16-1,1-7 3,-1-10 2,-1-2 0,-3-7 4,3 7 0,-8-3 0,5 14 0,-9 2 0,-1 16-1,0 0 0,13 38-1,-13-3-1,-1 10-2,1 5-1,-6-1-3,7 9-7,-12-21-25,15-4-1,-4-33-1,0 0 1</inkml:trace>
  <inkml:trace contextRef="#ctx0" brushRef="#br0" timeOffset="1092">844 533 46,'0'0'32,"3"36"3,-8-4-2,2 16-9,-2-11-19,-1 7-2,-4-9-1,1-5-1,-3-9 0,12-21-2,-17-2 0,11-17 0,3-6-1,6-8 3,3-5-1,4-3 1,5 0 1,2 8 1,2 2 1,3 9 1,-2 4-1,2 13 0,-5 5 0,0 13-1,-4 8-1,-4 8-1,-5 1 0,-4 13-2,0-1 0,-7-3-3,7 6-6,-14-14-27,15-5 0,-1-26-2,9 21 3</inkml:trace>
  <inkml:trace contextRef="#ctx0" brushRef="#br0" timeOffset="1482">1134 77 60,'0'0'38,"0"0"-1,-1 32 0,-6-18-12,8 24-21,-4 3 1,6 12-1,-4-1-1,1 3 0,-2 1-1,-1-2-1,3 0 0,-2-5 0,0-5-1,1-2 0,-4-4 0,1-7-1,3-2-1,-7-10-2,8 0-5,-13-25-22,13 6-7,6-26-1,7 4 0</inkml:trace>
  <inkml:trace contextRef="#ctx0" brushRef="#br0" timeOffset="1732">1204 479 61,'-15'3'31,"-5"4"-3,-6-4-19,-4-1-37,8-4-1,0-4 0</inkml:trace>
  <inkml:trace contextRef="#ctx0" brushRef="#br0" timeOffset="1982">1273 520 56,'16'9'37,"-16"-9"-1,-1 36 0,-5-20-12,6 20-20,-4-2-1,-1 7-3,2-2-1,-7-19-16,9 5-18,1-25-1,0 0-1,0-43 0</inkml:trace>
  <inkml:trace contextRef="#ctx0" brushRef="#br0" timeOffset="2169">1338 43 80,'5'-17'29,"-5"17"-24,27 12-8,-11 4-31,-1 1 1</inkml:trace>
  <inkml:trace contextRef="#ctx0" brushRef="#br0" timeOffset="2325">1613 115 72,'-26'-24'36,"26"24"-1,-23-13 0,23 13-27,-20 2-2,20-2-1,-22 26-2,12-4 1,0 1-1,1 11-1,0 1 0,5 5 0,-2 6 0,5-1-1,1-1 1,1 1-1,-1-3 0,2-3 0,-2-5-1,0 2 1,-3-7-1,4 2 0,-2-3 0,-2-2 1,-1 0-1,-2-6-1,2-1-1,-5-5-1,9-14-3,-19 1-10,19-1-22,6-22 0,7 8-1,-4-17 1</inkml:trace>
  <inkml:trace contextRef="#ctx0" brushRef="#br0" timeOffset="2637">1586 497 69,'-9'-14'32,"9"14"0,-35 0-4,9-1-41,6 5-16,1 2-2,19-6-1,-14 5-1</inkml:trace>
  <inkml:trace contextRef="#ctx0" brushRef="#br0" timeOffset="2808">1644 473 88,'2'21'37,"7"15"0,-15-7-3,15 8-29,-8-1-1,4 3-1,-5-4-1,-5-4-4,5-2-2,-14-23-21,14 7-13,0-13 0,1-15-1,4-11 0</inkml:trace>
  <inkml:trace contextRef="#ctx0" brushRef="#br0" timeOffset="3230">1768 597 56,'0'0'36,"-1"-16"-1,15 10 1,-2-11-15,12 5-14,-8-5-1,4 5-2,-7-4-1,-3 3-1,-7 0-1,-3 13 0,-8-16-1,-7 14 0,-2 5 0,-2 9 1,-1 8-1,2 8 1,7 5-2,4 11 0,5 4-3,-1-9-14,19 8-20,0-15 1,14-1-1,-3-18 0</inkml:trace>
  <inkml:trace contextRef="#ctx0" brushRef="#br0" timeOffset="3479">2018 623 56,'0'0'35,"0"0"-1,0 0 1,10 15-14,2 11-18,-11-1 0,-1 5-2,0-2 1,0-2-1,-4-4 0,0-6 0,-1-4-1,5-12 1,0 0 0,0 0 0,0 0 0,0 0 0,0 0 0,0 0 1,0 0-1,0 0 1,0 0 0,0 0-1,13-7 0,-8-9 0,-1-3-1,-1-9 0,1-7 1,2-6-1,3-4 0,4-3 0,1 4 0,2 11 0,1 2 0,1 11-3,2 12-1,-20 8-11,29 0-22,-29 0-1,35 9-1,-17-12 0</inkml:trace>
  <inkml:trace contextRef="#ctx0" brushRef="#br0" timeOffset="3947">1924 26 94,'-26'-12'36,"7"6"-5,3 6-30,16 0-37,0 0-1,21-13-3</inkml:trace>
</inkml:ink>
</file>

<file path=ppt/ink/ink3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56.2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169 2 89,'0'0'36,"0"0"2,-2-16-8,2 16-24,0 0-2,-26 12-1,6-5-1,-5 1-2,3 0-2,-9-11-7,16 4-28,-6-10 0,21 9-1,-9-21-1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8:35.7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26 247 57,'-11'-26'36,"11"26"-1,-11-31 0,11 31-23,-5-24-5,5 24-1,0 0-1,0 0-1,0 17-1,5 11-2,-1 6 2,3 12-2,1 8 0,2 7 0,0 3 0,4 0 0,0-9-1,-4-2 0,1-6-1,-2-8-2,3-3-3,-15-21-18,19 15-14,-16-30 1,14 26-2,-14-26 2</inkml:trace>
  <inkml:trace contextRef="#ctx0" brushRef="#br0" timeOffset="312">271 214 70,'5'-26'37,"-10"-2"-2,5 28 0,-5-22-29,5 22-1,0 0-1,-7 24 0,4 5-1,0 12-1,-3 6 0,1 13 0,-3 3 0,0 4-1,-2 1 0,1-2 0,0-5 0,2-4-1,-2-8 1,0-7 0,5-8-1,-3-6 0,5-7 0,0-8-1,2-13-1,0 0-2,0 21-16,0-39-19,0 18 1,13-40-2,0 15 1</inkml:trace>
  <inkml:trace contextRef="#ctx0" brushRef="#br0" timeOffset="951">472 558 60,'0'0'35,"-1"-22"-1,1 22 0,-3-20-24,3 20-4,0 0-1,-13-6-2,13 6 0,-26 17-2,7-1 0,0 11 0,0 1 0,0 11-1,3 1-1,5 2 1,5 1-1,7-5-1,5-6 0,6-11 0,4-1 1,0-13 0,3-4 0,-1-10 1,-2-10 0,0-5 1,-3-8 0,-2-3 1,-4-7 0,-1 4 0,-5-1 1,2 6-1,-3 4 1,1 12-1,-1 15 0,0 0 0,0 0-1,5 28 0,-1-1 0,3 9-1,-1 3 0,0 1 0,0 2-2,1-13-3,9 9-11,-16-38-22,22 13 1,-9-28-2,8 0 1</inkml:trace>
  <inkml:trace contextRef="#ctx0" brushRef="#br0" timeOffset="1403">706 193 59,'0'0'37,"0"0"-2,0 0 1,-22-9-22,22 22-8,-6 1 0,6 17-2,-3 5 1,0 15-2,2 8-1,-2 10 0,3 5 0,1 2-2,1-4 0,-1-10-1,4-2-3,-7-21-3,20 0-31,-15-26 0,12-1 1,-15-12-2</inkml:trace>
  <inkml:trace contextRef="#ctx0" brushRef="#br0" timeOffset="1637">816 551 60,'-4'-18'38,"4"18"-2,-5 18 1,10 13-19,-7-1-14,4 12 0,-2-1-1,1 3-2,0-4-3,-3-13-4,12 4-29,-10-31-1,3 13-1,-5-31-1</inkml:trace>
  <inkml:trace contextRef="#ctx0" brushRef="#br0" timeOffset="1824">826 121 68,'-4'-65'38,"8"25"0,-10 7 0,6 33-24,0 0-12,0 0-4,10 15-4,-24-6-30,18 13 1,-7-7-4,13 12 2</inkml:trace>
  <inkml:trace contextRef="#ctx0" brushRef="#br0" timeOffset="2073">1152 536 77,'6'-18'37,"-6"18"-3,-6-21-8,6 21-21,0 0-2,-20-7 1,1 13-2,-1 11-1,-2 7 0,-4 5-2,3 9 0,0 1-3,8 12-1,-1-12-2,16 7-1,-3-18 2,18 2-1,-5-15 2,15-3 2,-4-15 3,2-11 3,6-2 1,-7-15 1,4-1 0,-10-20 1,6 1 1,-9-13-3,2 2 1,-11-14-1,3 6 0,-8-6-1,1 13 0,-6 6 0,0 14-1,-3 9 1,4 12-2,-1 5 1,6 17-1,0 0-1,0 0 1,-7 34-1,7 2 1,4 12 0,-1 13 0,0 11 0,1 5 0,0 2 0,2 2-1,-1-8 1,3-6-1,0-11-1,-1-11-1,4-6-2,-2-23-10,13 5-25,-8-22 1,11-1-1,-8-19 0</inkml:trace>
  <inkml:trace contextRef="#ctx0" brushRef="#br0" timeOffset="2587">1410 536 81,'0'0'37,"0"0"-1,-7 28-9,3-10-21,5 16-1,-4 1-2,6 11 0,-6 0-2,3 0-1,3-3-4,-7-16-4,10 3-23,-6-30-5,0 0-1,-13-43 1</inkml:trace>
  <inkml:trace contextRef="#ctx0" brushRef="#br0" timeOffset="2759">1367 384 70,'6'-58'36,"-8"-1"-1,8 24-1,-5-7-27,4 29-8,-5 13-29,9 16-4,-2 5-3,-3-2 0</inkml:trace>
</inkml:ink>
</file>

<file path=ppt/ink/ink3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6:56.6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298 172 76,'10'-20'35,"-10"-6"-1,-3 10-9,-7-19-17,-3 13-4,-11 0 1,5 5-1,-7 5 1,4 12-2,-4 4 0,6 9 0,1 6-1,7 9 1,-1 2-1,8 7 0,-4 1-1,3 2 1,0 1-1,3-2 0,-1-1 0,1 0-1,3-2 2,-4 0-2,4-2 2,0-1-2,0-1 1,-4-1-1,4-4 1,-5-5 0,2-2-1,-1-2-1,3-5 0,1-13-1,-5 15-3,5-15-4,0 0-11,6-19-19,10 6-1,-3-15 1,13 5 0</inkml:trace>
  <inkml:trace contextRef="#ctx0" brushRef="#br0" timeOffset="359">221 342 76,'-21'-9'34,"2"15"-1,-9-6 0,10 10-31,-11 5-6,-10-6-28,10 2 0,4-5-3,12 1 2</inkml:trace>
  <inkml:trace contextRef="#ctx0" brushRef="#br0" timeOffset="561">252 482 63,'1'29'37,"7"10"-2,-8-7 1,8 6-23,-8-14-8,5 2-1,-14-12-2,9-14 1,-13-2-1,4-12-1,1-14 0,8-8 0,4-5 0,5-1 0,6-3 0,9 4 0,2 6-2,0 6 1,3 13-4,-9-1-8,6 14-24,-10 0-1,4 6-1,-20-3 0</inkml:trace>
  <inkml:trace contextRef="#ctx0" brushRef="#br0" timeOffset="905">473 495 65,'0'0'36,"10"14"-2,-10-14 1,29-4-27,-14-9-2,8 7-1,-7-9 0,3 1-1,-9-4-2,0 4 1,-7-1-1,-3 15-1,-12-19 0,-2 15 0,-4 6-1,0 3 0,-4 7 0,3 11 0,2 8 1,5 2-1,8 5 1,5-2-2,7-1 0,2-4-3,8-2-2,-18-29-26,40 19-6,-16-24 1,6-2-2</inkml:trace>
  <inkml:trace contextRef="#ctx0" brushRef="#br0" timeOffset="1279">716 468 79,'15'-18'38,"2"12"-1,-8-9 0,14 7-32,-6-4 1,2 6-2,-19 6-1,18-16-1,-18 16-1,0 0-1,-25-4 0,6 8 0,-3 3-1,-2 5 1,-1 7 0,4 7-1,3 5 2,10 3-1,6 1 1,8 5-1,4-3 1,7 0-1,5-11 1,3-13-2,5-3-1,2-17-3,11 1-11,-4-27-22,13-1 0,-4-8-2,7-3 1</inkml:trace>
</inkml:ink>
</file>

<file path=ppt/ink/ink3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05.8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276 15 82,'9'-20'37,"-9"20"-1,0 0 1,0 0-30,-32 7-2,8 4-2,-12-3 0,-2 2-2,-2-3 1,2-1-1,4-3-1,11-2 1,3-1 0,20 0-1,0 0 1,0 0 0,0 0 0,17 9 0,-17-9-1,16 15 1,-15-1 0,3 5 0,-4 4 0,0 6 0,0 3-1,0 6 1,0-3-1,0 4 0,0-5 1,0-1-1,0-4 0,-2-1 0,0-4 0,-1-8 1,2 3 0,1-4-1,4-2 0,-4-13 1,13 22-1,-13-22 0,26 14 1,-11-8-1,5 0 0,1 1 0,-2-2 1,3-1-1,-2-1-1,-1-5-2,1 2-2,-14-17-11,22 7-24,-22-16 2,10 5-2,-13-11-1</inkml:trace>
  <inkml:trace contextRef="#ctx0" brushRef="#br0" timeOffset="484">249 233 94,'-20'-6'35,"1"12"1,-10-6-5,8 9-28,-5-2-2,3-3-5,23-4-29,-21 10-1,21-10-1,0 0-3</inkml:trace>
  <inkml:trace contextRef="#ctx0" brushRef="#br0" timeOffset="671">263 245 89,'9'33'37,"-6"-10"0,16 14 0,-11-4-30,13 9-2,-11-4-1,7-2-2,-4-4 0,3-13 0,-16-19-1,23 13 0,-23-13-1,16-26 1,-10 0-2,1-8 2,-1-5-1,-4-3 1,0-2-3,-6-1 0,4 9-3,-18-9-10,18 20-22,-10 1-2,10 24 1,-7-22-2</inkml:trace>
  <inkml:trace contextRef="#ctx0" brushRef="#br0" timeOffset="967">552 258 67,'19'5'38,"-19"-5"-2,20-8-1,-16-21-11,12 18-17,-15-7-2,-1 18-1,-1-22 0,1 22-2,-20-3-1,5 13 1,-2 10-1,1 11 0,0 5 0,6 8-1,3-2 0,6 0 0,6-1-1,4-8-2,11-2-2,-5-21-5,19 10-16,-12-23-12,8 1-1,-8-16 1,4 2 1</inkml:trace>
  <inkml:trace contextRef="#ctx0" brushRef="#br0" timeOffset="1217">762 329 74,'0'0'35,"0"0"1,13 6-1,-15 10-24,12 16-5,-10-3-1,4 6-2,-4-6-1,3-3-1,-7-13 0,4-13 0,0 0 0,-21-6 0,13-19-1,3-4 2,1-7-1,8-2 1,2-1-1,7 3 1,3 4-1,6 5 0,1 16-2,-3 4-3,9 14-5,-29-7-26,34 13-2,-15-6-1,4 8-1</inkml:trace>
  <inkml:trace contextRef="#ctx0" brushRef="#br0" timeOffset="1482">1016 310 81,'0'19'36,"-5"-2"-2,3 17-2,-2-12-24,8 12-4,-4-5 0,7 2-2,2-6 0,4-9-1,1-8-1,5-9 1,-2-9 0,2-8 0,-3-9-1,1-2 2,-5-5-1,-2 5 2,-3 3-1,-1 7 1,-5 6-1,-1 13 1,0 15 0,-1 9-2,-2 8 1,3 9-1,-1 5 1,5 13-1,2 2-1,2 3 2,1 1-2,1-1 1,-3 0 0,-5-4-1,-5-8 1,-7-10-1,-8-11-1,-6-11 1,-2-7-3,-4-14-2,8 5-9,-13-27-15,21 10-12,-2-9 0,12 0 0,-6-9-1</inkml:trace>
</inkml:ink>
</file>

<file path=ppt/ink/ink3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09.2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233 62 82,'14'-4'37,"-14"4"-2,8-13 1,-24 0-29,-3 6-3,-14-6 0,1 7-2,-6-1 0,2 8 0,5 3-1,5 8 0,10 4 0,10 7 1,3 0-1,8 1 1,2-2-1,2-2 1,-5 0-1,5 1 1,-8 3 0,4 4-1,-5 0 1,3 9-1,-3-3 0,2 11 0,0 0 0,-2-5-1,1-1 0,-1-3 0,0-3 0,-1-5 0,1-4 0,-3-9 0,3-15-1,0 0-3,-3 14-2,-7-36-10,10 22-18,12-36-6,2 15 2,-5-14-2</inkml:trace>
  <inkml:trace contextRef="#ctx0" brushRef="#br0" timeOffset="358">155 346 89,'-16'-23'34,"16"23"0,-41-4 0,24 7-31,-5 2-4,0-9-12,5 13-21,17-9 0,0 0-1,0 0-1</inkml:trace>
  <inkml:trace contextRef="#ctx0" brushRef="#br0" timeOffset="546">268 225 97,'0'0'38,"1"20"0,7 15-4,-13-5-28,10 19-3,-10-1 1,10 4-3,-3-3 1,7-4-3,3-9 1,4-10-1,4-9 1,0-16 0,1-14-2,0-11 3,1-6-1,-7-12 0,-4-10 0,-6-2 1,-10-3-1,-3 0 1,-10 13 0,-2 8-1,-3 10 0,-6 18 0,2 19-2,0 7-2,14 26-10,-9-11-24,15 7 1,5-8-1,11 0-1</inkml:trace>
  <inkml:trace contextRef="#ctx0" brushRef="#br0" timeOffset="889">625 141 65,'8'-21'39,"-9"-4"0,1 25 0,1-16-12,4 35-20,-5 7-1,4 13 0,-8 6-3,-1 8 0,1 5-1,1 2-2,-6-2 1,4-6-1,-4-7 0,0-6 0,2-8 0,5-5-1,2-7 1,0-19 0,18 16 0,-5-16 0,9-3 0,-1-3 0,10 1 0,-5-5-1,2 4-1,-8-4-2,2 8-6,-22-22-11,0 24-19,10-31 0,-10 13-1,-6-13 1</inkml:trace>
</inkml:ink>
</file>

<file path=ppt/ink/ink3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10.6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223 137 89,'2'-29'36,"-12"-6"0,2 15-2,-13-11-28,2 17-1,-6 4 0,5 17-1,1 7 0,6 17-1,3 7 0,6 8-1,1 2 0,4 5-1,2-4 0,-1-1 0,-1 0 0,0-8-1,-5 3 1,-3-3-1,-2 2 0,5-2-1,-5-3 2,5-2-2,4 0 1,-2-7 0,2-5-1,0-10 0,0-13-1,0 0-3,0 0-2,0 0-11,19-13-16,-12-15-5,12 5 1,-3-12 0</inkml:trace>
  <inkml:trace contextRef="#ctx0" brushRef="#br0" timeOffset="312">189 480 68,'-9'-16'32,"-6"10"1,-8 2-4,-1 8-13,-7 1-15,-5-7-18,7 9-13,7-4-3,22-3 0,0 0-2</inkml:trace>
  <inkml:trace contextRef="#ctx0" brushRef="#br0" timeOffset="514">273 343 96,'17'11'38,"-21"2"0,5 24-1,-17-9-31,10 14-3,-5 3-1,5 3-2,2-1 0,4-5-1,7-9 0,3-4-1,6-11 0,3-12 1,2-9 0,1-12 1,-2-10-1,-7-7 2,-4-7-1,-10-4 1,-8 0-1,-7 4 1,-1 1-2,-8 5 0,5 13-4,-11-8-14,31 28-18,-13-20 1,13 20-2,25-12 2</inkml:trace>
  <inkml:trace contextRef="#ctx0" brushRef="#br0" timeOffset="811">456 439 77,'9'34'35,"-3"-4"1,10 12-1,-19-13-25,13 11-4,-8-13-1,0 1-3,-2-12 1,0-16-1,0 0-3,-7-20 3,4-10-1,8-6 0,0-6-1,4-3 1,4-2-1,3 7 0,3 9-1,-2 4-4,8 22-14,-15-11-18,7 16 1,-17 0-3,25 5 3</inkml:trace>
  <inkml:trace contextRef="#ctx0" brushRef="#br0" timeOffset="1060">691 415 86,'7'23'36,"-5"-4"-1,8 11 1,-4 2-30,-1 7-3,-3-5 0,-1 2-2,-1-7-1,-1-8 0,1-21-1,0 0 1,-16-15-1,10-14 1,5-3-1,-1-7 2,7-2-1,2 2 1,4 1 0,5 13 1,3 7-1,6 15 1,-5 10 0,2 13 0,-6 9 0,-2 12-1,-5 4-1,-3-1-1,-12-2 0,-4-9-2,2-7 1,-3-11-2,11-15 0,0 0 0,-3-21 1,9-2 2,8-3 0,4-3 1,2-3 1,2 3 1,-1 1 0,1 12 2,-6 2-2,3 11 0,-6 6 1,1 10-2,-4 12 1,-2 7-1,-6 4-1,-3-1-3,2 4-1,-14-19-18,16 5-15,-3-25 0,0 0-2,8-13 2</inkml:trace>
  <inkml:trace contextRef="#ctx0" brushRef="#br0" timeOffset="1544">1101 441 89,'0'0'34,"0"0"1,-9 29 1,13 6-32,-7 2 0,8 6-3,-1-1 0,6-6-1,3-5 0,5-11-1,2-8 0,3-18 0,2-10 0,-2-8 1,-1-9 0,-5-5 1,-1-2-1,-2 0 2,-4 3-1,-1 6 2,-5 8 0,-4 23-1,0 0 0,16 7 0,-11 18 0,-4 14-1,1 5 0,1 5-2,-1-1-1,-3-10-4,11 7-15,-10-45-18,16 9 1,-10-37-1,7-7 2</inkml:trace>
  <inkml:trace contextRef="#ctx0" brushRef="#br0" timeOffset="1887">1432 62 90,'2'-19'36,"-2"19"1,0 0-3,20 8-26,-23 6-1,12 15-1,-6 4-2,2 12-1,-3 7 0,5 6-1,-3 2-1,-2-2 0,2 0 0,-1-3-2,0-4 1,-2-7-2,1-9 0,-8-15-4,12 6-8,-6-26-23,0 0-3,9-13 1,8 0-1</inkml:trace>
  <inkml:trace contextRef="#ctx0" brushRef="#br0" timeOffset="2230">1787 489 80,'4'-18'35,"-4"18"0,-17-21-1,17 21-28,-23 0-1,7 13-2,-6 4 1,3 16-3,-3 7 1,7 3-2,4 4 0,8-8 0,5-9 0,4-6-1,-6-24 0,24 7 0,-6-26 1,1-9 0,-2-11 0,-3 0 2,2-5-1,-3 4 1,-3 8-1,2 13 1,-12 19 0,17 0-1,-8 22 1,1 8-2,3 4 1,3 1-2,-1-2 1,1-14-2,5-10-1,-3-23-6,16-3-28,-6-19 1,14 1-1,-3-9-2</inkml:trace>
</inkml:ink>
</file>

<file path=ppt/ink/ink3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17.8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296 37 76,'16'-3'36,"-16"3"1,13-8-1,-17-10-25,4 18-4,-32-6-2,4 8-1,-10-2-1,-1 7 0,-2-1-2,3 3 0,5-2 0,7 2 0,7-1-1,5 1 0,14-9 0,-2 12 1,2-12-1,0 0 1,14 10 0,-14-10-1,0 0 1,0 0 0,0 0 0,0 0 0,0 0 0,7 14 0,-10-2 0,3 8 0,-1 7 0,-2 5 0,0 7 0,3 3 0,0 7-1,-1-1 0,-1 2 0,1-1 0,-2-4 0,3-4 0,-3-4 0,-1-2-1,2-4 2,-1-4-1,3 0 0,-4-9 0,4 0 0,0-4 0,0-14-1,0 0-1,0 0-1,0 0-4,0 0-8,0-47-12,12 19-12,-4-8 0,11 2 0,-1-5 1</inkml:trace>
  <inkml:trace contextRef="#ctx0" brushRef="#br0" timeOffset="484">204 453 80,'16'-10'37,"-16"10"-2,0 0 1,-26-3-25,7 9-8,-9-2-1,-1-10-12,3 9-25,1-7 0,6-5-2,6-10-2</inkml:trace>
</inkml:ink>
</file>

<file path=ppt/ink/ink3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22.31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147 89 34,'10'-15'32,"-10"15"2,3-13 0,-3-8-13,0 21-5,2-24-4,-2 24-3,-2-17-3,2 17-1,-15-3 0,15 3-2,-27 18 0,8 2-1,-5 4 0,1 6 0,1 5-1,6 1-1,5 1 1,8 4-2,7-1 2,9-3-1,7-3 0,5-6 0,3-4-1,-3-8-1,2-2-3,-12-29-18,9 5-15,-7-14 1,8 3-2,-6-6 1</inkml:trace>
  <inkml:trace contextRef="#ctx0" brushRef="#br0" timeOffset="359">354 33 76,'-17'-3'34,"-1"16"1,1 3 0,8 19-27,-8-3-2,10 16-3,-5-1-1,8 2-2,1-6 0,5-8-2,3-7 2,4-8-2,-9-20 1,22 0 2,-9-18-1,0-6 2,-2-8-1,-1-4 1,-4-7 0,1 6 2,-5-3-1,-1 9 0,-2 6 0,1 25 0,-5-14 0,5 14 0,3 36-1,1-2-1,-1 6 1,2 3-3,0 3 1,1-5-3,4 2-2,-6-22-9,17 6-24,-21-27 0,27 6-1,-17-23 0</inkml:trace>
  <inkml:trace contextRef="#ctx0" brushRef="#br0" timeOffset="718">498 148 67,'-3'-20'35,"3"20"0,-3-14 0,6 34-18,-7-6-11,6 17-1,-3 2-1,1 3-3,-1-2 0,-2-8-2,-2-3 1,5-23 0,0 0 0,-14 1-1,10-20 0,2-8 2,5-4-1,3-6 1,2-2 0,8 5 0,-1-3 1,6 11 1,-1 3 0,3 12 0,-1 5 0,3 18 0,-7 10-1,2 12 0,-5 6-1,1 10 0,-11 1-1,3-4 0,-7-1-1,-2-12-3,2-3-1,-1-31-13,-1 21-21,1-21 1,17-24-1,-3 0 0</inkml:trace>
</inkml:ink>
</file>

<file path=ppt/ink/ink3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23.5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0 94,'0'0'38,"0"0"0,0 0-3,-3 37-28,9 17-2,-9 6-1,10 14-1,-7 8 0,1 4-3,2-1 1,-1-13-1,-1-14 0,-5-14-1,2-11 0,-6-16 0,8-17-1,-13-7 1,10-11 0,-1-7 0,7-4 0,5-6 1,1-2-1,8 1 1,3 2 1,3 6-1,-1 2 1,2 10 0,-1 9 0,-5 13 1,-5 11-1,-5 12 0,-4 8 0,-4 5-2,-8 4 2,-5-5-2,-9-6 1,-4-10-3,0-15-2,-8-16-2,17 5-16,-5-27-14,18 3-1,1-12 0,14 7 0</inkml:trace>
  <inkml:trace contextRef="#ctx0" brushRef="#br0" timeOffset="452">254 499 87,'25'7'36,"-2"-11"-1,11 2 3,-5-11-31,7 3-1,-12-9-1,1 1-2,-12-5 1,-4 5-2,-11 2-1,2 16 0,-27-13 0,2 19 0,1 11-1,-2 10 0,6 8 1,0 9-2,10 3 2,7-1-2,10 1 1,7-9-2,11-4 0,2-12-2,8-2-5,-14-24-26,14-6-4,-7-14 1,3-6-1</inkml:trace>
</inkml:ink>
</file>

<file path=ppt/ink/ink3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24.7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110 182 78,'-4'-17'37,"-3"-3"-1,7 20 1,-6-31-25,6 31-4,0 0 0,4 22-3,-7 3 0,8 18-1,-5 9-2,3 16 1,-3 6-2,1 7 1,0 0-1,-3 4 0,-1-7 0,0-10-2,-2-10 1,0-16-3,2-8 0,-5-20-3,8-14-3,-8-14-15,16-8-16,-2-19 2,13 2 0,-4-16 1</inkml:trace>
  <inkml:trace contextRef="#ctx0" brushRef="#br0" timeOffset="234">209 499 53,'-12'-20'32,"-4"16"-1,-7 5 1,-5 18-9,-8-8-16,9 11-4,-2 0-9,6-6-26,8-5 1,15-11-3,0 0 1</inkml:trace>
  <inkml:trace contextRef="#ctx0" brushRef="#br0" timeOffset="421">200 514 91,'-2'34'35,"11"13"2,-10-7-1,14 9-29,-8-11-2,7 3-2,-8-15-1,1-6 1,-5-20-2,0 0-1,-15-6 0,8-16 0,-2-7 0,5-8 0,5-1 1,8 1-2,7 2 1,9 6 0,3 9 0,3 4-2,2 10-1,-7-3-5,9 15-27,-13-6-2,1 4 1,-10-5-2</inkml:trace>
  <inkml:trace contextRef="#ctx0" brushRef="#br0" timeOffset="733">584 501 86,'0'0'36,"-23"1"-1,19 18 0,-22 0-28,14 18-1,-6 2-3,7 9-1,-2 3 0,8-6-3,3-5 1,5-12-1,6-11-1,-9-17 0,26-1 1,-10-18 0,0-7-1,-3-10 3,0-6 0,-2-2 0,-5 4 2,0 6 0,-3 3 1,1 13-1,-4 18 0,0 0 0,9 19 0,-5 14-1,0 6-1,-1 11-2,0 3 0,-1-8-4,3 6-4,-10-28-24,15 0-5,-10-23 0,19-6 0</inkml:trace>
  <inkml:trace contextRef="#ctx0" brushRef="#br0" timeOffset="1061">713 629 86,'6'-17'32,"-6"17"2,7 20 0,8 6-27,-15-1-2,4 5-3,-5 5 1,1-7-3,-3-7-1,3-21-1,-15 18 0,15-18 1,-14-19 0,11-3 0,3-10 0,6 2 2,2-6 2,13 5 1,-4-2 0,9 11 1,-7-1-1,2 15 0,-3 2 0,-1 16-1,-5 7-1,-4 11 0,-3 5-1,-5 5 0,0 1-1,-5 0-2,2-2 0,-4-13-3,9 4-9,-2-28-23,0 0-1,0 0-1,8-18 0</inkml:trace>
  <inkml:trace contextRef="#ctx0" brushRef="#br0" timeOffset="1514">1121 495 69,'4'-12'35,"-4"12"1,0 0 0,-14 21-12,-8-10-21,9 9 0,-3-1 0,8 10-1,3-3 0,10 2-1,3-2-1,5 0 1,0-2-1,0-1 1,-4-1-1,-9-4 0,-7-1 0,-8-6-1,-2 0-1,-9-8-1,8 10-9,-6-21-25,24 8 2,-19-23-1,19 6-1</inkml:trace>
  <inkml:trace contextRef="#ctx0" brushRef="#br0" timeOffset="1841">1414 119 96,'8'-35'35,"-8"2"0,4 12-5,-8-3-24,4 24-1,-13-6-1,5 19 0,-5 10-1,5 8 0,-2 3-1,4 11 1,0 3-1,5-2 0,-2 0-1,3 5 0,-2-3 0,1 1 0,-1-4-1,1-3 1,-3 1 0,-1-4-1,1 0 0,0-5 1,2 0-1,-1 3 0,3-8 0,0 1-1,-3-4 1,2-6-2,2-1 1,-1-19-4,-1 13-6,-12-30-21,13 17-5,13-39-2,4 13 0</inkml:trace>
  <inkml:trace contextRef="#ctx0" brushRef="#br0" timeOffset="2169">1448 595 59,'-18'-16'33,"0"16"-1,-7 4 0,-5-2-13,-5-7-31,5 8-16,2-6-3,6-4-1,22 7-1</inkml:trace>
  <inkml:trace contextRef="#ctx0" brushRef="#br0" timeOffset="2434">1508 556 100,'-23'-6'36,"7"16"1,-5-11-7,15 21-25,-6 4-1,4 10-1,3 2-1,5 3-1,5 1-2,8-6 0,1-8-1,6-7 2,2-11-1,1-9 0,2-9 1,-4-8 0,-7-16 0,-3-3 2,-9-6-1,-7 2-1,-5 1 0,-6 2-2,-1 12-1,-9-6-10,13 25-23,-5 1 0,18 6 1,-4 18-2</inkml:trace>
  <inkml:trace contextRef="#ctx0" brushRef="#br0" timeOffset="2746">1628 654 90,'6'25'35,"-3"-5"-1,12 4 1,-8-3-31,-1 2 0,-4-9-2,-2-14 0,0 0-1,0 0-1,-15-18 1,6-10-1,5-8 0,-1-5 0,7-2 0,5 1-1,4 6 1,4 7-1,7 13-1,-2 4 0,3 14-1,-4 2 0,1 6 1,-4 2 0,-2 2 1,-1-2 1,-13-12 1,18 23 2,-14-10 1,3 10 0,-4 0 0,4 9-1,-7 1 0,5 4-1,-5-4 0,3-3-1,-2-7-1,-2-9 0,1-14-1,0 0 0,-8-18 0,8-5 0,0-4 0,5-7 0,2-1 1,2 2 0,2 3 0,5 5 1,-1 11-1,1 11 1,-1 12-1,-2 8 1,-4 9 0,-2 7-1,-2 3 0,-5-2-1,-3-2 0,-2-11 0,1-5 0,4-16-1,0 0 0,0 0 1,-7-29 0,14 5 0,5-5 1,5 0 1,2-2 0,3 5 1,-2 3-1,1 10 1,-5 6 0,2 11 0,-8 12-1,-1 9 0,-5 5 0,-3 5-1,-1 2-1,-4-3-2,4 3-3,-13-21-23,19-3-7,-6-13 0,17 0-1</inkml:trace>
  <inkml:trace contextRef="#ctx0" brushRef="#br0" timeOffset="3495">2304 605 81,'-13'-15'35,"13"15"0,0 0-1,16 13-26,-16-13-2,27 3 0,-11 0-2,7 1-1,-3-2-1,2-1 0,-9-4-1,-13 3 0,0 0-1,0 0 1,0 0-2,-32-1 1,9 16 0,0 5 0,1 7 0,5 5 0,4 1 0,7 2 0,8-3-1,3-6-2,14 0-1,-4-26-13,15 7-19,-1-13 0,11 1 1,-6-14-2</inkml:trace>
  <inkml:trace contextRef="#ctx0" brushRef="#br0" timeOffset="3791">2671 619 85,'1'-23'34,"-8"0"-1,6 10 1,-15 4-27,1 17-3,-6 2-1,0 16-1,3 7-1,0 7 0,5 2-2,6-2 1,7-1 1,3-8-3,6-7 0,5-11 1,5-11 1,1-9-1,0-10 1,4-6 1,-6-18-1,3-11 3,-6-14 0,0-10 0,-9-11 1,2 1-1,-9-5 1,2 11 0,-5 6-1,1 19-1,-3 19 1,6 36-2,0 0 1,-16 38-1,14 17-1,-1 17 1,7 15-1,0 7 0,5 0 1,4-6-1,3-8-1,0-17 0,7-13-4,-7-37-10,19-8-18,-6-28-8,11-9 1,2-23-2</inkml:trace>
</inkml:ink>
</file>

<file path=ppt/ink/ink3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30.5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98 106 70,'-10'-28'35,"2"6"1,-3-4 1,11 26-25,-2-31-1,2 31-3,0 0-1,-3 14-1,0 8-2,3 15-1,-3 5 0,0 14-1,0 4 0,2 6-1,-2-2-1,2-2 1,-2-5-1,-2-6 1,5-6-1,-4-6 0,1-9 0,1-5-2,-2-4 0,4-21-3,-3 22-6,3-22-20,-6-19-8,11-2 0,8 2-1</inkml:trace>
  <inkml:trace contextRef="#ctx0" brushRef="#br0" timeOffset="280">189 357 64,'0'0'35,"0"0"-1,-26-4 0,4-5-12,0 19-20,-9-4-1,0 0-4,9 9-24,0-9-5,9 0-1,13-6-2</inkml:trace>
  <inkml:trace contextRef="#ctx0" brushRef="#br0" timeOffset="468">174 470 81,'2'25'34,"-5"-2"-1,6 14-5,-2-14-22,11 7-1,-3-7 0,8 0-3,-3-3 2,8-6-2,-5-7 1,2-4 0,-2-8 0,-4-6-1,-4-12 0,-3-3 0,-8-4-1,2-2 2,-6 4-2,-6 3-1,-1 11 0,-4 5-1,-1 12-2,-13-5-5,15 13-27,-16-10-3,7 2 1,1-13-2</inkml:trace>
</inkml:ink>
</file>

<file path=ppt/ink/ink3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31.5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262 71 92,'5'-22'36,"-13"-1"1,8 23-2,-19-23-30,5 20 1,-11 3-1,8 13-1,-5 4-1,9 13 0,0 4-1,6 8 0,3 0-1,4 4 1,3 2-2,0-2 1,-3 2-1,-5-6 1,2 0-1,-5-2 0,2 2 1,-3-4-1,3-1 1,-1-2-2,4-2 2,-3-2-2,4-7 1,-3-2-2,1-5 0,4-17-3,-2 21-4,2-21-14,2-16-15,7-2 0,11 5-1,-6-17 2</inkml:trace>
  <inkml:trace contextRef="#ctx0" brushRef="#br0" timeOffset="312">220 503 70,'-3'-17'34,"3"17"-3,-26-15 1,2 14-25,-2 10-3,-8 8-12,1-8-23,1-1 1,8-8-4,6 0 1</inkml:trace>
  <inkml:trace contextRef="#ctx0" brushRef="#br0" timeOffset="514">301 399 89,'-7'23'35,"3"3"1,-9 0 0,7 8-31,-4 3-1,1 5-2,2-3 0,5-3-1,4-1 0,9-5-2,4-11 1,5-6-1,3-8 1,3-8 0,-1-9 0,-3-10 1,-4-11-1,-7-4 1,-7-3-1,-8 1 0,-8 0 0,-5 5-1,-2 5-2,-7-2-4,13 18-25,-8-6-3,21 19 0,-17-24-2</inkml:trace>
  <inkml:trace contextRef="#ctx0" brushRef="#br0" timeOffset="827">471 562 81,'15'28'36,"-3"-5"-1,5 8 1,-12-3-26,9 7-5,-11-4 0,1-5-2,-5-12-2,1-14 1,0 0-1,-12-19 0,8-13-1,3-4 1,2-7-1,6-2 1,3-1 0,5 7-2,5 7 0,-2 9-1,5 13-3,-12-6-12,10 20-19,-21-4-1,28 16-1,-28-16 1</inkml:trace>
  <inkml:trace contextRef="#ctx0" brushRef="#br0" timeOffset="1092">734 487 87,'16'25'35,"-13"-6"0,14 11 0,-15-2-29,3 8-2,-8-3-2,3-3-1,-4-4 0,-3-10-2,7-16 0,-15 0 0,10-16 0,2-7 0,1-6 0,7-4 0,5-2 1,4 3 0,2 4 2,6 6-1,-3 6 0,1 12 0,-6 6 0,-1 16 0,-4 5 0,-5 6 0,-2 4-1,-5 2 1,-1-3-2,-1-6 1,-1-6-1,6-20 0,0 0-1,0 0 1,-7-20-1,10-5 0,6 1 2,2-7-1,2 1 2,5 4 0,-2 3 1,1 10 0,-4 5 0,0 14 0,-13-6 0,19 32 0,-13-6-1,-5 4-1,-1 4-2,-3-8-3,6 10-16,-3-36-16,6 19 1,-6-19-2,22-15 2</inkml:trace>
  <inkml:trace contextRef="#ctx0" brushRef="#br0" timeOffset="1575">1139 480 75,'0'0'35,"0"0"0,-9 13 1,2 3-24,10 17-6,-7 1-3,7 5 1,-2 0-3,6-3-1,2-6 0,4-8-1,0-11 1,1-13-1,1-10 0,-2-8 0,-1-6 0,-4-12 1,2 0 0,2-1 0,-6 5 1,2 3 0,-3 5 1,2 15 0,-7 11 1,0 0-1,9 26 1,-9 4-1,0 5-1,0 4 0,1 3-3,2-5-2,4 5-6,-8-23-28,18-7 3,-1-18-3,9-6 0</inkml:trace>
  <inkml:trace contextRef="#ctx0" brushRef="#br0" timeOffset="1950">1481 73 95,'-8'-33'38,"7"17"0,-9-5-5,10 21-26,-5 15-1,7 16-1,-4 5-2,7 15 0,-1 5-1,-1 11-1,1 1 0,-1-2-1,-3-2 1,0-5-1,-3-5 0,0-8 0,2-7-1,-6-9-1,5-3-3,2-27-4,2 23-14,-2-23-17,17-15 2,-7-5-2,9 3 2</inkml:trace>
  <inkml:trace contextRef="#ctx0" brushRef="#br0" timeOffset="2231">1716 549 81,'13'-18'36,"-8"-7"-2,3 9 1,-8-1-29,0 17-1,-21 3-1,3 13-1,-5 8-1,-1 7-1,2 6-1,0 2 0,5-1-1,8-6 1,9-6-1,10-9 0,11-7-1,-3-11 2,7-9 0,1-8 0,0-8 0,-4-3 1,-3-2 0,-5 3 0,-5 5 0,-1 10 0,-8 13 0,13-3 0,-13 3 0,15 29 0,-6-9 0,2 2-1,2-5 0,2-8 0,1-5-2,-2-11-4,12 7-18,-9-19-13,5 2 0,0-8-2,2-1 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7:16.50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35 16 59,'-5'-16'36,"5"16"-2,0 0 0,-26-7-11,26 7-33,-11 15-23,11-15-1,0 25-1,0-25 0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8:38.7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 7 78,'0'0'39,"-16"-9"-2,16 9 1,-8 13-33,11 3-2,-3 6 0,3 11-1,-3 3-1,2 11 0,-2 4 1,0 4-2,-1 0 2,-2 1-2,-1-3 2,-1-6-2,3-2 1,0-1-1,-2-4 0,1-5 1,1-1-1,4-2 0,1-6 1,1-2-1,0-3 0,5-3 0,4-5-1,0-5-2,6 3-5,-19-11-30,33-17 0,-14-11-1,9 1-1</inkml:trace>
  <inkml:trace contextRef="#ctx0" brushRef="#br0" timeOffset="327">169 424 59,'-17'3'32,"-5"2"-2,-5-5-12,-1 4-47,5 0-1,0 1-2,3-1 1</inkml:trace>
  <inkml:trace contextRef="#ctx0" brushRef="#br0" timeOffset="748">294 456 72,'0'0'35,"-9"-14"0,9 14-1,0 19-30,-3 7-1,-4 1-2,2 11 1,1 0-1,4 4 0,3-2-1,6-6 1,1-7 0,6-12-1,3-9 0,2-12 1,2-7 0,1-6-1,-3-7 1,0-3 0,-6-2 0,-2 7 1,-2-1-1,-6 8 0,-2 2 1,-3 15-1,5-13 0,-5 13 0,0 0 0,-3 28 0,1-4-1,2 11 1,0 7-1,-3 7 1,2 5-1,-1 4 1,1 0-2,0 4 2,2-2 0,-1-4 0,0-2-1,0-3 1,1-5-1,-3-4 0,2-5 1,-2-10-1,-1-7-1,-1-4 1,4-16-1,-17 16 0,4-16 0,-5-5 0,-1-3 0,-4-2 0,0 0 0,1-3 1,2-2 0,7-1-1,7-1 2,9-3-1,10-8 0,9-2 1,8-9-2,8-8 2,10-6-3,4-13 0,6 4-2,-6-15-15,10 21-18,-9-13 0,2 14-2,-11-1 0</inkml:trace>
</inkml:ink>
</file>

<file path=ppt/ink/ink3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37.2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303 114 86,'9'-21'36,"-9"21"0,-2-23 1,2 23-30,-26-2-3,0 8 0,-14-5 0,-2 5-2,-4 0 0,4-1 0,2-1-1,14 1 0,4-4 0,22-1 0,0 0 0,0 21 0,0-21 0,26 29 1,-13-9-1,-4 7 0,-5 5 0,-1 3 0,-4 7 0,-5 3 0,0 6-1,-1-5 1,0 0-1,1-2 1,1-3-1,2 0-1,2-10 1,1 0-1,0-8 1,0-4 0,3-6-2,-3-13 0,0 0-3,-3-17-2,3 17-9,4-35-20,12 16-3,-7-14 1,15 11 0</inkml:trace>
  <inkml:trace contextRef="#ctx0" brushRef="#br0" timeOffset="374">199 483 91,'13'-21'35,"-13"21"1,-13-11-6,13 11-23,-37 12-3,10-6-3,-3 2-3,-8-13-25,15 5-9,1-10 0,22 10-1</inkml:trace>
  <inkml:trace contextRef="#ctx0" brushRef="#br0" timeOffset="624">545-11 93,'16'0'38,"-16"0"2,-9 39-2,-7-17-32,3 11-1,-6 0-3,-3-2-3,4 8-11,-7-20-26,18-2-1,7-17-1,0 0-2</inkml:trace>
</inkml:ink>
</file>

<file path=ppt/ink/ink3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41.8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32 515 74,'1'-13'38,"-5"-5"-1,4 18 2,-1-22-27,1 22-4,-3 16-1,3 8-2,-5 5-1,5 12-2,-5 4 0,2 2-2,-1-2 0,-1-9-1,5-4-2,-4-16-4,11 3-6,-7-19-24,3-16-1,7-7 0,9 1-1</inkml:trace>
  <inkml:trace contextRef="#ctx0" brushRef="#br0" timeOffset="187">158 545 60,'8'-18'34,"-8"18"2,0 0-4,13 19-4,-16-6-23,6 13 0,-7 0-2,4 11-2,0-7 0,-3-1-1,2-3-1,-2-13 0,3-13 0,0 0 0,0 0 0,-15-32 1,15 6-1,2-4 2,5-4-1,3 5 1,3-3 0,4 6 1,1 3 0,2 6 0,-3 4 1,5 8-1,-11 7 0,4 11 0,-8 6 0,2 7 0,-8 4-1,-1 4-1,0 0 0,-4 0-4,4 4-3,-15-27-23,20 2-8,-5-13-1,5-17 0</inkml:trace>
  <inkml:trace contextRef="#ctx0" brushRef="#br0" timeOffset="608">231 57 99,'0'0'39,"0"0"0,-9 17-4,9-17-36,0 0-14,0 0-23,-13-19 1,13-1-3,-1-15 1</inkml:trace>
</inkml:ink>
</file>

<file path=ppt/ink/ink3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42.9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132 234 93,'5'-25'38,"-5"25"1,0 0-3,-2 30-30,-7 1-2,8 16 1,-6 6-3,2 7 1,0 5-2,2-5 0,1 3-1,-1-12-2,5-7-1,-8-22-3,10 3-12,-4-25-22,-8-19 2,3-13-2,5-4 1</inkml:trace>
  <inkml:trace contextRef="#ctx0" brushRef="#br0" timeOffset="250">-3 118 78,'-1'-27'37,"5"5"-2,-2-4-1,27 11-27,-15-4 0,15 13-2,-3 0 0,11 15-1,-4 3-2,6 13 1,-7 7-2,-3 8 0,-6 2 0,-11 7-1,-11 1 1,-11-2-1,-9-4-1,-10-6 1,-5-3-2,-4-10-1,6-1-3,-10-21-12,21 10-20,5-15 0,16 2-1,0 0 2</inkml:trace>
  <inkml:trace contextRef="#ctx0" brushRef="#br0" timeOffset="577">423 207 86,'0'0'38,"-5"28"1,-3 0-1,6 20-30,-7 5-4,5 10 0,-8 2-1,4 1-2,-1-9-1,-1-12-3,3-5 0,-2-27-7,13 0-21,-4-13-7,2-28 0,1-5-1</inkml:trace>
  <inkml:trace contextRef="#ctx0" brushRef="#br0" timeOffset="765">453 209 69,'0'0'37,"26"0"0,-16 19 1,11 20-21,-8 2-10,6 16-2,-5 1-1,2 3-1,-1-5-2,-1-8-2,-1-4-4,-7-29-11,12 0-22,-18-15 0,17-22-1,-14-11 1</inkml:trace>
  <inkml:trace contextRef="#ctx0" brushRef="#br0" timeOffset="967">699 172 89,'-2'-22'37,"2"22"0,-10-13-7,11 36-21,-12 5-3,5 19 0,-4 6-1,5 10-2,0 1 0,3 4-1,1-2-1,2-6-2,1-12 0,-4-11-3,7-3-4,-5-34-16,0 0-15,-2-15-1,15-7-1,-3-16 2</inkml:trace>
  <inkml:trace contextRef="#ctx0" brushRef="#br0" timeOffset="1389">1146 128 74,'0'0'35,"0"0"0,-32 13 1,6-3-31,-8-4-2,-1 6 0,1-8-1,7 4 1,1-4-1,10 1-1,16-5 1,0 0 1,-5 19-1,13-6 0,-3 0 0,0 8 1,-5 2-2,0 9 2,-5 2-2,0 3 1,-3 5 0,-1 2 0,0-1-1,2 1 0,4-3 0,-3-6 0,3-6-1,0-5 1,2-5-2,1-19 0,0 19-3,0-19-3,0 0-11,6-27-22,10 8 2,-3-13-2,14 1 2</inkml:trace>
  <inkml:trace contextRef="#ctx0" brushRef="#br0" timeOffset="1732">1125 332 64,'0'0'35,"0"0"-1,-17 28 0,-18-15-17,-4-3-23,-9 11-26,-4-14-1,4-9-3,7-9 0</inkml:trace>
</inkml:ink>
</file>

<file path=ppt/ink/ink3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7:58.7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126 331 65,'0'0'35,"0"0"-1,0 0 2,-24-13-25,24 13-5,-20 17-1,10-2-2,-6-3 0,3 2-1,0-2 0,8 1 0,5-13 0,0 22-1,0-22 1,18 19 0,-5-8-1,1 2 0,0 3 0,-6 3-1,-3 1 1,-7 1-1,-2 1 0,-5-6 1,-4 1-1,-3-4 0,1-4 0,1-5-3,14-4-1,-25-11-16,25 11-17,-4-24-1,12 10-1,0-11 1</inkml:trace>
  <inkml:trace contextRef="#ctx0" brushRef="#br0" timeOffset="390">331-3 74,'0'0'37,"0"0"1,21 4-1,-21-4-25,11 22-6,-11-6-1,2 6-1,-5 3 0,1 7-2,-3-1 0,2 9 0,-2 0-1,2 4 1,-1 0-1,4-2-1,-4 0 1,4-1 0,0-7-1,0 1 0,0-6 1,0-2-1,0-3 0,0-3 0,3-3 0,1 4 0,2-4 0,1-2-2,2 1 1,-9-17-4,17 15 0,-17-15-5,24-11-11,-23-16-19,16 5 2,-9-20-1,9 6 3</inkml:trace>
  <inkml:trace contextRef="#ctx0" brushRef="#br0" timeOffset="718">489 369 74,'0'0'34,"-25"-19"-2,7 19 2,-9 1-30,0 7-3,-3 2-5,-7-3-29,13 0 1,9-2-3,15-5 2</inkml:trace>
  <inkml:trace contextRef="#ctx0" brushRef="#br0" timeOffset="920">582 517 79,'0'0'40,"0"0"-1,-13 15 0,13-15-22,3 17-17,-3-17-14,0 0-23,-18-6-2,18 6 0,9-33-3</inkml:trace>
</inkml:ink>
</file>

<file path=ppt/ink/ink3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11.9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239 213 21,'15'-6'31,"-15"6"0,19-8 3,-19 8-12,13-11-7,1 16-3,-14-5-2,0 0-2,3-13-3,-3 13-1,-20-2 0,5 4-2,-9-2 1,0 3-1,-9 2-1,4 6 0,-3-3 0,6 4 0,0 1 0,8 0-1,4-4 1,14-9 0,-16 13 0,16-13 0,0 0 0,0 0 1,0 0-1,13-2 0,-13 2 0,0 0-1,0 0 1,0 0 0,0 0-1,13-7 0,-13 7 1,0 0 0,0 0-1,0 0 1,3 13-1,-3-13 1,1 26-1,-1-10 1,-1 8-1,1 3 1,-2 8-1,-1 2 0,0-1 1,2 2-1,-3-2 0,-1-1 1,2-5-1,-1-2 0,0-3 0,-2-6 0,1 0 1,5-19-1,-7 20 0,7-20 0,0 0-1,0 0-1,-4 13-1,4-13-3,0 0-3,-9-19-11,27 18-19,-18 1-1,17-19 1,-5 4 1</inkml:trace>
  <inkml:trace contextRef="#ctx0" brushRef="#br0" timeOffset="624">252 434 72,'-14'6'35,"-4"7"-2,-8-4 0,-3 2-32,3 5-17,-9-11-16,6-1 0,4-2-3,9-5 1</inkml:trace>
  <inkml:trace contextRef="#ctx0" brushRef="#br0" timeOffset="2449">536 31 70,'0'0'37,"4"-19"-1,-4 19 2,-6-13-27,6 13-3,0 0-2,-11 24-2,2-10-1,0 8 0,0 0-1,-1 0-2,2 2-2,-4-11-6,16 2-29,-4-15-2,0 0 0,12-25-2</inkml:trace>
  <inkml:trace contextRef="#ctx0" brushRef="#br0" timeOffset="3073">973 350 63,'19'-6'35,"-19"6"0,19-4-1,-2 11-24,-17-7-3,0 0-2,0 0-1,-7 17 0,-8-11-1,-5 6 0,-3-8 0,-3 6 0,-8-2 0,2 0-1,-3-2-1,5 0 0,1-3 0,1 0 0,6-2-1,2 2 0,3-3 0,4 2 0,13-2-2,-18 1 0,18-1-2,0 0-2,0 0-10,0 0-22,0 0 1,20-10-1,-2 7 1</inkml:trace>
  <inkml:trace contextRef="#ctx0" brushRef="#br0" timeOffset="3463">950 520 61,'0'0'35,"0"0"-1,8 19 1,-8-19-24,0 0-3,-13 1-1,13-1-2,-29 9-1,9 0-1,-8-9-1,-1 7 1,-3-1-2,2-2 0,1 5-2,3-8-3,11 12-9,-2-14-25,17 1 1,0 0-1,0 0 0</inkml:trace>
  <inkml:trace contextRef="#ctx0" brushRef="#br0" timeOffset="3853">693 335 75,'0'0'36,"0"0"0,0 0 1,0 0-29,-14 18-2,1-7-2,2 8 0,-7 0-1,-1 4-1,-2-1 0,-1 1 0,2-1-1,1-4 0,1-4-1,2-2 1,16-12-1,-17 17 1,17-17-1,0 0 1,-10 13-1,10-13 1,0 0-1,16 15 1,-16-15-1,30 16 1,-10-4-1,4-2 0,-3 1 0,1-3-2,0 2-1,-7-9-2,6 9-11,-21-10-23,18-14 1,-11-1-3,-7 15 3</inkml:trace>
  <inkml:trace contextRef="#ctx0" brushRef="#br0" timeOffset="4399">880 226 60,'0'0'34,"0"0"-1,0 0 1,9 21-22,-9-21-4,0 0-2,17 16-1,1-2 0,-1-5-1,9 8 1,0-4-2,0 3 0,-4 5 0,0 3-2,-4 3 1,-10 0-1,-11 5 0,-7 0-1,-12-1 0,-4-1-1,2 4-2,-10-11-4,9 10-17,-5-15-16,10 2 2,-1-8-3,21-12 2</inkml:trace>
  <inkml:trace contextRef="#ctx0" brushRef="#br0" timeOffset="6287">1670 168 75,'0'0'37,"0"0"-2,0 0 1,0 0-29,-27 1-3,8 10 0,-9-6-1,1 4-1,-5-3 0,1 1-1,4-2 0,5-1-1,3-4 2,6 3-1,13-3 0,-13 1 1,13-1-1,0 0 0,0 0 1,4 21-1,-4-21 1,5 26-1,-5-7 0,1 7 0,-1 3-1,-1 6 1,1 3 0,-5 1 0,5 0 0,-3 0-1,2-4 1,1-3-1,-2-5 0,1-9 0,-1-2 1,2-16-1,-1 16-1,1-16 0,0 0-1,0 0-1,0 0-2,0 0-5,0 0-11,0 0-19,16 3 2,-16-3-2,16-7 3</inkml:trace>
  <inkml:trace contextRef="#ctx0" brushRef="#br0" timeOffset="7254">1589 396 89,'0'0'36,"0"0"0,0 0-10,0 0-20,-22 18-2,6-7-2,-5 0-1,-1 0 0,-4 1-4,-5-22-11,5 14-23,0-17 1,13 7-1,-5-10-1</inkml:trace>
  <inkml:trace contextRef="#ctx0" brushRef="#br0" timeOffset="7753">1464 565 56,'0'0'35,"0"0"-1,0 0 1,-16-15-20,19 28-6,-3-13-2,-9 34-1,5-8 0,3 6-2,-4 2 0,2 0-1,-1 1-1,2-3-2,2-7 0,-4-10-5,7 5-9,-3-20-25,0 0 1,1-22-2,13 6 0</inkml:trace>
</inkml:ink>
</file>

<file path=ppt/ink/ink3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24.9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65-1 92,'-18'-17'36,"18"17"1,0 0-5,0 0-27,0 0-1,0 30-1,0-30-1,-20 11-3,20-11-2,-27 0-11,27 0-24,0 0 1,0 0-2,0 0 0</inkml:trace>
</inkml:ink>
</file>

<file path=ppt/ink/ink3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25.4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155 21 81,'-9'-20'37,"9"20"1,-23-8-1,23 8-30,-28 8-1,10 2-1,-5-4-2,5 2-1,-1 2-4,-2-14-6,21 4-30,0 0-1,0 0 0,21 16-3</inkml:trace>
</inkml:ink>
</file>

<file path=ppt/ink/ink3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33.6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0 99,'0'0'36,"0"0"0,0 0-14,15 19-54,-15-19-2,-8 20 0,8-20-3</inkml:trace>
</inkml:ink>
</file>

<file path=ppt/ink/ink3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30.1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59 58 61,'0'0'36,"-12"-15"-1,12 15-3,0 0-11,0 0-12,0 0-2,0 0 0,0 0-2,6 23-1,0-6-1,9 13 0,-2 5-1,12 8 0,-2 0-1,0 1-1,1 2 1,-1-7-1,-6-8-1,-4-9 0,-13-22-3,0 0-2,0 0-4,-36-32-23,25 6-6,-11-15 0,14 5 1</inkml:trace>
  <inkml:trace contextRef="#ctx0" brushRef="#br0" timeOffset="249">152 20 63,'-2'-25'36,"2"25"0,0 0 1,0 0-15,-12 20-14,10 10-1,-4-1-2,4 10-1,-7 1-1,3 1-1,-2-2-1,2-5 0,-1-3-1,-2-6-2,0-3-2,9-22-4,-8 22-19,8-22-12,0 0 1,4-22-2,9 10 3</inkml:trace>
  <inkml:trace contextRef="#ctx0" brushRef="#br0" timeOffset="483">235 162 92,'-21'-17'35,"2"19"1,-13-10-7,14 14-25,-14 2-2,-2-4-5,8 10-31,0-10-1,12 5 0,1-14-3</inkml:trace>
</inkml:ink>
</file>

<file path=ppt/ink/ink3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32.6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6 213 49,'-1'-20'33,"1"7"1,-5-7 1,5 20-19,0-32-3,0 32-3,0-22-1,0 22-2,0 0-1,5 16-2,-8 7 0,6 15-1,-6 11-1,6 13 0,-3 5-1,1 7 1,2-4-1,1-5-1,-1-9 0,0-14 1,3-13-1,-6-29 0,13 10 0,-13-10 0,12-33-1,-5 6 1,0-5 0,2 3-1,-1 3 1,1 9 0,-9 17-1,22-7 1,-8 20 0,2 11 0,2 4 0,0 0-1,-2 0 1,0-8-1,0-10 1,-3-13 0,0-14 0,-3-15 0,1-13 1,-1-11-1,-2-11 1,1-8-1,0-2 1,-5-1-1,0 11 1,-1 15-2,-6 13 0,-1 16-2,4 23-4,-14 6-9,22 24-24,-11 9 1,12 13-2,-5-6 1</inkml:trace>
  <inkml:trace contextRef="#ctx0" brushRef="#br0" timeOffset="577">413 426 88,'0'0'35,"0"0"-2,0 0 3,4 22-27,-4-1-3,5 15-1,-2-2-2,1 4-1,-4-2-1,3-7 0,-5-9 0,2-20-1,0 0 0,-13-10 0,9-14 0,3-9 1,3-3-2,4-3 1,3-2-1,3 5 0,1 5-1,0 2 0,3 10-1,-8 5-1,-8 14 0,19-16 0,-19 16-1,13-6 1,-13 6 2,17-8 0,-17 8 3,25-13 2,-25 13 1,26 0 1,-13 4 0,5 18 1,-8-1-1,6 18 0,-8 4-2,2 9-1,-4 0 0,-1-2-1,-7-5-2,-1-10-1,5-4-4,-2-31-9,-6 12-19,2-29-6,8-2 1,-8-23-1</inkml:trace>
  <inkml:trace contextRef="#ctx0" brushRef="#br0" timeOffset="1216">914 0 81,'0'0'39,"0"0"0,1 28 0,-9-4-22,14 10-12,-11 6-1,8 11-1,-6 1-2,3 8 1,-4 1-1,4 4 0,-3-5-1,2-2 1,1-5-2,-5-10 0,5-4-2,-4-20-3,11 1-10,-7-20-23,-3-23 0,8-10 0,8 1-1</inkml:trace>
  <inkml:trace contextRef="#ctx0" brushRef="#br0" timeOffset="1450">994 301 71,'-26'6'33,"-8"-4"-3,-5-4-11,4 4-47,4-2 0,6-2-4,8-3 0</inkml:trace>
  <inkml:trace contextRef="#ctx0" brushRef="#br0" timeOffset="1669">1060 469 59,'23'13'38,"-10"-18"-2,8 7 2,-10-20-14,8 9-17,-6-8-1,3 4-1,-7-6-1,0 5-1,-12-2 0,3 16-2,-13-19 0,-5 16 0,-1 8 0,-2 6 0,-4 9-1,-1 11 1,9 2-1,1 6 1,10 2-1,10 0 0,9-5 0,10-6-2,8-6 0,2-12-1,8 1-4,-12-26-10,14 6-22,-17-19 0,5-4-2,-13-15 2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8:57.13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85 121 61,'-16'-16'33,"16"16"0,0 0 0,-23-23-21,23 23-4,0 0-1,22 25-2,-12-12-1,6 9-1,-3-2-1,6 11 0,-2 0-1,3 1 1,-2 0-2,-5-4 1,0 0-2,-5-9-1,3 3-4,-11-22-13,0 0-17,0 0 1,7-19-2,-7-8 2</inkml:trace>
  <inkml:trace contextRef="#ctx0" brushRef="#br0" timeOffset="250">218 0 56,'0'0'36,"0"0"-1,0 0 0,-7 39-9,1-12-20,3 12-1,-7 1 1,3 10-3,-2-5-1,-2 2 0,-2-3-2,3-8-1,2 2-3,-2-16-2,9 9-7,1-31-24,0 0 1,0 0-1,-3-17 1</inkml:trace>
  <inkml:trace contextRef="#ctx0" brushRef="#br0" timeOffset="468">281 202 76,'0'0'33,"-15"-6"-1,-18 12 1,8 4-29,-11 0-2,-3 2-3,4 7-25,-4-12-5,9-1-2,1-4-2</inkml:trace>
</inkml:ink>
</file>

<file path=ppt/ink/ink3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37.0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374 44 59,'0'0'33,"-13"-18"1,13 18-8,-30-18-10,14 17-9,-17-5 0,5 9 0,-9-3-2,3 6-1,0-3-1,8 2-1,1-2 0,9 2-1,3-5 0,13 0 0,0 0 0,0 0 0,-13-11 0,13 11 1,0 0 0,0 0 0,0 0 0,0 0 0,0 0 0,8 21 0,-8-1 0,0 7-1,0 2 0,0 9 0,-3-1 0,3 5 0,-2 0 0,2 3-1,2-2 1,-2 2-1,0-2 1,0 1-1,0-5 1,0-6-1,4-4 0,-4-9 0,0-20-1,0 0-1,0 0-3,-17-33-8,25 17-9,-9-27-19,15 9 2,-5-10-2,17 10 1</inkml:trace>
  <inkml:trace contextRef="#ctx0" brushRef="#br0" timeOffset="437">289 252 83,'0'0'38,"0"0"-1,-39 12 0,19 1-28,-12 1-6,-3-1-2,2 6-6,-15-17-31,18 0 0,1-7-2,6-5-2</inkml:trace>
</inkml:ink>
</file>

<file path=ppt/ink/ink3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39.8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55 415 67,'0'0'35,"-16"-24"0,16 24 2,-13-16-25,13 16-4,-9 21 0,11 5-2,-9 3-2,7 15 0,-6 3-1,6 5-1,-3-3-1,1-6-2,2-4-2,-4-18-3,10 1-10,-6-22-23,3-16 2,0-15-2,7 3 1</inkml:trace>
  <inkml:trace contextRef="#ctx0" brushRef="#br0" timeOffset="218">88 440 82,'13'-3'35,"-13"3"0,5 42-7,-6-23-19,5 22-5,-4-3 0,0 0-2,-3-5 0,3-7-2,-1-7 0,1-19 0,0 0-1,0 0 0,1-16 0,1-9-1,4-1 2,1-6-1,3 1 1,7-3 0,-1 2 1,7 10 1,1 1 0,-1 17 1,-2 5 0,0 17 0,-4 4-1,-4 15 1,-3 2-2,-4 5 1,-3 1-2,-4-9-2,-1-3-4,-16-25-21,18-8-10,-15-6-1,12-15-2,-8-17 2</inkml:trace>
  <inkml:trace contextRef="#ctx0" brushRef="#br0" timeOffset="593">207 5 80,'-8'-13'38,"8"13"0,0 0-3,0 0-26,17 23-23,-17-23-22,0 0 2,8 13-4,10-4 1</inkml:trace>
</inkml:ink>
</file>

<file path=ppt/ink/ink3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40.7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74 93 82,'0'0'39,"-22"-1"-1,16 21 1,6-20-31,-16 53-2,8-9-2,6 11 0,-1 5-2,2 3-1,2-4-1,-1-7-1,0-8-1,-3-16-2,6-10-1,-3-18-2,-4-17-3,-5-18-1,11 3 1,-8-23-1,9 2 6,-2-7 2,3 1 3,10 13 4,-10-7 3,13 25 4,-9-2-1,11 28 0,-19 2-2,26 34-1,-14 4-2,5 13-1,-4 6-2,6 10 0,-1-4-2,-1-9-1,-4-4-3,-4-30-7,10 7-18,-19-27-10,16-29 0,-15-15-1</inkml:trace>
  <inkml:trace contextRef="#ctx0" brushRef="#br0" timeOffset="359">277 0 62,'0'0'38,"0"0"-1,1 19 2,-5 4-16,9 27-16,-9 2-1,7 16-2,-6 0-1,6 3 0,-3-7-2,0-4-1,1-7-2,-3-14-2,4-1-3,-2-38-23,-2 18-9,2-18 1,8-27-2</inkml:trace>
  <inkml:trace contextRef="#ctx0" brushRef="#br0" timeOffset="671">478 152 60,'0'0'39,"0"0"-1,-11 26 1,11-26-11,-10 50-22,4-9-1,5 10-2,-5 2-2,-1-4-1,2-2-2,-2-15-2,6-7-1,1-25-2,-13-3-1,-1-26 0,13-3 1,-3-18 1,5-3 2,2-4 4,3-3 3,8 14 2,-5-6 1,10 20 2,-7 3-1,7 25 0,-6 8-1,6 22-1,-5 9-1,5 17-1,-1 6-2,5 9 0,-1-1-1,-2-6-1,1-6-3,-10-22-6,16 5-15,-14-40-15,4-1 2,-8-28-2,4-7 1</inkml:trace>
  <inkml:trace contextRef="#ctx0" brushRef="#br0" timeOffset="1029">756 32 76,'-9'-18'39,"9"18"-2,-6 18 2,16 20-25,-14 1-8,1 17-2,-1 2 0,4 10 0,1-5-3,-2-3-1,2-6-2,-4-13-1,3-3-5,-14-31-20,14-7-11,0 0 0,-3-21-1,1-15 1</inkml:trace>
  <inkml:trace contextRef="#ctx0" brushRef="#br0" timeOffset="1482">1162 74 66,'16'-9'35,"-16"9"1,-20 0-1,-9-4-21,-2 11-10,-10-5-2,4 4 0,-4-2-1,12 2 0,5 0-1,24-6 0,0 0 1,0 0 1,8 14 0,5-8-1,1 0 1,-1 7 1,-5 2-1,-1 8 0,-7 1 0,0 12 1,-6 2-2,2 9 1,-2-2 0,4 5-1,1 0 1,1-2-1,0-4-1,4-7 1,-4-7-2,0-6 0,5-7-1,-5-17-3,0 0-5,-5-14-19,14-1-10,-6-16 0,12 5 0</inkml:trace>
  <inkml:trace contextRef="#ctx0" brushRef="#br0" timeOffset="1825">1156 342 83,'3'-19'35,"-3"19"-1,-33-7-7,10 15-23,-11 4-9,-7-5-27,3 1-2,2-8-1,2-6-1</inkml:trace>
</inkml:ink>
</file>

<file path=ppt/ink/ink3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51.6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12 75,'6'-19'28,"-6"19"-24,0 0-14,0 0-19,15 13-2</inkml:trace>
</inkml:ink>
</file>

<file path=ppt/ink/ink3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43.4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128 40 71,'-20'-23'38,"20"23"-2,-16-18 0,16 18-26,4 13-3,5 11-1,-5 3-2,9 12-1,0 0-1,5 7-1,-1-4-1,-1-8-2,3-3-1,-19-31-4,32 31-12,-32-31-20,11-21 1,-12-8 0,7 2 0</inkml:trace>
  <inkml:trace contextRef="#ctx0" brushRef="#br0" timeOffset="188">231 43 88,'-4'-17'37,"4"30"-4,0-13-1,-6 36-25,-4-4-3,2 8 0,-3 3-2,-5-6 0,1-1-2,-2-8-2,4 2-2,-6-21-12,13 4-22,6-13 1,0 0-3,0 0 2</inkml:trace>
  <inkml:trace contextRef="#ctx0" brushRef="#br0" timeOffset="406">277 91 86,'0'0'37,"-23"13"-2,-6-9-5,2 9-30,-5 7-14,-10-16-20,4-4-2,-7-15-2,4-11-1</inkml:trace>
</inkml:ink>
</file>

<file path=ppt/ink/ink3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45.71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 95 64,'-2'-20'37,"2"20"-2,0 0 2,8 25-28,-14-6-3,11 14 0,-7 2-2,7 11-1,-7-1-1,5-1 0,-3-11-1,3-3 1,-4-14-1,1-16-1,0 0 1,-12-24-1,9-6 1,2-4 0,2-13-1,3 1 1,7-1-1,0 4-1,4 7-2,-4-2-5,14 19-23,-15-9-7,6 17 0,-16 11-2</inkml:trace>
  <inkml:trace contextRef="#ctx0" brushRef="#br0" timeOffset="343">195 120 68,'0'0'36,"23"13"-2,-23-13 3,36-5-28,-26-9-3,8 3 0,-13-10-3,-2 4 2,-6-5-3,-5 9 2,-5 4-4,-7 6 1,5 10 1,-5 15-2,2 7 1,5 12-2,5 5 1,3 0-2,8 2 1,2-7-1,5-3-1,3-17 1,6-10-1,-4-13 0,4-10 1,0-10 0,0-6 1,-3-5 1,0-5 0,0 1 1,-5 6 2,2 7-2,-4 5 2,-9 19-1,14 1 0,-6 20 0,0 3 0,-3 9-2,-1 0 0,-3 2-1,-1-3-2,-3-10 1,-1-4-1,4-18 0,-14 3 1,14-3-1,-9-32 2,9 8 1,3-8 1,6-2 0,2-2 2,5 4 1,0 3-1,6 11 0,-5 2 0,0 16 0,1 10 0,-1 12-1,-4 7-1,0 9-1,-3 0 1,-4 3-1,-2-3-3,-4-9-2,2 5-7,-15-31-20,13-3-7,0 0 1,0 0-3</inkml:trace>
  <inkml:trace contextRef="#ctx0" brushRef="#br0" timeOffset="952">791 54 82,'-3'-23'38,"3"23"-1,-10-17 0,10 17-32,-25 23 0,11 8-3,-7 4 1,3 8-4,0 4 0,5-1-1,5-6-1,3-9 1,11-9-1,-6-22 0,20 10 1,0-20 0,1-8 1,-1-3 1,2-12 1,-4-2 0,-2 2 1,-3 2 2,-4 0-1,0 11 0,-5 7 0,-4 13 0,13 17 0,-7 14-1,1 6-1,-1 6-2,1 8-1,-7-7-2,9 6-11,-18-31-19,19 0-4,-10-19 0,0 0-1</inkml:trace>
  <inkml:trace contextRef="#ctx0" brushRef="#br0" timeOffset="1295">970 154 62,'0'0'37,"25"3"-2,-24 16 2,11 25-21,-7-7-12,4 10-1,-5-1-2,-4-10-1,-1-7-1,-8-13 0,9-16-1,-20-4 0,11-15 1,4-10-1,0-6 2,7-3 0,6-6 1,8 4 1,2 4 0,3 5 1,2 4 0,2 8-1,-3 8 1,-3 16-1,-2 9 0,-1 11 0,-8 7-1,-6 3-2,1 2 1,-3-2-2,-3-2-2,-3-14 0,3-2-3,3-17 0,0 0 0,-6-19 0,15 1 1,-3-8 3,5-5 3,4 2 2,-2-5 2,7 11 3,-11-2 0,8 16 0,-17 9-1,26 0-1,-17 13 0,0 11-2,-1 2 0,-2 6-2,1 3 0,-2-3-2,-1 2-2,-7-11-3,15 15-13,-12-38-18,1 24-1,-1-24-1,7-13 1</inkml:trace>
  <inkml:trace contextRef="#ctx0" brushRef="#br0" timeOffset="1857">1391 179 66,'0'0'35,"24"13"0,-6-16 1,16 4-25,-10-14-4,5 3-2,-8-5-1,1-1 0,-13-4-2,-2 1 1,-12 1-3,-8 5 2,-7 10-2,-1 11 1,-6 6 0,6 14-2,-1 8 2,11 10-2,5 3 2,10 1-2,6-5 2,15-7-1,5-11-1,1-16-2,8-8-1,-13-23-11,17 2-23,-17-12 0,6 0-2,-12-3 1</inkml:trace>
</inkml:ink>
</file>

<file path=ppt/ink/ink3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48.3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186 461 72,'20'-12'37,"-21"-6"-2,2 3 2,-16-13-31,3 14 1,-10-4-3,0 15 0,-5 6 1,2 19-4,1 6 2,5 10-3,1 2 1,3 6-3,9-4 2,3-9-3,6-7 1,-3-26 0,19 12 1,-2-24-1,5-8 2,-1-9 1,1-5-1,0-2 3,-3 0-2,0 7 2,-8 4-2,-11 25 2,20-10-1,-11 31-1,-3 9 2,-2 16-2,-1 12 1,1 15-2,-4 9 2,5 4-1,-5-5-1,1-5-1,2-6-1,-3-18-2,5-7-6,-5-45-11,0 0-18,4-19 0,9-14-1,-9-21 1</inkml:trace>
  <inkml:trace contextRef="#ctx0" brushRef="#br0" timeOffset="421">360 388 63,'0'0'37,"-4"13"-1,5 17 1,-12-10-18,15 25-16,-4-4 1,6 4-2,-2-4-1,3-8-1,2-10-1,4-15 0,0-8 0,3-16 0,-3-8 0,-3-9 1,5-8-1,-4-2 2,2 0-1,-7 7 2,0 5-1,-2 15 2,-4 16-1,0 0-1,15 34 3,-7 4-3,-5 5 1,7 8-2,-2 0 1,-3-10-5,8 3-3,-21-31-14,24 0-17,-16-13 0,27-12-1,-14-11 1</inkml:trace>
  <inkml:trace contextRef="#ctx0" brushRef="#br0" timeOffset="749">783 414 76,'-6'-18'36,"6"18"1,-23 5-1,16 16-31,-11 2 1,4 12-4,-3 1 1,1 5-4,3 0 1,4-5-2,7-7 0,5-11 0,-3-18 0,13 3 1,-1-16 0,2-8 1,1-5 0,-1 0 1,1-3 1,-2 6 0,-2 4 0,3 11 1,-14 8 0,20 6 0,-13 10 0,0 7-1,-1 5 0,3 4 0,-5 0-2,0-4-3,2 4-2,-10-19-14,17 4-19,-13-17 1,20 9-3,-20-9 2</inkml:trace>
  <inkml:trace contextRef="#ctx0" brushRef="#br0" timeOffset="1108">994 532 87,'0'0'35,"18"24"0,-4 11-8,-5-15-22,3 9-1,-7-6-1,-2-1-1,-9-10-2,6-12 1,-18-2-1,5-14 0,0-7 0,5-4 0,4-10 1,10 5 0,7 2 0,9 3 2,2 7-1,10 4 1,-4 6-1,3 8 0,-5 10 1,-2 8-2,-7 5 2,-3 11-3,-9 6 1,-3 7 0,-4 1-1,-3-4 0,-1-1-3,-5-18-3,15 0-12,-6-23-21,10-26-1,-1-10-1,11-5 0</inkml:trace>
  <inkml:trace contextRef="#ctx0" brushRef="#br0" timeOffset="1856">1496 94 79,'1'-27'38,"-1"27"0,7-17 0,2 31-30,-12 3-2,3 21 0,-4 3-2,-1 11-1,0 11 0,0 1-2,2 1 1,2 1-2,5-4 1,1-6-1,2-7-1,-3-7-3,5-12-1,-9-30-8,7 23-18,-10-39-8,11 1 0,-8-18 0</inkml:trace>
  <inkml:trace contextRef="#ctx0" brushRef="#br0" timeOffset="2090">1575 451 74,'0'0'34,"-24"-19"-3,3 22 0,-5-2-30,-10-5-18,9 5-13,3-3-3,24 2 0,-14-3-1</inkml:trace>
  <inkml:trace contextRef="#ctx0" brushRef="#br0" timeOffset="2231">1623 441 81,'6'32'37,"-8"-2"0,10 20-4,-7-15-24,11 13-4,-8-9-2,2-5-3,1-1-7,-13-20-29,6-13-1,0 0 0,5-14-2</inkml:trace>
  <inkml:trace contextRef="#ctx0" brushRef="#br0" timeOffset="2402">1652 90 83,'0'-26'37,"0"26"-1,0 0-1,0 0-34,6 26-11,-6-26-26,-9 27 2,9-27-3,7 28 0</inkml:trace>
  <inkml:trace contextRef="#ctx0" brushRef="#br0" timeOffset="2590">2008 110 73,'-2'-26'38,"-7"-5"-1,3 15 0,-14-7-28,20 23-3,-31-17-1,14 21-1,-2 2-1,3 11-1,2 7-1,2 6 1,6 5-1,3 9 1,3 1-1,2 2 0,1 1 0,1 0-1,-4-3 1,3-3-1,-3-3 2,0-1-3,-3-3 2,0 0-1,0-4 1,0-2-1,2-2 0,-2 0 0,-1-4-2,-1-6-1,5 1-2,0-18-9,0 0-18,0 0-7,6-16 0,-1-7-1</inkml:trace>
  <inkml:trace contextRef="#ctx0" brushRef="#br0" timeOffset="2933">1945 477 63,'-13'-6'31,"-12"0"-4,6 8-23,-3-4-32,-1-3-2,9 5 0</inkml:trace>
  <inkml:trace contextRef="#ctx0" brushRef="#br0" timeOffset="3042">1949 422 73,'15'10'37,"-15"-10"-1,20 38 0,-23-12-26,13 15-4,-9-2-1,4 8-2,-4-4-1,1-9-2,-1-8-4,-1-26-6,0 0-26,0 0 0,-4-32-1,-2-15-1</inkml:trace>
  <inkml:trace contextRef="#ctx0" brushRef="#br0" timeOffset="3526">2132 518 78,'0'0'38,"0"0"-2,0 0 1,21-9-30,-21 9-4,26-22 1,-26 22-3,24-22 2,-24 22-3,11-20 1,-11 20-1,0 0 1,-17-6-2,1 15 1,1 3 1,-2 7-2,1 5 3,6 5-2,3 3 1,4 3-2,7-1 2,5-5-3,7-3-2,-2-14-5,19 4-22,-8-18-5,11 2-1,-4-16 0</inkml:trace>
  <inkml:trace contextRef="#ctx0" brushRef="#br0" timeOffset="3791">2488 525 73,'14'-22'36,"-11"-4"-2,6 10 2,-16-4-28,7 20-2,-19 4-2,6 11-2,-7 6 1,1 6-4,1 6 1,-2 2-4,7 6 1,0-8-1,13-1 0,-1-11 0,11-4 1,-10-17 1,27 2 2,-7-14 1,1-10 2,0-5 1,-2-16-1,3 1 2,-6-15-2,1-1 2,-8-12-2,3-1 1,-7 0-1,0 4 1,-7 4-1,1 15 0,-5 7-1,-1 19 0,7 22 0,-22 25 0,13 14-2,5 22 1,6 14 0,6 8-1,5 6 1,6-4-1,0-10 0,6-20-2,-2-19 0,-3-27-6,12-13-9,-19-37-23,16-14-2,-6-22 0,9-11 1</inkml:trace>
</inkml:ink>
</file>

<file path=ppt/ink/ink3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8:54.50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30 445 72,'-13'-21'37,"13"21"1,-18-26 0,18 26-28,0 0-2,0 0-2,-3 13 0,16 15-2,-5 9 0,10 6-2,-1 4 0,1 5-1,-1-4 0,-2-8-2,1-8-2,-15-19-2,-1-13-3,0 0-8,0-23-22,-6-12 0,6 9 10,-9-27 13,21 5 6,-8-4 7,7 1 3,10 15 11,-16-6 22,12 14 2,-12-3-9,12 33-13,-17-2-4,-3 29-4,-6 2 0,4 10-3,-4 6 0,0 6-2,0-3 1,-1-5-2,3 0-1,4-15-3,3 5-9,-14-28-25,14-7-1,0 0 0,0 0-2</inkml:trace>
  <inkml:trace contextRef="#ctx0" brushRef="#br0" timeOffset="593">420 405 83,'0'0'39,"-30"-25"-3,30 25 1,-30 3-31,11 15-1,-4 5-1,5 10-2,-3 4 1,8 4-4,0-1 1,4-5-2,9-5 1,4-10-2,8-7 1,-12-13 0,27-7 0,-9-9 0,2-10 1,-2-6 2,-4-4-1,2-3 3,-6 0-2,-3 6 2,-4 2-1,3 7 2,-6 24-1,0 0-1,0 0 1,5 37-1,-5-4 0,1 8-1,2 4 0,-2 0-3,4-2 0,-2-13-3,8 5-11,-11-35-18,12 13-5,-12-13 0,22-25-2</inkml:trace>
  <inkml:trace contextRef="#ctx0" brushRef="#br0" timeOffset="968">573 421 79,'9'17'37,"-9"3"-1,9 18 0,-8-2-29,8 7-3,-9-4 0,4-3-3,-8-7 0,0-13-1,4-16 0,-18 5 0,10-19 0,2-6-1,3-10 0,6-4 1,5-2-1,5 2 1,11 2-1,2 3 2,4 6-3,-4 4 3,-1 9-1,-2 6 0,-4 4 1,-4 7 0,-15-7 2,16 33-2,-13-8 3,1 8-3,-3 4 3,2 4-2,0-2 0,-3 0 0,0-3-2,0-10 0,-3-8-3,3-18-5,0 0-11,-17-27-20,20 0 0,-10-25-1,11 1 1</inkml:trace>
  <inkml:trace contextRef="#ctx0" brushRef="#br0" timeOffset="1342">810 96 79,'0'-17'36,"0"17"-2,0 0-3,-3 26-32,-3-3-32,8 4 0,4 1-2,8 6 1</inkml:trace>
  <inkml:trace contextRef="#ctx0" brushRef="#br0" timeOffset="1498">1142 408 82,'0'0'37,"-8"26"-1,-18-6 1,10 14-33,-9 3 1,5 7-4,-2 1 1,4-5-4,8-1 2,5-13-1,9-6-1,-4-20 0,23 5 0,-3-18 2,2-9 0,-1-5 0,-1-11 0,0-1 2,-4-3-2,-1 5 4,-7 2-2,3 8 2,-7 5-2,-4 22 1,0 0 2,13 21-4,-10 6 2,0 6-3,1 5-2,-2-4-3,6 7-8,-15-26-23,7-15-2,15-2 0,-2-17-2</inkml:trace>
  <inkml:trace contextRef="#ctx0" brushRef="#br0" timeOffset="1826">1308 191 54,'12'-44'37,"-7"2"-1,7 22 1,-8 5-10,7 43-19,-11 12-2,4 31-2,-6 5 0,0 15-3,-3 6 1,-2-5-3,-3-13 0,-2-21-1,-1-15 0,-3-24 0,16-19-1,-17-15 0,12-12 1,8-9 1,7-6 1,9 2 0,6 4 0,7 6 2,0 5-1,1 12 1,-2 7 0,-4 12 0,-9 8-1,-5 7 0,-10 3 1,-6 5-1,-7-2 0,-6 1-1,-2-4-3,-5-12-3,10 8-15,-7-23-17,20 3 0,-22-19 0,22 1-1</inkml:trace>
  <inkml:trace contextRef="#ctx0" brushRef="#br0" timeOffset="2231">1603 27 78,'8'-14'39,"-3"1"-1,3 30 1,-8 6-27,12 23-5,-10 9-2,2 16-2,-4 4 0,-3 7-2,-3-1 0,-3-5-1,2-15 0,-3-12-2,3-9-1,-2-23-3,12 5-9,-3-22-24,1-19 0,5-3 0,10 5-1</inkml:trace>
  <inkml:trace contextRef="#ctx0" brushRef="#br0" timeOffset="2481">1706 553 73,'14'-3'36,"10"-1"-1,-7-9 0,15 6-27,-12-12-3,6 6 0,-11-4-2,-1 5 1,-8-1-3,-6 13 2,0 0-1,-26 12-2,7 5 1,-3 8-1,1 5 1,3 3-1,2 3 1,8 2-2,5-5 1,4-4-1,9-6-1,2-10-1,8 0-5,-20-13-19,38-10-10,-9-3 1,9 0-2</inkml:trace>
  <inkml:trace contextRef="#ctx0" brushRef="#br0" timeOffset="2746">2125 512 75,'-8'-19'33,"-5"7"0,-6 4 3,4 13-32,-2 5-2,8 11 1,5 0 0,11 14 0,5 0 1,6 5-3,0-6 1,1 0 0,-11-6 0,-9-3-1,-14-6 0,-12-3-2,-8-3-1,-9-6-4,13 7-27,-9-9-3,14-4 0,4-8-2</inkml:trace>
</inkml:ink>
</file>

<file path=ppt/ink/ink3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9:27.41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206 52 53,'-3'-13'35,"3"13"-1,-5-26 1,5 26-19,0-14-4,0 14-3,0 0-2,-3 27-2,-1-6-1,4 16 0,-4-3-1,2 11 0,-2 0-1,0 6 0,-1-2-1,1 2 0,0-5 0,-1 1-1,2-3 1,2-2-1,-3-4 1,4-3-1,-3-6 1,0-7-1,0-6 0,3-16 0,-6 18 0,6-18 0,0 0-1,0 0 0,0 0-1,0 0-2,0 0-2,0 0-4,0 0-13,0 0-16,16 3 1,-16-3-1,13-14 2</inkml:trace>
  <inkml:trace contextRef="#ctx0" brushRef="#br0" timeOffset="531">281 312 73,'0'0'36,"0"0"1,-13 0-1,-9 6-25,-13-4-6,1 6-2,-10-2-2,1 0-2,8 4-5,-3-8-31,21 2 2,17-4-2,0 0 0</inkml:trace>
  <inkml:trace contextRef="#ctx0" brushRef="#br0" timeOffset="780">298 488 75,'-7'13'37,"7"10"-1,-6-1 1,8 5-24,-5 5-10,6 3 1,-3-2-2,7-2 0,2-5-2,4-7 1,0-12-1,4-6 0,2-9 0,0-8 0,-4-8 1,0-7-1,-3-7 0,-8-1 0,-3 3 0,-5 5 0,-5 6 0,-5 8-1,-2 14 0,-7-3-7,13 19-27,-15-2-1,12 2-2,-1-5 0</inkml:trace>
</inkml:ink>
</file>

<file path=ppt/ink/ink3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9:28.8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158 105 87,'4'-29'35,"7"8"2,-13-5-9,4 13-19,-13-3-2,11 16-2,-26 2 0,12 9-1,-5 4-2,3 7 0,0 5 0,5 8 0,2 3-1,6 2 0,2 7-1,3-3 1,0 3 0,1-2-2,0 0 3,-6-2-3,3-2 2,-2-4-1,-1 0 0,2-1 0,-2-3 0,0-1 0,2-3 0,1-3 0,0-1-1,0-4 1,0-2 0,0-1 0,0-4 0,0-14-1,0 19-2,0-19-1,0 0-7,-9-15-17,9 15-12,10-36 2,8 16-2</inkml:trace>
  <inkml:trace contextRef="#ctx0" brushRef="#br0" timeOffset="375">209 510 76,'-18'-1'34,"-8"1"0,5 6-2,-14-1-29,0-6-12,2 8-23,7-4 0,11 0-1,15-3-2</inkml:trace>
  <inkml:trace contextRef="#ctx0" brushRef="#br0" timeOffset="578">207 490 95,'6'25'37,"7"12"-2,-11-3-3,6 11-28,-5-5 0,-1 2-2,-7-7-1,1-10 0,-5-10-1,-4-9 0,13-6 0,-21-17 0,12-5 1,6-10-1,6-4-1,1-4 2,5-3-1,7 3 0,1 2 0,2 5 0,3 5-2,-2 5-1,5 15-6,-18-5-28,15 10 2,-22 3-2,29 4 0</inkml:trace>
  <inkml:trace contextRef="#ctx0" brushRef="#br0" timeOffset="921">470 602 71,'0'0'35,"0"0"-1,0 0 1,26-8-27,-17-9-3,4 7 2,-9-9-4,0 3 1,-7 0-2,3 16 2,-16-14-4,16 14 2,-29 10 1,14 10-3,-3 6 2,5 7-1,0 4 0,4 0-1,5 0 0,4-6 0,4-2-3,5-14-3,8 5-11,-17-20-20,32-3 0,-14-8-1,6 3 0</inkml:trace>
  <inkml:trace contextRef="#ctx0" brushRef="#br0" timeOffset="1233">664 477 90,'0'0'37,"0"0"-3,0 0-1,-12 19-27,5 5-3,-2 0 1,4 5-2,0-2 0,11 2-2,1-3 1,4 0-1,2-1 0,-2-2 0,-9-3 0,-2-2 1,-8-4-1,-10-1-2,-4-4 0,-7-9-5,10 6-23,-7-16-6,26 10-1,-19-31-1</inkml:trace>
  <inkml:trace contextRef="#ctx0" brushRef="#br0" timeOffset="1545">832 21 97,'0'0'37,"13"14"1,0 25-8,-4 5-24,-3 15-1,-6 5-2,1 10 0,-4 3-1,-1 1-1,-3-6 0,1-7 0,2-10-1,-2-8-1,1-10 1,1-8 0,1-13-1,3-16 0,0 0 0,-9-14 0,9-6 0,3-14 0,3-3 0,7-2 1,3 1 0,6 5 2,3 6-2,2 13 1,-1 10 0,-1 17 1,-6 10-1,-5 9-1,-1 4 1,-4 2-1,-2-4 0,-3-2 0,2-3-3,-6-29-4,18 22-14,-18-22-17,30-17-2,-13-7 0,10-9-2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9:00.9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324 32 64,'16'-14'35,"-16"14"-2,0 0 2,-3-19-23,3 19-5,-13 3-1,0 2-2,-13-3-1,-4 2-1,-9-4 0,-2 6 0,2-6 0,3 1-1,3-2 0,10 1 0,5 0-1,18 0 1,-14 0-1,14 0 0,0 0 1,0 0-1,6 13 0,-6-13 1,8 19-1,-5-3 0,2 3 1,-3 6-1,1 0 2,0 4-1,0 3 1,1 4-2,-2-1 2,1 0-1,-2 0 0,2 2-1,-3-2 1,0-2-1,0-1 0,2-7 1,-2-2-1,1-5 0,-4-2 0,3-16-1,2 17-1,-2-17-2,0 0-5,-13-10-28,13 10-2,4-28 2,7 14-3</inkml:trace>
  <inkml:trace contextRef="#ctx0" brushRef="#br0" timeOffset="499">291 287 53,'0'0'34,"0"0"-2,0 0 1,-13 13-11,-12-13-18,-5 6-3,-9 1-2,-12-8-23,4 5-7,0-5-2,8-2-2</inkml:trace>
</inkml:ink>
</file>

<file path=ppt/ink/ink3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9:31.7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 18 76,'1'-13'35,"-1"13"1,0 0 1,3 19-29,-7-5-1,5 18-3,-5 2 0,7 11-2,-5 0 1,2 4-2,0-4-1,0-11 1,-1-8-1,1-26 1,0 0-1,0 0 0,-16-20 0,11-9 0,3-5 0,3-4 0,3-3 0,5 2 0,0 1 0,5 5 1,2 1-1,-1 11 1,-1 3-1,2 13 1,-16 5 1,22 31-2,-14-5 1,0 8-1,-4 4 1,2 2 0,-3 0 0,-2-3 0,1-8-2,-1-4 1,1-5 0,-2-7-2,0-13-2,0 0-3,0 0-10,0 0-21,13-23 0,-11-1-1,12 5 1</inkml:trace>
  <inkml:trace contextRef="#ctx0" brushRef="#br0" timeOffset="452">385 50 77,'8'-16'36,"-13"-3"0,5 19 0,0 0-28,-16 13-2,-4 7-1,3 12-2,-7 2 0,3 6-2,-2 0-1,1-2-1,6-5-1,4-9 0,8-10 0,4-14 0,0 0 0,16-7 0,-2-11 0,4-10 2,2-6 0,0-3 1,-2-5-1,-1 6 3,-4 3-1,0 8 1,-6 8 0,-7 17 0,0 0 0,15 40-1,-12-9 1,1 12-1,1 0-1,-1 4-1,0-1-1,-2-12-2,3 1-2,-5-35-11,11 21-22,-11-21 0,23-10-1,-13-10 0</inkml:trace>
  <inkml:trace contextRef="#ctx0" brushRef="#br0" timeOffset="858">581 81 81,'0'15'36,"1"12"-1,-9-3-1,14 11-29,-11-4-2,4 5 0,-2-10-2,1-6-1,-2-7 0,4-13-1,0 0 0,-16-20 0,15-1 0,2-7 0,6-7 2,6 3-1,0-1 3,8 7-1,-2 3 2,1 19-2,-3 4 1,1 14 0,-8 10-1,-2 11 0,-2 2-1,-4 3 0,-5-3-2,3-7 0,-6-7 0,0-8 0,6-15-1,0 0 0,-13-15-1,12-6 1,4-2 1,1-7-1,8 0 2,2 1-1,6 2 2,1 4-1,3 1 1,1 12 0,1-1 0,-4 11 0,-3 6 0,-4 8 0,-6 7 0,0 5-1,-8 7 0,1-1 1,-5 6-1,1-6-1,1-1-3,-8-16-5,15 6-19,-6-21-8,0 0-1,6-30-1</inkml:trace>
  <inkml:trace contextRef="#ctx0" brushRef="#br0" timeOffset="1435">997 110 52,'0'0'33,"-5"26"0,5-26-2,15 24-13,-15-24-11,35 13-1,-18-12 0,9 1-1,-4-6-2,1-4 1,-4-7-1,-5-4-1,-5 0 0,-6-1 0,-7 2-1,-5 3 0,-4 7 1,-4 11-1,-5 10-1,2 8 1,1 6 0,6 9-2,0 3 2,3 1 0,5-3-2,7-4 1,1-4-1,4-9 0,6-3-1,0-10-2,11-1-1,-5-19-10,19 6-23,-9-22 2,10 5-2,-9-14 2</inkml:trace>
  <inkml:trace contextRef="#ctx0" brushRef="#br0" timeOffset="1887">1449 0 62,'0'0'37,"0"14"0,-3 8 0,-14-10-17,12 10-16,-14-1-1,8 5-1,2-3 0,11 3 0,5-2-2,6-2 1,4-1-1,1 1 1,-2-1 0,-8-1-1,-6-3 0,-11-2 1,-8-2-1,-8-2-2,-1-2-1,-6-9-6,16 12-22,-10-14-6,10 4 0,-4-9-2</inkml:trace>
</inkml:ink>
</file>

<file path=ppt/ink/ink3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9:43.51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221 470 42,'3'-13'31,"-3"13"3,3-19-1,-10-1-18,7 20-3,-5-23-2,5 23-3,-10-24-1,10 24-1,-24-11 0,6 16-2,-5 6-1,-1 6 1,-2 5-2,0 6 0,4 4-1,2 1 0,7 1-2,4-7 2,9 0-1,7-10 0,6-1 0,2-7 0,5-8 0,2-5 1,-4-5-1,0-8 1,-2-5 0,-2-3 0,-2 0 0,-7 2 1,0 3 0,-1 7 0,-4 13 0,0 0 1,0 0-1,13 20 1,-6 3-1,2 6-1,1 5 0,2-4-3,5 8-4,-16-23-21,17 4-10,-18-19 1,29 0-2</inkml:trace>
  <inkml:trace contextRef="#ctx0" brushRef="#br0" timeOffset="421">345 415 49,'0'0'33,"0"0"3,0 0-1,-10 17-13,14 13-16,-7-1-3,8 9 0,-8-6-2,6-5 1,-3-2-2,1-10 0,-1-15 0,0 0 0,0 0 0,3-28 0,-1 2 0,2-8 0,5-2 1,2 1 1,1-2-1,2 8 2,3 2-1,1 6 1,-2 7 0,-2 11-1,-1 6 2,0 16-4,-4 5 2,-1 10-2,-3 2 1,-1 7-1,-1 0 1,-3 0-1,1-4-1,-3-7-1,2-3-2,-5-16-2,12 8-14,-7-21-18,0 0 0,19-31 0,-1 15-1</inkml:trace>
  <inkml:trace contextRef="#ctx0" brushRef="#br0" timeOffset="889">822 520 59,'-5'-25'36,"5"25"-1,-14-35-1,10 22-20,-12-9-5,16 22-3,-28-23-1,14 23-1,-5 1-2,2 11 1,-1 5-2,1 10 0,4 3-2,0-1 1,4 3-1,1-1 0,8-3 0,1-5 0,6-3-1,6-8 1,6-2 0,3-7 1,0-6 0,2-7 0,-1-9 1,-1-9-1,-3-11 2,-5-10 0,-5-13 0,-2-9 1,-3-11 0,1 2 0,-8 6 0,1 7 0,-1 9-1,-1 23 0,4 35-1,0 0 1,-13 45-1,12 16-1,-1 9 0,7 9 0,-1 5 0,5-5-1,5-12 0,0-15 0,4-11-1,3-22-1,5-9-2,-13-26-9,22 10-13,-18-30-13,12 2-1,-10-11 0,4 3 1</inkml:trace>
</inkml:ink>
</file>

<file path=ppt/ink/ink3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9:46.4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121 89 60,'0'0'36,"-13"-7"-1,13 7 1,-14-8-25,14 8-3,0 0-1,5 25-2,-2-9-1,9 8-1,1 4 0,6 8-2,1-2 1,3 1-2,-3-3 1,-1-8-3,-3-3-1,-16-21-2,15 10-2,-23-32-2,10 6-4,-17-23 2,11 3 3,-9-11 4,6-4 2,2 6 4,0 2 3,7 13 4,-7-1 3,5 31-2,0 0-1,-2 19-3,-5 10-1,0 11-1,-5 2-1,2 7-2,-3-3 1,1-7-3,2 0 0,-1-13-3,6 2-3,-11-24-13,16-4-19,0 0 1,22 0-2,-15-17 2</inkml:trace>
  <inkml:trace contextRef="#ctx0" brushRef="#br0" timeOffset="405">245 131 86,'0'0'37,"0"0"-1,0 0-9,-27 1-19,5 5-4,-7-5-2,-5 2-3,3 10-12,-8-17-24,15 4 1,-2-6-4,13-5 1</inkml:trace>
</inkml:ink>
</file>

<file path=ppt/ink/ink3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9:51.0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 45 60,'0'0'36,"0"0"-2,-18 0 2,28 20-26,-11-2-3,10 14-1,-5 1-2,0 6-2,-1 1 0,0-1-1,-3-7-1,-3-12 1,3-20-1,0 0 0,-20-10 0,14-15 0,3-11 1,0-6-1,6-2 1,2 2-1,3 1 1,5 8 0,-3 5 0,6 12 0,-3 15 0,2 12 0,1 8-1,-3 13 1,-5 3 0,1 4-2,-4-2 1,-5-7 0,2-6-1,-3-11 1,1-13-1,0 0 0,3-27 1,1 0-1,5-2 1,1-3 0,3 0 0,0 4 0,3 3 1,1 11 0,-4 8 0,5 18 0,-5 2 1,1 20-1,-2 6 0,-2 7 1,-3 2-2,-1 1-1,-2-4-1,-4-12-2,8 4-11,-8-38-21,-3 13-2,4-26-2,-1 13 2</inkml:trace>
  <inkml:trace contextRef="#ctx0" brushRef="#br0" timeOffset="530">433 55 76,'0'0'38,"-16"22"-2,15 7 2,-8 4-32,5 12-1,-3-1-1,5 8-3,2-2 1,5-12-3,5-9 1,4-13 0,5-11-1,3-10 1,2-14 1,1-9-1,-5-11 0,-1-9 1,-7 1 0,-8-2-1,-8 7 0,-9 5 0,-9 8 0,-3 10-1,-2 19-2,-7 0-7,20 21-27,-12-10 0,14 10-1,2-8 0</inkml:trace>
  <inkml:trace contextRef="#ctx0" brushRef="#br0" timeOffset="874">585 46 53,'0'0'38,"5"21"-2,5 8 1,-6-3-12,21 16-19,-17 0-2,10 6-1,-9-3-1,4-7 0,0-10-2,0-15 1,0-12-1,0-9 0,-3-13 0,1-9 0,-2-10 1,0-5-2,-5 6 0,-4-3-3,5 11-4,-27-4-29,23 17 1,-11-1-3,10 19 2</inkml:trace>
  <inkml:trace contextRef="#ctx0" brushRef="#br0" timeOffset="1170">933 118 73,'0'0'37,"30"-12"-1,-25-4 1,12 6-27,-10-9-4,-7 19-1,6-23-1,-6 23-2,-17-2 0,4 11 0,-5 7-1,5 10-1,-4 5 1,4 8 0,9 0-1,8 0 0,2-2 0,10-8 0,2-3-1,3-12 0,5-2-3,-5-15-5,10 8-16,-18-23-15,10 6 2,-7-11-3,1 1 2</inkml:trace>
</inkml:ink>
</file>

<file path=ppt/ink/ink3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9:53.01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188 335 71,'0'0'37,"-13"-26"-1,13 26 0,-27 0-27,17 17-3,-10-2 0,2 16-2,-5 3-2,2 7-1,0 3-2,-1-6 0,13-5-1,0-7 0,14-5-1,-5-21 1,21 6 0,-2-20 0,2-6 2,1-9 0,0-7 1,-1-5 0,-5-1 1,-1 2 0,-6 5 1,-2 9 1,-5 7-1,-2 19 0,0 0 0,20 32 0,-11 5-1,1 11 0,3 1-1,0 4-1,3-2-2,-6-12-2,8 0-10,-18-39-19,17 4-6,-8-30-1,9-7-1</inkml:trace>
  <inkml:trace contextRef="#ctx0" brushRef="#br0" timeOffset="406">396 0 82,'-9'14'38,"8"15"-1,-9-3 0,8 20-31,-5 1 0,6 8-2,-1 1-1,4 2 0,-2-6-2,1-1 0,3-6-3,-4-13-3,14 3-8,-14-35-25,4 16 1,3-33-1,8-2-1</inkml:trace>
  <inkml:trace contextRef="#ctx0" brushRef="#br0" timeOffset="593">535 64 88,'1'-37'38,"-1"37"-1,9-21-8,4 46-18,-10 7-4,6 20-1,-3 10-2,1 16-1,2 7-1,-2-1 0,2-3-2,-5-9-1,0-10-2,-5-27-6,7-1-13,-6-34-19,0 0 1,7-40-2,6 0 0</inkml:trace>
</inkml:ink>
</file>

<file path=ppt/ink/ink3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29:56.7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216 453 54,'-3'-16'34,"3"16"0,-3-27 0,3 27-19,-7-34-5,7 34-2,-13-26-2,13 26-1,-26-16-2,10 19 0,-10 7-1,0 13 0,0 6-1,3 9-1,1 6-2,6 1 1,7 0 0,11-5 0,9-5-1,7-12 1,3-8-1,4-14 2,3-8 0,-4-8 0,-1-14 0,-8-5 0,-1-7 1,-4-5 0,-2-2 1,-4 7 0,-3 3 1,1 15-1,-2 23 1,0 0 0,1 20 0,1 25-1,-1 13 0,1 11-1,-2 8 1,3 4-2,0-3 1,-1-2-1,0-11-1,2-11 0,1-11-1,-4-12 0,6-8-3,-7-23-3,0 0-10,0 0-21,13-29 0,-13-9-1,9 5 2</inkml:trace>
  <inkml:trace contextRef="#ctx0" brushRef="#br0" timeOffset="499">345 455 79,'-9'-18'38,"9"18"-1,-11 25 0,19 15-28,-9 4-2,7 11-3,-2 0 0,5 3-3,1-4-1,2-15-1,1-13 0,-13-26-1,18 0 0,-10-24 1,-3-14-1,1-9 1,0-11-1,1-1 2,1 1 1,-1 7 0,0 6 1,0 17 0,-1 14 0,-6 14 1,10 25-1,-5 12 0,-3 10-1,1 5 0,2 5-2,-4-9-2,6 2-6,-11-26-17,17 2-12,-13-26-1,26 7 0,-14-20 0</inkml:trace>
  <inkml:trace contextRef="#ctx0" brushRef="#br0" timeOffset="874">713 407 88,'-7'-29'37,"7"29"0,-23-15 1,15 31-33,-12 7 0,4 14-2,-4 8-1,2 5-1,4 3-3,5-6 1,8-4-2,2-14 1,9-11 0,-10-18-1,26-3 1,-10-15 1,0-10 1,-1-11-1,-2-6 2,-2-3 0,-3-1 1,-1 7 1,-4 2-1,3 13 1,-5 11 0,-1 16-1,4 17 1,-2 17-1,-2 8 0,3 7-1,-2 6-1,1-1-1,1-3-3,-3-18-4,18 8-12,-18-41-19,19 23 1,-19-23-1,32-19 1</inkml:trace>
  <inkml:trace contextRef="#ctx0" brushRef="#br0" timeOffset="1217">874 491 81,'0'0'37,"20"22"-1,-26 4 0,18 16-29,-9-2-3,1 8 0,-4-6-3,0-5 0,-3-10-2,-3-14-1,6-13 1,-16-7-1,9-12 0,1-10 1,5-6 0,2-7 1,5-3 1,7 0 0,3 0 2,2 8 0,2 3 0,3 14 0,-4 7 1,1 19-1,-2 5-1,-4 17 0,-4 5 0,-1 9-1,-2 2-1,-4 1 0,0-2-2,-6-9-3,7 2-10,-15-23-24,11-13 0,0 0-1,16-1-1</inkml:trace>
  <inkml:trace contextRef="#ctx0" brushRef="#br0" timeOffset="1747">1221 13 89,'0'0'38,"2"-13"0,11 19 1,-13-6-33,13 34-1,-10-7 0,1 14-2,1 7 0,-4 10-1,5 3-1,-5 5 0,1 1 0,-4-2-1,2-2 0,0-7 0,2-5-1,-4-9-1,2-4-2,-4-22-2,8 6-8,-18-35-15,14 13-10,11-29 0,4 7 1,-5-17 0</inkml:trace>
  <inkml:trace contextRef="#ctx0" brushRef="#br0" timeOffset="1981">1345 444 61,'-24'-13'33,"-9"3"-2,-2 3-1,-2 5-30,0 1-28,8 0-1,15-1-2,14 2-1</inkml:trace>
  <inkml:trace contextRef="#ctx0" brushRef="#br0" timeOffset="2153">1469 482 83,'3'41'39,"-4"-5"-2,8 15 1,-4-8-31,4 4-4,-3-8-3,-4-13-2,2 0-10,-17-26-26,15 0 2,-17-38-2,10 4 1</inkml:trace>
  <inkml:trace contextRef="#ctx0" brushRef="#br0" timeOffset="2293">1401 189 86,'3'-32'36,"-7"9"0,4 23-2,0 0-33,0 0-30,13 26-6,-5-10-1,10 7-1</inkml:trace>
  <inkml:trace contextRef="#ctx0" brushRef="#br0" timeOffset="2465">1856 163 91,'-12'-29'38,"8"10"-1,-12-7-6,16 26-25,-26-10-1,10 21-1,0 7-1,6 5 0,-3 7-1,9 4-1,-4-1 1,7 3-1,-2-1 0,6-1 1,-6-1-2,5 3 1,-2-1 0,-3 1-1,1 1 1,1-1-1,-1-1 0,1 1 1,-2-3-1,0-4 0,-1 0 0,-1-5-1,1-3-1,-3-8-1,5 2-4,-12-21-8,14 6-15,0 0-11,22-22 3,-17-5-2</inkml:trace>
  <inkml:trace contextRef="#ctx0" brushRef="#br0" timeOffset="2808">1791 470 61,'-20'-10'31,"-7"9"-6,-7-3-25,6 4-27,11 5-2,2-2-1</inkml:trace>
  <inkml:trace contextRef="#ctx0" brushRef="#br0" timeOffset="2949">1870 424 89,'12'31'38,"-12"-10"1,10 23 0,-5-8-33,6 12-2,-5-5-2,0-3-3,-2-3-3,-8-19-2,5-4-8,-23-33-14,18 6-3,-19-34 2,20 9 5,-16-33 6,19 10 7,-11-9 6,12 5 8,11 13 11,-4 7-7,10 16-15,-12-5-5,14 31-6,-20 3-4</inkml:trace>
  <inkml:trace contextRef="#ctx0" brushRef="#br0" timeOffset="3245">1989 505 77,'15'22'38,"-4"-7"-2,10 3 2,-5-10-28,8-1-5,-6-13-1,-1-3-1,-5-8 0,-7-3-1,-8-4-1,-1 1 0,-9 4-1,-4 6 1,-4 12-1,3 13 1,-3 6-1,8 11 1,3 9-1,6 3 0,8 1-1,6-2-1,9-2-1,0-13-2,13-3-5,-15-27-11,16 7-16,-9-20 0,2 2 0,-19-23 23,12 9 9,-6-4 5,-7-1 5,11 20 13,-16-7 18,-1 22 0,16 4 1,5 29-22,-14-3-7,6 14-3,-7 0-2,0 1-1,-5-7-1,-2-11 0,-4-14 0,5-13-1,-10-17 0,9-14 0,4-9 0,8-7-1,7 0 1,8 2-2,7 7 0,-7 6-4,9 25-16,-14-8-16,-3 17 0,-18-2-2,0 0 1</inkml:trace>
</inkml:ink>
</file>

<file path=ppt/ink/ink3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0:01.0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17 353 81,'-6'-30'38,"3"12"0,-6-2-1,9 20-29,0 0-2,0 22 0,4 14-1,5 11-2,4 11-1,0 3-1,0 3-1,2-5-1,1-7-2,-6-21-2,0-9-1,-10-22-3,0 0-5,2-40 0,6 16 0,-8-26 6,10 3 2,-1-4 3,3 2 4,5 7 4,-8-6 4,8 20 2,-12-6 1,-5 34-3,7-17-1,-7 30-2,-12 7-1,8 18-1,-6 6-1,4 8-1,-3 5 0,3 0-2,4-5-2,-4-9-3,10-1-10,-17-26-24,13-16 1,0 0-2,0 0 1</inkml:trace>
  <inkml:trace contextRef="#ctx0" brushRef="#br0" timeOffset="624">404 372 68,'0'0'38,"-2"-26"0,2 26 1,-13-16-22,13 16-11,-29 13-1,12 6-2,-5 7 0,5 9-2,-1 5-1,5 2-1,5 0-1,3-8 0,11-2-1,1-12 0,8-7 0,-2-14 0,4-9 0,-1-14 2,-1-6 0,-2-8 1,-2-1 1,-2-4 1,-6 1 0,3 9 0,-6 6 1,0 27 0,0 0 0,0 0 1,13 44-2,-4-2 0,-5 8 0,5-1-2,-4 2-2,3-11-2,5 3-10,-13-43-21,17 22-3,-8-35-1,8-1-1</inkml:trace>
  <inkml:trace contextRef="#ctx0" brushRef="#br0" timeOffset="999">604 343 83,'0'0'36,"-6"22"0,8 22-5,-8-14-24,7 16-2,-5-1-2,8-4 0,-4-8-2,0-5 1,0-9-2,0-19 0,0 0-1,0 0 1,-13-35 0,13 1 0,0-4 0,12-2 0,-2-6 2,7 4-1,1 0 1,4 10 1,-5 4-1,5 18 1,-5 8-1,-1 16 0,-6 9 0,-1 13-1,-5 8 0,1 4 0,-2 3-1,-3-6-1,1-4-3,-8-18-7,16 6-13,-9-29-16,0 0 1,2-27-2,4 2 1</inkml:trace>
  <inkml:trace contextRef="#ctx0" brushRef="#br0" timeOffset="1358">754 13 88,'-8'-16'37,"8"16"-2,0 0-3,-16 2-36,21 13-31,-8 0 1,10 6-2,0 1-1</inkml:trace>
  <inkml:trace contextRef="#ctx0" brushRef="#br0" timeOffset="1514">1004 352 63,'14'-13'38,"-14"13"0,0 0 0,-27-3-13,19 25-20,-14-2-1,0 15-1,0 5-2,1 3-1,8 2-3,1-7 0,11-4-1,1-11 0,8-1 0,-8-22 1,22-3 0,-9-13 2,0-15 0,0-4 2,-1-10 0,-2-1 1,-1-4 1,2 6 0,-5 4 1,3 12-1,-3 10 1,-6 18-1,16 17 0,-8 20-1,1 6-1,-5 11 0,8 8-2,-6-6-2,7 2-3,-13-26-13,17 0-20,-17-32 1,26 0-1,-17-31 0</inkml:trace>
  <inkml:trace contextRef="#ctx0" brushRef="#br0" timeOffset="1888">1203 109 58,'6'-22'36,"-6"22"1,0 0-1,3 36-13,7 18-17,-13 15-3,2 9 0,-2 2-2,0-1 0,-1-12-1,-4-12-1,3-14-1,-7-20 0,12-21 0,-13-8-1,13-11 2,3-8-1,5-5 3,10 1 0,1 2 1,11 9 1,-4 4 0,8 13 1,-11 6-1,-1 11 0,-14 7 0,-3 8-1,-15 1-1,-11-2-1,-5-2-2,-9-11-2,3 1-6,-11-24-25,18 1-2,3-19-1,18 1-1</inkml:trace>
  <inkml:trace contextRef="#ctx0" brushRef="#br0" timeOffset="2231">1374 151 77,'8'-19'39,"8"15"-2,-16 4 0,32 3-25,-19 10-4,5 17-2,-2 8-1,-5 9-2,-4 8-1,-1 11 0,-6 1-2,-6-2-1,-1-2-2,-6-15-4,13 2-10,-14-27-23,17-7 2,-3-16-3,11-15 1</inkml:trace>
  <inkml:trace contextRef="#ctx0" brushRef="#br0" timeOffset="2496">1557 501 70,'22'10'36,"-6"-13"0,14 6 2,-17-16-28,18 8-2,-12-8-2,5 2-1,-24 11-2,16-24-1,-16 24 0,-17-10-1,-2 12-1,-6 6 1,-2 10-1,4 6 1,-2 4 0,12 7 0,4 3-1,12-3 1,7 0-3,3-9-1,13-1-4,-10-25-12,16 4-19,-6-15 0,9-2-1,-6-15 2</inkml:trace>
  <inkml:trace contextRef="#ctx0" brushRef="#br0" timeOffset="2762">1918 404 85,'-2'-17'35,"2"17"-1,-15 0-7,15 17-20,-10 4-1,10 11-1,-6 1-1,15 7 0,-3-2-1,4-1-1,-6-4 0,-1-6-1,-7-5-1,-12-9-3,-2 3-3,-22-19-25,11 8-6,-11-16-2,14 4 0</inkml:trace>
</inkml:ink>
</file>

<file path=ppt/ink/ink3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0:04.5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144 58 69,'-12'-28'38,"11"12"-1,-8 0 2,9 16-21,-3 14-10,8 17-1,-7 7-2,2 15-1,0 6-2,0 11 1,-3 0-2,0 4 0,1-8 0,-3 0 0,1-7-1,-2-11 0,0-1 0,1-14-1,0-7 0,0-10-1,5-16-2,0 0-4,0 0-10,-16-19-21,27 1 0,-5-14 0,11 3 1</inkml:trace>
  <inkml:trace contextRef="#ctx0" brushRef="#br0" timeOffset="265">195 439 81,'-28'-9'34,"2"9"-1,-6-2-2,-2 2-36,6 6-27,-2-3 0,13 4-1,17-7-1</inkml:trace>
  <inkml:trace contextRef="#ctx0" brushRef="#br0" timeOffset="405">276 433 74,'0'0'37,"6"14"-1,-14 5 0,6 18-25,-7-3-6,8 9 0,-4-1-2,11 0 0,1-9-2,8-8 0,3-12 0,4-9 0,2-12-1,-1-8 1,-3-11-1,-2-3 0,-10-5 0,-4 3 0,-8 3 0,-7 4 0,-7 8-1,-9 0-3,3 22-7,-17-12-26,17 9 0,-5-10 0,11 2-3</inkml:trace>
</inkml:ink>
</file>

<file path=ppt/ink/ink3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0:05.3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195 27 92,'0'0'39,"0"0"-2,0 0-1,5 19-28,-10 1-2,2 14 0,-2 4-3,0 12 0,-3 3-1,3 3 0,1 1-1,0 1 0,-2-5-1,2-4 1,-1-8-1,1-8 0,2-3-2,0-8 0,2-3-3,0-19-2,0 14-10,-8-27-17,8 13-5,18-32 0,0 11 0</inkml:trace>
  <inkml:trace contextRef="#ctx0" brushRef="#br0" timeOffset="249">278 324 73,'-13'-14'34,"-13"2"-1,-3 22-8,-7-8-13,-3 5-10,0 5-15,-3-6-18,11 0-1,8-9-2,23 3 0</inkml:trace>
  <inkml:trace contextRef="#ctx0" brushRef="#br0" timeOffset="421">321 11 79,'7'-18'39,"-7"18"-3,13-1 3,-7 26-28,-6 2-5,4 23 1,-4 7-4,0 17 1,-4 5-3,0 7 0,1-6-2,-6-12 0,2-7-1,0-22-1,0-14-1,7-25 0,0 0 0,-13-44-1,17 9 2,5-13 0,5-1 1,5 1 1,2 2 2,5 10 1,1 9 1,-1 17-1,-5 6 2,-2 15-1,-6 13-1,-1 17 1,-7 1-1,0 10-1,-8-1 0,-3-6-3,-1-2-1,-8-17-9,20 5-20,-5-31-5,0 0 0,0 0-2</inkml:trace>
  <inkml:trace contextRef="#ctx0" brushRef="#br0" timeOffset="826">612 489 69,'24'-3'36,"-5"-15"1,16 20-1,-9-20-17,6 12-12,-12-11 0,-7 8-3,-13-7-1,0 16-1,-26-11-1,0 14 0,-5 5 0,1 11 0,4 10-1,7 8 1,9 5-1,10 1 1,10-4-1,12-2 0,7-11-1,4-11-1,6-6-1,-3-14-2,9 1-11,-18-24-23,11 2 1,-13-17-2,1 7 1</inkml:trace>
</inkml:ink>
</file>

<file path=ppt/ink/ink3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0:06.8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299 219 82,'21'-39'36,"-14"-4"-1,2 8 2,-20-1-32,2 12-1,-14 1 0,0 10 0,-8 7-1,3 12 0,0 1 1,4 11-3,5 2 2,6 5-2,3 2 1,5 5-1,4 3 0,2 7 1,-1 3-2,5 3 1,-5 1-1,-2 3 1,-1-4-1,-1 1 1,-3-1-1,-2-8 0,1 0 0,0-9 1,0-2-1,0-5-1,3-8 0,5-16-1,-10 13-2,4-26-6,6 13-11,8-27-18,7 12 0,-6-19-1,15 8 2</inkml:trace>
  <inkml:trace contextRef="#ctx0" brushRef="#br0" timeOffset="359">221 468 51,'0'0'34,"-26"-10"-1,7 13 0,-14-13-9,2 13-21,0 4-5,-7 0-28,12 5-1,9-5-3,17-7 0</inkml:trace>
  <inkml:trace contextRef="#ctx0" brushRef="#br0" timeOffset="562">303 420 96,'13'38'36,"-10"-5"0,7 21-6,-14-10-26,5 2 0,-5-8-1,-2-7-2,-3-10-1,9-21 0,-21 4 0,13-18-1,7-10 0,5-5 0,5-4 0,4-5 0,6 4 0,1 0-1,6 7 1,-6 1-1,-1 10-1,-6 0 1,-13 16-1,16-4 0,-16 4 2,0 0-1,0 0 2,6 15 1,-6-15 2,0 0 0,13 12 1,-13-12 0,13 15 0,-5 2-1,-8 0 1,9 6-1,-9 4-1,4 0-1,-4 1 0,2 2 0,5-4-1,2-3 1,1-2-1,1-7 0,4-4-1,0-7 1,-2-9 0,2-8-1,-4-12 1,-2-9-1,-5-4 1,-4-2-1,-4 1 1,-5 6 0,-4 8 0,-4 9-2,-5 10-2,-12-2-9,12 16-20,-10-7-4,8 9 0,-2-12-3</inkml:trace>
  <inkml:trace contextRef="#ctx0" brushRef="#br0" timeOffset="1217">684 447 90,'0'0'37,"0"17"0,4 12 0,-5-2-32,7 11-2,-5-2 0,2 1-2,-1-6-2,-2-7 1,0-8-1,0-16 0,0-18 0,2-8-1,3-3 2,3-6-1,2-1 1,6-2 0,6 7 1,4 7 0,3 8 1,-2 9-1,-1 7 1,0 13 0,-8 8-1,-3 10 1,-6 3-1,-7 5-1,-2-1-1,-9-4-2,5 5-9,-18-31-18,22-8-9,0 0 1,0 0-2</inkml:trace>
  <inkml:trace contextRef="#ctx0" brushRef="#br0" timeOffset="1576">1140 121 60,'13'-22'38,"-11"-1"-1,-2 23 1,10-16-13,-10 16-17,4 24-2,-4 2-1,-4 5 0,-1 9-2,-3 4 0,2 8-1,-4 0-1,1 6 0,2-3 0,0-1-1,1-2 0,3-1 0,2-5 0,2-2 1,5-5-1,1-8 0,2-2 0,4-5 1,-3-7-1,6-4-1,-3-1-1,-13-12-1,27 1-4,-24-21-8,19 11-9,-16-24-16,14 4 1,-12-16-1,11 6 3</inkml:trace>
  <inkml:trace contextRef="#ctx0" brushRef="#br0" timeOffset="1872">1309 496 72,'-13'-3'34,"-19"0"-1,2 10-1,-13-5-37,-5-1-24,1 1-2,-1-8-3,5 0-1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9:05.3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35 296 79,'0'0'35,"0"0"-2,-9-28-2,9 28-23,0 0-1,4 19-1,-8-4-2,4 13-1,-3 0-1,6 6 0,-7 0 0,1 2-2,3-3-1,-5-13-3,10 6-8,-5-26-24,0 0 0,-10-24 0,15 2-3</inkml:trace>
  <inkml:trace contextRef="#ctx0" brushRef="#br0" timeOffset="234">9 53 88,'-5'-32'34,"2"16"0,2 0-8,1 16-27,0 0-5,0 0-27,0 13 0,0-13-2,13 21 1</inkml:trace>
  <inkml:trace contextRef="#ctx0" brushRef="#br0" timeOffset="421">291 226 90,'0'0'34,"-13"16"1,8-1-2,-9-4-31,1 2 0,-7 0 0,11 4 0,5 0 0,8 3-1,5-1 0,8 0 0,2 2-1,1-2 0,2 2 0,-9 0-1,-9-2 1,-8 0-1,-8-2 0,-2-4-1,-6 5-2,-8-12-5,15 6-26,-13-12 0,26 0-1,-26-6 0</inkml:trace>
</inkml:ink>
</file>

<file path=ppt/ink/ink3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04.8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281 36 59,'0'0'34,"3"-17"-1,-3 17 1,-33-8-26,15 8-2,-14-7-1,2 7-2,-9-3 0,6 5-1,-2-2 0,6 3 0,8 2-1,21-5 1,-14 15 0,14-15-1,8 13 0,-8-13 1,14 10 0,-14-10-1,0 0 0,13 14 0,-13-14 0,-3 25 1,2-8 0,-1 9-1,0 2 1,0 6 0,1 1-1,1 5 0,-2 4 1,1-2-2,-2 0 0,1 1 0,1-4 0,1-2 1,0 0-1,0-10 0,1-1 0,1-3 1,2-4-1,-2-5 0,-2-14 0,3 19 1,-3-19-1,0 0 0,0 0 1,0 0-1,13 6 0,-13-6 1,13-7-1,-13 7 0,20 0 0,-9 3 0,4-1 0,1 6 0,1-1 0,-1 0 1,1 0-2,-2-2 0,1 0-2,-16-5-3,26 3-9,-29-23-18,17 13-6,-11-16 0,9 4-1</inkml:trace>
  <inkml:trace contextRef="#ctx0" brushRef="#br0" timeOffset="562">238 393 79,'-19'-5'36,"-13"0"-1,6 12-5,-7-7-27,2 0-3,7 8-22,-5-12-10,14 3-3,15 1-1,0 0 0</inkml:trace>
  <inkml:trace contextRef="#ctx0" brushRef="#br0" timeOffset="842">337 270 77,'0'0'37,"0"0"-1,-20-6-7,27 21-20,-7-1-3,13 18-1,0 1-1,6 12-1,6 2-1,-2 5-1,1-2-1,2-7-1,-2-4-3,-8-19-3,2 8-18,-18-28-12,8-21 0,-13-10-1,7-1 2</inkml:trace>
  <inkml:trace contextRef="#ctx0" brushRef="#br0" timeOffset="1030">473 303 73,'-14'-14'36,"14"14"0,-22 26 1,22 8-29,-17 5-2,1 12-1,-3 2-2,2 4 0,-1-8-3,1-6-2,7-2-3,-10-28-20,18 4-12,2-17-1,2-13-1,2-12 1</inkml:trace>
  <inkml:trace contextRef="#ctx0" brushRef="#br0" timeOffset="1420">710 338 76,'0'0'36,"-14"-6"-1,14 6 1,-20 13-31,5 10 0,-5-1-2,3 11-1,-2 6-2,7 3 0,4 4-2,5-5 0,7-2 0,8-13 0,1-8 0,4-10 0,5-13 1,-4-12 0,0-8 1,-2-8 1,-3-7 1,-2-1 0,-5 1 0,-2 7 1,-4 1 1,0 13-1,-1 6 1,1 13-1,-3 19 0,3 13-1,0 5-1,4 6 0,1 5-1,-1-2-2,8 2-2,-7-18-3,11 5-7,-16-35-23,15 9 0,-14-32-1,11-2 2</inkml:trace>
  <inkml:trace contextRef="#ctx0" brushRef="#br0" timeOffset="1763">823 448 66,'0'0'34,"6"-18"0,-6 18 2,9 23-26,4 11-4,-5-3-3,1 7-1,0-3-1,-5-8 0,-4-4-2,0-23 0,-13 13 1,4-26-1,3-6 1,-1-11-1,6-5 2,2-5 0,11-2 1,5 3 1,-1 3 0,6 13-1,-2 1 1,2 16-1,-2 11-1,-4 13 1,-5 11-2,0 6 0,-6 4-1,-2 0-1,-1 0-1,-7-12-1,5 1-1,0-28-1,0 0-1,0 0 1,-1-20 1,5-6 1,5-6 4,4-1 2,-3-5 3,9 12 0,-8 0 2,8 19-1,-19 7 0,29 6-1,-19 11-1,5 13-1,-7 5-1,2 7 0,-1-2-2,-3-1 0,0-1-3,-5-18-3,11 12-11,-12-32-21,7 14 0,-4-28-1,10 2 1</inkml:trace>
  <inkml:trace contextRef="#ctx0" brushRef="#br0" timeOffset="2278">1302 358 87,'14'-1'37,"-14"1"1,28 31-3,-20 8-28,4 21-2,-4 6-1,1 15-2,-2 0 0,-1 0-1,-1-5 0,-5-9 0,1-12-2,-1-12-1,-1-10-1,-10-20-3,10 6-9,-21-35-24,19 0 1,-10-20-1,9 0 1</inkml:trace>
  <inkml:trace contextRef="#ctx0" brushRef="#br0" timeOffset="2496">1367 492 80,'19'-30'38,"15"21"-2,-14 2 2,15 16-31,-12 2-3,-5 14 0,-7 4-2,-9 4-1,-14 3-2,-10-6-1,-5 2-4,-22-23-17,14 5-15,-4-19 0,10 0-2,0-18 1</inkml:trace>
  <inkml:trace contextRef="#ctx0" brushRef="#br0" timeOffset="2824">1653 14 81,'0'0'37,"4"18"0,-9 2-4,2 23-28,0 6 1,3 19-2,-2 4 0,4 11-1,1-2-1,1-3 0,-3-12-2,4-8-1,1-12-3,-8-21-5,12-2-23,-10-23-5,6-12-2,-6-18 0</inkml:trace>
  <inkml:trace contextRef="#ctx0" brushRef="#br0" timeOffset="3104">1848 537 70,'15'2'35,"9"6"-4,-6-21 4,10 6-28,-13-13-1,7 7-1,-14-9-1,4 8 0,-12-9-1,-3 8-1,3 15 0,-26-10-1,4 20 0,-4 7 0,0 8-1,0 10 1,4 4-1,9 3 1,6 1 0,10-3-1,6-5 0,10-6-1,10-6-1,-2-10-1,11-4-3,-17-25-17,17 6-15,-11-16 1,11 3-1,-15-9 0</inkml:trace>
  <inkml:trace contextRef="#ctx0" brushRef="#br0" timeOffset="3526">2376 403 71,'0'0'39,"-25"-7"0,25 7 0,-14-2-22,14 2-16,-10 15-2,10-15-10,-3 15-26,3-15-1,-2 24-1,2-11 0</inkml:trace>
  <inkml:trace contextRef="#ctx0" brushRef="#br0" timeOffset="3697">2343 673 61,'-15'13'39,"-5"-16"-2,20 3 1,-26-1-16,26 1-23,-13 17-23,13-17-12,0 0-1,0-29-3</inkml:trace>
</inkml:ink>
</file>

<file path=ppt/ink/ink3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18.9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52 58,'-3'-35'36,"-8"2"0,11 33-1,0 0-15,0 0-51,0 0-2,-13 17-3,18 4-2</inkml:trace>
</inkml:ink>
</file>

<file path=ppt/ink/ink3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14.1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322 49 69,'-4'-21'34,"4"21"1,-41-17-1,19 14-30,-16-1-1,-1 4-1,-4-2 0,4 2-1,2 0-1,10 5 1,8-1-1,19-4 1,-13 16 0,13-16 0,10 14 1,-10-14 0,13 25 0,-4-6 0,-5-2 1,-1 12 0,-6 0 0,3 10-1,0 3 1,0 5-1,-3 3 0,3-3-1,0 0 0,3-4 0,-3-3-1,0-2 1,0-6-2,-3-8 1,3-4-1,-3-7-1,3-13-2,0 0-5,0 0-16,-13-15-14,16-1 1,-3-13-2,12 7 2</inkml:trace>
  <inkml:trace contextRef="#ctx0" brushRef="#br0" timeOffset="374">162 365 68,'0'0'35,"-20"0"-1,3 13 1,-11-4-31,2-2-8,9 6-29,-5-4 1,22-9-3,-20 16 1</inkml:trace>
  <inkml:trace contextRef="#ctx0" brushRef="#br0" timeOffset="546">222 307 57,'6'25'38,"-2"8"-1,-8 0 2,8 22-17,-1-13-18,0 7-1,-3-4-1,-2-12-4,2-1-5,-17-23-30,17-9 1,-9-16-2,9-4 1</inkml:trace>
  <inkml:trace contextRef="#ctx0" brushRef="#br0" timeOffset="702">258 151 53,'13'-45'35,"-11"8"0,6 22-1,-11-2-13,3 17-20,6 29-3,-22-9-31,18 6 0,-5 0-2,11 7 0</inkml:trace>
  <inkml:trace contextRef="#ctx0" brushRef="#br0" timeOffset="889">410 367 76,'0'24'37,"12"17"-2,-21-4 0,18 8-31,-8-5-1,4-1-1,-7-11 0,-2-9-1,4-19-1,-19 10-1,19-10 1,-16-29 0,9 4 0,3-5 0,4-2 0,7-4 0,3 1 1,7 5 0,1 4 1,3 6-1,1 5 1,3 11 0,-6 10 1,2 13-2,-8 4 1,1 8-1,-6 8-1,-1 2 0,-2 2-3,-8-5-1,7 8-12,-10-29-22,12 8 1,-6-25-2,0 0 1</inkml:trace>
  <inkml:trace contextRef="#ctx0" brushRef="#br0" timeOffset="1263">829 449 81,'5'-19'37,"-14"-7"0,9 26-1,-9-27-31,-5 19-1,-8 4 0,5 11-2,-5 5 0,2 8-2,1 6-1,1 3-1,10 10-2,-1-7-1,10 7 0,1-13-1,8-2 1,-10-24 0,30 19 3,-9-26 2,-1-9 1,2-10 1,-5-14 2,3-5 0,-7-12 1,2 1-1,-14-12 0,5 10 0,-6-1-2,2 14 1,-4 9-1,1 13 0,1 23-1,-6 16 1,5 16-1,-1 17 0,4 9 0,3 8 0,3 6-1,5 1 0,3-8 0,0-10-2,2-8-2,-2-22-6,12-2-14,-14-32-15,7-5-1,-11-27 0,6-9 0</inkml:trace>
</inkml:ink>
</file>

<file path=ppt/ink/ink3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16.0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131 50 79,'-9'-25'38,"9"25"0,-16-27-4,16 27-27,0 0-3,-14 22 1,1 8-1,8 12-2,1 3 1,4 12-2,0 3 1,0 2-1,4 0 0,1-9-1,-1-6 1,-3-5-2,2-7-1,-3-9-1,5-4-3,-5-22-9,0 0-20,0 0-4,0 0 0,10-33 1</inkml:trace>
  <inkml:trace contextRef="#ctx0" brushRef="#br0" timeOffset="265">157 308 44,'-31'10'27,"-12"-7"-13,12 4-14,5 2-24,0-8-3,26-1-1</inkml:trace>
  <inkml:trace contextRef="#ctx0" brushRef="#br0" timeOffset="436">239 44 83,'-14'18'38,"21"12"-1,-10-5-4,13 19-28,-6 2 0,8 10-1,-8 2 0,1 1-3,-4-6 1,-2-7-3,-2-3 0,-2-14-1,1-9-1,4-20-1,0 0 1,-16 4 0,19-17 0,-3-11 0,6-1 2,1-3 2,5-5 0,2 7 2,-1-2 0,9 9 1,-9 9-1,9 14 1,-5 9-2,0 15 1,-5 8-2,-2 6 0,-1 5-1,-9-2 0,3 2-3,-11-17-3,13 10-14,-5-40-19,-2 13 1,4-26-2,11-2 1</inkml:trace>
  <inkml:trace contextRef="#ctx0" brushRef="#br0" timeOffset="873">492 479 71,'15'19'36,"-15"-19"-1,40 5 1,-22-14-30,8 6 0,-7-10-2,-2 1-1,-10-5 0,-4 1-2,-9 1 0,6 15 0,-27-16-1,5 19 1,0 10-1,1 8 1,2 6-1,4 7 0,8 5 0,7 0 0,9 1 0,8-11 0,9-9-1,6-13-1,10-4-6,-15-22-28,26 0-1,-11-18-2,5 0 1</inkml:trace>
</inkml:ink>
</file>

<file path=ppt/ink/ink3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17.7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72 603 59,'0'0'34,"23"-8"-5,-16-9 6,15 4-26,-13-16 1,12 10-2,-12-14-1,4 9-1,-11-3-1,2 4-2,-8 4 0,4 19-1,-26-13 0,7 20-1,-7 7-1,0 8 1,1 10-1,2 4 0,6 4 0,4 0 1,10 0-2,10-3 0,7-5-2,4-11-4,16 8-12,-5-28-20,15 5 1,-5-19-1,10 4 1</inkml:trace>
  <inkml:trace contextRef="#ctx0" brushRef="#br0" timeOffset="281">428 420 74,'-15'-26'37,"15"26"-2,-46-13 1,29 27-32,-9 5 0,7 13-1,-3 3-2,6 5-1,3 1-2,2-8 0,9-2 0,7-17-1,-5-14 0,21-2 1,-3-14 1,-1-12 1,0-7 1,5-1 1,-5-3 2,1 8-1,-9 2 1,-9 29 0,15-16 0,-9 34 0,-3 9-1,1 20 0,-4 9-1,5 12 0,-4 5-1,4 4 0,-5-1-1,1-10-1,2-5-1,-6-18-4,12-1-7,-9-42-21,1 16-3,3-32-2,12-8-1</inkml:trace>
  <inkml:trace contextRef="#ctx0" brushRef="#br0" timeOffset="671">523 359 71,'0'0'36,"-8"22"0,12 12 0,-13 3-26,14 11-8,-1 0-1,5 1 0,2-6-1,-1-9 0,6-12-1,-1-18 0,2-11 0,1-15 0,-1-10 0,-3-10 1,-1-6 1,2 0-1,-6 3 1,-1 9 1,-3 8-1,-3 15 1,-2 13 0,0 19 1,-2 11-2,3 18 1,-1 0 0,4 10-1,4-2-2,0-7 0,7-3-3,-2-15-1,11-5-4,-24-26-13,37-13-14,-27-16 0,10 0-1,-17-22 22,13 7 9,-10-3 5,-4-3 7,7 23 12,-13-7 17,4 34 0,3-13 0,10 38-17,-16-6-8,13 17-4,-6 2-3,2 5-1,1 1-5,-5-19-12,8 2-21,-10-27-1,0 0-1,10-23 0</inkml:trace>
  <inkml:trace contextRef="#ctx0" brushRef="#br0" timeOffset="1404">968 351 57,'0'0'37,"-10"18"0,20 11-1,-3-3-14,12 16-17,-2 3-3,5 10 0,-1-4-2,1-4-1,0-2-6,-16-23-29,14-9 0,-9-26-1,5-5 0</inkml:trace>
  <inkml:trace contextRef="#ctx0" brushRef="#br0" timeOffset="1591">1179 349 80,'0'20'36,"-9"5"0,14 20-1,-10 1-32,2 8 0,-2 1-2,-3-4-4,8 4-23,-7-23-9,8-2-1,-1-30-2</inkml:trace>
  <inkml:trace contextRef="#ctx0" brushRef="#br0" timeOffset="1950">1439 424 79,'0'0'36,"-17"-16"0,17 16-6,-39 10-25,19 5-1,-6 2-1,2 11-1,3 7-1,-1 1-2,6 2-1,5-5 0,9-2-1,5-12-1,7-4 0,-10-15 1,29-2 1,-12-14 1,2-5 1,-3-6 0,-1-8 3,1 3 0,-6-2 2,3 10-1,-6-2 1,-7 26-1,17-12 0,-7 28-1,-1 9-1,3 12 0,1 8-2,-5-1-1,7 5-3,-8-18-9,15 1-24,-22-32 0,30 7-1,-20-30 0</inkml:trace>
  <inkml:trace contextRef="#ctx0" brushRef="#br0" timeOffset="2309">1626 46 78,'1'-26'35,"-8"6"1,12 33-4,-4 4-25,2 23-2,-5 6-1,4 17 0,-1 3-1,-1 11 0,3-1-1,-1-6-2,-2-5-1,0-10-1,7-1-7,-17-24-27,21-3-1,-11-27-1,18 7-2</inkml:trace>
  <inkml:trace contextRef="#ctx0" brushRef="#br0" timeOffset="2559">1735 545 60,'0'0'35,"26"-2"-2,-26 2 1,34-13-28,-22-6 2,2 11-2,-8-10-1,-6 18 0,2-25-2,-2 25-1,-19-7 0,3 17 0,-6 2-1,2 8 0,-2 6 0,5 6 0,-1 3-1,10 0-1,8 1-2,0-12-4,21 8-25,-5-25-4,15 2 0,-5-24-2</inkml:trace>
  <inkml:trace contextRef="#ctx0" brushRef="#br0" timeOffset="2808">1953 457 81,'0'0'36,"0"0"-1,20 43-6,-18-17-23,2 12-3,-3-2-2,-1 2 0,-2-4-1,-3-7-1,-3-7 0,8-20-1,-22 3 1,9-19-1,7-6 2,3-7 0,5-3 1,5-3 0,6 0 2,6 5 0,2 1 0,4 8 0,-2 0 1,-1 9-2,-3 2 1,-2 11-1,-1 8-1,-3 8 0,-4 10-1,-2 5-1,-3 8-2,-5-1-1,4 15-9,-16-20-24,18 2-1,-7-20-1,2-16 1</inkml:trace>
  <inkml:trace contextRef="#ctx0" brushRef="#br0" timeOffset="3198">2277 73 74,'0'0'37,"17"-5"0,-17 5 0,9 16-29,-4-3-3,0 11 0,-5-1-1,3 9-1,-3 1 0,0 6-1,-3 2-1,2 1 1,-2-3-1,3 2 0,-3-3-1,2-2 1,-1-1-1,5-3 0,-1-3 1,3-4-1,4-1-1,1-3-1,6 0-2,-16-21-4,36 28-10,-36-28-21,39-12 1,-20-12-1,11 5 1</inkml:trace>
  <inkml:trace contextRef="#ctx0" brushRef="#br0" timeOffset="3479">2530 420 67,'-18'-18'31,"-17"7"0,-9 11-5,-2 7-54,-10-1-2,-2 0-2,3-4 0</inkml:trace>
</inkml:ink>
</file>

<file path=ppt/ink/ink3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22.9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124 62 66,'0'0'36,"-10"-28"0,10 28 1,0 0-23,0 16-9,-3 8 0,2 16-1,-4 5 0,1 11-2,1 6 0,-3 4 0,2-3-1,-3-4 0,2-12-2,1-8-1,4-10-2,0-29-6,0 16-24,-4-35-3,9 0-2,-6-15 0</inkml:trace>
  <inkml:trace contextRef="#ctx0" brushRef="#br0" timeOffset="265">0 22 48,'5'-22'34,"10"22"1,-1-3-1,15 17-15,-3-10-11,10 11-2,-4-8-1,7 11-1,-7-2 0,0 7-2,-8 1 0,-6 7 0,-12 1-2,-11 5 1,-6 1-1,-12-1-1,-6-2 0,-7-8-3,7 7-4,-13-18-28,23 0-1,-1-14 0,20-2-1</inkml:trace>
  <inkml:trace contextRef="#ctx0" brushRef="#br0" timeOffset="562">341 86 55,'6'-14'39,"-6"14"-2,0 0 2,13 47-13,-13-17-20,5 14-2,-5 5-1,5 9-1,-2 3-2,-3-5-2,3 0-3,-14-28-15,17 3-18,-6-31 0,0 0 0,0 0 0</inkml:trace>
  <inkml:trace contextRef="#ctx0" brushRef="#br0" timeOffset="764">435 140 79,'0'-13'37,"0"13"-1,10 22 1,9 10-31,-8 7-2,8 9-1,0 5-1,-2 3-1,2-2-3,-7-12-4,5 2-16,-17-44-15,16 7 1,-18-35-2,10-4 1</inkml:trace>
  <inkml:trace contextRef="#ctx0" brushRef="#br0" timeOffset="936">629 19 80,'0'0'37,"2"-16"0,11 40 0,-17 4-31,0 23-1,-5 8-1,5 15-1,-1 1 0,2 1-1,2-2-2,1-11-1,3-4-2,-6-22-5,12 0-18,-9-37-12,0 0-1,0-28-1,7-2 1</inkml:trace>
  <inkml:trace contextRef="#ctx0" brushRef="#br0" timeOffset="1357">1007 66 81,'0'0'34,"-21"-10"1,3 23-11,-11-13-22,3 6 0,-4 0 0,7 6 0,1-2 0,11 4 0,11-14 0,-9 23 0,9-23 1,13 22 0,-4-9-1,-1 8 1,-3 1 0,-1 6-1,-4 4-1,0 5 1,-4 6 0,4 3-1,-5-4 0,4 4 0,-4-6 0,4-7 0,0-2-1,-2-10-1,3 0-1,0-21-3,1 22-10,-1-22-23,-1-14-1,4-3-1,17 1 2</inkml:trace>
  <inkml:trace contextRef="#ctx0" brushRef="#br0" timeOffset="1685">1026 373 43,'-13'-3'32,"-4"7"1,-5 9-4,-3 1-34,-5-9-23,-2-6-4,-4-3 1</inkml:trace>
</inkml:ink>
</file>

<file path=ppt/ink/ink3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27.7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34 433 70,'0'0'36,"0"0"-2,-18 3 1,21 16-28,-10-2-3,4 12 0,-4 0-2,4 1 1,3 2-2,4-3 0,2-6 0,7-7-1,7-9 1,2-8-1,-2-11 1,8-7 0,-8-8 0,0-6 0,-8-4 0,-8 0 0,-7 2 0,-7 5-1,-6 5 1,-7 8-2,0 11-1,-4 0-2,12 25-18,-7-16-15,17 13 0,5-16-2,4 14 1</inkml:trace>
  <inkml:trace contextRef="#ctx0" brushRef="#br0" timeOffset="405">413 52 79,'0'0'37,"-19"-21"-1,19 21 1,-20-21-33,5 16 0,-5 0 0,3 7-2,2 5 1,7 9-2,-1 1 1,7 8 0,2 1 0,5 4-1,-1 1 1,0 2-1,1 0 1,-2-1-1,-2 1 0,2 3 0,-3-2-1,-1 0 0,-1-2 0,2 3 1,-1 1-1,-1-3 0,2 1 0,2-2 0,-4-2 0,1-4-1,-1-4 0,-2-8-2,3 2-3,1-16-9,0 0-24,-5-22 0,5 22-1,15-34 1</inkml:trace>
  <inkml:trace contextRef="#ctx0" brushRef="#br0" timeOffset="764">368 397 76,'-14'0'35,"-14"-2"-2,-1 2-4,-4 5-61,-11-14 0,0-1-4,0-10 1</inkml:trace>
</inkml:ink>
</file>

<file path=ppt/ink/ink3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40.1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286 26 54,'0'0'34,"-3"-13"0,-10 7-1,13 6-20,-29 2-5,13 5-3,-16-4 0,5 5-2,-5-2 0,3 0-1,0 0 0,8-2-1,3-3 0,18-1 0,-18-3 0,18 3 0,0 0 0,-3-15-1,3 15 1,3-16 0,-3 16 0,0 0 0,-2-16 0,2 16 0,0 0 0,0 0 0,0 0-1,-3 13 1,3-13 1,0 20-2,0-20 1,5 30 0,-4-9 2,2 5-2,-2 1 1,2 8-1,0 1 1,-1 4-1,-2 3 1,-2 3-1,1-4-1,-1 0 1,-2-6-1,-2 0 0,2-5 0,0-3 0,-1-5 1,2-4-1,3 0-1,0-3 0,3-2 0,-3-14-3,6 18-2,-12-33-9,19 19-10,-11-24-14,9 6 0,-9-18 0,14 3 1</inkml:trace>
  <inkml:trace contextRef="#ctx0" brushRef="#br0" timeOffset="530">185 314 76,'0'0'36,"0"0"-1,0 0 0,-28-1-29,12 8-2,-5-1-2,-2-2-3,5 12-11,-2-19-23,20 3 0,-20-8-2,20 8 0</inkml:trace>
  <inkml:trace contextRef="#ctx0" brushRef="#br0" timeOffset="889">465 258 87,'0'0'39,"-9"15"-1,9-15 0,-13 8-32,13-8-4,-24 15-1,11-4-3,-6-14-11,19 3-25,-13 10 0,13-10-1,1 13 0</inkml:trace>
  <inkml:trace contextRef="#ctx0" brushRef="#br0" timeOffset="1076">456 476 66,'-10'13'38,"10"-13"0,-13 17 0,0-17-17,13 0-18,-19 19-3,19-19-4,-13 10-32,13-10-1,0 0 0,-11-29-3</inkml:trace>
</inkml:ink>
</file>

<file path=ppt/ink/ink3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43.2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 83 64,'0'0'36,"-7"-22"-2,7 22 3,0 0-28,0 0-2,-2 15-1,8 11-1,-5 5 0,4 13-2,-1 4 1,5 9-2,-1-1 1,4 2-2,-2-6 0,-1-6-1,0-7-2,-5-13-1,5-2-2,-9-24-10,0 0-23,1-21 1,6 4-2,-7-15 2</inkml:trace>
  <inkml:trace contextRef="#ctx0" brushRef="#br0" timeOffset="265">202 47 67,'-4'-25'36,"4"25"1,-5-24-5,10 39-18,-5-15-6,-3 43-1,-3-7 0,3 11-3,-3 7 0,2 5-1,-5 2-1,5-2 0,-5-7-1,0-6-1,2-7-2,1-12-2,4-1-3,-12-29-15,14 3-17,0 0 1,16-19-2,-10-8 1</inkml:trace>
  <inkml:trace contextRef="#ctx0" brushRef="#br0" timeOffset="515">211 261 60,'0'0'35,"-35"3"-2,13 7 0,-10-4-23,-5-4-39,5 2-3,-2-7-1,13-1 0</inkml:trace>
  <inkml:trace contextRef="#ctx0" brushRef="#br0" timeOffset="936">388 273 59,'-3'-18'34,"3"18"1,10-21 0,12 24-22,-22-3-4,24 12-3,-12 5 1,1 11-3,-4 6 0,-2 7-2,-6 4 1,-4 1-1,-1-5-1,-5-3-1,-1-7 0,2-12 0,8-19 0,0 0 0,0 0-1,0-33 0,13 2 1,1-7 0,6-10-1,2-4 1,-2 2-1,-1 7 2,-4 6-2,-2 5 2,-6 10-2,-7 22 2,0 0 0,-3 28 1,-6 7 0,-1 6-1,0 7 1,0 5-1,1-1 1,4-9-1,0-6 0,7-6-2,2-9 0,-4-22-1,26 18-2,-13-28-6,18 10-13,-10-19-16,10 7 0,-9-11 0,4 10 0</inkml:trace>
  <inkml:trace contextRef="#ctx0" brushRef="#br0" timeOffset="1576">923 487 87,'-6'14'36,"6"-14"-2,0 0-6,17 9-23,-17-9-1,22-7 0,-22 7-1,20-24 0,-14 9 0,0 2-1,-8-2-1,2 15 0,-10-16 0,10 16 0,-20 12-1,13 1 1,1 2-1,3 0 1,3 0 0,0-15-1,7 17-1,-7-17-3,0 0-6,-7-20-28,7 20 0,-6-32 0,2 19-3</inkml:trace>
</inkml:ink>
</file>

<file path=ppt/ink/ink3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46.8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 1 65,'0'0'36,"-22"3"-4,22-3 3,-14 4-26,14-4-1,0 0-2,0 0-1,0 0-1,13 2 0,4-7-1,10 5-1,1-4 1,4 4-2,0-1 0,-1 1 0,-4 4 0,-8 0 0,-19-4 0,17 21-1,-18-5 2,-5 5-2,-3 5 2,0 6-1,2 0 1,-2 3-1,2 0 0,2-6 0,4-4 0,-2-9-1,5-3-1,-2-13 0,0 0-4,-6-22-8,23 15-12,-8-24-15,13 11 0,-4-14-1,8 10 0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9:21.73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235 394 58,'0'-16'33,"0"16"0,-14-6 0,14 6-24,-19 3-2,19-3-1,-32 13-2,15-3-1,-4-1 0,7 4-1,14-13 0,-17 26-1,17-26 0,0 23 1,0-23-1,21 20-1,-6-11 1,2 1-1,1 0 1,-1 5-1,2 3 0,-5 4 0,-5 1 1,-6 6-1,-3 0 1,-6 0 0,-10-3 0,-1-1 0,-6-8 0,1-3 0,-4-6 0,4-5-1,-4-3 0,4-3-3,8 1-1,-10-18-11,24 20-22,-16-23 1,16 23-1,3-28 1</inkml:trace>
  <inkml:trace contextRef="#ctx0" brushRef="#br0" timeOffset="530">489 467 77,'-12'-18'35,"12"18"-2,-23-2 1,10 12-30,-7 0-1,3 12-1,-4 4 0,2 6-2,3 4-1,5-3-1,6 1 0,5-8-1,8-2-1,-8-24 1,24 21 1,-6-24 0,1-9 2,-1-4 2,-2-7 0,3-4 1,-7-10 0,-1 6 1,-6-4 1,1 9-1,-8 0 0,7 8-1,-5 5 0,0 13 0,0 0-1,0 26 0,1-1-1,5 8 1,-2 5-1,3 4 0,4 1-1,2-4 0,1 0-1,-1-13-1,7 1-5,-20-27-26,24 4-5,-11-24 1,4-1-1</inkml:trace>
  <inkml:trace contextRef="#ctx0" brushRef="#br0" timeOffset="1013">785-4 92,'0'0'37,"-19"1"-1,20 31-8,-14-12-22,13 15-2,-4 1 0,4 13-1,-9 6 1,5 2-2,4 3 0,-7-3-1,5-2 1,7-6-1,-10 0 1,1-5-2,4-5 0,4-7 0,-4-2 0,0-8-1,-3-5-1,3-17 0,-4 19-4,4-19-14,0 0-18,-1-29 0,18 13 0,-8-13 0</inkml:trace>
  <inkml:trace contextRef="#ctx0" brushRef="#br0" timeOffset="1294">876 421 62,'-27'2'31,"2"3"-1,-3 8-7,-3-13-18,-6 2-22,-5-5-10,10-1-3,-1-8 0</inkml:trace>
  <inkml:trace contextRef="#ctx0" brushRef="#br0" timeOffset="1699">915 417 86,'3'13'36,"-3"-13"1,-3 36-1,3-11-30,5 11-1,-7-2-1,4 7-2,2-2-3,-11-10-5,15 1-26,-8-30-5,-5 15 0,0-30-1</inkml:trace>
  <inkml:trace contextRef="#ctx0" brushRef="#br0" timeOffset="1871">918 98 98,'3'-29'37,"-9"6"-1,6 23-11,0 0-24,0 0-5,0 0-26,3 16-6,4-1 1,-7-15-3</inkml:trace>
  <inkml:trace contextRef="#ctx0" brushRef="#br0" timeOffset="2105">1249 370 60,'0'0'35,"-18"-8"-1,1 15 1,-12-8-14,1 8-18,-1 1 0,11 13 0,-4-1 1,15 7-1,7 2-1,8 2-1,14 2-1,3 0 1,-4-1-1,-2 0 0,-3-4-1,-14-4 1,-7-7 0,-5-2 1,-10-8-1,-2-2-1,0-5-1,-4-12-4,26 12-24,-26-22-4,25 8-2,-6-12-1</inkml:trace>
  <inkml:trace contextRef="#ctx0" brushRef="#br0" timeOffset="2525">1575 122 73,'-10'-32'35,"8"11"0,-15-5 0,17 26-28,-13-27-1,0 23-1,-2-1-2,15 5 0,-20 18-1,11-4-1,1 9 1,2 5 0,2 2-1,4 6 1,-3 0-1,1 6 0,-1 0 1,6 0-1,-6 0 1,3 0-2,-1-3 2,-1 0-2,0 0 1,0-4 0,1 1-1,2-2 0,-2-2 0,2-6-1,-2 0 0,-2-9 0,4-1-2,-1-16-3,0 23-13,0-23-19,0 0 0,-3-30 0,13 15 0</inkml:trace>
  <inkml:trace contextRef="#ctx0" brushRef="#br0" timeOffset="2900">1591 430 65,'-25'-9'31,"-4"5"0,-3 5-2,-5 5-30,-17 3-26,13-5-2,1 3-1,1-5-1</inkml:trace>
  <inkml:trace contextRef="#ctx0" brushRef="#br0" timeOffset="3601">1733 417 58,'0'0'37,"0"0"-1,0 0 1,-9 19-10,5-4-19,8 17-3,-7 3-2,5 8-1,-4 1 0,4-2-3,-1-3-3,-6-19-7,7 0-26,-2-20 0,-2-13 0,-3-17-1</inkml:trace>
  <inkml:trace contextRef="#ctx0" brushRef="#br0" timeOffset="3788">1724 158 90,'9'-38'36,"-8"5"-3,-1 33-6,0 0-24,0 0-5,8 16-9,-16-2-24,13 8 1,-2-3-2,3 8 1</inkml:trace>
  <inkml:trace contextRef="#ctx0" brushRef="#br0" timeOffset="4006">2004 443 96,'0'0'36,"3"-15"2,-3 15-7,0 0-27,-16 12 0,-1-2-3,2 12 1,-7-1-2,2 10 0,0 4-1,0-1 0,8 4-3,0-8 0,11 2-1,-1-13-1,14 0 0,-12-19 1,29 4 1,-9-15 1,2-7 2,-2-6 2,-2-10 1,1 1 2,-5-6 0,1 10 1,-10-4 0,6 11 0,-7 2 0,-4 20-1,0 0 0,22 3-2,-18 15 1,8 10-2,-4 5 0,1 8-1,0 1 0,7-2-1,-2-2-2,-11-14-5,17 2-28,-20-26-2,25 6 1,-16-27-2</inkml:trace>
  <inkml:trace contextRef="#ctx0" brushRef="#br0" timeOffset="4411">2298 150 89,'0'0'37,"5"25"-2,4 24-6,-5-1-23,3 17-3,-7 3 1,2 6-1,-2-6-2,0-6 0,0-10-1,-5-14-2,-3-11 1,-4-14-1,12-13 0,-15-5 0,11-10 1,0-8 0,4-3 1,8-2 0,3-3 2,6 5-1,3 0 1,3 5 0,2 2 1,4 8-1,-6 4 0,-2 12-1,-3 3 1,-5 12-1,-1 5 0,-6 3-1,-6 3 0,-4 2 1,-10-2-1,-3-10 0,-5-3-1,-11-15-1,1-6-2,-7-18-3,22 8-21,-17-20-9,24 1 0,-3-10-1</inkml:trace>
  <inkml:trace contextRef="#ctx0" brushRef="#br0" timeOffset="4864">2500 85 76,'19'-23'38,"-19"23"-2,0 0 1,24 10-27,-19 9-5,6 13-1,-8 7-1,7 12-1,-5 7 1,-2 10-2,-2-3 1,-1 3-2,0-3 1,-9-7-3,9-3-1,-13-21-6,21-2-28,-8-32 0,5 22-1,-5-22 0</inkml:trace>
  <inkml:trace contextRef="#ctx0" brushRef="#br0" timeOffset="5175">2703 550 47,'0'0'31,"13"9"2,-13-9-1,35 7-18,-35-7-3,26-9-1,-14-4-2,5 6-2,-5-11 0,3 3-2,-4-7-1,0 3 1,-2-3-2,-2 4 0,-8-3-2,-2 5 1,-7 3-2,-8 3 1,-2 7-1,-3 8 1,0 8 1,-2 8-1,5 8 1,-1 10-1,13 2 1,8 5-1,4-2 1,9-4 0,4-5-2,5-9 1,12-9-1,-4-12-1,5-5-3,-8-25-13,17 9-20,-12-22 1,7 4-2,-9-11 1</inkml:trace>
</inkml:ink>
</file>

<file path=ppt/ink/ink3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47.3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225 20 76,'-14'-16'37,"14"16"0,-30-10 0,30 10-31,-34 14 0,17 7-1,-6 1 0,2 15-1,0 2-1,0 13-1,4 3 1,5 4-2,4 0 1,3 1 0,5-3-1,9 0 0,1-4 0,6-5 0,2-7-1,3-2 0,4-7-1,-2-6-2,3-4-1,-6-17-4,11 8-9,-31-13-23,36-21 1,-23-7-2,4 2 2</inkml:trace>
  <inkml:trace contextRef="#ctx0" brushRef="#br0" timeOffset="453">434 136 67,'-15'2'37,"15"-2"-1,0 0 0,-13-6-25,13 6-5,18-5-1,-1 4-1,5-5-1,4 2 0,4-2-2,1 0 0,-1 3 1,-4 0-1,-5 3 0,-8 6 0,-13-6 0,5 26-1,-10-1 1,0 3 0,-3 9 0,3 7 0,-2 6 1,7-1-1,-4 3 0,4-1 0,-5-4 0,2-3 0,-1-6 0,-3-7 0,-3-6-1,-2-5 0,-2-6 1,-1-7-1,1-3 0,-4-5-1,2-5-1,-1-10-1,2 4-3,-9-19-10,21 18-14,-9-21-10,18 11 1,-4-11-1</inkml:trace>
  <inkml:trace contextRef="#ctx0" brushRef="#br0" timeOffset="843">580 331 86,'0'0'36,"-26"-12"-1,4 18-9,-15-9-22,1 3-2,-2 11-5,-10-10-32,18 3 1,4-5-3,11 1 0</inkml:trace>
  <inkml:trace contextRef="#ctx0" brushRef="#br0" timeOffset="1373">858 369 76,'-13'-10'35,"12"23"1,1-13-6,0 35-23,-3-5-1,7 11-3,1-2 1,2 5-2,3-7 1,3-8-2,0-11-1,2-12 1,2-12-1,-1-9 1,1-10 0,-4-7 0,-1-9 0,-3 0 0,-4 0-1,-2 6 2,-3 4-2,0 9 1,-4 7-1,4 15 1,-4 15 0,1 8 0,-2 10 1,5 6-1,-4 5 1,4 9-1,0 4 1,4 2-1,-4 0-1,5 1 1,-4-4-1,2-4 0,-1-2 0,-2-10 0,-3-2 0,-5-9 0,-3-5 0,-2-10-1,-5-2 0,-3-9-2,5 7-4,-13-26-10,29 16-22,-21-19-2,19 4 0,-4-11 0</inkml:trace>
</inkml:ink>
</file>

<file path=ppt/ink/ink3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50.8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49 73,'-13'-5'36,"13"5"-2,0 0 2,0 14-31,0-14 0,0 0-2,22 10 1,-6-12-2,0-1 0,1-7 0,-4-1 0,0-2 0,-13 13 0,9-22 0,-9 22-1,-15-5-1,15 5 1,-26 13-1,11 0 1,0 1-1,15-14 0,-20 22-1,20-22-2,0 0-3,0 0-25,7-15-8,5-6 1,-6-13-1</inkml:trace>
</inkml:ink>
</file>

<file path=ppt/ink/ink3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51.3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62 290 81,'0'0'39,"-10"-13"-3,14 28 3,-8 4-32,4 17-2,-7 8 0,5 12-1,-2 7-1,1 5-2,1-2 1,1-4-2,0-8 1,-1-7-2,2-12 0,-3-13-2,5-7-2,-2-15-12,-8-21-21,4-10-1,8-1-1,-4-16 1</inkml:trace>
  <inkml:trace contextRef="#ctx0" brushRef="#br0" timeOffset="265">23 290 73,'13'-25'35,"9"24"1,-6-4 0,14 13-28,-2-3-2,9 17-1,-11-1-1,-2 7-1,-11 1-1,-10 3-1,-15 0 0,-11-4-2,-8-1-1,-15-14-3,11 10-13,-5-21-19,15 1-1,2-12 0,23 9 0</inkml:trace>
  <inkml:trace contextRef="#ctx0" brushRef="#br0" timeOffset="640">481 3 80,'-7'-13'37,"7"13"-1,-21 15 0,14 8-30,-9 0-1,3 15-1,-4 3-1,2 15 0,-1 0-1,3 4-1,6-2 1,1 1-1,8-2 0,2-4-1,8-6-1,-1-9-1,8-3-4,-6-22-10,15 6-23,-9-21 2,8 0-3,-12-19 2</inkml:trace>
  <inkml:trace contextRef="#ctx0" brushRef="#br0" timeOffset="905">517 302 80,'18'-21'37,"-1"26"-1,-17-5 0,22 17-31,-11 5 0,2 6-2,-7 4 0,-3 2-2,-3-2-1,-4-4-1,1-5 0,3-23 0,0 0-1,0 0 0,3-32 1,10 0 1,1-6-1,7-3 2,-4-3 0,3 7 2,-7 1-2,0 12 1,-7 8 0,-6 16 0,0 0 0,-6 29 0,-2 5 0,0 6-1,4 2 1,0 5-1,1-3 0,3-6-2,9-4-1,-5-15-4,18 3-9,-22-22-23,30-5-1,-13-8 0,12 6 0</inkml:trace>
  <inkml:trace contextRef="#ctx0" brushRef="#br0" timeOffset="1279">916 458 57,'0'0'37,"13"31"0,-16-12 0,9 18-11,-9-6-19,4 8-2,-9 1-2,-2-2-3,-6-2-3,-5-17-6,11 2-28,-10-21 0,20 0-1,-19-16-1</inkml:trace>
  <inkml:trace contextRef="#ctx0" brushRef="#br0" timeOffset="1545">1084 321 83,'-14'-22'38,"14"22"0,-15 10-2,15 5-31,-3 5-1,5 7-2,-1 0 1,6 3-3,3-5 1,8-5-2,1-5 1,7-14-1,-2-7 0,0-8 0,-1-10 0,-4-5 1,-5 0-1,-2-1 2,-6 3-1,-5 5 1,-5 6-1,4 16 1,-12 5 0,8 17 0,-6 9 1,5 9 0,-2 8 0,6 13-1,-1 2 1,2 6-1,0-3 1,0-2-2,-1-4 0,-7-5 0,3-6 0,-7-13-1,3-1-1,-8-19-3,10 4-7,-17-31-16,24 11-11,-4-34 0,13 6-1</inkml:trace>
  <inkml:trace contextRef="#ctx0" brushRef="#br0" timeOffset="2028">1431 150 52,'0'0'38,"8"-17"-2,8 16 1,-7-14-10,14 15-21,-3 2 0,8 9-2,-6 6-1,4 5 0,-5 8-1,-3 11-1,-5 11 2,-9 6-2,-12 5 0,-8 6 0,-8 3-1,-10 1-1,-7-4-2,-10-20-4,8 6-13,-20-36-19,8-6 0,-10-21-3,4-15 2</inkml:trace>
  <inkml:trace contextRef="#ctx0" brushRef="#br0" timeOffset="4243">2005 249 77,'-8'-19'36,"8"19"1,-16-3 0,15 22-31,-9 2 0,3 15-1,-4 4 0,3 10-2,-7 1 0,4 0-2,-2-7 0,1-12-3,2-7 0,10-25-2,-12 15 0,11-30 0,7-4 0,1-13 1,10-9 0,-4-8 2,5-2 1,3 3 2,-2 1 1,0 10 0,-4 4 0,-1 14 1,-14 19-2,20 1 2,-11 18-2,0 16 0,1 5 0,1 5-1,-2 2 0,4 0-1,-6-5-1,-2-9-3,5 3-9,-10-36-25,0 0-1,0 0 0,25-30-3</inkml:trace>
</inkml:ink>
</file>

<file path=ppt/ink/ink3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3:56.1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64 292 83,'0'0'39,"-4"-20"-4,4 20 4,1 20-31,-4 8-3,-5 5 1,3 16-2,0 9-1,-1 13-1,3 4 0,0 3-1,2-1-1,-2-10 0,4-8-3,-7-15-2,6-10-5,-17-35-14,17 1-15,-4-32-1,8 0 0,-8-23 2</inkml:trace>
  <inkml:trace contextRef="#ctx0" brushRef="#br0" timeOffset="234">35 295 76,'12'-22'37,"12"13"1,-3-4-3,13 21-27,-3-3-3,0 10-1,-3 8 0,-8 6-1,-10 7-1,-8 5-1,-14 3-1,-14-4-2,-4 1-2,-14-22-11,14 4-23,-9-20 0,13-3-2,1-19 2</inkml:trace>
  <inkml:trace contextRef="#ctx0" brushRef="#br0" timeOffset="561">546 47 80,'-5'-22'36,"5"22"1,0 0-1,-4 17-29,-9 1-1,0 14-2,-5 3 0,5 14-1,-7 5 0,6 5-1,1 1 0,8 2-1,5-4 0,6-1-1,7-7 1,0-9-3,6-6-2,-6-16-5,12 4-14,-12-26-16,5-4 0,-7-16-1,4-1 0</inkml:trace>
  <inkml:trace contextRef="#ctx0" brushRef="#br0" timeOffset="842">622 270 77,'15'3'37,"-15"-3"-2,34 22 1,-21-3-30,-4 11-2,-8-1 0,2 2-2,-7-4-1,-3-5-2,1-7 1,6-15-2,0 0 1,-4-18-1,12-6 1,5-7 1,0-2-1,5-2 2,-2 0 0,-2 6 2,-1 3-1,-4 7 1,-9 19-2,0 0 2,0 0-1,3 28 0,-6 3 1,1 7-2,-1 4 0,3 2 0,5-4-1,-1-3-3,9-5-1,-13-32-12,35 24-19,-18-28-3,11 1-1,-8-11 1</inkml:trace>
  <inkml:trace contextRef="#ctx0" brushRef="#br0" timeOffset="1185">1052 421 59,'0'0'37,"0"0"0,0 0 2,10 34-16,-19-8-16,5 14-3,-9 4-1,-5 2-1,1 1-4,-8-14-6,17 8-26,-14-27-4,15-1 0,7-13-2</inkml:trace>
  <inkml:trace contextRef="#ctx0" brushRef="#br0" timeOffset="1529">1196 219 67,'0'0'36,"-19"-2"-2,19 2-1,0 0-23,13-5-3,-13 5-2,29-4-1,-7 2 0,5 4-2,2-2 0,0 6 0,-3-2-1,-3 5 0,-8 4 0,-8 6 0,-8 4 0,-8 3-1,-7 4 1,-4 1-1,-3 1 1,0-3-1,1-3 1,4-3 0,7-7-1,7-3 0,4-13 1,10 16-1,4-13 1,6-3-1,4-1 1,2-4-2,2 2 0,3-5-2,4 6-5,-15-17-18,17 11-13,-8-8 1,7 4-2,-11-13 1</inkml:trace>
  <inkml:trace contextRef="#ctx0" brushRef="#br0" timeOffset="1919">1656 106 87,'0'0'38,"35"-9"-1,-18 8-3,20 14-28,-5 3-1,3 7-1,-5 8-1,1 8-1,-10 6 1,-12 9-3,-9 4 2,-17 6-2,-6 2 0,-16 0-2,-2 3-1,-20-15-8,12 7-17,-16-26-12,4-8 0,-5-24-1,-5-14 0</inkml:trace>
  <inkml:trace contextRef="#ctx0" brushRef="#br0" timeOffset="3915">2092 35 69,'-10'-17'36,"10"17"-1,2-19 1,14 23-28,-16-4-1,29 9-2,-12-2 0,8 6-2,-5 2 0,3 1 0,-4-2-1,-1 9 0,-2 2-1,-1 4 1,-2 7-2,-3 8 1,-4 8 1,-3 2-2,-6 2 1,-7 3 0,-6-3 0,-6-1 0,-7-5-1,0-13 0,0-3-2,0-11-1,8 2-3,-8-24-9,29-1-20,-23 0-3,23 0-2,-16-38 0</inkml:trace>
</inkml:ink>
</file>

<file path=ppt/ink/ink3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4:00.6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27 149 71,'-5'-15'37,"-10"-4"-2,15 19 2,-4-17-29,4 17-1,0 0-1,-6 33-2,6-3 0,7 12-1,-1 5 0,5 5-1,-1 2 0,1-1-1,-2-2 0,-3-10-2,0-2-1,-6-16-5,9 6-12,-9-29-19,0 0-1,0 0-1,20-22 0</inkml:trace>
  <inkml:trace contextRef="#ctx0" brushRef="#br0" timeOffset="250">248 11 79,'9'-13'39,"-9"13"-2,3 13 1,-16 12-30,14 15-4,-10 7 0,2 12-1,-5 6 1,0 4-2,-5-4 0,2-4-1,-3-3 1,4-6-2,1-8 1,-2-9-2,6-4-3,-5-15-3,16 9-13,-2-25-20,0 0 0,-2-22-1,11 0 0</inkml:trace>
</inkml:ink>
</file>

<file path=ppt/ink/ink3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4:02.6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106 64 56,'0'0'35,"-21"-3"-2,21 3 2,-19-7-20,19 7-5,0 0-2,0 0-3,0 0 0,18-6-2,-3-1 0,8 0 0,2-2-1,2 2-1,1-2 1,0 5-1,-5-1 0,-6 7 0,-4 5 0,-5 7-1,-5 7 0,-4 5 1,-5 7-2,-1 4 2,-2 6-1,1 2 1,-1 2 0,0-1-1,4-2 1,-2-3 0,2-2 0,5-1-1,-4-6 1,0-4-1,-1-4 0,-3-6 0,2-2 0,-7-9 0,0-3 0,-5-5 0,-2-5-1,-5-7-2,5 0-2,-7-12-6,27 25-11,-22-36-17,27 20 0,-1-9 0,13 9 0</inkml:trace>
  <inkml:trace contextRef="#ctx0" brushRef="#br0" timeOffset="437">207 271 82,'8'-21'36,"-8"21"1,0 0-2,0 0-31,-17 16-2,-1-8-2,-8 2-3,-12-13-14,7 7-18,-3-11-1,9 0-2,-1-9 0</inkml:trace>
</inkml:ink>
</file>

<file path=ppt/ink/ink3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4:03.5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 14 72,'-20'-16'35,"20"16"1,-16 21-1,19 6-27,-7 2-2,9 9-3,-3 0 1,5 3-2,2-4 1,4-5-2,4-10 0,3-10-1,2-9 0,0-9 1,1-7-1,-2-8 0,-3-6 1,-4-7-1,-2 2 0,-5 2 1,-4 4-1,-2 5 2,-2 7-2,1 14 1,-7 11 0,4 14 0,-2 6 1,2 12 0,1 5 0,-1 10-1,3-1 1,-2 4-1,4-3-1,-5-4 1,1-2-1,1-8 0,-3-9 1,-2-5-1,-3-8-1,9-22 0,-19 19-1,6-26-2,13 7-5,-24-32-12,28 13-18,-5-13 0,12 6-2,-1-8 2</inkml:trace>
  <inkml:trace contextRef="#ctx0" brushRef="#br0" timeOffset="515">371 167 86,'-6'17'35,"6"-17"0,17 25-6,-17-25-24,22 12 0,-22-12-1,21 0-1,-21 0 0,13-14-2,-13 14 1,2-14-1,-2 14 0,0 0-1,-20-3-1,20 3-1,-21 13-2,3-11-14,18-2-20,-19 14 2,19-14-4,0 0 2</inkml:trace>
</inkml:ink>
</file>

<file path=ppt/ink/ink3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4:05.4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68 301 68,'-5'-13'36,"-5"-5"-1,10 18 1,0 0-24,0 0-5,-3 28 0,3 10-3,-3 6 1,5 14-2,-5 6 0,3 9-2,-3-2 2,2-2-3,-1-11 1,-1-7-1,3-9 0,-4-14-1,4-3-3,0-25-2,0 13-14,-6-34-19,12 3 1,-10-16-2,12 0 1</inkml:trace>
  <inkml:trace contextRef="#ctx0" brushRef="#br0" timeOffset="296">-2 356 74,'4'-20'35,"14"7"-1,-14-9 2,27 9-29,-11-3-3,12 10 1,-6 0-2,4 12 0,-3 7-1,-4 13 0,-7 3-1,-3 8-1,-12 1 1,-7 1-1,-11-1 1,-9-6-3,-6-10-2,-11-16-7,13-2-26,-9-16 1,16 1-3,3-13 2</inkml:trace>
  <inkml:trace contextRef="#ctx0" brushRef="#br0" timeOffset="702">578 1 70,'-13'-7'36,"13"7"0,-14 10 1,-1-2-27,11 16-5,-9 5-1,4 10 1,-5 6-1,2 12-1,-2 3 0,3 3-1,3-2 0,5-1 0,1-8-1,4-2-2,5-8-1,0-13-2,9 0-6,-16-29-20,31 12-9,-11-22 1,11 4-2</inkml:trace>
  <inkml:trace contextRef="#ctx0" brushRef="#br0" timeOffset="983">616 310 74,'6'-13'36,"-5"-3"-1,14 16 1,-15 0-30,25 10-1,-12 6 0,0 7-3,-5 2 1,-2 3-2,-3-1 0,-6-1-2,2-2 1,1-24-1,-12 11 0,12-11 0,0-21 0,7-3 0,2-2 0,4-6 2,0-2-1,2 8 1,-5-3-1,0 10 1,-10 19 0,7-13 0,-7 13 0,-7 25 0,3 0 1,-1 8-1,1 2 1,3 4-2,2-1 1,0-1-3,12-4-2,-13-33-17,25 19-17,-7-25 1,9 3-2,-8-14 2</inkml:trace>
  <inkml:trace contextRef="#ctx0" brushRef="#br0" timeOffset="1373">1024 415 91,'11'20'37,"-13"-1"0,15 13 0,-12 0-33,2 9 0,-10 1-2,-2 0-2,-6-1-2,-9-10-5,11 4-23,-18-24-8,14 0 0,-3-14-2</inkml:trace>
  <inkml:trace contextRef="#ctx0" brushRef="#br0" timeOffset="1669">1278 310 54,'-18'-9'37,"4"9"-3,9 16 1,5-16-11,-11 25-21,11-2 1,9 8-2,1-1 1,7-1-3,3-2 2,4-8-2,-1-9-1,0-9 1,-1-7 0,-6-8-1,-3-12 2,-3-1 0,-4 0-1,1 2 2,-5 2-1,0 5 1,-2 18-1,0 0 1,0 0 0,6 22 0,-7 1 0,1 14-1,-2 1 1,-1 8-1,-2 4 1,5 2-1,-5 1-1,5 3 1,-3 1 0,3-4-1,0-4 0,-1-5 0,-2-8-1,-1-8-1,-8-10-1,-7-20-3,6-1-9,-22-32-23,18 6 1,-8-16-3,15 0 2</inkml:trace>
  <inkml:trace contextRef="#ctx0" brushRef="#br0" timeOffset="2215">1638 112 66,'0'0'36,"17"-8"-2,-1 7 1,-16 1-26,35-8-1,-18 7-2,8 8-1,-5 4-2,5 9 0,-6 2-1,0 8 0,-8 13 0,-4 6 0,-4 5-1,-9 7 0,-5 2-1,-14-2-2,-1 0-3,-25-23-12,6-4-21,-14-26 0,1-2-3,-10-19 2</inkml:trace>
</inkml:ink>
</file>

<file path=ppt/ink/ink3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4:17.3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296 347 48,'-8'21'33,"8"-8"0,0-13 0,1 18-13,-1-18-11,0 0-1,0 0-2,0 0-1,2-25-1,2 11-1,-1-6 0,3-4 0,-1-4 0,3 2-1,-3-2-1,1 6 1,-3 4-1,0 5 0,-3 13 0,0 0 0,0 0 0,-4 29 1,2-5-1,1 9 0,1 3 0,0 8 0,0-2 0,1-1 0,-1-2-1,2-5 0,-2-7 0,1-7 0,-1-2-1,0-18 1,0 17-2,0-17 1,0 0 0,0 0 0,0 0 0,0 0 0,0 0 0,0 0 0,0 0 1,0 0 0,-20-4-1,5 5 0,2 3-3,-7-11-6,20 7-13,-20 0-15,20 0 0,-13-10-1,13 10 0</inkml:trace>
  <inkml:trace contextRef="#ctx0" brushRef="#br0" timeOffset="780">275 98 52,'-22'-23'33,"22"23"2,-24-14 0,24 14-17,-28-7-8,28 7 0,-30 0-3,17 7-1,-10 2-2,5 6 0,-5 6-2,2 8 1,0 2-1,3 7 0,2 1 0,4 4-1,8 3 0,1 2 0,6 0 0,7-1-1,-1 1 0,8-6 0,-1 1-1,3-5 1,-2-1-1,5-8 0,2 1 0,1-7-1,4-2 1,4-7 0,1-4 0,3-7 0,4-7 1,-2-9-1,-2-15 2,-4-11-1,-4-18 1,-5-13 0,-4-15 0,-9-9-2,-9 0 2,-10 3-1,-11 11 0,-11 10 0,-8 18-1,-8 24 1,-9 23-2,-3 15-2,9 26-11,-6-4-24,16 13 0,5-10-1,11-7-1</inkml:trace>
</inkml:ink>
</file>

<file path=ppt/ink/ink3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5:24.5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32 320 38,'0'0'30,"-5"-26"2,8 13 0,-10-7-17,7 20-3,-1-25-1,1 25-4,-3-17 0,3 17-2,0 0-1,0 0 0,-5 16-1,1 4 0,0 10-1,4 12 0,-5 6 0,5 10 0,-1 3-1,1 1 0,1-4 0,4-2 0,-1-15 0,0-6-1,1-12 0,-5-23-1,0 0 1,17-12 0,-11-15 0,1-8-1,-3-6 1,1-2 0,-1 2 0,2 8-1,-2 11 2,-4 22-2,16 0 1,-1 27 0,1 7 0,2 11 0,4 3 0,4 0 0,-1-8-1,1-9 1,-3-11 0,-6-17 0,1-12 0,-5-13 1,-5-12-1,0-11 0,-7-10 1,-1-10-1,0-5 0,-1 2-1,-2 9 1,0 8-1,3 15 0,-2 13-3,2 23-4,0 0-28,-1 32 1,-1-6-3,11 8 0</inkml:trace>
  <inkml:trace contextRef="#ctx0" brushRef="#br0" timeOffset="624">460 492 79,'1'38'37,"-3"-11"-2,13 15 2,-9-4-33,5 10 0,-6-8-2,4-2 0,-2-11-1,-3-8-1,0-19 1,0 0-1,-8-26 0,4-6 0,3-7 0,1-6 0,2-2 1,7-3-2,1 6 1,2 7-1,1 14 0,1 7-2,11 19-10,-11-1-22,7 8 0,-10 4-1,8 8 1</inkml:trace>
  <inkml:trace contextRef="#ctx0" brushRef="#br0" timeOffset="905">706 481 72,'0'0'37,"0"0"0,-4 23 1,-2-9-23,12 21-9,-11-2-2,8 12 0,-3-1-3,0-5-1,2 0-3,-10-23-7,13 1-27,-5-17 1,-6-22-1,-1-15-1</inkml:trace>
  <inkml:trace contextRef="#ctx0" brushRef="#br0" timeOffset="1076">655 219 58,'5'-70'35,"-5"5"-1,4 25 1,-5 7-9,14 22-23,-9 24-10,-4 0-26,3 9-1,-2-3-3,9 7 1</inkml:trace>
  <inkml:trace contextRef="#ctx0" brushRef="#br0" timeOffset="1279">962 99 88,'0'0'36,"0"0"1,4 16-1,2 16-30,-7 2-2,1 18 0,-3 6-1,3 9-1,-4-1-1,-1-1 0,-1-4 0,1-3 1,-1-7-2,2-15-1,1-4-1,-5-16-2,10 4-9,-2-20-24,1-15-1,4-11 1,11 2-1</inkml:trace>
  <inkml:trace contextRef="#ctx0" brushRef="#br0" timeOffset="1513">1017 416 54,'-24'14'33,"-7"1"-3,1-2-4,9-5-45,0 4-9,3-8-2,18-4-1</inkml:trace>
  <inkml:trace contextRef="#ctx0" brushRef="#br0" timeOffset="1778">1111 599 42,'23'6'32,"-4"-9"2,-4-11 0,8 5-12,-13-17-9,16 12-4,-17-11-1,8 9-3,-16-7 0,-1 23-3,-10-19 1,-3 19-2,-8 6 0,-4 10 0,3 7-1,3 7 1,4 9-1,9 5 0,7 1 0,11-6 1,9-4-1,6-5-1,1-5 0,0-17 0,5-1-4,-13-28-14,9 5-18,-8-16 1,2-1-3,-10-14 1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9:32.5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61 446 59,'-13'-17'34,"13"17"-1,0 0 2,-13-14-24,17 29-4,-4-15 1,-3 37-3,-2-13 0,5 12-1,-5-3 0,7 5-2,-4-3 0,-1-4-1,2-5-2,0-9-3,1-3-3,-14-24-24,14 10-5,-10-41 0,10 7-2</inkml:trace>
  <inkml:trace contextRef="#ctx0" brushRef="#br0" timeOffset="202">0 203 70,'5'-26'32,"-5"8"-2,0 18-7,0 0-44,0 0-8,0 0-3,17 18-1</inkml:trace>
  <inkml:trace contextRef="#ctx0" brushRef="#br0" timeOffset="857">452 133 72,'-6'-28'36,"5"6"-1,-8-7 1,8 11-30,-12-4 0,13 22-1,-25-17 0,25 17-2,-26 9 0,14 8-1,-2 4-1,0 6 1,1 6-1,6 5-1,1 3 1,3 0 0,0 0-1,5 0 1,-2-2 0,3 1-1,-6-5 2,1-2-2,4 0 1,-2 0 0,0-3 0,4 0-1,-4-2 0,2 0 0,1-3 0,-2-3-1,-1-3 0,-1-5-1,1 1-2,0-15-4,0 0-22,0 0-8,0 0 0,4-29-1</inkml:trace>
  <inkml:trace contextRef="#ctx0" brushRef="#br0" timeOffset="1231">452 401 58,'-12'-15'30,"-5"15"0,-9 2-1,0 2-29,-9 5-4,-4-3-25,8-2 1,5-3-3,0-4 2</inkml:trace>
  <inkml:trace contextRef="#ctx0" brushRef="#br0" timeOffset="1543">724 117 63,'4'-21'34,"-7"-5"0,3 10-1,-9-13-25,9 29-2,-17-25-1,17 25 0,-29-3-1,12 13-1,-5 2 0,1 7 0,1 3-1,4 7 0,2 5-1,3 2 1,6 4-1,2 5 1,3 0-1,5 2 0,-2-1 1,2-1-1,1-1 0,-4-5 0,1-2 0,-1-2-1,-2-4 1,-2-5-1,-1-1 0,3-6 0,-1-1-2,1-18-1,0 25-3,0-25-10,0 0-22,0 0 1,9-16-2,-5-5 2</inkml:trace>
  <inkml:trace contextRef="#ctx0" brushRef="#br0" timeOffset="1901">687 439 57,'-18'3'30,"-9"1"0,-3 5-8,4-6-50,-11-5-1,3-1-1,-1-10 0</inkml:trace>
</inkml:ink>
</file>

<file path=ppt/ink/ink3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5:29.1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295 47 39,'0'0'31,"9"-17"1,-9 17 1,6-22-15,-6 22-7,0 0-1,0 0-3,-26-4-2,8 5-1,-12-4-1,-1 5-1,-6-5 0,4 3-1,2-2 0,2 4 0,7-1-1,6 1 1,16-2-1,0 0 1,0 0-1,7 13 1,-7-13 0,13 8-1,-13-8 1,8 13 1,-8-13-1,0 25 0,-3-9 0,1 8 1,-1 4-1,2 10 1,1 1-1,-2 6 1,1 1-1,-2 3 1,3-1-1,-1 2 0,-2-5-1,3-3 1,0-7-1,0-8 0,0-2 1,0-10-1,0-2 0,0-13-1,0 0-1,-2-13-1,2 13-5,-9-38-17,14 19-13,-5-11 0,10 7-1,-3-8 1</inkml:trace>
  <inkml:trace contextRef="#ctx0" brushRef="#br0" timeOffset="468">211 342 80,'13'-19'37,"-13"19"-2,0 0 2,-7 15-30,-12-8-3,-8-1-3,-2 8-9,-10-14-28,5 0 2,-3-16-4,5-7 0</inkml:trace>
</inkml:ink>
</file>

<file path=ppt/ink/ink3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5:33.4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14 403 68,'0'0'37,"-14"-26"-1,14 26 0,0 0-26,0 23-2,-1-1-2,5 21-2,-4 2-1,2 9-1,-2-1 0,0-2-1,0-6-1,-3-9-2,4-8-2,-1-28-6,0 0-26,0 0 0,13-22-1,-7-10 0</inkml:trace>
  <inkml:trace contextRef="#ctx0" brushRef="#br0" timeOffset="203">114 477 63,'0'-18'34,"0"18"0,0-16-2,0 16-16,-4 16-10,6 6 0,-7 0-2,8 7-1,-6 3-2,3 1 0,2-3-1,-2-7 0,1-4-1,-1-19 0,2 18 0,-2-18 0,2-18 0,1 2 0,0-4 1,3-6 0,0-3 0,3-1 1,0-2 0,4 6 1,-3-3 0,3 10 0,-1 4 0,1 12 0,-13 3 0,26 16 0,-17 3-1,4 13 0,-4 9-1,0 4 1,-5 1-1,1 0 0,-5-1 0,-2-6-1,1-5 0,-5-18-3,7 1-10,-11-33-22,16-4-2,-8-16 0,11-5 0</inkml:trace>
  <inkml:trace contextRef="#ctx0" brushRef="#br0" timeOffset="655">152 16 68,'-16'1'38,"16"-1"-1,0 0-1,-1 19-20,1-19-50,0 0-1,6-13-1,-6-11-2</inkml:trace>
</inkml:ink>
</file>

<file path=ppt/ink/ink3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5:34.4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47 89 77,'0'0'38,"-2"-20"-1,5 34-1,-3-14-26,2 40-4,-7 3-1,5 11-1,-3 8-2,-1 5 0,-3-3-1,4-4 0,-6-10-1,5-15-2,-1-10-2,5-25-2,0 0-6,-19-21-7,30 4-3,-22-37 3,20 10 6,-12-21 5,11 3 5,0-1 5,-5-1 5,16 20 10,-20-10 1,21 41 0,-21-5-5,18 36-4,-10 4-3,6 24-1,1 7-2,0 11 0,2 6-1,0-3-1,0-7-2,-4-13-3,4 3-8,-16-36-25,13-8 0,-9-26 0,9-10-1</inkml:trace>
  <inkml:trace contextRef="#ctx0" brushRef="#br0" timeOffset="390">274 32 86,'0'0'36,"0"0"1,-5 29-7,13 19-23,-14 5-2,6 17 0,-6 0-2,8 5 0,-5-7-2,0-9-1,1-8-2,-6-22-3,15 2-23,-7-31-9,0 0-1,3-34-1</inkml:trace>
  <inkml:trace contextRef="#ctx0" brushRef="#br0" timeOffset="748">469 85 88,'0'0'37,"0"0"0,-4 32-4,-10-3-27,14 21-1,-4 2-1,1 12-1,-1 5-2,1-2 0,4-7-1,-2-10-2,2-8-2,-7-27-8,15-1-26,-9-14 2,3-28-2,-4-9 0</inkml:trace>
  <inkml:trace contextRef="#ctx0" brushRef="#br0" timeOffset="936">495 140 74,'6'-33'35,"10"27"2,-16 6-1,28 27-26,-17 4-4,11 19 0,-6 1-3,3 7-1,-3-2-1,-1-5-3,2-2-5,-17-24-28,17-9-1,-17-16-1,24-22 0</inkml:trace>
  <inkml:trace contextRef="#ctx0" brushRef="#br0" timeOffset="1123">747 0 82,'0'0'38,"-12"16"-2,21 23 1,-16 2-31,5 21 0,-6 0-2,8 13 0,-3-4-2,4 2 0,2-5-2,0-13 1,3-7-3,-6-19-2,7 1-8,-7-30-25,0-16-1,1-18 0,8-10-1</inkml:trace>
  <inkml:trace contextRef="#ctx0" brushRef="#br0" timeOffset="1622">1186 28 77,'0'0'35,"0"0"-1,-30-8 0,7 14-30,-9 2-2,-3 2 0,-3 0 0,6 3-1,6-3-1,8 2 1,18-12-1,-12 15 1,12-15 1,16 10-1,-16-10 0,19 6 1,-19-6 0,13 14 0,-13-14 0,0 31 0,-4-8 0,1 11 0,-1 5 0,2 8 0,-1 0-1,3 2 1,0-2-1,3-2 0,-3-4 0,0-7 0,0-5-1,0-3 0,0-5-1,-1-8 0,1 0-2,0-13-2,0 0-8,0 0-24,0 0-1,12-38 1,5 16-2</inkml:trace>
  <inkml:trace contextRef="#ctx0" brushRef="#br0" timeOffset="1996">1194 293 71,'0'0'33,"-22"-7"0,-9 14-3,-4-1-33,-4 7-26,-5-7-3,2-4 0,1-5-3</inkml:trace>
</inkml:ink>
</file>

<file path=ppt/ink/ink3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5:42.4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272 13 63,'0'0'35,"0"0"-1,0 0 1,-12-16-24,12 16-3,-36 3-3,6 3-1,-6-6-1,1 3-1,-3-2-1,10 2 0,2 0-1,8 0 1,18-3-1,-13 6 0,13-6 1,0 0 0,13 7 0,-13-7 0,10 15 0,-1 2 1,-5 3 0,-1 6 0,2 6 0,-1 5 0,1 2-1,-4 4 1,6-4-1,-5-1 1,-1-3-1,2-5 1,-4-4-1,1-1 0,-2-3 0,2-8 1,-3 5-2,3-19-1,-1 17-1,1-17-1,0 0-5,-13-30-20,19 11-11,-4-10-1,13 1 1,-5-9-1</inkml:trace>
  <inkml:trace contextRef="#ctx0" brushRef="#br0" timeOffset="406">206 194 86,'-22'2'35,"9"5"1,-21-1-3,11 1-30,-2 0-2,-6-8-9,9 5-27,1-7 0,21 3-1,0 0-1</inkml:trace>
  <inkml:trace contextRef="#ctx0" brushRef="#br0" timeOffset="718">295 313 91,'-17'-13'37,"17"13"1,0 0-6,-11 31-23,7-7-2,4 15-1,-1 3-2,4 9 0,-3 1-1,5 2-1,-3-6-1,1-9 0,-2-7-2,-2-12-1,1-7-3,-13-26-17,14 0-18,-4-20 0,13 1 0,-2-18-3</inkml:trace>
</inkml:ink>
</file>

<file path=ppt/ink/ink3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5:44.1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 7 72,'-19'-11'36,"19"11"-1,-12 8 0,12-8-26,-4 16-4,4-16-1,0 16-1,0-16 0,12 4-1,-12-4 0,23-10 0,-10 4 0,-13 6 0,13-16-1,-13 16 1,0 0-1,0 0-1,-22-7 0,22 7-3,-27 7-4,27-7-29,0 0-2,-12 10 0,12-10-1</inkml:trace>
  <inkml:trace contextRef="#ctx0" brushRef="#br0" timeOffset="421">53 212 79,'0'0'37,"4"28"1,-4-28-1,2 27-28,-2-27-2,-9 25-1,9-25-2,-13 7-1,13-7-1,-17-4-1,17 4-1,-15-18-1,15 5 1,0 13-2,9-17 1,-9 17-1,19-6-1,-19 6 0,20 10-3,-20-10-10,0 0-22,0 0 1,12 7-1,-12-7 1</inkml:trace>
</inkml:ink>
</file>

<file path=ppt/ink/ink3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5:47.0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9 116 73,'-5'-17'37,"5"17"-1,-5-16 1,23 24-28,-18-8-2,10 34-1,-6-5-1,6 10-1,-1 3-1,5 14 0,-2-1-1,1 5 0,0-2 0,-1-5-1,-6-5 0,-2-7-2,0-9-1,-4-32-5,0 18-16,-8-35-17,12-6 2,-8-19-3,11-2 3</inkml:trace>
  <inkml:trace contextRef="#ctx0" brushRef="#br0" timeOffset="234">224 19 78,'1'-20'36,"-1"20"1,0 15 0,9 23-29,-13 3-2,7 14-1,-6 3-2,3 8 1,-3 0-2,-3-6 1,0-4-2,-3-9 1,4-6-1,-7-5-1,8-8-1,-5-14-4,9 4-8,0-18-25,0 0 0,-4-19 1,15 6-3</inkml:trace>
  <inkml:trace contextRef="#ctx0" brushRef="#br0" timeOffset="484">234 323 61,'0'0'36,"-32"-11"-2,7 11 1,-9-6-18,5 1-40,-6 5-10,0-2 0,11-4-3</inkml:trace>
  <inkml:trace contextRef="#ctx0" brushRef="#br0" timeOffset="936">363 261 72,'0'0'36,"0"0"-3,26 6-7,-26-6-14,25 21-3,-20-3-2,7 14-2,-11 1-1,2 6-1,-7-1 0,-5-2-2,1-4 1,-3-6-1,3-7-1,8-19 0,0 0 0,-5-22-1,16-8 0,4-4 0,3-9 0,2-6 0,-1-1 1,-2 5 0,-4 3 0,-1 15 1,-8 8 1,-4 19-1,0 0 0,-10 32 1,0 8-1,1 10 1,2 3-1,1 4 1,2-5-1,4-6 0,3-8-1,4-12 0,5-10-1,2-16-3,9 2-5,-14-23-23,17 7-6,-1-7-1,7 4 1</inkml:trace>
  <inkml:trace contextRef="#ctx0" brushRef="#br0" timeOffset="1482">816 485 86,'-5'13'36,"5"-13"0,-8 25 1,7-12-34,5 5 1,-4-18-2,19 23 0,-6-20-1,6-6 0,-5-6 0,-1-3-1,-7-8 1,-7 6 0,-8 1-1,-5 5 0,-5 8 1,-2 6-2,3 7-3,-8-1-23,15 7-11,11-19 2,-5 20-3</inkml:trace>
</inkml:ink>
</file>

<file path=ppt/ink/ink3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5:53.3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183 21 74,'-6'-25'36,"6"25"0,-21-6 2,21 6-31,-25 17 0,12 8-1,-12 3-1,8 9-1,-5 3-1,5 7-1,1 3 0,6 3 0,1-1-1,6 7 1,7-4-1,5 1 1,4-2-1,2 1 0,5-5-1,3 0 2,2-5-2,-3-6 1,-1-5-2,-2-8 1,0-5-2,-6-11-2,1 0-6,-14-10-27,9-25-3,0 0 1,5 2-2</inkml:trace>
  <inkml:trace contextRef="#ctx0" brushRef="#br0" timeOffset="374">328 232 93,'-16'-20'37,"16"20"3,-9 18-8,14 15-25,-5 7-3,8 12 0,0 7 0,2 3-2,-2-3 0,4-5-1,-2-6-1,-1-11-2,1-8-2,-10-29-8,16 13-25,-9-26-3,8-6 2,-4-18-2</inkml:trace>
  <inkml:trace contextRef="#ctx0" brushRef="#br0" timeOffset="593">537 215 89,'0'0'37,"-13"9"1,-5 13-2,9 19-29,-9 2-2,3 14 0,-2 2-1,7 1-1,-3 0-1,4-8 0,5-5-2,-4-9-1,8-7-1,-4-18-4,8 3-17,-4-16-15,-4-21-1,0-3-2,7 3 3</inkml:trace>
  <inkml:trace contextRef="#ctx0" brushRef="#br0" timeOffset="843">468 409 91,'-18'5'33,"2"0"2,-10-5-11,-5-2-35,1 2-21,-1-3-2,5-6 0,-1-3-2</inkml:trace>
  <inkml:trace contextRef="#ctx0" brushRef="#br0" timeOffset="1170">706 444 81,'0'0'37,"-22"25"-1,19 1 1,-5-4-30,3 8-3,1-1 0,7 3-1,3-7-2,5 0 0,8-9 0,3-12-1,4-7 0,-1-13 0,-2-9-1,-1-7 0,-5-7 2,-3-2-1,-5 1 1,-3 5 0,-3 6 1,-3 14 0,0 15 0,0 0 0,1 35 0,1 2 0,-4 10 0,2 5 0,-1 13 0,1 3-1,1 2 1,-4 4-1,3-6 0,-4-1 0,1-5-1,-1-8 0,-5-10 0,3-9 0,-7-6 0,-3-14 0,2-7 0,-4-8-2,2-1-1,-1-14-4,17 15-17,-13-25-16,16 6 0,-3-8-1,10-4 1</inkml:trace>
</inkml:ink>
</file>

<file path=ppt/ink/ink3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5:55.5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-6 38 72,'0'0'34,"-6"24"0,6-24 0,14 20-29,-14-20 1,28 16-2,-28-16 1,27-16-2,-16 0 0,-2 0-1,-9-4 1,0 5-1,-9-1 0,9 16 0,-27-6-1,16 19 1,-1 4 0,5 6 0,4-3-1,3 1 0,5-1-1,-5-20-3,11 32-18,-11-32-18,0 0 2,-5-24-4,4 4 2</inkml:trace>
</inkml:ink>
</file>

<file path=ppt/ink/ink3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5:57.5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22 199 75,'-20'3'36,"20"-3"-1,-13 10-5,13-10-20,0 0-1,0 0-3,0 0-1,0 0-1,26-13-1,-5 6 0,0 1-1,3 1 0,0 3-1,-5 2 1,3 7-1,-9 2 0,-3 5 0,-5 4 0,-5 9-1,-2 0 2,-2 4-1,-5 2 0,5-2 0,0-4 0,-1-2-1,2-2 0,3-23-1,-1 19-2,-4-33-8,5 14-21,9-28-9,-3 9 2,-2-7-3</inkml:trace>
  <inkml:trace contextRef="#ctx0" brushRef="#br0" timeOffset="499">391 261 86,'-5'-13'37,"5"13"2,0 0-1,-6 28-29,-1 0-3,7 16 0,-4 6-2,1 16-1,1 6-1,4 7 0,4 1 0,-5-10-1,4-4-1,-4-11 0,-1-13 0,-6-18-3,6-24-1,-16-9-6,21-11-21,-16-26-9,13-4 1,-8-16-1</inkml:trace>
  <inkml:trace contextRef="#ctx0" brushRef="#br0" timeOffset="749">367 245 90,'22'-3'37,"-3"-2"0,16 19-1,-4-7-29,3 14-2,-7 1-1,-5 8-1,-11 1-2,-11 3 1,-10-3-2,-12-3 0,-8-3-3,-11-18-6,10 5-28,-8-15-2,14-3 1,3-10-3</inkml:trace>
  <inkml:trace contextRef="#ctx0" brushRef="#br0" timeOffset="1092">859 2 85,'0'0'37,"-7"-15"-1,7 15 1,0 0-29,-6 17-2,-6 2-1,5 10-2,-2 5 0,1 10-1,-1 5-1,3 6 1,2 0-1,1 2 0,3-2-1,4-4 1,4-2-2,-3-10 0,8-3-3,-4-22-5,17 5-21,-13-20-8,12-5 0,-10-13-1</inkml:trace>
  <inkml:trace contextRef="#ctx0" brushRef="#br0" timeOffset="1357">945 217 83,'18'-8'38,"-2"4"-2,11 11 0,-27-7-28,35 43-2,-25-11-2,0 7-1,-10-1-1,-4-4-1,-5-4-2,-2-9 1,11-21-2,-18 2 0,18-20 1,5-7-1,6-9 1,4-4 0,2-2 2,2 3-1,-4 2 1,-1 12 1,-6 6-1,-8 17 1,0 0 0,-2 21 0,-4 10 0,2 9 0,0 4-1,1 4 1,3-1-2,1-6-1,5-4-3,-3-16-6,16-1-21,-6-21-8,12-2 1,-4-10-1</inkml:trace>
  <inkml:trace contextRef="#ctx0" brushRef="#br0" timeOffset="1716">1348 439 72,'2'16'38,"2"10"0,-5 2 0,9 19-20,-12-11-13,2 5-1,-8-7-3,-1-6-2,2 3-10,-13-23-26,22-8 0,-23-10 0,18-11-2</inkml:trace>
  <inkml:trace contextRef="#ctx0" brushRef="#br0" timeOffset="1981">1520 224 90,'-13'19'36,"-2"6"-3,8 16-4,4-10-24,10 3-1,1-5-2,10-1 0,4-7-1,6-5-1,1-11 1,3-8-1,-3-8 1,0-8-1,-4-4 0,-6-4 1,-6-1 1,-1 5-1,-8 1 1,0 7 0,-4 15 0,0 0 1,0 0 0,-4 29-1,0-2 0,4 8 0,-2 5 0,2 7-1,2 6 0,1 7 0,-2 0-1,3 5 1,-2-3-1,-4-3 1,0-6-1,-6-9 0,-3-10 0,-7-14-1,1-5-1,-10-20-1,10 3-6,-18-29-20,26 6-10,-1-14 0,15 3-2,-3-14 2</inkml:trace>
</inkml:ink>
</file>

<file path=ppt/ink/ink3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00.0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0 20 60,'0'0'37,"13"-16"0,5 17 1,-1-10-12,23 22-20,-15-2 0,6 12-2,-6-1 0,0 10-1,-6 3-2,-3 7 1,-11 2-1,-8 4 1,-6 2-2,-4 2 1,-5 4-3,-8-7 0,5 7-7,-22-20-24,17-1-6,-11-20 0,5-5-1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9:35.2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142 0 81,'0'0'36,"0"0"-1,1 23-8,-5-7-20,8 20-2,-8-1 0,4 18 0,-5-1-2,5 7 0,-4 0 1,1 2-2,-1-3 0,2-3-1,-5-5 1,4-5-1,-1-6 0,-2-7-1,2-6-1,-1-7-1,3-2-1,2-17-5,0 0-26,0 0-4,1-23 0,3-4-1</inkml:trace>
  <inkml:trace contextRef="#ctx0" brushRef="#br0" timeOffset="281">256 378 50,'-22'-13'33,"-2"11"1,-2 11-1,-9-9-15,7 10-14,-11 2-4,0-6-21,13 4-11,9-3-1,17-7-1,0 0-1</inkml:trace>
  <inkml:trace contextRef="#ctx0" brushRef="#br0" timeOffset="452">296 1 55,'0'0'37,"0"0"-1,2 13 1,-12 6-14,8 22-17,-4 8-1,4 12 0,-3 9-2,1 6 0,4-1-1,-4-3-1,-1-7 0,1-11-1,0-8 0,-2-11-1,-2-9 0,8-26-2,-17 15 0,17-15 1,-11-19-1,8-3 1,6-1 0,-1-6 1,4-2 1,6 4 0,5-4 0,2 7 1,1 2 0,3 6 1,-4 4-1,3 9 2,-3 6-1,2 12-1,-3 6 2,-8 6-2,1 8 1,-6 1-2,-1 3 1,-3-1-2,-1-2-1,-5-11-3,2 10-13,3-35-20,-6 17 1,6-17-2,9-16 1</inkml:trace>
  <inkml:trace contextRef="#ctx0" brushRef="#br0" timeOffset="982">515 594 57,'5'13'34,"-5"-13"-2,0 0 2,26-2-24,-18-14-1,10 7-1,-6-14-1,10 5-1,-12-7-1,7 7-1,-8-4-1,0 4 0,-5 2-2,-4 16 0,-4-17-1,4 17 0,-28 0 0,8 11 0,1 7 1,-3 10 0,2 4 0,3 7-1,7 6 1,2 0-2,13 1 1,-1-6-3,9-2-2,0-18-5,17 6-23,-11-26-3,10 0-2,-3-19 1</inkml:trace>
  <inkml:trace contextRef="#ctx0" brushRef="#br0" timeOffset="1310">775 440 68,'0'0'35,"0"0"0,1 26 1,-5-7-28,13 13-3,-6 0 0,5 6-3,-3-4 2,0-1-3,-2-10 1,-1-5-1,-2-18-1,0 0 1,-13-13 0,7-9-1,-1-9 2,7 1-2,0-5 0,4 0 1,5 4-1,7 5-1,-2 6-2,-1-2-6,16 16-28,-13-2 1,8 8 0,-9-3-3</inkml:trace>
  <inkml:trace contextRef="#ctx0" brushRef="#br0" timeOffset="1668">992 535 44,'8'13'35,"5"-6"0,-13-7 0,29 0-12,-17-13-13,17 9-1,-16-12-2,10 7-1,-9-6-3,4 2 1,-11 0-3,0 0 0,-7 13-1,0-19 0,0 19 0,-16-7 0,0 8-1,-2 10 1,-1 5 1,-3 5-1,1 7 1,3 6-1,4 0 1,9 4-1,8-3 1,9-6-1,10-8 0,8-5-1,6-9-1,-1-12-3,10 8-13,-12-24-19,4 0-1,-9-6-2,1 0 1</inkml:trace>
</inkml:ink>
</file>

<file path=ppt/ink/ink3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02.3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-3 74 69,'0'0'36,"-2"-17"-1,2 17 3,0 0-25,6 19-3,-6-19-2,12 38-2,-3-6-3,8 11 2,-4 1-3,5 4 0,-2-2-1,-1-1-1,-6-4-2,-5-14-3,8-1-13,-12-26-20,0 0-1,11-20 1,1-7 1</inkml:trace>
  <inkml:trace contextRef="#ctx0" brushRef="#br0" timeOffset="218">271 46 62,'12'-28'37,"-7"6"-1,-5 22 2,0 0-12,12 14-19,-21 10 0,2 15-2,-5 5-2,0 9 0,-6 2-1,2 3 0,1-5-2,-1-8 0,2-2-2,4-15-3,10-1-13,0-27-21,0 0 0,0-20 1,15 1-3</inkml:trace>
</inkml:ink>
</file>

<file path=ppt/ink/ink3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03.1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 15 75,'0'0'37,"-23"2"-1,23-2 1,0 0-26,0 0-5,19-5 0,1 6-2,0-4-1,6 2-1,-3-2-1,-1 0 0,-3-1 1,-5 4-1,-14 0 0,11 13 0,-14 6 0,-5 7 0,0 7-1,-2 5 2,-1 1-2,4 0 1,-1-4-1,2-6 1,3-6-3,3-23-1,-2 19-5,2-19-23,-1-21-9,5-1 2,11 1-3</inkml:trace>
  <inkml:trace contextRef="#ctx0" brushRef="#br0" timeOffset="405">408 19 97,'0'0'39,"-3"-19"0,3 19-1,3 35-32,0 7 0,-10 9-3,5 16 1,-3 8-3,3 11 1,-2-2-2,4 3 1,0-11 0,0-11-1,-2-7-1,-2-17-1,4-12-3,0-29-5,0 0-18,-16-29-12,16-10 1,-9-19-1,9-5 2</inkml:trace>
  <inkml:trace contextRef="#ctx0" brushRef="#br0" timeOffset="639">392 39 87,'22'-24'37,"14"19"0,-7 4 0,19 18-29,-13 8-2,0 11-2,-14 3-1,-8 6 0,-15-2-3,-19-4 0,-11-9-2,-14-11-4,8-1-19,-12-21-13,12-7 0,6-12-1,15-7 3</inkml:trace>
</inkml:ink>
</file>

<file path=ppt/ink/ink3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04.3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138 54 65,'-5'-28'37,"5"28"-1,0 0 2,-14 1-20,-4 11-9,7 19-2,-8 6-2,3 16-1,-4 4-1,4 13-1,3 5-1,7 0 0,8-1-1,2-1 1,5-8-2,1-9 0,7-8-1,-1-17-2,6 3-10,-22-34-24,26 6 0,-16-27 0,3-2-1</inkml:trace>
  <inkml:trace contextRef="#ctx0" brushRef="#br0" timeOffset="250">139 420 83,'17'-14'36,"-2"0"1,11 12 1,-6 2-30,6 22-2,-11-4-1,-2 13-2,-10-3-1,-8 1-1,-6-1-1,-2-4 0,-2-10-2,15-14 1,-16-10 1,21-13-1,8-7 0,4-4 0,9-5 1,0-1 0,-1 3 1,-3 5 0,-9 7 0,-13 25 0,0 0 1,0 0 0,-3 32 0,-6 5-1,0 6 0,4 5 1,-3-1-2,7 0-1,2-4-1,1-15-2,9 0-6,-11-28-18,15 10-11,1-20 1,10 1-1,-7-9 2</inkml:trace>
  <inkml:trace contextRef="#ctx0" brushRef="#br0" timeOffset="593">544 543 89,'13'-13'36,"-13"13"1,0 0-8,21 32-18,-26-5-4,7 12-2,-11 7-1,-1 1-2,-4 2-3,-5-11-2,6 1-7,-18-22-28,31-17 1,-21 0-1,21-17-2</inkml:trace>
  <inkml:trace contextRef="#ctx0" brushRef="#br0" timeOffset="983">786 421 81,'0'0'37,"0"0"-2,0 0 1,22-15-28,8 15-2,-1-4-2,9 3 0,-2-1-2,0 5 0,-5 1-1,-10 5 0,-8 5 1,-13 5-2,-10 1 0,-11 7 1,-8 2-2,-3 3 2,-3-1-1,5-3 0,6-3 0,6-3 1,9-6-1,9-16 1,14 18-1,8-16 0,4-8 0,5-2 0,0 2 0,3-4-1,-2 1 0,-8-2-2,1 11-6,-19-14-23,11 7-7,-8-8 1,4 2-2</inkml:trace>
  <inkml:trace contextRef="#ctx0" brushRef="#br0" timeOffset="1389">1261 29 69,'26'-19'37,"-1"26"0,-2 3 0,15 20-22,-10-8-7,13 17-1,-11 0-2,2 8-1,-7-2-2,-2 8 0,-3-1 0,-5 6 0,-7 0-1,-8 5 0,-10-4-1,-13 1 1,-13-6-1,-13-7-1,-9-8-2,-16-17-4,9 9-23,-13-29-9,7 3-1,-3-14-1</inkml:trace>
  <inkml:trace contextRef="#ctx0" brushRef="#br0" timeOffset="3495">1763 68 63,'-8'-19'36,"5"6"-1,-4-3 1,7 16-24,7-22-2,-7 22-2,19-5-2,-2 14-1,0 2-2,7 14 0,2 1-1,3 12 1,-3 8-2,-5 8 1,-5 9-1,-3 8 0,-8 2 0,-5 7 0,-9-1-1,-4-1 0,-7-6 0,-2-3 1,-7-11-2,-3-13 1,3-8-2,-6-20-3,11 6-18,-9-29-16,11 0-1,2-18-1,8-2 1</inkml:trace>
</inkml:ink>
</file>

<file path=ppt/ink/ink3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08.7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12 134 64,'-2'-21'37,"-5"-4"-1,6 10 2,-2-9-20,3 24-9,0 0-2,0 0-1,3 25-2,1 11-1,0 8 0,2 15-1,0 8-1,3 7 1,-3-2-2,0 2 1,-3-6 0,-3-10-1,0-10-1,-5-17-1,2-11-2,3-20-5,0 0-21,-5-37-9,16 9 0,-2-18-2</inkml:trace>
  <inkml:trace contextRef="#ctx0" brushRef="#br0" timeOffset="265">274 14 81,'2'-27'37,"-2"27"0,0 0 1,0 48-29,-14-10-3,1 18 0,-4 3-2,0 14 0,0-5-2,2 1 0,0-4-1,5-4 0,4-8-1,2-9 0,-1-8-2,1-14-2,4-3-3,-15-28-18,15 9-14,-9-24 0,11 5 0,-7-7 1</inkml:trace>
  <inkml:trace contextRef="#ctx0" brushRef="#br0" timeOffset="655">215 324 65,'0'0'31,"0"0"-3,0 0-2,0 0-29,0 0-3,-26 9-1,1-10-2,11 12-7,14-11-15,-22 9 4,22-9 0,0 0 3</inkml:trace>
</inkml:ink>
</file>

<file path=ppt/ink/ink3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13.5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-2 83 85,'0'0'35,"0"0"0,-9 13-7,9-13-20,0 0-2,19-4-1,2 4-1,-1-7-1,7 1-1,1-6 0,4-1-1,-6 1 0,2-1 0,-5 3 0,-4 1 0,-19 9-1,16-2 1,-16 2-1,-5 26 1,1-3-1,-3 7 1,-2 8-1,0 6 1,3 2 0,2 1 0,1-1 0,3 2 0,0-3-1,0 0 1,0-5 0,-3-1-1,2-6 1,-4-1-1,-2-5 0,3-7 0,-5-1 0,0-6 0,9-13 0,-24 14 0,6-15 0,0-5 0,-1-4-1,-4-7-2,5 3-3,-7-22-14,24 20-16,0-10-3,14 6 1,1-7-2</inkml:trace>
  <inkml:trace contextRef="#ctx0" brushRef="#br0" timeOffset="437">249 368 79,'-22'0'36,"6"6"0,-7-5 0,1 14-29,-8-11-3,-1 2-4,7 7-9,-7-14-26,13 1 0,0-6-2,18 6 1</inkml:trace>
  <inkml:trace contextRef="#ctx0" brushRef="#br0" timeOffset="842">445 371 73,'0'0'37,"0"0"-1,0 0-2,4 26-24,-10-1-3,6 14-3,-3 0 0,8 8-2,-1-8-1,5 0 0,1-13 0,7-11-1,4-12 0,0-13 0,1-9 0,0-10 0,0-9 0,-5-1 0,1-1 0,-5 6 0,-5 6 1,0 6 0,-8 22 0,0 0 0,-5 18 1,2 14 0,-3 5 0,4 11 0,-3 6 0,5 6-1,-3 1 1,6-2-1,-3-1-1,0-2 1,-3-7-1,-1-7 1,-5-5-1,-2-13 0,-4-3 0,-4-10 0,0-6-1,-1-10-2,4 0-1,-4-16-7,20 21-16,-10-35-13,14 12 1,-2-13-1,11 1 1</inkml:trace>
  <inkml:trace contextRef="#ctx0" brushRef="#br0" timeOffset="1404">918 524 76,'0'0'36,"0"14"0,0-14 0,0 0-31,17 6 0,-13-19-1,-4 13 0,13-29-1,-10 13-1,-4-2-1,-4 5 0,5 13-1,-18-7 1,18 7-1,-24 28 1,17-5 0,0-4-2,3 3-1,4-22-16,-5 17-19,5-17-1,5-26 0,-1 1 0</inkml:trace>
  <inkml:trace contextRef="#ctx0" brushRef="#br0" timeOffset="1887">1284 340 87,'-5'-13'37,"5"13"0,0 0-7,0 0-22,3 31-1,-5 8-3,-7 9 1,7 12-2,-4 8 0,1 6-1,0 2 0,0 1-1,-2-9 0,4-5 0,-3-8-1,0-12 0,-1-8-2,-1-13-1,2-6-5,-10-29-18,16 13-14,0-35 1,8 5-1,-6-18 2</inkml:trace>
  <inkml:trace contextRef="#ctx0" brushRef="#br0" timeOffset="2168">1267 396 78,'22'-9'37,"1"-3"-1,13 11 0,-10-6-30,14 11 0,-7 3-2,2 12-1,-11 3 0,-6 8-1,-11 4-1,-13 1 0,-10 0-1,-10-5-2,-4-1-2,-20-19-16,11 1-18,0-13 2,10-8-3,-1-9 1</inkml:trace>
  <inkml:trace contextRef="#ctx0" brushRef="#br0" timeOffset="2574">1857 16 79,'8'-20'37,"-8"20"-1,0 0 0,0 0-29,-5 17 0,-2 11-2,-9 7-1,0 10-1,-6 6-1,3 10 0,2 3-1,0 0 1,5-5-1,8-3 0,5-4 0,6-4-2,8-7 1,2-11-3,4-4-4,-21-26-16,36 10-16,-19-20 1,5-1-2,-9-14 2</inkml:trace>
  <inkml:trace contextRef="#ctx0" brushRef="#br0" timeOffset="2855">1911 262 74,'9'-16'37,"8"14"0,-4-2 1,9 22-28,-9-5-4,4 11-1,-9 2-2,-3 4 0,-5-1-3,-4-5 1,-5-3-1,5-7-1,4-14 0,0 0 1,0 0-1,9-26 0,4 4 1,3-5-1,1-4 1,0 2 0,-2 3 1,-3 4 0,-8 5 0,-4 17 0,0 0 1,-4 13-1,-8 13 1,3 13-1,-4 3 1,6 6 0,1 0-1,-1-4-1,7-5-2,3-11-3,11 2-14,-14-30-19,38 7-1,-16-24-1,8 8 1</inkml:trace>
  <inkml:trace contextRef="#ctx0" brushRef="#br0" timeOffset="3213">2276 415 63,'0'0'36,"16"20"1,-16 0 1,9 19-17,-8-7-14,-1 13-2,-7-2-1,1 0-2,-7-1-2,-4-13-3,4 3-8,-9-23-26,22-9 0,-20-7-1,18-8-1</inkml:trace>
  <inkml:trace contextRef="#ctx0" brushRef="#br0" timeOffset="3525">2579 301 79,'-20'-14'36,"20"14"1,-13 4-1,13-4-30,2 26-3,3-3 1,0 4-2,5 3-1,1 1-1,7-2 0,2-9 0,3-8 0,2-9 0,-2-9-1,-1-7 1,-2-14-1,-2 0 1,-4-7 0,-7 4 0,-1 2 0,-3 5 1,-3 4 0,0 19 1,0 0 0,0 0-1,-10 32 1,4 4 1,3 11-1,-5 5 0,3 11 0,-1 2-1,1 4 1,0-3-1,-1 0 0,2-7-1,-5-2 1,1-9-1,-5-9 0,-2-7-1,-4-13-1,3-9-2,-13-20-9,29 10-21,-24-36-5,24 8 0,0-15 0</inkml:trace>
  <inkml:trace contextRef="#ctx0" brushRef="#br0" timeOffset="4072">2933 127 47,'0'0'34,"18"-15"3,-1 18-2,0-9-10,18 16-16,-13-5-1,8 15-2,-6-2 0,5 8-2,-10 4-1,1 4 0,-10 3-1,-6 9 0,-7 3 1,-10-3-2,-11 0-1,-10-3-1,-6-4-1,-15-14-14,7 1-23,-9-17 1,7-5-3,-6-14 0</inkml:trace>
</inkml:ink>
</file>

<file path=ppt/ink/ink3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24.6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273 410 27,'-11'0'29,"11"0"3,0 0-1,0 0-15,0 0-3,0 0-2,0 0-2,0 0-2,0 0-1,0 0-2,0-14 0,0 14-1,13-9 0,-13 9-1,17-13 0,-17 13 0,22-12 0,-9 9 0,-1 2 0,-12 1-1,22 10 0,-22-10 0,13 26-1,-10-6 1,-6 2-1,-3 3 0,-2 1 0,-1 3 1,-4-3-1,2-2 1,-1 1-1,3-2 0,-1-7 1,3 3-1,1-6 1,2 0 0,4-13-1,-6 19 0,6-19 1,0 0-1,0 0 0,-1 14 1,1-14 0,0 0-1,0 0 1,17 5 0,-17-5 0,22 10 0,-8-1 0,5-1 0,0 0-1,1 0 0,-2 1 1,4-5-1,-6-1-1,-16-3-1,24-3-4,-29-18-19,12 6-13,-13-8-1,5 1-1,-11-4 0</inkml:trace>
  <inkml:trace contextRef="#ctx0" brushRef="#br0" timeOffset="749">259 159 56,'0'0'34,"-7"-17"0,7 17 1,-12-19-20,12 19-6,-17-1-2,17 1 0,-28 17-2,14-2-1,-5-2-1,3 11 0,-5-2-1,4 4-1,-4 0 0,3 2 1,2-1-2,3 7 1,0-4 0,4 0-1,4 1 1,-1-4-1,1 2 1,4 0-1,0-3 0,1 0 0,0 0 0,4 1 1,2-1 0,1 0-1,3-2 1,0 2 0,3 0 0,-4-1-1,5 0 1,-2-4-1,0 0 0,3-1 0,5-4-1,0 1 1,6-4 0,2 2 0,2-4-1,3 1 1,3-2-1,6-4 1,-2 0 0,3-6 0,-1-5-1,-2 0 1,-1-7 0,-4-7 0,-8-10 0,-5-10 0,-5-9-1,-8-14 1,-6-12-1,-8-16 1,-9-8 0,-8-5-1,-9 0 1,-8 9-1,-7 11 2,-3 20-1,-3 21 0,-2 30 0,1 22-1,0 12-4,15 27-15,-9-8-18,14 4-1,1-13-1,9-11-1</inkml:trace>
</inkml:ink>
</file>

<file path=ppt/ink/ink3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28.5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85 125 73,'0'-13'37,"-9"-5"-1,9 18 0,-9-16-27,9 16-1,-1 13-2,2 10-1,-1 9-1,0 9-1,2 8-1,1 10 0,-3 0 0,0 1-1,0-1 0,0-8 0,-5-6 0,5-9 0,-3-7-1,2-10 0,1-19-1,0 0-1,0 0-2,-13-13-6,13 13-17,9-38-13,-4 15 2,-2-6-3,6 5 4</inkml:trace>
  <inkml:trace contextRef="#ctx0" brushRef="#br0" timeOffset="406">-1 95 57,'-4'-13'34,"2"-1"-1,2 14 0,12-32-23,11 25-2,-3-11 0,15 14-2,-4-4-1,8 9-1,-4 3-1,1 9 0,-7 5 0,-5 7-1,-8 7-1,-11 7 0,-9 3-1,-6 1 1,-8-1-1,-6-3 0,-2-6 0,4-4 0,-3-6 0,6-7 0,6-6 0,13-10 0,0 0 0,0 0 0,15 7 0,1-6 0,1 4 0,0 3 0,1 7 0,-1 4 1,1 2-1,-4 4 0,2 2 1,-3-1-1,-1-4-2,-3-5-2,8 3-10,-17-20-23,16 6 1,-16-6-2,18-22 1</inkml:trace>
  <inkml:trace contextRef="#ctx0" brushRef="#br0" timeOffset="889">400 424 63,'13'-8'36,"-13"8"-2,29-18 1,-23-1-23,14 10-3,-15-12-2,3 6-2,-8-5-1,0 6-1,-7-2 0,7 16-2,-19-13 1,6 20 0,-4 10-1,4 8 0,-3 11 0,10 6 0,-1 2-1,8 2 1,6 1-3,2-11-2,17 5-9,-13-22-26,18-5 2,-5-15-1,4-3 0</inkml:trace>
  <inkml:trace contextRef="#ctx0" brushRef="#br0" timeOffset="1154">614 392 85,'0'0'36,"0"13"-1,7 14 2,-7 1-31,6 9-2,-8-2-1,4-1-1,-4-6-1,-1-5-1,-1-7 0,4-16-1,0 0 0,-17-2 0,12-12 0,1-6 0,4-6 0,0-5 2,4 0-1,5-3 1,0 3 1,7 1 0,-2 2 1,4 8-1,-2 1 1,1 9-1,-4 10-1,2 7 1,-2 8-1,3 6 0,-6 8 0,-1 4-1,2 5 1,-5 1-1,-2 0 1,-4-5-2,0-1 0,-5-10-2,2 0-5,-12-23-16,15 0-15,0 0 0,0 0 0,19-28 1</inkml:trace>
  <inkml:trace contextRef="#ctx0" brushRef="#br0" timeOffset="1607">1045 418 65,'-3'-17'36,"3"17"0,-13-29 1,13 29-19,-29-12-12,15 18-1,-10 3-1,5 12-1,-1 5-1,3 4-1,4 8-2,4-5 0,12 0 0,-2-7-1,8-3-1,-9-23 1,31 16 0,-14-19 0,3-7 0,-4-9 2,-1-5 0,-1-5 1,-3-6 0,-3 2 2,-3 2-1,-1 2 1,-3 6 0,-1 23 0,0 0 0,0 0 0,12 26-1,-6 10-1,-2 3 1,3 7-2,-1 3-1,-1-9-3,5 5-5,-15-28-22,19-3-8,-14-14 0,17-14 1</inkml:trace>
  <inkml:trace contextRef="#ctx0" brushRef="#br0" timeOffset="1981">1150 428 79,'0'0'35,"13"9"0,-10 9-2,14 14-26,-12-2-3,3 8-1,-5-4-1,-1-2-2,-4-8 0,-2-9-1,4-15 0,0 0-1,-18-13 1,14-12 0,3-8 0,4 2 2,2-7 1,8 5 0,-1 0 1,7 8 0,-3 7 1,6 12-2,-5 9 0,2 13 0,-4 8-1,-1 6 0,-4 6-1,-2-1 0,-3 0-1,-5-10-1,-5-7 0,5-18-2,-15 6 0,6-21 1,8-4-1,-1-7 2,7-4 1,3-3 1,7 0 2,4 3 1,-2 1 1,7 10-1,-7 0 1,2 11-1,-5 5-1,1 10 0,-6 9 0,1 8-1,-4 10 0,1 6 0,-4 3-1,0 3-1,-3-3-2,-8-12-4,14 8-22,-6-39-8,-1 17-1,1-17-1</inkml:trace>
  <inkml:trace contextRef="#ctx0" brushRef="#br0" timeOffset="2574">1561 532 66,'0'0'32,"9"21"-1,-9-21 2,38 9-24,-20-13 0,16 8-2,-7-13 0,7 4-2,-11-14 0,-1 0-2,-12-5 1,-6 1-2,-6-2-1,-7 3 1,-7 4-2,-2 8 1,0 11 0,0 12 0,2 10 0,4 10 0,4 5 0,5 3 0,3 3 0,10-3-1,0-5 0,9-10 0,3-8-2,1-18-2,13 3-19,-8-25-16,7-7 1,-3-17-3,6-4 2</inkml:trace>
</inkml:ink>
</file>

<file path=ppt/ink/ink3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33.33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191 383 64,'-4'-19'35,"-1"5"0,-3 0 1,8 14-24,-18-19-4,18 19-1,-27 9-1,11 10-2,-10 4-2,9 12 1,-9 5-2,5 2 0,7 2-1,5-5-1,9-7 0,5-10 0,8-8 0,1-14 0,11-11 0,1-11 0,-3-10 1,-3-6 0,-6-7 0,0-5 1,-3 0-1,-7 7 1,-4 3 0,3 12 0,-3 14 0,0 14 1,2 24 0,5 19 0,-3 14-1,5 16 2,-3 13-2,2 9 1,-3 1-1,-1-4 0,-2-7-1,-4-12 1,1-9-2,-5-23-1,4-9-1,2-32-7,0 0-19,6-28-10,9-4 1,-5-20-2</inkml:trace>
  <inkml:trace contextRef="#ctx0" brushRef="#br0" timeOffset="468">330 368 73,'0'0'37,"0"0"-1,-5 22 2,4 3-26,10 14-6,-6 1-2,8 7-1,-2-7-1,10-4-1,1-12-1,-3-10 0,5-16 0,0-10 0,-5-9-1,-4-12 1,0-6 0,-9-8-1,1 2 1,-5 4 1,0 6-1,-5 10 1,5 12 0,0 13 1,-1 22-1,2 13 1,4 9-1,2 7 0,-1 3 0,7 1 0,-5-5-3,1-10-1,8-5-6,-17-35-19,22 9-10,-6-27 0,7 0 0</inkml:trace>
  <inkml:trace contextRef="#ctx0" brushRef="#br0" timeOffset="811">761 355 76,'-8'-22'35,"8"22"0,-29-7 0,27 24-27,-22 4-3,10 17 0,-6 1-2,7 6-1,3-1-3,1-6 0,10-6-1,4-11 0,-5-21-1,24 7 1,-5-17 0,-3-15 0,1-6 2,-2-7 0,-2-4 2,-3 5 1,-4-2 0,1 13 0,-4 1 1,-3 25 0,0 0-1,7 20 1,-3 14-1,2 8-1,1 5 0,-1 9 0,1 1-3,-2-10-3,5 5-9,-12-28-25,12-7 0,-10-17 0,13-4-2</inkml:trace>
  <inkml:trace contextRef="#ctx0" brushRef="#br0" timeOffset="1170">908 466 82,'0'0'37,"0"0"-2,20 28-3,-13-8-25,5 14-3,-9-2-1,1 2-1,-1-5-1,-3-7-1,-3-9-1,3-13 0,0 0 0,-17-18 0,15-5 1,1-9-1,4-5 0,4-1 2,3-1 0,5 4 0,-1 4 2,9 8-1,-7 6 1,3 15-1,-3 6 1,0 15-1,-3 7 0,-2 11 0,-2 4-1,-3 7-1,-3 0 0,-3-4-1,-2-3-3,-6-20-9,12-2-26,-4-19 2,0 0 0,13-35-3</inkml:trace>
  <inkml:trace contextRef="#ctx0" brushRef="#br0" timeOffset="1544">1292 4 96,'0'0'38,"0"0"0,0 0-7,5 30-24,-8 8-2,7 15 0,-4 4-2,2 12-1,-4-3-1,2 2 0,-1-3 0,-2-10-1,3-8-1,-4-13-1,4-8-2,0-26-10,0 0-23,0 0-3,10-26 2,-5-9-2</inkml:trace>
  <inkml:trace contextRef="#ctx0" brushRef="#br0" timeOffset="1763">1395 308 67,'-26'-10'34,"-1"11"-2,-4 6-1,-9-4-30,-9 5-30,2-14 1,10 1-4,5-6-1</inkml:trace>
  <inkml:trace contextRef="#ctx0" brushRef="#br0" timeOffset="2059">1443 407 87,'3'24'37,"-6"-1"0,10 14 1,-6-4-32,7 13-2,-5-2-1,1-2-3,0-5-3,-8-21-11,4-16-24,0 0 1,0-19 0,-3-21-1</inkml:trace>
  <inkml:trace contextRef="#ctx0" brushRef="#br0" timeOffset="2246">1514 49 79,'1'-19'34,"-1"19"-8,0 0-26,3 15-30,1 1-4,1 3 1</inkml:trace>
  <inkml:trace contextRef="#ctx0" brushRef="#br0" timeOffset="2418">1807 81 76,'-7'-23'36,"-8"-2"0,8 10 0,-10-4-27,17 19-2,-26 9-2,17 12-1,-3 8-2,8 10 1,-2 5-2,6 9 1,0 0 0,0 1-1,3-2 0,-1-5 0,-4 0 0,2-3 0,-1-5 0,-1-5-1,4 0 1,-4-8-1,2 0 0,0-5 0,0-5-2,0-16-1,-4 14-2,4-14-8,0 0-20,-10-26-6,10 26 1,9-31-1</inkml:trace>
  <inkml:trace contextRef="#ctx0" brushRef="#br0" timeOffset="2730">1791 428 73,'-22'-13'34,"-4"7"-1,-8 4-2,-1 4-37,-4 4-23,9 3-2,8-2-2,22-7-1</inkml:trace>
  <inkml:trace contextRef="#ctx0" brushRef="#br0" timeOffset="2933">1901 347 71,'-4'21'38,"6"18"1,-4-2-1,9 20-16,-12-7-18,7 5-1,-4-6-1,2-8-3,2-8-2,-2-33-6,4 16-14,-7-33-16,8-11 3,-7-17-2,8-5 2,-13-25 20,15 5 8,-10-7 7,0-2 17,-2 10 14,4 6-1,-7 13 2,2 14-6,-2 21-42,-5 2-7,12 13-5,0 0-1</inkml:trace>
  <inkml:trace contextRef="#ctx0" brushRef="#br0" timeOffset="3292">2057 526 81,'7'17'36,"6"0"-1,-13-17 1,31-2-30,-17-10-1,6-2-2,-7-10 0,2 2-1,-7-2 0,0 3-1,-8 2 0,0 19-1,0 0 1,-26-3 0,8 18-1,1 7 1,-3 7-1,5 6 1,2 2 0,9 5 0,4-4-1,7-4 1,5-2-2,4-9-1,8 4-5,-11-26-23,23 8-8,-5-21 2,3 3-3</inkml:trace>
  <inkml:trace contextRef="#ctx0" brushRef="#br0" timeOffset="3588">2424 502 87,'0'-36'35,"4"10"1,-12-8-7,15 19-22,-20 5-1,13 10-1,-33 23-2,14 7-1,-1 8-2,-1 7 0,7 11-2,1-4 0,9-2 0,4-7 0,5-8 0,10-12 1,4-10-1,1-17 1,2-14 1,-2-11 0,-4-12 0,1-10 1,-4-14 0,0-5 0,-4-9 1,2 8 1,-6-3 0,0 15 0,0 3 0,-1 15 0,-5 15-1,1 26 0,0 0 0,-12 35-1,6 7-1,6 17 1,2 9-1,5 8 1,2-2-1,5-3 1,3-11-3,1-20-1,8-11-14,-13-42-22,13-15 1,-2-30-3,8-17 1</inkml:trace>
</inkml:ink>
</file>

<file path=ppt/ink/ink3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39.24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43 325 59,'-10'-28'37,"6"8"0,-6-2 0,10 22-14,-14-22-15,14 22-1,-7 22-2,9 9-1,-1 8-2,6 11 1,1 4-2,3 7 0,1-5-1,-1-4 0,4-10-4,-8-20-3,8 1-23,-15-23-10,13-17 4,-6-10-4</inkml:trace>
  <inkml:trace contextRef="#ctx0" brushRef="#br0" timeOffset="203">179 309 89,'4'-32'35,"4"14"1,-11 5-6,3 13-22,1 26-2,-8 11-1,-7 5-1,2 7-1,-7 1-2,2 3 1,1-7-3,0-10-2,10 6-14,-2-28-21,8-14 1,0 0-1,17-7-1</inkml:trace>
  <inkml:trace contextRef="#ctx0" brushRef="#br0" timeOffset="609">432 312 70,'-4'-28'36,"4"28"1,-19-14-1,19 14-19,-27 13-12,12 14 0,-6 4-1,3 15-2,-1 2-1,6 1 0,2-4-2,5-6 0,6-9 0,4-11 0,-4-19 0,26 7-1,-10-17 1,0-10 0,2-9 1,-3-6 0,-2-4 1,-2 0 0,-3 0 1,0 7-1,-4 3 2,0 12-1,-4 17 0,0 0 0,5 23 0,-3 10-1,0 8 0,2 2-1,3 6-2,-4-8-3,10 9-17,-7-26-16,9-7 1,-15-17-2,24-7 2</inkml:trace>
  <inkml:trace contextRef="#ctx0" brushRef="#br0" timeOffset="968">574 361 77,'0'-18'35,"0"18"0,0 0 1,18 31-27,-21-8-3,10 13-1,-9 0-2,2 2-2,-1-3 0,1-9 0,-7-10-2,7-16 1,-13-2 0,5-15-1,8-6 1,2-8-1,4-3 1,4-4 0,7-1 1,5 6-1,2 4 1,3 7 0,-4 5 1,1 15-1,-6 9 1,-1 12-1,-4 9 0,-3 6 0,-4 7 0,-3 2 0,-3-2-1,-3-6-2,3-2-5,-15-26-23,15-7-7,0 0-1,8-33 0</inkml:trace>
  <inkml:trace contextRef="#ctx0" brushRef="#br0" timeOffset="1342">729 19 99,'0'0'36,"-13"-20"2,9 33-9,4-13-27,0 0-3,-2 33-15,2-18-20,9 5 0,1-3-1,7 7 0</inkml:trace>
  <inkml:trace contextRef="#ctx0" brushRef="#br0" timeOffset="1514">1020 299 65,'13'-8'38,"-13"8"-2,0 0 2,-22 3-16,9 17-17,-9 4-1,2 12-1,-3 1-1,3 4-2,5-1-1,7-6 0,9-7-1,8-8 0,8-9 0,5-10 0,4-6 1,-3-8 0,-1-6 1,-2-9 0,-4-7 1,-7-1 0,-5-2 1,0 6 0,-4 0 1,2 10-1,-2 10 1,0 13-1,0 24 1,7 9-1,-1 9-1,2 5 0,4 5-3,-3-3 0,5 6-9,-10-26-26,18-6 0,-7-23-2,3-9 1</inkml:trace>
  <inkml:trace contextRef="#ctx0" brushRef="#br0" timeOffset="1873">1266 112 61,'3'-38'36,"-5"9"0,2 29 2,0 0-14,18 28-16,-18 18-3,2 22-1,-2 7-2,0 6 0,-2 2-2,-3-11 0,1-7-2,-8-20 1,7-16-1,5-29 0,-16 4-1,11-24 1,13-6 1,0-6-1,7-7 3,6 0 0,5 3 0,8 6 0,-4 5 1,3 13 0,-5 12 0,-2 13 0,-10 11-1,-6 7 0,-14 4 0,-9 0 0,-12-3-1,-2-8 0,-8-6-1,-3-15-3,12 1-8,-6-23-25,28 0 1,4-14-2,14 1 0</inkml:trace>
  <inkml:trace contextRef="#ctx0" brushRef="#br0" timeOffset="2278">1561 38 90,'6'17'37,"-9"12"1,7 23 0,-12 2-32,10 15-1,-6 1-1,3 4-1,-2-6-1,0-9-1,1-7-2,-2-14 0,8-8-7,-4-30-26,-2 18-3,2-18-1,15-18 0</inkml:trace>
  <inkml:trace contextRef="#ctx0" brushRef="#br0" timeOffset="2497">1649 500 58,'13'0'34,"3"-2"-2,6-2 1,-9-9-23,13 9 0,-12-17-1,7 10-3,-11-10-1,1 8-1,-9-3-1,-2 16-1,0 0 0,-13 3-1,0 12 0,0 9 0,0 5 0,4 5-1,5 0 1,2 0 1,7-2-3,0-8 0,13 1-5,-18-25-15,27 13-15,-5-16-1,10-4 0,-5-9-1</inkml:trace>
  <inkml:trace contextRef="#ctx0" brushRef="#br0" timeOffset="2793">2102 343 86,'0'0'35,"-22"-2"-1,-4 15-1,13 14-28,-5 5-2,6 7 1,-2-1-2,9-2 1,5-4-1,7-5 0,-2-4-1,-4-3 1,-2-1-2,-11-6 1,-7 5-4,-15-11-4,5 7-31,-15-12 3,10-2-1,-4-9-4</inkml:trace>
</inkml:ink>
</file>

<file path=ppt/ink/ink3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42.9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189 103 58,'0'-33'37,"4"11"-1,-7-3 0,3 25-10,-4-25-18,4 25-1,0 0-2,-11-4 0,11 4-1,-19 31-1,10 0-1,2 11 1,-2 8-2,3 7 1,4 7-1,-1 2 0,-2-2-1,0-4 0,-1-4 0,1-9 1,0-3-2,0-7 3,1-6-3,1-3 1,0-6-2,0-8 2,3-14-4,0 0-2,2 17-10,-11-31-22,9 14-1,16-35-1,-3 13 2</inkml:trace>
  <inkml:trace contextRef="#ctx0" brushRef="#br0" timeOffset="343">234 377 85,'-13'-10'34,"-7"10"1,-15 0-3,9 6-28,-12-2-3,1-1-6,9 3-28,4 1-1,11-1 0,13-6-2</inkml:trace>
  <inkml:trace contextRef="#ctx0" brushRef="#br0" timeOffset="530">307 474 79,'-5'29'34,"2"7"0,-5-3-1,16 6-28,-8-8-2,13 1 1,-2-10-1,9-5 0,-2-12-1,3-7 0,0-11 1,-3-6-2,-3-12 2,-7-1-3,-8 0 1,-4 4-1,-7 6 0,-10 0-3,4 14-7,-18 0-26,11 2 1,-6 0-2,5-2-1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9:38.0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63 879 68,'0'0'36,"0"0"-2,11-19 2,11 12-27,-12-16-2,7 8 0,-5-6-2,2-1-1,-6-5-2,0 1 0,-3-2-1,-3 2 0,-6 5-2,-3 0 2,-2 6-2,9 15 1,-26-11 0,9 19 0,-5 5 2,6 4-2,-3 5 2,2 7-1,1-3 0,6 2 0,1 1 1,9-1-2,5-2 0,8-3-1,4 1-2,2-9-5,21 9-25,-15-15-6,17 1 1,-15-14-1</inkml:trace>
  <inkml:trace contextRef="#ctx0" brushRef="#br0" timeOffset="374">285 569 77,'0'0'37,"0"0"-2,-3 14-4,2-1-22,14 13-2,-4 1-1,8 11-2,-3 1-1,4 1-2,3 1-1,-8-14-6,13 4-26,-26-31-5,29 10 0,-23-26-1</inkml:trace>
  <inkml:trace contextRef="#ctx0" brushRef="#br0" timeOffset="561">453 566 78,'-14'-8'35,"8"29"1,-9-4-4,14 18-26,-17 2-1,5 9 0,-8-1 0,3 6-2,0-8-1,2-7-2,-2 0-4,1-21-6,13 5-27,4-20 1,0 0-3,0 0 2</inkml:trace>
  <inkml:trace contextRef="#ctx0" brushRef="#br0" timeOffset="858">563 574 86,'1'16'37,"-9"2"-1,12 15-5,-16-4-25,18 10-2,-3 0 0,3 4-3,-2-3-3,-11-14-8,16 0-27,-9-26 1,0 0-1,0 0 0</inkml:trace>
  <inkml:trace contextRef="#ctx0" brushRef="#br0" timeOffset="1029">535 238 98,'5'-26'37,"-7"1"1,2 25-11,0 0-23,0 0-2,0 0-4,-3 13-3,6 12-18,-3-25-14,-1 32 0,4-14-1,11 10 0</inkml:trace>
  <inkml:trace contextRef="#ctx0" brushRef="#br0" timeOffset="1278">822 574 63,'-5'13'35,"-3"0"0,-10-3-2,8 6-19,-3-1-12,0 5 0,2 2 2,9 2-2,4-1 1,8 5-1,3-7 0,1 4-2,-2-3 1,-4-1-2,-8-3 1,-5-5-1,-8-5 0,-8-6-3,4 3-2,-15-15-29,15 2 1,2-13-2,11 4 0</inkml:trace>
  <inkml:trace contextRef="#ctx0" brushRef="#br0" timeOffset="1606">1024 0 78,'0'0'36,"0"0"0,9 14 0,-14-1-30,14 13-1,-9 3-1,4 11 0,-4 7-2,5 7 0,-5 4 0,1 3-1,-2-2 0,1 2 1,-2-4-1,-1 1 0,1-4 0,-3-5 0,1-5 0,1-5 0,0-2-1,-3-9 0,5-3-2,-5-9-1,7 1-4,-1-17-20,0 0-12,0 0 2,11-19-2,-3-5 2</inkml:trace>
  <inkml:trace contextRef="#ctx0" brushRef="#br0" timeOffset="1902">1173 561 57,'-22'-13'30,"1"15"1,-17 5-4,15-3-30,-5-1-24,-3 4-1,0-2-2,8-4-1</inkml:trace>
  <inkml:trace contextRef="#ctx0" brushRef="#br0" timeOffset="2183">1273 557 49,'0'0'32,"0"0"0,-22 14 0,0-15-18,5 10-11,-3-2 1,7 10 1,3-1 0,8 4-2,4-1 1,8 4-1,-2-4 0,7 1-1,-2-1 1,-2-3-1,-5-2-1,0 1 0,-5-1 0,-1 1-1,-2 2 0,-6-1-1,1 1-2,-10-8-2,4 11-9,-15-20-21,8 1 0,-10-11-2,2 2 1</inkml:trace>
</inkml:ink>
</file>

<file path=ppt/ink/ink3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44.0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310 114 90,'1'-28'36,"1"8"0,-13-6-2,1 11-28,-13-1-1,2 10-2,-7 1 1,5 9-2,-2 2 0,7 13 0,3 8-1,6 10 1,4 2-1,3 3 0,1 6 0,-1-1 0,2 1 0,-3-2 0,-1-4-1,-2 1 1,-1-4-1,3 2 1,-5-2-1,6-7 1,-3 1-1,2-4 0,1-2 0,0-8 0,0-6-2,3-13-3,0 0-5,-14-6-21,14 6-8,11-34 0,5 11 0</inkml:trace>
  <inkml:trace contextRef="#ctx0" brushRef="#br0" timeOffset="327">198 374 56,'0'0'34,"-20"-11"-1,-2 14 0,1 14-10,-7-8-21,-5-3-9,3 2-25,7 0 0,2-8-2,21 0 0</inkml:trace>
  <inkml:trace contextRef="#ctx0" brushRef="#br0" timeOffset="515">209 390 68,'8'37'38,"-5"6"-1,6 8 1,-8-11-16,12 13-16,-11-8-2,1-4-1,-6-9-1,-2-10 0,5-22-2,-17 3 0,8-22 0,4-10-1,5-7 1,1-7-1,8 3 2,5 5-3,5 3 2,3 6-2,4 12-3,-13-4-15,13 18-17,-9-3 0,5 10 0,-9-6-1</inkml:trace>
  <inkml:trace contextRef="#ctx0" brushRef="#br0" timeOffset="795">482 499 85,'19'-7'36,"-6"-10"-1,4 4 2,-8-8-30,-9 21-1,8-23-2,-8 23-1,-19-3-1,1 15-1,-3 5 0,0 9 1,-1 6-1,2 2 0,5 2-1,4-2-1,6 1-3,1-21-13,13 5-20,4-15-1,13-1 1,-4-10-2</inkml:trace>
  <inkml:trace contextRef="#ctx0" brushRef="#br0" timeOffset="1825">466 629 62,'0'0'33,"0"0"1,0 0-1,0 17-19,0-17-4,13 9-3,-13-9-1,29 13-2,-15-11-2,4 2-1,2 0-5,-20-4-31,19-8 0,-19 8-2,20-16 0</inkml:trace>
  <inkml:trace contextRef="#ctx0" brushRef="#br0" timeOffset="2480">839 406 73,'-13'-8'35,"0"8"0,13 0 1,-35 4-27,25 12-3,-9-7 0,11 11-1,0-4-2,10 4 0,4-1-2,5 0 1,1 2-2,1-1 1,-3-1-1,-7-2 0,-6 1 0,-7-1 0,-6-1 0,-2-4 0,1 0-1,-5-10 0,9 6-5,-8-21-21,21 13-9,-5-29-1,13 4-1</inkml:trace>
  <inkml:trace contextRef="#ctx0" brushRef="#br0" timeOffset="2792">930-1 96,'0'0'38,"23"6"-1,-23-6-6,25 42-24,-21-7-2,0 16 0,-5 6-3,-2 12 1,-4 0-2,-3 2 1,-2-4-2,0-6 1,1-7-1,1-10 0,1-10 0,3-9 0,1-7-1,5-18 1,0 0-1,0 0 1,0 0-1,10-22 0,-2 0 1,5-3-1,5-4 1,3 3 0,4 3 0,2 4 0,2 6 1,-1 7-1,-4 10 1,-3 9-1,-5 9 1,-5 6-1,-5 2 0,-3-1 0,-3 2-1,-5-9-2,10 4-12,-5-26-24,0 0 1,10-26-1,10-3-2</inkml:trace>
</inkml:ink>
</file>

<file path=ppt/ink/ink3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6:47.9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63 21 75,'0'0'37,"-6"-15"-1,7 33 0,-5-4-26,13 22-3,-14 3-2,8 7-1,-12 3-2,5 5-1,-5-7 0,2-9 0,-2-11-1,2-11 1,7-16-1,-14-1 0,9-15 0,8-7 0,-1-6 0,5-6 0,2-5-1,1-2 1,3-3 0,4 3 0,-1 6 0,1 6 0,2 5 0,-1 7 0,-3 10 0,3 16 1,-8 10-1,2 13 1,-7 3-1,3 8 1,-4 5 0,-4-1-1,1-2 1,-1-6-1,0-11 0,0-2 0,2-9 0,-2-16-1,1 20-2,-1-20-2,0 0-7,0 0-25,0 0 1,10-19-2,3 6 0</inkml:trace>
  <inkml:trace contextRef="#ctx0" brushRef="#br0" timeOffset="483">443 25 79,'0'-13'37,"-13"1"-1,13 12 1,-31 16-29,14 9-2,-9 2-2,4 11-1,-4 1-1,2 3-1,5 1-1,6-10-1,6-1 0,5-15 0,8-1 0,-6-16-1,29-6 1,-10-7 0,1-8 0,2-10 1,-1-3 0,1-2 0,-5 0 2,1 4-1,-10 4 1,5 7-1,-8 8 1,-5 13 0,0 0 0,8 27 0,-12-1-1,4 6 1,-3 6-1,3 0 0,0 0-2,-1-9-3,7 8-11,-11-22-23,21-5 0,-16-10 0,28-12-1</inkml:trace>
  <inkml:trace contextRef="#ctx0" brushRef="#br0" timeOffset="858">615 162 56,'10'13'36,"-10"5"-2,4 7 1,-5-3-12,12 11-17,-12-2-2,1-4 0,-7-4-2,2-5-1,5-18-1,-17 7 0,17-7-1,-14-28 1,9 4 0,2-7-1,6-3 2,6-2-1,4 3 2,9 2 0,2 5 0,2 12 0,-3 5 0,3 12 0,-4 7 0,-5 10-1,-3 8 0,-6 2 0,-5 0-1,-1-1-1,-5-3 0,-3-6 0,2-5 0,4-15 0,0 0-1,-14-10 0,14-6 0,2-7 1,5-6 0,2-1 0,7-4 2,3 4-1,-2 1 1,3 9 0,-1 1 0,3 13 1,-8 9-1,2 13 0,-10 9 0,-3 8 0,-3 6 0,-5 4 0,-3 2-1,-1-5 1,3-3-2,-5-11 0,11-6-3,0-20-8,0 0-24,4-19 0,12-1-1,-3-12-2</inkml:trace>
  <inkml:trace contextRef="#ctx0" brushRef="#br0" timeOffset="1466">1036 194 71,'0'0'35,"0"19"-1,0-19 1,17 14-26,-17-14-3,30 3 0,-14-9-2,6 2 0,-5-9-1,1-1-1,-7-5 0,-1 0 0,-7 0-1,-3 5-1,0 14 0,-16-13 1,3 19-1,-1 12 0,1 10 0,0 6 1,3 7-1,3 2 0,5-1 1,4-6-1,3-3 0,7-10-1,2-5-2,-1-20-6,16 5-16,-11-20-13,8 1 1,-5-14-1,8 4 1</inkml:trace>
  <inkml:trace contextRef="#ctx0" brushRef="#br0" timeOffset="1903">1484 13 75,'0'0'34,"6"16"0,-6-16 1,-16 28-28,-3-12-3,6 7 0,-3 3-1,13 4 0,3-4-1,6 3 0,7-2-1,4-1 0,1-1 0,-4-2 0,-7-6 0,-7 1-1,-8-4 0,-7-4 0,-4 0-1,-5-1-2,5 4-5,-16-13-29,11 4 2,-2-9-1,3-3-2</inkml:trace>
</inkml:ink>
</file>

<file path=ppt/ink/ink3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7:09.1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228 30 54,'0'0'35,"0"0"-1,9-14 0,-9 14-16,0 0-8,0 0-3,-29-11-2,14 12-2,-12-1 0,0 0-1,0 2-1,2 2 0,3-2 0,6-1 0,3-1-1,13 0 0,0 0 0,0 0 0,0 0 1,-4-15-1,4 15 0,0 0 1,0 0-1,0 0 1,0 0 0,2 16 1,-3-2-1,1 6 1,-3 3-1,3 8 1,-1-1 0,1 6-1,-2 2 0,1 3 0,-1-2 0,-2 0 0,1-1-1,-1-3 1,2-2-1,-1-3 1,-1-6-1,4-3 0,0-5 0,0-16 0,0 21 0,0-21 0,0 0 0,0 0-1,0 0-2,0 0-3,0 0-6,-5-19-22,5 19-5,18-32 1,2 15-1</inkml:trace>
  <inkml:trace contextRef="#ctx0" brushRef="#br0" timeOffset="515">176 262 86,'0'0'36,"-19"4"-1,3 12-2,-5-16-25,1 8-5,-2-3-4,-1-10-13,2 5-21,8-6-1,13 6-1,-5-16 0</inkml:trace>
  <inkml:trace contextRef="#ctx0" brushRef="#br0" timeOffset="858">243 445 68,'-9'-20'36,"5"7"-1,4 13-7,7-19-8,11 19-12,-18 0-2,26-3 0,-13 7-3,1 9 0,-2 5-1,-5 4-1,-4 4 0,-6 1 0,-4 4 0,-5-1-1,-1-1 0,-3 0 1,3-5-1,3-3 0,3-3 1,7-4-1,0-14 1,13 18 0,3-17 0,1 2 0,2-4 0,3-4 0,-1 5 0,2-1-1,-3 1-1,-2-3-1,-4 3-3,-14-14-16,0 14-18,9-25 0,-6 9 0,-10-10 0</inkml:trace>
  <inkml:trace contextRef="#ctx0" brushRef="#br0" timeOffset="1404">701 211 98,'-14'-13'37,"14"13"2,-26-1-3,26 1-33,-25 7-3,5-11-7,20 4-29,-20 7-2,20-7 1,-2 19-3</inkml:trace>
  <inkml:trace contextRef="#ctx0" brushRef="#br0" timeOffset="1576">698 433 75,'0'0'38,"-3"27"0,3-27 0,-13 33-21,4-20-13,-4-3-3,-3 2-9,-8-15-28,24 3 0,-23-16-3,22 3 0</inkml:trace>
</inkml:ink>
</file>

<file path=ppt/ink/ink3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7:13.0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 59 80,'0'-17'38,"-6"-3"-1,6 20 0,6-22-30,-6 22-1,0 0-1,9 32-2,-8-8 0,2 13-1,1 6-1,-1 9 0,-1 3 0,2 1 0,-3-1-1,1-3 1,1-6-1,1-4 1,-1-6-1,1-10 0,1 1 0,-1-10 0,1-4 0,-5-13-1,5 13 0,-5-13-3,0 0-3,-5-38-18,9 20-13,-3-16 0,11 5-1,-5-11 1</inkml:trace>
  <inkml:trace contextRef="#ctx0" brushRef="#br0" timeOffset="343">272 9 81,'0'0'37,"0"0"0,19 3 1,-24 13-30,10 20-2,-14 0-1,3 10-2,-8 2 0,-1 1-2,-7 1 0,3-2 1,0-4-2,2-3 1,4-3 0,6-3-1,4-4 0,3-7 0,1-1-1,4-9-1,-5-14-1,0 0-4,11 15-11,-21-30-20,10 15 1,-1-33-2,5 18 2</inkml:trace>
  <inkml:trace contextRef="#ctx0" brushRef="#br0" timeOffset="639">216 304 73,'-13'-19'34,"13"19"-1,-37 5 1,22 6-28,-10 4-9,-7-5-29,3-1 1,0-5-4,5-1 1</inkml:trace>
  <inkml:trace contextRef="#ctx0" brushRef="#br0" timeOffset="1092">382 301 64,'0'0'36,"0"0"-2,-12-16 2,12 16-24,16-7-4,-2 12-2,-1-1-1,4 10-1,-4 4-1,0 8-1,-7 1 0,-2 8-1,-8 0 0,0 0 0,-8-3-1,0-6 0,1-6 0,11-20 0,-15 15 0,15-15 0,9-19 0,6-3 0,3-7 0,3-6 0,3-7 0,-2 0 1,-3-1 0,-3 4-1,-3 5 1,-8 12 0,-5 9 0,0 13 0,-14 19 0,10 9 0,-5 11-1,5 4 1,4 4 0,0-2 0,4-5-1,5-3-1,0-10 0,2-14-2,4-1-5,-14-25-17,15 5-14,-7-13 0,9 3 0,-8-5 0</inkml:trace>
  <inkml:trace contextRef="#ctx0" brushRef="#br0" timeOffset="1638">898 432 86,'0'0'35,"0"0"0,-17 11-2,17-11-28,11 16-1,-11-16 0,0 0-2,22 6 1,-22-6-1,22-22 0,-14 5 0,-3 1 0,-2-1 0,-3 17-1,0 0 0,-25-3 0,12 17-1,0 7 0,1 3-2,2-2-2,6 10-15,4-32-19,0 0 0,-13-19-2,13-13 0</inkml:trace>
</inkml:ink>
</file>

<file path=ppt/ink/ink3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7:17.2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115 55 76,'-3'-26'37,"6"13"-1,-12-5 2,9 18-30,0 0-1,0 0-2,-19 19 0,10 7-2,-5 8 0,1 9 0,-3 8-1,6 5 0,0 3-1,1 8 0,3-4 0,6 2 0,4-4-1,9-7 1,3-2-1,3-6 0,6-6 1,2-1-1,0-7 0,-1-4 0,-5-8 0,-3-3-2,-1-5-1,-17-12-3,26 4-14,-30-27-20,16 10 2,-12-16-2,5 6 1</inkml:trace>
  <inkml:trace contextRef="#ctx0" brushRef="#br0" timeOffset="374">313 205 83,'-3'-14'39,"3"14"-1,0 0 1,-1 14-31,12 28-1,-2 6-2,3 14-2,1 6-1,0 4 0,1-4-1,-2-6 0,2-11-1,-3-14 1,-3-10-1,-8-27 0,22 5 0,-13-25 1,4-12-1,-3-14 0,5-12 0,0-11 0,1-5 0,-3 3 0,1 3 0,-4 10-1,1 14 0,-6 15-1,-5 29-2,-12-16-6,11 42-18,-15-10-11,10 17 0,-6-6-1,9 4 2</inkml:trace>
  <inkml:trace contextRef="#ctx0" brushRef="#br0" timeOffset="686">538 386 94,'0'0'35,"0"0"1,-25 0-8,12 1-21,-10-1-4,-2 2-1,-4-2-4,-5-10-15,9 7-20,-1-7 1,13 1-1,3-4-1</inkml:trace>
  <inkml:trace contextRef="#ctx0" brushRef="#br0" timeOffset="1014">716 426 69,'0'0'36,"0"0"0,0 0 1,-5 35-21,3-12-11,6 12-1,1-3-1,4 1-1,2-1-2,5-8 1,3-5-1,3-13 0,4-10 0,-3-9 0,0-8 0,-3-10 0,-2-3 1,-8-3-1,-1-1 1,-5 9 0,-2 3 0,-4 7 1,2 19-1,0 0 0,-10 21 1,8 16 0,-2 4-1,6 11 1,-2 7-1,1 10 0,0-4-1,2-4 1,0-4-1,-3-8 0,0-6 0,-4-8-1,-5-8 1,-1-8 0,-6-6 0,-1-4 0,-1-6-1,-1-3-2,4 2-1,-7-17-9,22 15-22,-15-22-4,15 9 0,-3-10-1</inkml:trace>
</inkml:ink>
</file>

<file path=ppt/ink/ink3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7:46.5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54 71 46,'0'0'32,"-23"10"1,23-10-1,-11 17-18,-2-20-3,13 3-3,0 0-3,0 0-2,15 5 1,-2-10-2,-13 5 1,27-21-1,-17 4 0,-4 1 0,-2-2 0,-4 18-1,-13-24 0,13 24 1,-27 0-1,14 10 0,0 8 0,4-1 0,3 4 0,6-2 0,5-5 0,-5-14 0,22 11-1,-22-11 0,23-17 0,-12-1-2,-11 18-2,3-38-24,-3 38-10,4-22 1,-4 22-2</inkml:trace>
</inkml:ink>
</file>

<file path=ppt/ink/ink3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7:47.6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32 208 62,'-16'6'35,"16"-6"-1,0 0 0,-17-9-20,17 9-6,0 0-2,24 1-1,-24-1-1,31-8-2,-14-3 1,5 3 0,-5-4-1,5 3 1,-5-3-1,-4 6-1,-13 6 1,18 9-1,-18 4 0,0 7 1,-6 3-2,-1 5 2,-3 3-1,2 1 0,-3-3 0,5-4 0,-1-3 0,2-4 0,4-2 0,1-16-1,0 19-1,0-19-2,0 0-3,0 0-20,0 0-13,9-15-1,-9 15 0,17-19 0</inkml:trace>
  <inkml:trace contextRef="#ctx0" brushRef="#br0" timeOffset="421">339 268 90,'0'0'38,"0"0"1,4 38 0,-8-14-32,5 11-2,-9 3 0,8 12-1,-5 4-1,1 3-2,1-1 0,2 0 0,2-3-1,-1-8 0,0-4 0,0-9-1,0-5 0,-1-14-2,1-13-3,0 0-16,-8-25-18,4-7 1,8 1-2,-7-14 2</inkml:trace>
  <inkml:trace contextRef="#ctx0" brushRef="#br0" timeOffset="671">349 239 81,'9'-24'38,"11"14"-1,-14-5 1,20 14-31,-6-2 0,7 15-2,-2-4-1,3 13-1,-8 2-1,-3 7-1,-7 8 0,-5 2-1,-10-2 0,-3-2 0,-13 2 0,-6-8-2,-6-2-2,-6-20-7,13 6-28,-6-19 1,14 5 0,2-13-3</inkml:trace>
  <inkml:trace contextRef="#ctx0" brushRef="#br0" timeOffset="1263">916-6 82,'0'0'38,"0"0"-2,-19-3 3,15 22-31,-15-3-2,5 13 1,-8 4-3,3 11 0,-1 3-2,3 8 0,4 4 0,5 1 0,7 3-2,7-3 1,2-4 0,10-5-1,-1-1 0,0-9-1,2-8-1,-3-10 0,2-2-2,-5-18-3,8 7-18,-12-23-15,8 1 2,-8-15-2,4 7 2</inkml:trace>
  <inkml:trace contextRef="#ctx0" brushRef="#br0" timeOffset="1607">1006 300 75,'0'0'36,"0"0"0,13-16 1,13 19-27,-26-3-2,25-1-2,-25 1-1,24 19-1,-14-5-1,-1 11-1,-8 0-1,-3 5 1,-3-4-2,-6 0 0,2-4 0,-1-8 0,10-14-1,-13 3 1,13-3-1,10-31 0,3 4 0,4-3 1,4-4 0,-1 0 0,0 2 0,-4 5 1,-3 5 0,-13 22 1,0 0-1,0 0 0,6 14 1,-12 13 0,0 7-1,3 6 1,0 4-1,8-2 0,-1-1-1,8-5 0,-2-9 0,7-10-2,5-9-2,-5-16-4,12 8-16,-14-30-16,8 7 1,-9-15-2,7 5 2</inkml:trace>
  <inkml:trace contextRef="#ctx0" brushRef="#br0" timeOffset="2652">1569 526 73,'0'0'37,"-21"3"-1,19 13 2,-14-5-27,16 15-1,-15-1-4,4 10-2,-2-7-1,-5 3-4,8-3-2,-7-18-15,5 6-21,12-16 1,0 0 0,3-28 0</inkml:trace>
</inkml:ink>
</file>

<file path=ppt/ink/ink3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7:50.6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28 251 90,'0'0'37,"-11"13"0,12 7 1,-9 6-33,6 8 0,-5-2-2,6 1-1,2 2 0,3-8-2,6-4 0,6-8 0,5-9 0,0-9 0,1-7-1,1-11 1,-3-5 0,-1-9-1,-4 1 2,-5-1-1,-5 3 2,-2 3-1,-3 3 0,0 10 1,0 16 0,0 0-1,2 23 1,1 9 0,-2 7-1,1 8 0,-1 5 0,-1 6-1,0 0 1,-3 0 0,-1-5-1,-1-3 0,-2-7 0,0-4 0,-3-7-1,-2-3 2,2-6-2,-1-9 1,-2-1 0,-2-12-1,2-2 0,-3-11-3,16 12-4,-32-44-17,25 20-14,-1-12-1,9 4 0,-2-9 0</inkml:trace>
  <inkml:trace contextRef="#ctx0" brushRef="#br0" timeOffset="1045">654 0 77,'0'0'36,"0"0"-3,0 0 4,0 0-24,29 6-3,-29-6-2,22 23-2,-9-3-2,6 12 0,-2 7-2,2 12 0,-5 7-1,-2 7 1,-8 5-2,-1 0 1,-10-1-1,-5-2 1,-5-8-1,-6-8 0,-6-12-1,-9-11-2,-1-4-2,-14-21-18,12 10-17,-5-11 0,6-1-2,-2-7 1</inkml:trace>
</inkml:ink>
</file>

<file path=ppt/ink/ink3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7:53.2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 53 78,'-3'-22'37,"3"22"-2,-6-30 3,6 30-29,0 0-1,0 0-2,0 16-1,3 11-1,-3 3 0,6 17-1,-1 5-1,4 6 0,-3 0-1,4 0 0,-3-4-1,2-8 1,0-6-2,-4-13 0,1-7-1,-6-20-2,0 0-5,0-15-27,7-8-3,-2-19 0,8 1 0</inkml:trace>
  <inkml:trace contextRef="#ctx0" brushRef="#br0" timeOffset="249">215 20 86,'9'-19'36,"-9"6"1,0 13 0,-6 23-28,6 11-2,-12 5-2,3 12-1,-4 2 0,-1 7-2,-1-4-1,4-2 1,-1-7-2,3-7 0,3-4-2,1-15-2,7 5-11,-2-26-23,0 0-1,4-14 0,4-10-1</inkml:trace>
</inkml:ink>
</file>

<file path=ppt/ink/ink3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7:54.5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6 223 79,'-13'3'35,"13"-3"-5,0 0 5,0 0-26,13-9-1,-13 9-2,32-13-1,-10 4-2,5 3 1,-2-1-2,-2 1 1,-4 0-1,0 6 0,-19 0 0,18 9-1,-18 4 1,-2 6-1,-6 6 0,1 3 0,-3 4 0,3 5 0,-2-4-1,5-1 1,-1-5-1,4-3 1,1-7-2,0-17 0,0 17-2,0-17-4,0 0-17,13-21-15,-13 21 0,16-31-1,-5 16 1</inkml:trace>
  <inkml:trace contextRef="#ctx0" brushRef="#br0" timeOffset="468">384 361 62,'3'-14'37,"-7"-4"1,4 18 0,-3-22-9,6 35-21,-9 2-1,6 20-1,-6 4-2,5 15 0,-4 4-2,4 11-1,-1 1 0,-1-5 0,3-4-1,0-8 0,-2-11 0,0-6-1,2-9 0,0-27-1,-4 16-2,4-16-4,-5-16-8,-3-16-23,12 4 1,-7-17 0,10 4-1</inkml:trace>
  <inkml:trace contextRef="#ctx0" brushRef="#br0" timeOffset="734">364 323 85,'13'-14'36,"-4"-1"-1,15 17 2,-6-2-26,12 23-4,-10 0-2,2 9-1,-8 6-1,-3 0-1,-14-2-1,-7-2 0,-9-5-1,-9-13-3,1 1-2,-17-24-20,18 9-13,-1-13 0,27 11-1,-22-21 0</inkml:trace>
  <inkml:trace contextRef="#ctx0" brushRef="#br0" timeOffset="1576">842 13 63,'0'-20'36,"0"20"0,0 0 1,0 0-15,0 0-13,-6 35-2,-8-8-2,4 16 0,-8-1-2,2 12 0,-4 0-1,4 2 0,1 3 0,5-3-1,7 0-1,6-5 1,5-2-1,6-8 1,2-5-2,4-8 0,3-3-1,-1-15-3,4 0-5,-17-23-24,16 1-5,-12-15 0,8 2 0</inkml:trace>
  <inkml:trace contextRef="#ctx0" brushRef="#br0" timeOffset="1888">939 291 53,'0'0'36,"12"-11"0,-12 11 0,17-6-7,-17 6-21,26 3 0,-26-3-2,26 22-1,-17-2-2,1 8 0,-7 1-2,-3 4 1,-4-2-1,-4-4-1,1-3 0,-2-10-1,9-14 1,0 0-1,0 0 0,6-35 1,12 8-1,3-8 1,1-6 0,3-4 0,-2 4 0,-1 3 1,-8 6 0,-2 10 0,-8 6 0,-4 16 1,-4 13-1,-5 11 0,0 8 0,1 7 0,2 6-1,3 3 1,3-3 0,4-4-1,6-4-1,5-11 0,4-6-2,-2-17-2,9 3-7,-17-26-23,14 1-4,-10-18 1,7 2-1</inkml:trace>
  <inkml:trace contextRef="#ctx0" brushRef="#br0" timeOffset="3386">1504 616 89,'10'-15'35,"-10"15"2,-1 18-8,2 7-19,-11-4-3,3 14-3,-5-1 0,-1 5-2,-3-5-1,0-7-3,5-2-4,-11-18-30,22-7-2,0 0 1,7-21-2</inkml:trace>
  <inkml:trace contextRef="#ctx0" brushRef="#br0" timeOffset="3713">1746 268 68,'0'0'35,"-17"1"-1,17-1 1,0 0-23,7 19-5,-7-19-1,27 8-1,-5-7-2,7 3 0,2-8 0,3 4 0,-2-1-1,-1-1 0,-7 1 0,-5 2-1,-19-1 1,9 21-1,-15-4-1,-10 6 0,-1 2 1,-4 6-1,-2-1 0,1 1 1,1 1-1,0-7 1,8-5-1,5-3 1,3-3-1,5-14 1,6 16 0,-6-16 0,23 5 0,-7-2-1,3-3 1,3 0-1,-2 0 1,2 2-1,-2-4 1,-1 1-2,1 1 0,-4-5-3,3 10-3,-15-23-16,17 13-16,-13-11 0,10 1-1,-8-10 1</inkml:trace>
  <inkml:trace contextRef="#ctx0" brushRef="#br0" timeOffset="4493">2504 80 88,'0'0'37,"0"0"0,17-6 0,-17 6-29,25 13-1,-11-1-1,8 13-2,-2 1 0,3 10-1,-4 7-1,-1 9 0,-8 5 0,-7 4-1,-6 2-1,-12-4 1,-6-2-1,-8-6-1,-2-4-1,-11-15-3,10 6-12,-18-24-22,18-1-1,-5-8-1,6-4-1</inkml:trace>
  <inkml:trace contextRef="#ctx0" brushRef="#br0" timeOffset="5975">2889 60 47,'0'0'33,"-17"-21"0,8 7 1,9 14-15,-9-22-7,9 22-4,0 0-1,19-7-1,-19 7-1,29 3-1,-14 0-1,6 7 1,0-2-1,2 4-1,-3 1 0,2 3 0,-5 5 0,-2 5-1,-4 6-1,-2 6 1,-2 8-1,-5 8 1,-2 6-1,-5 5 0,-3 1 0,-4-3 1,-4-4-1,-6-8 0,-7-9 0,-1-11-2,0-5-2,-10-17-9,19 3-24,-4-11-3,25-1 1,0 0-2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9:43.45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189 109 40,'4'-21'31,"-4"21"2,5-29-1,-5 29-15,0-23-6,0 23-1,-3-23-4,3 23-1,-13-13-2,13 13 0,-28 2-1,11 8 0,-5 1 0,-1 9-1,-2 2 1,-1 5-2,8 3 0,4 0-2,8 2 1,2-8-2,11 1-1,2-11 1,8-1 0,1-10 1,2-5 1,-1-6 1,-3-8 1,1-1 1,-7-9 0,3 2 1,-8-5 0,2 9 0,-7-5 0,4 11 1,-4 14-1,0 0 0,0 0-1,9 13 0,-3 10 0,-2 3-1,5 5 0,-2-1-4,6 8-3,-17-18-28,18 5-5,-14-25 2,31 15-3</inkml:trace>
  <inkml:trace contextRef="#ctx0" brushRef="#br0" timeOffset="468">369 45 71,'0'0'36,"-2"34"-3,2-11-8,6 6-19,-3 2-1,4 7-3,-5-8 0,-2-5-2,0-4-1,0-21 0,-10 14-1,10-14 1,-18-14 1,11-2 0,3-6 1,2 2 1,2-6 1,6 4 1,-3-7-1,10 5 1,-4-2-1,8 9 1,-4-2-1,3 7-1,-3 2 0,5 10 0,-4 5 1,2 6-2,-3 6 1,-1 6-2,-2 5 2,-1 2-2,-5 3 2,-1-6-3,-2 1 0,-2-5-1,2 2-2,-1-25-21,3 14-13,-3-14 1,31-13-3,-9-8 1</inkml:trace>
</inkml:ink>
</file>

<file path=ppt/ink/ink3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8:01.5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 76 74,'-4'-17'37,"4"17"-2,-2-19-1,16 23-23,-14-4-4,3 27 0,-5-2-3,4 10 0,-2 5-1,3 13 0,0 2-1,3 8 0,0-4-1,4-3 0,-2-6 0,1-4 0,-2-9-2,-1-11-1,0-4-2,-6-22-3,0 0-17,8-16-15,4-10 2,-6-19-2,12 3 2</inkml:trace>
  <inkml:trace contextRef="#ctx0" brushRef="#br0" timeOffset="234">273 50 82,'15'-28'36,"-7"3"0,-8 25-6,0 0-20,12 15-2,-26 11-2,7 20-1,-11 8-1,9 14 0,-9 8-2,3 0 0,-2-2-1,4-5 0,0-10-1,1-11 0,0-10-2,-2-17-1,10-4-4,-14-21-28,18 4-3,18-28-1,1 3-1</inkml:trace>
</inkml:ink>
</file>

<file path=ppt/ink/ink3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8:02.7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83 81 67,'-19'-12'35,"19"12"-1,0 0 1,0 0-26,0 0-2,0 0-1,20-1-2,-20 1-1,29-13 0,-13 1-1,4 0 0,-1 1 1,4-1-1,-2 6 1,0 5-1,-5 2 0,0 10 0,-6 3 0,-4 6-1,-7 6 0,-4 6 0,-4 1 0,-1 7 0,0 4 0,3 3 0,-2 3-1,6-2 1,-1 3-1,3-5 1,-2-5-1,1-4 1,-5-5-1,1-12 0,-5-5 1,11-15-1,-26 8 0,13-10 1,-3-3-1,1-1 0,2-2-1,0-2 0,13 10-2,-20-19-3,20 19-13,-6-19-21,15 6 1,-3-10 0,12 5-1</inkml:trace>
  <inkml:trace contextRef="#ctx0" brushRef="#br0" timeOffset="421">285 299 67,'0'0'38,"-7"-25"-2,-7 27 1,-24-8-15,12 18-19,-10 1-4,-15-9-31,12 0-5,0-12 1,4-11-4</inkml:trace>
</inkml:ink>
</file>

<file path=ppt/ink/ink3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8:30.7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52 122 26,'0'0'29,"-4"-13"2,4 13 0,0 0-14,-10-19-5,10 19-1,0 0-1,0 0-2,-7-13-2,7 13-2,0 0 0,0 0-1,0 0 0,0 0 0,0 0-1,-9 14 0,9-14 0,-9 25 0,5-8-1,-1 11 1,5 4 0,-4 3-1,4 3 0,0 3 0,4-4 0,1-5 0,4-6-1,1-5 1,0-8-1,4-8 0,2-6 1,2-9-1,-2-6 0,0-6 0,-2 3 0,-1-3 0,-1 3 0,-6 4-1,-6 15 1,0 0 0,0 0 0,16 24 0,-12-2 0,0 1 0,5 2-1,1-6 2,6-3-1,-1-7-1,5-11 2,-3-10-1,1-8 0,-1-11 0,-4-12 0,-1-6 0,-3-5 1,-4 0-1,-5 3 0,-2 5 0,-4 5 0,-3 12-1,-4 14-1,-9 3-4,11 21-19,-13-12-13,11 9 0,-3-3-1,16-3 1</inkml:trace>
  <inkml:trace contextRef="#ctx0" brushRef="#br0" timeOffset="796">579 296 71,'0'0'34,"-13"20"0,13-20-1,7 19-27,-7-19-1,19 4 0,-19-4-1,26-14 0,-13-1-1,1-4 0,-10-1 1,-1 1-1,-8 3-1,5 16 0,-18-18 0,5 21-1,-2 4 0,2 5 0,1 1-1,12-13-1,-14 22-2,14-22-8,0 0-26,4-22-1,6 5 0,-4-14-2</inkml:trace>
</inkml:ink>
</file>

<file path=ppt/ink/ink3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8:32.4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35 293 59,'-4'-13'36,"4"13"-1,-1-16 1,1 16-21,0 0-5,13 3-2,-13-3-1,1 33-2,-2-2-1,4 11 0,-5 7-2,1 9 2,-2 2-3,1 1 1,-5 1 0,3-4-2,-3-6 1,2-10-1,-1-4 0,2-11 0,0-5 0,1-6 0,3-16-2,0 0 0,0 0-1,0 0-3,14-16-9,-19-10-25,18 4 1,-6-9 1,10 3-1</inkml:trace>
  <inkml:trace contextRef="#ctx0" brushRef="#br0" timeOffset="343">15 296 77,'-4'-22'36,"10"9"0,2-1-7,16 12-20,-1-1-2,13 15-1,-4-1-2,7 7 0,-4-1-1,-5 9-1,-7 0 0,-8 6-1,-12-1 0,-11-3-1,-9 1-1,-12-3-1,-6 8-2,-11-21-12,5 13-22,1-15 1,11 4-2,-2-9 0</inkml:trace>
  <inkml:trace contextRef="#ctx0" brushRef="#br0" timeOffset="1576">655 57 62,'-3'-17'35,"-1"-2"1,4 19-6,-10-22-15,10 22-7,-17 7 0,8 11-2,-8 1 0,1 10-2,-2 7 0,4 10-1,-4 0 0,7 6-1,-1 2-1,8 4 1,0 0-1,4-6 0,4-2-1,2-9 1,-1-2 0,4-9-1,0-6 0,0-10-1,-9-14-3,17 4-4,3-4-24,-8-17-8,7 3 1,-3-11-2</inkml:trace>
  <inkml:trace contextRef="#ctx0" brushRef="#br0" timeOffset="8565">826 332 49,'-17'-1'33,"17"1"1,0 0 0,0 0-23,-7-13-1,7 13-1,0 0-3,21-5-1,-21 5-1,22 2 0,-9-1-1,0 6 0,-13-7-1,20 26 0,-15-4 0,-4 6 0,-4 8-1,-2 1 0,-8 1-1,1 1 1,-1-1-1,1-9 1,2-9 0,10-20-1,-11 11 0,11-11 0,14-15 0,-2-4 0,6-9 1,3-5-2,3-5 1,0-2 0,-3-1 0,1 2 1,-8 2-1,2 8 1,-7 7 0,-9 22-1,0 0 1,0 0 0,-4 20 0,-5 9 0,-3 7-1,2 6 1,2-3-1,5 2 0,3-6 1,4-4-1,6-6 0,3-12 0,5-4-1,-2-9-1,2-3-3,-9-17-10,14 12-24,-13-13 0,6 6 0,-8-5-2</inkml:trace>
  <inkml:trace contextRef="#ctx0" brushRef="#br0" timeOffset="9704">1238 646 53,'5'-17'37,"-5"17"0,0 0 0,0 0-13,2 16-15,-12 2-2,4 13-3,-6-4 0,2 12-2,-1-1 0,-2-5-3,2-7-1,-3-10-4,12 4-22,2-20-10,0 0 1,-7-28-3</inkml:trace>
  <inkml:trace contextRef="#ctx0" brushRef="#br0" timeOffset="10141">1448 374 49,'0'-17'36,"0"17"-1,0 0 0,0 0-17,4-13-7,-4 13-2,0 0-2,-4 30-2,-1-7-2,1 9 0,0 3 0,-1 4-1,5 3-1,5-2 0,-1-4-1,5-8 0,2-11 0,4-9 0,2-10-1,0-8 1,4-9 0,-5-5-1,1-8 0,-1 3 1,-3 0 0,-4 3 0,-5 11 0,-4 15 0,0 0 0,0 0 0,10 19 0,-6 1 0,4 4 0,0-1 0,5-4 0,0-4 0,6-6 0,-1-6 0,-1-9 0,-1-7 0,-3-10 0,-4-7 0,-1-8 0,-5-1 0,-3-3 0,-3 0 0,-5 2-1,-5-2-2,3 13-2,-18-9-16,15 19-17,-4-4 0,8 10-2,-1 0 2</inkml:trace>
  <inkml:trace contextRef="#ctx0" brushRef="#br0" timeOffset="10827">2001 121 63,'0'0'36,"3"-25"1,-3 25-1,14-26-24,4 29-3,-18-3-1,26 6-2,-10 4-2,1 6 0,2 6-2,-2 7 1,-4 1-2,-3 8 1,-4 3-1,-6 9 0,-9 2-1,-4 3 1,-8-3-1,-10-6-3,1 5-5,-22-18-31,13-3-1,-5-15 0,7-9-2</inkml:trace>
</inkml:ink>
</file>

<file path=ppt/ink/ink3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14.7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-5 71 70,'4'-18'33,"-4"18"-8,0 0-25,0 0-28,12 28-4,-10-5-2</inkml:trace>
  <inkml:trace contextRef="#ctx0" brushRef="#br0" timeOffset="11451">6020 40 88,'5'-34'32,"-1"14"-2,-4 20-34,0 0-26,9 26-3,-5 1 0</inkml:trace>
</inkml:ink>
</file>

<file path=ppt/ink/ink3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8:59.1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353 325 36,'0'0'32,"-17"5"-1,17-5 2,0 0-16,0 0-6,0 0-3,0 0 0,0 0-3,0 0-2,0 0 1,0 0-2,0 0 1,0 0-1,6-19 0,-6 19 0,20-16-1,-20 16 0,23-12 1,-10 6-1,-13 6 0,22-6 0,-22 6 0,17 13 1,-17-13-2,12 27 0,-12-7 1,0 6-1,-3 0 0,-1 5-1,-2-8 1,-3 1-1,5-6 1,-2-4 1,6-14-2,-3 14 1,3-14 1,0 0-1,22-3 0,-22 3 0,24 3 0,-24-3 0,19 13 1,-19-13-1,6 22 0,-10-6 1,-4-1-1,-2 2 0,-3-2 0,-1-1 1,-3-2-1,-1-5 0,-2-1 0,0-7 0,4 1-1,-2-6-2,18 6-4,-31-16-26,31 16-4,-5-24 0,5 24-3</inkml:trace>
  <inkml:trace contextRef="#ctx0" brushRef="#br0" timeOffset="780">314 66 65,'-8'-22'35,"8"22"0,-20-29 1,20 29-24,-19-16-3,19 16-1,-31 7-2,18 11-2,-8 1 0,3 5-1,-3 8 0,1 2-1,-4 4 0,3 0-2,2 1 1,2 3-1,-2-1 0,4 1 0,4-1 0,2-2-1,5 1 1,2-4 0,2 0-1,2-2 2,2-6-1,5 5 0,1-4-1,4 3 1,2-1 0,2-1 0,0 1 0,4-3 0,4-1 0,3-2-1,3-2 1,1-5 0,3-4-1,5-2 1,0-6-1,3-6 1,-1-7 0,-4-11-1,0-4 1,-6-10-1,-1-7 1,-4-14 0,-4-6 0,-8-14 1,-1-6-1,-5-4 1,-7-4 0,-8 4 0,-8 4 1,-7 11-1,-12 7 0,-7 21-1,-13 13 1,-4 15-1,-5 18-2,-4 6-4,19 23-20,-8-11-14,21 14 1,7-6-3,16 2 1</inkml:trace>
</inkml:ink>
</file>

<file path=ppt/ink/ink3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03.9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46 115 66,'0'0'37,"0"-26"-2,0 26 3,3-18-27,-3 18-3,1 18-1,4 7-1,-10 5-1,10 15-3,-10 2 1,5 10-2,-4 1 1,1-4-2,2-3 1,-4-7-2,3-6 1,-3-11 0,4-6-1,1-8 1,0-13-3,0 0 0,0 0-3,0 0-17,0-18-16,-3-6 1,10 3-2,-14-16 2</inkml:trace>
  <inkml:trace contextRef="#ctx0" brushRef="#br0" timeOffset="390">-3 75 68,'1'-13'34,"-1"13"-4,12-27 4,7 21-25,-8-12-1,13 14-2,-3-4-2,8 13-1,-5 1 0,5 7-1,-6 5 0,-6 4-1,-8 7 0,-11 0 0,-9 0-1,-7-1 0,-5-1 0,-6-8 0,2 1-1,2-7 0,6 1 1,19-14-1,-16 15 1,16-15-2,18 18 3,0-2-1,3 5 0,-1 9 0,-1 0 0,3 5 0,-8 3 1,2 2-1,-6-1-1,-2-11 1,-3 0-3,-5-28-5,12 27-28,-12-27 0,0 0-2,4-19 2</inkml:trace>
  <inkml:trace contextRef="#ctx0" brushRef="#br0" timeOffset="843">265 445 65,'16'-16'35,"-11"-1"1,6 4 0,-5-11-27,7 11-1,-9-10-3,2 8 0,-7-2-2,1 17 1,-13-9-3,0 12 1,0 10 0,-1 11-1,0 4 0,5 7-1,2 3 0,7 3-1,4-1-1,2-3 1,7-10-3,3-9 1,2-6-1,-1-12 0,6-6 1,-4-9 0,1-6 1,-7-9 0,0-7 2,1 1 0,-3 0 3,-1 8-1,-2 4 2,-8 24-1,14-13 0,-14 13-1,12 30 0,-8-1 0,-3 3-3,-1 2 1,0-1-2,-1-11 2,0-1-1,1-21 0,-9 17 0,9-17 0,-10-15 0,5-3 1,5-6 0,3-9 1,3-3 0,3 2 1,-1-2 0,8 5 1,-3 2-1,2 10 2,2 4-2,1 17-1,-2 4 2,3 14-3,-8 6 0,2 4-1,-4 1 1,-5 2-2,1-3 1,-8-5-1,1-1-3,2-24-1,-11 19-6,-4-32-5,15 13-5,-3-30 4,19 17 6,-14-22 7,11 5 2,4-2 6,-4-6 5,13 19 8,-17-12 4,20 28-1,-23-12-7,20 31-4,-17 2-2,7 15-3,-6 1 0,-1 8-2,-7 0 0,0 1-2,-6-3 0,-9-16-3,8 6-7,-17-24-27,22-6 1,-13-6-2,13 6 0</inkml:trace>
  <inkml:trace contextRef="#ctx0" brushRef="#br0" timeOffset="1716">917 305 88,'0'0'35,"-15"19"2,21 7-2,-12 2-31,3 9-2,-4 1 0,6 4-3,2-4 0,3-3 1,5-11-2,7-10 1,3-9 0,3-11 1,-1-7 0,1-13 0,-4-7 0,-5-7 1,-5 0 0,-6-1 0,-9 9 0,-7 5 0,-3 10-1,-6 5-3,4 29-17,-12-5-17,13 10 1,-3-4-2,16 3 1</inkml:trace>
  <inkml:trace contextRef="#ctx0" brushRef="#br0" timeOffset="2075">1097 286 79,'4'32'36,"-4"4"-1,9 12 0,-7-6-31,10 6-2,-5-7 0,5-5 0,-2-15-2,-10-21 1,22 12 0,-22-12 0,22-30 0,-11 6 0,-2-10 1,-2-2-1,-2 2-1,-4-2 1,-1 8-3,-9-2-3,9 15-22,-11-8-9,11 23 0,-10-13-1</inkml:trace>
  <inkml:trace contextRef="#ctx0" brushRef="#br0" timeOffset="2371">1324 469 71,'13'-10'36,"9"2"0,-10-11 2,12 5-28,-12-11-3,3 6-1,-8-2-2,-3 4 0,-4 17-2,-13-9-1,-4 12 1,-5 11-3,-3 5 1,3 7-1,2 2 1,6 5-1,5 0 1,12-2 0,10 3-1,6-11 0,7-5-2,-3-14-6,13 5-29,-11-19 1,4 1-1,-9-15-2</inkml:trace>
</inkml:ink>
</file>

<file path=ppt/ink/ink3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10.1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147 343 67,'-5'-22'36,"7"6"-1,-10-7 1,8 23-24,-5-24-4,5 24-1,-21 9-2,8 6-1,-6 11-1,1 9-2,-3 3 1,5 4-2,3-2-1,4-5 0,8-5 0,4-9-1,-3-21 1,19 11 0,0-22 0,-1-10 0,2-5 1,-1-9 1,-1-2-1,-3-1 1,-4 6 0,0 3 1,-6 10-1,-5 19 1,0 0 0,12 15-2,-9 14 3,4 10-3,-4 4 0,3 0 0,0-2-1,-1-6-2,2-5-2,-7-30-15,0 0-20,0 0 2,19-30 0,-15-6 0</inkml:trace>
  <inkml:trace contextRef="#ctx0" brushRef="#br0" timeOffset="390">313 12 74,'-2'-16'38,"10"29"-1,-10 9 1,6 21-25,-1 10-7,2 13-2,-5 2 1,7 4-2,-5-4-2,-1-11-1,2-7-2,-1-17-3,2-5-4,-4-28-29,0 0-1,-3-23 2,18-8-2</inkml:trace>
  <inkml:trace contextRef="#ctx0" brushRef="#br0" timeOffset="577">461 45 58,'9'-20'37,"-9"20"0,10 13 1,-11 13-11,14 25-19,-13 6-3,6 16-1,1-1 0,-1-2-3,0-9 0,-2-6-1,2-9-2,-4-13-3,2 1-7,-4-34-27,0 0 1,0 0-1,6-29-2</inkml:trace>
</inkml:ink>
</file>

<file path=ppt/ink/ink3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11.2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205 472 80,'-2'-22'37,"4"8"0,-15-2 0,13 16-30,-26-14-1,11 18-2,-8 9 0,0 14-3,-2 3 1,2 6-3,-2 3-1,8-2 0,8-2-1,3-8 0,12-10 0,-6-17 0,29-4 1,-7-14 1,1-8 0,2-5 2,-4-9 0,1 1 2,-9 1-1,0 5 2,-6 10-1,-1 10 1,-6 13-1,0 0-1,12 36 2,-6 7-2,-5 7-1,2 11 0,1 7 0,1 5 0,-4 2-1,2-3 1,0-9-3,0-9 2,-2-8-2,1-18-1,1-6-3,-3-22-9,0 0-24,7-43 1,3 12-3,-6-16 2</inkml:trace>
  <inkml:trace contextRef="#ctx0" brushRef="#br0" timeOffset="499">296 455 82,'0'0'39,"0"0"-3,9 15 2,-9-15-29,8 37-5,-3-8-1,3 5-1,3-2-1,4-2-1,-1-7 0,3-8 0,-3-14-2,2-13 2,-3-8 0,-4-9 0,-5-8-1,1-3 2,-5 4-1,0 2 2,0 10-1,0 11 0,0 13 0,0 0-1,13 34 2,-6-2-2,2 5 1,1 4-2,-1 0 0,1-7-3,1-1-3,-11-19-22,18-1-11,-5-19 2,10-1-2</inkml:trace>
  <inkml:trace contextRef="#ctx0" brushRef="#br0" timeOffset="827">783 420 91,'4'-23'36,"-4"23"0,-23 6-3,6 14-29,-9 4 1,1 11-3,-1 2 0,4 4-2,3-3 0,8-6-1,8-6 0,7-11 0,-4-15-1,22-6 1,-6-11 0,4-10 1,-1-5 0,3-5 1,-2-1 1,-3 6 0,-4 0 0,-2 14 2,-11 18-2,17-9 1,-17 9 0,9 40-2,-9-5 1,4 6-2,0 2 1,1-1-3,-1-1-1,-4-13-5,13 4-19,-13-32-12,16 6 0,-10-26-1,11 1 1</inkml:trace>
  <inkml:trace contextRef="#ctx0" brushRef="#br0" timeOffset="1170">958 445 63,'0'0'36,"18"21"0,-17-4 1,9 21-16,-10-7-17,5 5-2,-10-6 0,1-5-2,-5-9 0,-4-8 0,13-8-1,-22-21 1,14-2-1,3-8 2,10-4 0,3 2 0,10-3 1,5 6 1,4 5 0,4 8-1,-4 4 1,4 11 0,-8 11-1,0 9 0,-8 7 0,-2 13-2,-6 1 1,-1 7-1,-3-1 0,-3-4-2,1-4-1,-7-13-7,19 5-23,-13-29-6,13 1-2,-7-14 0</inkml:trace>
  <inkml:trace contextRef="#ctx0" brushRef="#br0" timeOffset="2106">1474 112 80,'-3'-19'37,"3"19"0,-10-22 0,10 22-29,-9 13-1,5 12-2,-3 5-1,2 11 0,0 6-1,3 10-1,1 6 0,5 3-1,-2-4 0,-2-5-1,0-9 0,-2-11-2,1-8 1,-4-11-3,4-5-2,-8-29-10,9 16-23,6-37 0,4 17 0,-4-17 1</inkml:trace>
  <inkml:trace contextRef="#ctx0" brushRef="#br0" timeOffset="2340">1500 373 83,'-30'-17'34,"9"18"0,-10-1-8,10 6-23,-5 9-10,2-6-26,9 1 1,15-10-3,-1 12 1</inkml:trace>
  <inkml:trace contextRef="#ctx0" brushRef="#br0" timeOffset="2496">1577 389 93,'12'28'37,"-8"0"1,16 21-5,-13-10-28,5 7-1,-6-7-3,-6-9-3,0-1-8,-18-30-27,18 1-1,-30-43 1,16 6-1</inkml:trace>
  <inkml:trace contextRef="#ctx0" brushRef="#br0" timeOffset="2652">1541 51 64,'16'-33'36,"-8"10"0,10 23 0,-18 0-16,13 6-30,-13 13-24,-3-6-1,6 7-2,1-6 1</inkml:trace>
  <inkml:trace contextRef="#ctx0" brushRef="#br0" timeOffset="2855">1954 161 72,'-2'-25'38,"2"8"-1,-7-2 1,7 19-24,0 0-10,-17 2 1,2 13-1,2 11-1,-4-1 0,4 9-1,-2-1 0,8 6 0,1-7-1,6 2 1,0-4-1,2 0 0,1-1-1,-1-1 0,1 0 1,0 1-1,-3 2 0,0 0 0,0-2 0,0 0 0,-1-2 0,1-2 0,-2-2-1,-1-9 0,2-1-2,1-13-2,0 0-8,-22-3-22,22 3-5,7-34 1,7 13-1</inkml:trace>
  <inkml:trace contextRef="#ctx0" brushRef="#br0" timeOffset="3182">1938 460 52,'0'0'35,"-23"-15"-2,4 20 0,-7-8-12,-5 4-49,8 5-2,3-5-4,20-1 2</inkml:trace>
  <inkml:trace contextRef="#ctx0" brushRef="#br0" timeOffset="3323">1971 401 89,'23'12'38,"-21"1"-1,5 27-5,-10-8-25,12 9-2,-8 0 0,7 3-3,-4-4 0,-1-6-5,1-5-1,-4-29-17,0 0-18,-10-18 2,11-8-2,-8-24 1</inkml:trace>
  <inkml:trace contextRef="#ctx0" brushRef="#br0" timeOffset="3635">2129 479 87,'29'13'38,"-29"-13"-1,33 0-4,-18-13-25,5 4-2,-11-7-2,0 3 0,-7 0-2,-2 13 0,0 0-2,-15-6 1,-3 19-1,-1 10 0,-1 8 1,0 9-2,2 4 1,8 0-1,7 0-1,3-9-1,12-3 0,4-13-1,7-8-1,0-16 0,6-3 0,-7-19 0,1 1 1,-5-8 3,0 0 0,-3 3 3,-6 2 0,1 9 3,-5 5-1,-5 15 0,15 10 2,-6 11-3,-5 5 0,3 5-1,-1 0 0,-3-2-2,-2-6 1,-3-3 0,2-20-2,0 0 1,-19-22 0,11-6 1,4-8-2,3 1 2,4-3-1,4 4 0,1 5-1,4 7 0,3 7-2,-7-4-6,13 16-20,-11-10-10,6 9 2,-3-7-3</inkml:trace>
  <inkml:trace contextRef="#ctx0" brushRef="#br0" timeOffset="4134">2635 395 93,'0'0'37,"0"0"-1,0 19-5,0-19-26,-13 36-1,8-10 1,10 9-2,-1-1 0,6-2-1,0-2-1,-4-5 0,-9-6-1,-14-6-1,-9 1-5,-19-22-20,6 16-12,-9-6-1,7 8-2,-1-7 1</inkml:trace>
</inkml:ink>
</file>

<file path=ppt/ink/ink3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17.7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94 118 59,'0'-28'37,"4"6"0,-8-4 1,4 26-16,-2-28-15,2 28 0,-1-14-2,1 14 0,-1 14-1,2 7-1,-2 3-1,3 12 1,-2 6-2,0 10 1,-2 5-1,2 0-1,-3 1 2,1 1-2,-2-2 0,1-8 0,-1-4 0,-1-6 0,4-9 0,-3-5 0,-1-5-1,5-20-1,0 0 0,-17 3-4,17-3-4,-11-33-18,19 11-12,-1-11 0,12 2 0,-2-9 1</inkml:trace>
  <inkml:trace contextRef="#ctx0" brushRef="#br0" timeOffset="328">223 314 80,'-13'1'36,"-8"-1"-1,4 3 0,-18 0-32,2 1-2,1 5-4,-5-12-20,15 12-11,9-9-1,13 0 0,0 0-1</inkml:trace>
  <inkml:trace contextRef="#ctx0" brushRef="#br0" timeOffset="468">200 344 76,'0'0'37,"0"13"-3,2 6 3,-6-1-29,8 14-4,-3 1-1,8 5-1,2-3 0,7-4 0,-1-9 0,9-5-1,-5-14 0,5-8 1,-8-14 0,-4-1 1,-7-6-2,-10-5 0,-7 4-1,-10 2 0,-6 8-1,-7 4-1,0 13-3,-12-9-23,21 18-10,-5-2-1,15 6-1,14-13 1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9:44.8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66 505 75,'0'0'37,"-18"9"-1,10 4 0,18 14-30,-14-1 0,4 10-2,-2-1 0,-2 4-4,4 4-3,-10-22-21,11 5-13,-1-26 1,0 0-2,0 0 2</inkml:trace>
  <inkml:trace contextRef="#ctx0" brushRef="#br0" timeOffset="171">-5 364 76,'-3'-52'38,"6"16"-1,-6 2-1,20 15-26,-11 6-8,-6 13-2,0 0-4,0 0-24,-3 27-8,5-11-1,11 9 0</inkml:trace>
  <inkml:trace contextRef="#ctx0" brushRef="#br0" timeOffset="358">227 567 80,'0'23'35,"7"10"-1,-6-13-8,1 15-22,-2-6 0,3-2-2,-8-7-1,1-4-1,4-16 0,-16 9 0,16-9 0,-14-19 0,11 0 0,1-1 1,4-6 1,5 2 0,-3-5 0,9 5 1,-4-2-1,8 7 1,-1 0-1,-1 12 0,1 1-1,-2 11 1,2 9 0,-1 6-2,-2 6 2,0 7-2,-3 3 0,-3 2-2,2 5-2,-12-17-16,7 7-18,-4-16 2,9-2-3,-9-15 2</inkml:trace>
  <inkml:trace contextRef="#ctx0" brushRef="#br0" timeOffset="748">576 122 76,'-4'-14'37,"4"14"0,0 0 0,8 26-30,-5-6-2,3 13 0,-3 3-2,3 9 0,-3 2-1,1 4 0,-1 0-1,-3 1 0,-1-3 1,-1-3-1,-2-1 1,1-6-1,1 0 0,-2-3-1,3-7 1,-4-5-2,4-2-2,1-22-2,-2 31-7,2-31-26,0 0 0,2-17 0,11 3-1</inkml:trace>
  <inkml:trace contextRef="#ctx0" brushRef="#br0" timeOffset="1029">725 492 67,'0'0'33,"-29"-4"-3,6 15-5,-6 0-27,-8-6-27,5-2 0,4-3-3,2-3 1</inkml:trace>
  <inkml:trace contextRef="#ctx0" brushRef="#br0" timeOffset="1434">820 681 63,'0'0'35,"0"0"-1,17-17 1,6 15-23,-14-19-2,11 8-3,-11-10-2,4 4-2,-7-3-1,0 2 0,-6 3-2,-3 2 0,3 15-1,-18-14 1,5 15 0,-4 10 1,-1 4 0,1 7 0,0 5 1,1 5-2,3 5 0,5 1-2,8 1-2,-1-13-10,16 4-24,0-14 2,13 1-2,-3-20 2</inkml:trace>
  <inkml:trace contextRef="#ctx0" brushRef="#br0" timeOffset="1714">1052 574 72,'8'-15'34,"-6"2"-1,-2 13 1,10 14-25,-1 13-4,-6 4-1,-1 2-2,3 4-1,-2 1 0,-2-5 0,-2-7-1,-1-12 0,2-14 1,-16 4 0,8-19 0,-1-7 0,3-4 1,2-7-1,7-5 0,0 0 0,11 6 0,2-1 0,6 7-1,-2 6-2,-3 2-1,5 17-7,-22 1-27,26-6 1,-26 6-2,22-4 0</inkml:trace>
  <inkml:trace contextRef="#ctx0" brushRef="#br0" timeOffset="2120">1305 508 56,'0'-14'38,"0"14"-1,0 0-2,0 29-8,-1-8-20,2 15-2,-5 7-1,4 12-1,-3 8 0,3 9-1,-3 3 0,3-3-1,0-3-1,-3-7 1,3-7-2,-1-12 0,2-5-1,-5-18-4,5 3-5,-1-23-27,0 0 1,-10-26-1,15 3-1</inkml:trace>
  <inkml:trace contextRef="#ctx0" brushRef="#br0" timeOffset="2385">1324 607 87,'13'-27'35,"12"13"1,-16-4 0,17 13-30,-5 2-4,1 13 1,-3 4 0,-2 6-2,-4 8 0,-5 3-1,-2 3 0,-14-1-1,-2 1-1,-16-12-4,3 11-12,-13-24-19,8 1 0,-8-15-1,4 1 0</inkml:trace>
  <inkml:trace contextRef="#ctx0" brushRef="#br0" timeOffset="3226">1608 521 56,'-7'-16'35,"7"16"0,0 16-4,9 9-11,-12-5-13,10 11-2,-5 1 0,5 3-3,-7-2 1,4-2-1,-2-10 0,1-4-1,-3-17-1,-5 13 1,5-13 0,-8-17 0,0-1 1,4-6-1,0-6 0,2-2 0,4-4-1,5 1 1,-1 5-1,5 1-1,5 6-2,-1 2-2,11 19-23,-10-11-10,11 12 2,-9-5-4</inkml:trace>
  <inkml:trace contextRef="#ctx0" brushRef="#br0" timeOffset="3585">1866 642 72,'0'0'36,"0"0"-2,0 0 2,21-6-28,-13-7-3,7 2 0,-6-5-2,4 2 0,-9-4-2,-4 4 0,-1 1-2,1 13 1,-18-14 0,5 19 0,0 7 2,-3 7-2,-1 5 2,2 5-1,2 2 1,6 7-1,3-4 1,4-2-2,4 0-2,2-12-1,14 7-6,-20-27-27,41 18-1,-15-26 0,11 3-1</inkml:trace>
  <inkml:trace contextRef="#ctx0" brushRef="#br0" timeOffset="3959">2139 0 81,'0'0'38,"0"0"-2,0 0 1,-3 14-30,9 15-1,-6 4-3,3 12 0,-3 5-1,0 8 0,0 5-1,1 3 0,1 1 1,-4-8-1,1-5 0,1-3 0,-2-5 0,4-6-1,-4-5 1,-1-6-2,6-8-1,-6-6-3,8 6-7,-5-21-26,0 0 0,4-17 0,9 2-2</inkml:trace>
  <inkml:trace contextRef="#ctx0" brushRef="#br0" timeOffset="4255">2264 436 62,'-21'4'32,"-6"4"-2,-1-1-4,-1 3-54,-8-1-2,-1-2 1,7-4-3</inkml:trace>
  <inkml:trace contextRef="#ctx0" brushRef="#br0" timeOffset="4629">2422 531 66,'0'0'36,"-3"-30"-2,3 30 2,-12-22-28,12 22-3,0 0 0,-19 8-3,6 10 0,-3 5-2,2 8 0,-8 3-1,8 6-1,1-4-3,8 3 2,1-11-3,10-2 2,-2-13-1,9-5 3,3-11 2,-1-7 1,0-6 3,-1-7 1,1-1 0,-7-9 0,5 11 0,-9-5 0,6 11-1,-8-3-1,-2 19 0,0 0-1,0 0 0,13 16-1,-10 6 0,0 8-1,-1 3 0,6 7-2,-4-7-2,11 12-5,-14-19-28,19-3 0,-5-20 1,11-4-3</inkml:trace>
  <inkml:trace contextRef="#ctx0" brushRef="#br0" timeOffset="5050">2665 150 56,'-7'-29'37,"7"29"0,-3-19-1,9 36-10,-6-17-20,-3 29-2,2-4 0,5 9-1,-3 6-1,1 5-1,-2 5 0,3 4 0,-2-2 1,-1-5-1,2 2 1,-2-7-2,-3-2 1,3-2 0,0-2 0,-5-9-2,2 0 0,-2-6-4,6 7-5,-14-19-27,13-9-1,0 0 0,13 10-1</inkml:trace>
  <inkml:trace contextRef="#ctx0" brushRef="#br0" timeOffset="5346">2780 520 57,'-13'-8'32,"-13"4"-2,0 8-6,-8-8-18,2 8-9,2 7-24,-1-1-2,11 0-2,20-10-2</inkml:trace>
  <inkml:trace contextRef="#ctx0" brushRef="#br0" timeOffset="5564">2816 495 87,'0'0'37,"0"0"1,-6 17-1,12 9-32,-6 3-1,3 11-1,-3 4-1,0 2-4,1 6-1,-8-19-8,16 0-26,-9-33 0,0 0 0,-9-13-1</inkml:trace>
  <inkml:trace contextRef="#ctx0" brushRef="#br0" timeOffset="5736">2815 281 73,'8'-41'35,"-8"5"-2,5 15-1,-5 21-31,0-13-23,7 27-10,-1 3-1,5 11-3</inkml:trace>
  <inkml:trace contextRef="#ctx0" brushRef="#br0" timeOffset="5923">3057 540 56,'0'0'37,"-15"20"-2,5-6 0,3 19-13,1-8-19,-1 4-1,1 1 1,6 5-1,-1-7-1,5 0 0,5-7-1,4-5 1,1-7-1,3-8 1,-1-6 0,0-13 1,0-5 0,-3-7 0,-7-8-1,1 1 0,-7 2-1,-2 1 1,-9 5-3,-6 3 0,-5 12-4,-10-8-18,11 18-13,-5-5 0,12 9 0,14 0-1</inkml:trace>
  <inkml:trace contextRef="#ctx0" brushRef="#br0" timeOffset="6250">3222 553 67,'0'0'35,"14"29"0,-14-11 1,14 8-26,-10 0-6,0 4-2,-4-2 1,-3-1-2,-1-8 0,-2-6-1,6-13-1,0 0 1,-17-9 0,12-7 0,5-2 0,5-3 2,-1-6-1,5 7 2,4-5-1,4 7 0,1-1-1,3 9 2,0-2-2,2 7 0,-3 3 0,-1 4 0,-2 6 0,1 8-1,-5 3 2,-4 4-2,-2 3 1,-6 0-1,4 0 1,-5-5-1,3-1 0,2-4 0,-5-16-3,18 10-5,8-7-29,-4-14 0,12 1-1,-3-9-1</inkml:trace>
</inkml:ink>
</file>

<file path=ppt/ink/ink3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18.6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96 311 88,'-2'-15'37,"2"15"2,0 0 0,0 0-32,-3 26 0,3 13-3,-4 10 0,4 14-2,-4 4-1,4 11 0,1 2 0,-1-1 0,0-5-3,0-13 2,-1-8-3,-5-18-1,4-1-7,-13-34-25,15 0-5,-8-31 2,11 0-2</inkml:trace>
  <inkml:trace contextRef="#ctx0" brushRef="#br0" timeOffset="250">126 337 88,'17'-10'37,"8"10"1,-6-6-5,11 16-26,-10 2-2,5 8-1,-13 3 0,-4 12-3,-9-2 0,-11 0-1,-11-1-1,-10-6-3,-3 0-2,-24-12-29,21 1-5,-4-17 2,8-1-2</inkml:trace>
  <inkml:trace contextRef="#ctx0" brushRef="#br0" timeOffset="983">417 314 70,'0'0'38,"0"0"-2,-9 24 1,2-8-26,12 22-5,-7-2 0,6 10-3,-6-3 0,4-1-2,-2-6 1,3-8-1,-6-12-1,3-16 1,-13-15-1,7-9 1,-1-5-1,3-6 1,2-2-1,4-1 0,6 5 0,5 1-1,5 15-1,3-2 0,5 12 0,-3-3-1,2 8 0,-5-1 1,-2 5 1,-5 1 0,-13-3 1,11 15 1,-12 0 2,-2 8-2,-4 4 1,2 7-1,-1-1 1,5 3-1,4-1 0,6-5 0,4-5-2,1-12 2,3-8-1,8-8 1,-3-8-1,-4-9 1,0-11 0,-5-3 0,-7-5-1,-5 1 1,-4 2-1,-7 4 0,-7 5-1,-9 7 0,-2 11-2,-8-1-3,13 21-18,-9-12-14,9 10 0,0-5-1,23-4 2</inkml:trace>
  <inkml:trace contextRef="#ctx0" brushRef="#br0" timeOffset="1638">918 360 72,'0'0'35,"-27"-12"-3,8 21-3,-3-9-22,2 12-4,-3 1 1,6 13-2,2 4-1,6 2-3,11 7-1,2-6 0,5 2 0,2-12 1,4-3-2,-2-16 4,3-10 2,-2-11 1,-5-16 2,5-5 1,-8-12 1,7 1 0,-9-18-1,7 1 0,-8-8-2,1 14 1,-3-1-1,-1 13-2,-7 9 1,1 22-2,6 17 1,-23 22-1,9 14 0,2 13-1,1 9 0,5 5-1,9 2 1,1-6-2,8-2 0,2-13 0,6-8 0,2-20 0,3-8 0,-5-16 2,1-9-2,-3-12 2,-2-7 0,-5-2 1,-4 2-1,1 7 1,-5 8 0,-3 21 0,0 0 0,0 0-1,4 29 2,-6 7-2,4 6 1,-2 2-2,1 0 1,5-7-1,-3-9 0,6-7 0,-9-21 0,21-8 0,-8-10-1,0-13 2,2-5 0,-4-6 1,4-2-1,-5 4 1,-1 11 0,-2 6 0,-1 10 1,-6 13-1,5 14 0,-5 15-1,0 9 1,2 8-1,-1 3 0,2 2 0,0-2-1,1-10-3,8-2-3,-12-37-18,17 15-15,-4-24 2,12-1-3,-6-19 1</inkml:trace>
  <inkml:trace contextRef="#ctx0" brushRef="#br0" timeOffset="2403">1463 312 82,'-17'-8'37,"4"9"1,-10-2-1,10 14-29,-13-3-1,7 10-3,-3 0 0,5 12-2,2 0-1,8 1 0,7-4 0,7 0-2,6-5 1,5-5-2,6 0-3,-1-24-7,16 10-23,-10-18-2,6 7-1,-9-14-1</inkml:trace>
  <inkml:trace contextRef="#ctx0" brushRef="#br0" timeOffset="2683">1602 418 83,'0'0'35,"0"0"1,23-2-2,4 1-26,-6-8-3,6 0 0,-5-6-2,-5 2 0,-7-6-1,-7 7 0,-3 12 0,-17-16-2,-5 18 1,0 9-1,1 4 1,1 14-1,2 5 1,12 4-1,6-1 1,13 0-1,8-6 0,6-6-3,9-3-2,-5-28-22,13-3-11,-7-14-1,3-7-1,-7-17-1</inkml:trace>
</inkml:ink>
</file>

<file path=ppt/ink/ink3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23.2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200 401 73,'-1'-19'35,"1"3"1,-9-6-6,9 22-18,-20-25-5,20 25-1,-32 3-1,15 13-1,-5 6-1,0 6-1,-2 1 0,5 2-2,1-5 1,7-6-3,6-1 1,5-19 0,13 11 0,3-14 0,6-6 0,4-3 1,2-2 0,-2-4 1,-2-1 1,-6 4 1,-4-1-1,-14 16 0,17-11 1,-17 11 0,5 27 0,-5 10-1,0 8 0,0 17 0,0 8-1,3 12 0,-3 0 0,0 0-1,0-8-2,3-11 1,-2-10-2,-1-24-2,4-3-9,-4-26-20,-3-26-7,3-15 1,11-6 0</inkml:trace>
  <inkml:trace contextRef="#ctx0" brushRef="#br0" timeOffset="422">316 347 66,'0'0'37,"0"0"0,1 17 0,4 29-16,-14-8-16,13 13-1,-2-1 0,5-1-1,2-8-2,-1-6 0,5-13-1,2-14 0,1-13 0,-2-14-1,-1-10 1,-1-9 0,-2-7-1,-3-4 2,-1 1-1,-3 7 1,1 5 0,-4 15 0,0 21 1,0 0-1,5 16 0,-5 21 0,5 5 0,3 6 0,-4 1-1,5-7-2,1 0-2,-3-18-6,19 5-21,-11-29-7,9 0-1,-2-23 0</inkml:trace>
  <inkml:trace contextRef="#ctx0" brushRef="#br0" timeOffset="765">724 437 85,'-3'-20'34,"3"20"2,-23-21 0,23 21-30,-31 8-1,11 9-2,-1 8 1,-1 9-2,3 5-1,3 1-2,7-2 1,5-6-1,6-9-1,5-9 1,-7-14-2,21-6 2,-3-15 0,-4-7 1,2-5 0,0-4 1,-1 1 1,-2 4 0,0 2 0,-5 13 2,-8 17-1,16-8-1,-10 23 2,-2 16-3,1 7 1,2 7-2,-1 2 1,-5 3-2,6-5-2,-7-13-4,9 3-15,-9-35-17,0 0 1,15-20 0,-2-5 1</inkml:trace>
  <inkml:trace contextRef="#ctx0" brushRef="#br0" timeOffset="1108">873 493 86,'0'0'34,"20"0"0,-20 0-6,13 35-22,-11-10-1,2 7-3,-4-1 1,-4-2-3,-1-3 0,-2-10-1,7-16-1,-14 5 1,11-23 0,1-8 1,7-3-1,5-3 3,6-4 0,10 7 1,4 0 1,3 10 0,-5 6 0,2 8 0,-4 5 0,-4 14-2,-9 10 2,-6 7-3,-5 4 0,-2 2-1,-2 2-2,-5-5-1,6 3-6,-20-24-23,21-13-8,0 0 1,-4-13-1</inkml:trace>
  <inkml:trace contextRef="#ctx0" brushRef="#br0" timeOffset="1560">1346 67 97,'0'0'38,"-17"3"0,21 16-7,-10-6-24,9 14-2,-6-1 0,5 11-1,-2 4-1,1 7-1,-1 0-1,0 3 1,-1-2-1,1 0 0,-5-2-1,1-7 0,0-8-1,-2-6-3,2-8-1,-9-21-11,13 3-23,0 0-1,17-25 2,-7 0-2</inkml:trace>
  <inkml:trace contextRef="#ctx0" brushRef="#br0" timeOffset="1779">1417 432 88,'-22'-12'32,"-7"6"2,-17-4-5,3 1-32,8 8-28,-7-5-2,14 3 0,10 1-1</inkml:trace>
  <inkml:trace contextRef="#ctx0" brushRef="#br0" timeOffset="1966">1472 369 67,'10'13'39,"-8"6"-1,9 20 0,-20-12-12,20 21-21,-11-3-1,1 1-2,-1-3-3,-4-13-5,11 0-19,-7-30-13,-4-19 1,-4-14-1,11-5 0</inkml:trace>
  <inkml:trace contextRef="#ctx0" brushRef="#br0" timeOffset="2122">1504 59 80,'11'-37'34,"-2"15"-4,-9 22-16,13 5-42,-3 15-4,2 9-1,1 2-2</inkml:trace>
  <inkml:trace contextRef="#ctx0" brushRef="#br0" timeOffset="2294">1819 114 82,'-4'-20'36,"-5"-5"-1,5 9 0,-5-2-30,9 18-1,-27-10 0,11 16-1,-6 1-1,9 12 0,-4 3 0,5 7 1,3 2-1,8 6 1,0-1-1,5 4 0,0-4-1,5-1 1,-6 2-1,0-3 0,-2-1-1,1-1 0,-7 1 1,-1 0-1,-1-1 1,-1-2-2,0-4 1,-2-1-1,3-3-2,7-22-1,-10 32-9,10-32-24,0 0-2,4-15 1,15 9 0</inkml:trace>
  <inkml:trace contextRef="#ctx0" brushRef="#br0" timeOffset="2621">1789 471 61,'-26'-10'31,"4"11"-4,-4-1-12,-7 0-41,11 5-2,2-8 0,20 3-2</inkml:trace>
  <inkml:trace contextRef="#ctx0" brushRef="#br0" timeOffset="2777">1870 345 99,'0'0'38,"23"38"1,-24-20-4,17 27-30,-9-1-1,-1 1-2,-5 1-2,-4-13-3,0 1-4,-16-31-25,19-3-7,-13-32 2,13 0-2</inkml:trace>
  <inkml:trace contextRef="#ctx0" brushRef="#br0" timeOffset="3089">2051 432 83,'0'0'36,"30"-3"-1,-30 3 1,32-19-30,-20 4-1,1 3-1,-11-2 0,-2 14-2,-11-15-1,-4 15 0,-5 6 1,1 10-1,-1 9-1,3 4 0,5 14 1,5-1-3,8 5-2,2-12-6,22 1-24,-9-18-2,17-5 0,-10-20-1</inkml:trace>
  <inkml:trace contextRef="#ctx0" brushRef="#br0" timeOffset="3308">2240 474 64,'13'-6'36,"-13"6"-3,21 15-3,-21-15-3,27 36-22,-18-8-1,-2 4-3,-3-4 1,-5-6-2,-6-9 1,7-13 0,-19-10-2,12-13 2,1-10-1,7-5 1,7-3-1,6 3 1,11 5-1,2 11-2,3 13-5,-12-3-28,11 11 0,-6 1-2,0 0-2</inkml:trace>
  <inkml:trace contextRef="#ctx0" brushRef="#br0" timeOffset="4306">2849 496 88,'-15'-12'36,"2"11"1,-11-4-1,7 5-30,-8 3-4,-2-1-2,-1 5-3,-6-7-29,15 4-4,3-8-1,16 4-1</inkml:trace>
  <inkml:trace contextRef="#ctx0" brushRef="#br0" timeOffset="4602">3200 151 80,'-6'-34'37,"3"8"-1,-11-15 0,14 20-30,-18 4 0,1 12-1,-5 5 0,5 14-1,-1 5-1,5 11-1,2 1 0,6 7 0,1 0 0,4 2-1,4 1 0,-1-2 0,-1-1 0,2 0 0,-4-3-1,-3 5 0,2-2 1,-4-2-1,1 1 0,0 1 0,-1-3 0,1-1 0,-2-2 0,2-3 1,-2 2-2,0-12 0,2 0-2,4-19-2,-6 19-9,-7-32-20,13 13-5,13-34 0,6 12 0</inkml:trace>
  <inkml:trace contextRef="#ctx0" brushRef="#br0" timeOffset="4946">3156 452 71,'-7'-19'34,"-10"1"-2,-5 11 1,-13-5-28,3 10-5,6 3-22,-4 0-10,13 2 1,17-3-4</inkml:trace>
  <inkml:trace contextRef="#ctx0" brushRef="#br0" timeOffset="5086">3195 436 81,'10'20'37,"-11"-3"0,10 13-1,-9 1-29,4 8-1,-5-3-1,3-1-2,-3-6-1,2-6 0,-1-23-2,0 0 1,-7-13-1,3-16 0,1-9 0,3-8 0,1-2 0,7-1 0,5 3-1,3 8-1,2 13-2,-5-3-15,12 23-18,-10-4-1,5 13 0,-20-4 0</inkml:trace>
  <inkml:trace contextRef="#ctx0" brushRef="#br0" timeOffset="5367">3382 429 50,'0'0'35,"17"19"0,-17-19 0,18 4-9,-11-17-17,7 8-3,-5-14-1,0 3 0,-5-6-1,0 3-2,-5 2 0,1 17-1,-13-18 1,13 18-2,-22 19 1,9 6 0,0 10 0,5 11-1,2 3 0,4 4-1,7 0 0,-1-8-2,9-1-2,-4-25-14,12 4-20,-3-24 1,8-1-1,-7-17 2</inkml:trace>
  <inkml:trace contextRef="#ctx0" brushRef="#br0" timeOffset="5679">3577 506 80,'0'0'35,"13"2"1,-13-2-7,39-12-21,-26-1-2,9 3-1,-10-12 0,2 1-2,-9-5 0,-1 4-1,-8 1 0,4 21-1,-27-17 0,10 26 0,-5 10-1,1 11 0,-1 11 1,6 8 0,6 2-1,6 0 0,9-4 1,11-12-1,10-9-1,6-16-1,7-10-3,-5-27-11,13 0-21,-12-17-1,4 0-2,-6-13 1</inkml:trace>
</inkml:ink>
</file>

<file path=ppt/ink/ink3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30.5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176 177 68,'6'-23'35,"4"4"0,-9-4 0,8 7-27,-12-8-2,2 10-1,-11-5-1,12 19 0,-27-21-1,9 14-1,-3-2 1,3 7 0,1 2-1,4 7 0,13-7 0,-17 28 0,17-8-1,1 6 1,2 3-2,6 5 2,-2-1-2,-1 4 1,-4 1 0,1-2 0,-4 3-1,1 1 0,-4-1 1,-2 0-1,-1 1 1,2 0-2,-1-2 1,-1-3 0,6-1 0,-2-7 0,1-2-1,0-7 0,2-4-2,0-14-1,0 0-5,-5-19-15,18 3-15,-8-9 1,6 4-1,-5-14 1</inkml:trace>
  <inkml:trace contextRef="#ctx0" brushRef="#br0" timeOffset="390">148 404 80,'3'-20'35,"-3"20"-1,-23 3 0,10 4-31,-8-1-1,-5 0-2,4 6-5,-10-8-29,18 3 1,14-7-3,0 0 2</inkml:trace>
  <inkml:trace contextRef="#ctx0" brushRef="#br0" timeOffset="562">182 396 73,'0'0'36,"0"0"-1,-2 23 1,-9-7-27,11 18-4,-3-2-1,4 7-1,2 0-1,7 1-1,2-10 0,2-4-1,6-10 1,2-13-1,0-13 1,1-9 0,-6-10 0,0-3 0,-4-4-1,-5 2 1,-7 1-1,-7 2 1,-5 11-2,-9 2-1,-4 8-1,-7-2-6,10 14-24,-9-10-4,13 13 1,0-5-2</inkml:trace>
  <inkml:trace contextRef="#ctx0" brushRef="#br0" timeOffset="874">340 419 74,'21'18'37,"-7"0"0,8 16-1,-15-8-26,12 12-4,-12-7-2,3 1-1,-7-8 0,-3-10-3,0-14-1,-12-15 2,2-10 0,3-10-1,1-7 1,3 0-1,5-3-1,2 1 0,8 13-1,-4 2-4,17 23-16,-12-7-16,13 16 2,-9-6-2,6 13 2</inkml:trace>
  <inkml:trace contextRef="#ctx0" brushRef="#br0" timeOffset="1123">619 372 78,'0'0'37,"15"30"0,-14-16-1,8 20-29,-5-1-1,2 6-2,-8-1-1,1-3-2,-5-7 0,0-9-2,6-19 1,-18 3 0,9-19-2,0-5 2,6-5-1,3-6 1,6 3-1,3-3 2,5 4-1,5 5 1,1 4 0,2 7 0,1 7 0,-3 7 0,-2 7 0,-3 12-1,-4 0 2,-6 6-3,-2 0 2,-6 2-3,-1-5 1,-6-10-1,10-14 0,-17 8 1,17-8-2,-6-18 2,9-1-1,4-7 1,6 1 2,3 0 0,4 2 0,5 4 1,-2 5 0,0 8 0,-3 6 0,-3 12 0,-4 8 0,-3 10-2,-2 7 1,-8 2-1,-5 2-1,-3-7-2,2 2-3,-12-30-19,17 7-13,1-13 1,1-26-1,1-3 0</inkml:trace>
  <inkml:trace contextRef="#ctx0" brushRef="#br0" timeOffset="1638">1009 393 85,'0'0'36,"-9"16"0,1-3-4,9 18-26,-7 2-1,6 6-2,-1 1-1,5-2 0,5-6-2,2-8 0,1-6 1,4-11-1,0-13-1,-2-13 1,-2-7 0,-4-6 0,0-3 0,-3-3 0,0 0 1,-1 9 0,0 7 0,-4 22 0,13-4 0,-4 20-1,-2 9 2,3 13-1,-1 3-1,1 5 0,0-2-1,-1-6-3,4-3-2,-13-35-19,17 19-14,-4-41 2,10-2-1,-10-21 0</inkml:trace>
  <inkml:trace contextRef="#ctx0" brushRef="#br0" timeOffset="1981">1357 120 82,'0'-20'37,"0"20"-1,0 0-4,6 19-25,-11 1-2,5 12 0,-8 2 0,8 10-2,-7 2 0,5 4 0,-2 2-1,-1 4-1,4-1 0,-2-1-1,-1-3-1,1-6 0,1-4-2,-3-12-2,9 0-9,-4-29-25,0 0 1,17-17-1,5 0 1</inkml:trace>
  <inkml:trace contextRef="#ctx0" brushRef="#br0" timeOffset="2278">1589 429 79,'3'-17'36,"-3"17"-2,0 0-2,-24-2-28,14 15-1,-12 1 0,2 7-1,-3 3 0,3 5-2,2 4-1,7-1 1,6-3-1,8-2 0,7-5 0,5-8 0,4-7 0,-2-14 0,3-9 1,0-7 1,-2-6 0,-3 0 2,-3 1-1,0 6 1,-4 7-1,-8 15 0,18 8 1,-10 12-2,-1 5 1,6 4-2,0-3 0,5-1 0,1-8 1,5-8-1,4-7-1,-1-11-1,2-3-2,-15-18-22,12 2-11,-3-8-2,6-2-1,-3-10 1</inkml:trace>
</inkml:ink>
</file>

<file path=ppt/ink/ink3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39.6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271 28 60,'16'-3'36,"-16"3"-2,0 0 1,0 0-25,-13-3-4,-3 7-1,-16-8-1,3 3-2,-4-5 0,-1 3 0,2-3-1,6 2-1,3 2 1,7-1 0,16 3 0,-13 5 0,13-5 0,0 0 1,7 19-1,-7-19 1,7 19 0,-2-1 1,-4 1-1,1 10 0,-2 6-1,1 6 1,-4 2-1,2 5 0,-2-1 0,1-3 0,-1-1-1,1-4 0,-3-6 1,-1-4-1,2-3 0,0-5 0,-1-3 0,2-3 0,3-15 0,-3 19-1,3-19-1,0 0-3,0 0-6,3-31-18,8 15-11,-7-16 0,10 8 0</inkml:trace>
  <inkml:trace contextRef="#ctx0" brushRef="#br0" timeOffset="421">193 251 55,'3'-13'36,"-3"13"0,0 0 0,-13 10-16,-15-4-17,8 0-1,-6 1-2,-4-7-6,10 6-29,-6-13 0,10 7-2,0-10 0</inkml:trace>
  <inkml:trace contextRef="#ctx0" brushRef="#br0" timeOffset="733">219 359 65,'0'0'36,"-15"-10"-1,15 10 1,2-14-27,14 13-2,-16 1 0,35-7-2,-13 4-1,5 6-1,-2 3 0,0 2 0,-6 2-2,-6 11 0,-9 0 0,-7 4-1,-7 1 0,-5-3 1,1 1-1,-2-1 0,4-1 0,6-5 1,6-2-1,0-15 0,19 24 0,-4-12 1,-2 4-1,-1 1 0,-4 2 0,-5 1 1,-7 1-1,-6-1 0,-3 0 0,-6-4 1,-3-4-1,-1-3 0,2-4 0,1-5-1,2 0-2,0-8-3,18 8-16,-22-9-18,22 9 1,-15-22-3,15 22 2</inkml:trace>
  <inkml:trace contextRef="#ctx0" brushRef="#br0" timeOffset="2106">824 202 88,'0'0'38,"-16"-7"-1,16 7-3,-18 10-29,18-10-2,-21 13 0,21-13-2,-19 12-2,6-14-4,13 2-17,-21 2-16,21-2 0,0 0-1,0 0 0</inkml:trace>
  <inkml:trace contextRef="#ctx0" brushRef="#br0" timeOffset="2403">802 427 77,'-16'13'39,"18"3"0,-2-16 1,-5 23-29,-2-7-7,-2 3-2,-4-2-1,-1-8-3,2 8-11,-10-27-26,22 10 0,-20-27-2,21 8 1</inkml:trace>
</inkml:ink>
</file>

<file path=ppt/ink/ink3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44.2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41 180 64,'0'0'36,"-26"10"0,26-10 1,-16 6-25,16-6-5,0 0 0,0 0-2,0 0-1,25-1-1,-8-4 0,6-1-1,3-2 0,5 0-1,-5 1 0,-4 3 0,-2-1 0,-6 4 0,-14 1-1,0 0 1,12 19 0,-16 0-1,-4 4 1,1 8-1,3 1 1,-6 4-1,5-3 0,-3-1 0,5-6 1,-2-5-1,8-2 0,-3-19-1,-3 19 0,3-19-2,0 0-2,3-19-10,12 11-17,-12-13-9,7 3 1,-3-8-1</inkml:trace>
  <inkml:trace contextRef="#ctx0" brushRef="#br0" timeOffset="593">450 219 51,'1'-23'38,"-1"23"-1,0 0 2,4 38-12,-9-13-20,5 15-1,-5 5 0,4 18-2,-1 4-1,-1 3 0,3-1-2,3-3 0,-3-7 0,5-8-1,-2-10-2,-5-13-1,4-11-1,-2-17-8,0 0-19,-8-25-10,11 4 2,-7-13-1</inkml:trace>
  <inkml:trace contextRef="#ctx0" brushRef="#br0" timeOffset="858">450 354 73,'1'-27'37,"12"6"0,-4 0 0,20 9-29,-10-1-2,10 13-1,-3 1-1,1 14-1,-1 7 0,0 7-2,-5 6 0,-13 7 1,-6 2-2,-11-1 0,-8-5-1,-14-9 0,-4-7-2,-4-16-3,6 5-8,-8-25-25,21-1 1,1-12-1,21 6 0</inkml:trace>
  <inkml:trace contextRef="#ctx0" brushRef="#br0" timeOffset="1233">946 40 56,'-3'-20'37,"3"20"1,-13-22 1,13 22-17,-26 15-14,15 5-4,-10 3 2,6 14-3,-4 2 1,6 13-3,0 2 1,7 4-1,2-2 0,5 0-1,3-3 1,9-4-1,0-5-1,0-9 0,9-5-2,-7-15-4,15 9-14,-14-32-19,10 5 2,-10-19-3,7 3 2</inkml:trace>
  <inkml:trace contextRef="#ctx0" brushRef="#br0" timeOffset="1529">1003 266 74,'16'-10'37,"-10"-5"0,15 15 0,-21 0-31,26 7 0,-26-7-2,18 35 0,-18-10-2,3 4-1,-6 3 0,-3-6 0,-1 0-1,-2-5-1,3-8 1,6-13-1,0 0 1,2-19-1,11-6 0,4-1 1,3-7 0,-1-4 1,1 2 0,-1 8 1,-6 1-1,-3 7 1,-10 19 0,0 0 0,-2 14 0,-6 14-1,2 10 0,4 2 1,2 5-2,2 0 1,4-5-1,3-11-1,4-7-3,0-28-7,16 6-20,-15-28-10,11 1 1,-6-14-2</inkml:trace>
  <inkml:trace contextRef="#ctx0" brushRef="#br0" timeOffset="2137">1463 432 87,'0'0'38,"-5"32"0,-8-9-4,8 18-29,-2 1-1,1 9 0,-3-2-3,-4-4-1,2-3-3,-2-20-2,8 4-18,5-26-15,0 0 0,-8-26-1,19 6 1</inkml:trace>
  <inkml:trace contextRef="#ctx0" brushRef="#br0" timeOffset="2340">1626 264 58,'-3'-13'38,"3"13"-1,-8 15 1,10 18-17,-11-4-15,12 8-2,-3-4-1,7 5 0,2-8-2,7-9 0,3-10-1,4-12 0,2-12 0,-1-10-1,-1-4 1,-4-12 0,-3 4 0,-4 0 0,-5 2 0,-1 8 1,-6 6 1,0 19-1,0 0 1,7 18 0,-6 6-1,4 14 1,-2 7 0,-2 11-1,1 5 0,-2 4 0,-5 1 0,-2-4 0,1-2 0,-3-5 0,2-6-1,3-2 1,0-9-1,1-5 1,1-7-2,-1-5 0,3-21-1,-10 11-3,10-11-7,-29-19-18,23 5-10,-5-14-1,9 2 1</inkml:trace>
  <inkml:trace contextRef="#ctx0" brushRef="#br0" timeOffset="2886">2092 90 56,'23'7'38,"-10"-3"1,13 14 0,-6-18-11,17 26-22,-13 0-1,1 12 0,-8 3-1,-5 11-2,-9 6-1,-6 8 0,-10 1 0,-6 1-1,-7 0-2,-12-11-2,3 3-13,-21-25-22,13-6-1,-5-15-2,4 2 1</inkml:trace>
</inkml:ink>
</file>

<file path=ppt/ink/ink3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47.9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-11 116 54,'4'-25'38,"-4"25"-2,0 0 2,0 0-14,6 12-17,1 15-2,-5 4 0,5 16 0,-3 3-2,5 8 0,0-1-2,1 3 1,0-7-1,2-2 0,-3-12-1,-1-7 1,1-10 0,-9-22-1,15-5 1,-7-19-1,2-15 0,-1-12 0,4-7 1,2-13-1,2-3 0,1 1 0,-1 9-1,1 7 0,2 20-3,-7 8-2,9 29-16,-22 0-17,22 10 0,-18 3-3,5 7 3</inkml:trace>
  <inkml:trace contextRef="#ctx0" brushRef="#br0" timeOffset="531">575 248 71,'-27'-6'37,"27"6"0,-26-12-4,26 12-22,-17-10-3,17 10-2,0 0 0,0 0-2,20-17 0,-2 9-1,3 0-1,3-1 0,-3 0-1,4 5 1,-7-2-1,-1 3 0,-17 3-1,19 18 1,-16 1-1,-2 5 1,-1 7-1,0 5 0,-1 1 0,1 2 0,1 0 0,-1-11-1,3-1-3,-3-27-4,6 29-18,-6-29-14,0-18-1,0-7-1,4-8-1</inkml:trace>
  <inkml:trace contextRef="#ctx0" brushRef="#br0" timeOffset="1311">906 336 82,'3'-20'38,"-11"-4"0,8 24-7,0-26-21,0 26-3,0 0 0,0 19-2,-4 6-2,3 18 1,1 9-3,0 13 2,1 8-2,2 6 0,1-1-1,1-5 1,1-8-1,-5-14-1,0-12-2,-5-23-2,4-3-9,-17-32-21,15-3-6,-7-17 1,9-2-1</inkml:trace>
  <inkml:trace contextRef="#ctx0" brushRef="#br0" timeOffset="1592">904 290 81,'22'-16'38,"-4"3"-1,21 13 0,-17 4-30,14 21-1,-3-2-1,-2 14-2,-9-1 0,-8 11 0,-11-1-2,-12 0 0,-12-7-1,-13-5-1,-4-5-2,-10-12-2,12 8-14,-7-27-20,15 4 0,2-17-1,14 2 1</inkml:trace>
  <inkml:trace contextRef="#ctx0" brushRef="#br0" timeOffset="1951">1410 28 80,'-6'-18'38,"6"18"1,-16-11-1,16 11-31,-30 8-1,8 14-2,0 6 1,5 15-3,-2 2 1,3 11-2,7 8 1,2 2-1,5 4 0,8-5-1,1-4 1,5-3-1,0-9-1,4-9-1,0-8-1,-3-17-5,14 5-16,-27-20-16,35-19 1,-20-7-2,7 0 2</inkml:trace>
  <inkml:trace contextRef="#ctx0" brushRef="#br0" timeOffset="2278">1462 245 76,'0'0'39,"16"-2"-2,-16 2 2,22 15-31,-22-15-3,20 32 0,-15-11-2,-1 5-1,-5 0-1,-7 3 0,3-7-1,-4 0 0,0-5 0,9-17 0,-9 16-1,9-16 1,0 0-1,22-29 1,-9 9 0,5-11 0,-1 0 1,-1-6 0,-1 3 0,-4 5 0,-5 4 1,1 9 0,-7 16-1,0 0 1,-7 19 0,6 11-1,-2 9 0,3 5 0,0 4-1,6-2 1,-2-3-2,5-11-1,2-7-2,-11-25-8,31 8-18,-18-26-10,9-1-1,-9-14-1</inkml:trace>
  <inkml:trace contextRef="#ctx0" brushRef="#br0" timeOffset="2824">1791 507 74,'13'14'40,"-18"2"-1,8 19 0,-16 1-22,10 10-13,-5-1-2,-4 1 0,0-2-4,-4-14-2,9 5-12,-12-29-23,19-6 1,0 0-2,-4-24 2</inkml:trace>
  <inkml:trace contextRef="#ctx0" brushRef="#br0" timeOffset="3136">1962 304 74,'-16'-6'38,"16"6"-2,0 0 1,0 0-29,22-21-1,0 16-2,0-4 0,8 7-2,1-3 1,2 5-1,-1 0 0,-2 3-1,-3 3-1,-10 6 0,-8 2 0,-9 3-1,-10 4 0,-11 3 0,-2 2 0,-6 0 0,1 2 0,-1-7 1,10 1-2,2-3 2,5-5-1,12-14 0,0 19 0,0-19 1,26 0-1,-4-1 0,0-5 0,9 0 0,-1 0 0,3 2-2,4 0-1,-8-1-6,10 14-16,-8-13-16,1 7 1,-11-13-1,6 8 1</inkml:trace>
  <inkml:trace contextRef="#ctx0" brushRef="#br0" timeOffset="3557">2506 91 90,'2'-17'38,"-2"17"1,16-10 1,6 23-33,-7 4-2,8 12 0,-4 4-1,1 17-2,-2 3 0,-7 8-1,-5 5-1,-13 0 1,-9-1-2,-10-7-1,-9-2-2,-10-18-5,8 6-20,-16-25-12,0 0 0,-3-13-1,0-5 0</inkml:trace>
</inkml:ink>
</file>

<file path=ppt/ink/ink3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49:58.8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92 15,'0'0'30,"-6"-16"1,6 16 2,2-17-14,-13-2-2,11 19-2,0-16-3,0 16-3,0 0-2,0 0-2,0 0 1,0 0-2,0 0 0,0 0 0,0 0-1,0 0-1,0 0 0,13 3 0,-13-3-1,0 0 0,3 23 0,2-7 0,-1 7 0,-1 3-1,4 4 1,1 8-1,-1 4 0,0 1 1,-1 6-1,3 5 0,1 2 0,5-1 0,-2 0 1,0-9-1,0-4 0,-1-6 0,-2-14-1,-10-22 0,0 0-2,-4-13-1,4-2-7,-18-24-21,26 13-8,-7-10 0,12 12 0</inkml:trace>
  <inkml:trace contextRef="#ctx0" brushRef="#br0" timeOffset="515">356 103 66,'6'-21'36,"-5"-4"0,6 8 0,-8-8-25,1 25-3,-2-16 0,2 16-2,0 0-1,-19 22-2,9-6 0,0 7 0,-2 7-2,2 5 1,0 3-2,-1 2 1,0 3 0,-1 2 0,0-4-1,1-2 1,-1-3-1,2-7 0,-1-2 0,3-1 0,0-4 0,0 1-1,3-1-1,-4-6-1,9 4-4,-14-23-16,14 3-17,0 0 1,0 0-2,14-36 1</inkml:trace>
</inkml:ink>
</file>

<file path=ppt/ink/ink3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0:01.7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8 287 56,'3'-21'36,"1"6"0,-2-4 1,12 16-20,-18-13-6,4 16-2,0 0-2,8 35-2,-9-6-1,1 20 0,-3 5-2,0 10 0,0 8 0,2-1-1,-4-3 1,1-2-1,1-9-1,2-15 1,-4-7 0,3-9-2,0-7 1,2-19-2,-3 17-2,3-17-4,9-14-16,-11-9-16,15 4 1,-8-15-2,8 5 2</inkml:trace>
  <inkml:trace contextRef="#ctx0" brushRef="#br0" timeOffset="312">40 292 79,'3'-21'37,"10"11"0,-10-9 0,24 13-29,-5-1-2,11 8-1,-1 5 0,4 7-2,-4 4 0,-3 6-1,-7 3-1,-6 8 0,-14 1 0,-10 0-1,-11-6 0,-10-2-1,-4-5-1,-6-9-1,2-1-4,-9-26-18,23 11-14,0-18 1,17 3-2,3-7 1</inkml:trace>
  <inkml:trace contextRef="#ctx0" brushRef="#br0" timeOffset="702">581 5 80,'0'0'37,"-8"-16"0,8 16 1,0 0-30,-16 13-1,5 2-1,0 11-2,-2 5-1,0 10 0,0 4-1,1 6-1,2 4 0,4 3 0,3-1 0,6-4-1,2-2 1,0-6-1,6-4-1,0-9 0,4-5-3,-15-27-5,33 17-18,-24-31-13,9 1 1,-9-20-1,7 0 1</inkml:trace>
  <inkml:trace contextRef="#ctx0" brushRef="#br0" timeOffset="1014">622 198 73,'0'0'35,"11"-14"0,2 15 1,-13-1-27,32 2-2,-32-2 0,33 21-3,-19-4-1,1 10 0,-9 0-1,-3 2-1,-6-4 0,-5 1 0,2-5-1,-6-7 0,12-14 0,-14 8 0,14-8 0,7-25-1,6 4 0,4-5 0,2-3 1,3-4 1,-3 4-1,-2 6 1,-2 4 0,-15 19 0,0 0 1,0 0 0,2 19-1,-10 7 0,2 5 0,2 4 1,-1 2-2,4-1 1,4-5-1,0-5-1,5-4-2,-8-22-4,28 25-16,-15-37-17,9 8 1,-5-11-1,9 8 0</inkml:trace>
  <inkml:trace contextRef="#ctx0" brushRef="#br0" timeOffset="1466">1082 413 66,'7'22'38,"-2"6"0,-13-2 1,13 18-15,-12-6-18,-2 8-2,-7-5-1,-1 0-2,-2-5-2,-4-15-5,12 5-23,-7-22-10,18-4 1,-13-3-2</inkml:trace>
  <inkml:trace contextRef="#ctx0" brushRef="#br0" timeOffset="1919">1363 274 73,'-20'-26'37,"20"26"0,-19-3 0,15 15-23,-8 2-9,10 16 0,-6 3-2,8 8 0,-3-1-1,4-1-1,4-5-1,2-8 1,5-5-1,3-14 0,1-8-1,3-11 1,3-9 0,-2-1 0,0-5-1,-2 0 1,-4 2 0,-2 5 0,-12 20 1,13-13-1,-13 13 0,1 28 0,2-4 0,0 4 0,1 3 0,4-2 0,2-1 0,1-9 0,4-9 0,2-10 0,-2-7 0,2-12 0,-4-6 0,0-7 0,-6-5 0,1-1 0,-5 2-1,-8 4-1,2 8-1,-7-2-6,10 26-22,-4-21-7,4 21 1,0 0-2</inkml:trace>
  <inkml:trace contextRef="#ctx0" brushRef="#br0" timeOffset="2465">1832 58 78,'4'-13'37,"-4"13"-1,13-9 0,-13 9-27,18-6-3,-18 6 0,17 0-2,-17 0-1,29 13 0,-14 2 0,6 2-2,-3 7 1,2 6-1,-6 11 0,-5 6 0,-9 7-1,-4 9 1,-14 0-1,-8 3 0,-7 0-1,-8-9-4,4 1-13,-15-30-21,10-9 0,-6-26-2,0-14-1</inkml:trace>
</inkml:ink>
</file>

<file path=ppt/ink/ink3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0:21.8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265 398 41,'0'0'32,"0"0"1,0 0-10,6-14-10,-6 14-1,0 0-3,0 0-1,0 0-2,0 0-1,0 0-1,0 0-1,8 17 0,-8-17-1,2 23 0,-2-8 0,-2 2-1,-1 4-1,0-1 0,-1 0 1,0-2 0,1 1-1,1-3 1,1-3-1,1-13 2,0 21-2,0-21 2,0 0-2,1 13 0,-1-13 0,0 0 0,0 0 0,0 0 0,0 0 0,0 0 0,15 8 0,-15-8-1,0 0 1,14 3-1,-14-3 0,0 0-1,0 0 2,0 0-1,0 0 0,0 0 0,0 0 0,15 0-1,-15 0-2,0 0 0,0 0-1,0 0-3,10-22 1,-10 22-1,13-18 3,-13 18-1,19-16 5,-19 16 0,23-13 3,-23 13 0,22-13-1,-22 13-7,0 0-24,14-11 0,-14 11-3,3-15 1</inkml:trace>
  <inkml:trace contextRef="#ctx0" brushRef="#br0" timeOffset="655">411 319 77,'0'0'39,"0"0"-2,0 31 0,-12-15-30,12 16-2,-4 2 1,1 9-4,0 5 2,0 4-2,-1 1-1,1-3 0,2-5 0,2-4-1,-1-6-1,0-9 0,0-6-1,0-20-2,0 0-2,-9-16-20,11 0-13,-7-17 0,10 3-2,-8-14 2</inkml:trace>
  <inkml:trace contextRef="#ctx0" brushRef="#br0" timeOffset="1233">229 144 53,'0'0'35,"-18"-20"-1,18 20 2,-24-12-27,24 12 0,-28 8-1,15 5-2,-7-5-1,4 17 0,-4 0-1,4 10-1,-3 2-1,2 4 1,2 4-2,5 4 0,1 4 0,5-6-1,3 3 2,5-2-2,5 0 0,6-5 0,3 1 0,2-4 0,5 2-1,2-1 2,6-3-3,4-3 3,2-2-2,3-7 1,1-6 0,0-7-1,5-10 1,-4-10-1,-1-7 1,-2-13-1,-2-9 1,-6-16 0,-3-13 0,-11-18 0,-7-11 0,-12-14 1,-10-2-1,-14-5 0,-13 8 0,-10 14 1,-8 25-1,-5 29 0,-4 33 0,-1 28 0,4 28-3,2 10-7,21 23-21,-4-8-9,18 3 0,3-18-2</inkml:trace>
</inkml:ink>
</file>

<file path=ppt/ink/ink3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0:24.0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43 168 71,'-9'-19'38,"9"19"0,-14 14-1,21 20-29,-10 6-3,6 14-1,-7 3 0,1 9-3,0-1 0,-1-6 0,-1-14-1,1-10 0,0-11 0,4-24 0,0 0 0,0 0 0,-2-35 0,7 1 1,-2-7-1,5-9 1,-1-9-1,5-7 1,-2 3-1,0 0 1,2 0-1,1 7 1,-2 7-1,-2 11 1,1 13 0,-10 25 0,19 11 0,-9 22 0,0 17-1,0 8 1,-1 11 0,3 7-1,-4 2 1,2-3-1,-1-11 0,-2-14-1,-1-9 1,-2-9-1,2-14 0,-6-18 1,0 0-1,2-16 0,-7-9 0,-6-9 1,-2 0-1,-6-1 0,0 3-1,-4 3-1,3 8-2,-12-2-12,32 23-15,-22-14-6,22 14-2,0 0 1</inkml:trace>
  <inkml:trace contextRef="#ctx0" brushRef="#br0" timeOffset="608">409 313 80,'0'0'38,"0"0"-4,-6 15-8,-7-9-22,2 11-1,-5 2-1,3 8-1,3 2 0,-1 0-3,7 2 1,3-4-1,6-7 1,4-5-1,-9-15 2,29 10-1,-12-16 2,1-4 1,-1-12-1,0-4 2,-2-13-1,-2-8 1,-5-8 0,-2-1 1,-6-6-2,2 5 1,-7 3 1,2 10-2,1 7 2,-1 18-2,3 19 1,-6 13-2,4 18 1,4 16-1,2 9 0,2 13-1,3 3 0,1 4 0,6-3-1,1-7 0,3-7 0,-1-18-3,3-3-1,-8-23-4,15 9-12,-29-24-14,29-21-3,-19-5-1,12 4 1</inkml:trace>
  <inkml:trace contextRef="#ctx0" brushRef="#br0" timeOffset="1014">770 452 65,'12'-22'36,"-11"-2"-1,5 6 2,-19-4-29,13 22-2,-16-15-1,3 23-2,-4 5 0,-1 9-2,0 6 0,2 5-2,6 4 1,0-3-3,10 0 2,4-14-2,5-5 2,-9-15-1,27-2 1,-8-11 1,2-13 0,3-11 3,-3-16-2,-2-8 2,-3-7-1,0-1 2,-7 2-2,-2 9 1,-4 2 0,1 20 0,-8 17-1,4 19 0,-9 32 0,6 14-1,3 8 0,3 7-1,4 10 1,5-2-2,4-4 1,1-13-3,9-6-1,-10-30-12,17-1-23,-15-24-1,5-4-1,-9-17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07:15.84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39 122 56,'0'0'35,"-2"-15"-1,2 15 1,0 0-20,7-14-6,-7 14-1,0 0-3,13 14-1,-13-14-1,-3 32 0,2-5-1,1 5 1,-9 4-2,3 6 1,0 3-1,0 2 1,1-2-1,-4-1 0,3-2 1,0-6-1,5-2 0,4-7 0,-3-6 0,6-4 0,-5-4-1,-1-13 1,22 15 0,-8-11 0,4-2 0,-2 1-1,5-2 1,-2 2-1,5-2-1,-9-2-1,3 7-4,-18-6-28,17-9-5,-17 9 0,21-17-2</inkml:trace>
  <inkml:trace contextRef="#ctx0" brushRef="#br0" timeOffset="453">266 321 76,'0'0'38,"0"0"-2,0 0 2,-2 19-27,5 0-6,-7 0-1,5 12 1,-3 1-2,2 6-1,0-4 0,1-2-1,2-1-2,-5-8-3,11 5-16,-9-28-18,0 0 0,6-22-2,0-1 2</inkml:trace>
  <inkml:trace contextRef="#ctx0" brushRef="#br0" timeOffset="874">447 0 93,'0'0'37,"0"0"0,0 0 1,-3 24-34,-1 0 0,4 12-1,0 2-1,0 13 0,-3 4-1,2 2 0,-2 0-1,1 1 1,1-4 0,1-6 0,0-7-1,-3-8-1,6-5-2,-3-28-5,13 22-30,-10-36-2,9 3 2,-8-17-2</inkml:trace>
  <inkml:trace contextRef="#ctx0" brushRef="#br0" timeOffset="1124">608 301 59,'-23'-7'35,"-3"12"-3,-1 3 2,-11-2-24,6-6-23,-3 0-17,13-2-1,2-4-2,7-4-1</inkml:trace>
  <inkml:trace contextRef="#ctx0" brushRef="#br0" timeOffset="2543">649 425 42,'0'0'32,"18"0"3,-18 0-1,26-6-17,-26-10-3,17 11-4,-15-9-2,-2 14-3,16-23 0,-16 23-2,1-27 0,-1 27-1,-10-23-1,10 23 0,-22-14-1,9 14 1,-9 5 0,8 8 0,-2 8-1,3 7 1,0 5 0,8 8 0,2 0 1,11 2-2,6-2 0,1-8-3,9 5-6,-5-23-27,17-2-3,-5-16 1,5-4-2</inkml:trace>
  <inkml:trace contextRef="#ctx0" brushRef="#br0" timeOffset="2871">899 346 80,'-13'23'35,"8"-4"-1,4 21-9,1-8-19,6 7-3,-2-3 1,5 1-1,-5-7-1,1-4-1,-1-5 0,-4-21 0,0 0 0,0 0-1,-9-38 2,6 10-1,-3-8 1,6-2 1,-2-3-1,6 5 1,0 1 0,8 9 0,-3 3-1,8 9-1,-4 9-1,0 2-3,9 16-7,-9-7-29,9 8 2,-5-1-2,9 6 0</inkml:trace>
  <inkml:trace contextRef="#ctx0" brushRef="#br0" timeOffset="3183">1289 371 81,'-3'-13'36,"3"13"1,-13-16-1,13 16-29,-21 7-4,3 6 0,-1 3-1,-1 10-2,1 8 1,-1 2-2,10 3-1,2-2 1,8-1-1,5-10 0,3-4 0,5-14 1,1-11 1,6-13 0,-6-11 1,4-2 1,-5-10 1,3 3-1,-10-2 1,5 6 0,-6 1-1,-4 14 1,-1 17 0,9-15-1,-9 15-1,7 22 1,-1 1-2,-2 6 2,5 5-2,0 1 0,-1 1-2,0-5-2,6 4-10,-10-21-24,14-4 0,-1-24-2,1-5 1</inkml:trace>
  <inkml:trace contextRef="#ctx0" brushRef="#br0" timeOffset="3588">1539 78 82,'-4'-23'38,"4"23"-1,-5-13 1,5 13-32,3 23-1,0 3-1,-6 8 0,3 9-2,2 7 0,-1 11 0,1 5-2,-1-1 2,0-4-1,-2-3 0,4-5-3,-6-14-3,12-2-32,-14-21-1,5-16-1,0 0-1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9:54.63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409 0 66,'0'0'33,"0"0"0,0 0-1,0 0-25,-32 6-2,8 3-1,-9 0-1,3 5 1,-5-1-2,3 0-2,3 3-2,2-5-1,14 5-5,-7-18-6,20 2-2,0 0 4,11-4 3,1-9 5,6 0 2,1 1 4,-6-6 4,13 16 7,-19-17 3,8 22-4,-15-3-1,0 0-4,0 0-1,13 29-2,-17-6-1,4 7 0,-4 7-1,-1 9 1,-2-1 0,1 2-1,-1 2 1,-2-2-2,0-4 1,2-3-2,2-4 0,1-8-2,2-4-1,1-9-2,7 7-3,-6-22-7,0 0-23,13 7 2,2-6-1,-15-1 3</inkml:trace>
  <inkml:trace contextRef="#ctx0" brushRef="#br0" timeOffset="421">374 583 65,'0'0'34,"13"8"-1,-13-8 1,0 0-21,-21 18-4,-6-13-3,2 6-2,-9-5 0,0 4 0,-8-4-2,2-1 0,1-2-2,2-9-3,9 13-16,-4-22-18,16 8 0,0-9-1,16-1-2</inkml:trace>
</inkml:ink>
</file>

<file path=ppt/ink/ink3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0:25.9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149 93 67,'0'-28'36,"4"11"1,-8-9-4,4 26-23,-9-22-3,9 22-1,-21 13-1,8 8-2,-7 3-1,2 10-1,0 3 1,0 1-3,4 0 2,2-7-3,7-4 1,3-9-1,2-18 1,13 11-2,0-18 1,0-9 1,3-10 0,-2-5 1,-2-9-1,-2-1 3,-1-1-1,-2 7 2,-3 6-1,0 17 1,-4 12 0,13 22-1,-8 13 2,0 20-3,3 5 1,2 9-1,-3 7 0,2-2 0,-2-4-1,0-6 0,0-9-3,-3-14-1,5-3-3,-9-38-16,13 17-16,-6-31-1,10-4 0,-8-18 0</inkml:trace>
  <inkml:trace contextRef="#ctx0" brushRef="#br0" timeOffset="437">343 87 79,'-8'-20'37,"3"39"0,-8 0 1,10 16-34,2 7 1,5 7-3,1-1 0,6-6-2,-1-5 0,0-13-1,5-13-1,-15-11 1,20-18 1,-16-8 0,2-7 0,-5-8 0,4-3 1,-1 3 1,-4 8-1,4 10 2,-4 10-2,0 13 0,13 13 2,-4 13-2,-3 10 1,2 5-1,4 4 0,1-3-2,0-4 0,-5-10-3,7 2-7,-15-30-21,17 2-6,-4-23-1,7 2 0</inkml:trace>
  <inkml:trace contextRef="#ctx0" brushRef="#br0" timeOffset="780">697 92 80,'0'-18'36,"0"18"0,0 0-6,-16 6-24,-1 14-1,4 12-2,-6 2 1,2 6-4,1 4 0,6-6-1,6-3-1,1-11 0,10-12 0,-7-12 0,16-3 0,-3-13 2,0-10-1,-3-6 2,3-6-1,0 0 2,-4 4 1,-1 6 0,1 5-1,-9 23 1,17-8 0,-8 24-1,-3 11 1,-2 10-3,0 6 1,-1-4-4,3 6-1,-8-23-14,8 4-20,-6-26 1,0 0-3,17-15 2</inkml:trace>
  <inkml:trace contextRef="#ctx0" brushRef="#br0" timeOffset="1123">866 134 74,'14'29'35,"-11"-7"0,11 13-1,-7-5-30,-2 4-3,-5-7 1,0-7-2,0-20 1,-13 8-1,13-8-1,-18-29 3,11 1-1,3-4 1,3-6 0,9 3 1,-2 3-1,14 6 3,-6 2-2,8 8 1,0 5-1,2 11 0,-2 12-1,-4 8-1,-2 11 1,-3 8-2,0 0 0,-4 5 0,-8 1-1,-2-7-2,-2-3-2,-16-27-15,15 7-20,4-15 1,-9-15-2,5-6 1</inkml:trace>
</inkml:ink>
</file>

<file path=ppt/ink/ink3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0:35.73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-65 25 54,'0'-23'35,"0"23"-2,0 0-1,0 0-21,-19-13-42,19 13 0,0 0-2,-5 34 0</inkml:trace>
</inkml:ink>
</file>

<file path=ppt/ink/ink3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0:33.1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126 41 57,'-4'-19'34,"4"19"0,-4-24 1,4 24-22,0 0-4,20 5-2,-20-5-2,6 31-1,-8-11 0,4 9-1,-4 0 0,2 9-1,-4 1 1,1 8-1,-1-2-1,2 5 1,-2 0-1,-1-2-1,3 2 1,2-5-1,1-4 1,2-11-2,-3-6 2,0-7-2,0-4 1,0-13-1,0 0-2,0 0-2,0 0-7,-17-19-25,17 19-1,0-19 1,0 19-3</inkml:trace>
  <inkml:trace contextRef="#ctx0" brushRef="#br0" timeOffset="374">157 408 54,'-13'2'33,"-5"2"-3,-3 3-5,3-5-46,-2 2-8,-2-4-1,5-3-3</inkml:trace>
  <inkml:trace contextRef="#ctx0" brushRef="#br0" timeOffset="1014">239 327 68,'0'0'35,"18"13"0,-31-17 0,13 4-27,-37 8-3,8 4 0,-5-2-2,-1 2-1,0 5-4,0-15-20,14 14-14,3-15 0,18-1-1,0 0-2</inkml:trace>
  <inkml:trace contextRef="#ctx0" brushRef="#br0" timeOffset="1560">386 445 65,'0'0'39,"-13"-16"-3,13 16 3,-7 20-24,11 6-9,-8 2 0,8 8-4,-4 2 1,0 2-3,0-4-1,-3-14-5,10 6-19,-7-28-13,0 0 1,-13-32-2,15 4 1</inkml:trace>
  <inkml:trace contextRef="#ctx0" brushRef="#br0" timeOffset="1732">351 140 83,'7'-35'37,"-7"5"-2,16 24 1,-16 6-33,0 0-3,5 26-8,-5-26-28,-9 30 1,7-15-3,8 4 1</inkml:trace>
  <inkml:trace contextRef="#ctx0" brushRef="#br0" timeOffset="1950">751 86 66,'2'-23'37,"-1"10"0,-14-6 0,13 19-24,-20-13-8,5 22 0,-6 1 0,6 12-2,-2 5 0,5 8-1,2 4 0,4 9 0,2 0-1,4 3 1,-3-3-1,3-1 0,0-3 0,-2-5 0,-1-4-1,3-6 0,-1-3 1,-2-4-1,3 0 0,0 1 0,0 1 0,4-2 0,-4 0-1,0 0 0,-4-6-2,4-16-1,-4 19-5,-14-38-18,18 19-12,-3-34 1,12 16-1,-6-16 1</inkml:trace>
  <inkml:trace contextRef="#ctx0" brushRef="#br0" timeOffset="2293">722 463 62,'-17'-14'33,"-5"14"-3,-1 3-2,-3 8-37,-3-3-20,7-4 0,5 5-3,17-9 0</inkml:trace>
  <inkml:trace contextRef="#ctx0" brushRef="#br0" timeOffset="2449">722 386 70,'3'16'38,"7"19"-1,-5-1 1,11 12-23,-6-4-9,1 7-3,-5-8-1,0-8-5,1 1-7,-7-34-28,0 0 1,0 0-2,-13-22 1</inkml:trace>
  <inkml:trace contextRef="#ctx0" brushRef="#br0" timeOffset="2777">861 482 66,'13'0'36,"14"3"0,-10-14 0,13 5-21,-8-13-8,4 4-2,-8-8-1,-7 4-1,-9-1-1,-7 4 0,-8 7-1,-6 11 0,-4 5-1,-1 10 1,-2 10 0,1 4-1,3 6 1,9 3-2,4 2 2,9-5-3,8-4 2,6-4-3,8-6 0,0-13-2,8-2 1,-10-17-1,8-1-2,-8-13 1,3 1 1,-10-13 1,5 6 2,-5 4 3,-4 1 1,4 9 2,-13 15 1,20-6 0,-20 6 0,22 31-1,-16-6 0,7 4-2,-5 2 1,1 4-2,0-1-1,-5-8 0,-4-7 0,0-19 1,0 0-1,-17-2 1,11-17-2,3-11 2,3-4-1,3-2 1,6 0-1,4 4 1,4 3-2,2 4 0,-2 6-1,-4 5-4,12 15-14,-25-1-17,22-11 0,-22 11-2,19-6 2</inkml:trace>
  <inkml:trace contextRef="#ctx0" brushRef="#br0" timeOffset="3354">1424 479 75,'3'-14'36,"-3"14"0,0 0 0,0 0-28,-15 7-3,17 12 0,-6-5-2,4 8-1,0 0 0,0 1-2,2 0 2,-2-2-2,-2-2 1,0-5-2,-2-1 1,4-13-1,-21 23-1,4-15-2,4 12-12,-9-19-21,9 4 0,-6-10-2,3 1 0</inkml:trace>
</inkml:ink>
</file>

<file path=ppt/ink/ink3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0:39.0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98 215 75,'0'-20'37,"-6"-6"-1,6 26-2,-9-25-25,9 25-2,0 0 0,0 0-2,-15 19-1,12 13 0,-3 2-2,4 13 1,-2 6-2,3 5 0,-1 1 0,4 3-1,-1-5 0,2-10-1,-3-6 1,3-9 0,-2-8-1,-1-8 1,0-16-1,0 0 0,0 0 0,-13-32 0,9 5 0,0-6 0,-1-2 1,4-3 0,4 2-1,2 7 2,7 8-1,5 8 1,4 7-1,2 12 1,0 8-1,-1 9 0,-4 8 1,0 6-2,-7 2 2,-6-1-2,-8-5 1,-7-7 0,-6-7-1,-3-8 1,-6-5-2,-5-12-1,4 2-3,-6-21-6,19 17-22,-11-17-4,19 11 0,-3-8-1</inkml:trace>
  <inkml:trace contextRef="#ctx0" brushRef="#br0" timeOffset="515">246 524 79,'30'-7'38,"-8"-9"-2,8 3 2,-10-7-31,2 4-1,-9-3-2,-3 5-1,-8 1-1,-2 13 0,-13-3-1,-1 12 0,-4 4 0,-3 5-1,0 4 1,-1 5-2,5 2 2,4 3-2,5-4 1,10 2-1,8 0 1,7-5-2,5-1-1,3-8-1,2 0-5,-10-29-20,14 9-9,-14-22 1,6 4-1</inkml:trace>
  <inkml:trace contextRef="#ctx0" brushRef="#br0" timeOffset="936">693 128 54,'1'-29'37,"3"8"-1,-8-7 1,4 28-13,-9-32-17,9 32-2,-21-18 0,21 18-1,-26 10-1,13 12 0,1 5-1,6 15 0,2 4-1,4 9 1,0 3-1,0-2 0,3-1 0,-3-6-1,-2-1 1,-1-8-2,1-3 2,-3-1-1,1-5 0,1 1-1,0-4 1,0-7-1,0 2 0,0-8-1,3-15-1,0 0-2,0 0-3,-20-13-18,24 0-13,-4-13 1,11 6 0,-6-12 0</inkml:trace>
  <inkml:trace contextRef="#ctx0" brushRef="#br0" timeOffset="1279">696 432 79,'0'0'33,"-27"-12"0,4 11-11,4-1-21,-7 10-9,-2-7-23,3 2 0,0-3-3,11 1 1</inkml:trace>
  <inkml:trace contextRef="#ctx0" brushRef="#br0" timeOffset="1560">740 497 81,'0'0'35,"-5"33"-1,5-33-6,-12 45-24,6-18 0,6 11-2,3-5 0,6 0-2,2-4 2,7-6-1,-4-8-1,4-14 2,-3-14-1,-2-7 1,-2-9-1,-4-4 2,-4-5-2,-2 2 1,-5 3-1,-3 1 1,-5 9-2,-5 3 0,-4 7-4,-9-12-17,8 15-16,-2-9 0,9 9-1,1-3-1</inkml:trace>
  <inkml:trace contextRef="#ctx0" brushRef="#br0" timeOffset="1904">931 601 76,'15'30'36,"-9"-7"-2,11 3 1,-10-10-30,-2-1-2,-5-15-1,-13-18 2,1-6-2,5-5 1,-1-7-1,8 0 1,3-2-2,6 5 1,0 7 0,4 4-3,3 9-1,-8-4-5,14 17-29,-22 0-1,19-7 0,-19 7-3</inkml:trace>
  <inkml:trace contextRef="#ctx0" brushRef="#br0" timeOffset="2184">1121 484 75,'14'19'37,"-14"-19"-2,24 0-1,-24 0-25,23-25-3,-15 5-1,1 4-1,-6-6-1,-2 6-1,-5 3-1,4 13 0,-22 0 0,5 13 0,-5 8 0,2 3-1,-2 8 1,8 1-1,4 3 1,8 2-2,8-1 2,10-3-1,7-4-1,5-8 0,2-5-2,-4-10-1,6 6-12,-13-33-22,5-2 0,-8-12-1,3-7 0</inkml:trace>
</inkml:ink>
</file>

<file path=ppt/ink/ink3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0:44.5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291 31 61,'16'-19'36,"-16"19"-1,7-14-4,-7 14-13,0 0-12,-16 5 0,-6-5-2,0 8-1,-9-7-1,-2 2 0,-2-2-1,1-1-1,6 2 1,4 2 0,5-2 0,19-2 0,-13 14 0,13-14 0,1 17 0,-1-17 1,9 16-1,-9-16 0,0 0-1,0 0 1,12 16 1,-12-16-2,-3 15 1,3 2 1,-2 5-2,-1 7 1,2 7 0,1 0 0,-5 5-1,5-1 1,-4 1-1,2-5 0,0-1 1,-3-7-2,2-2 2,-3 0-2,3-9 1,0 0 0,3-17 0,-4 24 0,4-24-1,-6 16 0,6-16-1,-4-15-2,4 15-2,-8-38-12,20 25-18,-9-21-2,12 12-2,-5-13 2</inkml:trace>
  <inkml:trace contextRef="#ctx0" brushRef="#br0" timeOffset="468">217 303 77,'0'0'37,"-14"0"-2,1 7 1,-12 2-32,0 4-2,-5-1-4,-9-9-32,10-2 0,3-12-2,8-1-1</inkml:trace>
  <inkml:trace contextRef="#ctx0" brushRef="#br0" timeOffset="889">279 486 48,'-15'-6'33,"15"6"1,0 0 1,-16-17-19,16 17-5,0 0-3,0 0-1,0 0-2,0 0-1,0 0 0,22-16-2,-22 16 1,28-8-2,-12 5 1,3 5-1,-2-2 0,0 6 0,-3 1 0,-5 7-1,-6-1 1,-8 2-1,-4 1 0,-4 4-1,-2 2 1,-3-3-1,2-2 1,1-1 0,7-3-1,3 0 1,5-13-1,13 19 1,1-15 0,5 1 0,0-2 0,3-1 1,-3 4-1,-1 0 1,-3 1 0,-15-7-1,13 26 1,-14-11 0,-7 4-1,-3 0 1,-10-4-1,-3 0 0,-4-5 0,0-4 0,-3-5-1,3-2-1,7 2-5,-8-15-22,29 14-10,-8-15 0,8 15-3</inkml:trace>
</inkml:ink>
</file>

<file path=ppt/ink/ink3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0:49.8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 25 22,'0'0'26,"0"0"0,0 0 1,-8-17-21,8 17-25,0 0-6,0 0-1,-14-11 0</inkml:trace>
</inkml:ink>
</file>

<file path=ppt/ink/ink3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0:59.13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 47 56,'0'0'37,"-5"-27"-1,5 27 1,0-35-17,0 35-10,0 0-3,0 0-2,0 0-1,0 0-2,0 0 0,0 0-1,0 0-1,-10 18-2,10-18-3,0 0-9,0 0-25,-19-12 1,19 12-2,0 0 1</inkml:trace>
</inkml:ink>
</file>

<file path=ppt/ink/ink3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0:59.5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35 86,'0'0'38,"0"0"-1,0 0-8,0 0-20,0 0-4,-13 18 1,13-18-3,-14 8 1,14-8-2,0 0 1,-18 4-2,18-4 1,0 0-2,0 0-1,0 0-2,-10-15-6,10 15-30,6-24-1,-6 24 0,7-26-2</inkml:trace>
</inkml:ink>
</file>

<file path=ppt/ink/ink3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1:05.3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264 13 73,'0'0'37,"0"0"-1,0 0 1,-15-10-31,-14 6-1,3 7-1,-8 0 0,-1 2-2,-1 4 0,7 4 0,3 2-1,8 2 1,5-1-1,9-1 0,4-15 1,3 20 0,-3-20-1,10 16 1,-10-16 0,0 0-1,9 16 0,-9-16 1,4 25-1,-1-9 0,-2 6-1,4 3 1,-5 1 0,4 3-1,-4 2 0,0 4 0,-3-3 0,2 1-1,-2-1 1,0-1 0,-1-2 0,-2-7 0,3-3-1,3-19 1,-6 22-1,6-22-1,0 0-2,-6-26-3,6 26-17,11-43-16,0 20 1,-2-10-1,10 6 1</inkml:trace>
  <inkml:trace contextRef="#ctx0" brushRef="#br0" timeOffset="421">209 277 73,'0'0'37,"-4"-13"-3,-11 30-4,-11-19-22,0 15-6,-7 0-1,-2-10-21,9 7-13,7-7-2,19-3-1,-13-2 0</inkml:trace>
  <inkml:trace contextRef="#ctx0" brushRef="#br0" timeOffset="717">346 357 61,'0'0'38,"0"0"0,-8-16 0,8 16-15,0 0-16,0 0-1,1 13-2,-1-13-2,-4 16 0,4-16-1,-9 21 0,3-7 0,-1 4 0,1 2-1,-5 1 0,5-1 1,-6 1-1,7-3 0,-4 0 0,0-1 0,1-1-1,8-16 2,-12 25-1,12-25 1,-7 21-1,7-21 0,1 14 0,-1-14-1,18 12 0,-18-12-2,28 4-1,-12-7-2,9 3-2,-12-11-4,16 11-2,-19-22-1,15 15 4,-15-18 4,4 4 4,-2 1 3,-3-3 5,4 10 3,-13-11 4,13 23 2,-13 1-3,0 0-1,0 0-4,0 35-1,-9-12-2,5 9 1,-4-1-3,4 8 1,-2-4-1,2 2 0,2-8-2,-1-5 0,5 1-2,-2-25-5,4 22-17,-4-22-15,5-20 1,-7-8-2,7-4 0</inkml:trace>
  <inkml:trace contextRef="#ctx0" brushRef="#br0" timeOffset="1482">828 255 107,'0'0'40,"0"0"0,-14-3-8,14 3-28,-18 16-3,2-10-2,-1 3-4,-13-9-32,30 0-2,-18 13-1,18-13-1</inkml:trace>
  <inkml:trace contextRef="#ctx0" brushRef="#br0" timeOffset="1669">824 471 91,'0'0'38,"-9"17"0,-4-9 0,13-8-35,-20 16-5,-6-22-20,26 6-16,-28-7 0,28 7-2,-8-13 0</inkml:trace>
</inkml:ink>
</file>

<file path=ppt/ink/ink3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1:08.9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58 174 64,'-5'-18'37,"-6"-5"-1,6 7 2,-6-5-27,11 21-1,-7-24-2,7 24-2,0 0-1,-8 27-1,4-6 0,1 15-2,0 6 0,2 8-1,1 5 1,0 2-2,3 1 0,1-7-1,2-6 1,-2-10 0,0-8-1,1-8 0,1-6-3,-6-13-2,0 0-14,11-29-20,-1 6 2,-5-9-3,8 0 2</inkml:trace>
  <inkml:trace contextRef="#ctx0" brushRef="#br0" timeOffset="297">217 0 90,'0'0'38,"0"0"0,10 28-6,-14-5-24,3 22-1,-10 1-3,6 13 0,-5 1-1,1 5-2,0-3 0,0-6-1,2-5 0,1-12-1,2-3-1,-5-13 0,9-1-4,0-22-6,0 0-28,-7-19 2,14 0 0,-7-17-1</inkml:trace>
  <inkml:trace contextRef="#ctx0" brushRef="#br0" timeOffset="515">187 313 80,'-5'-22'35,"5"22"0,-26 1-1,9 5-33,-5 4-8,-1-8-27,-2-1 1,2-5-4,3-3 2</inkml:trace>
  <inkml:trace contextRef="#ctx0" brushRef="#br0" timeOffset="905">412 329 77,'3'-18'38,"-3"18"-3,13-11 3,-13 11-30,24 3-1,-24-3-2,29 26-2,-17-5 0,-1 8-2,-9 2 1,-4 3-1,-5 0-1,-6-7-1,-4-4 1,4-8 0,13-15-1,-18-5 0,18-9 0,9-11 2,8-7-1,4-4 1,2-6 0,0 0 0,-3 6 0,-2 4 1,-5 8-1,-13 24 0,12-15 0,-12 15 1,-6 34-1,-2-3-1,3 7 1,-1 4 0,1 1-1,1-2-1,4-5 0,3-10-3,6 0-3,-9-26-16,14 0-17,-1-13 2,9 6-2,-2-10 1</inkml:trace>
  <inkml:trace contextRef="#ctx0" brushRef="#br0" timeOffset="1342">779 466 95,'-13'6'38,"14"8"0,-1-14-10,9 15-24,-9-15-1,17 13-1,-17-13-2,18-7 1,-14-9-2,0-5 1,-5-2 1,-2 0-1,-3 9-2,-6-2-4,12 16-30,-17-10 0,17 10 0,-22 7-3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49:59.9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130 449 52,'1'-13'31,"-1"13"0,0 0 2,-30-13-23,30 13-2,-26 7-1,26-7-2,-29 16-1,18-3 0,0 2-1,11 4 0,1-2 1,8 6-2,3-2 1,4 1-1,-1-1 0,1 4-1,-3-2 0,-2 0-1,-7 1 0,-4-2 0,-4 1-1,-9-4 1,2-2-1,-6-4-1,1 2-3,-6-21-11,9 10-20,-4-13 2,17 9-3,-9-21 1</inkml:trace>
  <inkml:trace contextRef="#ctx0" brushRef="#br0" timeOffset="359">230 468 76,'0'0'37,"0"0"-4,6 19 4,-14-4-30,8 15-3,-3 2 0,3 7-1,-1 3 0,4 2-3,-2-4 2,4-10-3,-1-6-1,-4-24 1,14 16 0,-14-16-1,18-23 1,-9 1 1,-1-7 1,7-1 0,-1-8 0,1 4 0,-4 4 1,2 5 0,-2 2-1,-1 9 1,-10 14-2,14-6 2,-8 19 0,0 10-1,-3 3 1,5 8-1,-2 0-1,-1 4-3,5 9-3,-13-17-30,14 2-2,-3-19 1,9-3-2</inkml:trace>
  <inkml:trace contextRef="#ctx0" brushRef="#br0" timeOffset="748">652 507 68,'1'-13'36,"-5"-3"-2,4 16 2,0 0-21,-13 8-11,-2 5 2,1 10-3,-5 3-1,1 9 0,-3 3-1,3 4-1,7 4-2,1-8-5,18 3-29,-3-14 1,13 2-2,1-19 0</inkml:trace>
  <inkml:trace contextRef="#ctx0" brushRef="#br0" timeOffset="1200">779 25 89,'-4'-13'35,"4"13"0,-2-13-3,2 13-26,2 18-1,2 8-1,-7 6-1,8 17-1,-8 9 0,6 13 0,-6 6 0,-2 6-1,3 0 1,-4-8-1,3-5 0,-2-13-1,3-12 2,-4-11-2,4-7-1,-1-14 1,3-13-1,0 0 0,0 0 0,-2-15 0,2-1 0,0-6 0,1-4 1,3-4-1,4-5 1,3 0 0,1 0 0,5 3 0,-2 6 0,5 6 1,-3 5-1,2 9 1,-3 8 0,-1 9-1,-4 7 2,2 7-2,-3 1 2,-2 6-2,0 1 1,-6-2 0,1 1-1,-3-6-1,0-2-3,0-24-6,3 28-27,-3-28-1,0 0-1,16-6-1</inkml:trace>
  <inkml:trace contextRef="#ctx0" brushRef="#br0" timeOffset="2042">657 789 69,'0'0'33,"0"0"-1,0 0 0,0 0-21,0 0-7,-27 9-4,4-12-13,1 7-19,0-2 0,5-1-3,2-4 0</inkml:trace>
</inkml:ink>
</file>

<file path=ppt/ink/ink3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1:10.8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 34 54,'0'0'37,"-5"-17"0,5 17 0,-6 20-11,17 10-17,-11 8-3,5 13-1,-2 7-1,9 7-2,-3 3 0,5-3-1,1-10 0,-2-10-1,0-12 0,0-12 1,0-20-1,-13-1 1,22-40-1,-13-1 1,4-15 0,3-10 0,1-8 0,-2 2 0,1 5 0,-1 8-1,-4 11 0,-3 16-1,-4 19-1,-4 13-2,-7 23-11,-12-4-24,13 15 1,-7-4-1,11 9-1</inkml:trace>
  <inkml:trace contextRef="#ctx0" brushRef="#br0" timeOffset="343">251 238 96,'-16'0'36,"16"0"2,-37 5-11,16 3-23,-9-2-3,-2-3-4,11 6-30,-11-12-2,14 6-1,2-9-2</inkml:trace>
  <inkml:trace contextRef="#ctx0" brushRef="#br0" timeOffset="671">442 308 95,'-8'16'38,"-6"-3"-1,15 17-5,-2-2-26,2 9-3,1-3-1,4-2-2,5-5 1,5-8-1,3-13 0,3-9-1,0-9 1,-2-12 1,-1-4-1,-1-5 1,-2-3 0,-3 2 0,-5 5 0,-2 9 0,0 6 0,-6 14 1,0 0-1,7 33-1,-7-1 2,-3 13-2,-1 2 1,-2 10 0,0 1 0,4 0-1,-3-2 1,1-2 0,4-3-1,-3-11 1,1-2-1,1-11-1,-3-8 0,4-19-1,-16 6-2,-2-29-7,15 7-18,-7-22-11,10 2 0,-3-6-1</inkml:trace>
</inkml:ink>
</file>

<file path=ppt/ink/ink3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1:11.9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31-2 62,'-17'20'36,"13"-4"0,4-16 0,-3 35-15,3-35-17,22 13-1,-22-13 1,24-9-1,-14-4 0,1-1-1,-7-1 0,-4 15 0,-4-24-1,-10 23-2,0 2-1,-5 4-5,9 8-28,-7-10-3,17-3 1,0 0-3</inkml:trace>
</inkml:ink>
</file>

<file path=ppt/ink/ink3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1:12.7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 91 80,'-3'-36'37,"4"20"0,-7 1 1,6 15-31,5 15-1,-4 20-1,-5 8 0,4 15-2,0 4-1,1 5 0,5-2-1,0-5-1,3-6 0,-2-15-1,2-4-2,-6-18-5,13 4-23,-16-21-7,14-13 1,-11-13-2</inkml:trace>
  <inkml:trace contextRef="#ctx0" brushRef="#br0" timeOffset="218">229 25 88,'4'-27'37,"-4"27"0,-4 13-2,0 23-27,-14 7-2,1 16-1,-4 2-1,2 9-1,0-1-1,5-1-1,4-8 0,5-8-1,4-5-1,5-9-1,1-9-3,-5-29-9,0 0-24,0 0 0,14-22 0,-18-14-2</inkml:trace>
  <inkml:trace contextRef="#ctx0" brushRef="#br0" timeOffset="452">152 285 75,'-19'0'34,"-3"6"-3,5 2-6,-5 1-55,-5-2-1,7-1-1,6-4-2</inkml:trace>
</inkml:ink>
</file>

<file path=ppt/ink/ink3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1:27.4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67 45 17,'-13'-8'26,"13"8"2,-10-16-6,10 16-3,0 0-2,0 0-3,0-13-3,0 13-2,0 0-1,0 0-2,0 0-1,0 0-1,0 0 0,0 0-1,-17-8 0,17 8-1,0 0 0,-5 25-1,5-25 1,-7 26-1,5-7 0,-2 1 0,0 2 0,-1 0-1,5 2 1,0 1 0,3 1-1,3 0 0,4-3 0,0 0 0,3-5 0,2-4 0,2-2 1,-1-8-2,0-7 1,-1-4 1,-1-8-1,2-3 0,-3-4 0,-3 0 1,-1 2-2,-2 2 2,-3 5-1,-4 13-1,0 0 1,0 0 0,0 0 0,3 19 0,2-3 0,0 2 0,4-3 0,3 0-1,4-5 2,1-6-1,2-6 0,0-7 0,-2-10 0,-1-6 0,-5-2 0,-5-6 1,-3 1-1,-3 1-1,-9 7 1,-4 4-2,0 12-4,-20-5-30,16 10 0,-9-5-2,7 0-1</inkml:trace>
</inkml:ink>
</file>

<file path=ppt/ink/ink3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1:30.3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60 69,'0'0'36,"-19"-3"-2,19 3 2,-16 0-28,16 0-2,0 0-1,-13 9-2,13-9 0,0 0-1,0 0 0,14 3 1,-14-3-1,15-6 0,-15 6 0,0 0 0,0 0-1,0 0 0,0 0-1,-12-15 0,12 15-2,-15-2-6,15 2-28,0 0-3,5-19 1,-5-8-3</inkml:trace>
</inkml:ink>
</file>

<file path=ppt/ink/ink3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1:31.0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31 303 65,'0'0'35,"-19"3"0,19-3 1,-13 0-25,13 0-4,0 0 0,0 0-3,0 0 0,19 10-1,-6-10-1,9 0 1,-5-3-1,10 3-1,-6-4 1,1 3-1,-2-2 1,-5 3-1,-15 0 0,17-2 0,-17 2 0,0 15 0,-4-2 0,0 6 0,-1 1-1,1 2 1,0 2 0,-1 1-1,1-2 1,4 0-1,0-1 0,1 1-1,4-3-1,-2-4-2,2 3-7,-5-19-22,0 0-6,5-22-2,3-5-2</inkml:trace>
  <inkml:trace contextRef="#ctx0" brushRef="#br0" timeOffset="2231">461 413 48,'-3'-17'34,"-2"-6"2,5 10-1,-4-7-14,4 20-12,0 0-1,0 0-2,0 0 0,0 0-2,-9 26 0,8-5-1,-3 2-1,-1 9 1,1 3-1,1 8-1,-1 4 0,-1 6-1,4 2 0,-1-1 1,4-4-1,-2-2 0,1-9 0,1-8 0,-1-11 0,-1-20-1,0 0 0,0 0-3,0 0-3,-10-45-13,19 23-19,-11-18 1,12 5-2,-10-5 1</inkml:trace>
  <inkml:trace contextRef="#ctx0" brushRef="#br0" timeOffset="2605">391 254 72,'17'2'36,"-4"-4"-2,15 9 2,-2-2-30,3 11-1,-7-3-1,0 8-1,-8 1 0,-2 4-1,-11 2-1,-2 2 1,-8-3-1,-7 0-1,-1-3-1,-8-5-2,6 1-4,-16-14-30,18 0 2,-5-12-2,22 6-1</inkml:trace>
  <inkml:trace contextRef="#ctx0" brushRef="#br0" timeOffset="3057">884 24 70,'0'0'36,"13"-10"0,-19-5-3,6 15-24,0 0-2,-4 19 0,-10-4-2,1 12-1,-8 2 0,7 13-1,-7 4-1,5 7 0,0 3-1,6 0 1,5 2-2,2-1 1,7-4-1,5-1 0,-1-5 0,5-5 0,5-8 0,-4-5-1,4-7 0,-2-10-3,1-5-2,-11-26-11,19 9-20,-21-19-1,13 6-1,-15-9 0</inkml:trace>
  <inkml:trace contextRef="#ctx0" brushRef="#br0" timeOffset="3385">928 354 64,'10'-22'37,"-10"22"-1,17-8 1,-2 12-23,-15-4-7,27 16-2,-17-3-2,2 3 0,-5 7-2,-5-1 0,-2 2-1,-2-3 0,-2-3 0,-3-3-1,7-15 1,0 0-1,0 0 1,8-13-1,5-3 1,3-9 0,-1-2 1,5-2-1,-5 0 1,-2 4 1,-3 2-1,-3 7 1,-7 16-1,0 0 1,0 0 0,-8 20-1,0 7 0,5 7 0,0 2 0,2 2 0,2 0-1,4-8-1,4-4-1,-1-11-2,8-4-4,-14-24-16,19 9-15,-8-12 0,5 7 0,-5-5-1</inkml:trace>
  <inkml:trace contextRef="#ctx0" brushRef="#br0" timeOffset="3869">1380 509 76,'13'14'38,"-1"2"0,-15-3 0,12 21-30,-14-7-3,2 8-2,-11 1-1,-3-4-3,-5 4-6,-16-16-30,16 2-1,-7-21 0,12 4-3</inkml:trace>
  <inkml:trace contextRef="#ctx0" brushRef="#br0" timeOffset="5881">1550 316 49,'0'0'33,"-9"-13"2,9 13-1,-16 8-21,16-8-3,-14 31-3,5-7-2,9 12-1,-1-2-1,8 4-1,3-5-1,3-5 0,2-12 0,2-10-1,3-8 0,-1-12 0,-1-10 1,-1-4-1,-3-7 0,0 0 0,-6 5 0,-1 4 1,-2 3 0,-5 23-1,1-16 2,-1 16-1,-3 23 0,3 0 1,-1-1-1,4 7 1,-2-2-1,4 2 1,0 0-1,0-3 0,-1 1 0,1 1 0,-4 1 0,3-2-1,-4 2 1,0 0-1,0-1 0,-3 2 0,2-2 0,-3-4 0,-2-1 0,0-1 1,-3-3-1,1-5 0,8-14 0,-27 15 0,13-14 0,-5-8-2,3 1-2,-6-14-7,22 20-18,-17-29-11,16 13 0,-2-7-1</inkml:trace>
  <inkml:trace contextRef="#ctx0" brushRef="#br0" timeOffset="6536">1923 154 77,'0'0'38,"0"0"-1,0 0 1,29 21-33,-13-6 0,3 14-1,-2 2-1,-1 6 0,-3 2-1,-3 6-1,-3 3 1,-7-3-1,-4 1-1,-5-1 0,-5-1 1,-6-4-1,1-7-1,-6-2-1,3-7-1,-4-15-6,17 10-25,-12-28-4,21 9-2,-9-14 0</inkml:trace>
</inkml:ink>
</file>

<file path=ppt/ink/ink3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1:38.0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13 105 64,'-7'-22'38,"7"22"-2,-6-22-4,6 22-17,0 0-8,1 18 0,-2-1-2,2 14-1,1 7-2,1 4 0,-2 7 0,6 4-1,-1-1-1,4-5 0,-1-5 1,0-7-1,1-9 0,0-11 0,-10-15 0,22-8 1,-12-18-1,-1-12 0,1-14 1,0-11-1,1-2 0,-2 1 0,1 5 0,-3 10-2,5 17-4,-16-2-16,4 34-18,17-5-1,0 18-1,1-2-1</inkml:trace>
  <inkml:trace contextRef="#ctx0" brushRef="#br0" timeOffset="2777">471 245 52,'-16'7'34,"16"-7"0,-21-6-4,21 6-19,-18 3-1,18-3-2,-21 3-1,21-3-2,0 0-1,0 0 0,0 0-1,15-7-1,5 1 0,6 4-1,3-3 0,-1 2-1,1-2 1,-5 2-1,-3 2 1,-5 1-1,-16 0 1,15 7 0,-15-7-1,-2 22 1,-4-9 0,0 3-1,-1 3 1,1-1-1,-1-1 1,2-1-1,4 0-1,-1-1 0,2 1-2,0-16-2,5 21-13,-5-21-22,-6-13 1,2-7-2,7-2 1</inkml:trace>
  <inkml:trace contextRef="#ctx0" brushRef="#br0" timeOffset="3339">826 274 77,'0'0'39,"-2"22"-1,-9-8 1,14 18-33,-9 5-1,6 11-1,-3 6-1,1 5 0,-1 0-2,3 0 1,-1-3-1,1-3-1,0-4 1,3-9 0,-3-6-1,-3-9 0,6-7-1,-3-18-2,0 12-1,-7-28-7,7 16-19,7-42-11,-3 14 1,-4-14 0</inkml:trace>
  <inkml:trace contextRef="#ctx0" brushRef="#br0" timeOffset="3620">813 303 72,'11'-18'37,"-2"0"0,8 18-6,-17 0-23,32 0-2,-13 10-2,7 6 0,-7 8-2,-2 6 1,-5 3-2,-3 2-1,-9 3 1,-9-5-2,-7-6 0,-10-11-1,-2-3-2,-11-19-11,12 4-23,-7-12 0,14 2-1,3-10 1</inkml:trace>
  <inkml:trace contextRef="#ctx0" brushRef="#br0" timeOffset="4010">1250 31 64,'0'0'38,"-13"-25"-1,13 25-1,-25-6-27,21 19-2,-12-3-2,6 17 0,-7 3-2,4 11 0,-3 4-1,3 7 0,3 5-1,2-1 0,2 0-1,5 0 0,4-1 1,1-7-1,5-3 0,1-5-2,2-7 0,-1-13-2,10 5-5,-21-25-22,27 0-8,-14-14 0,9 1-1</inkml:trace>
  <inkml:trace contextRef="#ctx0" brushRef="#br0" timeOffset="4306">1279 250 74,'16'-13'38,"-7"-1"-2,8 24-5,-4-13-24,5 15-2,-18-12 0,21 30-2,-15-5-1,-4 6 0,-5-1-1,0 2 0,-3-1-1,-1-6 0,-2-4 0,5-7-1,4-14 1,0 0-1,7-15 1,4-5-1,7-8 0,-2-4 1,6-3 1,-4-1-1,-3 2 1,2 6 0,-8 5 1,-9 23-1,0 0 0,0 0 1,-17 31-1,5 2 0,-3 5 0,4 6 0,1-2 0,2-4-1,7-5-1,1-9-2,9-3-3,-9-21-15,21 6-18,-21-6-1,34-10 0,-18 0 1</inkml:trace>
  <inkml:trace contextRef="#ctx0" brushRef="#br0" timeOffset="4712">1624 492 82,'0'0'38,"9"37"0,-12-16-7,13 16-26,-14-1-1,-1 5-1,-5-5-3,-7-6-2,4 0-7,-19-21-29,19-2 0,-8-14-2,21 7 1</inkml:trace>
  <inkml:trace contextRef="#ctx0" brushRef="#br0" timeOffset="5024">1779 361 52,'0'0'36,"0"0"-1,0 0 0,0 0-25,0 0-2,20 2-2,-7-4-1,0-8-1,5 4-1,-1-7 0,0 3 0,1-2 0,-1 6-1,-2 3 0,1 5-1,-16-2 0,10 22 0,-12-3-1,-11 4 0,0 3 0,-8-3 0,-4 4 0,0-5 0,4-2 0,3-5 1,5-2-1,13-13 0,-1 20 0,1-20 1,26 7-1,-5-2 0,1-5 1,1-3-1,2 0 0,-2-2 0,-1 3 0,-2-3-2,0 5-1,-6-6-5,10 19-15,-24-13-17,25-8 1,-25 8-2,20-19 2</inkml:trace>
  <inkml:trace contextRef="#ctx0" brushRef="#br0" timeOffset="5476">2193 74 72,'15'-6'38,"-15"6"0,42 8 1,-16 5-33,6 17 0,-6 2-2,0 11-1,-4 5-1,-1 4 0,-11 2-1,-7-2 0,-10 4-1,-12-7-1,-5-2 0,-13-9-4,0 3-5,-23-20-29,14 1-1,-12-14 0,7-10-2</inkml:trace>
</inkml:ink>
</file>

<file path=ppt/ink/ink3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1:45.4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8 124 46,'0'-13'35,"-9"-5"3,9 18-1,-2-35-21,2 35-6,5-16-2,-5 16-1,0 0-3,21 29 0,-14-4-1,2 10-1,0 8 0,0 8-1,4 1 0,-4 1-1,-3-2 0,2-6 0,-4-9 0,1-7 0,-2-7-1,-3-22-2,0 0-2,0 0-6,18-19-22,-17-13-6,17 5 0,-9-18 0</inkml:trace>
  <inkml:trace contextRef="#ctx0" brushRef="#br0" timeOffset="265">264 52 63,'11'-29'37,"-11"3"0,0 26 1,0 0-29,-8 17-2,-5 11-2,5 15 0,-5 3-2,2 8 0,0 2-1,-1-1 0,1-2-1,2-6-1,2-9-1,1-8-1,0-2-3,-9-26-19,15-2-15,0 0-1,0 0 0,16-34 0</inkml:trace>
</inkml:ink>
</file>

<file path=ppt/ink/ink3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1:46.0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98 259 59,'-11'-20'38,"11"20"-1,-10-14 2,10 14-25,-12 23-8,8 7-1,-9 8-1,9 15-1,-8 8 0,2 5-2,3 3 1,1-1-2,4-6 1,0-7-1,-1-11-1,1-13-1,2-8-2,0-23-8,0 0-28,-1-22 2,7 3-3,-9-16 2</inkml:trace>
  <inkml:trace contextRef="#ctx0" brushRef="#br0" timeOffset="265">72 231 73,'19'-8'39,"-6"-7"-2,12 18-2,-25-3-29,29 2-2,-16 5-1,0 8-1,-5 1 0,0 5-1,-6 5-1,-4 4 0,-3 1-1,-8 0 0,5 1-1,-14-8-3,10 13-12,-14-24-22,18 2 2,-7-15-3,15 0 2</inkml:trace>
  <inkml:trace contextRef="#ctx0" brushRef="#br0" timeOffset="717">499 11 53,'4'-19'38,"-4"19"-1,0 0-1,0 0-15,0 0-16,-13 19 0,-4 0-1,1 10-1,-5 8 0,4 10 0,-5 5-1,5 6 0,4 1-1,2 4-1,11-2 1,0-5-1,5-3 1,7-9-2,1-6 1,0-8-2,4-5-2,-4-18-3,13 6-15,-11-32-18,6 2 2,-9-16-3,7 5 2</inkml:trace>
  <inkml:trace contextRef="#ctx0" brushRef="#br0" timeOffset="1029">512 242 79,'0'0'38,"17"-11"-1,0 22-9,-17-11-21,29 25-2,-19-2-2,3 6 0,-4 3-1,-6 1-2,-2-1 0,-5-4 0,0-1 0,-5-11-1,9-16 0,0 0 0,0 0 0,-3-13 1,15-9-1,2-6 1,2-5 1,1 1-1,1-2 2,-1 7-1,-6 5 0,-2 3 1,-9 19-1,0 0 0,0 0 1,0 27-1,-9 1 0,2 4 0,-1 5-1,-1 1 1,5-2-1,-1-7-2,5-4 0,0-11-5,19 8-16,-19-22-17,33-3 2,-15-11-2,12 9 2</inkml:trace>
  <inkml:trace contextRef="#ctx0" brushRef="#br0" timeOffset="1419">893 443 50,'0'0'37,"9"22"0,-9 0-1,7 21-10,-14-11-21,-1 13-2,-6-6 0,-5-2-4,-4-1-1,-7-22-14,9 3-22,-5-20 0,13 3-2,0-18 1</inkml:trace>
  <inkml:trace contextRef="#ctx0" brushRef="#br0" timeOffset="1825">1088 272 70,'0'0'37,"-10"-15"-2,11 30 0,-1-15-29,-6 23-2,-1-6-1,3 8 0,0 0-2,2 4 1,2-2-1,4-2 0,2-4-1,7-7 1,0-5-1,5-7 0,-1-7 0,0-5 0,1-5 0,-5-3 0,0-1 0,-5 2-1,-1 2 1,-7 15 0,8-16 0,-8 16 0,0 0 0,11 23 0,-2-8 0,0 0 1,2-1-1,4-2 1,-2-7-1,4-8 1,-1-9-1,-2-9 0,-2-5 1,-2-5-1,-1 1 0,-8-4-1,3 3-1,-14-4-7,13 22-24,-14-12-5,11 25-1,-9-18 0</inkml:trace>
  <inkml:trace contextRef="#ctx0" brushRef="#br0" timeOffset="2402">1510-1 65,'0'0'37,"0"0"0,0 0 0,0 0-30,13 19-1,-13-19-2,20 19-1,-7-10 0,4 3 0,-1 6-2,6 1 2,-3 1-2,7 11 0,-6 3 0,0 9 0,-6 4 0,-6 6-1,-8 1 0,-12 0 0,-10-1-1,-12-7 0,-8-2-3,-19-28-15,9 12-21,-4-11 0,13-3-3,4-2 1</inkml:trace>
</inkml:ink>
</file>

<file path=ppt/ink/ink3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2:09.2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221 28 33,'0'0'29,"0"0"4,17-5-2,-18-9-17,1 14-1,0 0-2,14-6-2,-14 6-4,0 0 1,0 0-3,-17-6 0,2 6 0,-5 6-2,-3 0 2,-3-2-3,-4 2 2,1 1-1,3-2 0,4-1 0,5-3 0,17-1 0,-18 2 0,18-2 1,0 0-1,0 0 1,0 0-1,0 0 1,5-15-2,-5 15 1,0 0 0,0 0-1,0 0 0,0 0 1,0 0-1,0 0 0,0 0 0,0 0 1,4 21-1,-4-4 0,-1 4 0,2 5 0,-1 6 0,0 1 1,0 5-1,0 6 1,0-2-1,2-4 0,-2 0 0,1-3 0,-1-6 0,-1 1 0,1-4 0,1-3 1,-1-1-1,1 0 0,1-6 0,-1-3 0,1 0-1,-2-13-1,0 0-3,3-13-4,-3 13-15,7-34-14,2 18-1,-9-14 0,11 9 1</inkml:trace>
  <inkml:trace contextRef="#ctx0" brushRef="#br0" timeOffset="593">182 261 54,'0'0'36,"0"0"-1,0 0 0,0 0-14,-22-6-18,-1 9-3,-6-4-5,7 2-29,-12-10 0,8 8-2,0-11 1</inkml:trace>
  <inkml:trace contextRef="#ctx0" brushRef="#br0" timeOffset="920">290 292 73,'3'-15'36,"-3"15"-1,0 0-1,19-10-26,-19 10-2,0 0-2,0 0 0,0 23-2,-4-10 0,-1 3 0,1 3-1,0 6 0,-1-5 1,1 1-1,0 1-1,1-2 1,-2-2-1,4 1 0,-2-5 0,2-1 0,1-13 0,-3 21 0,3-21 1,0 0-1,-3 16 0,3-16 0,0 0 1,0 0-1,0 13 1,0-13-1,0 0 1,0 0-1,0 0 0,16 7 1,-16-7-1,20-1 0,-6 1 0,7 1 1,3-1-1,4 5 0,0-3 0,0 0-1,-2-1-1,-7-9-3,1 3-2,-20-17-6,0 22-5,0-40-3,0 40 3,-7-44 8,5 23 5,-2 1 4,0 1 4,4 19 5,-3-23 8,3 23 2,0 0-1,0 0-7,-9 20-2,8 3-2,-8 2-2,5 15-1,-1 2 0,2 6-1,2-1-1,4-2 0,0-3-3,-2-10-2,6 6-6,-20-33-21,13-5-7,0 0-2,0 0 0</inkml:trace>
  <inkml:trace contextRef="#ctx0" brushRef="#br0" timeOffset="2090">1292 208 54,'0'0'35,"26"-4"-1,-26 4 1,24 4-17,-24-4-10,0 0-1,0 0-2,0 0-1,-22 5 0,2-1-1,-6-1-1,-4 1 1,-5-1-1,-1 0-1,-3 0 0,2-1 0,0 1 0,3-2-1,5 2 1,3-2-1,7 1-1,3-2 0,16 0-1,-13 0-1,13 0-2,0 0-6,13 1-20,-13-1-5,17-5-2,-17 5 0</inkml:trace>
  <inkml:trace contextRef="#ctx0" brushRef="#br0" timeOffset="2433">1310 362 74,'0'0'35,"0"0"0,0 0-8,-17 7-18,-2-9-3,-2 5-1,-13-3 0,3 2-2,-8-2 0,4 3-1,-4-3-1,6 1 0,2 2-1,5 0-1,7-4-2,4-2-2,15 3-15,0 0-17,0 0 1,0 0-2,20-15 1</inkml:trace>
  <inkml:trace contextRef="#ctx0" brushRef="#br0" timeOffset="2808">1018 71 80,'8'-14'37,"-8"14"-7,0 0 6,0 0-28,-3 17-2,-4 1-2,-9-1-1,-2 5-1,-3 0-1,-4 0 1,-5-2-1,4-1-1,4-4 1,0-3-1,4-1 0,2-4 1,16-7-1,-13 19 0,13-19 0,-3 21 1,3-21-1,11 20 0,-11-20 0,26 24 0,-8-13 1,-1 4-1,9-1 0,0 4 0,0 1 0,-3-5 0,2 5 0,-8-8-2,0 0-3,-17-11-9,24-11-23,-24-10 0,7 7-2,-12-14 1</inkml:trace>
  <inkml:trace contextRef="#ctx0" brushRef="#br0" timeOffset="3323">1267 54 54,'-14'-6'34,"14"6"1,0 0-1,-15-4-18,15 4-6,0 0-3,23 20-1,-23-20-2,31 22 0,-13-6-1,7 3 0,1 0-1,0 1 1,-4 2-2,-5 2 1,-5 0-2,-10 3 1,-3 0-1,-8 4 0,-11 2 0,-3-2 0,-6 3-3,-3-8-2,8 12-15,-8-27-18,15 5-1,-5-14-2,22-2 0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03.2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42 103 67,'0'-22'34,"0"22"1,3-30-6,-3 30-15,5-18-7,-5 18 1,1 13-3,4 9 0,-5 7-2,2 9-1,0 7 0,-2 8-1,-2 4 2,1-1-2,0-2 1,-4-4-2,-1-4 2,2-5-1,-2-6 0,2-5-1,0-5-1,-2-6-2,4-1-2,2-18-15,0 0-17,0 0 0,5-16-2,-1-5 2</inkml:trace>
  <inkml:trace contextRef="#ctx0" brushRef="#br0" timeOffset="281">181 365 45,'-7'-19'30,"7"19"3,-30 4-3,8 4-9,-5-4-20,-4-3-6,9 4-23,-5-7-1,10-2-2,17 4-1</inkml:trace>
  <inkml:trace contextRef="#ctx0" brushRef="#br0" timeOffset="452">189 18 58,'0'0'36,"8"-13"-1,-2 27 1,-6-14-13,3 40-17,-3-3 0,1 13-2,-2 5-1,2 12 0,-3-2 0,2 3-2,-5-7 1,2-8-2,2-5 1,-2-12-2,2-7 0,-7-13 0,7-3-1,1-13-1,0 0 1,-7-14 0,7-1 1,3-5 0,1-2 1,5-4 1,1 0-1,3 6 1,0-5 1,3 11 0,0-2-1,-1 9 0,-15 7 1,25 0-1,-25 0 1,20 24-2,-15-2 1,-2 3-1,-2 3 0,-2 0-2,-1 5-2,-7-15-10,11 8-23,-2-26 1,0 23-1,0-23-1</inkml:trace>
  <inkml:trace contextRef="#ctx0" brushRef="#br0" timeOffset="889">595 453 61,'15'-20'36,"-14"-6"0,6 13-1,-14-10-13,7 23-16,-11-18-2,11 18 0,-28 7-1,6 8-1,1 7 0,-4 5-2,0 8 0,2 2-1,7 3-1,-1-4-2,10-3 1,2-10-1,11-1-1,-6-22 2,16 11 1,0-16 1,1-7 3,4-7 0,-2-7 1,2-1 0,-5-8 0,0 6 1,-4-1-2,-1 5 1,-4 3-2,-7 22 1,0 0 0,0 0 0,12 21-1,-9 8 0,1 5 0,3 5-1,-2 6-2,-2-10-4,14 10-24,-11-25-7,13-1-1,-6-21 0</inkml:trace>
  <inkml:trace contextRef="#ctx0" brushRef="#br0" timeOffset="1325">840 23 91,'0'0'36,"-3"-26"0,3 26-5,0 0-25,14 2-1,-14-2-1,2 23-1,-2-1 0,0 7-2,0 5 0,1 5 0,-5 6 0,4 3-1,-2 0 1,-5-1-1,7 0 2,-4-4-2,0-1 2,-1-3-2,4-3 2,-2-2-2,3-5 2,3-3-2,0-8 0,4 1 0,-1-6 0,-6-13-2,17 18-1,-17-18-7,29-8-27,-17-12-1,11 9 0,-5-20-1</inkml:trace>
  <inkml:trace contextRef="#ctx0" brushRef="#br0" timeOffset="1637">1013 358 67,'-29'-6'30,"-7"9"-2,-6 10-16,-5-6-40,-1-4 0,4 1-3,-2-5 0</inkml:trace>
</inkml:ink>
</file>

<file path=ppt/ink/ink3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2:14.1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284 12 55,'16'-13'36,"-16"13"-1,0 0 0,13 2-13,-13-2-16,-19 6-2,-2-4 0,-4 6-2,-7-2 0,-2 1-1,2-1 0,2 0 0,6-3 0,4-3 0,20 0 0,-16 1 0,16-1-1,0 0 1,0 0-1,0 0 1,0 0 0,0 0 0,0 0-1,0 0 2,0 0-1,0 0 0,0 0 1,12 25 0,-11-3-1,2 6 0,-2 2 0,-2 7 0,0 2-1,-5 1 1,3-2-1,-3-3 0,3-2 1,-1 0-1,1-7 0,1-1 1,2-6-1,0-6 0,-3 0 0,3-13 0,0 0 0,0 0 0,0 0-1,0 0-2,0 0 0,3-16-5,-3 16-11,9-13-20,-9 13 0,13-28-1,-13 28 1</inkml:trace>
  <inkml:trace contextRef="#ctx0" brushRef="#br0" timeOffset="515">262 283 58,'0'0'35,"-3"-13"-1,3 13 0,-34-2-22,15 9-5,-13-7-2,-5-1-8,7 2-31,-13-9 1,11 2-4,0-7 1</inkml:trace>
</inkml:ink>
</file>

<file path=ppt/ink/ink3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3:01.5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157 255 39,'0'-18'33,"-6"-6"2,6 6 0,-4-8-12,4 26-12,0-16-3,0 16-1,0 13-1,4 13-1,-6 8-2,2 8 0,0 10 0,-2 11-1,1-3 0,-2 5-1,0-4-1,0-4 1,0-9-1,2-10 0,-1-8 0,1-11-1,1-6-1,0-13-2,0 0-7,-6-20-27,18 4 0,-10-16-2,11 9 2</inkml:trace>
  <inkml:trace contextRef="#ctx0" brushRef="#br0" timeOffset="405">11 207 31,'-12'-21'32,"7"5"1,5 16 0,2-30-14,17 23-9,-11-12-1,18 14-1,-9-3-2,13 8-2,-1 0 0,6 10 0,0 4-1,0 10-1,-3 3 1,1 11-2,-3 4 1,-4 8-1,-7 2 1,-1 6-1,-10-2 0,-3 0 0,-7 1-1,-11-6 0,-9-3 0,-4-9 1,-8-8-1,-7-8 0,0-8-1,-1-6-1,6-7-2,0-13-5,23 5-26,-4-16-2,15 6-1,4-10-1</inkml:trace>
  <inkml:trace contextRef="#ctx0" brushRef="#br0" timeOffset="858">490 597 58,'15'-5'35,"9"1"0,-11-12-1,22 3-23,-22-18-3,5 11-1,-11-11-2,-1 7-1,-8-4-1,-5 8-1,-3 4 0,-6 10 0,-1 7 0,-5 12-1,0 8 0,5 8 0,-4 4-1,11 7 1,2 2 0,8 0-1,1-1 0,11-5 0,5-4-1,0-6-2,9-1-2,-8-23-12,12 8-20,-8-22-1,8 5-1,-12-13 1</inkml:trace>
  <inkml:trace contextRef="#ctx0" brushRef="#br0" timeOffset="1310">910 402 48,'-18'-12'38,"4"11"-2,-6-7 1,10 22-11,-15-7-18,15 15-3,-4 2-1,5 11-1,0 5-1,5 2 0,7 4-1,3-3-1,7-1 0,4-12-1,6-6 0,-1-16-1,0-3 0,0-17 0,-1-7 1,-3-11-1,-5-7 1,-5-6 0,-2-1 1,-3 5 1,-1 1 0,-2 12 1,0 12-1,0 14 1,2 19 0,4 18 0,-1 9-1,2 8 0,1 3-1,1-3 0,0-3-2,-5-18-5,12-2-23,-16-31-8,9-21 1,-9-18-3</inkml:trace>
  <inkml:trace contextRef="#ctx0" brushRef="#br0" timeOffset="1700">999 149 74,'0'0'35,"0"0"-3,-10 13-5,14 4-58,-8-4-2,6 6-1,1-4 0</inkml:trace>
  <inkml:trace contextRef="#ctx0" brushRef="#br0" timeOffset="1887">1325 467 81,'0'0'38,"-24"-13"-2,24 13 0,-33 5-32,10 6-1,-5 5 0,5 8-2,1 8-1,4 5-2,8 8-1,5-5-1,12 2-1,4-11 1,12-5-1,-2-15 1,10-9 2,-4-17 2,-2-9 1,-2-16 1,-10-15 2,2-8-1,-15-12 1,4 0 0,-10-2-1,3 10 0,-2 3 0,2 16 0,-2 16-2,5 32 1,0 0 0,-3 27 0,2 12 0,2 15-1,2 10 0,5 8 0,0 1 0,1-1-2,5-1-2,-1-20-8,16 3-27,-10-28-1,16-1 1,-9-24-2</inkml:trace>
  <inkml:trace contextRef="#ctx0" brushRef="#br0" timeOffset="2293">1665 425 77,'0'0'36,"-38"0"-1,19 23 0,-11 5-33,1 8 0,-1 8-2,2 1 1,9 0-2,8-7-1,12-7 1,6-12 0,11-11 0,3-13 1,4-13 0,-2-7 1,-2-13 1,-4-2 0,-5-2 2,-1 4-1,-7 1 0,5 13 0,-3 10 1,-6 14-1,20 22-1,-11 10 0,1 8-1,-1 9 0,2 1-2,-2-4-1,1-1-3,-11-24-17,11 3-16,-10-24 0,20-8-2,-16-20 1</inkml:trace>
  <inkml:trace contextRef="#ctx0" brushRef="#br0" timeOffset="2745">1769 140 91,'0'0'38,"0"0"0,3 38-11,3-5-22,3 17-1,-5 9-2,3 11 0,-4 3 0,0-2-2,-6-7-1,-1-11 0,2-8-1,-5-18 0,6-9 0,1-18 1,0 0-1,1-23 0,11-1 1,2-5 1,6-4 0,2-1 1,4 2 0,0 5 1,3 2-1,-3 12 1,-4 7-1,-5 12 1,-7 13-1,-5 10 0,-10 4-1,-5 5 0,-7 3-1,-8-8-2,4 4-6,-21-21-28,24-3 1,-1-25-3,19 12 1</inkml:trace>
  <inkml:trace contextRef="#ctx0" brushRef="#br0" timeOffset="3135">2072 440 57,'6'16'38,"2"13"-1,-8 0 2,13 25-14,-1-11-21,1 10 0,-4-4-3,-4-4-2,0-1-4,-14-28-17,9 1-15,0-17 1,-4-27-2,-5-14 1</inkml:trace>
  <inkml:trace contextRef="#ctx0" brushRef="#br0" timeOffset="3307">2079 220 66,'-7'-45'36,"10"23"-2,-8 9 1,5 13-25,12 20-11,-18-1-31,12 4-2,0-4-2,13 5 0</inkml:trace>
  <inkml:trace contextRef="#ctx0" brushRef="#br0" timeOffset="3494">2367 147 70,'0'0'39,"0"0"-2,15 9 2,-30 4-27,21 16-7,-6 0-1,2 16 0,-2 3-1,0 9-1,-2 4 0,2 3-2,0-3 0,0-2 0,2-6-2,-4-12-1,8 0-6,-15-24-29,24-8 0,-7-22 0,11-2-2</inkml:trace>
  <inkml:trace contextRef="#ctx0" brushRef="#br0" timeOffset="3713">2563 399 59,'0'0'37,"0"0"-1,3 32 2,1 13-19,-4-3-16,0 9 0,-3 2-2,-1-3-2,7 1-5,-13-24-22,12 0-8,-2-27 0,0 0-1</inkml:trace>
  <inkml:trace contextRef="#ctx0" brushRef="#br0" timeOffset="3884">2516 153 50,'-2'-47'37,"-4"5"-2,10 23 0,-8-1-10,17 13-23,-13 7-11,7 14-26,-7-14 0,15 13-3,-2-3 1</inkml:trace>
  <inkml:trace contextRef="#ctx0" brushRef="#br0" timeOffset="4134">2803 0 78,'0'0'37,"0"0"0,0 0 0,0 0-31,0 21-2,0 2 0,-1 4-1,-1 13-1,1 5 1,1 10-2,-4 0 1,4 10-1,0-3 0,0-1 0,0-1 0,1-5-1,2-4 0,-2-7-1,2-8-2,-3-7 0,5-3-4,-5-26-12,2 19-19,-2-19 0,15-13 0,-9-10 1</inkml:trace>
  <inkml:trace contextRef="#ctx0" brushRef="#br0" timeOffset="4383">2890 528 57,'-13'-23'32,"-12"3"-1,-2 5-1,-11 2-26,4 1-10,0 10-23,7-4 0,27 6-4,-13-3 1</inkml:trace>
  <inkml:trace contextRef="#ctx0" brushRef="#br0" timeOffset="4555">3025 448 76,'0'35'36,"-7"-16"0,7 12-1,-11-5-31,9 7 0,0-1-2,6 3 0,5-6-1,4-5 0,9-10-1,5-6 1,2-13-1,2-11 0,-1-6 1,-8-5-1,-2-4 0,-7 1 1,-7 2 0,-2 8-1,-4 20 2,0 0-1,0 0 0,5 30 1,-5 2-1,0 12 2,1 5-2,2 10 0,-1-1 0,5 7 0,-3 1 1,0-1-1,1-4 0,-1-1-1,-4-3 1,0-9-1,-9-5 1,-6-8-1,-6-8-1,-6-6 0,-1-3-2,-7-12-3,8 10-15,-15-27-17,16 6-1,-9-17-2,12 0 1</inkml:trace>
</inkml:ink>
</file>

<file path=ppt/ink/ink3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3:06.9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110 445 70,'-19'-3'36,"15"17"-2,-9 5 1,13 16-31,-5 3-1,5 10-1,0 1 0,6-3-1,1-7 0,7-11 0,0-15 0,7-13 0,0-9 1,4-13 0,-3-12 1,-3-5-1,-8-5 0,-6 0-1,-12 3 1,-10 4-2,-9 4 1,-6 7-2,-4 8 0,-5 7-3,10 18-8,-4-8-25,35 1 0,-19 11 0,33-1-2</inkml:trace>
  <inkml:trace contextRef="#ctx0" brushRef="#br0" timeOffset="328">616 204 50,'-9'-41'37,"-13"-8"0,9 18 0,-10-10-13,15 20-19,-14 2 1,8 19-2,-3 6 0,6 15-1,2 8-1,3 13 0,1 6 0,4 5-1,-2 3 1,3 0-1,-4-2 0,1 2-1,-3-4 1,1-4 0,1-4-1,0 1 1,1 0-1,3-6 0,-2-1 0,4-4 1,-1-4-1,-1-4 0,2-3-1,-2-10-1,0-13-1,-5 13-2,5-13-6,-13-15-22,19 3-5,-9-16-1,15 4 0</inkml:trace>
  <inkml:trace contextRef="#ctx0" brushRef="#br0" timeOffset="656">534 521 52,'6'-24'35,"-6"24"-1,-10-15-1,-8 25-11,-13-4-22,-22-3-33,4 3 0,-5-11-2,6 0 0</inkml:trace>
</inkml:ink>
</file>

<file path=ppt/ink/ink3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3:08.8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281 41 69,'-3'-13'35,"-10"1"0,0 10 0,-10-9-31,-11 10-1,-2 1 0,0 4-1,-2 5 1,8 4-2,4-3 1,8 5-1,18-15 1,-11 17 0,11-17 1,0 0-1,0 0-1,16-13 1,-16 13 0,9-14-1,-9 14 0,0 0 0,0 0 0,0 0-1,0 0 2,11 21-1,-9-2 0,0 4 0,0 5 1,1 2-2,-3 7 2,0 0-2,0 1 1,-3 3-1,0 2 0,0 2 1,0-1-1,-1 1 0,0-4 0,2-5 0,-2-6 1,1-4-1,3-4-1,-2-7 0,2-15-2,0 0-2,0 0-10,0 0-23,11-25-1,-4-5-1,14 5 1</inkml:trace>
  <inkml:trace contextRef="#ctx0" brushRef="#br0" timeOffset="452">232 372 72,'0'0'35,"-3"-13"-1,3 13 1,-42 7-30,17-4-4,-7 3-4,-8-10-25,12 4-5,1-8-2,14 5 0</inkml:trace>
  <inkml:trace contextRef="#ctx0" brushRef="#br0" timeOffset="670">437 207 78,'-13'-14'38,"13"14"-2,-26 5 1,22 8-32,-16 3-2,-1 11-1,1 5 1,3 6-2,4 1-1,8 5 0,11-5 0,7-6-1,10-4 1,6-8 0,3-11 0,4-10 0,-2-9 0,-5-8 0,-5-14 1,-6-5-1,-13-8 1,-5-2-1,-5 1 1,-13 3-1,-8 3 0,-3 4 0,-6 16-1,-1 10-1,4 17-3,-11-4-22,23 21-10,2-4 0,20 11-2</inkml:trace>
  <inkml:trace contextRef="#ctx0" brushRef="#br0" timeOffset="1060">689 79 80,'9'-13'38,"-9"13"-1,0 0-2,17 33-30,-17-5 0,-4 11-1,-5 3-1,-1 9-1,-1 0 0,-2-4 0,0 0-2,0-5 1,1-9 0,3-5-1,8-6 1,-2-6-1,3-16 0,12 20 1,-12-20-1,20 10 1,-4-7-1,5-1 1,4-2-1,6 0 0,3 0 0,1 2-1,0 3-1,-5-7-4,2 15-13,-16-21-21,-1 6 1,-13-12-3,-4-2 1</inkml:trace>
</inkml:ink>
</file>

<file path=ppt/ink/ink3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3:19.3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-14 21 72,'-4'-30'31,"4"30"-14,0 0-20,0 0-27,0 0-3,34 13 1</inkml:trace>
</inkml:ink>
</file>

<file path=ppt/ink/ink3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3:15.2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192 94 54,'-22'-21'35,"9"13"0,-6-7-3,19 15-10,-17-16-12,17 16-2,0 0-2,0 0 0,0 22-3,8 0 1,1 4-2,6 7 0,-2 3-1,4 4 0,1-1-1,-1-4-1,-4-4-1,-4-13-4,4 4-15,-13-22-17,0-25 0,-10-7 0,11-1 0</inkml:trace>
  <inkml:trace contextRef="#ctx0" brushRef="#br0" timeOffset="219">214 20 78,'4'-21'37,"-4"21"-1,-1 22 2,2 6-27,-10-1-7,1 14 0,-14-1-1,4 1-1,-4 0-2,-2-9-2,9 4-7,-10-19-28,24-2 1,1-15-1,0 0-2</inkml:trace>
  <inkml:trace contextRef="#ctx0" brushRef="#br0" timeOffset="406">308 131 55,'0'0'35,"-16"-6"0,-5 17-1,-14-10-9,-2 12-21,-7 0-7,-5-6-29,8-1-1,2-7-1,13-4-3</inkml:trace>
</inkml:ink>
</file>

<file path=ppt/ink/ink3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3:17.6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274 27 57,'0'0'34,"-9"-13"-1,9 13 0,-13-6-19,-8-2-7,5 11-1,-10-7-2,1 5-1,-6-2 0,3 2-1,-1-1 0,7 2-1,0-1 1,9 2-1,13-3 0,-16 6 0,16-6 0,0 0 1,0 0-1,-3 18 1,3-18-1,4 18 1,-4-5 0,3 12-1,0 3 2,3 8-1,-1 2 0,-1 5-1,-1-1 1,0 5-1,1-4 1,-1 1-2,-4-6 1,2-1-1,-1 1 0,2-5 1,2-1-1,-1-4 0,-2-3 1,2-7-1,-1-3 0,-2-15-1,0 13 1,0-13-3,-2-16-1,-5-13-7,20 14-16,-13-21-12,13 7 0,-2-10-1,9 9 2</inkml:trace>
  <inkml:trace contextRef="#ctx0" brushRef="#br0" timeOffset="452">224 320 80,'-15'-9'36,"1"13"-1,-11-7 1,0 9-31,-3-4-2,0 2-2,5 2-5,-6-9-29,29 3-2,0 0 1,0 0-4</inkml:trace>
  <inkml:trace contextRef="#ctx0" brushRef="#br0" timeOffset="671">385 188 60,'0'0'37,"0"0"0,0 0 1,-15 5-17,15 20-16,-13 9 0,9 9-2,-9 2 0,11 7-1,1-2-1,4-2-1,5-5 0,6-8 0,9-9-1,0-13 0,7-13 1,-4-14-1,-2-11 1,-5-16 0,-5-8 0,-7-8 0,-7-4 0,-4 3 0,-9 8-1,-8 9 1,-1 6-1,-4 19 1,-5 12-2,1 8 1,2 19-5,-7-5-28,24 6-1,-2-5-1,18 4-2</inkml:trace>
  <inkml:trace contextRef="#ctx0" brushRef="#br0" timeOffset="1061">676 82 75,'0'0'39,"0"0"-2,14 7 2,-22 13-26,17 18-7,-9 4-1,1 10-2,-5 5 0,-5 0-2,-1-1 1,1-6-1,-4-6-1,4-3 0,0-7 1,7-7-1,2-2 0,2-8 1,3-4-1,-5-13 1,22 15-1,-6-17 1,2-5-1,6-2 0,3 1 1,-1-5-1,-1 4-1,-6-4-1,3 7-3,-13-13-7,16 15-24,-24-12-3,-1 16 0,7-29-1</inkml:trace>
</inkml:ink>
</file>

<file path=ppt/ink/ink3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3:19.1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 39 82,'0'0'38,"-9"-22"0,9 22-6,0 0-20,-10 20-5,1 1-2,7 12-1,-2 6-1,2 5-2,1-1-1,-1-2-3,7 1-5,-17-25-27,16-2-4,-4-15 1,3-26-2</inkml:trace>
  <inkml:trace contextRef="#ctx0" brushRef="#br0" timeOffset="359">215 0 60,'0'0'37,"0"27"-3,-8-12 2,5 9-14,-6-5-19,7 4 0,-4-4 0,6 4 0,1-5-1,5 1-1,-2-2 1,2-1-1,-6-1 0,-4-1-1,-3 1 0,-8-7-2,0 5-1,-7-7-2,12 16-10,-10-18-22,20-4 1,-16 2 0,16-2-1</inkml:trace>
</inkml:ink>
</file>

<file path=ppt/ink/ink3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3:40.08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31 433 58,'-9'-19'35,"9"19"-1,-4-18 1,4 18-22,0 0-4,0 22-2,-9-4-2,8 17-1,-4 3-2,2 6 0,2 2-1,5-2 0,1-8-1,3-8 0,5-9 0,5-13 0,-1-12 0,0-10 0,1-10 0,-1-8 0,-4-6 0,-3-2 0,-3-5 0,-7 4 1,0 7 0,0 6 0,-4 11 0,4 19 0,0 0 0,0 31 0,3 4 0,3 12 0,0 4 0,2 2-1,1-4 0,0-8 0,-1-9-3,0-14-2,6-2-9,-14-16-23,17-27-1,-9-3 0,9 3 0</inkml:trace>
  <inkml:trace contextRef="#ctx0" brushRef="#br0" timeOffset="406">272 409 78,'0'0'35,"-10"18"1,15 8-1,-8 1-30,11 14 0,-8-2-2,5 4-1,1-3-1,-4-8 0,3-6-2,-5-13 1,0-13-1,0 0 0,-9-26 0,5 0 0,4-8 1,0 0 0,4-5 1,9 3 0,-4 1 1,8 6-1,1 4 2,3 10-1,-3 6 0,3 15 0,-3 5-1,-1 12 1,-5 3-1,-2 10 0,-2 2-1,-3 1 1,-2 2-1,-2-4 0,-1-5-2,-1-8-1,2 1-5,-14-22-21,13-3-9,0 0 0,3-18-1</inkml:trace>
  <inkml:trace contextRef="#ctx0" brushRef="#br0" timeOffset="921">756 420 81,'0'0'36,"-15"-25"0,15 25 0,-18-12-31,2 16-1,-5 4 0,3 11-2,-6 4-1,1 8-1,6 7-3,1 0-1,15 6-3,-5-11-1,19 6-1,-6-20-2,16 3 3,-5-19 2,8-4 4,-2-13 2,-6-12 4,3-5 2,-9-16 2,4 0 1,-12-19-2,5 3-1,-12-13-1,6 6-1,-6-4-1,1 13 1,-3 2-2,3 20 1,-5 9 0,7 30 0,-9 13-1,6 20-1,2 12 1,2 15-1,2 12 0,2 9 0,3-2 0,2-3-1,3-8 1,0-8-3,3-4 0,-5-26-5,12 3-16,-23-33-16,26 0 0,-19-21-1,5-1 2</inkml:trace>
  <inkml:trace contextRef="#ctx0" brushRef="#br0" timeOffset="1467">915 474 90,'17'-7'34,"-5"-10"1,4 14-8,-12-13-21,-4 16 0,8-23-2,-8 23-1,0 0 0,-18-7-1,18 7 0,-23 27 0,10-2-1,-3 6 0,4 0 0,-1 4 0,3-3-1,3-2 0,7-7 0,6-7-2,11-4-1,2-13-3,14 8-11,-10-20-21,12 0 0,-9-12 0,2 4 0</inkml:trace>
  <inkml:trace contextRef="#ctx0" brushRef="#br0" timeOffset="1966">1241 439 83,'-16'-13'37,"16"13"-2,-28-11-7,28 11-20,-32 8-3,15 8 0,-2 0-2,5 10-1,1 2 0,8 4-1,7 1-2,5-1 0,8-4 0,3-8-1,8-4 0,-1-14-1,3-7 1,-7-12 0,2-8 1,-4-7 0,-4-5 2,-2 2 0,-7 1 1,4 11 1,-6 4-1,-4 19 1,13 1 0,-4 20-1,-2 8 0,2 10-1,-1 5-1,1-1-1,1 1-3,-10-21-13,16 1-20,-16-24 0,13-10-2,-14-24 2</inkml:trace>
  <inkml:trace contextRef="#ctx0" brushRef="#br0" timeOffset="2309">1388 198 83,'-4'-44'34,"8"19"1,-8 6-10,4 19-31,0 0-26,13 18-1,-4-1-3,2 3 0</inkml:trace>
  <inkml:trace contextRef="#ctx0" brushRef="#br0" timeOffset="2527">1684 415 66,'0'0'34,"0"0"1,0 0-3,-22-16-20,22 16-7,-26 24-2,11 0-1,-5 4-2,4 6-1,6 4-1,6-4 0,5 1-1,11-13 2,5-3-1,6-16 2,2-12 1,1-11 1,-7-15 1,-3-6 0,-8-17 0,1-5 1,-6-4-1,-2 2 1,-2 1-1,1 14 1,-3 3-2,5 15 1,-1 13-1,-1 19 0,1 13-1,2 15 1,0 13-2,0 12 0,1 7 2,1 10-2,-2 3 0,-2-1-2,8-1-2,-14-23-14,23-1-20,-9-21-1,12-4-1,-2-25 0</inkml:trace>
  <inkml:trace contextRef="#ctx0" brushRef="#br0" timeOffset="2933">2044 453 83,'-12'-20'37,"12"20"-3,-33-15 1,16 25-31,-9 5-2,1 11-1,2 5-1,-2 3-1,12 4-2,0-7 0,16-3 0,2-14 0,9-6 0,6-11 1,2-7 1,1-8 2,-5-10 1,3 5 1,-12-7 1,3 10 0,-8-1 1,-4 21-1,6-13 0,-6 13 0,8 25-2,-3 1 0,2 4-1,-1 3-2,1 6-2,-6-14-6,20 4-28,-21-29 0,27 15-1,-9-30-1</inkml:trace>
  <inkml:trace contextRef="#ctx0" brushRef="#br0" timeOffset="3276">2237 167 59,'5'-22'38,"-8"6"-2,3 16 2,0 0-14,5 43-20,-7 1 0,2 14-2,-1 8 1,2 6-2,-4 0-1,-2-9-1,0-7-1,-5-18 0,4-13-1,6-25 0,-13-1 1,8-21 0,5-8 1,5-5 1,10-3 1,8 3 1,3 4 0,7 9 0,1 6 1,3 8-1,-5 11 0,-3 11-1,-10 9 0,-9 8 0,-9 3-1,-11 1 0,-11 1 0,-13-5-2,-2-4 0,-7-19-2,7 0-4,-9-26-24,23 1-5,8-22 1,21 4-2</inkml:trace>
  <inkml:trace contextRef="#ctx0" brushRef="#br0" timeOffset="3682">2526 27 80,'13'-6'36,"-3"23"1,-11 0-1,9 18-31,-6 3 0,5 10-1,-7 2 0,4 6-1,-4 1 0,2 0-2,-2 0 1,1-2-2,2-4 1,-3-7-3,6-2-3,-9-18-7,15-2-26,-12-22 0,11 1-1,-6-17 1</inkml:trace>
  <inkml:trace contextRef="#ctx0" brushRef="#br0" timeOffset="3947">2651 531 66,'5'-15'34,"-5"15"1,29-13 1,-10 1-27,16 10-1,-12-9-2,7 7-1,-8-8-1,0 5-1,-22 7-2,16-19 1,-16 19-2,-22-12 0,2 11 1,-3 11-1,-3 6 0,1 10 0,5 5 0,5 6 1,8 1-1,13 0 1,7-4-1,9-9 0,6-12-2,4-19-5,16-1-26,-10-23-5,4 0-1,-3-14-1</inkml:trace>
</inkml:ink>
</file>

<file path=ppt/ink/ink3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3:49.1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231 38 59,'0'0'37,"-10"-26"-1,10 26 0,-21-13-13,21 13-18,-22 16-1,9-3 1,-9 3-2,2 11 0,-3 5 0,1 10-1,2 2-1,1 8 1,2 1-1,5 8 1,3 3 0,8-3-1,2 0 0,7 0 0,3-5 0,4 2 0,2-1 0,2-6-1,1-5 0,-3-5 0,-1-8-1,-1-5 1,-5-7-2,-10-21-1,20 15-3,-24-34-13,17 6-20,-10-16 0,11 1-2,-5-9 1</inkml:trace>
  <inkml:trace contextRef="#ctx0" brushRef="#br0" timeOffset="484">607 260 66,'9'-13'36,"-9"13"-2,-19 7 1,3 0-25,-14 3-8,-5 2-1,-4-3 0,5 2-1,3-5 0,9-6 0,22 0 0,0 0 0,0-15 1,18 11 0,-4-3 1,7 8 0,-7 5 1,2 10 0,-12 7 0,1 15 0,-10 3 0,5 11 0,-8 0 0,2 9-1,-3-2 1,3-1-1,1-7 0,2-3-1,1-8 0,1-6-1,1-8-1,-2-13-2,2-13-4,0 0-18,0 0-14,16-30 0,0 12-1,-6-7 1</inkml:trace>
  <inkml:trace contextRef="#ctx0" brushRef="#br0" timeOffset="920">646 547 83,'0'0'38,"-20"17"-1,17 18-8,-8-9-22,8 18-3,-3-5 0,7 6-2,1-5 1,5-6-3,5-10 0,2-9 0,5-11-1,0-14 1,0-9 0,-1-10-1,-2-9 1,-1-5 0,-5-4 0,-1 4 1,-5 5-1,2 5 1,-3 8-1,-3 25 2,0 0-2,0 0 2,1 39 0,2 1 0,-3 6 0,6 5-1,-1-3-1,-2-2-2,9-3-1,-11-22-11,21 2-25,-22-23 1,30 1-2,-17-19 2</inkml:trace>
  <inkml:trace contextRef="#ctx0" brushRef="#br0" timeOffset="1279">967 635 82,'2'15'35,"-4"4"1,7 15-9,-10-5-21,10 6-2,-4-3 0,2-2-2,-3-6-1,0-24 0,-9 13 0,9-13-1,-11-31 1,7 2 0,2-8 1,2-3-1,4 0 0,7 2 0,0 6-1,2 6-1,0 10-2,-1 2-6,11 15-29,-23-1 1,26 0-1,-26 0 0</inkml:trace>
  <inkml:trace contextRef="#ctx0" brushRef="#br0" timeOffset="1529">1140 544 78,'0'0'37,"1"20"1,-7-4 1,11 15-32,-8 0-1,3 13-2,0-2 0,0 3-2,-3-3-2,1-12-4,7 7-16,-5-37-18,0 0 0,5-22-1,3-10 0</inkml:trace>
  <inkml:trace contextRef="#ctx0" brushRef="#br0" timeOffset="1716">1160 83 82,'0'0'35,"0"0"-3,-5 16-10,4 3-56,2 7 1,2-2-2,6 7 0</inkml:trace>
  <inkml:trace contextRef="#ctx0" brushRef="#br0" timeOffset="1888">1302 634 85,'-2'36'35,"6"7"0,-6-6-7,2 2-25,0-7-1,-5-6 0,1-10-2,4-16 1,-13 3-1,4-16-1,5-9 1,4-7 0,0-2 0,4-5 1,3 0-1,6 3 1,2-1 1,2 10 0,2 0 0,4 7 1,-4 4-1,1 10 1,-4 5-1,0 11 0,-4 7 0,-4 7-1,-3 7 0,-3 6-1,0 0 1,-6 2-2,1 0-1,-6-10-3,9 7-8,-10-23-25,16 4 0,-6-20 0,17 20 0</inkml:trace>
  <inkml:trace contextRef="#ctx0" brushRef="#br0" timeOffset="2246">1754 769 77,'9'-45'36,"2"11"-1,-22-8 0,11 12-29,-16 2-3,-1 20 0,-7 8-1,3 20 0,-2 9 0,1 7-3,6 8 1,3 1-2,12 1 1,3-11-2,13-9 0,-2-13 1,9-12 0,-1-14 2,0-7 0,0-9 2,-5-6 0,-1 5 1,-8-2 0,0 10 0,-4 8 0,-3 14 0,0 0 0,12 24 0,-10 5-1,3 15 0,-2 5 0,2 16-1,0 3 1,-1 6-1,3 0-1,-4 0 1,2-4-1,-5-9 0,-2-8 0,-4-12 0,-7-11-1,-4-11 1,-6-13-2,-5-9 1,4-4-4,-7-18-9,20 12-21,-8-14-4,16 2 0,2-7-2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08.7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375-1 78,'0'0'34,"0"0"0,0 0-1,-23 0-29,-2 9-1,-1 3 0,-3 1-1,-6 2-1,0-1-1,3-3 0,6 1-2,4-7 0,22-5-2,-16 3 1,16-3-1,13-11 0,3 1 2,2-2 1,-1-2 2,1 4 1,-5-3 2,0 9-1,-13 4 1,19 9 1,-17 3-1,0 13-1,-4 2 0,-2 7 0,-3 5-1,0 8 0,-1-1 1,0 1-1,-1-3 0,-1-1-2,5-1 0,-2-7-2,7 4-1,-9-16-6,18 7-23,-10-17-3,11 1-1,-10-14-1</inkml:trace>
  <inkml:trace contextRef="#ctx0" brushRef="#br0" timeOffset="406">266 555 76,'0'0'34,"0"0"-2,0 0 3,-13 13-29,-9-7-1,0 8-1,-5-4-1,-4 1-1,-2-1-3,-2-8-4,10 8-28,-2-16-1,10 5 0,3-9-2</inkml:trace>
  <inkml:trace contextRef="#ctx0" brushRef="#br0" timeOffset="826">575 142 73,'4'-26'36,"-4"26"-1,0-17-1,0 17-24,0 0-2,0 0-2,0 14-2,-1 8 0,-6 5-2,2 10 1,-4 6 0,1 8-1,-1 2 0,0 4-1,5-4 0,-3-1 0,4-9 0,-3-6-1,3-4 0,0-8 0,2-6-1,1-6 0,0-13-2,0 0-2,1 17-10,-2-34-23,1 17 0,13-37 1,1 17-2</inkml:trace>
  <inkml:trace contextRef="#ctx0" brushRef="#br0" timeOffset="1310">923 253 90,'0'0'33,"16"-5"2,-16 5-5,0 0-25,0 0-1,-25 4-1,4 2 0,-10 1-2,-4 0 1,-4 2-1,-6-2 1,0 1-2,2-1 0,4-2-2,7 5-1,3-6-5,21 10-23,-6-9-4,14-5 1,0 0-3</inkml:trace>
  <inkml:trace contextRef="#ctx0" brushRef="#br0" timeOffset="1653">923 454 59,'0'0'34,"3"14"0,-7 0-1,-14-20-10,4 18-17,-17-8 0,2 6-1,-9-4-1,-1 0-1,-4-4-2,-1 0-1,7 1-5,-8-8-30,20 4-1,2-6-1,23 7-2</inkml:trace>
  <inkml:trace contextRef="#ctx0" brushRef="#br0" timeOffset="3850">1521 56 74,'30'-4'36,"-30"4"-2,20-4 1,-20 4-27,0 0-2,0 0-2,0 0-2,-30 5 0,4 1-1,-5-3-1,-5 4 1,-4-4 0,0 1-1,6 0 1,6-4-1,6 3 0,6-3 1,16 0-1,0 0 1,0 0 0,0 0-1,-1 15 1,1-15 0,10 14 0,-6-1 0,1 4-1,-1 4 1,-4 4 0,-1 3 0,1 7 0,-2 0 0,-1 2 1,2 1-1,-2-4 0,0 2 0,2-5 0,1-2 0,0-4-1,0 0 0,0-5 0,0 0 0,0-6 0,0-1-1,0 0-1,0-13-2,0 17-4,-15-26-28,15 9-2,0-21 0,0 21-1</inkml:trace>
  <inkml:trace contextRef="#ctx0" brushRef="#br0" timeOffset="4334">1493 349 82,'0'0'36,"0"0"-1,-33 6 0,15 0-32,-9-4-1,-4 3-3,1 6-10,-6-12-23,5-1 0,1-5-3,5 0 0</inkml:trace>
</inkml:ink>
</file>

<file path=ppt/ink/ink3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3:54.5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149 539 60,'-1'14'35,"1"-14"-2,0 0 1,0 0-26,-13-6-1,8-7-1,-7-11-2,7-5 0,-3-12-1,3-1 0,1-10-1,5 0 0,2-5-1,2 3 0,2 2 1,-1 9-1,-2 4 0,2 10-1,-4 9 1,-2 20-1,0 0 1,0 0-1,-18 29 0,6 2 1,-1 11-1,-4 9 1,4 5 0,0 3 0,2 1 0,1-4 0,1-4 0,2-9 0,1-7 0,5-10 0,1-5-1,4-7 0,-4-14 1,24 10-1,-2-10-1,2-7-1,11 3-3,-8-19-12,16 8-22,-13-8 1,8 3-2,-8-8 1</inkml:trace>
</inkml:ink>
</file>

<file path=ppt/ink/ink3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3:55.2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207 274 69,'0'-18'37,"-8"-3"-2,3 6 1,-12-4-28,17 19-2,-33-14-1,14 22 0,-6 7-1,2 14-1,0 4-1,2 13 0,4 3 1,6 6-2,5-4 1,7 2-2,6-7 1,11-5-2,5-3 0,7-15-1,5-4-1,-2-16-1,4-4 0,-7-18 0,-1-9-1,-7-16 2,-2-7-1,-4-11 2,-5-8 2,2 2 1,-4-4 1,1 10 2,-5 6 0,0 14 1,-2 9-1,-1 17 0,-2 16 0,0 0-2,-10 40-1,2 4 0,4 13 0,0 11 0,1 8 0,0 3-1,4-4 0,-2-9 0,2-12 0,-2-15-1,1-17 0,0-22-1,0 0 0,0-29 0,6-3 0,1-6 1,5-2-1,2 4 2,3-2-1,2 11 2,0 2-1,1 10 1,-4 11 0,0 11 1,-4 9 0,-2 12-1,-4 4 1,-2 7-1,-3 3-1,1-1-1,-4 0-2,-5-16-6,16 10-17,-9-35-13,0 0 0,0 0 0,19-15 0</inkml:trace>
  <inkml:trace contextRef="#ctx0" brushRef="#br0" timeOffset="640">623 438 57,'7'-19'37,"-10"2"-1,3 17 1,0 0-14,3 25-17,-5 2-1,5 11-2,-3 3 0,3 3-2,2-2 0,2-3-1,4-10 0,1-10-1,4-13-1,-2-15 1,1-5 0,-1-10 1,-1-9-1,0-6 1,-2-3 0,-3 2 1,-2 5 0,-2 5 1,1 5-1,-1 12 1,-4 13-1,0 0 1,6 33 0,-2-1-1,-1 8 1,1 3-3,5 5 0,-3-3-4,10 9-12,-10-30-21,12-5-1,-5-24 0,8-1 0</inkml:trace>
  <inkml:trace contextRef="#ctx0" brushRef="#br0" timeOffset="999">966 465 77,'0'0'38,"0"21"-1,10 9 0,-6 0-32,1 9-2,-3-1 1,0-1-3,-5-8 1,-1-10-1,4-19-2,-13 1 1,7-14 0,0-12-1,5-10 0,1-2 1,5 0-1,4 1 0,4 5 0,6 8 1,1 7-4,-4-4-9,12 18-23,-11-2-1,8 12-1,-7-6 1</inkml:trace>
  <inkml:trace contextRef="#ctx0" brushRef="#br0" timeOffset="1248">1283 457 69,'4'-17'37,"-4"17"-1,0 0 1,-30-9-33,20 22 0,-8 0 1,2 14-3,-1-1 1,4 6-2,4 3 1,5 0-2,5 0 0,8-9-1,7-6 0,6-11 0,1-8 0,3-11 0,3-7 0,-6-15 1,2-12 0,-4-5 1,0-10-1,-4 0 2,-4-5 0,-1 8 1,-7 4-1,1 11 1,-6 8 0,-1 15-1,1 18 0,0 0-1,-15 25 0,17 10 0,-4 11-1,4 13 1,-2 6 1,1 2-2,-1 4 1,-1-7-2,-2-4 1,-2-18-2,5-11 1,0-31-2,0 0 0,0 0 1,21-38 0,-4 3 0,6-4 1,2 0 1,1 2 0,0 11 1,-1 4-1,-2 13 2,-3 6 0,-4 9-1,-3 12 1,-1 4-1,-4 5 1,-3 4-3,-4 1 0,-5-13-6,11 13-19,-7-32-13,0 0 0,14-15-1,4-12 0</inkml:trace>
  <inkml:trace contextRef="#ctx0" brushRef="#br0" timeOffset="2091">1934 108 59,'0'-22'37,"-8"-6"-2,16 11 1,-5-12-22,16 25-4,-6-5-3,13 16-1,-4 5-2,8 8-1,-4 6 0,0 11-1,-4 6-1,0 8 1,-8 9-1,-7 7 0,-10 6 0,-7 2 0,-8 6-1,-10-7-2,-10 0-2,-18-25-20,10 2-14,-11-23-3,1-12-1,-7-20 0</inkml:trace>
</inkml:ink>
</file>

<file path=ppt/ink/ink3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00.3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121-6 75,'-19'-1'38,"19"1"0,0 0-1,-13 13-29,13-13-4,-15 0 0,15 0 0,-24 3-2,24-3-1,-26 1-1,26-1-3,-24-7-5,24 7-30,0 0 0,0 0 0,0 0-2</inkml:trace>
  <inkml:trace contextRef="#ctx0" brushRef="#br0" timeOffset="359">124 347 98,'-6'-13'38,"6"13"1,0 0-5,-14 0-28,14 0-3,-22 3 0,7 0-2,0-2-3,15-1-5,-38 6-31,38-6-2,0 0 1,-5-19-3</inkml:trace>
</inkml:ink>
</file>

<file path=ppt/ink/ink3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04.7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324 3 72,'13'0'36,"-13"0"-1,16-1-5,-16 1-18,-20-2-7,-9 2-1,-6 5-1,-10 1-1,-3 1-1,-2 2-1,5-1 0,10 0 0,5-1-1,14-1 0,16-6 0,0 0 1,13 0 0,3-6 0,1-1 1,0 1 1,1 7 0,-18-1 0,23 26 0,-16 2 0,-1 14 0,-5 6-1,1 11 1,-4 6 1,1 1-2,1-2 1,-4-11-2,1-5 1,-2-10-3,5-7-1,0-31-7,5 20-22,-5-20-6,11-20 0,-6-8-1</inkml:trace>
  <inkml:trace contextRef="#ctx0" brushRef="#br0" timeOffset="374">242 18 82,'0'0'38,"0"0"-2,17 33 0,-21 7-30,8 18-1,-4 6-2,3 7 0,-3 1 0,0-7-1,-3-7-1,3-8-1,-3-11 1,-4-11-3,5-14 1,2-14-2,-13-8 1,8-13-1,5-7 0,-3-6 1,7-4-1,5-3 3,2 2 0,8 7 1,1 2 0,4 14 1,-3 6 1,5 16 0,-5 13-1,-4 9 1,-1 7-1,-4 7 0,-5 3 0,-1-1-2,-5-4 1,-4-5-3,5-6-2,-2-29-13,-3 25-21,3-25 0,0 0-2,16-19 2</inkml:trace>
  <inkml:trace contextRef="#ctx0" brushRef="#br0" timeOffset="811">529 476 70,'17'-17'36,"-17"17"-2,30-18 2,-17-1-25,9 12-4,-9-9-3,-13 16 0,10-23-3,-10 23 1,-10-15-1,-3 12 0,-4 5-1,-5 10 2,2 5 0,0 6-1,4 5 1,1 7-1,6 1 0,5 2-1,7-1-1,4-10-2,11-1-3,-2-17-5,20 13-11,-13-28-16,9 0 2,-10-26 6,12 10 14,-16-20 9,1 3 5,-1 4 8,-13-10 11,8 19 17,-9 1 0,-4 25-7,0 0-10,20 30-8,-20-2-3,6 11-3,-1 1 0,-1 2-1,-3-6 0,1-5-1,-4-9-1,2-22 0,0 0 1,0 0-1,-14-26 0,11-11 1,2-4-2,1-4 1,4 3-2,0-2-1,8 15-7,-12-4-27,17 11 0,-8 4-1,8 13 2</inkml:trace>
  <inkml:trace contextRef="#ctx0" brushRef="#br0" timeOffset="1357">992 446 83,'0'0'38,"37"-2"-1,-17-14-2,12 13-28,-12-10-2,3-1-2,-10-1-1,-5-4-1,-13 5-1,5 14 0,-33-19 1,11 17-1,-8 10 0,4 11 0,0 8 2,4 8-2,10 3 2,11 1-1,7 1 0,14-5 0,3-8-1,6-12-2,6-4-3,-13-25-19,12 5-15,-10-16 1,5 1-3,-12-13 0</inkml:trace>
</inkml:ink>
</file>

<file path=ppt/ink/ink3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06.9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188 478 68,'0'0'37,"-2"-16"-2,2 16 1,-9-20-29,9 20-2,-24-7 0,11 11-1,-8 5-1,3 7 0,-3 1 0,1 9-2,4 4 0,-1 4-1,4-1 0,3-1-2,7-4 0,3-5-1,10-6 0,4-7 0,7-5 1,2-10 1,3-6 1,1-8 0,-1-10 1,-1-9 1,-9-13 0,1-6 0,-8-13 1,-2-1 0,-5-6-1,-2 5 0,-3 7 0,0 8 1,-3 11-1,2 12 0,-3 17-1,7 17 0,-18 23-1,10 13 1,-6 14-1,6 10 1,3 13-1,-2 8 1,9 5 0,1-8-2,7-4-1,4-19-4,14 3-11,-12-32-20,18-10 0,-6-22-2,5-3 0</inkml:trace>
  <inkml:trace contextRef="#ctx0" brushRef="#br0" timeOffset="452">405 427 71,'-20'-7'33,"11"30"1,-4 3-4,11 15-22,-3-2-2,7 12-2,1-6 1,10-2-2,2-12 0,8-10-1,-1-11 0,2-10 0,-2-14 0,-4-8 0,-5-10-1,-6-5 0,-6-4-1,-9 1 0,-7 0-1,-5 4 0,-6 9-3,-10-4-5,14 20-27,-12 1-1,16 10-1,0 2 0</inkml:trace>
  <inkml:trace contextRef="#ctx0" brushRef="#br0" timeOffset="811">602 503 60,'-15'4'37,"15"-4"-1,0 0 2,5 23-21,-5-23-12,23 10-1,-23-10 0,29 2-2,-16-9 0,-13 7-1,19-21-1,-16 5 0,-8 0 0,-3 2 0,-1 1 1,9 13 0,-26-7-1,13 17 1,1 6 1,2 7 0,1 4 0,5 5-1,1 0 1,7 2-2,5-3 1,0-7-5,11 3-4,-7-15-26,22 4-5,-3-12 1,11 3-1</inkml:trace>
  <inkml:trace contextRef="#ctx0" brushRef="#br0" timeOffset="1138">978 458 72,'-13'-18'35,"13"18"-1,-33 0 0,21 18-30,-8-1 2,11 15-1,1-2 0,11 7-1,2-4-1,4-1-1,4-3 1,-7-4-2,-3-4-2,-12-6 0,-8-2-2,-15-9-4,7 12-24,-11-12-4,12 5-2,0-10 0</inkml:trace>
</inkml:ink>
</file>

<file path=ppt/ink/ink3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08.4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11 417 75,'0'0'37,"-13"17"-2,18 14 1,-7 5-30,9 9-3,-5 0 1,4 1-2,-6-3 1,1-7-3,-1-16 1,0-20-2,0 0 1,0 0-1,-4-30 1,12-1 1,1-5-2,6 1 3,0-4 0,11 7 0,-4 3 0,4 8 1,-1 7-2,-3 13 1,-4 11 0,-3 13-1,-2 6 1,-7 10-2,-5 6 0,-2 0-3,1 7-3,-16-21-21,19-3-11,-3-28 0,4 13-1</inkml:trace>
  <inkml:trace contextRef="#ctx0" brushRef="#br0" timeOffset="327">345 508 64,'0'0'34,"0"0"1,0 0-1,-10 19-18,3 1-11,3 11-2,-2-1 1,9 7-2,-2-4 1,9-1-2,6-12 1,3-7-1,3-8-1,0-10 1,-2-6-1,-4-8 0,-3-6 1,-10-2-2,-9-2 1,-7 2-1,-5 4-2,-6 0-2,2 20-24,-8-13-7,8 13-1,2-7-2</inkml:trace>
  <inkml:trace contextRef="#ctx0" brushRef="#br0" timeOffset="671">576 46 71,'-5'-24'39,"-5"-2"-2,10 26 1,0 0-18,15 18-16,-11 14 0,0 13-2,-2 5 0,1 8-1,-3 6 1,-3 5-1,3-3 1,0-2 0,3-6-1,1 1 0,0-3 1,5-3-1,-2-6-1,-1-10-2,3 1-3,-9-23-6,13 2-23,-13-17-6,13-17 1,-9-14-1</inkml:trace>
  <inkml:trace contextRef="#ctx0" brushRef="#br0" timeOffset="936">788 409 43,'-29'-10'32,"-1"26"2,-12 0-2,-1 15-15,-5-8-44,3-3-2,-1-4-2,14-8-2</inkml:trace>
</inkml:ink>
</file>

<file path=ppt/ink/ink3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09.9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0 862 86,'19'-11'36,"1"3"-1,-2-13 3,8 5-30,-5-14-2,5 4-1,-4-9-2,0 0 0,-11-1-2,-3 3 0,-4 2-1,-4 6 0,-4 8-1,4 17 1,-24-6-1,7 22 1,-3 9 2,0 7-2,-1 7 2,4 5-1,4 2 0,9 1-1,5-1-1,6-11-3,15 5-9,-9-27-19,22 3-7,-9-22 1,8 0-2</inkml:trace>
  <inkml:trace contextRef="#ctx0" brushRef="#br0" timeOffset="296">311 548 89,'0'0'36,"0"0"-1,16 19-1,-10 4-27,7 14-3,-3 0 0,5 9-2,0 0 0,0-7-3,1-5-2,-16-34-8,26 19-26,-23-35 1,7-5 0,-10-22-1</inkml:trace>
  <inkml:trace contextRef="#ctx0" brushRef="#br0" timeOffset="452">460 538 75,'-8'-13'32,"8"13"3,-22 22 0,16 5-26,-14 4-3,0 5-3,-5 3 2,0 4-3,2-3-1,-3-15-13,10 6-24,3-18 1,12 0-3,1-13 1</inkml:trace>
  <inkml:trace contextRef="#ctx0" brushRef="#br0" timeOffset="733">660 573 61,'-15'-6'39,"1"6"-1,13 19 1,-11-6-11,11 19-25,-5 3 2,3 10-3,0 3 0,-3-1-4,6 2-6,-13-20-28,18-6-2,-5-23 0,0 0-1</inkml:trace>
  <inkml:trace contextRef="#ctx0" brushRef="#br0" timeOffset="920">624 272 95,'8'-38'36,"-8"7"-2,0 31-10,0 0-25,-7 16-27,12 9-5,-5-3-2,8 10-1</inkml:trace>
  <inkml:trace contextRef="#ctx0" brushRef="#br0" timeOffset="1092">890 571 60,'0'15'37,"-13"-11"-2,4 14 0,-17-7-12,16 10-20,-3-2 3,9 7-2,-1-4 1,8 4-3,0-1 0,3-4 0,-3 3-2,-2-5 1,-5-3-2,4-16 0,-25 20-4,1-26-14,11 11-18,0-17 1,13 12-2,-2-35 1</inkml:trace>
  <inkml:trace contextRef="#ctx0" brushRef="#br0" timeOffset="1372">1098 0 96,'13'5'36,"0"16"0,-14-8-6,10 23-24,-9 4-1,4 9-1,-7 6-2,0 5 1,-1 5-2,0 4 0,-2-1 1,0-5-1,0-4 1,2-2-2,1-7 2,-1-4-2,2-8 0,-1-10-2,6-1-3,-3-27-12,0 0-21,0 0 0,16-20 0,-12-14-1</inkml:trace>
  <inkml:trace contextRef="#ctx0" brushRef="#br0" timeOffset="1622">1203 523 75,'-18'0'32,"-8"11"-2,-4-3-4,-1 7-57,-12-8 0,1-3-1,6-4-1</inkml:trace>
</inkml:ink>
</file>

<file path=ppt/ink/ink3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12.2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185 44 92,'0'0'35,"9"-31"0,-9 31-5,0 0-25,-26-4-2,4 11 1,2 9-1,-7 4 0,3 9-1,-3 3-1,6 2-1,6-2 1,6-3-1,5-5 0,7-5-1,3-6-1,-6-13 1,29 0 0,-12-11 1,2-8 0,0-5 1,-1-6-1,-1-1 1,-2 2 0,-1 3 1,-5 5-1,-9 21 0,16-16 0,-16 16 1,12 27-1,-5 2 1,-1 5-1,2 5-2,0 4 0,-4-8-5,9 12-12,-10-29-20,7 6 1,-10-24-2,18 1 1</inkml:trace>
  <inkml:trace contextRef="#ctx0" brushRef="#br0" timeOffset="359">343 149 80,'11'-20'36,"-11"20"-3,0 0 2,15 25-26,-12-8-7,-2 4 0,-4-3-2,0 3 1,-2-8-1,5-13 0,-18 6 0,18-6 1,-17-25 0,12 5 0,5-8 0,6-2 1,4-4 0,6 5 1,5 0-1,3 6 1,1 6-2,3 5 1,-3 9 0,-2 10 0,-3 9 0,1 12-1,-8 4 0,-3 7 0,-3 2 0,-4 1-3,1-2 0,-6-14-11,15 0-24,-13-26-2,22 9-1,-8-23-1</inkml:trace>
</inkml:ink>
</file>

<file path=ppt/ink/ink3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13.2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179 565 86,'0'0'34,"-1"-29"0,1 29 0,-9-21-29,9 21-1,-24 6 0,6 13-1,-3 6 0,-1 8-1,2 5-1,-2 4-1,3-2 0,6-6-1,6-4-1,3-10 0,8-7 0,-4-13 0,26-5 1,-7-9 1,1-7 1,0-5 0,2-8 1,0 2 1,-5-2-1,-4 8 1,0 1-1,-4 10 1,-9 15-1,20 0 0,-14 19-1,1 7 0,-1 9 0,1 1-1,-1 4-2,-2-7-3,5 9-8,-13-28-24,18-1 0,-14-13-1,25-20-1</inkml:trace>
  <inkml:trace contextRef="#ctx0" brushRef="#br0" timeOffset="375">394 162 85,'-2'-49'37,"10"20"0,-11-3 0,3 32-29,0 0-2,13 34-2,-16 6-1,3 15 0,-2 3-2,-1 14 1,-1 6 0,0 1-1,2-6 1,-2-7-1,0-10 0,-1-5-2,4-9 0,-2-15-2,7 4-10,-4-31-24,0 0-2,22-9 0,0-4-1</inkml:trace>
  <inkml:trace contextRef="#ctx0" brushRef="#br0" timeOffset="687">672 555 96,'13'-9'34,"-13"9"0,0 0-6,-16 1-22,3 12-3,-10 0 0,1 9-1,-6 4 1,7 7-2,-1 2 0,9 0-1,4-3-1,9-7 0,9-8-1,7-10 0,7-8 1,2-11 0,2-5 0,1-11 1,-2-4 1,1 0 0,-5 1 1,-6 9 0,-3 2 0,-13 20 0,14-5 0,-9 24 0,-4 11 0,-2 14-1,-1 10 0,1 14 1,-4 7-1,5 6 0,-5-1-1,0-3 1,-1-5-1,-1-5 0,-4-8-2,-5-15-1,-2-10-3,-13-28-13,16 1-18,-14-20-2,15-1 0,-7-18 0</inkml:trace>
  <inkml:trace contextRef="#ctx0" brushRef="#br0" timeOffset="1202">840 475 68,'-22'10'36,"19"9"0,-9-5 0,11 20-18,1-7-16,1 5 0,5 1 0,7 2-1,3-4 1,7-10-1,2-3 0,2-11-1,1-10 1,-5-10 0,-6-9-1,-4-8 1,-7-5-1,-7-1 0,-9 2-1,-6 4 0,-3 7-1,-6 4-1,4 22-10,-11-5-22,16 16 0,-3-6-1,15 10 0</inkml:trace>
  <inkml:trace contextRef="#ctx0" brushRef="#br0" timeOffset="1529">1104 569 75,'0'0'36,"18"25"-1,-18-9 1,10 18-21,-11-6-10,2 4-2,-5-3-1,2-3-1,-2-9 0,4-17-2,-13 3 1,4-19-1,6-7 1,0-6-1,6-3 0,4-3 1,4 1 0,6 3 1,3 7 0,3 5 1,2 4-2,-3 8 2,-1 5 0,-3 13-1,-5 6 1,-4 9 0,-4 6-1,0 6 0,-4 2 0,-4 5-1,2-3-1,-6-9-5,11 4-15,-4-37-16,0 0-1,4-15-1,6-11 0</inkml:trace>
  <inkml:trace contextRef="#ctx0" brushRef="#br0" timeOffset="1888">1264 121 86,'-8'-26'35,"8"26"-1,0 0 0,0 0-34,12 15-33,-16-1 0,14 11-1,-4-6-3</inkml:trace>
  <inkml:trace contextRef="#ctx0" brushRef="#br0" timeOffset="2044">1490 121 65,'1'-23'38,"-1"23"-1,9-27 0,-9 27-12,0 0-19,0 0 0,10 26-2,-7 1-1,-5 11-1,1 4-1,1 11 0,-6 5 0,0 6 0,-1-2 0,-3-2 0,3-1-1,-2-7 1,0-5-3,1-5-1,-1-16-3,13 7-12,-4-33-20,0 0 0,0 0 1,22-26-2</inkml:trace>
  <inkml:trace contextRef="#ctx0" brushRef="#br0" timeOffset="2309">1527 468 73,'-13'-6'31,"-7"9"-4,-9 5-17,1 1-37,2-2-2,5-2-1,3-4 0</inkml:trace>
  <inkml:trace contextRef="#ctx0" brushRef="#br0" timeOffset="2886">1699 0 93,'0'0'36,"0"24"-2,5 15-2,-1 9-29,-7 16 0,-3 4-1,1 10 0,-3-2 1,0-4-2,-1-8 1,5-9-1,-2-10 0,3-9-1,0-10 1,2-10-1,1-16-1,0 13 0,0-13 0,8-14 0,-2-5 0,3-2 0,2-3 0,2-4 1,5 2-1,-1 4 2,-1 4 0,1 9 0,-2 5 0,-2 11 0,-1 6 1,-4 9-1,-2 2 0,-3 2-1,-2 6-2,-5-6-3,4 12-19,-10-24-12,10-14-1,0 0-1,0 0-1</inkml:trace>
  <inkml:trace contextRef="#ctx0" brushRef="#br0" timeOffset="3276">1909 460 65,'0'0'35,"10"18"2,-12-1-1,7 18-14,-10-2-16,7 8-3,-4-2 0,0-3-1,-2-3-1,-3-14-1,7-19-1,-14 8 0,9-22 0,2-7 0,3-7 1,4-2 0,5-4 0,7 4 1,3 1 0,5 9 1,2 4-1,2 11 1,-4 7-1,0 10 1,-6 3-1,-5 9 0,-4 2 0,-5 1-1,-5-2 0,-3-5-1,-1-5 1,5-15 0,0 0 0,-13-3 0,16-12 0,6-2 0,4-6-1,7-2 1,6-1 0,3 3-1,0 3 1,0 5 0,-4 11 0,1 7 0,-9 14 2,-5 9-1,-7 7 0,-3 8 0,-1-2 0,-5 2-2,1-2-1,-9-20-14,24-1-22,-12-18 0,29-7-3,-7-15-1</inkml:trace>
</inkml:ink>
</file>

<file path=ppt/ink/ink3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20.6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237 185 68,'9'-22'36,"-9"2"0,4 4 0,-13-13-25,14 13-4,-17-9 0,6 7-3,-10-1 0,2 8-1,-8 3-1,5 7 0,-5 5-1,2 9 1,3 11-1,7 9 1,-1 8-2,6 6 1,2 2 0,4 4 0,2 1-1,0 1 1,1-5-1,1-2 1,-2-4 0,1-1-1,0-2 1,-1-3-2,-1-1 2,0-7-2,-2-4 2,0-4-2,-1-4 1,-5-5-1,6-13 0,-13 4-3,13-4-3,-21-23-15,21 23-18,1-35 2,11 16-1,-5-6 0</inkml:trace>
  <inkml:trace contextRef="#ctx0" brushRef="#br0" timeOffset="374">207 468 79,'-11'-13'34,"-2"10"0,-10 0 1,0 9-31,-4-6-4,-9-6-12,4 4-21,6-2 0,10 3-2,16 1 1</inkml:trace>
  <inkml:trace contextRef="#ctx0" brushRef="#br0" timeOffset="561">222 471 85,'-2'17'36,"2"11"-1,-8 1 1,14 8-33,-6-2 0,9 3-1,-1-9 1,5-2-3,0-9 1,5-5-1,-1-9 1,3-8 1,-2-8-1,-4-7 1,-4-10-1,-5-7 1,-8-8-2,-2 0 2,-5 1-2,-3 3 1,-4 5-2,-3 10-2,2 17-4,-9-4-23,14 15-7,-2 0 0,15-3-1</inkml:trace>
  <inkml:trace contextRef="#ctx0" brushRef="#br0" timeOffset="858">387 487 76,'16'29'37,"-9"-1"-2,9 8 1,-19-7-28,16 11-3,-6-11 0,5-3-2,-8-8 0,-1-5-2,-3-13 0,0 0 1,0 0-1,-10-29 1,6 5-2,4-3 1,6-8 0,1-2 0,6 1-2,3 1 1,7 8-3,-3-2-6,15 13-28,-12-3-1,3 12 0,-5 0-2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24.1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116 96 53,'-10'-15'35,"10"15"-2,-7-14 2,0 1-21,7 13-5,0 0 0,0 0-2,0 0-2,0 0-1,16 6-1,-5 9-1,-1 6 1,8 10-1,-3 8-1,4 5 0,1 2 0,-4 0-1,-3 2 0,-4-13-2,0-1-2,-9-34-6,0 24-20,0-24-7,-11-27 0,6-6-2</inkml:trace>
  <inkml:trace contextRef="#ctx0" brushRef="#br0" timeOffset="249">245 39 64,'-3'-28'34,"6"14"0,-3 14 0,0 0-21,0 0-4,-10 42-2,-6-12-2,3 9 0,-5 1-1,1 5-2,-3-8 0,3-2-2,4-4-2,-5-13-5,20 5-30,-2-23 1,0 0-2,16 4 0</inkml:trace>
  <inkml:trace contextRef="#ctx0" brushRef="#br0" timeOffset="468">268 151 77,'-16'-3'35,"0"8"1,-7-4-1,6 7-29,-11 1-6,-8-9-14,2 9-18,0-12-3,3-6-1,-2-11-1</inkml:trace>
</inkml:ink>
</file>

<file path=ppt/ink/ink3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22.2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180 470 85,'0'0'37,"0"-21"-1,0 21 2,-5-16-32,5 16-2,-21-8 0,6 14-1,-7 7-1,1 5-1,-1 8 0,-1 6-2,4 2 0,2 1-3,5 3 1,3-10-3,14-2 2,-1-12-2,13-1 1,1-13 2,6-4 0,2-6 4,-2-9 0,2-6 2,-7-11 1,-1-3 0,-9-13-1,0-8 2,-9-11-2,0-3 1,-7-4-1,2 8 1,-5 5-2,4 14 1,-4 12 0,3 24 0,7 15-1,-10 37-1,7 11 0,3 12 0,3 12-1,3 9 1,4 4-1,6-2 0,1-5 0,2-11-1,1-12 0,-1-13-3,6-7 0,-25-35-12,32 16-16,-21-31-7,4 0 0,-11-17-1</inkml:trace>
  <inkml:trace contextRef="#ctx0" brushRef="#br0" timeOffset="483">367 467 70,'0'0'36,"0"0"-2,25 3 3,-12-14-28,7 6-2,-6-8-1,5 2-1,-9-7-1,-1 4-1,-9-4 0,-4 5-1,-9 5-1,-5 8 0,-3 4 0,0 15 0,1 6 1,5 6-1,4 9 0,5 3-1,6-1 2,6-1-4,7-4 1,4-13-5,9 6-10,-8-23-23,17 2 0,-6-19 1,7 4-1</inkml:trace>
  <inkml:trace contextRef="#ctx0" brushRef="#br0" timeOffset="780">796 440 73,'2'-25'37,"-14"-2"-1,-1 18 1,-7-3-26,5 23-4,-14 6-2,10 16-1,-2 1 0,5 9-3,4 4 1,9-2-4,10-2 1,5-8-3,11-9 2,-1-13-3,6 0 1,-4-16 0,5-4 0,-6-10 3,-1-8 0,0-7 3,-8-6-1,1 5 4,-5-2-3,3 10 3,-6 5 0,-7 20-1,16 3-1,-7 19 0,-2 8 0,2 6-2,-5 4 0,1-4-3,0-3-1,-6-18-4,10 2-15,-14-33-16,8 0 0,-9-27-1,5-5 1</inkml:trace>
  <inkml:trace contextRef="#ctx0" brushRef="#br0" timeOffset="1138">904 125 88,'-6'-39'35,"6"20"1,0 19 0,0 0-33,0 0-7,-13 26-31,14-4 0,-1-5-1,9 7-2</inkml:trace>
  <inkml:trace contextRef="#ctx0" brushRef="#br0" timeOffset="1404">1173 451 83,'-4'-17'38,"-3"3"-2,7 14 2,-10-19-32,10 19-1,-24 1-1,10 12-2,-2 8 0,3 6-2,1 9-2,2-1-2,12 10-2,-4-13-3,18 6 0,-9-24 0,18 1 1,-9-17 4,6-8 3,2-13 3,-11-16 1,5 1 7,-15-18-3,5 3 2,-12-21-2,4 5-1,-9-10-2,3 14 1,-1 4-1,7 12-2,-4 11 1,0 19-1,4 19 0,-5 39-1,5 11 0,5 14 0,-3 7-1,9 11 0,5 4 0,2-5-1,6-8 1,-1-17-5,6-4-3,-18-33-16,23 5-14,-15-33-1,1-4 0,-8-25 0</inkml:trace>
  <inkml:trace contextRef="#ctx0" brushRef="#br0" timeOffset="1809">1429 407 86,'-5'-24'34,"5"24"2,0 0-6,13 45-21,-8-8-3,0 9-3,0 0 1,-1 5-4,2-4 0,-9-16-5,7 3-6,-4-34-27,0 0 3,-14-31-2,11-3 0</inkml:trace>
  <inkml:trace contextRef="#ctx0" brushRef="#br0" timeOffset="1965">1433 296 75,'4'-43'36,"-1"-1"-2,7 17 1,-14 4-28,4 23-9,20-2-31,-20 2 0,15 36-3,-2-10 0</inkml:trace>
  <inkml:trace contextRef="#ctx0" brushRef="#br0" timeOffset="2137">1655 546 91,'4'24'36,"2"10"-1,-3-11-5,3 6-27,-3-9 0,-3-1-2,0-19 0,0 0-1,-14 2-1,10-17 2,0-4-2,5-8 1,4-4-1,3 1 2,5-2 0,5 3 1,5 3 0,3 5 1,0 5-1,-3 11 2,-1 5-1,0 11-1,-9 7 1,0 5-2,-9 6 1,-4 3-2,-4 1-1,-2 1-2,3 2-1,-14-22-17,17 8-18,0-22 0,9 13 0,-9-13 0</inkml:trace>
  <inkml:trace contextRef="#ctx0" brushRef="#br0" timeOffset="2465">2062 476 79,'0'-33'35,"-3"18"-3,-5-12 3,8 27-27,-31-3-2,14 20-2,-6 5-1,2 8-3,8 10-1,3-4-2,12 2 0,2-9 0,12-2 0,3-14 0,3-6 0,-1-9 2,0-10 1,-3-7 2,-9-10-1,4 4 3,-8-6-1,2 9 2,-6 3-1,-1 19 1,12 6-1,1 21 0,-4 7 0,4 15-2,-8 7 1,7 13-2,-8 2 2,2 3-3,-6 0 2,-4-5-1,1-2-1,-3-9 0,-1-7 1,-3-14-1,-2-9-1,-5-13 0,-1-8-3,-8-20-11,12 4-21,-14-11-5,9-3 1,-5-6-2</inkml:trace>
</inkml:ink>
</file>

<file path=ppt/ink/ink3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28.27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64 443 81,'0'0'39,"-11"-16"-2,11 16-3,-13 20-25,18 9-2,-10 0-1,7 12-2,-2 0 0,0 8-3,0-5 1,0-7-4,3-6-1,-3-31-20,-11 13-16,11-13 0,-4-29-1,-4-9 1</inkml:trace>
  <inkml:trace contextRef="#ctx0" brushRef="#br0" timeOffset="188">-3 64 98,'9'-35'37,"-7"9"1,-2 26-11,16 13-25,-16 4-1,-5 9-5,-8-7-27,18 12-5,-5-5 0,8 6-3</inkml:trace>
  <inkml:trace contextRef="#ctx0" brushRef="#br0" timeOffset="390">436 193 61,'7'-36'38,"-10"-6"0,3 10 0,-10-8-18,12 20-13,-16 3-2,14 17-1,-28-8 0,15 18-2,-3 6 0,2 12 0,1 5 0,4 5-1,0 1 0,0 5 0,5 1 0,0 0-1,-1-4 1,1-1 0,2 0 0,-1-3 0,3 0 0,0-2-1,2-2 1,1-1-1,0 0 2,0-3-2,-3-1 0,1-4 0,-1-1 0,-1-1-1,-1-3-1,2-19-1,-6 23-2,6-23-11,0 0-19,-10-17-5,16 4 0,-2-13 0</inkml:trace>
  <inkml:trace contextRef="#ctx0" brushRef="#br0" timeOffset="749">414 444 59,'0'0'33,"-21"-3"-1,2 12-1,-8-5-27,1 4-34,-7-5-1,5-5-1,3-2-1</inkml:trace>
</inkml:ink>
</file>

<file path=ppt/ink/ink3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29.5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171 77 60,'10'-32'36,"-6"19"1,-8-7 0,4 20-16,-14-12-14,1 18-2,-9 0-1,0 16-1,-6 4 0,2 6-2,3 2 0,3 4-1,7-2 1,13-3-2,4-7 2,9-13-2,4-7 0,6-10 1,6-9 0,-3-7 0,-2-11 0,-2-6 1,-5 0-2,-3 1 2,-2 4-1,-6 9 1,-2 6-1,-4 17 1,0 0-1,9 30 0,-5-2 2,5 5-1,4 5 0,-1-2-1,9-6 1,-3-5-2,4-11 1,-2-11-4,3-1-6,-19-26-29,13 0 0,-5-15 0,2-3-2</inkml:trace>
</inkml:ink>
</file>

<file path=ppt/ink/ink3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30.3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296 75 69,'9'-16'37,"-9"0"-1,0 16 1,0 0-25,-22 0-5,-4 7-2,0 10-2,-11-6 0,-2 2-1,0-3-2,4-5 1,6-7 0,7-2-1,9-6 1,13 10 0,0-21 0,0 21 0,23-15 0,-10 18 0,-13-3 1,21 27-1,-18-1 0,-5 5 0,-2 7 0,-2 5 0,-3 2 0,2 2-1,-3-1 2,1 1-2,2-4 2,4-2-2,0-4 2,3-4-2,-1-2 1,-2-10-2,4-4 1,-1-17-3,2 17-1,-2-17-3,0 0-9,-3-27-16,16 11-8,-6-13 2,12 4-1</inkml:trace>
  <inkml:trace contextRef="#ctx0" brushRef="#br0" timeOffset="390">171 392 63,'0'0'34,"12"-20"-3,-12 20 3,-16-9-24,1 12-5,-15-2-3,-4-2-5,10 2-25,-7-2-6,12-1 0,5-3 0</inkml:trace>
  <inkml:trace contextRef="#ctx0" brushRef="#br0" timeOffset="608">405 216 87,'0'0'38,"-22"-16"-1,22 16 1,-20 17-33,10 7 0,-6 5-2,7 8-1,0 6 0,3-2-1,8 2-1,2-7-1,6-6 1,3-8-1,8-9 1,-1-12-1,2-6 0,0-13 1,-4-7-1,-2-7 1,-2-8-1,-10-3 1,-4 1 0,-7-1 1,-4 3-2,-5 8 1,-2 5 0,-4 10-2,3 12-3,-7-6-16,26 11-17,-16 4 1,16-4-2,17 7 2</inkml:trace>
  <inkml:trace contextRef="#ctx0" brushRef="#br0" timeOffset="936">605 20 60,'0'0'38,"13"-19"-1,-5 34 2,-8-15-14,13 47-19,-16-4 0,3 11-2,-5 3-1,5 10 0,-4-6 0,0-2-2,-4-10 0,3-7-1,0-11 1,1-4-1,0-8 1,4-19-1,4 17 0,-4-17 1,22-1-1,-3-5 0,5 0 1,2-1-1,1-4 0,3 6-1,-4 3-1,-8-5-3,5 16-11,-23-9-24,16-8 1,-16 8-2,8-20 0</inkml:trace>
</inkml:ink>
</file>

<file path=ppt/ink/ink3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33.9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277 177 72,'2'-31'37,"5"5"-1,-11-6 1,8 11-29,-13-5-1,1 11-2,-8-2-1,1 9 0,-2 7-1,0 4-1,-4-2 0,4 5 0,0 0-1,2 4 1,2 2-1,4 7 1,1 3-1,3 4 0,3 6 0,3 2 0,2 6-1,0 1 1,3 4 0,-2-4-1,-1 3 1,-3-4-1,0-1 1,-2 1 0,-1-4 0,-1-1-1,0-5 2,-1-4-2,1-4 1,0-5-2,-1-3 1,5-14-4,0 0-1,-17 0-6,17 0-13,4-15-17,5 2 2,0-12-2,7 4 2</inkml:trace>
  <inkml:trace contextRef="#ctx0" brushRef="#br0" timeOffset="390">204 397 83,'0'0'36,"-15"-25"-2,15 25-5,-39-2-23,17 2-4,-8 5-3,-5-14-14,6 12-19,8-5-1,8 5-1,13-3 0</inkml:trace>
  <inkml:trace contextRef="#ctx0" brushRef="#br0" timeOffset="577">182 337 73,'7'16'37,"-8"0"-1,2 16 1,-4-11-29,11 18-3,-7-4 0,8 3-2,-1-4 1,5-6-4,2-9 3,4-9-3,-1-7 1,0-10 0,-1-8-2,-2-8 1,-7-10 0,-2-6 0,-4-2-1,-7 1 1,-6 5 0,-4 3 0,-4 6-2,-4 9 0,2 17-5,-10-7-19,14 17-11,-4-7 0,11 11-1,10-14 1</inkml:trace>
  <inkml:trace contextRef="#ctx0" brushRef="#br0" timeOffset="889">388 439 68,'7'29'38,"4"9"-1,-5-2 2,6 9-24,-8-14-8,3-1-3,-8-12 0,1-18-2,0 0-2,-13-7 1,6-20-2,2-6 1,4-11 0,5-3 0,2-1-1,8 5 2,4 5-1,2 12-1,3 10-2,-7 2-6,15 22-28,-17-2-1,5 16 1,-9-3-3</inkml:trace>
  <inkml:trace contextRef="#ctx0" brushRef="#br0" timeOffset="1186">681 422 87,'15'17'37,"-6"6"-1,-9 1-2,7 10-30,-7-5 1,0 3-3,-7-7 1,-2-6-3,9-19 1,-22 9-3,22-9 1,-20-31 0,16 5-1,5-7 2,6-3-1,6 2 2,5 1-1,5 8 2,0 7 0,6 14 1,-3 8-1,-3 14 0,-1 7 1,-6 8-2,-3 4 2,-5 2-3,-6-2 1,-5-9-2,-4-5 0,7-23-1,-18 12 0,18-12-1,-11-26 0,9 1 1,7-8-1,3 0 2,5-2 0,9 4 2,-3 2 0,6 8 1,-2 5 0,1 12 0,-5 9 0,1 12-1,-7 6 1,-2 9-1,-4 3 2,-3 3-3,-7 2 0,-2-6-3,5 1-5,-16-24-24,16-11-6,0 0-1,0 0-1</inkml:trace>
  <inkml:trace contextRef="#ctx0" brushRef="#br0" timeOffset="1701">1133 299 70,'0'0'38,"9"19"-2,-11 3 1,8 20-21,-6-4-11,4 7-2,-4 1 1,5-4-3,-1-8 1,5-3-2,4-15 2,1-6-3,4-9 1,2-9 0,-6-8-2,2-9 2,-6-7-2,-2-7 2,-4 1-2,0 2 3,-4 2-1,0 8 1,0 10 0,0 16 0,0 0 0,5 33 1,-1 1 0,3 7-1,-1 4 0,4-1-2,2 2-1,-8-23-14,15 2-20,-19-25-2,29-7 0,-20-24-1</inkml:trace>
  <inkml:trace contextRef="#ctx0" brushRef="#br0" timeOffset="2059">1418 22 61,'0'0'38,"0"0"-1,16 22 1,-14-6-14,6 29-19,-3 8-1,3 10 0,-3 1-1,0 7 0,0-10-1,-2-4-1,-2-4 1,-1-9-2,0-3 0,-4-16-7,11 10-12,-7-35-19,6 20 0,-6-20-1,20-6 0</inkml:trace>
  <inkml:trace contextRef="#ctx0" brushRef="#br0" timeOffset="2325">1771 413 87,'2'-22'35,"-2"22"2,-2-35-9,2 35-22,-21 3-1,3 13-2,-6 4 1,1 12-2,-3 5 0,4 5-1,7 1 1,8-5-3,6-4 3,6-14-3,9-5 2,3-12-2,5-9-1,-1-10 2,1-9-1,0-6 1,-3-1-1,-1 1 2,-5 2-1,0 8 1,-13 21 0,16-6 1,-13 20 0,2 12 0,-3 6 1,4 3-2,-1-1 2,3-2-2,4-13 1,2-11-3,7-10-3,-7-20-10,18 3-22,-7-20-4,8 2-1,-6-11 0</inkml:trace>
</inkml:ink>
</file>

<file path=ppt/ink/ink3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39.49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324 33 67,'13'-9'37,"3"3"-2,-10-7 2,14 13-26,-20 0-3,-17-8-3,-6 8-1,-3 7-1,-7-1-1,-5 0-1,-5 1 0,4-1-1,3-6 1,4 0-1,8-3 1,6-2-1,18 5 1,-13-5 0,13 5 0,0 0 0,18 0 1,-18 0-1,20 17 1,-10-1-1,-6 4 1,1 5-1,-5 6 0,1 7 0,-2 3 0,1 1 0,-2 0 0,-1-2 0,0-2 0,2-2 0,-2-4 1,2-3-1,-1-4 0,-1 0-1,3-2 2,0 1-1,2-5 0,-2-3-1,0-16-1,0 13-1,0-13-2,-2-15-3,2 15-11,3-39-15,9 14-8,-4-10 1,10 6-1</inkml:trace>
  <inkml:trace contextRef="#ctx0" brushRef="#br0" timeOffset="437">260 282 70,'13'-11'35,"-13"11"2,0 0-1,1 13-20,-20-4-11,-7 5-2,-11-2-1,-5-8-6,7 1-28,-10-13-5,8-2 0,4-9-2</inkml:trace>
</inkml:ink>
</file>

<file path=ppt/ink/ink3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47.6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-3 70 79,'3'-40'35,"3"15"-3,-6 25-8,14-7-53,-14 7-3,23 26-2,-5-5 0</inkml:trace>
</inkml:ink>
</file>

<file path=ppt/ink/ink3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44.1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37 471 55,'3'-16'37,"-3"-3"0,0 19 0,3-27-12,-3 27-17,0 0-1,1 21-1,-7-2-2,3 12 0,-3 3-1,6 10 0,-6 1 0,4 1-2,0-4 2,-1-3-3,-1-9 2,-1-13-4,5-17 0,0 0-7,0 0-20,-10-43-12,14 5 1,-6-17-1,6-4 1</inkml:trace>
  <inkml:trace contextRef="#ctx0" brushRef="#br0" timeOffset="234">18 14 70,'7'-25'35,"-7"25"-1,0 0 0,0 0-27,0 0-32,13 18-8,-8-2 0,3 3-3</inkml:trace>
  <inkml:trace contextRef="#ctx0" brushRef="#br0" timeOffset="437">278 373 56,'0'0'36,"3"17"-1,-3-17 1,-13 37-12,-7-25-20,11 5-1,-1 1 0,10 4-1,0-1 0,10 7 0,4-1 0,7 1 0,0-2 0,-4 3 0,-7-1 1,-10-3-1,-7-2 0,-11-6-1,-4-3-1,-4-5-3,9 5-2,-16-17-25,33 3-8,-16-8 0,16 8-2</inkml:trace>
</inkml:ink>
</file>

<file path=ppt/ink/ink3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45.3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195 49 52,'0'0'34,"16"-22"0,-16 22 0,10-28-18,-10 28-6,0 0-3,-15 9-1,-7-2-2,2 11 0,-7-2-1,2 7-1,-1-4 0,7 4 0,3-3-1,12 1-1,4-3 1,5-3-1,9 2 1,3-1 0,3 5-1,-2 2 1,-4 2-1,-2 5 0,-8 2 1,-7 3-1,-4-2 0,-9-2 0,-6-2 0,0-6 0,-4-7 1,5-6-1,0-3 0,8-5 0,13-2 0,0 0 0,0 0 0,29 7-1,-10 3 1,3 6 1,-2 6-2,-7 11 2,-4 5-1,-8 7 1,-2 2 1,-3 4-1,-2 1 1,0 0 0,3-4 0,6-3-1,4-7 2,5-5-3,-1-4 1,5-7-1,-1-8 0,-2-6-1,1-4-1,-14-4-4,24-6-10,-27-14-23,16 1 0,-6-7-1,3-5-1</inkml:trace>
  <inkml:trace contextRef="#ctx0" brushRef="#br0" timeOffset="968">453 468 76,'0'0'38,"-13"-17"0,13 17 1,0 0-28,-2 35-5,2-8-1,12 14-1,-6 2-1,7 10-1,0-2 1,0-4-3,0-4 1,-4-11-4,4-8-2,-13-24-15,0 0-19,1-24 0,6 3-1,-7-17 1</inkml:trace>
  <inkml:trace contextRef="#ctx0" brushRef="#br0" timeOffset="1155">591 470 77,'4'-22'38,"-7"6"-2,3 16 2,-9 16-30,6 17-1,-7 5-3,4 14 1,-4 2-2,6 1-1,-3 0 0,-1-8-3,4-6-1,-6-23-13,10 1-23,0-19-1,0 0 1,0-13-3</inkml:trace>
  <inkml:trace contextRef="#ctx0" brushRef="#br0" timeOffset="1514">789 552 82,'0'0'38,"-19"-10"-2,19 10 1,-18 16-31,4 5-2,-4 0-2,0 8 0,1 6-2,-1-1-2,7 3 1,6-6-3,8-1 1,3-11-1,12-3 1,-2-14 0,5-5 1,2-10 2,-2-11-1,-1-2 4,-5-11-1,1-1 1,-9-4 1,3 7 1,-9 1-1,4 11-1,-8 4 0,3 19 0,0 0-1,-9 29 0,5 5 0,2 8-2,1 4 2,1 1-4,6 2-1,-9-18-14,19 1-19,-16-32-3,26 7 2,-16-29-3</inkml:trace>
  <inkml:trace contextRef="#ctx0" brushRef="#br0" timeOffset="1872">988 297 86,'-1'-31'37,"1"31"0,0 0 1,-9 21-30,0 8-3,6 16 0,-4 7-2,3 13 0,-2 2-2,3 1 0,4-4 0,-2-10-4,7-2-2,-12-23-17,19-3-16,-13-26-1,22 2-1,-12-22 2</inkml:trace>
  <inkml:trace contextRef="#ctx0" brushRef="#br0" timeOffset="2060">1094 625 80,'0'0'37,"13"-17"0,-13 17 1,9 23-31,-2 6-1,-9 3 0,7 8-3,-4 3 0,-1-4-5,3 0-1,-12-24-14,9-15-20,0 0-1,6-15-1,-10-24 1</inkml:trace>
  <inkml:trace contextRef="#ctx0" brushRef="#br0" timeOffset="2372">1404 523 81,'0'0'38,"-13"-14"-2,13 14 2,0 0-33,-20 14 0,2 4-2,2 14 0,-1 1-2,1 6-2,5 3 1,0-1-2,10 1 1,2-8-2,8-5 1,1-15 0,8-5-1,-2-16 2,2-12-1,0-9 2,-5-17 0,1-7 1,-3-16-1,-3-6 2,-2-8 1,1 8 0,-4 5 0,3 12 0,-3 10 0,1 23-1,-4 24 1,6 16-2,-6 21 0,0 14 0,0 12 0,0 9-1,2 5 1,0 2-1,3-5 0,1-12-4,7 2-3,-10-29-23,21-2-9,-5-23 0,9-4 1</inkml:trace>
  <inkml:trace contextRef="#ctx0" brushRef="#br0" timeOffset="2777">1696 767 89,'4'19'37,"-4"9"-1,-10-5-6,3 13-27,-8 1 0,-8-8-11,4 4-26,-4-14-1,6-6-3,1-17 1</inkml:trace>
</inkml:ink>
</file>

<file path=ppt/ink/ink3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48.8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217 389 78,'0'0'37,"-18"4"-1,-6 5 0,7 10-30,-8 1-2,3 8 0,1 1 0,8 6-1,8-3-1,10 1 0,8-1-1,4-6 0,3 0 0,-5-4 0,-2-3-1,-13-6 1,0-13-1,-26 18-1,0-13 1,-5-3-2,2 2 0,-1-10-5,30 6-22,-23-7-10,23 7 2,10-16-3</inkml:trace>
  <inkml:trace contextRef="#ctx0" brushRef="#br0" timeOffset="343">412 422 81,'0'0'38,"-16"6"-1,16 8 0,-20 4-31,4 10-2,-5 4-1,3 5-2,0 0-1,4-1-1,5-3-1,6-8-1,9-4 1,-6-21 0,26 7 0,-10-22 1,1-8 0,-1-6 1,-1-9 1,-4-3 1,0-4 0,-4 8 1,-3 2 0,1 16 0,-5 19 1,0 0-1,18 24-1,-9 19 1,-2 6-2,2 3 0,-3 5 0,-2-10-5,8-1-5,-16-27-28,18-9-2,-5-27 0,11-9-1</inkml:trace>
  <inkml:trace contextRef="#ctx0" brushRef="#br0" timeOffset="718">681 0 83,'1'16'39,"-8"8"-1,8 24 0,-17-5-31,16 23-1,-11-1-2,6 9 0,-2-4-2,1 0 0,2-6 0,1-3-1,2-6 0,1-7-1,1-4 1,-1-11-3,1-2-1,-1-31-6,12 29-20,-12-29-11,15-21 0,-7-8 0</inkml:trace>
  <inkml:trace contextRef="#ctx0" brushRef="#br0" timeOffset="936">753 438 76,'-23'-9'35,"3"17"-1,-17-5-1,5-1-38,-2 3-26,-3-5-2,5-2-2,5-2 0</inkml:trace>
  <inkml:trace contextRef="#ctx0" brushRef="#br0" timeOffset="1232">910 466 91,'0'0'37,"-10"26"1,-3-3 0,16 19-33,-6 3 0,0 3-3,3 2-2,-4-14-4,8 6-17,-4-42-18,0 13 2,-2-36-2,4-5-1</inkml:trace>
  <inkml:trace contextRef="#ctx0" brushRef="#br0" timeOffset="1388">861 171 67,'4'-57'38,"-4"10"-1,7 24 0,-10 7-17,3 16-18,12 29-7,-24-6-30,17 4-2,-1-3 1,9 7-3</inkml:trace>
  <inkml:trace contextRef="#ctx0" brushRef="#br0" timeOffset="1576">1096 426 76,'0'0'38,"-18"6"-2,10 10 2,-10 0-31,15 13-3,0 0 0,9 11-2,3-3 1,4 4-2,0-6 1,-4-1-2,-5-10 2,-11-5-3,-6-4-2,-13-20-10,7 10-24,-4-13-1,23 8-1,-24-20 1</inkml:trace>
  <inkml:trace contextRef="#ctx0" brushRef="#br0" timeOffset="1888">1412 184 56,'-1'-29'36,"-5"-2"1,2 12-1,-6-7-13,10 26-16,-16-17-2,16 17 0,-21 18-1,14 3-1,1 1 0,3 12-1,2 3 0,1 8-1,0-1 0,3 1 0,-3-2 0,3 2 0,-2-1-2,-1-9 2,-3 1-1,2-1 0,-4-7 0,5 2 1,-4-2-1,4 1 1,-4-3 0,2-3-2,1-2 0,1-21-4,-5 33-11,5-33-24,0 0 2,-7-16-2,7 16-1</inkml:trace>
  <inkml:trace contextRef="#ctx0" brushRef="#br0" timeOffset="2215">1427 541 40,'-18'-3'32,"-2"11"0,-12-3-1,-3 4-27,2-6-32,-3-7-1,7 2-2,7-6 0</inkml:trace>
  <inkml:trace contextRef="#ctx0" brushRef="#br0" timeOffset="2449">1514 454 90,'-13'15'38,"13"8"0,-13-1-1,20 17-32,-8 3-1,4 5-2,-3-1-2,-5-11-9,11 1-28,-9-18-1,3-18 2,0 0-4</inkml:trace>
  <inkml:trace contextRef="#ctx0" brushRef="#br0" timeOffset="2605">1536 272 70,'8'-51'36,"-6"8"-1,2 17-1,-4 5-29,0 21-25,-4 15-12,4 7-2,10 8-2,-1 4 0</inkml:trace>
  <inkml:trace contextRef="#ctx0" brushRef="#br0" timeOffset="2761">1749 454 87,'0'0'36,"0"0"-1,-23 12-7,20 8-24,-19 5-1,0 8-1,-1 4-1,3-1-2,3 2 0,5-9-2,12-4 1,3-12-1,-3-13 1,26-2 0,-9-12 1,2-10 2,-1-6 0,2-4 2,-3-6 0,1 6 1,-7-4 0,4 14 0,-8 3 0,-7 21-1,15 3-1,-11 21 0,-1 12-1,-3 9-2,1 6-1,-5-8-7,16 8-27,-11-22-2,12-8 1,-13-21-2</inkml:trace>
  <inkml:trace contextRef="#ctx0" brushRef="#br0" timeOffset="3105">1984 181 54,'6'-25'36,"-7"10"-1,1 15 1,-8 28-13,11 16-18,-10 8-1,3 13-1,-2 4-1,0 4-2,2-7-1,-3-9-1,2-10 0,1-24-1,2-7 0,2-16 1,0 0 0,11-31 1,4 7 1,7 0 3,0-3-1,7 11 2,-1 0 0,4 13 0,-11 7 0,-2 5-1,-9 8-1,-8 10 0,-11 0-1,-8 1 0,-6 1-1,-12-10-2,1 0-3,-14-24-22,22 5-11,4-19 0,17-4 0,2-10-1</inkml:trace>
  <inkml:trace contextRef="#ctx0" brushRef="#br0" timeOffset="3495">2237 32 94,'12'22'37,"-7"13"0,-9-3-7,13 22-25,-9 6 0,1 6-1,-1 0-2,0 1 0,0 0-1,-1-5 0,1-7-1,-2-12-2,4-6-1,-5-18-7,14 0-23,-11-19-6,16-11 1,-10-10-2</inkml:trace>
  <inkml:trace contextRef="#ctx0" brushRef="#br0" timeOffset="3744">2333 604 66,'26'3'35,"-1"0"1,-4-11 0,19 8-28,-13-13-1,7 3-1,-13-6-1,0 0-2,-14-1 0,-10-1-2,-11 7 0,-10 3-1,-5 13 0,-4 8 0,-1 9 0,5 12 0,8 9 1,8 3-1,10 1 1,13-2 0,9-7-1,11-11-1,9-6-1,-1-23-8,14 1-27,-8-24 0,0-7-1,-10-12-2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28.7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337 25 69,'0'0'34,"-3"-15"-2,3 15 3,-17-6-28,-5 2-2,-2 10 0,-10-6-2,-2 6 0,-3-1-2,3 3 1,2-5-1,10 1 1,2-3-1,22-1 0,-17-1 1,17 1-1,0 0 1,4-16 0,-4 16-1,0 0 1,4-14-1,-4 14 1,0 0-1,0 0 0,6 17 0,-7-3 0,1 4 0,4 5 1,-7 4-1,2 5 0,1 3 0,0 3 0,0 1-1,0 1 2,4 2-1,-4 0 0,2-3 0,5-3 0,-8-2-1,2-3 2,1-5-2,1-2 1,-6-8-1,3-16-1,3 21-1,-3-21-1,0 0-3,-12-14-18,12 14-16,6-33 2,7 12-3,-6-12 2</inkml:trace>
  <inkml:trace contextRef="#ctx0" brushRef="#br0" timeOffset="468">230 255 88,'16'-3'35,"-16"3"0,0 0-8,-22 7-21,5-1-2,-12-6-2,-5 3-2,3 5-15,-6-13-21,4-1 2,4-4-4,15-6 1</inkml:trace>
</inkml:ink>
</file>

<file path=ppt/ink/ink3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4:53.5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 36 68,'0'0'35,"-12"-20"0,12 20 1,0-16-26,13 17-3,-13-1-2,21-1 0,-8-1-2,3 8 0,-2-3-1,1 6 0,-15-9 0,20 23 0,-14-3-1,-4 7 0,-1 5 1,-5 7-1,-3 3-1,-2 2 1,-3 1-1,2-4 1,-3-2-1,3-6 1,-1-6-1,4-4 0,6-4 1,2 0-1,6-5 0,-7-14 1,31 22-1,-9-16-1,0 0 1,4-3 0,-4-6 0,-5 3-1,-3 0 1,-14 0 0,13 4 0,-13-4 0,-12 25 1,6-5-2,-7 3 2,0 9 0,1 0 0,2 8-1,0-1 1,4 0-1,2 2 1,-4-2 0,4-2-1,0-2 0,-4-6 0,-1-4 1,1-5-1,-5-6 0,13-14-1,-27 15 0,13-9-3,-7-19-11,21 13-17,-19-9-9,19 9 1,-16-32-2</inkml:trace>
</inkml:ink>
</file>

<file path=ppt/ink/ink3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5:06.7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101 28 56,'-13'-8'36,"13"8"-2,0 0 2,-18-21-19,18 21-8,0 0-2,6 13-1,-3 1-1,6 10-3,0 3 2,8 11-3,1 2 2,6 3-2,1-2 2,1-3-2,-7-6-1,2-7 1,-6-6-3,-15-19 0,17 13-4,-27-28-10,10 15-23,-9-32 1,9 12 0,-9-12 1</inkml:trace>
  <inkml:trace contextRef="#ctx0" brushRef="#br0" timeOffset="234">250 32 81,'-7'-15'36,"7"15"1,0 0-1,-5 21-28,-5-1 0,7 15-3,-10 0-1,4 10-1,-4-1-1,1 1-1,-3-5 1,2-8-2,-1-3-2,-3-13-2,8 4-6,-12-20-27,21 0-3,-1-17 2,16 4-3</inkml:trace>
  <inkml:trace contextRef="#ctx0" brushRef="#br0" timeOffset="468">287 150 69,'-5'-14'37,"5"14"0,-26 0 0,8 10-18,-11-4-16,-2 1-3,-6 6-4,-12-10-31,15 1-1,-1-7-1,12-7-2</inkml:trace>
</inkml:ink>
</file>

<file path=ppt/ink/ink3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5:09.3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239 46 68,'0'0'37,"-3"-14"-1,3 14 1,-26-10-22,3 2-11,-2 8 0,-7-4-1,3 0-1,-3 1-1,5 1 0,4 1 0,23 1 0,-18 0 0,18 0 1,5 13 0,2 0 0,-1 4 0,-2 7 0,-1 5-1,-3 4 1,-1 6 0,-1 4-1,-1 0 1,0-1-1,2 1 1,1-1-2,-2-4 1,2-4-1,0-4 1,2-3 0,-2-4-1,3-1 0,-2-4 0,-1-18-1,0 22-1,0-22-3,7 13-5,-15-28-19,8 15-11,14-25 0,-1 11-1,0-11 2</inkml:trace>
  <inkml:trace contextRef="#ctx0" brushRef="#br0" timeOffset="390">222 288 83,'-3'-15'37,"3"15"0,-23-9-1,2 18-30,-6-3-3,-4 1-2,-1 5-3,-11-8-31,20 4-2,4-10-2,19 2 0</inkml:trace>
  <inkml:trace contextRef="#ctx0" brushRef="#br0" timeOffset="608">288 125 86,'0'0'37,"0"0"1,-8 23 0,12 9-32,-10 3-2,6 10-2,-3 3 1,5 6-3,2-3 1,5-3-2,8-8 2,5-10-1,5-13 0,-1-14 0,3-10 0,-5-15 1,-1-12-1,-6-11 1,-7-9 0,-5-4-1,-11 0 1,-4 4-1,-6 5 0,-5 11 0,-3 13 0,-5 11 0,0 18-2,-3 11-2,12 23-17,-1-14-17,10 10 1,7-11-3,9 3 2</inkml:trace>
  <inkml:trace contextRef="#ctx0" brushRef="#br0" timeOffset="998">610 19 89,'0'0'38,"0"0"-1,20 24 2,-16 0-32,5 21-2,-9 4-1,2 6-2,-7 2 1,2-4-2,-4-3 0,1-5-1,-1-7 1,3-6 0,1-4-1,4-6 0,1-3 0,2-5 0,-4-14 1,16 19-1,-16-19 0,25 6 0,-11-6 1,5 0-1,4-2 0,2 1 1,2 1-2,-2-1 1,1 2-2,-9-5-4,12 8-16,-21-21-18,2 1 1,-12-11-2,1 0 0</inkml:trace>
</inkml:ink>
</file>

<file path=ppt/ink/ink3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5:10.8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40 304 93,'0'0'37,"0"-19"1,0 19-7,0 0-21,-3 30-4,2-5 0,1 11-4,-3 3 1,5 4-2,-2 2-1,-2-11-4,4-1-1,-2-33-11,0 0-24,-9-15 2,10-13 0,-5-20 0</inkml:trace>
  <inkml:trace contextRef="#ctx0" brushRef="#br0" timeOffset="171">1 62 75,'0'-37'35,"0"15"-4,-2 1-11,2 21-46,0 0-5,0 0-2,19 15-2</inkml:trace>
  <inkml:trace contextRef="#ctx0" brushRef="#br0" timeOffset="343">273 250 98,'-1'14'37,"1"-14"0,-12 22-5,-1-8-30,4 7 0,-1 1 1,10 3-2,6 1 1,7 1-1,2 0 0,5-1 0,-7 1 0,-2-3 0,-8-3-1,-11-1 0,-2-4-2,-10-3 0,5 4-2,-9-16-6,24-1-26,-26 0 0,26 0-2,-20-27 0</inkml:trace>
</inkml:ink>
</file>

<file path=ppt/ink/ink3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5:41.83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98 417 47,'0'0'31,"0"-21"4,0 21-2,0 0-17,-6-24-4,6 24-4,-13 1-2,13-1-1,-20 16-1,8 0-1,-4-1 0,3 5-1,2 0 0,5 1-1,5-2 0,6 1 0,4-3 0,6 1-1,3-1 1,6 2-1,-7 0 1,5 2-1,-11-1 2,-5 3-2,-6-1 1,-4 0 0,-6-2-1,-8-1 0,2-4 0,-3-4-2,19-11-1,-29 6-8,29-6-27,-10-13 1,10 13-1,10-28 0</inkml:trace>
  <inkml:trace contextRef="#ctx0" brushRef="#br0" timeOffset="468">215 561 58,'0'0'34,"22"0"1,-22 0 0,26-3-19,-16-13-7,9 10-1,-12-10-2,-7 16-1,13-28-1,-14 14-2,-5-2 0,6 16 0,-22-20 0,8 21-1,-2 9 1,0 12-2,3 7 1,3 7 0,1 9 0,5 2-1,2-2 1,4-4-2,6-3 0,6-12-1,6-7-1,-3-16-3,11 2-4,-12-24-17,11 5-12,-4-17 2,6-1-1,-10-5 2</inkml:trace>
  <inkml:trace contextRef="#ctx0" brushRef="#br0" timeOffset="765">435 503 60,'0'0'36,"-13"-6"-2,18 28 0,-2-8-10,8 18-18,-5 0-1,4 4-2,-6-2-1,1-2-3,-4-6 2,-4-10-2,3-16 0,-13 1 0,5-14-1,-1-13 1,3-6 0,5-3 2,2-4 0,8 4 2,2 2-1,8 7 1,0 8 0,4 18 0,-4 6 0,0 13-2,-5 7 1,-2 6-1,-5 3 0,-4-3-2,-3 0 0,-6-9-1,2-4 0,4-19-1,-13-3 0,7-16 1,8-4-1,2-8 1,7-5 1,1 0 1,4 1 1,4 4 2,0 5-1,7 15 1,-10 3-1,2 14 1,-8 9 0,4 14-2,-4 4 1,-2 6-2,-3 4 1,-2-1-2,-4 3 0,-1-12-5,9 8-12,-12-27-20,4-14 0,0 0-1,22-5 1</inkml:trace>
  <inkml:trace contextRef="#ctx0" brushRef="#br0" timeOffset="1264">902 462 83,'0'0'38,"0"0"-2,0 0 3,-2 22-31,11 15-2,-9 1-1,6 9-3,-2-2 0,0-3-3,1-3-2,-8-21-15,6-5-20,-3-13 0,-5-21-1,-1-16 1</inkml:trace>
  <inkml:trace contextRef="#ctx0" brushRef="#br0" timeOffset="1436">855 122 71,'-4'-58'38,"5"20"-1,-1 7 1,0 31-17,13 7-19,-13-7-16,-1 18-22,1-18-1,6 22-2,-6-22 1</inkml:trace>
  <inkml:trace contextRef="#ctx0" brushRef="#br0" timeOffset="6272">1268 537 89,'17'-2'38,"-17"2"-1,0 0 1,-16 1-33,-1 3-2,-5-1-2,-2-1-3,5 12-10,-3-15-26,9-2 2,-3-3-4,16 6 2</inkml:trace>
  <inkml:trace contextRef="#ctx0" brushRef="#br0" timeOffset="6833">1699 606 57,'-4'-19'36,"2"4"-1,-6-9-3,8 24-6,-16-25-17,16 25-3,-19-10 0,19 10-2,-30 7-1,9 5-1,0 5-1,-1 6 0,4 6-1,3 1 0,2 3-1,7-3-2,7 4 2,6-8-2,11-7 1,-1-7 0,9-4 0,2-9 1,5-8 0,-5-7 1,1-13 0,-6-7 2,-3-15-1,-7-9 1,-6-8 0,-1-6 0,-9-3 0,0 10 1,-5 4 0,0 20 0,0 11-1,8 32 1,-18 6-2,11 30 1,0 13-1,5 11 0,1 4 0,4 9-1,5-1 1,3-2-1,6-10 0,-3-8-1,7-7-1,-4-11-3,2-7-1,-19-27-12,24 2-22,-19-18 1,4-6-2,-11-15 3</inkml:trace>
  <inkml:trace contextRef="#ctx0" brushRef="#br0" timeOffset="7379">1863 572 70,'24'15'37,"-9"-21"-2,7 5 0,-5-20-24,6 10-4,-13-11 0,5 4-2,-11-3 0,-1 3-2,-12 2-1,9 16 1,-21-9-2,8 17 1,-2 9-1,2 12-1,1 8 1,5 6-1,7 2 2,2 3-3,2-3 2,8-4-2,1-3-1,-3-19-2,11 0-5,-21-19-29,31-11-2,-11-9 2,8-3-2</inkml:trace>
  <inkml:trace contextRef="#ctx0" brushRef="#br0" timeOffset="7863">2284 460 75,'0'0'38,"-30"-10"-2,14 15 2,-6-10-27,9 24-5,-9 3-1,11 11-1,-2 4-1,5 3-1,6 3 0,6-4-3,7-4 1,7-8-1,4-2 0,1-18-2,3-2 1,-2-14-1,2-6 0,-5-12 1,-4-4 0,-4-5 2,-1-2 0,-8 6 1,0 2 1,-1 8 1,-4 9 0,1 13 0,4 20-1,-1 9 1,1 3-1,2 7-1,0 2 0,1-5-3,2 1-2,-11-23-14,2-14-20,13-1 0,-5-18 0,-13-20-2</inkml:trace>
  <inkml:trace contextRef="#ctx0" brushRef="#br0" timeOffset="8206">2358 271 62,'-7'-52'38,"-1"10"-2,7 22 1,-3-4-13,4 24-22,0 21-8,-8-8-29,11 6 0,-3-5-2,10 7-1</inkml:trace>
  <inkml:trace contextRef="#ctx0" brushRef="#br0" timeOffset="8440">2773 501 89,'-5'-16'36,"5"16"0,-22-6-5,-3-2-25,11 9-2,-11 1-1,6 8 0,-2 6-1,0 10-2,7 6 0,2-2-2,9 8-1,2-6-3,11 4 0,-1-14-2,11 3 3,-3-19-1,7-3 3,-4-15 2,0-10 2,0-5 3,-8-17 1,2-1 1,-9-18-1,1 0 1,-6-13-2,0 10 0,-3 1 0,1 11 0,-2 5 0,2 20-1,2 29 0,0 0-1,-4 35 0,1 10-1,5 13 0,-2 13-1,3 8 1,-2 1 0,5-3-1,0-10-2,2-8-1,-3-17-7,16 2-19,-11-30-10,12-3-1,-3-22 0</inkml:trace>
  <inkml:trace contextRef="#ctx0" brushRef="#br0" timeOffset="8846">2993 540 55,'5'-17'36,"-5"-2"-1,0 19 1,-9-25-12,9 25-17,-25 6-2,7 13-1,-4 7-2,2 11-1,1 3-1,7 5-2,9 2 0,5-9-2,11-5 1,3-13-1,6-6 1,-2-20 0,1-4 2,-3-18 2,-4-7-1,-2-4 2,-6-6 0,0 7 2,-6 0-1,1 9 2,-2 6-2,1 23 1,0 0-1,-5 32 0,2 3 0,5 10-2,-2 4 1,0 2-4,4 0-1,-4-19-15,13 1-19,-13-33-1,30 10-1,-12-30 1</inkml:trace>
  <inkml:trace contextRef="#ctx0" brushRef="#br0" timeOffset="9236">3196 264 87,'-1'-14'37,"1"14"-1,0 0 1,-6 32-31,9 11-2,-6 5-1,7 15-1,-4 4 0,5-3-2,-5-2-1,0-11-1,0-7 0,-6-18-2,1-10 2,5-16-1,-11-22-1,9-7 3,7-3-1,5-2 3,7 2-1,6 6 3,2 6-2,1 11 2,-4 9 0,2 16 0,-13 5 0,-1 8-1,-10 3 1,-6 2-3,-10 1 2,-6-6-3,-1-1-1,-10-21-6,14 4-25,-10-23-4,13-4-1,2-20-1</inkml:trace>
  <inkml:trace contextRef="#ctx0" brushRef="#br0" timeOffset="9610">3429 129 59,'15'13'37,"-8"16"0,-4 3 1,4 26-12,-14-13-20,13 12 0,-8-2-2,2 8-1,-1-5 0,-2-3-1,3-2-1,-5-10-2,5-4-1,-4-12-6,17-3-24,-13-24-6,13-6-1,-8-14-1</inkml:trace>
  <inkml:trace contextRef="#ctx0" brushRef="#br0" timeOffset="9907">3626 587 79,'0'0'36,"19"-2"-1,-6 4-4,-9-22-19,14 14-4,-14-10-1,5 3-3,-6-6 0,-1 4-1,-7 1-1,5 14 0,-21-13-1,4 17 0,-5 6 0,-1 8-1,1 6 1,8 10-1,1 4 1,10 1-1,9 0 1,10-6-2,5-3 0,6-10-2,7 0-3,-15-26-21,14 1-13,-7-22 1,9-5-3,-10-11 3</inkml:trace>
</inkml:ink>
</file>

<file path=ppt/ink/ink3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04.6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68 35 88,'20'-20'38,"0"5"-1,19 20 1,-10 11-31,5 13-2,-12 4 0,-5 9-3,-11 1 1,-15-1-3,-9-7 0,-15-9-3,-5-7-1,-14-25-16,16 5-20,3-15 2,14-5-2,2-8 2</inkml:trace>
</inkml:ink>
</file>

<file path=ppt/ink/ink3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5:57.6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125 20 68,'2'-20'39,"-2"20"0,0 0-1,0 0-15,0 0-16,0 0-2,-22-5-1,22 5-3,-13 7-2,13-7-2,-17 18-7,3-15-29,14-3 1,-1 17-2,7-2 1</inkml:trace>
  <inkml:trace contextRef="#ctx0" brushRef="#br0" timeOffset="218">128 239 104,'-32'1'39,"18"5"0,-8-10-6,22 4-28,-29 18-1,15-7-1,2 3-4,12-14-6,-6 18-31,6-18-1,0 0-1,0 0-1</inkml:trace>
</inkml:ink>
</file>

<file path=ppt/ink/ink3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01.0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365 34 82,'0'-13'37,"-13"1"0,-2 11-2,-12-7-27,-1 16-2,-15-3-2,-1 6-2,-3 0 0,3 1-2,5-4-1,9-3 0,8-2-1,9-6 1,13 3 0,0 0 0,22-15 0,-5 12 2,1 2 0,-1 13 1,-4 8 1,3 12 0,-10 8 0,7 11 0,-13 5-1,1 12 0,-2 0 1,2-4-2,-7-5 1,3-8-3,-1-9 1,-2-13-4,9-2-2,-17-25-23,14-2-11,0 0 2,21-29-3,-15-3 3</inkml:trace>
  <inkml:trace contextRef="#ctx0" brushRef="#br0" timeOffset="358">226 51 85,'4'-13'37,"-4"13"0,9 17 1,-9 12-31,9 23 0,-7 6-3,4 15-1,0 0 1,-2 4-3,-1-9 1,0-6-3,-3-12 2,-4-14-3,-1-10 2,5-26-2,-15 3-1,6-24 2,5-5-4,1-11 4,7-5-3,3-5 4,6 1-2,5 1 4,0 5-2,7 15 2,-2 8 0,2 17 1,-4 11-1,0 13 1,-7 12 0,-1 9-3,-4 2 3,-5 3-3,-2-8 1,-5-5-3,1 1 0,-9-21-12,15 2-23,-4-19-2,0 0 0,0 0 0</inkml:trace>
  <inkml:trace contextRef="#ctx0" brushRef="#br0" timeOffset="811">564 544 69,'0'0'35,"26"-11"0,-17-4 1,14 7-25,-11-20-5,10 7 1,-18-13-2,5 11-1,-9-4 0,-5 9-1,-8 5-1,0 9 1,-8 11-1,2 13 0,-3 14 0,6 6-1,0 6 1,10 4-2,3-3 2,8-3-4,6-7 0,1-10-5,17 0-9,-12-23-23,17-4 0,-7-16 1,3 1-2</inkml:trace>
  <inkml:trace contextRef="#ctx0" brushRef="#br0" timeOffset="1076">803 448 87,'0'0'34,"0"0"2,0 26-5,18 4-24,-14 0 0,5 8-4,-4-5 1,3 1-3,-8-11 1,0-23-1,0 0-1,0 0 1,-16-29-2,11-6 2,4-7-3,1-4 4,7 1-3,2 7 2,1 4-3,3 9 0,3 13-5,-15-1-30,12 12 1,-13 1-1,18 3-1</inkml:trace>
  <inkml:trace contextRef="#ctx0" brushRef="#br0" timeOffset="1388">1072 437 81,'25'13'39,"-25"-13"-2,23-10 2,-19-19-30,11 15-4,-11-8 0,-1 5-2,-7-1 0,4 18-2,-23-15 0,4 20-1,-4 11 1,1 13-1,3 9 2,8 5-2,6 2 2,8 0-3,7-5 3,8-6-4,5-7 2,3-15-5,7-4-5,-17-19-27,11-6-2,-5-18 0,0-1-2</inkml:trace>
</inkml:ink>
</file>

<file path=ppt/ink/ink3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02.8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100 269 102,'0'0'39,"-22"-7"-1,17 36-8,-4-1-23,14 14-4,-4 3 2,4 5-5,2 3-1,-4-12-5,6 2-12,-12-28-21,3-15 2,-8-25-1,4-8-2</inkml:trace>
  <inkml:trace contextRef="#ctx0" brushRef="#br0" timeOffset="171">-4 46 87,'0'-31'34,"0"12"0,0 19-2,17 6-51,-17-6-14,13 26-1,1-11-1,3 4-1</inkml:trace>
  <inkml:trace contextRef="#ctx0" brushRef="#br0" timeOffset="327">281 285 88,'0'0'37,"-17"16"-1,12-1 2,-9-1-33,11 8-1,-5-3-1,13 9-1,5 0 1,6 1-2,2-1 1,2 1-2,-2-4 2,-9 0-2,-12-5 2,-14-7-3,-6 2-1,-11-8-5,12 8-23,-7-8-8,14 2 0,2-5-1</inkml:trace>
</inkml:ink>
</file>

<file path=ppt/ink/ink3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03.9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190 22 85,'0'0'35,"-9"-19"2,-14 14 0,7 13-31,-7 1 0,1 17-3,-5 3 2,5 13-3,1 4 1,6 1-3,5-4 1,7-8-3,5-9 3,-2-26-2,20 11 0,-1-22 0,2-10 0,1-12 2,0-4-2,-2-5 3,-3-2-2,1 7 2,-10 2-2,0 9 3,-7 8-2,-1 18 0,12 19 0,-7 7-1,1 10 2,1 1-3,-1 2 2,4-3-3,0-3-1,-5-20-16,8-1-19,-13-12 0,26-10-2,-12-8 0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32.4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 37 80,'-2'-26'35,"0"11"-2,2 15-1,11 15-36,-25 2-28,14 4-1,-6-5-1,17 11 0</inkml:trace>
</inkml:ink>
</file>

<file path=ppt/ink/ink3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04.40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36 335 91,'0'0'39,"0"0"1,-9 31-1,-4-2-31,16 19-4,-7 6 1,5 17-3,-1 5 1,3 4-2,-3 1 1,0-11-3,-1-6 1,-2-11-2,0-11-2,-4-24-3,10 1-22,-3-19-10,-6-25 0,3-10-2,9-3 2</inkml:trace>
  <inkml:trace contextRef="#ctx0" brushRef="#br0" timeOffset="515">210 392 67,'0'0'37,"7"19"0,-7 2 1,17 12-22,-14-1-10,3 8-2,-6-4 0,5 1-2,-5-5 1,0-7-3,0-25 1,0 0-1,0 0 1,-5-29 0,5-3-2,7-6 2,2-6-2,4 0 1,6 0-1,1 3 0,5 9-4,-9-5-9,13 18-23,-12 2 0,9 12-1,-10 3 1</inkml:trace>
  <inkml:trace contextRef="#ctx0" brushRef="#br0" timeOffset="765">503 379 86,'0'0'35,"-6"25"2,6-25-8,0 36-23,-12-11 1,6 6-4,-4 0 2,7 2-4,5-3 1,4-6-2,5-6 1,4-11-1,2-7 1,0-10-1,1-12-1,-7-4 2,-3-5-2,-7-4 1,-4 1-1,-6 2 2,-6 4-3,-7 4-1,3 10-4,-16 0-30,18 5 1,-2 0-1,19 9-1</inkml:trace>
  <inkml:trace contextRef="#ctx0" brushRef="#br0" timeOffset="1124">808 322 62,'-13'-18'37,"13"18"1,-29-10 0,16 19-17,-7 1-15,7 12-2,-9 3-1,8 10 0,-1-1-1,8 2-2,4-1 2,7-4-3,9-2 2,6-7-5,7-1 2,-4-21-12,14 4-23,-8-8 0,4-2-3,-8-6 3</inkml:trace>
  <inkml:trace contextRef="#ctx0" brushRef="#br0" timeOffset="1389">944 448 77,'-18'-12'36,"18"12"-2,0 0-8,-9-15-16,22 17-5,-13-2-1,23-10-1,-23 10 0,25-19-1,-25 19 0,4-21 0,-4 21 0,-16-13 0,2 13-1,-4 9 1,1 7-1,-2 10 0,5 5 1,2 5-3,5 1 2,7 0-3,8 1 1,5-11-3,12-2 2,7-13-1,10-5 0,3-8 1,7-4 0,-4-11 2,-2-6 0,-8-7 1,-5-5 0,-11 4 2,-9-5-2,-12 7 1,-11 3-1,-6 8 1,-7 12-1,-1 11 0,-5 12 0,0 5-3,4 9 2,2 0-4,13 8 0,2-11-2,16 6 1,-1-14-2,16-7 3,-3-9 0,8-10 3,-3-9 2,-2-16 1,-2-5 3,-8-15-2,2-4 3,-11-14-2,1-7 0,-10-4-2,4 5 1,-11 3-1,6 16 1,-8 11-1,4 29 1,-3 24-1,4 31 0,0 18 0,4 20-1,5 6 1,7 7-2,4 0 1,5-12-2,5-12-1,0-20-2,8-9 0,-4-24-4,5-5 0,-11-25 0,6 0-1,-11-24 3,2 4 0,-8-7 4,-4 5 2,0 8 5,-5-1-1,1 31 3,-4-20-1,4 36-1,-5 3 1,10 11-3,-5 1 1,4 4-4,3-4 2,3-5-4,3-7 2,3-13-3,3-7 1,-3-14 0,3-8-2,-5-11 2,2-4 0,-3-2 2,0-2 0,-5 8 3,-3 2-2,0 18 1,-5 14 1,0 0-1,0 0 0,-5 41-1,2-9 2,2 4-4,1 4 1,0-10-7,17 10-12,-8-22-18,13-4 1,0-21-2,4-2 0</inkml:trace>
  <inkml:trace contextRef="#ctx0" brushRef="#br0" timeOffset="2356">1773 402 87,'0'0'35,"-4"21"2,0-4-7,12 16-25,-8-6 1,5 7-4,-5-3 2,0-4-3,-3-9 1,3-18-2,0 0 1,-6-26 0,3-4-2,6-3 1,1-4-1,5-5 1,4 7-2,-1 1-1,5 15-3,-13-1-25,14 8-5,-18 12 0,26-9-2</inkml:trace>
  <inkml:trace contextRef="#ctx0" brushRef="#br0" timeOffset="2652">1935 427 68,'0'0'36,"27"8"-1,-1-4 2,-2-20-27,13 14-3,-13-11-1,5 5-2,-13-9 0,-6 3-1,-13 1-1,-10 4-1,-10 6 0,-6 10 0,-4 11-1,-1 15 0,8 8 1,6 9-1,7 0 1,13-1-1,9-5 1,12-11-2,10-12 0,1-19-3,10-4-6,-16-25-28,17-5 0,-8-12 0,0 0-2</inkml:trace>
</inkml:ink>
</file>

<file path=ppt/ink/ink3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07.8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159 68 77,'-7'-22'38,"7"22"-1,0 0 2,2 23-30,-2-1-3,5 16 0,-8 2-3,4 13 1,-2 3-2,1-1 0,-4 0-1,2-1-1,-2-6 2,-1-5-3,1-7 2,1-4-1,-3-6 0,1-6-2,0-2 1,5-18-3,-7 17-1,7-17-11,0 0-24,10-21 2,8 6-2,-4-5 2</inkml:trace>
  <inkml:trace contextRef="#ctx0" brushRef="#br0" timeOffset="280">251 378 79,'-17'-3'37,"-12"-1"-2,-1 8 1,-8-1-34,2 0-2,1 10-9,2-7-25,13-2 0,7-2-2,13-2 0</inkml:trace>
  <inkml:trace contextRef="#ctx0" brushRef="#br0" timeOffset="468">315 97 82,'6'23'38,"-8"8"-2,11 16 1,-7 5-32,-1 17-2,-5-1 1,2 4-2,-2-4 0,0-10-2,1-9 1,-2-11-3,2-12 1,-1-13 0,4-13-1,0 0 0,4-32-1,5 0 2,3-2-1,5-7 2,5-1 0,1 7 2,1 3-1,5 12 1,-7 11 0,1 15 0,-7 15 1,-4 10-2,-8 9 1,-2 3-2,-5 0-1,-3-5-3,4 6-13,-8-23-21,10-21 2,0 0-2,16 5 0</inkml:trace>
  <inkml:trace contextRef="#ctx0" brushRef="#br0" timeOffset="811">707 443 81,'0'0'37,"0"-19"-2,0 19-5,-20 12-24,5 1-1,-11 1-2,2 7-2,-2 0-1,0 1-2,11 3 0,2-6-1,12 0 1,1-19-1,22 10 1,-2-12 2,4-4 0,2-5 2,-4-4-1,1-2 3,-7-2-2,-3 10 1,-13 9 0,13-13 0,-13 13 0,5 13-1,-4 2 1,6 5-1,-2 2 0,5 3-2,1 1 1,-1-9-5,8 2-3,-18-19-26,26-12-5,-7-8 0,4-2-1</inkml:trace>
  <inkml:trace contextRef="#ctx0" brushRef="#br0" timeOffset="1185">960 0 85,'0'0'37,"2"13"1,-9 13 0,11 23-32,-7 5-1,2 12 0,-5 0-2,0 3 0,-1-6-1,0-1-1,-2-9 1,2-5-2,1-6 1,3-7 0,0-3-1,6-3 0,0-4 0,3-7-1,4 0-3,-10-18-10,29 0-24,-18-18-1,11 4-1,-8-21 0</inkml:trace>
  <inkml:trace contextRef="#ctx0" brushRef="#br0" timeOffset="1435">1053 420 67,'-29'-1'33,"-6"9"-6,-5-2-27,-6-7-27,6 2-7,0-7 2</inkml:trace>
</inkml:ink>
</file>

<file path=ppt/ink/ink3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11.1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162 450 73,'-3'-13'36,"3"13"0,-11-14 0,11 14-28,0 0-2,-24 22-1,4-9-2,-1 7 0,-4 3-2,3 8 0,5 2-1,4-1 0,7-2-1,8-5 0,6-3 1,7-8-2,5-8 2,2-16 0,-1-8-2,1-8 3,0-10-1,-5-5 1,-4-3 0,0 3 1,-6 0-1,0 14 1,-5 9 1,-2 18-1,0 0 0,6 32 0,-3 6 0,-1 7-1,3 3 0,-2 0-3,1-3-1,-1-16-5,11 1-21,-14-30-9,18-6 0,-10-20-2</inkml:trace>
  <inkml:trace contextRef="#ctx0" brushRef="#br0" timeOffset="374">346 118 73,'5'-52'37,"-8"8"-1,11 21 0,-8 23-27,0 0-2,-13 29-1,13 18-2,-6 8-1,4 13-1,0 6 0,-1 3-1,3 0-1,-2-11-3,7 0-2,-14-26-26,16-5-7,-7-35 0,22 16 0</inkml:trace>
  <inkml:trace contextRef="#ctx0" brushRef="#br0" timeOffset="592">465 375 80,'0'0'36,"-2"26"0,-10 3-1,12 17-29,-6-1-1,5 6-2,-1-7-1,7-5-1,-1-9 0,5-12-1,-9-18 0,18-3 1,-2-15-3,-6-9 2,3-5-1,-1-3 1,-3 2-1,-2 4 1,0 10 0,-7 19-1,0 0 2,13 10-1,-10 12 0,1 8 0,2-1 1,4-1-1,0-5 1,3-8-1,2-11 1,1-8 0,-2-12-1,2-6 1,-3-9-1,0-2 1,-4-6-1,-3 0 0,-2 5-1,-8 2-1,8 11-6,-17 0-29,17 8 1,-4 13-1,23-10-1</inkml:trace>
  <inkml:trace contextRef="#ctx0" brushRef="#br0" timeOffset="998">1016 388 56,'0'0'35,"-10"-13"0,-6 9 0,3 14-11,-17-2-19,9 14-1,-6 0-1,1 10-1,1 6-1,5-2-1,4 0 0,6-7-2,12-3 2,-2-26-2,20 16 1,-4-20 0,2-11 1,4-8 0,0-6 1,-2-3 0,-4-6 0,-3 9 2,-4 0 0,-4 9-1,-2 6 1,-3 14 0,0 0-1,-3 36 0,2 2-1,-2 5-2,2 6-1,-5-7-6,16 6-23,-11-19-7,12-5 1,-11-24-1</inkml:trace>
  <inkml:trace contextRef="#ctx0" brushRef="#br0" timeOffset="1326">1077 478 66,'4'-26'35,"-4"26"0,0-18-7,0 33-13,-4 4-8,4 17-2,-5-1-2,5 7-1,2-6-1,2-5-2,3-13 1,6-13 0,3-10-1,2-15 1,0-7-1,0-8 2,-1-6-1,2 1 3,-8 0-1,2 11 1,-8 3 1,3 13-1,-8 13 0,0 0 1,0 29-1,-4 12-1,0 7 0,-1 16-1,1 2 1,-2 13-1,2-3 1,0 6-2,-4-5 1,3-11-1,-3-8-1,-5-14-2,9-8-5,-15-33-15,19-3-17,-3-13 1,12-12-2,0-17 2</inkml:trace>
  <inkml:trace contextRef="#ctx0" brushRef="#br0" timeOffset="1809">1406 433 83,'0'0'37,"0"0"-1,-17 22 0,4-6-31,4 7-2,0 0-1,9 5 0,2-7 0,5 5-1,2-5 1,1 1-2,-1-2 2,-8 0-2,-8 0-1,-11-5-2,-2 7-5,-19-14-28,16 3-1,-2-10 0,11-2-2</inkml:trace>
</inkml:ink>
</file>

<file path=ppt/ink/ink3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13.6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82 168 81,'-4'-33'37,"4"12"0,-7-4 1,7 25-30,-2 34-2,2 17 0,-4 13-2,4 15-1,-4 4-1,-1 8-1,0-5 0,-3-15-1,3-17 1,-5-17-2,-1-22 1,11-15 0,-15-14 0,12-12-1,4-9 0,3-4 1,5-7-1,6 3 0,5 3 1,4 4-1,-1 9 1,4 13 0,-3 10 0,-2 14 0,-3 13 0,-5 11 0,-5 8 1,-6 5-1,-5 4 1,-2-5-2,-3-3 1,-2-13-4,7 1-4,-13-22-22,15-9-9,15-3 1,4-9-3</inkml:trace>
  <inkml:trace contextRef="#ctx0" brushRef="#br0" timeOffset="375">421 514 78,'3'-16'37,"-12"3"-1,9 13 0,-23 0-30,10 15-1,-10-1-2,1 11 0,-3 1-2,4 1-1,5 3 0,3-5-2,9-3 1,2-9-1,2-13 0,16 6 0,-2-12 1,4-9 0,-1-4 1,0-4 1,-1 1 1,-1 3 0,-5 0 1,3 11 0,-13 8 0,17 2-1,-9 12 1,0 7-1,1 4-1,0 4-2,1 2-3,-10-31-20,13 23-14,0-27-1,10-5 0,-3-17 0</inkml:trace>
  <inkml:trace contextRef="#ctx0" brushRef="#br0" timeOffset="734">717 0 94,'0'0'38,"-9"22"1,12 22-8,-8 0-25,2 17-1,-6 2 0,5 8-2,-1-1 0,1-2-1,1-4-1,-3-4 0,5-8 0,-3-8-1,2-5 1,-2-5-1,4-6 1,-3-6-3,1-3 1,2-19-4,0 0-4,0 0-23,-1-24-7,7-9-1,8-1 0</inkml:trace>
  <inkml:trace contextRef="#ctx0" brushRef="#br0" timeOffset="999">850 192 64,'3'-14'38,"-3"14"-1,0 0 2,4 18-18,-4-18-15,2 34 0,-7-10-2,5 10 0,-1-1-1,0 5-1,-1 2 0,2 2-1,-4 2 0,1 1-1,-1-2 0,-1 2 0,-1-1 1,1-5-1,-3-1 0,6-10 0,-3-2-1,1-11-2,4-15-1,0 0-14,0 0-23,14-34 2,2 8-1,-4-8 0</inkml:trace>
  <inkml:trace contextRef="#ctx0" brushRef="#br0" timeOffset="1295">980 441 75,'-17'-1'34,"-6"5"-1,-12-1-2,2-2-42,-2 4-20,6 1 0,10-5-3,6-1 0</inkml:trace>
  <inkml:trace contextRef="#ctx0" brushRef="#br0" timeOffset="1623">1128 473 86,'-18'6'35,"18"-6"1,-21 7-7,13 7-23,-5-3 0,8 10-2,-4-2-1,9 5 0,1 1-1,10 3-1,-1-3 1,-2 3-2,0-4 2,-8-2-2,-6-1 1,-10-7-3,-4 4 0,-6-17-8,8 11-27,-3-15 0,8 3-1,13 0-1</inkml:trace>
</inkml:ink>
</file>

<file path=ppt/ink/ink3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19.8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184 322 70,'-4'-23'36,"3"10"-1,-8 0 2,9 13-28,0 0-2,-26 19-2,0 0-1,4 7-2,-5 6 0,2 4-1,4-1-1,6-2-1,7-3 1,8-8-2,10-9 1,3-8 0,8-7 1,1-9-1,3-5 0,-2-12 1,-6-9 0,0-1 1,-4 2-1,-3-1 1,-4 4 0,0 8 1,-3 10-1,-3 15 1,4 15-1,0 14 1,2 8-1,-1 11-1,3 6 0,-3-5-5,7 5-7,-12-24-26,11-4 1,-11-26-2,13-2 3</inkml:trace>
  <inkml:trace contextRef="#ctx0" brushRef="#br0" timeOffset="374">300 360 69,'17'-1'33,"-8"14"1,-2 3-2,4 12-26,-8-2-2,2 8-2,-5-8 0,0-6-2,-5-2 1,5-18-1,-13 6 0,13-6 0,-8-30 0,8 9 1,3-7 0,5-1 2,2-2-1,12 9 1,0 2 1,4 8-1,-6 2 1,1 11-1,-3 6 0,-4 12-1,-5 6 0,-1 7-2,-5 5 2,-1 4-3,-2-2 1,-5-2-4,5 2-3,-11-18-20,15 3-11,-4-24 1,0 0-3,20 3 3</inkml:trace>
  <inkml:trace contextRef="#ctx0" brushRef="#br0" timeOffset="733">719 362 62,'3'-24'36,"-3"24"1,-1-19 0,-2 31-16,-13-5-16,0 11-1,-7 2-2,1 5 0,-3 1-2,1 2-2,7 4 0,4-7-2,12 1 1,4-5-1,7-5 2,6-9 0,5-8 1,1-8 3,-1-14-1,3-4 2,-9-14-1,1-10 2,-4-12-2,-4-4 1,-3-1 0,1 6-1,-4 3 2,0 10-2,-4 7 0,5 22 1,-3 20-1,-4 19-1,1 16 0,0 13 0,-1 9 0,2 7 0,2 6-1,3 2 0,2-2 0,3-15-2,4-4-2,-4-23-12,24 1-18,-13-19-6,11-4 0,-4-20-1</inkml:trace>
</inkml:ink>
</file>

<file path=ppt/ink/ink3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23.3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139 17 68,'0'0'35,"-15"-8"0,0 8 0,15 0-28,-18 8-3,18-8 1,-17 16-1,11-3-1,6-13 0,-4 29 0,7-10-1,8 1 0,-2 2-1,1 4 1,2 2-1,-5 2-1,-3 1 1,-7-5-1,-4-4 1,-5-2-1,-2-5 1,-2-5-2,0-9 0,0-8 0,3 1-4,-6-17-9,19 23-24,-7-35 1,14 19-1,-1-7 1</inkml:trace>
  <inkml:trace contextRef="#ctx0" brushRef="#br0" timeOffset="343">356 50 59,'9'-20'36,"-2"7"0,-10-6-1,3 19-13,0 0-19,-26 3 0,4 10-1,-4 11 0,-1 4-1,-1 5 0,2 4-2,5-4 0,6-1 0,8-7-1,8-5 1,-1-20-1,19 16 1,-4-18 0,5-9 1,-3-3 1,2-8 0,1-4 1,-7 0 0,0 2 1,-1 1 0,-2 6-1,-10 17 1,0 0-1,13 1 0,-10 22-1,-1 5 0,-2 8-2,4 1 1,-4-1-5,13 11-15,-9-27-18,15 0 0,-6-18-1,7-2 1</inkml:trace>
  <inkml:trace contextRef="#ctx0" brushRef="#br0" timeOffset="733">507 51 69,'-9'21'35,"-2"4"-2,9 7 0,-5 0-29,11 5-1,-2-2-1,9-7 0,2-11-1,9-5 0,-5-12 0,7-6 0,0-11 1,-1-6 0,-4-11 0,0 4 1,-7-2 0,-2 2-1,-3 3 1,-3 8-1,-1 3 0,-3 16 0,0 0 0,0 0 0,-7 16-1,4 10 1,-1 3-1,-1 12 0,0 5 1,2 8-1,-2 2 1,7 0-1,-1 3 0,2-3-1,-1 0 1,-1-8-1,1-3 0,-2-2 1,-3-3-2,0-5 1,-6-5-1,0-5 1,-1-5-2,-6-7 0,3 1-3,-13-28-8,26 14-22,-32-18-3,21 2-2,-4-16 0</inkml:trace>
  <inkml:trace contextRef="#ctx0" brushRef="#br0" timeOffset="1389">943 40 78,'0'0'37,"-15"-3"-2,7 16-1,-11-13-29,7 9-2,-4-2 1,3 6 0,2 2 0,9 4-2,4-1 1,9 4-1,2 2-1,3 0 1,-1 1-2,-7 3-1,-3-2 2,-10 0-1,-8-4 0,0 0-1,-3-3 1,2-2-1,-2 1-1,2-14-4,9 11-21,-8-21-11,13 6 0,0 0-1,-9-22-1</inkml:trace>
</inkml:ink>
</file>

<file path=ppt/ink/ink3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27.4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91 82,'-4'-13'37,"4"13"0,0 0 0,-22-6-30,22 25-1,-4 1-1,6 10-2,-3-1-1,4 0-3,3 2-2,-5-15-6,16 4-7,-17-20-7,15-2 2,-19-26 5,20 7 7,-14-15 3,9-4 4,2 5 7,-12-12 8,18 25 7,-19-11-1,19 33-4,-19 0-6,13 25-2,-11 2-2,7 19-2,-5 1-1,1 2-3,2 4-4,-14-17-31,14-5 0,-6-18 0,-1-13-3</inkml:trace>
  <inkml:trace contextRef="#ctx0" brushRef="#br0" timeOffset="593">350 250 77,'-13'-7'37,"13"7"0,-13 25 0,7-8-28,9 20-3,-4 1-1,6 6-1,3 0-2,2-2-1,4-10-1,-1-13 0,4-13 0,-1-13 0,0-12 0,-3-13-1,-1-6 1,-5-6-1,2-3 2,-2 6-1,-3 6 1,-1 7 0,2 11 0,-5 17 1,0 0-1,8 38 2,-8 1-2,2 14 1,-1 10 0,1 10 0,-2 3-1,2-4 0,0-2 0,-1-4-1,1-8 0,-1-16-2,2-5 0,-4-24-3,9 8-12,-8-21-23,2-22 2,-1-10-1,9 1-1</inkml:trace>
  <inkml:trace contextRef="#ctx0" brushRef="#br0" timeOffset="1045">586 367 82,'17'-4'37,"6"4"-1,-9-9 1,14 3-30,-9-13-1,0 5-1,-8-11 0,-5 4-2,-9-2-1,2 8 0,-7 2 0,8 13 0,-23-4-1,10 18 0,-4 10-1,4 11 1,0 6-1,1 6 1,5-1 0,6 1-2,6 0 0,3-15-3,9 5-3,-17-37-18,32 14-14,-11-21 0,13 3-1,-7-15 2</inkml:trace>
  <inkml:trace contextRef="#ctx0" brushRef="#br0" timeOffset="1467">937 205 81,'16'-1'37,"-16"1"-6,0 0 6,0 16-29,-13-12-1,1 14-3,-2-2-1,7 10 0,-1 0-1,8 11 0,5-2-1,6 6 1,1-3-2,2 0 1,-4-3-1,-5-9 0,-7-5 0,2-21-2,-23 16-1,1-32-5,22 16-27,-31-37-2,20 12 0,0-7-1</inkml:trace>
  <inkml:trace contextRef="#ctx0" brushRef="#br0" timeOffset="1779">1173 0 93,'0'0'37,"0"0"0,-3 13-1,7 15-31,-5 3-3,-4-2-3,5 9-6,-11-14-29,14-5-1,-3-19 1,0 0-2</inkml:trace>
  <inkml:trace contextRef="#ctx0" brushRef="#br0" timeOffset="1919">1243 25 92,'13'-7'35,"-5"26"-2,-11-6-3,7 21-25,-13 2-4,-8-4-30,13 6-5,-2-10-1,7-7-3</inkml:trace>
</inkml:ink>
</file>

<file path=ppt/ink/ink3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32.6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64 383 85,'-10'-16'37,"10"16"-1,0 0 3,-4 13-30,-1 6-3,8 18 0,-3 3-2,0 12-1,-3-1-1,3 1-1,-1-5-2,-3-12-1,2-9-3,2-26-12,0 0-22,-19-35 1,24 6-1,-10-17 0</inkml:trace>
  <inkml:trace contextRef="#ctx0" brushRef="#br0" timeOffset="188">5 163 62,'0'-54'36,"-3"2"1,3 21-1,-3 4-13,3 27-19,13 1-5,-13-1-26,-3 23-8,7-8-2,10 5 0</inkml:trace>
  <inkml:trace contextRef="#ctx0" brushRef="#br0" timeOffset="390">382 105 62,'1'-26'38,"-1"0"-1,2 7 2,-11-7-14,9 26-19,0 0 0,-23 13-2,5 5-1,3 11 0,-7 0-1,6 8 0,0-4-1,7 3 1,2-2-1,4 2 0,2-3 0,5-1 0,-1 2-1,3-2 1,-2 0 0,5-5-1,-2 1 0,-1 2 1,1-4-1,-1 2 0,-2-1 0,-1 0 0,-3-4 0,-3 1 0,2-5 0,-7-4-1,4-2-1,4-13-2,0 0-7,-26-5-22,26 5-7,9-27 0,7 11 0</inkml:trace>
  <inkml:trace contextRef="#ctx0" brushRef="#br0" timeOffset="749">418 417 82,'-14'-6'34,"-14"0"0,-2 9-1,-15-6-32,-9-3-25,5 5-8,7-4-1,5-2-3</inkml:trace>
</inkml:ink>
</file>

<file path=ppt/ink/ink3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36.2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313 18 69,'0'0'38,"8"-14"-3,-8 14 3,0 0-22,-18-3-11,-5 9-1,-4 4-1,-9-1 0,0 2-1,-5 0-1,10-1 0,1-1 0,7-3 0,9-3 0,14-3 0,0 0 0,0 0 0,0 0 0,0 0 0,17-15 0,-17 15 0,0 0 1,0 0-1,5 23 0,-5-1 0,-3 6 0,1 6 0,-1 4 0,2 5 0,-1-1 0,2 2-1,-2 1 1,1-3-1,-1-1 0,-1-1 1,2-3-2,-1-1 2,2-1-1,2-5 0,-2-4 0,0-8 0,1-2 0,-1-16-1,0 0-2,0 0-2,-1-26-8,-14-11-22,25 8-5,-4-14 0,11 6 0</inkml:trace>
  <inkml:trace contextRef="#ctx0" brushRef="#br0" timeOffset="453">244 335 98,'0'0'36,"0"0"2,-33-1-10,13 16-23,-10-5-1,-1 2-3,-2 1-6,-9-10-30,17-2-3,3-11 1,14-5-3</inkml:trace>
</inkml:ink>
</file>

<file path=ppt/ink/ink3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39.3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48 371 72,'0'0'37,"-6"-28"-1,6 28 1,-9-13-26,9 13-3,2 23-2,-2-1-2,-5 4 0,5 12-2,-4 0 0,-1 4 0,4-3-1,-2-5 0,2-7-2,-4-8-2,5-19-2,0 0-17,-9-22-17,5-15 1,6-1-1,-5-17 1</inkml:trace>
  <inkml:trace contextRef="#ctx0" brushRef="#br0" timeOffset="219">26 37 85,'3'-25'35,"-3"25"-1,0-16-1,0 16-37,0 0-29,6 16 0,-4-3-2,3 0-1</inkml:trace>
  <inkml:trace contextRef="#ctx0" brushRef="#br0" timeOffset="437">205 276 59,'16'19'36,"-16"-19"1,-7 13-2,-6-8-12,8 12-18,-12-2-1,4 8 0,-2 0-1,14 6 1,4-1-1,11 2 1,2-1-1,8 2 0,-4-5-1,2 0 0,-9-7-1,-12-3 0,-6-1-1,-13-7-1,1 6-1,-8-12-2,6 12-4,-12-17-25,15 7-6,0-4 0,16 0-1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32.1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46 70 70,'0'0'36,"-19"-16"-1,19 16 2,0 0-28,-12 19-2,5-1 0,8 16-2,1 1 0,-5 11-2,6 0 0,-3-2-1,1-3-2,2-11-3,-1-2-7,-2-28-26,0 0-3,-15-41 0,11 1 0</inkml:trace>
  <inkml:trace contextRef="#ctx0" brushRef="#br0" timeOffset="468">200-2 67,'0'0'35,"19"7"1,-19-7 0,-3 19-21,3-19-10,-13 28-1,-1-13-2,2 6 1,2-2-1,10 3 0,6-3 0,7 5 1,9-2-1,2 0 0,-2 2 0,1-2-1,-5-1 0,-9-2 0,-11-3 0,2-16-2,-17 21 0,-4-14-3,4 7-3,-14-14-28,15 5-4,-7-7 2,23 2-2</inkml:trace>
</inkml:ink>
</file>

<file path=ppt/ink/ink3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6:42.4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185 13 66,'0'0'35,"-6"-13"0,6 13 1,0 0-26,-21 7-3,8 6-1,-9-2-2,-1 6-1,-3-3 0,1 4-1,2-3 0,10 3 1,3-2-1,11 1-1,6 0 1,9 0-1,3 1 0,3 3 0,-5 1 0,1 5 0,-7 1-1,-7 4 1,-5 1-1,-6 3 0,-6-2 1,-5-2-1,4-4-1,-6-8 1,2-4 0,5-6 0,13-10 0,-14 0 0,14 0 0,6-15 0,-6 15 0,21-20 0,-8 17 0,-13 3 0,22 9 0,-15 11 1,-5 7-1,-2 14 0,0 8 1,-2 6-1,-2 4 1,0 0-1,1 1 1,3-3-2,4-5 3,0-3-2,2-8 0,6-4 0,-2-10 0,3-8-1,0-3 0,-13-16-2,25-5-2,-20-22-10,16 7-23,-13-14 0,10 1-1,-8-7 0</inkml:trace>
  <inkml:trace contextRef="#ctx0" brushRef="#br0" timeOffset="671">318 433 91,'-13'-23'37,"13"23"0,0 0-5,0 0-25,0 24-2,5 12 0,-4 2-2,5 12-1,3 2 0,-1-1-1,1-4-2,0-11-1,5 2-10,-14-38-25,25 11-2,-12-24 1,6-5-2</inkml:trace>
  <inkml:trace contextRef="#ctx0" brushRef="#br0" timeOffset="889">499 379 65,'-13'-14'39,"13"14"-2,-24 27 2,13 11-17,-6-5-17,1 9 0,-4 1-2,4 5 0,0-5-2,6-5-1,6-5-3,-4-17-3,16 5-25,-8-21-7,0 0 0,10-27-1</inkml:trace>
  <inkml:trace contextRef="#ctx0" brushRef="#br0" timeOffset="1295">677 394 83,'-5'-19'37,"5"19"-1,-24-3 2,24 3-30,-27 22-3,5 4-1,-2 1-2,2 11 0,0 2-2,3 2 0,9-2-2,6-8 0,10-2 0,4-14 0,7-3-1,0-14 2,7-11-1,-4-7 1,0-6 1,-2-10 1,-5-5 0,-3 2 0,-4 1 2,-1 5-1,-5 10 0,0 22 1,0 0 0,2 19-1,-2 10 0,0 13-1,1 1 0,-1 2-2,3 1-3,-6-22-12,13 4-22,-10-28 0,22 8-1,-7-29 0</inkml:trace>
  <inkml:trace contextRef="#ctx0" brushRef="#br0" timeOffset="1654">831 130 62,'-5'-45'38,"5"27"-1,0 18 2,-13 13-15,0 18-17,11 23-1,-9 5-1,7 14 0,-5 1-3,5 1 1,0-7-3,4-4 1,0-12-3,0-14-2,7-1-7,-13-24-26,19-7-3,-13-6 1,28-24-1</inkml:trace>
  <inkml:trace contextRef="#ctx0" brushRef="#br0" timeOffset="1856">899 502 55,'0'0'38,"0"0"-2,-9 20 1,11 11-9,-4-7-20,7 14-2,-7 0-4,2-3-3,4 8-13,-4-22-23,5-6 0,-5-15-1,6-17 1</inkml:trace>
  <inkml:trace contextRef="#ctx0" brushRef="#br0" timeOffset="2028">932 276 89,'5'-38'35,"3"15"-1,-5 6-4,-3 17-31,15 11-32,-17 5 0,6 6-2,-2 1-2</inkml:trace>
  <inkml:trace contextRef="#ctx0" brushRef="#br0" timeOffset="2200">1146 457 81,'-7'-31'39,"7"31"-2,-17-26 1,17 26-27,-22-8-7,9 21 0,-3 3-1,2 10-2,-1 7-2,1 3-1,9 6-3,0-7 1,9 1-2,-1-13 1,11-1 0,1-14 1,5-6 1,0-15 3,-1-9 2,1-8 1,-7-15 1,3-5 0,-8-17 0,0-3 0,-3-4 1,-1 9-1,-4 2 0,3 14-2,-3 8 1,0 23-1,0 18 1,-7 26-1,2 15-1,4 13 0,-3 9-1,1 9 2,0 6-3,4-4 1,1-2-3,-4-16-5,17 3-18,-11-26-14,13-2 1,-2-18-2,8 0 2</inkml:trace>
  <inkml:trace contextRef="#ctx0" brushRef="#br0" timeOffset="2605">1406 714 90,'1'23'37,"-8"-3"0,0 13 0,-11-2-30,4 6-4,-9-2-3,-3-9-4,11 0-31,-10-16-2,11-6 0,-2-12-3</inkml:trace>
  <inkml:trace contextRef="#ctx0" brushRef="#br0" timeOffset="3339">1817 379 72,'-18'-7'36,"18"7"-1,-27 0 1,27 0-27,-29 18-2,12-1-2,-5 0-1,9 11-1,-3-4-1,10 5-1,2 3 0,10-5 0,5-4 0,7-3 0,-1-4-1,0-3 1,-4-1 0,-13-12-1,18 21 1,-18-21 0,-5 26-1,-6-13 0,-7 0 0,-3-7-2,-1 1 0,-7-13-4,10 11-10,-5-23-22,9 3 1,5-8-1,14 5 1</inkml:trace>
  <inkml:trace contextRef="#ctx0" brushRef="#br0" timeOffset="3697">1940 413 72,'0'0'37,"0"0"1,0 0 0,-17-2-18,11 22-16,-13 2-1,-1 8-1,-2 2-1,5 1-1,1 2-1,7-6-1,8-3 0,5-11 1,-4-15-1,22 11 0,-8-17 0,3-11 2,1-7 0,-2-7 1,-3-8 0,-2 1 0,-2 1 1,-3 9 0,-3 1 1,-3 27 0,3-14 0,0 28-1,-3 12 1,7 13-1,-6 4-1,8 6 0,-3 0-3,-2-8-2,12 5-13,-7-32-22,8-2 0,-7-27 1,8-3-2</inkml:trace>
  <inkml:trace contextRef="#ctx0" brushRef="#br0" timeOffset="4056">2160 104 66,'3'-33'36,"-6"14"2,3 19 1,-4 13-18,4 23-13,-8 5-3,8 12 0,-7 3-1,4 5 0,-3-2-3,4 0 2,0-6-2,-1-2 0,3-9-1,-1-6-1,1-3-3,-3-17-4,14 7-24,-11-23-7,15-5 0,-6-15-2</inkml:trace>
  <inkml:trace contextRef="#ctx0" brushRef="#br0" timeOffset="4290">2228 404 82,'-23'-12'35,"3"18"-1,-8-1-5,5 5-27,-7 3-25,-2-8-8,1 1-2,7-6-2</inkml:trace>
  <inkml:trace contextRef="#ctx0" brushRef="#br0" timeOffset="4571">2319 436 93,'-3'20'37,"-5"2"0,16 11 0,-12 3-33,4 4-1,-4 1-4,-1-14-8,5 2-28,0-29 1,0 0-1,0 0-1</inkml:trace>
  <inkml:trace contextRef="#ctx0" brushRef="#br0" timeOffset="4727">2328 170 66,'7'-41'37,"-5"6"0,-2 35 1,-2-23-13,2 23-22,-8 30-6,-7-17-19,8 12-16,2-5 3,10 3-4,3-6 3</inkml:trace>
  <inkml:trace contextRef="#ctx0" brushRef="#br0" timeOffset="4899">2513 372 63,'0'0'37,"0"0"0,-4 20 0,-11-15-12,7 19-21,-1-1 0,6 11-1,3-3 0,6 4-1,0-3-1,7-2 0,-5-1 0,-3-11-1,-10-2 0,-8-6-2,-4 1-2,-18-22-21,14 11-13,-3-7 1,11 4-2,13 3 1</inkml:trace>
  <inkml:trace contextRef="#ctx0" brushRef="#br0" timeOffset="5289">2872 42 91,'0'0'37,"-30"-24"0,17 22-2,-9-2-29,6 11-1,-3 0-1,4 9-1,0 3 0,6 8-1,2 6-1,6 9 2,5-1-2,0 5 1,1 0-1,-1 0 0,-1-3 0,-3-1 0,-3-4-1,0-4 1,-1-2-1,-1 0 1,1-4-1,1 1 0,3-4 0,0-4 0,2 0-2,-2-21-2,3 23-5,-18-33-21,15 10-9,7-22-1,3 8 0</inkml:trace>
  <inkml:trace contextRef="#ctx0" brushRef="#br0" timeOffset="5601">2848 446 62,'0'0'33,"-26"-3"0,5 12-1,-6-4-17,-8-2-30,2 4-16,4-4 0,6-1-3,10-2 1</inkml:trace>
  <inkml:trace contextRef="#ctx0" brushRef="#br0" timeOffset="5835">2920 404 77,'-17'-14'40,"17"14"-1,-19-5 0,19 25-20,-12-1-15,15 14 0,-3 2-2,2 8-1,-1 2-4,-2-12-6,12 0-28,-8-15-2,10-10 1,-7-21-2</inkml:trace>
  <inkml:trace contextRef="#ctx0" brushRef="#br0" timeOffset="6006">2952 191 78,'-1'-38'37,"6"19"-3,-5 19 2,0 0-33,0 0-31,-1 19-3,5 1-5,2-1 1</inkml:trace>
  <inkml:trace contextRef="#ctx0" brushRef="#br0" timeOffset="6193">3172 377 86,'-22'0'37,"9"14"-2,-4 2 1,0 10-30,2 3-3,1 7-2,1 6-2,2-8 0,10-1-2,0-10 0,8-7 0,-7-16-1,19 0 2,-8-18 0,2-4 2,-1-7 0,-3-7 2,2 3 0,-7-3 1,4 10 1,-8 1 1,0 25-1,8-16 0,-8 16 0,9 26 0,-2 5-1,-1 2-1,1 6-1,2 4-3,-3-13-5,13 1-30,-9-16-1,10-4-1,0-20 0</inkml:trace>
  <inkml:trace contextRef="#ctx0" brushRef="#br0" timeOffset="6552">3483 38 82,'-10'-23'40,"10"23"-3,-19 20 0,15 32-29,-9 5-4,9 18 1,-6 6-3,7 6 1,-5-8-3,3-11 0,2-15-2,-3-20 0,3-15-1,3-18 0,-13-15-1,6-11 1,5-3 1,2-5 0,9 1 1,4 1 1,4 6 2,12 10 0,-1 3 1,5 13 1,-5 3-1,-1 16 0,-11 1 0,-4 7 0,-15 4-1,-6-3-1,-10 3 0,-2-10-2,-7 2-1,-5-18-6,17 3-27,-7-18-3,23 10 0,-10-34-1</inkml:trace>
  <inkml:trace contextRef="#ctx0" brushRef="#br0" timeOffset="6973">3706 64 94,'5'16'37,"-1"5"2,-10 4-2,13 15-30,-8-1-2,1 14 0,-4 2-2,4 0 0,-5 0-3,1-5 1,0-4-3,-5-12-3,9 0-7,0-34-26,-3 16-1,3-16 0,22-22-1</inkml:trace>
  <inkml:trace contextRef="#ctx0" brushRef="#br0" timeOffset="7207">3845 449 88,'18'-15'36,"8"5"0,-4-16-7,6 13-20,-10-10-2,1 10-2,-15-3-1,-4 16-2,0 0 0,-28 6-1,4 14 0,-2 6 0,-2 7 0,4 6-1,3 0 1,11 0 0,12-1-1,11-9-1,11-5 0,7-9-1,9-4-7,-9-18-28,12-6-1,-8-15 0,-5-3-2</inkml:trace>
  <inkml:trace contextRef="#ctx0" brushRef="#br0" timeOffset="8206">4277 48 70,'0'0'34,"-5"-20"1,5 20-1,16-13-25,-16 13-1,34-10-2,-18 7-2,7 10 0,-3 0-1,0 12 0,-5 1-1,-4 6 0,-8 4 0,-3 5 0,-7-2-2,-3 7 2,-6 1-1,0-2 1,-1-2-2,4-2 2,5-6-1,8-2-1,5-4 1,5-7 0,7-7-1,5-8 0,4-4 1,-4-4-1,-2-2-1,-3 2 1,-2-3 0,-15 10 0,0 0 0,0 0 1,-9 23-1,-4 3 0,0 6 1,0 7 0,0 3 0,4 8 0,-1 2 0,0-2-1,0-1 1,1-4 0,-7-3-1,2-7 1,-1-4-1,1-5 0,-2-6 0,4-2 0,1-2-1,11-16-1,-15 21-2,15-21-5,0 0-16,-11-16-15,8-1 2,-12-15-3,4-1 2</inkml:trace>
  <inkml:trace contextRef="#ctx0" brushRef="#br0" timeOffset="9236">3989 329 74,'-9'-13'35,"9"13"-2,0 0-5,25 10-18,-25-10-1,14 16-2,-14-16-1,13 30-2,-13-11-1,-1 4 0,-11-1-2,-7-9-3,-5 8-7,-10-15-28,8 1 1,-1-5-1,2 1-2</inkml:trace>
</inkml:ink>
</file>

<file path=ppt/ink/ink3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7:18.7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139 17 72,'-19'-13'36,"19"13"1,-17-6-1,17 6-26,0 0-1,0 15-2,0-15-2,10 25-1,-2-3 0,4 6-2,-1 0 0,4 5-1,-2 0 1,3-1-1,-5-2-1,1-3 1,-4-6-2,1-6-1,-9-15-3,0 0-3,22 14-14,-28-28-17,6 14 0,-3-38 1,9 17 0</inkml:trace>
  <inkml:trace contextRef="#ctx0" brushRef="#br0" timeOffset="234">238 73 85,'0'0'35,"-1"-23"1,1 23 1,0 0-29,-13 29-2,-3-7-1,1 9-2,-3 0 0,0 1-1,1 0-2,0-5-1,7-1-4,-9-20-15,15 7-18,4-13 0,0 0-1,10-17 1</inkml:trace>
  <inkml:trace contextRef="#ctx0" brushRef="#br0" timeOffset="436">209 120 93,'-11'-16'37,"11"16"-1,-35-3-4,15 7-31,-6 7-7,-11-11-28,9 0-1,-2-2-1,8-4-2</inkml:trace>
</inkml:ink>
</file>

<file path=ppt/ink/ink3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7:20.3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83 93 88,'-6'-22'39,"-9"-3"-2,15 25-4,-10-24-23,10 24-4,0 0 0,-9 22-2,5 5 0,4 14-2,-3 8 0,1 6-1,1 4 0,1 0 0,0-1-1,1-8 0,-2-11-1,-3-10 0,2-9-1,2-20-2,0 0-5,-29-20-25,32 0-6,-11-14 1,14 1-2</inkml:trace>
  <inkml:trace contextRef="#ctx0" brushRef="#br0" timeOffset="296">27 38 63,'0'0'34,"0"0"0,18-13 0,-12 0-22,19 13-4,-6-8-1,13 8-2,-5-3-1,5 4 0,-3 4-1,-1 8-1,-1 5 0,-8 7-1,-10 5 1,-6 6-2,-12 5 1,-12-3-1,-8-2-1,-9-5 0,-4-7-2,1-14-3,12 8-20,-5-23-11,34 5-1,-16-17 0,32 10 1</inkml:trace>
  <inkml:trace contextRef="#ctx0" brushRef="#br0" timeOffset="686">459 56 91,'0'0'37,"0"0"1,0 0-2,14 30-28,-19-10-2,5 12-2,-6 1-1,3 10-1,-7-4 0,6 7-2,-4-3 1,4-1 0,-5-3-2,3-6 2,-1-7-1,4-5 0,2-6 0,1-15 1,10 16-1,-10-16 0,32-1 1,-8-2 0,4-1-1,1-1 0,2 1-1,-9 0-2,2 5-5,-24-1-27,13-14-5,-13 14 0,9-21-2</inkml:trace>
</inkml:ink>
</file>

<file path=ppt/ink/ink3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7:25.2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40 198 78,'0'0'36,"0"0"1,-18-11 1,21 26-30,-10 0-2,7 12-1,-1 1-1,2 11-1,-4-2 0,3 6-1,-1-9-3,1-7 0,1-6-2,-1-21-6,0 0-29,-6-15 1,8-6-2,-8-21 0</inkml:trace>
  <inkml:trace contextRef="#ctx0" brushRef="#br0" timeOffset="187">1 55 68,'4'-30'35,"-4"6"-3,0 24-1,4-13-27,-4 13-36,0 0 1,0 0-3,8 22 0</inkml:trace>
  <inkml:trace contextRef="#ctx0" brushRef="#br0" timeOffset="359">206 134 92,'-3'13'37,"-10"-1"0,9 18-6,-15-13-26,12 13-1,-2-3 0,14 6-1,-1-5 0,5 2-1,4-5-1,-1-3 0,6-2 0,-5-1 0,-9-4 0,-4-15-1,-4 24 0,4-24 0,-26 16-1,9-11-1,-1-1-3,-10-16-14,10 11-20,-3-10 1,8 4-2,-4-8 1</inkml:trace>
</inkml:ink>
</file>

<file path=ppt/ink/ink3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7:37.40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140 377 55,'0'0'35,"14"-3"-3,-14 3 3,-3-13-22,3 13-3,0 0-4,0 0 0,-22-10-1,22 10-2,-26 1-1,12 5 1,-3 0-2,2 8 0,-1 3 1,2 5-3,1 0 1,4 4-1,5 3 0,4-5-2,4 3 2,2-9-2,5-5 1,4-5 0,2-6 0,2-6 1,-2-6 1,2-7 1,0-11 0,-2-7 1,-5-9 0,-3-9 1,-8-7-1,-1-4 1,-6-5-1,1 12 1,-3 4 0,4 11-2,-2 11 2,6 31-1,0 0 0,6 25-1,-3 14 0,3 9 0,-3 7 0,2 7-1,-2 3 0,2-3 0,2-7 0,-1-6 0,2-2-1,1-14 0,2-1-1,-2-15-2,7 1-4,-16-18-17,16 0-15,-16 0 2,20-19-2,-14 0 2</inkml:trace>
  <inkml:trace contextRef="#ctx0" brushRef="#br0" timeOffset="624">326 397 80,'0'0'35,"22"-13"-1,-13-7-1,8 11-25,-11-13-2,5 8 0,-6-5-1,-2 5-2,-5-2 1,2 16-2,-17-15 0,2 18 0,-3 4-1,-3 11 1,1 5 0,3 9-2,1 2 1,6 8-1,2-1 1,10-2-1,4-2-1,5-3 0,7-7-2,0-9-1,10 0-3,-12-20-18,17 7-14,-5-13 1,9 3-2,-9-8 2</inkml:trace>
  <inkml:trace contextRef="#ctx0" brushRef="#br0" timeOffset="1014">702 372 82,'0'0'38,"-27"-21"-2,14 24-7,-12-18-18,12 24-4,-10-1-1,9 14-2,-1 3-1,8 8-2,4 0 1,7 2-2,7-3-1,2-3-1,4-2-1,0-14 0,6-5-2,-5-13 1,4-2-1,-8-16 1,5-2 1,-3-4 2,1-1 0,-4 5 3,-3-1 1,2 10 1,-9 3 1,-3 13-1,8 16-1,-3 6 0,-4 4 0,4 4-2,-1 4 0,0-3-3,8 4-5,-15-17-27,17-3-5,-14-15 2,22-2-3</inkml:trace>
  <inkml:trace contextRef="#ctx0" brushRef="#br0" timeOffset="1372">810 105 86,'-6'-29'36,"6"29"0,-12-23 1,25 20-33,-13 3-5,-13 7-9,13 6-25,0-13-1,5 25-1,2-12 0</inkml:trace>
  <inkml:trace contextRef="#ctx0" brushRef="#br0" timeOffset="1591">1112 413 57,'0'0'38,"-7"-18"-3,7 18 2,-23-24-13,23 24-17,-26-6-2,10 12-3,-6 5 2,5 8-3,-1 6 0,4 5-3,8 6 1,2-2-3,8 0 1,2-5 0,7-5-2,0-11 2,7-6 1,0-13 1,1-10 2,2-11 1,-5-11 1,1-8 1,-4-15 0,-2-3 1,-10-8-1,2 2 0,-5 2 0,-1 11-2,-3 7 1,-1 14-1,-2 14-1,7 22 1,-14 19-1,9 17-1,2 9 1,6 12-1,-3 8 1,9 6-1,3 0 0,1-8-1,0-5 0,0-13-3,4-6-2,-10-24-11,19 3-22,-26-18 1,38-4-1,-22-10 0</inkml:trace>
  <inkml:trace contextRef="#ctx0" brushRef="#br0" timeOffset="2012">1417 414 57,'7'-21'35,"-11"-5"1,4 26 0,-17-34-9,17 34-22,-35 12 0,13 10-3,-4 2 1,2 7-3,5 2 0,2-3-2,9 2 0,7-9 0,8-3 0,-7-20 0,29 12 0,-10-19 1,1-11 2,2-3 0,-3-8 0,-3 0 2,-5 0-1,-2 4 1,-3 6 0,-6 19 0,15-4 0,-6 24-2,-4 9 2,3 6-3,-2 4 1,3 2-3,2-2-1,-11-16-6,22 1-28,-22-24 0,32-2-1,-21-24-1</inkml:trace>
  <inkml:trace contextRef="#ctx0" brushRef="#br0" timeOffset="2371">1646 125 62,'-4'-19'37,"4"19"-1,0 0 1,0 46-15,0-11-17,4 19-1,-4 1-1,0 7-1,-3-4 0,-1-6-3,-2-3 1,2-16-2,-4-7 1,8-26-1,-13 6 0,9-25 0,7-1 0,1-10 1,6-1 1,8 1 1,3 4 0,5 6 1,3 2-1,2 14 2,-5 8 0,-5 9-1,-6 6 0,-8 4-1,-11 3 1,-9 3-2,-13-3 0,-9-5-2,-3-4-2,-6-20-6,15 4-28,-3-21 2,19 0-1,4-12-2</inkml:trace>
  <inkml:trace contextRef="#ctx0" brushRef="#br0" timeOffset="2776">1889 71 75,'4'-21'37,"-4"21"0,19 3 1,6 10-27,-14 8-6,4 13 0,-7 5-1,1 8-1,-9 5 0,0 8-1,-4-2-2,-1-2 0,-3-8 0,-1-6-2,6-6-2,-3-13-4,19 5-21,-13-28-9,18 1 0,-18-1 0</inkml:trace>
  <inkml:trace contextRef="#ctx0" brushRef="#br0" timeOffset="3057">2058 518 83,'0'0'35,"26"2"-5,-11-21-2,14 12-18,-13-12-3,7 7 0,-10-5-3,0 1 0,-13 2-1,0 14-1,-19-16 0,-1 16-2,-6 4 2,0 9-3,3 6 2,5 6-2,7 1 2,12 5-1,11-3 0,6-2 0,8-3-2,2-13-1,8 3-10,-14-18-24,13-4-1,-9-11-1,3-5-1</inkml:trace>
</inkml:ink>
</file>

<file path=ppt/ink/ink3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7:46.5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111 0 74,'0'0'37,"0"0"2,0 0-2,0 0-19,-18 2-10,18-2-3,0 0-2,-20 14 0,20-14-2,-20 9-1,20-9-2,-27 0-4,27 0-17,-17-1-16,17 1 1,0 0-3,0 0 3</inkml:trace>
  <inkml:trace contextRef="#ctx0" brushRef="#br0" timeOffset="265">114 212 99,'-14'19'38,"1"-13"1,5 14-10,8-20-25,-28 16 0,10-13-3,3 0-3,7 10-18,-5-22-17,13 9-2,0 0-1,18-16 0</inkml:trace>
</inkml:ink>
</file>

<file path=ppt/ink/ink3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7:49.2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399 42 75,'0'0'39,"-4"-16"-2,-9 16 2,-17-5-27,-5 12-7,-17-1-1,0 4-2,-7 0-1,7 0-1,7 0-1,9-5-1,15-4-1,21-1 1,0 0-1,10-23 1,11 11 0,1-4 1,1 0 2,2 9 0,-8 4 1,-3 13 0,-5 6 1,-2 16 0,-7 7 0,0 9 0,-3 6-1,-1 6 0,0-2 0,1-5-2,0-3 1,0-10-2,3-3-1,-3-16-5,13 8-16,-10-29-15,15 8-2,-15-8 1,27-18 0</inkml:trace>
  <inkml:trace contextRef="#ctx0" brushRef="#br0" timeOffset="374">323 12 92,'7'-16'38,"-7"16"0,9 23-3,-9 10-29,4 23-1,-7 5 0,3 10-3,-3 4-1,0-7-1,-2-5 0,-3-15-2,1-9 1,-4-14-1,2-12-1,9-13 1,-13-9 0,10-16 0,6-7 1,3-5 0,7-5 1,6-3 1,2 1 0,4 5 1,2 5 0,-1 16 0,-3 9 0,-1 12 1,-6 16-1,-3 11-2,-6 6 2,0 7-2,-6-1 0,-2 0-1,0-7-1,-4-8-3,7 5-11,-2-32-22,-2 19-1,2-19-1,0 0 1</inkml:trace>
  <inkml:trace contextRef="#ctx0" brushRef="#br0" timeOffset="936">601 379 73,'19'-9'38,"-19"9"-2,17-20 3,-20-2-30,19 8 0,-11-8-3,3 7-1,-8-3 0,0 18-3,0-21 1,0 21-2,-20 9 1,6 6-2,-4 5 1,1 10-2,6 4 1,3 2-1,8 0-1,6-2-1,11-1-3,-1-18-10,20 5-21,-8-19-1,6-1-1,-8-16 0</inkml:trace>
  <inkml:trace contextRef="#ctx0" brushRef="#br0" timeOffset="1170">823 340 82,'0'0'36,"13"7"0,-13 12 1,22 16-29,-18-2-3,5 11-2,-5-6-1,-1-4-1,-3-9 0,-3-10-1,3-15 1,-14-15-1,7-11-1,1-12 2,3-7-1,7-1 1,5-2 0,8 3-1,1 9 0,3 7-2,1 11-3,-18 4-28,14 9-4,-18 5-1,21 3-1</inkml:trace>
  <inkml:trace contextRef="#ctx0" brushRef="#br0" timeOffset="1482">1067 314 87,'33'-19'38,"-18"3"-1,9 7 0,-9-10-29,5 6-2,-14-1-2,-6 14-1,0 0-2,-28 0 0,2 14 0,0 11-1,-2 5 1,2 10-2,11-1 1,6-1 0,18-2-1,10-7 0,13-9 1,5-7-2,9-5-1,-2-19-2,0 6-22,-15-20-11,-3 0 0,-17-4-2,-5-3 1</inkml:trace>
</inkml:ink>
</file>

<file path=ppt/ink/ink3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7:51.5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231 447 79,'-14'-17'35,"14"17"2,-33-22-7,33 22-21,-29 0-2,9 12-1,-7-2-2,2 12-1,-1 2-1,3 7-1,3 2-1,10 4-1,7-3-1,6-3-1,10-2 0,1-10 0,12-8 0,0-16 2,3-8 1,-2-11 1,-1-13 1,0-6 1,-7-15 0,0-4 0,-11-11 1,-3 3-2,-11-1 1,-1 6-2,-5 2 2,-2 10-2,-4 13 1,3 20 0,-3 16-1,5 23 0,3 15 0,4 17 1,6 13-2,3 10 1,2 8-1,3-2 0,8-5-1,1-12-1,6-11-3,-5-26-12,16 5-18,-8-27-5,4-5 2,-5-18-2</inkml:trace>
  <inkml:trace contextRef="#ctx0" brushRef="#br0" timeOffset="421">416 399 73,'0'0'36,"0"0"-1,-13 5 1,11 18-24,-3 3-8,5 12-1,0-2-1,7 3-1,1-5 0,4-5-1,2-9 1,5-7-1,1-13 1,0-10 1,-4-10 0,-3-9 1,-6-8-1,-2-2 0,-11-4-1,-6 0 0,-5 9 0,-6 7-5,6 19-11,-12-4-24,12 13 2,-3 5-1,11 10-1</inkml:trace>
  <inkml:trace contextRef="#ctx0" brushRef="#br0" timeOffset="796">624 459 64,'-10'16'38,"-3"-6"-3,11 6 2,2-16-19,10 19-11,-10-19-2,30 6-1,-9-11-1,2 1 0,-1-11-1,0-1 0,-8-5 1,-2 0-1,-10 2 0,-4 2-1,2 17 0,-21-16-1,6 20 1,0 9 0,1 11-1,2 3 1,1 7-1,5 2 0,5 2-1,3-3-1,7 0-1,-2-17-4,18 11-14,-9-21-18,11-1 0,-3-17-1,4 4 2</inkml:trace>
  <inkml:trace contextRef="#ctx0" brushRef="#br0" timeOffset="1155">957 434 78,'0'0'39,"-6"-22"-2,6 22 2,0 0-24,-14 29-9,7-8-2,4 6-1,0 1-1,6 5-2,4 1 0,3-4 0,-1-1 0,-2-4-1,-7-5 1,-7-2-2,-6-5 0,-7-7-2,-1 7-5,-15-13-28,19 4-1,0-10 1,17 6-3</inkml:trace>
</inkml:ink>
</file>

<file path=ppt/ink/ink3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7:58.1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13 628 55,'-12'16'35,"12"-16"-2,0 0 0,0 0-10,28-17-15,-20 2-1,13 4 0,-5-8-1,10 0-2,-9-7 1,5 4-2,-14-1 1,1 6-2,-9-2 0,0 19-1,-24-13-1,5 19 1,-3 4 0,-4 9 0,1 5 0,7 8 0,5 3-1,4 1 0,10-1 1,5-2-1,6-7 0,5-6-1,6-4-2,-3-13-5,14 9-17,-11-27-15,6 5 1,-7-12-1,2 4 1</inkml:trace>
  <inkml:trace contextRef="#ctx0" brushRef="#br0" timeOffset="343">243 423 87,'0'0'36,"0"0"2,9 23-1,1 9-30,1 1-3,7 10-1,-4 1-1,6-2-2,-1-3-1,-7-16-7,11 6-16,-23-29-14,17-3 3,-14-20-3,2-3 3</inkml:trace>
  <inkml:trace contextRef="#ctx0" brushRef="#br0" timeOffset="499">364 437 83,'0'0'35,"-17"9"0,7 13 1,7 14-28,-14 1-1,4 10-3,-5-2-3,5-8-3,5 7-9,-5-23-26,11-2 1,2-19-1,0 0-3</inkml:trace>
  <inkml:trace contextRef="#ctx0" brushRef="#br0" timeOffset="733">486 404 71,'0'0'39,"3"36"-1,-7-13 1,14 22-13,-10-9-22,0 6-1,0-1-2,0-5-4,4 3-10,-8-20-25,8-6 0,-4-13 0,0 0-1</inkml:trace>
  <inkml:trace contextRef="#ctx0" brushRef="#br0" timeOffset="905">450 158 90,'-2'-25'36,"2"25"-2,0 0 0,0 0-42,0 0-26,5 22 0,2-5-1,3 1-1</inkml:trace>
  <inkml:trace contextRef="#ctx0" brushRef="#br0" timeOffset="1108">691 469 98,'-1'13'36,"-6"0"2,-15-6-7,8 9-26,-4 0-1,10 4-1,0 1-1,11 0 0,6 1 0,0 0-2,4-5-1,-2 2 0,-4-6 0,-7-13 0,-11 22 1,-6-17-3,-4 4-2,-9-18-16,8 11-15,5-11-1,17 9 0,-9-20 0</inkml:trace>
  <inkml:trace contextRef="#ctx0" brushRef="#br0" timeOffset="1420">935 0 92,'0'0'38,"0"0"0,14 26 0,-24 0-29,16 15-3,-8 2-2,1 11-1,-2 1 0,0 4-1,0-3-1,0-2 1,2-2-1,1-1 0,-3-5-1,3-1 0,0-2 0,-3-8-1,3-3 0,0-8-2,3-3-2,-3-21-5,13 17-19,-9-33-11,9 2 2,-3-17-1</inkml:trace>
  <inkml:trace contextRef="#ctx0" brushRef="#br0" timeOffset="1669">1023 426 73,'-23'-2'34,"-9"6"-3,-1 4-3,-4-2-54,-5 1-3,-1-7-2,4-2-2</inkml:trace>
</inkml:ink>
</file>

<file path=ppt/ink/ink3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00.48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243 47 81,'-8'-20'37,"8"20"0,-26-23 1,26 23-30,-22-8-1,2 19-2,-9 3 0,0 9-2,-1 7-2,1 3 1,6 4-2,5 1-1,10-8-1,8-1 2,10-10-2,8-8 1,8-7 0,0-11-1,2-9 2,0-12 0,-4-3 1,-1-7-1,-7 2 2,-3 2-2,-9 2 1,1 9 1,-7 8-1,2 15 1,0 0-1,-7 37 0,10-5 1,0 10-2,3 2-2,1-2 0,4 1-2,-4-22-6,15 9-18,-22-30-11,23 1 2,-16-24-2,5-1 4</inkml:trace>
  <inkml:trace contextRef="#ctx0" brushRef="#br0" timeOffset="359">343 62 92,'0'0'35,"13"-3"-2,0 26-6,-11-5-20,6 8-3,-7 0-2,0 4 0,-2-7-2,-3-3 0,1-5 0,3-15 0,0 0-1,0 0 1,0 0 0,-3-26 1,13 7 0,4-2 0,2-2 2,4 3-1,1-1 1,2 8 0,-6 4 0,4 12-1,-5 7 0,3 15 0,-5 3-1,1 11 0,-4 2-1,-5 1-1,0-6-2,-12-12-4,9-2-18,-3-22-14,-17-20 1,8-9-1,12-8 0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35.47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11 361 80,'-16'-25'37,"16"25"-1,0 0-6,0 0-21,0 0-2,13 33-1,-6 0-2,9 10 0,-2 4-2,2 3 0,3-2-1,-6-4 0,-3-6-1,-4-12-3,6-4-4,-12-22-29,0 0-2,0-17 1,8-1-2</inkml:trace>
  <inkml:trace contextRef="#ctx0" brushRef="#br0" timeOffset="218">174 368 81,'-1'-15'36,"1"15"0,0 0-1,-10 30-28,2-4-1,6 12-1,-4 0 0,0 6-2,-1-3-1,-1-3 0,0-3-1,-1-9-3,2-4-3,-12-15-31,19-7-3,0 0 2,0 0-3</inkml:trace>
  <inkml:trace contextRef="#ctx0" brushRef="#br0" timeOffset="624">461 372 77,'0'0'37,"-4"-23"-3,4 23 3,-26-19-30,8 23-2,-6 2-1,5 9-1,-6 10-1,-2 13 1,14 4-2,-2 5-1,7-1-1,8-2 0,5-4 0,1-11-2,10-10 1,1-15 0,-1-5 0,8-14 0,-3-8 2,-2-6 0,-1-8 0,-7-2 1,-7-2 0,7 4 1,-10 1 1,1 7-1,-5 7 1,3 22 0,-6-14 0,6 14-1,4 34 0,-4 1 0,6 6 0,-2 3-1,2 3-1,1-4-3,9 3-6,-8-20-27,7-5-2,1-29 0,3-2-1</inkml:trace>
  <inkml:trace contextRef="#ctx0" brushRef="#br0" timeOffset="1029">631 17 92,'0'0'36,"-13"18"1,4 2-8,13 30-22,-8 2-2,7 14 1,-7 1-3,5 7 1,-4-4-2,6-5 0,1-8-1,-2-8-1,5-6-2,-7-12-6,19 0-28,-19-31-3,22 12 1,-11-24-1</inkml:trace>
  <inkml:trace contextRef="#ctx0" brushRef="#br0" timeOffset="1248">752 407 88,'0'0'37,"-8"18"-1,9 11 0,-9 0-28,10 11-3,-6-1 0,8 1-3,-2-4-4,-4-11-5,13-4-29,-11-21-1,0 0 0,2-38-2</inkml:trace>
  <inkml:trace contextRef="#ctx0" brushRef="#br0" timeOffset="1669">1052 454 78,'8'-16'36,"-8"16"0,-8-23 0,8 23-29,-21-24 0,21 24-2,-22-10-1,5 12-1,-1 5-1,1 3-1,-5 8 0,0 8 0,5 7-2,-3 3-1,11 4-2,-4-6-2,20 8 0,-7-12-2,18 2 1,-1-18 0,9 0 2,-4-14 1,0-8 3,5-5 5,-7-10 0,-1-6 1,-3-17 1,3 4 0,-7-17 0,3 1-1,-6-9 0,-2 1-1,-5-6 0,4 14-1,-11 4 0,4 7-1,-6 12 0,2 9-1,1 10 0,4 16 0,0 0-1,-6 24 1,6 9-1,3 19 0,-2 4 0,2 17 0,-1 4 1,2 1 0,2-4-1,3-11 0,4-10 0,3-18-1,2-10-2,0-24-4,20 3-22,-17-30-12,14 0 2,-9-15-2,2 1 1</inkml:trace>
</inkml:ink>
</file>

<file path=ppt/ink/ink3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01.3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159 468 92,'0'0'37,"2"-22"-1,-2 22 1,0 0-32,-28 14-1,4 2-1,1 9-1,-3 4-1,3 4 0,4 2-2,6-4 0,8-5-1,7-7 1,-2-19-1,20 10 0,-3-14 1,2-12 0,1-6 1,-1-4 1,-1-6 0,-1 3 1,-4 0 0,-1 7 1,-5 9-1,-7 13 0,22 8 0,-9 17 0,0 9-1,0 5-2,1 4-1,-2-8-3,4 4-7,-15-25-25,12-9 0,-7-24-1,2-8 0</inkml:trace>
  <inkml:trace contextRef="#ctx0" brushRef="#br0" timeOffset="328">334 53 92,'0'-43'38,"9"30"-1,-9 13 1,6 26-31,-7 12-1,6 20-2,-5 7-2,2 12 0,-2 2-1,4-4 0,-4 1-1,0-14-1,0-5 0,-1-15-3,1-1-3,-9-28-19,15 6-11,-6-19-2,20 1 0,-4-11 1</inkml:trace>
  <inkml:trace contextRef="#ctx0" brushRef="#br0" timeOffset="546">585 653 60,'8'-15'37,"-6"-12"-1,2 7 3,-8-16-12,7 15-19,-12 1-2,9 20-2,-25-7-1,11 18 0,-3 10-2,-1 5-1,2 4-1,6-1-2,4 5 1,6-12-2,9-5 1,6-10 1,3-5-1,4-11 2,-2-5 0,2-5 2,-5-5 0,1 4 2,-8 0-1,-10 20 1,20-16-1,-20 16 1,17 26 0,-6 6-1,-4 9 0,2 9-1,-5 7 1,-6 6-1,-3 0 0,-7 1-1,-4-4 0,-4-5 1,-2-4-1,-1-9-1,1-7 0,-1-13-1,3-9-3,-3-20-4,23 7-16,-29-32-14,14 3 0,-6-21-2,6-2 2</inkml:trace>
  <inkml:trace contextRef="#ctx0" brushRef="#br0" timeOffset="1373">928 491 78,'-9'-16'36,"9"16"1,-13 19-1,13 10-28,-13-2-2,8 17-2,-5 1 0,7 3-3,1-2 0,9-8 0,4-9-1,4-10-1,4-13 2,4-12 0,0-14-1,3-11 1,-4-11 0,-9-7 0,-9-4-1,-5 1 1,-7 4 0,-11 9-1,-9 7 0,-7 12-2,0 18 0,-5 4-7,18 17-28,-3-1 0,17 10 1,8-6-3</inkml:trace>
  <inkml:trace contextRef="#ctx0" brushRef="#br0" timeOffset="1701">1088 552 64,'22'-12'38,"-22"12"-2,21 23 2,-12-7-17,4 19-16,-4-1-1,-3 2-2,-4-1 0,-4-8-2,-4-8 1,6-19-1,-18 3 0,10-22 0,-1-5 1,5-10-1,4-4 1,4-1 0,9 0-1,0 7 0,7 4 1,-2 10-1,2 7 1,-1 13-1,-2 8 0,-2 9 0,-2 9-1,-6-2 0,-1 6-2,-6-5-1,4 1 0,-8-9 0,2 3 0,2-22 1,-8 24 0,8-24 0,-8 13 3,8-13-1,0 0 0,0 0-9,-4-16-23,7 3 0,1-4-1,1-1 0</inkml:trace>
  <inkml:trace contextRef="#ctx0" brushRef="#br0" timeOffset="2340">1353 215 74,'-6'-13'40,"-6"-3"0,12 16-1,0 0-12,0 0-24,-13 8-2,13-8-4,-8 16-20,8-16-16,-6-17 0,6 1-2,11 0 1</inkml:trace>
  <inkml:trace contextRef="#ctx0" brushRef="#br0" timeOffset="2637">1489 145 76,'-10'-26'40,"11"13"-2,-1 13 1,0 0-21,16 4-13,-9 21 0,-4 4-1,1 12-2,-2 5 0,-1 8 0,-1 1-2,2 2 1,-4-2 0,2-3-1,0 0 0,0-5 0,0-5-1,0-8-1,0-4-2,-4-11-4,13 9-14,-9-28-17,0 0 0,0 0-1,13-14 2</inkml:trace>
  <inkml:trace contextRef="#ctx0" brushRef="#br0" timeOffset="2917">1577 447 79,'-28'-9'34,"-3"14"0,-10-1-2,2-2-38,1 2-24,7-3-2,12-2-3,19 1 1</inkml:trace>
  <inkml:trace contextRef="#ctx0" brushRef="#br0" timeOffset="3105">1661 65 70,'0'0'39,"0"0"0,4 26 0,5 21-15,-5-8-19,-2 18-1,-4 4-2,-1 8 0,0 3-2,-1-7 1,-2-3-2,0-15 1,5-8-2,-3-14 1,1-12 0,3-13-1,0 0 0,0-29 1,6 6 0,2-9 0,5-5 1,6 2 0,3 1 1,4 5 0,1 5 1,-2 13-1,-1 11 1,-2 11-1,-5 11 0,-5 10 0,-2 6-1,-11 1 0,-1 2-1,-5-8-3,3 6-3,-15-26-20,16 2-11,3-15 0,0 0 0,4-22 0</inkml:trace>
  <inkml:trace contextRef="#ctx0" brushRef="#br0" timeOffset="3463">1954 517 82,'0'0'35,"24"6"2,-24-6-9,20 39-16,-14-13-6,4 10-3,-9-2-1,-1-2-1,-6-6-1,-1-13 0,7-13-1,-19 0 0,11-13 0,0-9 2,7-5-2,4-5 2,6 1 0,6 2 0,4 3 1,6 7 0,-3 3 0,4 9 1,-3 8-1,-2 9-1,-5 6 1,-4 8-1,-6 2-1,-3-2 0,-5 1-1,-4-6 0,-1-4-1,7-15 0,-13 4 0,13-4 0,-3-23 0,9 4 1,7-2 1,7 1 0,3 0 1,6 7 1,0 1 0,2 9 0,-4 9 1,-1 10-1,-7 7 0,-6 14-2,-4-3 1,-8 7 0,-4 1-2,-3-7-1,1-2-3,-16-27-18,21-6-17,0 0 1,12-29-2,5-9 1</inkml:trace>
</inkml:ink>
</file>

<file path=ppt/ink/ink3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08.8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247 161 77,'5'-19'37,"-8"-10"-1,0 5 0,-9-6-28,3 8-1,-8-1-2,17 23-1,-28-17 0,13 21-2,-1 3 1,3 9-1,0 3 0,6 3 0,-4 4-1,7 7 1,1 4 0,4 2-1,-1 1 0,0 2 1,0 2-1,5 2-1,-5-1 1,0-1-1,-3-5 0,3 0 0,-2-5 0,2 0-1,-1 0 1,0-2-1,-1-5 1,2-1-1,-1-4 1,-2-7-1,1-2-1,2-13-2,0 0-5,-31-24-16,34 8-15,-4-11 1,11 1-1,-3-12 1</inkml:trace>
  <inkml:trace contextRef="#ctx0" brushRef="#br0" timeOffset="374">225 394 89,'0'0'34,"-20"-10"0,5 26-7,-10-13-23,-1 4-2,-8-1-4,-7-9-21,15 7-10,4-5-1,22 1-1,-16 0-1</inkml:trace>
  <inkml:trace contextRef="#ctx0" brushRef="#br0" timeOffset="577">201 481 82,'4'19'37,"-8"0"-1,4 16-1,-8-8-29,8 11-4,-4-5 1,4 2-3,4-4 1,5-5-2,6-7 1,4-8 1,3-9 0,3-10 0,-2-10 0,-1-10 1,-7-10 0,-7-2 0,-6-5 0,-9 1 0,-7 4-1,-8 6 0,-3 11-2,-7 3-3,10 21-13,-4-7-22,13 12 2,13-6-1,0 18 0</inkml:trace>
  <inkml:trace contextRef="#ctx0" brushRef="#br0" timeOffset="858">394 536 82,'6'24'36,"3"10"0,-7-2 0,16 7-30,-12-8-1,4-1-1,-7-8-1,-1-7-2,-2-15 0,0 0 0,-14-27 0,11 3 1,1-8-1,9-3 1,3-4-1,6 3 1,3 5-1,3 2-1,-1 15-1,-8-1-5,9 18-22,-22-3-11,0 0 1,0 0-4,15-10 3</inkml:trace>
</inkml:ink>
</file>

<file path=ppt/ink/ink3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10.4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182 425 74,'0'0'38,"9"-19"-2,-9 19 2,1-24-29,-1 24-3,-14-19-1,1 16-2,-6 4 0,-1 8-1,-5 6-1,2 9 0,1 6-1,4 5-1,2 7-1,7-3 0,5 0-1,4-6-1,4-7 1,6-11-1,6-10 2,4-10 2,3-11 0,3-10 3,-1-10-1,-2-9 1,-6-14 0,-1-6 1,-6-9-1,-7-1-1,-3 1 1,-1 6-1,-4 9 0,0 14-1,0 19 1,5 26 0,-11 18-1,9 21 0,1 16 0,2 11 0,2 8-1,4 4 0,2 0 1,3-8-2,3-5-1,-5-14-3,8-8-3,-18-43-19,17 23-12,-17-23 0,22-26-2,-18-4 2</inkml:trace>
  <inkml:trace contextRef="#ctx0" brushRef="#br0" timeOffset="499">345 415 72,'14'16'36,"1"-19"0,14 0 1,-12-13-28,10 6-2,-11-12-2,-1 6-1,-11-5 0,-4 6-2,0 15 0,-23-13 0,4 19 0,0 13 0,-1 11-1,3 5 1,2 4-1,5 7-1,4-5 1,8-1-2,2-4 0,5-8-1,7-4-2,-16-24-6,40 16-23,-20-28-6,8 5 1,-4-14-2</inkml:trace>
  <inkml:trace contextRef="#ctx0" brushRef="#br0" timeOffset="967">718 354 85,'-18'-16'37,"18"16"0,-39 3 1,24 12-31,-12-2-2,7 8-1,-5 8-1,11 4 0,-1 4-2,14 2-2,7 0 1,10-8-2,7 1 0,5-13-1,4-9-1,-6-11 1,4-8 0,-8-14 1,-3-8 0,-6-6 1,-2-4 1,-3 4 2,-4 4 1,0 11-1,-2 8 1,-2 14 0,8 13 1,1 15-2,-6 6 0,1 9-1,-1 2-1,-3-5-3,1-5-1,-1-35-13,0 0-21,0 0 1,-2-32-3,-1-17 2</inkml:trace>
  <inkml:trace contextRef="#ctx0" brushRef="#br0" timeOffset="1310">835 96 81,'-3'-32'36,"3"32"-1,0 0 0,0 0-35,-1 14-25,-3 1-9,9 8 0,3 1-2</inkml:trace>
  <inkml:trace contextRef="#ctx0" brushRef="#br0" timeOffset="1466">1044 354 81,'0'0'38,"-17"-24"-1,17 24 0,-19-8-31,19 8-1,-29 26-2,15 0 0,-2 6-3,5 4-1,5 6-3,0-6-1,13 6-1,-2-16-1,12 0 2,-4-17-1,10-5 3,-1-14 2,-4-12 2,1-8 3,-10-19 0,5-4 2,-11-20-1,6 4 1,-15-6 0,9 10-2,-12 0 1,9 14-2,-4 11 1,2 21-1,2 19-1,-7 25 0,6 14-1,-2 14 0,3 11-1,0 9 1,1 5-2,4-4 0,2-3-1,-3-18-3,12-1-5,-17-33-17,21-5-12,-7-19-1,10-4 1,-10-16 1</inkml:trace>
  <inkml:trace contextRef="#ctx0" brushRef="#br0" timeOffset="1856">1238 438 81,'0'-13'37,"0"13"0,0 0 1,13 25-30,-16-4-2,4 17-2,-4 1-2,3 1-2,-1 2-2,-5-12-4,10 4-18,-4-34-14,0 0 1,-4-28-2,7-4 2</inkml:trace>
  <inkml:trace contextRef="#ctx0" brushRef="#br0" timeOffset="2012">1242 257 83,'6'-49'37,"-5"5"-1,5 22-6,-3 0-22,-3 22-5,6 22-5,-15-2-33,13 13 0,2 2-1,7 5-1</inkml:trace>
  <inkml:trace contextRef="#ctx0" brushRef="#br0" timeOffset="2152">1406 461 80,'3'19'37,"-6"-3"-1,12 7 0,-10 0-30,5 9-3,-8-6 0,1-2-3,-3-8 0,6-16-1,-13 6 0,6-19 1,4-9-1,1-8 1,5-8 0,7-2 1,5 1 0,5 4 1,3 6 0,6 12 0,-3 7 0,0 13 1,-3 10-1,-6 10-1,-4 7 0,-8 5-1,-7 3 1,-4 1-1,-4-8-2,-1-2-1,3 2-5,-12-23-21,22 7-9,-2-15 0,18 0-1</inkml:trace>
  <inkml:trace contextRef="#ctx0" brushRef="#br0" timeOffset="2480">1722 523 78,'9'-32'36,"4"5"0,-13-8-7,4 17-19,-12-4-3,8 22-1,-26 3-2,5 17-2,-2 7 0,2 11-3,0 2 0,10 5-1,8-4 0,4-11-2,15-10 1,2-13 0,6-5 1,1-11 1,-1-4 0,-1-8 2,-3-5 1,-1 5 1,-7 5 0,2 11 0,-14 5 0,22 18 0,-16 7 0,-1 10-1,-3 5 0,1 11 0,-5 5-1,-1 5 1,-1-4-1,-2 4 0,-1-5-1,-2-2 1,1-5-1,-5-8 1,-9-11-3,-4-14-1,0 3-6,-13-32-20,18 5-11,-4-12 0,8 0-1</inkml:trace>
</inkml:ink>
</file>

<file path=ppt/ink/ink3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14.8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27 429 81,'0'0'38,"0"0"-1,0 0-4,0 0-26,-7 32-1,-2-11-2,9 11 0,-4 2-1,1 6-2,2-4-1,-2-5-4,6 2-5,-3-33-29,0 0 2,0 0-2,0-33-1</inkml:trace>
  <inkml:trace contextRef="#ctx0" brushRef="#br0" timeOffset="172">23 180 81,'0'-68'38,"10"19"-1,-10 2-1,18 30-30,-18 17-3,0 0-4,7 32-10,-13-9-25,13 7-1,1 0-1,11 3 1</inkml:trace>
  <inkml:trace contextRef="#ctx0" brushRef="#br0" timeOffset="344">470 178 71,'0'-34'39,"-10"-5"-2,0 16 1,-21-1-26,16 17-7,-6 3-1,3 17 0,-2 6-1,5 14-1,2 8-1,9 7 1,-1 3-1,7-2 0,-2 1-1,3-2 1,-3-5 0,-2-3-2,-5-6 2,-2-3-2,-2-3 2,0 4-1,3-5 0,-1 1 0,2 1 0,2-7 0,4 1-2,-2-8-2,10 4-8,-7-19-27,0 0 0,13-24 0,8 8-1</inkml:trace>
  <inkml:trace contextRef="#ctx0" brushRef="#br0" timeOffset="656">438 425 67,'-13'-13'36,"-13"4"-3,-8 5 1,-8 2-33,-8-2-34,8 1 2,4-3-4,9 0 1</inkml:trace>
</inkml:ink>
</file>

<file path=ppt/ink/ink3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15.8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192 86 77,'11'-14'38,"-11"-9"-2,5 8-6,-12-6-21,7 21-2,-25-15-1,5 22-2,-9 5-1,0 12 0,0 7-2,3 3 0,4 2-1,6-1-1,10-6 0,10-8 1,5-5-1,9-9 0,3-8 0,6-5 0,-1-11 1,0 1 1,-3-3 0,-3 2-1,-4 0 1,-2 5-1,-14 12 1,18-1-1,-18 1 1,18 23-1,-7-7 0,4 1 0,5-1 0,2-6 0,4-6-1,-2-9-2,6-1-5,-15-19-26,14 5-3,-9-9-2,0 5-1</inkml:trace>
</inkml:ink>
</file>

<file path=ppt/ink/ink3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16.6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26 149 80,'10'-17'39,"-5"-4"-2,-5 21-7,13-9-20,-5 24-3,-8 0-1,0 20-1,-1 4-2,-2 11 0,-1 7-1,1 7-1,-3-5 0,2-4 0,-3-2-2,-1-12-1,4-6-3,4-35-10,-6 17-24,6-17-1,2-22 0,-1-6-1</inkml:trace>
  <inkml:trace contextRef="#ctx0" brushRef="#br0" timeOffset="266">0 40 80,'9'-14'38,"0"-2"0,21 12-1,-11-2-31,18 9-1,-2 2-2,4 5 0,-1 4-2,-4 10 1,-8 5-2,-7 5 1,-15 1-1,-12 4 1,-13-1-1,-6-3 0,-11 0-2,-2-7-1,5 1-5,-9-19-26,22 5-3,5-12-2,17-3 0</inkml:trace>
  <inkml:trace contextRef="#ctx0" brushRef="#br0" timeOffset="593">483 126 75,'-2'-25'40,"2"25"-2,0 0 1,0 0-27,6 15-8,-9 12 0,-7 8-1,3 11-1,-3 6 0,0 10-1,-5-2-1,5-5 1,-3-4-1,3-6 1,1-11 0,4-9-1,5-9 1,0-16 0,20 13 0,-1-14 0,5-4-1,2-2 0,4 3-2,-4-8-3,6 13-14,-16-17-22,6 10 2,-8-2-4,2 0 2</inkml:trace>
</inkml:ink>
</file>

<file path=ppt/ink/ink3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19.0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301 108 83,'10'-17'38,"-15"-7"-2,5 11-1,-5-9-28,5 22-2,-25-24-1,8 18-1,-5 1 0,0 11-1,-4 0-1,8 7 1,-3 6 0,8 4-1,8 9 1,2 5-1,3-1-1,4 3 1,0 1-1,2 2 0,-3-6 0,-3 4 1,-3-8-2,2 4 2,-4-3-1,2 2 1,-1 0-1,0 2 0,2-4 0,-1 1 1,2-5-2,0-5 1,-2-5-1,3-19-2,-5 19-3,-5-35-9,10 16-20,9-32-4,1 9-1,-6-16 0</inkml:trace>
  <inkml:trace contextRef="#ctx0" brushRef="#br0" timeOffset="374">259 350 88,'0'0'35,"-20"1"1,-7-1-7,4 9-26,-11-1-1,-1-2-2,0 10-10,1-14-25,8 1-1,1-8-1,25 5 0</inkml:trace>
  <inkml:trace contextRef="#ctx0" brushRef="#br0" timeOffset="593">252 380 85,'-11'21'36,"13"12"0,-15-1 1,16 7-34,-6 2 0,10 4-1,2-9-1,1-6 0,6-9-2,-3-10 2,4-11-2,0-12 1,-2-10 1,-4-10-1,-2-7 0,-9-6 1,-4 0-1,-5 2 1,-4 4 0,-4 9-2,-5 11 0,0 1-4,22 18-18,-30 6-14,23 7 0,7-13-1,0 25 1</inkml:trace>
  <inkml:trace contextRef="#ctx0" brushRef="#br0" timeOffset="905">464 470 83,'12'29'37,"-11"-4"-2,6 16-7,-10-15-23,8 2-1,-7-12 0,2-16-2,0 0 0,-17 3-1,8-22 0,5-9 0,0-7 0,1 0 0,6-4 1,2 4-1,4 3 0,7 9 0,-3 7-1,3 8-2,0 11-3,-16-3-18,29 11-16,-29-11 2,27 21-2,-27-21 1</inkml:trace>
  <inkml:trace contextRef="#ctx0" brushRef="#br0" timeOffset="1201">661 440 73,'0'0'37,"7"25"-2,-7-8 2,8 14-30,-8-4-2,5 7-1,-5-4-2,0-4-1,-5-7-2,5-19 0,0 0 0,-13-3 0,9-17 0,1-8 0,3-5 1,5-2 1,2 0 0,6 3 1,-3 4 1,6 11-1,0 10 1,1 11-1,-2 6 1,-2 16-1,-2 4-1,-2 3 0,-2 2-2,-4-2 1,-6-4-2,-1-8-1,2-8 0,2-13 0,0 0 0,-13-23 0,18 1 1,3-4 1,1-5 1,8 2 1,1-2 1,3 7 0,-3 3 0,2 13 0,-6 5 0,-1 14 0,-4 8 0,0 12-1,-5 1-1,-4 6-1,0 1-1,-6-10-3,11 12-17,-13-27-16,8-14 1,0 0-1,0 0 0</inkml:trace>
  <inkml:trace contextRef="#ctx0" brushRef="#br0" timeOffset="1700">1032 395 83,'0'0'37,"0"13"-1,-6 0-4,12 22-26,-3 1-2,7 6-1,-1-4-1,4-1-1,4-8-1,0-10 0,4-9 0,-3-13-1,-2-10 1,-3-9-1,-3-7 0,-1-6 1,-5-3 0,4 2 0,-8 1 1,1 9 0,3 5 1,-4 21 0,0 0 0,16 13-1,-10 16 1,3 11-1,2 3-1,-2 2-1,6 3-4,-13-21-14,16 0-20,-18-27 2,27-1-2,-14-24 1</inkml:trace>
  <inkml:trace contextRef="#ctx0" brushRef="#br0" timeOffset="2043">1415 48 101,'9'-16'36,"-2"35"2,-10 5-10,9 25-24,-8 5 0,2 13-2,-2 1 0,-1 5-1,-2-5 0,1-7 0,0-13-3,-1-13 0,5-4-3,0-31-13,0 16-20,0-16 0,18-15-1,-10-4 0</inkml:trace>
  <inkml:trace contextRef="#ctx0" brushRef="#br0" timeOffset="2277">1625 395 75,'10'-28'37,"-10"28"-1,-6-20 1,6 20-29,-17 13-4,2 7-1,-5 3 0,1 11-2,0 7-1,3 1 0,6 0-1,9-4 0,2-8-1,7-12 0,6-8 0,2-14 1,1-12 0,1-11 0,-4-6 1,-1-8 1,-3-1 0,-1 3 1,-3 2 0,1 16 0,-1 7 0,-6 14-1,14 19 1,-5 13-1,-1 5 0,3 4 0,0-1-1,2-8-1,5-8-1,-1-22-4,18 0-22,-11-30-9,12-1-1,-1-14-2</inkml:trace>
</inkml:ink>
</file>

<file path=ppt/ink/ink3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24.4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320 18 82,'0'0'38,"12"-13"-2,-12 13 1,0 0-29,-23-1-4,-7-2 0,-5 4-2,-7-2 0,0 2-1,-2-1 0,8 0 0,9 4-1,10 1 1,17-5 0,-4 17 1,4-17-1,19 27 0,-8-7 1,-2 4-2,-2 4 1,-2 2-1,-5 6 1,-3 3-2,0 2 2,0 6 0,1 1-1,1-2 1,1-4-1,0 2 1,3-7-1,0 1 0,0-10 0,0-3 0,0-8-1,-3-17-1,0 0-2,0 0-5,0 0-16,5-17-14,-5 17 0,6-38-2,4 22 2</inkml:trace>
  <inkml:trace contextRef="#ctx0" brushRef="#br0" timeOffset="390">247 357 87,'-3'-19'35,"3"19"0,-27-15-6,5 18-26,-10 6-4,-18-9-32,12 4-2,-2-8 0,5-7-3</inkml:trace>
</inkml:ink>
</file>

<file path=ppt/ink/ink3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30.97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-6 11 75,'0'0'37,"-3"-22"-2,3 22 0,0 0-30,0 0-10,0 0-27,0 0-3,16 20 0,-16-20-1</inkml:trace>
  <inkml:trace contextRef="#ctx0" brushRef="#br0" timeOffset="3073">2050 73 71,'0'-46'34,"2"18"-3,-2 28-9,0 0-50,19-1-2,-19 1-4,18 28 0</inkml:trace>
</inkml:ink>
</file>

<file path=ppt/ink/ink3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30.69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 56 49,'0'0'34,"0"0"2,-8-19 0,8 19-17,0 0-10,0 0 1,0 0-3,0 0-1,8 19-1,-3-1-1,-8 1-1,6 7-1,-6 2 0,4 5-1,-4 1-1,0-3 1,1-5-1,-3-6-1,5-4-3,0-16-2,5 20-15,-5-20-19,7-17 1,-4-2-1,-3 19 1</inkml:trace>
  <inkml:trace contextRef="#ctx0" brushRef="#br0" timeOffset="718">324 12 76,'0'0'37,"5"-16"0,-5 16-1,-18 0-30,5 16-2,-7 0-2,2 5 0,-2-1-1,7 7 1,4-4-2,12 1 1,7-5-1,9 0 1,-1-4-1,5 0 1,-1 0-1,-6 1 0,-8-1 1,-6-1-1,-8 3 0,-8 2 1,-4-1-2,-3-2-1,2 4-1,-4-18-12,23-2-22,-22 4 0,22-4-2,-4-14 1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36.88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31 28 88,'-2'-30'34,"2"30"-2,0 0-3,-19-4-59,19 4-3,-11 22-1,11-22-1</inkml:trace>
</inkml:ink>
</file>

<file path=ppt/ink/ink3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32.2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267 18 73,'0'0'37,"-17"-18"-2,17 18 2,-32-5-27,18 16-4,-10 1 0,5 5-2,-2 2 0,5 6-1,1-2-1,8 2-1,6 0 1,6-2-1,6-4 0,3 1-1,-1-2 1,0 5-1,0-1 1,-4 4-2,-6 0 2,-6 3-2,-6 0 1,-4 2 0,-9-5 0,-1-4 0,-6-5 0,4-2-1,2-7 1,3-2-1,20-6 1,-15-3-1,15 3 1,18-10-1,-1 4 1,1 3-1,3 5 1,-7 5 0,1 8-1,-6 6 2,-3 11-1,-6 9 0,0 7 0,0 9 1,1 2-1,2 1 1,2-2 0,5-4-1,1-8 1,2-6-1,3-11 0,-1-13 0,1-3-2,-2-15-2,5 1-5,-13-25-21,19 7-9,-8-13-1,9 1 0</inkml:trace>
  <inkml:trace contextRef="#ctx0" brushRef="#br0" timeOffset="624">444 393 71,'-17'-22'40,"17"22"-2,0 0 1,0 0-22,4 18-12,3 12-1,-1 5-1,3 10-1,0 2-1,-1 2-2,5-2-1,-4-16-3,7 6-15,-16-37-19,22 0 1,-13-25-1,5-5 0</inkml:trace>
  <inkml:trace contextRef="#ctx0" brushRef="#br0" timeOffset="811">597 296 79,'0'0'37,"0"0"0,-12 32 0,-3-2-31,7 17-2,-5 2 1,0 8-2,0-1-3,2-9 0,4-2-5,-6-22-21,17 3-11,-4-26 0,0 0-2,0 0 1</inkml:trace>
  <inkml:trace contextRef="#ctx0" brushRef="#br0" timeOffset="1123">789 342 88,'0'0'36,"-24"-3"1,11 24-8,-8-8-24,3 14-1,-6 5-2,4 2-1,3-1-2,5 0 0,8-2-1,4-9 0,8-5 0,5-9-1,8-8 1,-2-14 1,-2-2 0,3-10 2,-5-6 0,1-3 1,-9-7 0,0 9 1,-5-1 2,1 16-2,-3 4 1,0 14 0,1 19-1,3 12 0,-1 11-1,6 9-1,-5 1-2,5-5-1,3-1-3,-12-22-14,14 5-20,-14-29 0,25 2-1,-16-25 1</inkml:trace>
  <inkml:trace contextRef="#ctx0" brushRef="#br0" timeOffset="1466">945 91 66,'0'0'39,"0"0"-2,-12 20 2,-2 6-16,8 28-18,-2 3-1,6 8 0,-1-3-2,3 2-1,4-10-2,-3-7-3,10-5-8,-13-26-26,20-3-1,-18-13 1,29-13-2</inkml:trace>
  <inkml:trace contextRef="#ctx0" brushRef="#br0" timeOffset="1654">1049 367 72,'0'0'39,"0"0"-2,7 22 2,-2 14-25,-5 5-10,3 11 1,-3-6-4,2 0 0,-2-4-5,-4-18-6,13 4-28,-9-28 1,0 0-1,-5-31 0</inkml:trace>
  <inkml:trace contextRef="#ctx0" brushRef="#br0" timeOffset="1981">1287 355 65,'0'-16'40,"0"16"-3,0-20 3,0 20-18,0 0-17,-12 25-2,-2-4-1,-2 8-1,-2 5-2,1 4-1,7 5-1,4-9 0,6-1 0,2-8 0,8-6 0,1-15 1,5-7 1,3-11 2,-3-11 0,1-10 1,-4-11 1,3-5 0,-5-10 0,-4 0 1,-1-3-1,1 8 0,-3 5-1,1 12 1,-3 19-2,-2 20 1,0 17-1,-2 25 0,0 17-1,1 9 0,4 9-1,-1 6 1,6-9-1,2-10-2,7-13-3,-4-34-14,18-5-19,-8-27 0,6-8-3,-6-16 2</inkml:trace>
  <inkml:trace contextRef="#ctx0" brushRef="#br0" timeOffset="2949">1751 643 69,'-10'-13'39,"10"13"-1,-18 12 0,13 9-22,-8 4-10,7 8-2,-7 5-2,1 0-2,2 4-5,-13-20-30,18 0-4,5-22 1,-13 4-2</inkml:trace>
</inkml:ink>
</file>

<file path=ppt/ink/ink3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8:35.7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143 327 81,'-13'-15'37,"13"15"-1,-29 1-3,19 15-26,-7 0-4,4 8 1,1-2-1,5 4-2,4-1 0,6-1 0,5-4-1,5-1 0,0 1 1,1-1-1,-6 0 0,-3 0 1,-7 1-1,-4 0 0,-5-1-1,-4-2 1,1-1-2,-4-7-1,18-9-2,-32-3-12,32 3-21,-10-23 2,15 7-2,-2-10 1</inkml:trace>
  <inkml:trace contextRef="#ctx0" brushRef="#br0" timeOffset="327">296 434 64,'4'-20'39,"5"7"-1,-12-4 3,3 17-18,0 0-18,0 0-1,-18 23-2,4 0 0,-7 9-1,3 4-2,-3 3-2,5-9 1,6 1-2,3-14 1,14-3-1,-7-14 0,28-1 1,-11-12 1,5-3 0,0-6 2,-5-8 0,2 1 2,-10-4 0,1 8 1,-3-1 1,-7 26-1,13-11 1,-4 25-1,-5 11 0,6 15 0,0 6-1,1 1-1,-3 5-2,-3-16-2,5 4-8,-10-40-28,3 19 0,1-35-1,8-3-1</inkml:trace>
  <inkml:trace contextRef="#ctx0" brushRef="#br0" timeOffset="780">544 26 61,'4'-19'38,"-4"19"1,0 0 0,0 29-12,-2-15-21,4 14-1,-6 5-1,4 10-1,-2 8 0,4 4-2,-5 1 0,1 2-1,2-6 1,-4-3-1,0-7 0,-4-6-2,4-9-2,-5-14-3,16 9-19,-7-22-13,0 0-1,11-30 0,7 11 0</inkml:trace>
  <inkml:trace contextRef="#ctx0" brushRef="#br0" timeOffset="1014">641 301 71,'-18'-7'36,"-9"6"-2,-4 5 0,-6 5-31,-4-3-30,6-1-4,5 0-2,8-2-2</inkml:trace>
  <inkml:trace contextRef="#ctx0" brushRef="#br0" timeOffset="1216">635 329 86,'4'16'39,"5"14"-1,-9 2 0,19 11-30,-16 3-5,-3 8-1,0-2-3,-5-12-3,13 6-12,-13-28-22,5-18 0,0 0-1,13-29 1</inkml:trace>
  <inkml:trace contextRef="#ctx0" brushRef="#br0" timeOffset="1388">652 151 53,'3'-49'36,"-1"16"-1,2 17 0,-4 16-14,0 0-22,13 12-31,-13 5-2,9 6 0,-2 0-2</inkml:trace>
  <inkml:trace contextRef="#ctx0" brushRef="#br0" timeOffset="1560">903 303 86,'0'0'38,"-24"20"-1,-2-3-4,17 14-29,-3-1 0,11 11-2,5-1 1,5 5-2,4-3-1,0-3 0,-3-8 0,-4-5 0,-12-5 0,-10-11-2,-3-3-2,-14-17-11,11 10-23,-1-13 2,23 13-3,-13-23 1</inkml:trace>
  <inkml:trace contextRef="#ctx0" brushRef="#br0" timeOffset="1872">1270 141 60,'-11'-29'38,"-8"-7"-1,6 15 2,-10-5-16,23 26-16,-32-6-2,22 22-1,-5 4 0,9 12-1,-4 4-2,4 0 1,2 3-1,-3-2-1,5-2 2,-2 1-1,1-1-1,3 2 0,0-2 1,4 3-1,1-4 0,-1 4 0,-3-5-1,2-3 1,-3-2 0,-3-4-2,6-4 0,-10-7-2,10 6-6,-16-23-22,13 4-7,0 0 0,26-17-1</inkml:trace>
  <inkml:trace contextRef="#ctx0" brushRef="#br0" timeOffset="2184">1257 375 58,'-6'-27'36,"-9"9"-4,-12 8 2,-7 13-20,-1 13-27,0-6-18,0 0-1,9 0-2,7 0-1</inkml:trace>
  <inkml:trace contextRef="#ctx0" brushRef="#br0" timeOffset="2433">1352 343 86,'0'0'38,"-3"36"0,-3-12 0,7 16-31,-7-5-4,-1 4 1,3 0-4,-5-10-1,5 1-4,-9-23-21,13-7-12,0 0 0,6-20-2,-8-19 2</inkml:trace>
  <inkml:trace contextRef="#ctx0" brushRef="#br0" timeOffset="2589">1301 80 66,'1'-36'35,"9"21"1,-10 15-2,15 8-19,-1 12-40,-9 5-9,6 4 0,1 4-3</inkml:trace>
  <inkml:trace contextRef="#ctx0" brushRef="#br0" timeOffset="2761">1645 369 91,'-2'-24'38,"2"24"-1,-26 3-4,7 13-28,-10 4-3,3 7 0,-3 2-2,1 4 0,8 5-2,3-6 0,12-6-1,5-9 0,9-4 1,-9-13 0,26-1 0,-8-11 2,-1-8 1,3-2 0,-1-8 1,1-1 1,-5 1 2,2 6-1,-1 3 0,-1 17 0,-15 4-2,22 23 0,-11 9 0,-2 7-2,1 7-2,-6-5-2,8 8-6,-18-26-28,19-6-1,-13-17 1,16-12-2</inkml:trace>
  <inkml:trace contextRef="#ctx0" brushRef="#br0" timeOffset="3104">1837 138 86,'8'-20'36,"6"20"1,-14 0 0,18 26-32,-15 4 0,-2 17-2,-4 0-1,0 7-1,-4-2-1,1-5-1,0-3-1,-1-11 0,3-4-2,-1-16 1,5-13 0,0 0 0,0 0 2,18-6 0,-7-8 2,8 1 1,0 0 0,6 8 1,-5 2 0,3 9 1,-8 6-2,-4 11 0,-6 4 0,-7 5-1,-9 0-1,-8-1-2,-6 0-1,-10-23-9,12 0-26,-7-21 1,9-13-2,4-23 1</inkml:trace>
  <inkml:trace contextRef="#ctx0" brushRef="#br0" timeOffset="3525">2117 52 71,'0'0'37,"0"0"1,-1 13 0,7 7-21,-6 0-10,6 15-1,-6 1-1,1 16-2,-2 4-1,-1 8-1,-2-2 0,-1-2 0,-2-3-1,3-8-1,-2-4-2,2-18-1,5 0-7,-1-27-27,0 0-2,5-28 0,12 6-1</inkml:trace>
  <inkml:trace contextRef="#ctx0" brushRef="#br0" timeOffset="3791">2228 440 70,'0'0'39,"27"-20"-3,-14 3 1,18 5-25,-18-10-4,4 8-2,-11-3-2,-6 17-1,-12-15-2,-6 15 0,-9 7 0,1 14-1,-1 3 0,4 14 0,5 1 1,12 4-1,11 0 0,9-2 1,7-8-3,8-14 1,2-9-2,-4-26-12,9 1-24,-7-13 1,3-4-2,-5-11 0</inkml:trace>
  <inkml:trace contextRef="#ctx0" brushRef="#br0" timeOffset="4711">2673 85 76,'-10'-23'36,"6"5"-1,-5-6-8,9 24-17,4-19-3,14 25 0,-18-6 0,30 13-2,-15-3-1,5 6-1,-6 1-1,-2 3 1,-8 5-2,-4 2 0,-8 5 0,-5 1 0,-5 6 0,-1 8-1,-1-1 0,4 6 0,3-6 1,6 0-1,5-4 0,8-4 0,3-7-1,5-9 1,5-9 1,0-7-1,1-6 0,-2-3 0,-2-1 0,-3-2 0,-13 6 0,14-3 0,-14 3 0,-1 23 1,-6-3-2,-2 5 1,-1 2 1,-2 6-1,-1-1 0,3 4 1,-3-2-1,0 0 0,-2-2 1,4 0 0,-4-5-1,-1-5 0,3-5 0,-3-7-1,2-4-2,-11-20-7,25 14-17,-23-28-14,18 5 1,-3-10-3,8-8 1</inkml:trace>
</inkml:ink>
</file>

<file path=ppt/ink/ink3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9:37.8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458 17 67,'-38'17'32,"-16"-2"0,-3-9-14,-16-3-48,-7-11 0,-2-12-3,8-10 0</inkml:trace>
</inkml:ink>
</file>

<file path=ppt/ink/ink3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9:29.4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257 234 37,'-6'-20'31,"6"20"2,-13-16-1,13 16-16,-29-16-8,29 16 0,-34-4-2,19 10-2,-9-2 1,6 8-2,-2-1 0,10 10-1,1 0 0,6 5-1,5-1 1,2 1-1,5-3-1,1-3 1,1-2-1,2-1 0,-1-1 1,2 3-1,-1 1 1,2 5 0,-2 2-1,0 8 1,-4 0 0,-3 2 0,-6-2 0,-6-3 1,-6-2-1,-4-4 0,-6-4 0,-2-9-1,-2-3 0,1-4 0,1-5-1,0-4-1,7 2-3,-3-16-9,20 17-23,-5-28 0,14 15-1,-2-9 1</inkml:trace>
  <inkml:trace contextRef="#ctx0" brushRef="#br0" timeOffset="515">340 618 42,'13'-13'32,"-4"-7"3,6 1-2,-9-13-15,10 15-8,-16-11-3,6 11-1,-12 1-1,6 16-2,-17-12 0,4 22-1,-5 5 0,-3 9-1,0 4 1,5 7-1,3 7-1,8-2 1,5 2-2,8-7-1,13 2-3,-4-19-8,19 6-24,-7-22 1,9-1-1,-14-18 2</inkml:trace>
  <inkml:trace contextRef="#ctx0" brushRef="#br0" timeOffset="780">530 509 65,'-3'15'34,"7"20"-1,-1-1-1,6 13-26,-4-8-3,3 1-1,-8-4 0,1-8-2,-2-14 0,1-14 0,0 0 0,-21-21 0,16-8 1,5-6-1,0-8 2,8-1-1,-2-2 2,10 4-1,-3 6 1,4 8 0,-1 9 0,3 14 0,-6 9-2,5 13 1,-5 9-1,0 3-1,-5 7 0,1 1 0,-2-4-1,-5-6 0,1-3 0,-3-24-1,-3 16 1,3-16-1,0-25 1,0 0 0,7-5 1,3-5 0,-1-1 1,7 3 0,-2 2 0,2 11 1,-1 9-1,1 13 1,-6 11 0,3 16 0,-4 8-1,-1 6 0,-2 6-1,-3-1-1,-2-2-1,-5-14-3,4 7-14,0-39-18,0 0 0,0 0-2,0-19 2</inkml:trace>
  <inkml:trace contextRef="#ctx0" brushRef="#br0" timeOffset="1451">1072 415 72,'-24'-27'37,"24"27"-3,-32-6 2,32 6-31,-26 29-1,15 0-1,1 6-2,4 5-1,4 1-1,2-4 0,8-2 0,0-13-1,3-9 0,-11-13 1,26-6 0,-13-11 0,-2-9 2,1-6-1,-3-6 1,-1 3 1,-5 2 0,3 9 0,-8 2 1,2 22-1,0 0 1,2 22-1,-2 9 0,3 14-1,1 6-2,2-2 0,6 9-6,-14-20-26,19 1-3,-9-21-1,9-5-1</inkml:trace>
  <inkml:trace contextRef="#ctx0" brushRef="#br0" timeOffset="1809">1195 517 67,'0'0'35,"19"31"-2,-18-3 0,11 11-27,-8-3-4,-1 2 0,-5-5-2,-2-13 0,-3-4-2,7-16 1,-22-6-1,10-14 1,5-6 0,6-7 1,4-3 1,7-3 1,4 0 0,11 7 1,-5 1 1,11 15-1,-5 2 1,3 17-1,-6 8-1,-1 11 1,-4 6-1,-5 9-1,-1 4 0,-8 2 0,1-2-2,-10-5-2,5-1-3,-18-17-31,19 0 0,-1-18-1,0 0 0</inkml:trace>
  <inkml:trace contextRef="#ctx0" brushRef="#br0" timeOffset="2278">1573 0 69,'0'0'38,"0"0"-3,-12 17 2,4-1-30,12 16-2,-4 1 1,0 12-2,0 3 0,1 11-1,2 4 0,-1 2-1,1-5-1,-3 4 0,0-5 0,0-2-1,0-4-1,-2-8 1,-1-6-2,-1-10-1,1-6-2,3-23-11,0 0-22,0 0 1,1-21-2,4-13 2</inkml:trace>
  <inkml:trace contextRef="#ctx0" brushRef="#br0" timeOffset="2527">1679 427 67,'-16'0'32,"-12"3"-1,-2 11-7,1 4-48,-5-7-5,7-1-2,7-2 0</inkml:trace>
  <inkml:trace contextRef="#ctx0" brushRef="#br0" timeOffset="2746">1763 493 80,'-2'15'38,"7"11"-2,-13-10 1,11 20-33,-3-3 0,0 5-1,-3-2-3,2-4-2,2 4-5,-15-23-30,14-13 1,0 0-1,-4-36 0</inkml:trace>
  <inkml:trace contextRef="#ctx0" brushRef="#br0" timeOffset="2902">1731 268 68,'3'-34'33,"-6"6"-1,7 15-3,-4 13-38,0 0-21,9 27-1,0-10-3,4 9 0</inkml:trace>
  <inkml:trace contextRef="#ctx0" brushRef="#br0" timeOffset="3104">2061 548 74,'0'0'37,"-13"2"-2,13-2 0,-27 16-32,6 4 0,-2 5-1,6 5 1,1 2-2,11 1 0,5-1 0,14-3 0,4-7-1,8-8 0,3-7 0,-3-10-3,8 5-10,-12-25-23,5 4 0,-11-13-2,3 6 0</inkml:trace>
</inkml:ink>
</file>

<file path=ppt/ink/ink3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9:33.3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90 307 70,'-7'-22'36,"7"22"-1,3-19 1,-3 19-28,8 28-3,-3 8-1,-13 10 0,4 15-2,-3 7 1,-3 1-2,0 2-1,-2-10 1,0-10-1,2-11 1,4-15-1,6-25 0,0 0-1,-14-25 1,14-10 0,-1-9-1,5-11 1,0-10 0,5-5-1,5-2 1,1 1-1,2 3 1,1 2 0,-1 11 0,-2 8-1,0 14 2,-2 14-1,-13 19 0,22 13 1,-9 22-1,-4 13 2,0 12-1,-1 11 0,1 6 0,-3 1-1,1-1 1,-3-9 0,1-9-1,-4-13 0,4-11-1,-4-13 1,-1-22-1,0 0 1,-12-27-2,5-3 1,-4-6-1,-4-2 1,-4 1-1,-5 6 0,-2 11 0,2 19-3,-9-8-12,10 24-20,-2-7 1,11 15-1,1-10 0</inkml:trace>
  <inkml:trace contextRef="#ctx0" brushRef="#br0" timeOffset="577">307 476 74,'0'15'37,"5"9"-1,-5 2 0,8 12-31,-3 7-2,3 7 0,-2-3-1,1-4-1,-2-9 0,-1-7 0,0-13-1,-4-16 0,0 0 0,2-37 0,-2 3 0,3-8 0,-2-6 0,7 0-1,-3 2 1,7 9-1,1 9 1,4 9-2,5 12-2,-9 1-14,13 22-18,-4-6 1,3 11-3,-8-13 2</inkml:trace>
  <inkml:trace contextRef="#ctx0" brushRef="#br0" timeOffset="2215">783 541 61,'11'-23'35,"-11"23"-1,6-25 0,-6 25-23,-3-14-5,3 14-1,-25 12-1,7 6-2,-7 4 0,2 8-1,-2 7 0,3 2-1,9 0-1,5-3 0,9-6 0,6-10 0,6-4-1,8-13 1,2-13 0,-1-7 1,-1-15-1,-3-4 2,-2-6-1,-5 1 1,-4 2 1,1 12-1,-4 9 1,-4 18 0,9 13 0,-3 22 1,-2 13-1,5 11 0,-5 9-1,0 4 1,1 5-2,-1-6 1,-4-3 0,-4-10-1,-1-9 1,-6-9-1,-4-9 1,-1-11-2,-4-9 1,-2-9-2,1-4-2,-4-15-3,25 17-14,-29-37-17,32 8 0,-6-15 0,19 4 1</inkml:trace>
  <inkml:trace contextRef="#ctx0" brushRef="#br0" timeOffset="2714">916 443 80,'0'0'36,"-10"20"0,8 19-10,-5-7-21,7 14-1,-4 3-1,8 1-1,2-3-1,5-8-1,0-13 0,6-11-1,3-14 1,-2-14-1,-1-13 1,-1-13 0,-3-7 0,-3-3 0,-1-2 2,-3 9-1,-5 6 0,2 14 1,-3 22 0,0 0 1,6 32-2,-2 12 1,-1 8 0,1 5-1,1 6-2,-1-8-2,3 2-6,-8-26-29,14-2 1,-13-29-2,23-11 1</inkml:trace>
  <inkml:trace contextRef="#ctx0" brushRef="#br0" timeOffset="3042">1188 531 67,'-8'15'35,"10"21"-1,-3-2 0,5 10-29,-4-2-3,-1 0 0,-5-8-2,0-12 0,6-22-1,-17 7 0,11-24 0,3-12 0,3-6 1,6-5 0,4-7 1,5 8 1,1 0 0,4 12 1,-1 7-1,0 17 0,-4 10 0,1 16-1,-5 10 0,-3 11 0,-2 1-1,-3 1 0,0-3-1,-5-12 0,1-13-1,1-18 1,0 0-1,-2-23 0,7-6 0,1-10 2,2-5 0,7-3 1,-1 1 2,4 8 0,-2 4 0,2 12 0,-2 12 0,2 21-1,-5 8 0,-3 20 0,-3 8-2,-4 5 0,-3 4-1,-6-7-3,5 3-8,-17-26-25,23-3 1,-5-23-2,0 0 0</inkml:trace>
  <inkml:trace contextRef="#ctx0" brushRef="#br0" timeOffset="3541">1542 593 63,'0'0'34,"17"9"0,5-3-1,0-6-27,1 8-1,-2-11 0,4 2-2,-7-9-1,-4-2 0,-7-5 0,-10 3-1,-7 1 0,-7 5 0,-5 8 0,-4 13 1,1 9-1,2 13 0,6 7 0,1 1 0,10 6-1,5-8-1,9-1-4,1-23-12,16 4-19,1-26 0,7-5-2,-1-17 2</inkml:trace>
  <inkml:trace contextRef="#ctx0" brushRef="#br0" timeOffset="3806">1811 508 79,'0'0'35,"-1"26"0,7 13-8,-4-3-23,4 7-1,-6 2-2,0 0 0,0-4-1,-4-15-2,1-10 0,3-16 0,0 0-1,-10-37 1,14 4 1,2-6 1,6-4 0,4 1 2,2 1 2,4 12-1,-2 3 1,2 13-1,-4 8 1,-1 18-1,-4 5-1,-3 14 0,-6 7-1,1 5-1,-5 0-1,-5-3-4,10 4-16,-14-28-16,13-1 1,-4-16-3,18-27 2</inkml:trace>
  <inkml:trace contextRef="#ctx0" brushRef="#br0" timeOffset="4181">2139 0 85,'0'0'36,"7"18"2,-7-18-6,9 42-28,-4-6-1,4 7 0,-6 2 1,-3 4-2,-3 0 0,-1 3-1,-2-1 0,2 3 0,-1-4 1,5-1-1,2-1-1,2-2 0,3-4 0,3-4 0,2-5-2,1-10 0,3-1-4,-16-22-13,26 3-18,-16-22-1,16-1-1,-10-22 1</inkml:trace>
</inkml:ink>
</file>

<file path=ppt/ink/ink3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9:38.6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53 116 63,'-1'-19'36,"1"19"-2,-9-16 0,9 16-26,-5 23-2,3 12-1,-3 5 0,4 18-3,-2 6 2,0 7-2,2 1 0,-2-2-1,4-11-2,-4-11 0,2-11-2,-8-22-3,10 4-12,-11-34-19,10-4 1,-3-21-1,11-5 1</inkml:trace>
  <inkml:trace contextRef="#ctx0" brushRef="#br0" timeOffset="219">43 142 60,'4'-18'34,"-7"5"0,3 13 0,0 19-23,16 12-6,-10-1 1,11 10-3,-4 2 1,5 5-2,-7-7-1,4-2 0,-2-11-1,-9-14 0,-4-13-1,0 0 0,9-37 0,-6 1 0,3-14 0,2-3 1,1-4 0,4 5 1,-3 9-1,5 8 2,-5 12-1,-10 23 1,16 10 0,-10 23 0,-3 11 0,-2 9 0,-2 10 0,-2 5-1,1 0 1,-1 1-1,-1-8 0,4-6 0,-4-9-1,1-8 0,1-9-1,-1-13-3,6-2-3,-11-28-25,16-1-5,-8-18-1,13 4-2</inkml:trace>
  <inkml:trace contextRef="#ctx0" brushRef="#br0" timeOffset="687">304 502 57,'19'26'35,"-6"-24"-1,8 2-1,-8-20-24,12 10-1,-10-14-3,1 1-1,-8-6-1,-2 4-1,-10 2-1,-2 6 0,6 13 0,-26-7 0,5 17-1,0 12 1,-1 6 0,5 7 0,-1 3 0,7 5 0,6-1-1,8-3-1,10-3 0,5-11-3,9 0-4,-7-24-25,24 2-2,-5-22-2,5-4 1</inkml:trace>
  <inkml:trace contextRef="#ctx0" brushRef="#br0" timeOffset="983">610 0 83,'0'0'37,"0"0"-2,0 0-6,10 26-25,-6 10 0,-2 2 0,2 12-1,-3 2 0,1 3-1,-1 2 0,-2 4 0,1-8-1,1 1 0,1-5-1,1-1 1,-3-5-1,1-5-1,-1-6 0,0-9-2,3 1-1,-3-24-6,10 13-28,-11-27 2,14 2-2,-9-18 1</inkml:trace>
  <inkml:trace contextRef="#ctx0" brushRef="#br0" timeOffset="1233">739 395 39,'-18'-23'32,"-4"13"1,-9 1 0,-1 21-12,-9-11-19,3 0-11,4 8-21,10-2 0,24-7-3,-11 13 1</inkml:trace>
  <inkml:trace contextRef="#ctx0" brushRef="#br0" timeOffset="1404">807 98 69,'0'0'38,"0"0"-4,0 0 2,-3 31-29,6 3-3,-5 5 0,5 12 0,-3 7-1,5 7-1,-1 2-1,0-4 0,1-8-2,-5-4 0,1-12-1,-7-13 0,2-11-1,4-15-1,-16-12 1,7-10 0,6-2 0,3-8 2,6 0 0,4 3 1,5 4 1,5 8 1,0 6 1,4 8-1,-4 7 1,0 10-1,-7 5 0,0 12 0,-5 2-1,-7 5-1,-4-1 0,-3-2-2,0 4-7,-11-19-27,16-4 0,1-16-2,0 0 1</inkml:trace>
  <inkml:trace contextRef="#ctx0" brushRef="#br0" timeOffset="1794">1100 422 72,'0'0'35,"-15"0"-2,-5 13-1,10 18-29,-5 2 0,5 11 0,-2-1-1,11 2-1,2-6 0,11-10-1,3-6 1,2-14-1,2-9 1,2-9-1,-3-13 0,-4-4 0,-3-4 0,-7-5 0,-4 0 0,-7 4-1,-4 6-1,-12-4-9,4 20-24,-4-5 0,23 14-1,-23-5 0</inkml:trace>
  <inkml:trace contextRef="#ctx0" brushRef="#br0" timeOffset="2106">1388 477 74,'-17'-8'36,"-4"-2"-1,21 10 0,-23 1-32,6 11 0,-5 4-1,5 7 0,-5 7-2,3 3-1,5 6-1,2-4 0,8 1-1,2-8 1,9-5 0,6-7 0,8-9 1,3-10 2,0-13 0,2-5 1,-6-17 0,0-10 0,-5-14 1,-2-6 0,-6-12 0,-4 4 0,-3 3 0,1 10 1,-1 8-2,0 20 1,-1 18-2,1 17 1,-7 39 0,5 10-1,2 12 0,2 8-1,2 8 1,5 1-1,4-6 1,4-8-2,9-13-1,-3-21-1,11-8-7,-15-37-25,20-8-3,-10-29-2,6-7-2</inkml:trace>
</inkml:ink>
</file>

<file path=ppt/ink/ink3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9:53.5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93 36 60,'-17'-22'35,"17"22"-1,-9-15 1,9 15-22,0 0-5,12 25-1,-12-9-3,7 13 0,0 1-1,8 8 0,-3 0-2,7 6 1,-1-4-2,1-5-1,-1-3-2,-8-17-2,5 4-8,-15-19-24,0 0 1,-18-43 0,14 14 0</inkml:trace>
  <inkml:trace contextRef="#ctx0" brushRef="#br0" timeOffset="203">154 25 74,'0'0'35,"0"0"-2,-18 11 3,15 18-30,-10 3-2,6 6 0,-5 2-1,1 0-3,4 1-5,-9-15-30,19 1 1,-3-27-1,10 14-2</inkml:trace>
  <inkml:trace contextRef="#ctx0" brushRef="#br0" timeOffset="390">197 181 56,'0'0'35,"-21"-3"-1,1 4 0,2 11-14,-3-6-20,-15-7-28,8 2-4,-1-10 0,5 0-3</inkml:trace>
</inkml:ink>
</file>

<file path=ppt/ink/ink3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9:54.37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291-4 70,'0'0'34,"0"0"0,-34 1 0,8 11-29,-10 1-2,-4 2-1,-6 1 0,7-2 0,7-1-1,7-2-2,25-11 2,-13 2-2,13-2 0,22-13 1,-5 2 0,3 0 0,-5 1 1,1 9 1,-16 1 2,10 19-1,-11 3 0,2 16 1,-1 4 0,0 12-1,-1 1 1,2 4-2,-1-7-1,0-1 0,0-8-1,-1-11-1,-2-4-2,3-28-7,0 23-28,0-23 0,0 0 1,10-18-3</inkml:trace>
  <inkml:trace contextRef="#ctx0" brushRef="#br0" timeOffset="359">214 260 77,'0'0'35,"0"26"-1,5 12 0,-2-1-31,2 11 0,1-3 0,7-3-2,0-5 1,3-14-2,1-11 1,2-14 1,-1-12-1,-2-12 1,-3-12 0,-8-6-1,-2-1 1,-7 1-1,-5 7-1,-8 8 0,-5 10 0,-4 9-4,4 29-20,-9-12-13,14 14 0,-5-4-1,13 5 0</inkml:trace>
</inkml:ink>
</file>

<file path=ppt/ink/ink3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9:55.3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171 258 71,'-14'10'36,"-1"-6"-1,15-4 1,-24 15-29,13 1-2,-6-5 0,10 8-2,3 0 0,11 4-2,4 3 1,8 0-1,0 5-1,-5-4 0,-5 5 0,-15-7 0,-7-4-2,-16-10 0,3 0-3,-13-18-9,18 5-22,-1-16 0,20 0-1,8-11 1</inkml:trace>
  <inkml:trace contextRef="#ctx0" brushRef="#br0" timeOffset="266">340 0 76,'0'0'39,"-11"14"-2,15 21 1,-10 1-31,12 19-2,-3 5-1,1 8-1,1 0 0,-4-3-3,2-3 1,-6-14-3,0-12-1,-4-18-1,7-18 0,0 0 0,-13-4 0,12-21 0,6-3 1,3-6 2,5 0 2,3 5 0,1 0 2,5 10 1,-2 3 0,2 18 0,-8 5-1,2 15 0,-3 7-1,-3 4-1,-3 6-1,-4-1-1,2 4-5,-17-23-21,15 4-10,-3-23 0,0 0-2</inkml:trace>
  <inkml:trace contextRef="#ctx0" brushRef="#br0" timeOffset="640">605 297 75,'-8'24'34,"-1"4"-1,7 15-7,0-2-22,4 8-2,3-7 1,9-3-1,1-11 1,6-8-1,1-15 0,1-8 1,-2-10 0,-1-11-1,-7-7 1,-9-1-1,-4-3 0,-7 2-2,-10 5 1,-7 3-2,3 12-2,-13-7-14,13 22-20,-1-7 2,22 5-3,-19 3 2</inkml:trace>
  <inkml:trace contextRef="#ctx0" brushRef="#br0" timeOffset="936">812 320 91,'-3'26'35,"-7"-1"0,12 12-8,-5-5-25,6 4 1,1-2-2,5-7 0,4-8-1,1-10 0,2-9 0,1-9-1,-2-11 1,1-5 0,-3-1 0,-5 0 0,-2 6 0,1 7 0,-7 13 1,0 0-1,15 11 0,-3 5 0,2 5 0,6-4 0,2-5 0,4-7 1,0-6 0,0-11 0,-9-7 0,-1-10 0,-10 0 0,-4-1-1,-8 3-2,-9-5-8,10 14-26,-13-3 0,8 7-2,-3-1 0</inkml:trace>
</inkml:ink>
</file>

<file path=ppt/ink/ink3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59:57.0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118 46 78,'3'-21'37,"-3"21"0,4-25-5,10 30-25,-14-5-1,-1 37-1,-3-2-1,4 14 0,-5 7 0,5 9-2,-4 3 0,0 4-1,-2-4 0,0-8-1,-1-8 1,-5-13-4,3-4-3,-5-28-12,14-7-20,0 0 0,13-22-2,-4-15 2</inkml:trace>
  <inkml:trace contextRef="#ctx0" brushRef="#br0" timeOffset="234">200 290 65,'-14'-7'34,"-9"11"-1,-12 5-2,4-5-27,2 12-35,-4-6 0,11-2-2,9-7 1</inkml:trace>
  <inkml:trace contextRef="#ctx0" brushRef="#br0" timeOffset="390">290 64 77,'0'17'38,"-8"8"-1,13 19 1,-6 4-31,2 23-2,-1-1 0,3 5-2,-1-3 0,-1-7-2,-2-13-1,-1-13-2,1-14 0,1-25 0,0 0 0,-12-15-1,12-12 1,6-9 1,4-5 0,6 0 1,1 2 1,8 4 1,-3 8-1,4 8 0,-4 15 1,-3 11-1,-3 10 0,-8 13 0,-3 8-1,-5 1-1,-2 3-1,-5-5-3,10 9-18,-15-25-14,18-3 0,-6-18-1,16 0 1</inkml:trace>
  <inkml:trace contextRef="#ctx0" brushRef="#br0" timeOffset="733">621 394 79,'4'-19'36,"-14"2"-2,10 17 1,-16-6-32,-1 16 0,-5 3-2,0 12 1,2 1-2,5 4-1,8 2 0,4-3 0,6-5 0,6-8-1,5-6 1,5-8 0,0-8 1,1-9 1,-2-2 0,-5-4 1,0-4 0,-5 5 1,1 1-1,-9 19 0,9-19 1,-9 19-1,7 23-1,-1-1 0,4 10-2,2-3-1,2 8-6,-7-12-25,17-1-2,-4-21-2,10-1-1</inkml:trace>
  <inkml:trace contextRef="#ctx0" brushRef="#br0" timeOffset="1092">876 155 56,'3'-18'38,"-7"-3"-3,4 21 2,0-18-12,0 18-19,0 0-1,0 0-1,0 0-1,8 13 0,-6 0-2,-2 3 0,0 3 0,1 3 0,-2 2 0,-2 2 0,-2 0 0,1 0 0,0 0 0,-1 0-1,1 1 2,-2 2-2,3 2 0,3-1 1,0 3-1,6-1 0,1 1 0,2-3 0,4-2 0,-3-10-1,3-2-3,-13-16-5,35 5-19,-23-26-11,9 0 1,-12-15-2,9 7 1</inkml:trace>
  <inkml:trace contextRef="#ctx0" brushRef="#br0" timeOffset="1420">976 300 62,'-32'-4'34,"-6"8"-4,1 8-21,-11-5-37,4-3-3,5-1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0:10.74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39 0 79,'0'0'38,"0"0"-2,0 0 0,-15 5-28,15-5-2,0 0-2,0 0-1,0 0-1,0 0-1,0 0-2,0 0-1,0 0-8,-24 8-28,24-8 1,0 0-1,0 0-1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42.3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65 346 75,'-16'-20'36,"16"20"1,-19-10 0,19 10-28,-7 17-2,11 10 0,-7 5-3,5 9 0,-5 1-1,6 8-1,1-4-1,0-5 0,-4-6-3,-4-14-3,14 0-24,-10-21-9,-4-16-1,-1-15-1</inkml:trace>
  <inkml:trace contextRef="#ctx0" brushRef="#br0" timeOffset="203">21 120 61,'3'-40'38,"-6"6"-2,8 14 1,-16-5-11,11 25-23,0 0-2,0 0-3,-8 32-10,1-19-24,9 4 0,-2 0-1,11 5 0</inkml:trace>
  <inkml:trace contextRef="#ctx0" brushRef="#br0" timeOffset="436">348 128 78,'-4'-26'38,"4"6"-1,-13-5 0,6 8-29,-6-2-2,13 19 0,-26-20-3,8 20 0,1 7 0,0 12-2,5 1 0,-3 12 0,2 2 0,2 6 0,9 6-1,2 2 1,6-1-1,0 2 1,-6-2 0,7-4 0,2 1 0,-6-4 0,0-1-1,0-2 1,-3-1 0,-2-6-1,6-3 0,-5-2-1,4-5-1,-2-7-2,5 1-4,-6-14-30,0 0-1,-1-23 0,12 9-1</inkml:trace>
  <inkml:trace contextRef="#ctx0" brushRef="#br0" timeOffset="780">334 415 61,'-16'0'32,"0"1"-4,-9 5-3,4 3-28,-4-4-24,3-3 0,6-1-3,1-2 1</inkml:trace>
  <inkml:trace contextRef="#ctx0" brushRef="#br0" timeOffset="1060">519 138 78,'9'-28'35,"-14"13"0,-8-6 0,0 9-30,-6-7 1,-1 12-2,-3-5 1,-2 14-2,4 1 0,6 9 0,-1 6 0,12 6-2,-5 3 0,5 6 1,4 3-1,0 2 0,0 2-1,4 1 1,1 0 0,2 3 0,-1-4 0,4 1 0,-6-5 0,8-1 0,-6-2-1,-2-1 1,-3-6 0,1-5 0,-4 0-2,-2-7 1,4-14-2,-10 17-2,10-17-3,-17-1-22,17 1-10,2-18 1,-2 18-2,16-33 3</inkml:trace>
  <inkml:trace contextRef="#ctx0" brushRef="#br0" timeOffset="1419">551 432 64,'-15'-10'32,"-1"13"-1,-11 3-1,-12 5-29,-5-4-29,1-2 0,4 0-4,-2-9 0</inkml:trace>
</inkml:ink>
</file>

<file path=ppt/ink/ink3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0:02.1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242 42 70,'0'0'36,"-15"-19"-2,2 13 1,-13-2-31,-5 3-2,-3 1 0,-1 4 0,1 0 0,11 3-1,3 1 0,20-4 0,-11 16 0,11-16 1,15 23-1,-2-7 1,-4 5 0,0 3 0,-4 3 2,0 8-2,-5 0 1,0 7-1,-3 0 0,3 3 0,-2-6 0,5-1-1,-3-3 0,2-6-1,-1-3 1,-1-8-1,2-1-2,-2-17-1,-5 13-2,5-13-12,-10-13-21,6-6 0,12 5-2,-2-11 2</inkml:trace>
  <inkml:trace contextRef="#ctx0" brushRef="#br0" timeOffset="359">218 279 79,'-2'-20'35,"2"20"-2,-28-7-6,8 9-26,-4 9-8,-8-10-24,3 2-1,0-4-2,9-1 0</inkml:trace>
  <inkml:trace contextRef="#ctx0" brushRef="#br0" timeOffset="578">371 89 82,'0'0'36,"0"0"1,-22 17 0,18 5-33,-9 3 0,0 10-2,0 2 2,1 6-3,8 0 0,2-1 0,11-5-2,6-8 1,6-7-1,5-11 1,2-9-1,1-10 1,-1-10 0,-5-12 0,-4-6 1,-10-8-1,-6-1 0,-12 2 0,-1 3-1,-8 10 1,-6 5-2,-4 11-1,8 19-14,-11-2-20,18 9 0,13-12-1,-9 22 1</inkml:trace>
  <inkml:trace contextRef="#ctx0" brushRef="#br0" timeOffset="921">607 94 77,'0'0'37,"0"0"0,0 0 0,8 13-30,-8 5-1,5 12-2,-7 4 0,-1 8-2,-1 3 0,0 3-1,-5-3 1,5-4-2,-1-6 0,5-4 1,6-5-1,7-10 1,7-6-1,2-7 1,9 0-2,-1-8 1,1 1-2,-4-6-3,7 11-15,-17-17-18,5 5-1,-9-10-1,0 2-1</inkml:trace>
</inkml:ink>
</file>

<file path=ppt/ink/ink3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0:03.9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246 151 49,'9'-23'34,"-5"1"3,-8-7-2,4 10-12,-13-7-18,4 10-1,-13 3 0,5 10-1,-3 8 0,1 8 0,2 3-1,1 8 0,1 1 0,6 4 0,1 1 0,3 6-1,3 1 2,3 2-2,-1-2 1,1 4-1,2-4 0,-1 2 0,-1-5 0,-1-1-1,2-1 0,-2 0 0,-2-6 0,2-5 1,-1 3-2,-2-8 0,4 1-2,-1-17-2,0 13-10,-8-26-24,8 13 1,8-33-1,7 9 0</inkml:trace>
  <inkml:trace contextRef="#ctx0" brushRef="#br0" timeOffset="344">250 338 51,'5'-18'34,"-5"18"-1,-35 5 0,9 13-14,-13-13-16,0 3-4,3 8-10,-3-11-20,13 2-1,11-3-2,15-4 0</inkml:trace>
  <inkml:trace contextRef="#ctx0" brushRef="#br0" timeOffset="562">243 343 75,'-9'16'37,"9"16"-3,-15-6 2,15 7-33,-5-2 0,7 2-1,1-4-1,2-7 0,5-8 0,3-8-1,5-10 1,1-5 0,-1-10 0,1-5 0,-3-4 0,-6-4-1,-5 0 1,-7 1 0,-7 3-2,-8 5 0,0 6-2,-14-9-12,11 18-22,-2-5 1,22 13-2,-14-6 2</inkml:trace>
  <inkml:trace contextRef="#ctx0" brushRef="#br0" timeOffset="858">446 387 75,'0'21'37,"10"14"-3,-12-7 2,17 9-31,-11-9-2,5 2 0,-8-11-2,-1-19 1,0 0-2,-13-4 1,4-22 0,4-6-1,0-7 1,4-3 0,5-2-1,2 4 0,6 5-1,1 6 0,4 16-4,-16-7-26,15 21-5,-16-1 0,22 3-2</inkml:trace>
  <inkml:trace contextRef="#ctx0" brushRef="#br0" timeOffset="1108">636 340 69,'0'0'37,"21"35"-2,-17-13 1,6 8-25,-5 4-8,3 5-1,-8-2-1,0-2 0,-7-9-1,1-9 0,6-17-1,-20 0 1,11-13-1,5-10 1,2-6 0,7-4 1,2 0 0,8 1 0,2 3 0,5 6 1,-1 3 0,1 9-1,0 9 1,-2 10-1,-3 7 0,-2 12-1,-7 6 0,-2 5-1,-1 3-1,-7-8 0,-2 2-2,-5-15-1,5-4 1,4-16-1,0 0 0,-13-32 2,17 9 2,5-6 1,1-4 2,10 5 1,-4-1 1,7 10 0,-6 2 1,4 13-1,-7 2-1,2 14-1,-6 5 0,-1 9-1,-5 2-1,-2 1-1,1 2-4,-15-16-18,15 4-15,-3-19 2,0 0-2,17-22 1</inkml:trace>
  <inkml:trace contextRef="#ctx0" brushRef="#br0" timeOffset="1623">1080 313 86,'0'0'35,"-5"25"1,8 8-5,-12-3-27,10 9-2,-1-3 0,5 6-1,2-8-1,2-8 0,1-6-1,6-13 1,1-8-1,-3-12 0,7-6 0,-7-10 1,2-3 0,-4-1 0,-2 0 1,-2 4 0,-2 4 1,0 9 0,-6 16-1,14-4 1,-6 17 0,0 13-1,1 7-1,-2 5-1,5 2-2,-11-9-9,12 1-24,-13-32-1,22 15-1,-13-28 1</inkml:trace>
  <inkml:trace contextRef="#ctx0" brushRef="#br0" timeOffset="1950">1432 79 81,'0'-13'38,"7"30"-1,-14-1 0,11 21-32,-5 4 0,1 11-2,-2 0 2,1 3-3,-1-3 0,1 0-1,0-5 0,1-10-1,1-2-2,-1-10-1,1 1-3,-1-26-16,0 14-17,0-14 1,15-10-1,-8-6 1</inkml:trace>
  <inkml:trace contextRef="#ctx0" brushRef="#br0" timeOffset="2278">1678 443 62,'7'-23'35,"-7"23"-1,-7-23 0,7 23-25,-13-20-2,13 20-2,-26 1-1,10 11 0,-3 5-2,2 8-1,2 6-1,4 1-1,6 2 0,5-5 0,8-6 0,3-6-1,6-10 1,2-11 0,1-9 1,2-3 0,-4-7 0,-1 0 1,-7 0 0,0 2 0,-4 7 1,-6 14-1,0 0 0,20 8 0,-11 8-1,4 5 1,1 0 0,7-3-1,2-7-1,1-12 0,7-1-7,-13-19-27,16-5-1,-8-13-1,6 1-1</inkml:trace>
</inkml:ink>
</file>

<file path=ppt/ink/ink3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0:09.4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325 2 68,'14'-5'35,"2"10"-1,-16-5 1,0 0-28,0 0-3,-19 16 0,-7-12-2,-3 4 0,-3-3 0,-1 1-1,1 2 0,8-4 0,3-1 0,7-2 0,14-1 0,-13-1 0,13 1 1,0 0 0,0 0 0,0 0 0,0 0 0,0 0 0,12-4-1,-12 4 1,1 17-1,-1-4 0,-2 5 0,-1 7 0,-2 2 1,1 6-2,0 2 1,-2 0 0,3 1 0,0 1-1,0-2 1,2-3 0,1-5-1,-3 1 0,4-5 0,-2-3 0,1-2 0,-3-5-2,3-13-1,0 0-2,-2 18-4,-11-37-19,13 19-12,15-30 2,1 17-2,-3-12 1</inkml:trace>
  <inkml:trace contextRef="#ctx0" brushRef="#br0" timeOffset="437">291 312 58,'0'0'37,"13"-13"-1,-13 13 0,-18 12-14,-6-11-19,-6 0-2,-11 5-5,-19-9-30,14-2-1,-2-6-2,11-3 0</inkml:trace>
</inkml:ink>
</file>

<file path=ppt/ink/ink3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0:17.54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0 74,'0'0'34,"0"0"-2,0 0-6,0 0-57,9 23-1,-9-23-2,7 20 1</inkml:trace>
</inkml:ink>
</file>

<file path=ppt/ink/ink3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0:17.3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 46 64,'-8'-22'36,"8"22"0,-12-26 0,12 26-25,0 0-3,3 25-2,-6-3 0,6 10-3,-3 3 1,0 8-3,-1-1 1,1 2-1,1-10 0,-1-6-1,0-6-2,0-22-2,-1 20-8,-8-34-25,13-3-1,-10-18-1,11-3 2</inkml:trace>
  <inkml:trace contextRef="#ctx0" brushRef="#br0" timeOffset="499">271 17 46,'8'-13'33,"-8"13"4,-18 3-3,9 14-10,-11-2-17,7 7-3,-4 0 1,9 7-1,4 1 0,11 5-1,2-6 1,6 0-2,5-4 0,2-3-1,-3 2 0,-8-4 0,-9-2-1,-10-4 1,-6-2-2,-8-2 0,-1 4-2,-5-9-3,14 10-16,-10-19-16,24 4 1,-11-16-2,11 16 1</inkml:trace>
</inkml:ink>
</file>

<file path=ppt/ink/ink3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0:18.2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-1 242 83,'0'0'39,"0"0"-3,0 0 1,-2 32-31,11 0-3,-3 9 1,5 8-2,-2 0 0,3 3-2,1 0-1,-4-15-3,5 2-15,-14-39-19,20 14 0,-14-28 0,10-7-1</inkml:trace>
  <inkml:trace contextRef="#ctx0" brushRef="#br0" timeOffset="187">186 247 58,'3'-21'37,"-10"5"0,5 32 1,2-16-14,-20 42-20,11 0 1,1 8-2,-4 5 0,3-2-3,0-1 0,2-12-5,7 4-12,-4-28-21,11-1 1,-7-15-2,13-12 1</inkml:trace>
  <inkml:trace contextRef="#ctx0" brushRef="#br0" timeOffset="499">417 287 77,'0'0'37,"-25"-8"-3,25 8 2,-32 20-31,14 6-2,-7 0 1,3 9-3,3 2 0,3 1-2,7-3 0,8-8-1,8-4-1,-7-23 0,31 16 1,-12-23 0,1-7 2,2-9 0,-5-6 1,2-9 1,-4-3 0,-2 7 1,-5-3-1,1 13 1,-5 3-1,-4 21 0,0 0 1,14 37-2,-10-1 2,0 15-2,2 1 0,-2 1-3,5-1-1,-10-20-17,14 0-18,-13-32 0,29 5-1,-18-32 1</inkml:trace>
  <inkml:trace contextRef="#ctx0" brushRef="#br0" timeOffset="858">600-1 59,'0'0'37,"-6"32"0,-5-5 0,15 18-15,-5 0-18,2 10 0,-5-3 0,4 3-2,0-2 1,4-3-2,-3-2 0,4-7-3,1-7 0,-8-18-14,15 3-22,-13-19 1,21 3-1,-13-19 0</inkml:trace>
  <inkml:trace contextRef="#ctx0" brushRef="#br0" timeOffset="1060">763 299 79,'6'-13'37,"-11"0"-1,5 13-3,-9 20-25,11 6-4,-5 4 1,6 7-3,-3 2-1,0 0-3,4 4-3,-11-24-22,13 1-11,-6-20 2,-3-14-2</inkml:trace>
  <inkml:trace contextRef="#ctx0" brushRef="#br0" timeOffset="1248">726 55 77,'0'-29'34,"6"18"-1,-6 11-6,0 0-58,9 13-1,-2 0-3,14 10 0</inkml:trace>
  <inkml:trace contextRef="#ctx0" brushRef="#br0" timeOffset="1388">1036 325 56,'3'-20'38,"-3"20"-1,-13-24-1,13 24-16,-16-5-15,16 5-2,-31 16 0,17 4-1,-4 2 0,2 8-3,3 6 0,2 2-2,9 2 0,-2-11-2,12 2 1,-2-15-1,10-5 2,-1-14 1,2-10 2,1-11 2,-2-17 1,1-8 0,-8-10 1,7-5 0,-8-4 0,3 5 0,-6 6-1,4 9 0,-3 10-1,-3 15 0,-3 23 0,0 0-1,-3 20 0,0 13 0,0 9 0,3 15 0,0 5 0,3 5-1,4 0 0,-1-5-2,6-4-4,-15-21-19,22 1-13,-3-25 0,7-1-2,-7-17 1</inkml:trace>
  <inkml:trace contextRef="#ctx0" brushRef="#br0" timeOffset="1809">1328 536 72,'1'37'35,"-10"-10"-1,4 18 1,-16-6-31,4 9-6,2 6-31,-14-10 1,5-6-4,-3-16 1</inkml:trace>
</inkml:ink>
</file>

<file path=ppt/ink/ink3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0:20.8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198 136 86,'0'0'35,"-3"-21"-1,3 21-7,-14-2-22,14 2-1,-31 12-1,13 9-1,-7 2 2,0 8-3,4 3 1,-1 3-2,6-3 1,1-8-2,8-5-1,6-8 0,1-13 0,20 5 0,-6-16 0,2-8 1,3-4 1,0-8 0,-4-6 1,-1 2 0,-4-1 0,0 7 2,-4 5-2,-6 24 2,13-16 0,-13 16 0,16 32-1,-4 1 0,-1 1 0,2 7-1,0-3 1,-1-1-3,4-3-3,-10-15-11,13 0-23,-19-19 0,23 5-2,-16-20 0</inkml:trace>
  <inkml:trace contextRef="#ctx0" brushRef="#br0" timeOffset="530">468-3 76,'-16'5'38,"-3"-4"-3,10 12 2,-2-1-32,2 9-1,0 2 1,5 5-3,4-1 1,6 1-1,1 0-1,2 3 0,1-5 0,-3-4-1,-5-3 0,-4-1 0,-4-5-1,6-13 0,-24 21-3,3-28-15,21 7-19,-21-6 2,21 6-3,0-25 1</inkml:trace>
  <inkml:trace contextRef="#ctx0" brushRef="#br0" timeOffset="811">687 19 80,'0'0'38,"0"0"-1,-13-3-1,7 17-32,-7 2-2,1 7 1,-2 2 0,2 3-1,6 3 0,6-1-1,2 2 1,6-2-2,1-4 2,0-4-2,-3-1 0,-2-4-1,-6-3 0,2-14-1,-24 10-2,-1-20-14,11 7-19,-5-8 0,19 11-2,-13-26 2</inkml:trace>
  <inkml:trace contextRef="#ctx0" brushRef="#br0" timeOffset="1107">747 97 77,'0'0'37,"0"0"0,12 37-1,-15-13-31,8 5-3,-1 2 1,2 0-2,1-2-1,2-9-1,4-6-1,0-11-1,4-4 1,-4-14-1,5-4 2,-5-12 0,0-1 0,0-2 3,-5 1 0,1 8 1,-5 0-1,-4 25 2,11-19-2,-11 19 1,7 31 1,-3-2-3,0 4 1,1 5-2,-1 8-2,-4-17-14,18 11-21,-14-19 0,18-4-2,-22-17 0</inkml:trace>
  <inkml:trace contextRef="#ctx0" brushRef="#br0" timeOffset="1451">1114 121 54,'0'0'38,"-6"20"-2,2-2 1,8 19-17,-8-5-15,8 7-3,-4-6 1,-1-3-3,-2-8 0,3-22-1,0 0 0,-17-1 0,12-22 1,4-3 0,2-11 1,6-1 1,4-2 0,6 8 1,-1 4-1,7 7 1,-5 5-1,5 19 0,0 10 0,-3 12-1,-5 5 1,-4 6-3,-2 4 1,-5-4-2,-2-1 0,-7-12-2,3-6-1,2-17 1,0 0 0,-8-20 1,14 0 1,4-5 2,3-8 2,5 4 0,-1-2 1,8 7 0,-8 1 0,5 10 0,-6 10-1,-2 9-1,-2 10 1,-5 9-2,-1 7 1,-2 1-3,1 3 0,-11-5-9,16 3-24,-12-19-2,13 1-2,-11-16 1</inkml:trace>
  <inkml:trace contextRef="#ctx0" brushRef="#br0" timeOffset="1965">1569 217 74,'0'0'37,"12"-15"-1,12 13 1,-11-12-28,15 11-2,-9-8-2,3 1-1,-9-3-3,-8 1 1,-5-3-3,0 15 1,-23-17-1,1 15 1,-1 12 0,-1 7 0,-1 5 1,6 10 0,8 3 0,8 5 0,13 0 0,9-6 0,13-9-1,4-9-2,9-4-2,-11-25-18,17-1-16,-9-18-2,0-9 0,-4-18-1</inkml:trace>
</inkml:ink>
</file>

<file path=ppt/ink/ink3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0:44.6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351-1 67,'0'0'34,"0"0"0,0 0 2,0 0-28,-19 0-3,2 10-1,-14-1-1,-2 2-1,-5 0 0,0-1-2,4-3 0,4-3 0,6-2-1,10-2 0,14 0 0,0 0 0,16-9 0,1 3 0,2 2 1,5-2 0,-4 3 1,-3 2 0,-17 1 1,22 6 0,-22-6 0,6 30 1,-7-8-1,1 8 0,-5 4 0,4 8 0,-4 0 1,5 3-2,-4-4 1,3 4-2,-1-6 2,-1-3-3,2-3-1,-4-8-1,7-2-2,-2-23-2,9 26-1,-9-26 0,17 3 0,-17-3 1,23-16 3,-11 3 2,4 5 3,-3 0 1,-13 8 2,0 0 2,5-13-2,-5 13 1,-19 9-2,0-2 0,-8-2-2,-3 0 1,-5-3 0,-1-2-2,-2 1-2,-2-12-14,18 11-19,5-9 0,17 9-2,0 0 1</inkml:trace>
  <inkml:trace contextRef="#ctx0" brushRef="#br0" timeOffset="811">603 19 74,'0'0'37,"-10"-19"-1,10 19 1,0 0-29,-3 22-2,-6-2-2,6 15 0,-3 5-1,2 9-1,0 6 1,-1 3-2,-1-3 0,1-2 0,2-6 1,-2-3-2,1-11 1,1-5 0,2-8-2,-2-4 1,3-3-2,0-13 0,7 15-2,-7-15-6,19-2-19,-15-15-10,14 5 1,-10-14-1</inkml:trace>
  <inkml:trace contextRef="#ctx0" brushRef="#br0" timeOffset="1310">974 186 78,'0'0'36,"0"0"0,-30-4-1,8 7-32,-13-2 0,-4 4-1,-9-4 1,-1 6-2,1-1 0,5-2-1,8 2-1,6-3-1,11 4-2,1-12-7,17 5-24,0 0-1,0 0 0,0 0 0</inkml:trace>
  <inkml:trace contextRef="#ctx0" brushRef="#br0" timeOffset="1607">913 336 76,'0'0'37,"-17"16"-1,-12-16 0,1 5-31,-10 0-2,-1 4 1,-5-5-1,2 2-2,1-5-1,3-4-5,18 8-31,-4-14 1,24 9-3,0 0 0</inkml:trace>
  <inkml:trace contextRef="#ctx0" brushRef="#br0" timeOffset="3479">839 64 68,'0'0'35,"3"-17"-1,-3 17 2,0 0-28,-12 13-2,2 4-1,-2 12-1,-5 6 1,-5 15-2,-3-1 1,0 9-2,-2 0 1,1-1-2,1-5 1,3-6-2,6-6 0,-2-14-2,10 1-3,8-27-18,-5 18-15,5-18 0,22-12-2,-6-5 1</inkml:trace>
  <inkml:trace contextRef="#ctx0" brushRef="#br0" timeOffset="4103">1385 47 71,'0'0'35,"19"-3"-1,-19 3 1,0 0-28,0 0-3,-29 9-1,4-5-2,-1 3 0,-6-1 1,1 0-1,5-5-1,4 5 1,3-6 0,19 0 1,-17 3-1,17-3 1,0 0-1,0 0 0,0 0 1,0 0-1,0 0 0,-3 17 0,3-17 0,1 25 0,-1-6 0,5 3 0,-5 4 0,0 6 1,0 1-1,3 4 0,-6-3 1,3 3-2,-2-4 2,-1 0-2,0-2 1,2-5-1,-3-3 0,1-2-1,1-4 0,2-17-2,-3 22-1,3-22-4,0 0-18,0 0-12,19-13 0,-10-8-1,10 7 1</inkml:trace>
  <inkml:trace contextRef="#ctx0" brushRef="#br0" timeOffset="4539">1376 317 53,'0'0'36,"-4"-15"-2,4 15 0,-41 6-10,15-3-26,-3 12-24,-11-17-7,10 4 0,-5-10-4</inkml:trace>
</inkml:ink>
</file>

<file path=ppt/ink/ink3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03.0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 25 95,'0'0'39,"0"0"0,0 0-1,-22 13-34,22-13-4,0 0-1,0 0-7,0 0-27,2-20-4,-2 20 1,11-18-3</inkml:trace>
</inkml:ink>
</file>

<file path=ppt/ink/ink3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00.0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175 359 63,'-4'-17'33,"5"4"0,-10-4-1,9 17-21,-10-18-5,10 18-1,-29 9 0,12 8-2,-6 3 0,0 12-1,0 0 1,7 6-2,1-1 0,8 0-1,7-10 0,9-5-1,5-9 0,6-9 0,3-7 1,4-8-1,-1-5 1,-3-9 1,-3-5-1,-1-1 1,-8-2-1,-2 6 1,-5 1-1,1 7 1,-5 19-1,0 0 2,0 0 0,-9 23-1,9 7 2,2 6-2,0 5-1,0-2-2,9 9-8,-8-25-27,15-3 0,-18-20 1,29 0-2</inkml:trace>
  <inkml:trace contextRef="#ctx0" brushRef="#br0" timeOffset="374">341 365 73,'0'0'34,"8"15"0,-13 5 0,15 12-30,-8 1 0,2 5-1,-2-7-2,-1-3-1,-1-4 0,-1-9-1,1-15 0,0 0 1,0 0-1,-13-16 1,11-7 1,2-3 1,2-2 0,6 1 1,1-5 0,4 10 0,0-2 0,2 12 1,0 5-2,3 11 0,-4 2 0,2 11-1,-7 7 0,1 3 0,-3 6-2,-2-4-1,-3 5-2,-7-17-8,9 7-25,-4-24 1,-3 14-3,3-14 2</inkml:trace>
  <inkml:trace contextRef="#ctx0" brushRef="#br0" timeOffset="780">736 468 94,'12'-26'37,"-12"26"-2,4-26-7,-4 26-23,-8-21-2,8 21 0,-28-5-2,8 10 0,-3 3 0,-2 8-2,3 5 1,1 7-2,9 8 0,3-4-1,12 3-1,3-9 1,9-2-1,3-9 2,6-8 1,2-11 1,-2-11 1,2-5 1,-3-13 1,-1-12 0,-6-9-1,0-7 1,-6-11-1,-1 0 0,-6-2 0,-3 9 0,-2 7-2,-1 14 2,-4 18 0,7 26-1,-22 16 0,12 19 0,2 14 0,2 11 0,3 6 2,4 2-2,7-1 0,5-8-1,4-7-1,-3-11-3,12 1-6,-17-29-26,17-2-4,-26-11 1,29-20-2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46.4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175 240 60,'4'-21'34,"-6"-6"0,3 1 1,-11-9-23,5 12-3,-12-10-1,8 11-2,-8-1-1,1 7-2,-2 3 0,18 13-1,-32-1 0,21 12 0,3 12-1,1 9 0,-3 7 0,11 7 0,1 5 0,-4 2 0,8 2 0,0-3 0,-3-1 1,3-2-1,-2-4 0,2-3 0,-7-5 0,5 0 0,-4-6 0,-3-6-1,6-2 0,-7-6-1,1-4 0,3-13-1,-6 15-2,6-15-8,0 0-26,0-26-1,10 13 0,-1-12 0</inkml:trace>
  <inkml:trace contextRef="#ctx0" brushRef="#br0" timeOffset="359">226 442 73,'0'0'36,"-22"-6"-2,2 8 2,-11-5-31,5 8-1,-9-2-2,5 0-5,8 12-22,0-12-9,22-3 0,-19 5-2</inkml:trace>
  <inkml:trace contextRef="#ctx0" brushRef="#br0" timeOffset="577">271 406 83,'0'0'37,"-9"19"1,-4-6-2,9 8-29,-9 2-3,8 9 0,-8 0 0,12 4-2,-4-1-1,11-2 0,7-8 0,6-7-1,6-5 0,-3-8 0,7-8-1,-7-7 1,5-8 0,-11-6 0,-6-8 0,-7-6 0,-11 4-1,-4-1 1,-5 2 0,-2 4-1,-7 7 0,-4 5-2,12 15-8,-12-3-26,30 5 1,-26 1-2,26-1 0</inkml:trace>
  <inkml:trace contextRef="#ctx0" brushRef="#br0" timeOffset="921">406 490 85,'9'23'35,"4"6"0,-4-12-8,11 15-20,-16-6-2,2 1 0,-7-12-1,1-2-2,0-13 0,0 0-1,-21-8 1,16-6 0,-3-6-1,4-6 0,4-6 0,7-1 0,1-1 0,9 4 0,6 4 0,1 4-1,-1 4-1,1 6 0,1 12-4,-25 0-22,29 0-10,-29 0-2,26-1 0,-26 1 0</inkml:trace>
</inkml:ink>
</file>

<file path=ppt/ink/ink3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01.5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149 385 88,'0'0'34,"-4"-29"0,4 29-2,-13-23-28,13 23-1,-26-6-1,10 14 0,-4 8 0,2 8-1,-2 8 1,5 3-2,5 5 0,3 1-1,7-5 0,4-8-1,9-6 0,0-11 0,5-11 0,2-11 2,-1-11 0,-2-9 1,-1-11 1,0-10-1,-7-9 0,1-5 1,-7-5-1,4 3 2,-8 2-1,2 11 0,-2 9 0,1 17 0,0 29 0,0 0 0,-5 29-1,5 16 0,0 10 0,2 9 0,-1 7 0,5 0 0,1-2-1,-1-8-2,6-9-1,-5-18-9,16 0-19,-23-34-8,32 15 1,-20-27-2</inkml:trace>
  <inkml:trace contextRef="#ctx0" brushRef="#br0" timeOffset="468">310 419 78,'15'8'35,"-15"-8"-1,36-7 1,-17-10-30,10 4 0,-11-8-3,3 4 1,-11-5-2,-3 2 0,-11 3-1,-5 4 1,-8 7-1,-1 12 2,-3 5 1,-4 11-1,2 4 1,5 9-1,4 2 0,7 6-1,5-3 0,8-5-3,11 0-3,1-15-6,19 6-20,-11-26-5,18 6 0,-11-19-1</inkml:trace>
  <inkml:trace contextRef="#ctx0" brushRef="#br0" timeOffset="733">635 417 70,'-5'-17'36,"5"17"-2,0 0-4,0 0-8,5 23-16,-1 3-3,-3 0 0,2 6-2,-3-1-1,2-2 0,-4-6-1,-2-9-1,4-14 1,0 0-1,-19-11 1,15-13 0,1-5 1,3-4 0,4-6 0,6 0 1,2 0-1,5 7 1,1 4-1,-1 8 1,1 7-2,-1 13 2,0 12-1,-4 6-1,0 9 0,-1 0-2,0 6-2,-10-8-2,7 5 1,-9-14-1,2-3 2,-2-13 3,0 0 3,0 0 2,0 0 3,7-14 2,-7 14 0,0 0 0,0 0-2,0 0-2,6 23-1,-6-3-2,1 1 0,-2-1-1,1 2-2,0-22-5,5 29-21,-5-29-8,11-15-1,-7-8-1</inkml:trace>
  <inkml:trace contextRef="#ctx0" brushRef="#br0" timeOffset="1794">942 362 88,'-7'-13'34,"7"13"2,0 0-7,0 29-23,2-4-2,4 10 0,-1-1 0,3 7-2,5-3 1,2-2-2,1-9-1,1-6 1,1-11-1,-4-10 0,-1-9 0,-4-8 1,-2-11-1,-7-7-1,0-4 0,-4-4-1,4 8-3,-9-10-11,12 20-21,-7-4 1,4 29-2,10-23 0</inkml:trace>
  <inkml:trace contextRef="#ctx0" brushRef="#br0" timeOffset="2106">1208 439 97,'13'-9'36,"11"12"-1,-16-26 0,14 17-31,-12-8-1,-1 1-1,-9 13-2,-6-19 0,-7 17-1,-7 8 1,-2 7 1,-3 6-1,4 10 0,3 7 1,4 2 1,7 0-1,15-2-1,7-1 1,9-5-1,8-11-1,6-3-1,-3-19-6,13 0-26,-15-23-3,7 0-1,-11-16-2</inkml:trace>
</inkml:ink>
</file>

<file path=ppt/ink/ink3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04.6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122 46 77,'0'0'34,"-6"-29"-2,6 29 3,-20-17-30,20 17 0,-25 10-1,12 10-1,-3 5 1,3 8-3,0 3 2,4 5-3,5 0 2,5-7-3,3-4 1,5-8-1,6-11-1,1-11 1,3-8 1,0-12 0,0-8 0,-2-5 0,-4-4 1,-2 2 0,-4 1 0,-4 11 1,-2 4 0,-1 19-1,0 0 1,0 13-1,6 13 1,3 4-1,0 5 1,2-4-2,2 1-2,4-12-3,13 6-21,-11-30-10,10 1-2,-4-22-1,10 0 0</inkml:trace>
</inkml:ink>
</file>

<file path=ppt/ink/ink3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05.1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132 370 88,'0'0'36,"-29"0"-2,16 20 2,-6 4-31,2 8-2,-2 7 1,4 6-1,2 2 0,6 1-2,7-4 0,12-7-1,2-9-1,8-14 1,0-4-1,4-11 0,-5-11 0,4-8 1,-9-1 0,-3-4 1,-5 4-1,-3 3 0,-5 18 1,0 0-1,0 0 1,7 18-1,0 6 0,3 4 0,6 0 0,3-5 0,3-7 0,-1-8 0,1-13 0,-3-11 0,-5-9 0,-6-7 0,-8-3-1,-6 2 2,-9 0-2,-5 9 1,-7 9 0,-4 9-2,2 15-3,-13-6-19,22 19-12,-4-5 0,12 4-1,12-21 0</inkml:trace>
  <inkml:trace contextRef="#ctx0" brushRef="#br0" timeOffset="515">425 504 65,'0'0'38,"0"0"-1,0 0 0,9 40-15,-13-17-18,11 12-2,-4 3 0,3 0-1,-2-4-1,2-7-1,-2-2-1,-4-25 0,0 0 0,0 0 0,12-19 1,-7-7-1,3 0 2,5-8 0,3-4 2,5 7 0,0-1 1,5 12 0,-3-1 0,1 14 0,-6 7 0,-1 13-1,-7 8-1,-3 9 1,-2 5-2,-1 3 1,-4 3-1,-3-3-2,2-3-2,-9-19-13,12 0-20,-2-16 0,0 0-2,-5-35-1</inkml:trace>
  <inkml:trace contextRef="#ctx0" brushRef="#br0" timeOffset="983">872 20 64,'0'0'39,"-4"-21"-2,4 21 0,0 0-12,0 0-20,0 0-1,0 27 0,0 3-2,1 6 0,-2 8-1,2 6 1,-2 5-2,-2 5 1,0 1 0,-1-4 0,1 0 0,-3-4 0,2-6 0,-2-6-1,5-3 0,-4-11-2,2-3-2,3-24-4,8 29-18,-8-29-12,13-4-1,-6-12 0,16 5 1</inkml:trace>
  <inkml:trace contextRef="#ctx0" brushRef="#br0" timeOffset="1279">945 422 78,'-28'0'33,"-8"0"-4,4 3-12,-1 0-45,3-3-1,11 3-2,6-4-2</inkml:trace>
  <inkml:trace contextRef="#ctx0" brushRef="#br0" timeOffset="1451">1027 357 66,'6'29'37,"-8"-6"-1,10 15 1,-10-6-16,11 12-19,-5 4 1,1 1-1,-5-6 0,4-5-1,-4-11-1,0-7 0,0-20 0,0 0 1,0 0-1,-9-23 0,9-4 1,3-2-1,3-9 1,7-1 0,0 1-2,4 3 0,4 6-1,-1 1-2,6 20-12,-10-9-20,14 15 0,-7-3-1,8 16 2</inkml:trace>
  <inkml:trace contextRef="#ctx0" brushRef="#br0" timeOffset="1731">1393 478 77,'0'0'34,"-16"0"0,-6 0 0,9 14-28,-11 1-1,-1 8-2,-4 2 1,2 6-3,1-3 1,7-3-2,6-4-1,6-3 1,7-18-1,8 13 1,-8-13-1,31-10 1,-15-5 1,2-4 0,-2-3 1,-1 3 1,-4-1 0,0 7 0,-7 0 0,-4 13 0,13 3 0,-4 16 0,-1 5-2,4 10 1,-2 4-2,2 1-2,2 5-2,-10-17-9,18 5-25,-22-32 1,26 16-2,-17-28-1</inkml:trace>
  <inkml:trace contextRef="#ctx0" brushRef="#br0" timeOffset="2184">1604 488 79,'-26'-3'35,"12"9"-1,-9-7 1,7 14-30,-9-6 0,3 13-3,-1 5 1,6 7-4,7 3 0,1-4-2,15 6-2,1-8 1,10-3 0,1-13 0,6-5 3,0-13 1,-3-11 2,2-10 1,-7-18 2,5-6 1,-8-15-2,5-4 2,-8-8-1,6 8-1,-8-3-1,2 15 0,-6 11-1,0 15 0,-4 18-1,0 13 0,-13 44 0,8-1-1,-7 19 0,8 6 1,-4 8 0,7 3-1,1-3-1,6-10-1,3-9-1,1-15-1,4-15 0,-14-27-1,26 0 0,-17-22 1,2-7 2,-2-11 1,0 1 1,-2 2 1,-1 2 2,0 15-1,-6 20 1,0 0 0,10 13-2,-6 16 0,-1 9-2,0-4-6,7 17-16,-4-25-13,7-3-1,-13-23 0,17-7 0</inkml:trace>
  <inkml:trace contextRef="#ctx0" brushRef="#br0" timeOffset="2714">1808 113 80,'0'-31'37,"-4"10"-3,4 21-3,1 22-47,1-4-17,8 11-1,-1 0-3</inkml:trace>
  <inkml:trace contextRef="#ctx0" brushRef="#br0" timeOffset="2886">2053 538 72,'-18'4'37,"18"-4"0,-21-6-1,3-7-16,2 19-18,2 1 0,-4 8 0,3 1 0,4 7-1,1 7-1,7-1 1,6 0-1,6 0 1,5-4-1,5-6-2,4-1 0,2-15-6,15 4-25,-11-19-2,9 3-2,-8-14 0</inkml:trace>
  <inkml:trace contextRef="#ctx0" brushRef="#br0" timeOffset="3151">2291 136 75,'0'0'37,"0"0"-2,-1 16 1,-14-13-24,18 14-7,-7-3 1,7 12-1,-8-3-2,7 9 0,-5 5-1,2 2 0,-4 2 0,2 5-1,0-1 1,-1-3-2,0 2 2,1-3-2,-1-4 1,-1-4-1,5-4-2,-4-7-1,2 3-2,2-25-11,-5 18-22,5-18 0,0 0 0,8-34 0</inkml:trace>
  <inkml:trace contextRef="#ctx0" brushRef="#br0" timeOffset="3432">2338 425 65,'-29'-7'28,"-9"8"-3,-1 10-25,6-3-28,-1 3 1,17-1-3</inkml:trace>
  <inkml:trace contextRef="#ctx0" brushRef="#br0" timeOffset="3603">2419 400 94,'8'22'38,"-6"-1"0,8 18-4,-6-4-29,1 11-3,-3 0 0,-2 1-3,-1 1-1,-9-23-12,7 0-23,3-25 1,0 0-2,-17-50 0</inkml:trace>
  <inkml:trace contextRef="#ctx0" brushRef="#br0" timeOffset="3775">2429 4 83,'1'-16'33,"-1"16"-10,4 24-22,5-7-33,4 20-2,-8-2-1</inkml:trace>
  <inkml:trace contextRef="#ctx0" brushRef="#br0" timeOffset="3931">2565 462 85,'-15'35'34,"4"-16"0,14 13 0,-8-4-30,5 10-2,-3-3 1,8 1-2,3-6 0,5-4-1,5-7 0,0-9 0,7-11 0,-3-13 1,-3-7-1,-5-13 1,-8-7-1,-6-3 0,-7 2-1,-11 1 0,-5 13-4,-17 0-25,8 15-5,-1 0 0,14 19-2</inkml:trace>
  <inkml:trace contextRef="#ctx0" brushRef="#br0" timeOffset="4212">2718 516 82,'9'32'36,"-11"-16"-1,9 16 0,-9-11-30,4 5-3,-2-1-1,-2-6 0,2-19-2,-9 14 1,9-14-1,-13-16 0,11-1 1,2-5 0,2-4 1,7-4 0,4-3 1,7 6 1,0 1-1,6 10 1,-3 1-1,2 13 1,-3 4 0,-2 16-1,-7 8 0,-5 8-1,-2 4 0,-3 1-2,-1 2-1,-8-14-10,14 2-25,-8-29-1,25 10-2,-3-26-1</inkml:trace>
</inkml:ink>
</file>

<file path=ppt/ink/ink3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15.3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327 97 62,'16'-13'36,"-16"13"-1,0 0 0,-32-6-11,10 19-20,-14 0-1,-5 6-1,-8-2 0,-2-1-2,8 0 0,4-6 0,19-2-2,20-8 0,0 0 1,19-13-1,8 2 0,8-4 2,-1 1 0,0 4 0,-7 2 1,-5 2 1,-22 6 1,17 4 0,-17-4 0,-4 36 0,-2-9 0,-1 9 0,1 3-1,-1 10 1,-2-1-1,5 1-1,0 0 0,-1-1 0,1-4 0,1-4-1,-1-5 0,2-8-2,4 0-1,-4-12-1,8 0-1,-6-15 0,16 3-1,-16-3 1,22-16 2,-9 3 1,0 0 1,0 3 3,0-5 0,-13 15 0,13-13 1,-13 13 0,-25 7-1,2 1 0,-10-3 0,-3 0-2,-4 2 0,1-7-3,9 15-13,1-24-21,29 9 1,-14-20-2,14 20 0</inkml:trace>
  <inkml:trace contextRef="#ctx0" brushRef="#br0" timeOffset="952">758 52 78,'0'0'37,"-5"-26"-1,5 26 0,0 0-27,-11 41-2,2-5-1,6 20-2,-7 8-1,4 13 0,-4 7-2,6 1 1,-2 1-1,3-5 0,2-7 0,-2-6-1,3-10 1,0-12-1,0-11-1,-4-16 0,4-6-2,0-13-2,0 0-6,-5-39-19,14 14-9,-5-13 2,12 5-2</inkml:trace>
  <inkml:trace contextRef="#ctx0" brushRef="#br0" timeOffset="1373">1193 401 88,'0'0'35,"26"2"1,-26-2-8,0 0-20,-31-5-3,-4 8-2,-13-3 0,-8 2-1,-8-1 0,3 0-2,2 2 0,10-1-2,11 4-1,8-11-10,30 5-23,0 0-1,14 6 0,3-10-1</inkml:trace>
  <inkml:trace contextRef="#ctx0" brushRef="#br0" timeOffset="1638">1186 579 85,'-13'18'37,"-16"-18"-2,0 13 3,-16-13-32,-4 8-2,-7-9 0,-2-1-2,3-2-1,0-3-3,13 10-8,4-18-27,17 10 0,10-11-1,11 16-1</inkml:trace>
  <inkml:trace contextRef="#ctx0" brushRef="#br0" timeOffset="2605">1711 67 76,'-5'-22'38,"6"7"-1,-7-2 0,6 17-28,5-13-2,-5 13-2,-2 25 0,1 5-2,-5 9-1,3 10 0,-6 6-1,5 6 0,-2 0-1,-1-3 1,3-2-1,-4-11 1,4-7-2,-2-3 1,3-11-1,-2-5-2,5-19 0,0 0-3,0 23-9,0-23-23,5-16 1,3-1-2,6 10 1</inkml:trace>
  <inkml:trace contextRef="#ctx0" brushRef="#br0" timeOffset="2871">1829 568 90,'0'0'37,"-13"3"-2,-9 4-7,-13-12-21,0 11-2,-12-6-2,-1 5 0,0 0-2,2 0-2,7 8-4,-2-16-32,21 3 1,1-10-2,19 10 0</inkml:trace>
</inkml:ink>
</file>

<file path=ppt/ink/ink3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21.4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0 93,'0'0'37,"0"0"-1,0 0-4,0 0-32,0 0-12,1 14-23,-1-14-1,0 0-2,16-3 1</inkml:trace>
</inkml:ink>
</file>

<file path=ppt/ink/ink3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20.9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 0 85,'0'0'37,"0"0"1,0 0 0,-7 38-32,3-9-1,4 12-1,-2 4 0,2 2-2,0-1-2,-1-6-3,5-3-3,-4-37-23,-6 27-9,6-27 0,10-15-1</inkml:trace>
  <inkml:trace contextRef="#ctx0" brushRef="#br0" timeOffset="187">92 53 70,'0'0'37,"0"0"-2,0 0 1,18 43-22,-17-11-10,2 11-2,-4-3 0,-1 0-1,0-7-2,-3-8 0,4-8 0,1-17-1,0 0 1,-13-13 0,15-9-1,-1-7 2,5-6 0,2-2 1,4-3 1,3 5 0,-2 0 0,5 11 1,-2 2 0,2 13 0,-1 9-1,0 13 1,-2 10-2,-1 10 1,-1 7-1,-2 4 0,-4-2-2,-4-3-1,0 1-4,-17-24-19,9-3-13,-9-22 0,7-5-1,-4-21 1</inkml:trace>
</inkml:ink>
</file>

<file path=ppt/ink/ink3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21.78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180 353 74,'0'0'37,"-25"-12"-1,25 12 1,-27 12-28,13 9-3,-11 2-2,7 8-1,-4 5-2,4 2-1,2 0-1,3-5-1,9-4 0,6-11-1,7-3 0,5-14 0,3-4 0,1-10 2,1-8 0,1-7 2,-2-6 1,-5 0 0,-1-4 1,-2 10 1,-5-3 1,-1 18-1,-4 13-1,0 0 1,16 21-1,-5 11 0,-4 8-2,6 4 0,-2 3-2,2-6-1,1 1-4,-11-28-18,15-2-15,-18-12 0,26-22-1,-21-12 1</inkml:trace>
  <inkml:trace contextRef="#ctx0" brushRef="#br0" timeOffset="359">378 16 65,'-1'-28'39,"1"28"-1,0 0 1,6 46-17,-15-7-16,9 19-2,-5 4 0,5 11-1,-3 0-1,3-3-2,-1-5-1,1-12-2,6-3-3,-12-29-23,16-1-9,-10-20-1,22-14 0</inkml:trace>
  <inkml:trace contextRef="#ctx0" brushRef="#br0" timeOffset="577">543 57 92,'13'-12'38,"-3"39"-1,-16-1 0,12 29-32,-6 5-1,5 14 0,-4 0-2,2-1-1,2-1-1,-4-13-3,3-1-3,-15-32-27,20-4-5,-9-22-2,0 0 0</inkml:trace>
</inkml:ink>
</file>

<file path=ppt/ink/ink3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23.0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97 104 58,'-8'-29'38,"5"14"-1,3 15 1,0 0-15,-9 28-17,5 17-2,-1 12-1,2 15 0,-2 7-1,-1 5-1,-1-6-1,1-7 0,-1-14 0,1-16 0,-1-16-1,7-25 1,-13 4 0,8-21-1,2-6 1,2-14-1,5-2 1,3-5-1,5-3 1,5 3 0,5 5 0,1 7 0,2 8 1,1 17-1,-2 19 1,-2 11-1,-4 14 1,-10 8-1,-6 2 0,-11 1 1,-7-4-1,-7-11 0,-5-8-1,-1-10 0,3-8-1,-1-10-3,12 7-10,-3-15-22,18 11 0,5-24-2,10 16 2</inkml:trace>
  <inkml:trace contextRef="#ctx0" brushRef="#br0" timeOffset="468">300 396 81,'-2'25'37,"4"19"-1,-8-8-1,10 14-31,-7-5-1,3-2-1,-1-8-1,1-6 1,-3-12-2,3-17 1,0 0 0,-9-17-1,8-9 0,1-9 1,4-6-1,2 0 1,7-2-1,5 4 0,3 3-1,4 8 0,5 10-2,-7-2-5,15 24-16,-18-11-11,6 11-1,-13-7-1,6 15 23,-19-12 8,0 0 4,13 4 6,-13-4 16,0 0 14,0 0 1,0 0-1,-17 3-19,17 21-8,-10-4-2,2 9-2,-7 5-1,4 2-1,0 1 0,2-2-1,5-7-1,4-6 0,4-6 0,-4-16 0,25 0 1,-11-13-1,2-11 1,-3-5 0,0-6 1,0-4 0,-8-7 1,-1 7 0,-1 2 1,-2 7 0,-1 8 0,0 22 1,0 0-2,7 29 1,-5 7-1,7 7-1,-5 9 0,2 2-1,5 2-1,-6-11-3,3 3-5,-15-30-21,23-1-9,-16-17 0,23-17 0</inkml:trace>
  <inkml:trace contextRef="#ctx0" brushRef="#br0" timeOffset="1061">750 440 78,'0'0'36,"20"10"-1,-24 15 0,14 15-30,-10-1-2,3 3-1,-6-2-1,-1-8-1,-1-6 0,5-26-1,-22 9 0,22-9 0,-13-34 0,11 8 1,4-8 0,6-4 1,5 1 1,6 1 0,2 1 1,1 9-1,0 3 1,-1 11 0,-3 11 0,-2 12-1,-5 10 0,-1 12 0,-5 5-1,-4 3-1,-1 4-2,-9-7-1,8 3-10,-16-28-25,17-13 0,0 0-2,0 0 1</inkml:trace>
  <inkml:trace contextRef="#ctx0" brushRef="#br0" timeOffset="1545">1142 389 80,'0'0'38,"-12"-31"-2,12 31 1,-17-19-30,17 19-2,-27 11-1,14 12-1,-3 5-1,5 10-1,0 4-1,5 2 0,6 1-2,6-6 0,7-4-2,-3-16-2,20 5-14,-12-27-18,12-3 2,-5-17-2,4-6 2</inkml:trace>
  <inkml:trace contextRef="#ctx0" brushRef="#br0" timeOffset="1779">1262 11 90,'4'-24'37,"-4"24"1,0 0 0,0 25-32,0 18-2,-4 9-2,4 18 1,-4 9-2,5 6 1,-1-1-2,2-6 0,-2-7-1,-2-17-1,2-8-1,-4-26-1,4-20 0,0 0-1,-15-26 0,11-12 0,5-6 2,2-8 0,6 0 3,4 6 0,6 0 2,7 14 1,-1 7 0,6 20 1,-6 10-1,2 20 1,-6 9-2,-3 11 1,-6 5-2,-5 2 0,-1 2-3,-10-10-2,8 9-12,-15-28-22,15-6 1,-4-19-2,0 0 1</inkml:trace>
  <inkml:trace contextRef="#ctx0" brushRef="#br0" timeOffset="2200">1540 523 64,'0'0'36,"20"-25"-2,0 17-3,-5-26-17,8 20-7,-10-13 0,4 11-2,-11-3-1,-1 5-1,-5 14-1,-18-11-1,1 17 0,-1 12 1,-3 5-2,-1 9 1,2 6 0,4 5-1,3-1 0,10-3 0,7 1-2,4-8-2,9-4-2,-3-23-9,21 7-20,-9-21-2,12 4-1,-9-17 1</inkml:trace>
  <inkml:trace contextRef="#ctx0" brushRef="#br0" timeOffset="2496">1844 389 67,'-9'-18'36,"9"18"-1,-9-32-3,9 32-20,0 0-6,-13 8-2,0 11-1,6 8-2,-2 4 1,5 6-2,3 2 1,5 5 0,0-6-1,5-5 0,-2-4 0,-4-4 1,-6-3-2,-7-4 1,-7-1-2,-11-4-3,8 11-17,-15-18-15,11 2 1,-2-11-2,8-1 1</inkml:trace>
</inkml:ink>
</file>

<file path=ppt/ink/ink3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32.5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218 1 4,'0'0'26,"0"0"2,0 0 3,0 0-12,0 0-1,0 0-2,18 0-2,-18 0 0,17 0-3,-17 0-3,16 0-1,-16 0-1,0 0-2,0 0-1,0 0 0,0 0-1,-33-1-1,4 1 1,-3 1-1,-3-1 0,1 2 0,2 1-1,4 1 1,7-2-1,4 2-2,17-4-2,-20 0-19,20 0-15,0 0-1,0 0-1,9-15 0</inkml:trace>
</inkml:ink>
</file>

<file path=ppt/ink/ink3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39.66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28 115 73,'0'-15'37,"-4"-4"-1,4 19 3,-6-20-29,6 20-1,3 26-3,2 4 0,-8 11-3,3 11 0,0 5-1,-3 5 0,1-1-2,1-5 1,-1-5-1,-1-12-1,3-9 0,0-30-3,-4 17-2,-9-33-12,17 2-20,-9-18-1,9-1-1,-7-12 2</inkml:trace>
  <inkml:trace contextRef="#ctx0" brushRef="#br0" timeOffset="234">46 103 69,'1'-16'36,"-2"2"-1,1 14 2,0 0-27,20 29-2,-13-3-2,11 11-1,-4 2-2,5 3-1,-3-5-2,-3-4 1,-1-8-2,-12-25 0,17 12 0,-17-12 0,18-32 1,-11 0-1,2-5 1,1-2 0,-1-2 0,1 7 2,-2 3 0,-2 10-1,-3 8 2,-3 13-1,3 23 0,0 6 1,-7 7-1,1 10-1,-2 4 1,4 4-1,-2-1 0,3-7 0,1-4-2,-2-10 0,5-5-2,-2-12-3,12 5-15,-14-20-19,0 0 1,15-23-2,-1 11 1</inkml:trace>
  <inkml:trace contextRef="#ctx0" brushRef="#br0" timeOffset="733">412 355 76,'17'-7'37,"-17"7"-1,20-14 1,-18-2-28,-2 16-3,14-25-2,-14 25 0,-3-20-1,3 20-1,-24-6 0,8 14-1,-6 5 1,5 7-1,-1 6 0,5 3 0,7 5-1,8 1 0,6-2 0,7 0-2,10-4-1,-5-15-4,18 8-16,-11-22-16,12-1 2,-8-15-3,7 0 3</inkml:trace>
  <inkml:trace contextRef="#ctx0" brushRef="#br0" timeOffset="1014">713 14 86,'0'-16'37,"0"16"0,-8 17 1,3 9-32,5 20-1,-7 5-1,6 6 0,-8 4-2,6-1 1,-4-5-2,5-6-1,-5-5 1,6-8-1,-1-5-1,-1-8-2,9-2-2,-6-21-15,0 0-18,0 0-1,25-19 0,-17-7 0</inkml:trace>
  <inkml:trace contextRef="#ctx0" brushRef="#br0" timeOffset="1233">780 328 77,'-14'-12'34,"-12"8"-1,-9-2-10,1 8-18,-2 5-13,1-4-22,6-2-2,12-1-2,17 0 1</inkml:trace>
  <inkml:trace contextRef="#ctx0" brushRef="#br0" timeOffset="1420">861 41 59,'0'0'39,"0"0"-1,14 39 0,-16-13-11,8 27-22,-10 1-1,5 8 0,-2-2-2,-4-1-1,1-5-2,-1-10 0,3-10-1,-3-14-1,2-7-1,3-13 0,0 0 0,-10-26 0,13 1 2,0-9 0,4-1 1,5 0 2,1 1 1,10 9 1,2 1 1,2 12 0,-2 11 0,5 11 0,-8 6-1,0 11 0,-5 5-1,-6 8 0,-9 1-1,0-1-1,-8-4-1,-7-7-2,4-2-4,-12-22-21,21-5-11,-8-15 0,16 1-1</inkml:trace>
  <inkml:trace contextRef="#ctx0" brushRef="#br0" timeOffset="1810">1191 312 80,'-3'-14'38,"3"14"-1,0 0 1,-10 27-30,-2-11-4,8 10-1,-5 0-1,5 4-2,4 0-1,1-2-1,11-1 0,1-7 1,9-7-1,1-7 1,6-10-1,-6-5 2,2-8 0,-8-8 0,-4-3 1,-13-3-1,-4 2 1,-9 1-1,-9 2 0,0 7 0,-4 6-1,-6 3-4,12 16-23,-8-6-7,28 0-1,-21 8-1</inkml:trace>
  <inkml:trace contextRef="#ctx0" brushRef="#br0" timeOffset="2153">1493 311 88,'0'0'37,"-6"-20"-1,6 20-1,-23 11-31,4 6 0,-4 5-3,1 5 0,2 7-3,6 0 0,6 1-1,3-8 0,10-4-1,3-10 1,10-7 1,-1-10 1,2-9 1,2-7 1,-4-12 1,3-6 1,-5-12 0,-4-5 0,-5-10 1,-1 5 0,-8-1 0,1 12-1,-5 7 0,0 22 0,7 20-1,-16 19 0,10 21-1,7 15 0,4 10-1,6 4 1,7 3-2,3-4 1,3-12-1,2-18-3,1-5-9,-12-33-27,11-9 2,-9-20-2,2-7-1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47.8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177 370 81,'0'0'37,"-6"-20"-2,6 20 0,-24-13-28,10 16-3,-8 2 0,0 14-1,0 6-1,0 7-1,3 3-1,2 2 0,12 3-2,-1-10 1,9 1-1,0-14 1,7-4-1,3-10 0,-13-3 2,28-16 0,-15-1 1,3-2 1,-4-7 0,1 1 0,-5-3 1,2 8 0,-3 0 0,-7 20 0,16-21-1,-16 21 1,19 16-2,-7 8 1,0 2-1,-2 1-1,5 7-1,-6-4-3,4 5-6,-13-18-27,14-6-2,-14-11 1,22-16-2</inkml:trace>
  <inkml:trace contextRef="#ctx0" brushRef="#br0" timeOffset="390">350 54 95,'-3'-35'37,"3"35"1,3-20-8,12 40-23,-15 10-1,8 14-2,-8 11-2,5 10 0,-1 2 0,1 4-1,-4-7-1,-2-9-2,3-2-7,-13-19-28,20-6-2,-9-28 2,17 7-3</inkml:trace>
  <inkml:trace contextRef="#ctx0" brushRef="#br0" timeOffset="593">552 110 64,'2'-33'38,"7"13"-1,-8 1 2,-1 19-14,0 0-18,12 27-2,-17-2-2,1 10 0,3 10-1,-2 7 0,-2 8-1,5 3 1,-3-2-1,2-4-1,-2-5-1,0-11-3,6 5-15,-8-24-20,10-9 0,-5-13 0,16-6-3</inkml:trace>
</inkml:ink>
</file>

<file path=ppt/ink/ink3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42.62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43 377 55,'-11'-17'37,"11"17"1,-8 13 0,8 10-10,-6-4-20,4 13-2,-5-2-1,8 8-2,-1-3-1,-3-6-3,8-3-5,-20-23-23,15-3-9,2-13-1,5-8 0</inkml:trace>
  <inkml:trace contextRef="#ctx0" brushRef="#br0" timeOffset="188">29 101 89,'5'-45'35,"-5"6"1,4 20-2,-4 19-30,0 0-5,5 25-22,-10-6-12,10 7-2,-1-1 0,9 2-1</inkml:trace>
  <inkml:trace contextRef="#ctx0" brushRef="#br0" timeOffset="390">278 275 92,'5'16'36,"-11"-3"1,4 16-4,-8-11-29,1 4-1,-2 1 1,8 3-2,1-1 0,8 1-1,0-3 0,1-3-1,-4-2 0,-3-5 0,0-13-3,-22 9-3,22-9-19,-31-3-13,18-5 1,-2-5-2,9 0 2</inkml:trace>
</inkml:ink>
</file>

<file path=ppt/ink/ink3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43.45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159 308 79,'-23'-4'37,"2"7"-2,11 15 1,-6-3-29,12 14-2,-2-6-1,11 7-1,0-1-1,8 0-1,-2-6 0,0 2-1,-7-7 1,-4 1-1,-4-6 0,-9 0 1,-7-1-2,-3-3 0,2-1-2,-5-8-5,26 0-27,-21-7-2,21 7 0,4-20-1</inkml:trace>
  <inkml:trace contextRef="#ctx0" brushRef="#br0" timeOffset="265">254 350 95,'0'0'37,"-4"26"-1,0 13-8,2-12-23,-1 12-1,1 0-2,2-1-1,4-3-1,7-9-1,7-6 1,5-11-1,2-9 0,1-12 1,-5-11 0,-3-6 0,-5-10 1,-13-3-1,-5 0 0,-8 6 1,-4 7-1,-5 10-1,1 14-1,-10 2-11,14 19-23,-1 1-1,8 6 0,3-6-1</inkml:trace>
  <inkml:trace contextRef="#ctx0" brushRef="#br0" timeOffset="655">476 401 91,'-13'-6'37,"13"6"0,-13 19-5,24 2-25,-15 2-3,6 6-2,-2 0 0,10 0-2,3-4-1,4-8 0,3-8 0,1-11 0,0-6 0,-3-10 0,-4-8 0,-2-3 1,-6-4 1,-1 0 0,-5 1 0,2 7 1,-4 7 0,2 18-1,0 0 1,3 17-1,-1 15 0,1 4-1,1 9-1,3-1-4,8 11-9,-14-24-25,17-8 2,-5-16-2,4-10 2</inkml:trace>
  <inkml:trace contextRef="#ctx0" brushRef="#br0" timeOffset="967">771 399 80,'15'-11'36,"-6"24"-1,-9 5-1,15 13-28,-16-1-3,0 6-2,-2-4 0,-2-5-1,-2-5-1,7-22 0,-17 12 0,17-12 0,-10-29 1,7 3 0,4-6 1,8-1 1,2-8 1,11 7 1,0-1 0,5 12 0,-2 4 0,2 13-1,-3 11-1,-3 13 0,-6 11-1,-6 10 0,-5 3-1,-4 3-2,0 5-2,-10-16-9,14 6-25,-11-18-1,14-8 2,-7-14-3</inkml:trace>
  <inkml:trace contextRef="#ctx0" brushRef="#br0" timeOffset="1326">1167 444 79,'8'-23'38,"-9"-6"-2,8 10-2,-7-7-25,0 26-3,-3-23-2,3 23-1,-26 9-1,6 14-1,-2 6-2,-2 7-1,2 7-2,3-2 1,15 2-2,-2-8 0,16-5 1,2-11 0,6-11 2,7-12 2,-3-12 1,2-10 3,-3-14 0,3-5 1,-6-19 1,5-6-1,-9-13 0,2 7-1,-3 2 0,-4 10-1,-5 14-1,-7 22 0,3 28-1,-18 22 1,5 30-2,5 19 1,4 8-1,4 5 0,10 1-1,3-11 0,9-10-4,-3-33-13,17-13-21,-12-24-1,8-14 0,-7-24-2</inkml:trace>
</inkml:ink>
</file>

<file path=ppt/ink/ink3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1:44.2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299 0 67,'-21'14'32,"-8"5"-1,-11 0-6,-9-5-54,-3-7-1,-2-5-3,0-18 0</inkml:trace>
</inkml:ink>
</file>

<file path=ppt/ink/ink3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49.14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118 9 87,'0'0'38,"0"0"1,-16-12 0,16 12-31,-19-1-2,19 1-2,-26 6-1,26-6-2,-21 15-4,5-20-14,16 5-22,-18 2 0,18-2-1,0 0-1</inkml:trace>
  <inkml:trace contextRef="#ctx0" brushRef="#br0" timeOffset="203">92 194 72,'0'0'40,"-24"5"-2,24-5 1,-26 9-20,26-9-17,-10 19-5,-9-16-32,19-3-3,-13-7 0,13 7-2</inkml:trace>
</inkml:ink>
</file>

<file path=ppt/ink/ink3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51.1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53 467 83,'-6'-17'37,"6"17"1,0 0 0,0 0-30,-7 28-1,7 3-1,-5 3-3,8 10 1,-9-2-2,5 3-1,-2-3-3,-3-16-2,10 7-12,-4-33-23,0 0 1,-11-30-2,15 1 0</inkml:trace>
  <inkml:trace contextRef="#ctx0" brushRef="#br0" timeOffset="203">-10 15 85,'0'-25'34,"0"25"0,0 0-3,0 0-57,14 28-5,-5-7-3,3 2-1</inkml:trace>
  <inkml:trace contextRef="#ctx0" brushRef="#br0" timeOffset="375">484 108 93,'-8'-32'37,"-4"12"0,-12-2-4,11 19-27,-13 3-1,7 18 0,-5 3-2,8 13 0,0 3-1,7 8-1,0 2 0,6 2 0,-3-3 0,2 0 0,3-5-1,-4 3 0,1-4 1,-1 0-1,2 0 0,2-6 0,1-2 0,6 3 1,-6-4 0,4-4-1,-2-5-1,1-7-1,1 1-3,-4-16-11,0 0-21,9-22-4,4 12 2,-7-16-2</inkml:trace>
  <inkml:trace contextRef="#ctx0" brushRef="#br0" timeOffset="687">420 515 79,'-22'-18'33,"-3"18"-2,-6 8-12,-3-7-47,2-1-3,-2-3-1,6-1-1</inkml:trace>
</inkml:ink>
</file>

<file path=ppt/ink/ink3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52.2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63 335 71,'14'-9'36,"-1"-7"0,9-1 1,-18-14-26,21 9-2,-16-11-2,2 7-2,-12-3-1,-4 10-1,-8 5-1,-4 11-1,-8 7 0,2 13 0,-1 9 0,2 9 0,4 4-1,10 5 1,3-2-2,5-1 0,12-4-2,-2-12-5,22 5-23,-12-22-8,14-7 1,-10-14-2</inkml:trace>
  <inkml:trace contextRef="#ctx0" brushRef="#br0" timeOffset="266">265 134 90,'-3'-17'37,"3"17"0,-5 15 0,6 12-31,-5 5-2,4 10-1,-2 2-1,4 3-1,3-3-1,1-9 0,4-15 1,-10-20-1,26 9-1,-11-24 1,-1-11 0,-2-12 0,-5-8 0,-1-8 0,-5 4-1,-3-3-2,-4 10-4,-12-3-26,14 12-5,0 7 2,4 27-3</inkml:trace>
  <inkml:trace contextRef="#ctx0" brushRef="#br0" timeOffset="578">505 190 86,'13'-12'37,"-5"-7"-1,9 5 1,-20-12-31,8 12 0,-11 0-2,6 14-1,-22-4-1,5 20-1,-4 10 1,4 8-1,0 9 0,7 6 0,4 2-2,7-4 0,8-2-2,4-13-3,13 3-10,-7-29-22,13-2 1,-8-17-2,5-6 3</inkml:trace>
  <inkml:trace contextRef="#ctx0" brushRef="#br0" timeOffset="780">660 214 79,'-1'-16'35,"1"16"0,0 0-3,14 35-21,-14-13-5,5 10-2,-5-5-2,0 4-1,-5-9 0,-2-9 0,7-13-1,-16-6-1,7-15 1,2-5 0,7-6 0,6-1 0,6 0-1,4 2 0,5 10 0,2 5 0,2 8-1,-3 8 1,-4 10-1,-4 5 1,-6 5 1,-3 5 1,-5 0 0,-3 4 1,1-3 1,7 4-1,0-5 0,7-1 0,5-6 0,4-11-1,5-7 0,2-9 0,-1-11-1,-1-7 1,-5-14 1,-3-4-1,-5 3 1,-5 6-1,-3 10 1,-5 26 0,0 0-1,3 17 1,-6 28-3,3 16 3,1 11-2,3 12 1,2 5-1,0-4 1,0-3-1,-3-7 1,-5-15 0,-6-11-1,-7-11-2,-9-21-2,2 0-6,-16-27-22,17 3-8,0-13 1,8-5-2</inkml:trace>
</inkml:ink>
</file>

<file path=ppt/ink/ink3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53.9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81 133 59,'-1'-30'37,"-7"2"0,8 28 1,-14-10-13,23 40-18,-18 12-1,5 22-2,-1 9-1,4 9 0,-1 3-2,1-4 0,1-7-2,-2-13 1,-1-16 0,-2-16 0,-3-16-1,8-13 0,-17-13 0,11-10 1,3-6-1,3-6 1,5-2-1,6 3 1,5 2-1,7 7 2,2 5-1,2 8 1,-2 12 0,-2 10 0,-5 9-1,-5 7 1,-11 5-1,-6 5 1,-7 2-1,-5-5-1,-3-4-2,-10-17-7,16 1-23,-9-15-6,22 2 2,-17-26-3</inkml:trace>
  <inkml:trace contextRef="#ctx0" brushRef="#br0" timeOffset="422">315 397 98,'10'17'37,"-8"4"0,6 24-9,-16-10-23,14 11 0,-6-5-2,1-2-1,-2-9 0,-2-11-1,3-19-1,0 0 0,-13-20 0,13-11 0,1-1-1,5-5-1,5 2 0,5 0-1,12 10-2,-2 4-1,10 8 0,-8 1 0,6 12 0,-11-6 3,3 5 1,-8-2 1,-18 3 3,19-7 2,-19 7 1,0 0 0,-13 8 0,2 11-2,-6 4 0,0 9-1,-1 3-1,2 1-1,6 1 0,2-8-1,8-3 0,4-10 0,9-8 1,3-10-1,4-10 1,-1-5 0,0-11 1,0-5 0,-5-7 2,-2 4-1,-4 0 2,0 8-1,-4 9 0,-4 19 0,0 0 0,13 31-1,-13 8-1,4 8 0,1 6-4,-5-2-1,8 3-6,-14-28-19,15 0-10,-9-26 1,26 1-2</inkml:trace>
  <inkml:trace contextRef="#ctx0" brushRef="#br0" timeOffset="936">804 549 79,'4'-17'36,"-4"17"0,18-10-3,-8 30-23,-7-2-4,4 9-2,-7 5-2,1 1-1,-3-1-1,-6-11-2,1-7 0,7-14-1,-16-1 0,10-15 1,5-10 0,4-5 1,6-4 1,6 3 1,4-1 2,7 10 1,-1-2 0,5 15-1,-8 4 1,0 15-1,-7 5 0,0 11-1,-11 7-1,-2 0-1,-2 7-2,-7-13-6,12 9-23,-6-19-8,11-3 2,-10-13-3</inkml:trace>
  <inkml:trace contextRef="#ctx0" brushRef="#br0" timeOffset="1280">1245 522 57,'4'-28'38,"-8"-1"-2,1 10 0,-10-5-8,13 24-22,-14 13-2,1 10-1,-3 7-3,0 8-1,7 6-3,-1-5-2,19 6-2,-2-20-1,15 5 0,-3-24 0,11-3 3,-3-19 3,2-12 3,-3-12 2,-10-24 5,6-4 1,-13-22 1,5 8 0,-14-9-2,10 14 0,-8 6-2,3 17 0,-6 17-1,1 37-1,0 0-1,-3 45 0,2 13 0,1 14-1,1 11 1,1 4-2,3 0-1,0-10 1,-1-12-1,2-16 0,-5-21-1,-1-28 0,0 0 0,7-19 1,1-8 0,2-11 0,3 3 0,4 0 2,6 13-1,2 14 1,2 14 0,2 14 0,-7 9 0,3 14 0,-8-2 0,-4 4 0,-2-12-3,-3-18-8,12-4-19,-3-24-11,14-8 0,5-23-1</inkml:trace>
</inkml:ink>
</file>

<file path=ppt/ink/ink3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1:58.8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63 479 74,'-20'-10'36,"20"10"0,-16 17 0,19 5-29,-11-2-1,10 17-2,-5-2-1,7 4-1,2-3-2,7-5 0,3-9 1,7-6 0,-1-16 0,6-12 0,-2-11 1,-1-6 0,-8-9 0,-8-3 0,-8-1 0,-8 3-1,-8 8 0,-8 6-1,-3 9 0,-5 8-2,2 9-1,-5-2-8,16 14-26,-2-4-1,20-9 1,-10 16-2</inkml:trace>
  <inkml:trace contextRef="#ctx0" brushRef="#br0" timeOffset="343">448 83 79,'-1'-38'38,"3"12"-1,-12 4 1,10 22-26,0 0-6,-23-1-2,6 11 0,1 12-1,-2 1-1,7 9-1,0 2 1,4 5-1,6 0 0,2 2 0,3 1-1,1-3 1,-1 1-1,1-1 1,-1-3-1,-4-1 1,0 0-1,-2-4 0,0 1 0,0 0 1,-1-5-1,2 0 0,1-7-1,-2-4-2,7 0-1,-5-16-9,0 0-20,16-9-7,1 3 1,-4-15-1</inkml:trace>
  <inkml:trace contextRef="#ctx0" brushRef="#br0" timeOffset="671">506 469 82,'-16'-7'34,"-10"1"-2,-5 17-7,-3-6-33,0-4-23,-4-4 0,8-4-3,-1-2 1</inkml:trace>
</inkml:ink>
</file>

<file path=ppt/ink/ink3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2:00.00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171 16 86,'-13'-18'36,"13"18"1,-25-3-6,12 20-25,-9-3-1,4 17-2,-7 2-1,3 4 0,5 1-2,8-2-1,2-5 0,9-8 0,9-5 0,5-12 0,5-9 0,1-7 2,0-11-1,-3-6 2,-3-2-1,1-4 2,-9 4-1,0 5 1,-5 6-1,-3 18 0,0 0 0,19 23 0,-9 5-1,4 6 0,3 0-1,-1-2 0,3-4-1,0-10-2,3-3-5,-22-15-26,29-21-5,-13-4 0,7-3-2</inkml:trace>
</inkml:ink>
</file>

<file path=ppt/ink/ink3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02:00.8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138 237 77,'-10'-16'37,"10"16"-1,-17 0 1,13 13-28,-12-6-3,4 14-1,-5-4-1,5 7 0,2 1-2,9 2 0,3 0-1,14 3 1,2-3-2,3 1 1,0-1 0,-4 0-1,-8-4 0,-6-4 0,-12-4 0,-11-5-1,-2-1 0,-4-11-3,4 8-5,-8-15-26,30 9-3,-17-14-1,17 14 0</inkml:trace>
  <inkml:trace contextRef="#ctx0" brushRef="#br0" timeOffset="312">206 449 72,'23'-10'38,"-4"-8"-1,6 4 1,-14-10-23,12 5-9,-14-7-1,-3 7-2,-10-2 0,4 21-1,-19-13-1,0 21 0,-3 8 0,1 9 0,-2 8-1,4 4 0,4 4-2,2-3-2,13 1-3,-4-17-11,23 4-20,-3-14 0,11-3 0,-5-12 0</inkml:trace>
  <inkml:trace contextRef="#ctx0" brushRef="#br0" timeOffset="530">384 455 67,'12'-24'36,"5"13"0,-17 11 0,27-2-23,-27 2-5,25 21-3,-19-2-1,0 1-2,-6 1-1,-5-4-1,-2-4 0,7-13-1,-17 8 0,17-8 0,-9-24 0,10 4 1,7-6 0,5-2 1,4-3 1,3 5 0,-1 4 1,3 7-1,-5 9 1,0 12-1,-1 9-1,-5 10 0,-3 2-1,-3 6 1,-4-1-2,-2-9 1,-4-4-1,5-19 0,0 0 0,-13-6 0,13-11 0,3-8 0,3-7 1,5 1 0,4 2 0,5 3 1,2 5 0,1 11 0,-1 10 0,-2 12 1,-3 9-2,-4 13 1,-4 4 0,-5 4-1,-4 1-1,-7-8-1,4-1-5,-16-26-17,19-8-14,0 0-1,8-16-1,2-12 0</inkml:trace>
  <inkml:trace contextRef="#ctx0" brushRef="#br0" timeOffset="1170">1082 399 86,'13'-22'35,"-17"3"1,4 19-8,-35-16-21,19 18-2,-11 5-1,1 11-2,-3 8 0,4 8-1,7 4-1,0-2-1,10 1 0,6-11-1,8-1 0,4-12 1,6-9-1,4-8 2,2-8 0,0-7 1,-1-7 1,0 0 1,-6-7 0,0 7 0,-6-2 1,-1 14-1,-8 14-1,16 0 1,-10 20-2,6 14 1,-7 4-1,4 4-1,-2 5-3,-7-12-3,12 8-15,-12-43-18,6 14 1,-6-30-3,10 0 2</inkml:trace>
  <inkml:trace contextRef="#ctx0" brushRef="#br0" timeOffset="1576">1234 385 61,'5'19'38,"-4"-6"-1,3 12 0,-4-8-15,15 14-17,-17-3-2,-1-2-1,-2-4-1,5-22-1,-16 13-1,16-13 1,-6-28-1,7 2 0,7-3 1,3-6-1,7 0 2,3 7 0,2 3 1,2 13 0,1 6 0,-1 17 0,-4 9 0,-1 12-1,-4 8 0,-6 7 0,-1-1-1,-7-2-3,1 4-10,-12-24-25,12-4 1,-3-20-2,0 0-1</inkml:trace>
  <inkml:trace contextRef="#ctx0" brushRef="#br0" timeOffset="2.37644E6">1669 73 24,'2'-17'30,"-2"17"3,3-22 0,-3 1-11,0 21-7,8-16-1,-8 16-5,0 0-1,0 0-2,0 0-1,15-1-1,-15 1 0,3 25-2,-3-6 1,4 6-1,-7 2-1,3 8 1,-1 3-1,-4 6 0,2-1 0,1 1 0,-4-1 0,1 1 0,3-1-1,-1-4 1,1-4-1,-1-3 1,3-2-1,0-7 0,0-3 0,5 2 1,-5-7-1,3 0 0,-3-15-1,5 20-1,-5-20-1,0 0-5,13 15-11,-13-15-21,8-19 2,-7 0-2,11 3 2</inkml:trace>
  <inkml:trace contextRef="#ctx0" brushRef="#br0" timeOffset="2.37686E6">1771 374 68,'0'0'34,"-16"-2"0,1 0-8,2 15-17,-6-11-5,-1 4-1,-4-4-4,-5-3-9,6 1-22,1-4-2,6-1 0,16 5 0</inkml:trace>
  <inkml:trace contextRef="#ctx0" brushRef="#br0" timeOffset="2.37715E6">1875 315 63,'0'0'37,"-19"-2"-2,16 27-5,-3-12-12,11 15-10,-11-3-2,10 10 0,-7-3-3,5 2 0,-2-5-3,-2-6-2,7-1-3,-5-22-17,-6 13-15,6-13 0,1-14-1,-1-8 1</inkml:trace>
  <inkml:trace contextRef="#ctx0" brushRef="#br0" timeOffset="2.37734E6">1895 167 72,'1'-42'37,"7"14"-2,-8 6 2,0 22-27,4-18-5,-4 18-4,0 0-4,0 0-14,-9 16-19,9-16 0,9 18-1,-9-18 1</inkml:trace>
  <inkml:trace contextRef="#ctx0" brushRef="#br0" timeOffset="2.37761E6">2168 424 65,'0'0'35,"0"0"0,0 0-5,-10-26-17,10 26-6,-20-10 0,20 10-2,-32 3-1,15 2 0,-7 6-2,4 3 0,0 5-1,4 2 1,5 1-1,6 4-1,7-4 1,9 1-1,8 1 0,3-4 1,8-1-1,0-4 1,2-5-1,-1-4-1,2-3-2,-10-18-10,7 6-25,-5-14 0,5-5-2,-5-13 0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0:49.4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23 161 78,'0'-32'39,"-4"5"-1,5 14 1,-9-3-20,8 16-15,0 0 0,0 0-3,0 0-2,-10 14-4,12 7-17,-2-21-16,-1 21 0,1-21-2,7 28 2</inkml:trace>
  <inkml:trace contextRef="#ctx0" brushRef="#br0" timeOffset="857">35 515 68,'0'0'37,"-9"-16"-1,9 16 2,3-16-24,-12 3-3,9 13-3,0 0-1,-3 17-3,3 2 0,-1 7-1,-2 5-2,2 2 1,-2 2-1,1-2 0,-1-4-2,-1-9 0,7-1-4,-3-19-15,0 0-21,0 0 2,0 0-1,19-11 0</inkml:trace>
  <inkml:trace contextRef="#ctx0" brushRef="#br0" timeOffset="1154">207 489 73,'-5'16'36,"10"5"2,-8 4-2,14 10-20,-9-3-11,5 5-2,-5 1 0,0-5-2,-2-5-1,-2-8 0,-3-7-1,5-13 0,-13 0 0,13 0 0,-13-29 1,9 7 0,2-5 1,4-6-1,7-4 1,4 5 1,0 2 0,4 3 0,-1 5 0,3 2 0,-1 6-1,0 12 1,-2 4-1,0 12 1,-2 4-1,-4 7 0,-3 4-1,-2 3 0,-1 3-2,-8-5-1,4 6-5,-15-20-28,15-3-3,0-13 2,0 0-3</inkml:trace>
  <inkml:trace contextRef="#ctx0" brushRef="#br0" timeOffset="1559">542 121 83,'5'-15'38,"-5"15"-1,0 0 2,0 0-31,8 26-2,-8 5 0,5 6-2,-4 8-1,2 9-1,0 2 0,0 2 0,-2 0 0,2-1-1,-4-5-1,1-1 1,-3-8 0,1-2-1,2-6-1,-4-11 0,4-2-2,0-22-2,0 25-8,0-25-25,0-15-2,4-8 2,9 1-2</inkml:trace>
  <inkml:trace contextRef="#ctx0" brushRef="#br0" timeOffset="1809">682 481 80,'0'0'34,"0"-17"-2,0 17-6,-24 0-20,7 3-4,-8 4-4,-14-2-30,10-3 0,2-3-2,3-5 0</inkml:trace>
  <inkml:trace contextRef="#ctx0" brushRef="#br0" timeOffset="2183">723 629 47,'0'0'33,"19"3"1,-6-3-3,-3-17-12,12 8-6,-14-13-2,12 8-3,-12-11 0,6 5-3,-10 0 0,4 7-2,-7 0 0,-1 13-1,-6-14-1,6 14 0,-20 8-1,6 5 1,-1 7-2,2 8 3,0 2-2,2 6 1,6 2-2,4 0 0,7 1-2,1-9-3,12 1-6,-19-31-22,27 21-6,-10-24 3,8-2-1,-10-21 16,9 10 11,-12-18 7,-1-5 8,8 10 25,-12-3 6,3 11-2,-5 2 2,8 20-14,-13-1-9,14 16-4,-12 4-3,6 9-2,-3 3-2,-2 0 0,-2-1 0,-1-8 0,-3-6-1,3-17 1,-14 9 0,14-9 1,-15-28-1,11 7 1,1-11 1,9-3-1,1-1 0,7 2-1,4 4 0,2 8-1,-1 2 0,-2 3-3,3 17-3,-20 0-21,21-2-10,-21 2-2,26 6 1,-26-6-1</inkml:trace>
  <inkml:trace contextRef="#ctx0" brushRef="#br0" timeOffset="2791">1284 512 87,'0'0'38,"-9"-13"0,14 26 1,-5-13-29,4 39-4,-4-4-1,7 15-1,-3 8-1,2 15 0,-1 4-2,2 2 0,-4-3 0,0-4 0,-3-5-3,-3-13 0,0-8-3,-7-24-5,13-3-27,-16-25-2,13 6-1,-13-41 0</inkml:trace>
  <inkml:trace contextRef="#ctx0" brushRef="#br0" timeOffset="3025">1320 613 86,'22'-32'36,"-6"2"1,14 14-1,-16 2-27,20 25-2,-16 4-3,4 9-1,-6 7-2,-10 5 0,-8 2-1,-11-2 0,-8-3-3,-17-15-6,8-1-27,-14-16-2,7-3 0,-5-14-1</inkml:trace>
  <inkml:trace contextRef="#ctx0" brushRef="#br0" timeOffset="3836">1615 550 68,'0'0'35,"-9"11"-1,12 8 2,-3-19-24,5 33-5,-8-8-1,10 7-1,-10-5-1,6 2-1,-7-11-1,-1-2 0,5-16 0,0 0-1,-17 1 0,10-18 0,1-11 1,1-5-2,5-5 1,5 2-1,1-6 1,5 6-2,2 1 1,0 9-2,5 11-3,-11-4-11,10 17-22,-17 2 1,23-5-1,-23 5-1</inkml:trace>
  <inkml:trace contextRef="#ctx0" brushRef="#br0" timeOffset="4179">1778 545 81,'0'0'37,"18"9"-3,-2-9 3,-16 0-30,23-13-1,-23 13-2,13-22 0,-13 9-2,0 13 0,0-25 0,0 25-1,-9-14 0,9 14 0,-19 7 0,8 12 0,-2 1-1,4 12 1,0 0-1,5 3 1,0 3-1,5-5 0,6-1-2,-1-12-2,14 6-9,-20-26-24,35 9-1,-13-18 1,8-1-2</inkml:trace>
  <inkml:trace contextRef="#ctx0" brushRef="#br0" timeOffset="4507">2088 22 97,'3'-12'36,"-8"-1"2,5 13-6,0 0-27,10 28 0,-15-12-1,5 13 0,-3 3-1,1 11-1,-2 4 0,1 0 0,0 6-1,-1 0 0,2-2 0,-3 0 0,0-5-1,1-4 1,0-4 0,-1-2-1,4-7 0,-4-4 0,3-4-3,2-21-1,-2 26-5,-14-26-24,16 0-7,0 0 2,20-14-3</inkml:trace>
  <inkml:trace contextRef="#ctx0" brushRef="#br0" timeOffset="4787">2167 496 66,'-21'-9'31,"2"12"-2,-6 0 0,-10 6-38,2-3-20,-7-8 1,5 4-3,-3-13 1</inkml:trace>
  <inkml:trace contextRef="#ctx0" brushRef="#br0" timeOffset="5177">2400 525 80,'0'0'37,"3"-19"-3,-3 19 2,-3-14-29,3 14-2,-14 1-1,14-1-1,-26 22-1,10-2-1,-3 5 0,0 4-1,3 3 0,6-3-1,1 0-1,2-5 1,10-4-2,-3-20 1,13 15 0,0-19 1,0-7 1,3-2 1,-2-10 2,4 1-1,-7-4 2,4 9-1,-8-6 1,2 8-1,-4 2 0,-5 13 0,0 0-2,0 0 1,15 25-2,-9-6 1,-2 5-1,2 5-1,1 2-2,-3-7-3,14 11-21,-18-35-12,24 13 1,-24-13-1,28-29 0</inkml:trace>
  <inkml:trace contextRef="#ctx0" brushRef="#br0" timeOffset="5583">2615 96 88,'-1'-35'36,"5"18"0,-4 17 1,0 0-29,6 17-1,-2 12-2,-4 4-2,5 9 0,-5 5-1,4 6 1,-4 0-2,0-3 1,0-2-2,-3 0 2,-1-3-2,-2-4 0,0-4 0,2-3 1,1-4-3,0-5 1,2-1-3,1-24-6,4 21-28,-4-21-1,0 0 0,17-16 0</inkml:trace>
  <inkml:trace contextRef="#ctx0" brushRef="#br0" timeOffset="5848">2753 474 71,'0'0'34,"-16"-14"-1,-3 9 0,-3 4-23,-4 2-10,-5-5-6,5 5-25,0-3-2,7 0 0,19 2-1</inkml:trace>
  <inkml:trace contextRef="#ctx0" brushRef="#br0" timeOffset="6113">2834 526 73,'0'0'39,"-12"-14"-2,12 14 2,0 0-17,-7 33-18,4-11-1,3 10-1,-3 4-2,-3-3-3,6 8-6,-13-16-27,13-7-2,0-18 2,-4-21-1</inkml:trace>
  <inkml:trace contextRef="#ctx0" brushRef="#br0" timeOffset="6285">2750 258 76,'-4'-50'35,"-2"9"-2,7 10-1,-1 31-33,0 0-29,7 14 0,4 12-5,4 8 1</inkml:trace>
  <inkml:trace contextRef="#ctx0" brushRef="#br0" timeOffset="6472">3007 467 88,'0'16'36,"-3"-3"-1,5 17 1,-11-2-32,8 11-2,-4 0-1,4 8 0,1-5-1,6-2 1,-2-7-1,8-9 0,2-11 0,5-12 0,1-7 1,2-11 0,-3-9 1,-4-3-1,0-10 1,-6 1-1,-8-1 0,-5 6 0,-8 2-1,-2 7-1,-7 8-1,-6 1-4,10 24-22,-12-9-9,10 10 1,4-3-3</inkml:trace>
  <inkml:trace contextRef="#ctx0" brushRef="#br0" timeOffset="6815">3224 497 92,'9'31'35,"-8"-8"-1,6 16-7,-2-8-24,-1 5 0,-2-4-1,-2-2-1,-2-5-2,-2-12 0,4-13 0,-13 0 0,13 0 0,-13-28 0,10 2 2,3 0 0,0-4 2,7 4 0,3-2 0,6 9 1,1-1 1,2 10-2,-1 1 0,2 6 0,-3 3-1,1 6-1,-4 1 0,-1 9 0,-1 4-2,-7 2 2,3 3-1,-7 2-1,-1 2 0,-4-3 0,2 3-3,-6-14-4,9 12-19,-1-27-11,-6 15 0,6-15 0,13-10 1</inkml:trace>
  <inkml:trace contextRef="#ctx0" brushRef="#br0" timeOffset="7236">3597 476 70,'0'0'33,"0"0"1,0 0-1,-17 24-23,4-11-8,0 8 2,3-1-1,7 5 0,1-1 0,11-1-1,2-1-1,5-2 1,-3-1-2,0-3 1,-8 2-1,-8-4 0,-6 3 0,-8-2-2,-2 5-1,-16-11-11,6 8-21,2-9 1,2-4-3,2-11 2</inkml:trace>
</inkml:ink>
</file>

<file path=ppt/ink/ink3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1:40.9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150 574 46,'8'-18'30,"-8"18"4,5-31-11,-5 31-5,4-24-4,-4 24-3,-6-21-3,6 21-3,-17-5 0,17 5-1,-29 16-1,11 1-1,0 3-1,-1 6 1,0 3-2,2 0 1,5 0-1,3-4 0,6-5 0,6-4 0,-3-16-1,19 16 1,-3-15-1,1-7 1,1-4 0,-2-4-1,-2-8 1,2-4 0,-7-3 0,0 0 0,-5-1 1,0 5-1,-1 6 1,-3 19 0,0 0 0,0 0 1,6 34-1,0-4 0,-3 6-1,1 2 0,5-3-2,-7-11-5,11 9-15,-13-33-17,19 12 3,-19-12-2,21-22 1</inkml:trace>
  <inkml:trace contextRef="#ctx0" brushRef="#br0" timeOffset="421">296 502 61,'0'0'35,"-3"22"-3,3 10 2,-2-3-24,12 13-4,-10-9-1,6 3 0,-6-11-2,3-5-1,-3-20 0,0 0-1,-13 0 0,9-19 0,-3-10 0,5-3 0,2-4 0,3-3-1,6 0 1,1 6-1,6 2 0,-2 7-2,4 11-3,-14-5-25,13 15-5,-17 3-1,26-11-1</inkml:trace>
  <inkml:trace contextRef="#ctx0" brushRef="#br0" timeOffset="842">659 505 61,'0'0'35,"-12"-23"0,12 23 0,-23-4-21,10 12-7,-11 1-1,3 14-2,-5 3-1,5 7-1,-1 4-2,4-3 0,10 4-1,3-11-1,10-1 0,1-13 0,9-4 0,4-10 0,6-8 1,-3-7-1,-1-7 2,1-5-1,-5 1 2,-1-2 0,-6 0 1,-1 9 0,-2 4 0,-7 16 2,0 0-1,0 0 1,10 35-1,-10-2 0,-4 10 0,4 9 0,-3 2 0,3 10-1,-1-1 0,-1 4-1,1-2 1,1-6-1,-3-12-1,-3-1 0,0-10 0,-2-13-1,-2-5 0,-3-18-3,13 0-2,-34-24-16,26 9-17,-1-20 1,12 3-2,-2-13 2</inkml:trace>
  <inkml:trace contextRef="#ctx0" brushRef="#br0" timeOffset="1420">747 519 76,'-13'16'35,"9"9"-1,-14-2 0,18 10-30,-2-4 0,13 3-1,-1-4-2,6-7-1,1-5 0,2-11 0,3-8-1,0-10 1,-1-6 0,-3-10 0,-2-6 1,0-2 0,-5-2 1,-1 8 0,-4 1 1,0 11 0,-6 19 0,0 0 0,0 0-1,-9 25 0,5 2 0,4 5-1,-2 1 0,4 0-1,4-1-3,-1-7-3,13 8-17,-18-33-15,35 19 1,-18-26-2,6 1 2</inkml:trace>
  <inkml:trace contextRef="#ctx0" brushRef="#br0" timeOffset="1778">1131 514 74,'0'0'35,"7"32"0,-9-8-2,10 9-27,-10-1-1,5 0-1,-6-9-2,-4-1 0,7-22-2,-22 6 0,22-6-1,-24-31 0,16 5 1,5-6-1,6-2 1,9 0 1,4 3 0,10 7 1,0 9 0,6 9 1,-5 7-1,2 15 0,-4 6 0,-6 4-1,-8 4 0,-4 1-1,-4-5 0,-3-3 0,-4-7-1,4-16 0,-13 7 0,13-7-1,-9-25 1,9 4-1,5-4 1,3-1 0,7-1 1,4 5 1,-1 3 0,7 9 0,-6 7 0,1 9 1,-5 8 0,0 7 0,-6 6-1,-3 5 0,-3 0 0,-3 0-1,1-1-1,-4-6-2,6 1-7,-3-26-28,-3 16 2,3-16-2,16-13-1</inkml:trace>
  <inkml:trace contextRef="#ctx0" brushRef="#br0" timeOffset="2324">1553 525 63,'0'15'33,"0"-15"0,20 13-8,-5-15-17,9 7 0,-9-11 0,9 6-2,-9-9-1,2 5-1,-17 4-1,13-15-1,-13 15 0,-4-13-1,4 13 0,-22 2-1,5 6 1,0 7-1,-1 4 1,2 7 0,3 6-1,3-2 0,6 0-1,10-4-2,8 5-6,-5-17-28,17-1 2,-5-14-3,11-5 2</inkml:trace>
  <inkml:trace contextRef="#ctx0" brushRef="#br0" timeOffset="2605">1821 525 65,'0'0'36,"0"0"-2,10 34 2,-10-11-25,6 7-6,-8-2-2,2 1 0,-4-5-2,1-4 0,-4-7-2,7-13 1,-13 5-1,13-5 0,-6-23 1,6 5-1,7-3 1,6-4 1,3-3 0,4 5 0,2-3 1,3 6 0,-4 0 0,5 7 0,-8 3 0,-1 11 0,-1 6-1,-6 11 0,-1 2 0,-5 6-1,-4 3 0,-3 0 0,-1 1-3,-6-12-4,16-1-25,-6-17-5,0-16 0,7-13-2</inkml:trace>
  <inkml:trace contextRef="#ctx0" brushRef="#br0" timeOffset="2995">2243 0 64,'0'0'38,"18"39"-1,-21-14 1,11 12-21,-12-2-12,3 8 1,-9-3-2,1 3-1,-1-3-1,1 2 0,-1-4-1,3 0 0,1-4 0,4 0 0,0 2-1,2-7 1,0 1-1,2-4 1,1-1-1,2-3 1,2-4-1,2-3 0,5-2-1,2-7-2,6-2-3,-9-19-13,17 7-19,-5-18-1,6 1 0,-6-14 0</inkml:trace>
</inkml:ink>
</file>

<file path=ppt/ink/ink3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1:46.7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70 549 70,'-6'-24'36,"6"24"1,-6-28-1,6 28-27,0 0-2,0 0 0,-1 18-2,1 10-1,-5 7-2,4 10 0,-5 7 0,-1 9 0,-1 2-1,3-1 0,-3-5 0,4-4 0,0-6 0,-1-8-1,3-10-1,2-7-1,2-5-2,-2-17-5,0 0-22,0 0-8,18-21 1,-18-5-2</inkml:trace>
  <inkml:trace contextRef="#ctx0" brushRef="#br0" timeOffset="312">9 544 61,'-5'-20'36,"0"-1"-1,5 21-4,7-26-13,13 21-11,-7-3 0,18 14-2,-8-6-1,6 13-1,-2 0-2,1 9 1,-6 3-2,-5 6 1,-7 2-1,-8 1 1,-10-3-2,-5 0 0,-7-2-1,-10-12-3,4 4-6,-14-17-27,17-2 2,-3-11-2,26 9 2</inkml:trace>
  <inkml:trace contextRef="#ctx0" brushRef="#br0" timeOffset="639">319 546 74,'9'22'36,"-11"-5"-2,12 11 1,-8 0-30,4 7-1,-6-1-1,2-2-1,-2-4-1,0-6 0,-1-7-1,1-15 1,0 0-1,-3-14 0,5-8 1,-1-5-1,6-6 1,3-3-1,3-4 0,-1 2-1,5 6-1,-2-2-3,7 15-7,-12-7-24,4 7 1,-2-2-1,2 11 1</inkml:trace>
  <inkml:trace contextRef="#ctx0" brushRef="#br0" timeOffset="920">535 446 63,'-4'26'33,"-4"4"0,2 5-1,-1-1-28,6 10 2,-5-8-2,7 4-1,-1-8-1,8-6 1,0-7-2,7-5 2,-1-13-1,4-7 0,-4-11 1,-1-10-2,-3-6 1,-1-3-1,-7-2 0,-4 2-1,-2 3 0,-9 6-1,-3 12 0,-3 5-3,2 19-7,-10-7-25,10 7 1,1-1-2,10 5 1</inkml:trace>
  <inkml:trace contextRef="#ctx0" brushRef="#br0" timeOffset="1248">744 547 55,'0'0'35,"0"0"-1,0 0 0,-22 6-14,17 13-17,-3-1 1,6 7-1,-3 0-1,5 1-1,4-3 0,7-4 0,3-5 0,3-10 0,0-7 0,5-7-1,-5-12 2,1-2-2,-5-5 1,-6 0-1,-3 1 0,-8 2 0,-5 6-1,-11 0-2,3 17-4,-18-7-29,13 8 1,0-4-2,8 6 1</inkml:trace>
  <inkml:trace contextRef="#ctx0" brushRef="#br0" timeOffset="1638">1170 12 62,'0'0'35,"-26"-17"-1,26 17 0,-31 6-22,22 8-8,-5-2 2,5 9-1,-4-2 0,7 4-3,-4 0 2,6 1-2,0-1 0,-1-1-1,1 3 0,0 2 0,-1-1 0,-1 0-1,-1 2 1,3 3-1,-1 1 1,3 2-1,-1-5 1,0 3 0,1-1-1,-1 3 1,3-3-1,0-2 1,0 3-1,-2-5 0,0 0 0,-2 0 0,-1-2 0,2-5 1,1 1-1,-4-4 0,3 0-1,3-17 0,-6 23-2,6-23-3,4 19-13,-4-19-19,15-19 0,-1-4-1,11 2 2</inkml:trace>
  <inkml:trace contextRef="#ctx0" brushRef="#br0" timeOffset="2028">1207 490 60,'0'0'31,"-33"-4"-1,-3 8-1,-9-1-37,-10 1-21,0-2-1,-2-8 0,6-7-2</inkml:trace>
</inkml:ink>
</file>

<file path=ppt/ink/ink3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1:51.4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12 290 65,'0'0'36,"0"0"-2,0 0 3,-15 17-26,22 16-3,-8-2 0,8 9-3,-8 2-1,2 1-1,-2-6-1,2 0-1,-1-15 0,-1-3 0,1-19 0,-3 16 0,3-16-1,0-18 0,0 4 1,4-9-1,-1-5-1,1-5 2,-1-3-2,2 0 2,2 2-3,-1 1 1,1 7-3,-6-3-3,13 17-20,-12-6-11,11 9 2,-4-4-3,-9 13 3</inkml:trace>
  <inkml:trace contextRef="#ctx0" brushRef="#br0" timeOffset="374">157 310 75,'0'0'35,"0"0"1,0 0-1,13-5-26,-2-8-2,4 5-1,-8-5-2,-7 13 0,19-26-2,-19 26 0,-2-23 0,2 23 0,-24-5-1,11 12 1,0 8-2,-5 11 1,1 7 0,4 6 0,3 5 0,7 2-1,6-1 1,4-5-3,6-1 2,0-14-3,9-3-4,-3-22-10,15 3-22,-5-15 2,9 1-2,-10-13 3</inkml:trace>
  <inkml:trace contextRef="#ctx0" brushRef="#br0" timeOffset="671">436 337 79,'-3'-16'37,"-10"-10"-1,0 13 1,-8-3-30,7 15-1,-13 2-2,10 15-1,-4 6-1,2 10-2,6 1 1,8 2-3,6 1 2,-1-7-3,15-6 2,-2-10-2,7-9 2,-3-9-1,2-11 1,-2-6 1,-1-5 0,-1 1 2,-1-5-1,-5 7 3,-3 2-2,-6 22 2,13-12 0,-9 28-2,1 7 2,0 11-2,-6 8 0,5 2-2,2 3 1,1-2-2,-1-5-2,-6-15-5,20 1-20,-20-26-11,24 7 1,-11-24-1,4 1 0</inkml:trace>
  <inkml:trace contextRef="#ctx0" brushRef="#br0" timeOffset="1045">651 278 82,'0'0'36,"-15"-4"1,-2 14-1,12 16-29,-12 1 0,5 14-3,2-1-1,6 7-2,-2-3-1,6-4-2,7-4 0,4-17-1,6-2-1,-1-17 0,7-4 0,2-12 1,8-6 0,-5-14 2,-4-12 1,-2-7 1,-5-9 0,1-1 2,-10-7 0,-3 7 1,-10 1 0,5 18 0,-8 8 1,-1 21-1,-4 8 0,9 25-1,-9 12-1,8 12 0,1 12-1,4 12 0,4 5 0,5 1-2,0-1 2,-4-9-3,7-10 1,-3-12-1,-1-12-1,-8-26 0,0 0 0,6-22 0,1-7-1,-2-10 2,2-1 0,0-1 2,5 3 0,5 8 2,2 3-1,6 12 2,-8 12 0,5 18-1,0 6 1,-2 13-1,-6 3 0,-1 7-1,-7 1 0,-6-1 0,-1-3-1,-4-9-1,4-3-2,1-29-7,0 24-19,0-24-10,7-13 0,0-7 0</inkml:trace>
  <inkml:trace contextRef="#ctx0" brushRef="#br0" timeOffset="1700">1120 410 67,'16'-13'36,"-7"-2"-5,8 8 5,-5-13-27,11 11 0,-14-10-2,-9 19-2,13-24 0,-13 24-1,-10-18-1,-4 14-1,-3 5 1,-3 9-1,-2 6 0,8 12-1,-8 2 1,10 6-1,8 1 1,0 2-2,8-3 1,5-4-2,4-5 0,-5-12-4,14 5-4,-22-20-24,36-3-7,-11-10 2,7 0-2</inkml:trace>
  <inkml:trace contextRef="#ctx0" brushRef="#br0" timeOffset="2059">1437 246 78,'-13'-1'37,"-5"-4"-3,3 17-1,-11-8-26,16 12 0,3-1-2,8 14-2,3-3 0,5 4-2,4-2 1,-1 3-1,2-3 1,-1-1-1,-8-2 1,-5-6-1,-8-3-1,-2-3 0,-3-2 0,-4-5-2,4 3-4,-13-16-15,4 7-17,0-12 1,-2 3-2,-4-5 2</inkml:trace>
</inkml:ink>
</file>

<file path=ppt/ink/ink3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04.4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333 24 61,'0'0'33,"0"0"1,0 0-1,0 0-22,-15 3-3,15-3-2,-35 15-1,13-2 0,-4-6-2,-3 5 0,1-5-1,6 2-1,-1-4 1,1 0-2,3-2 1,6-3-1,13 0 0,0 0 0,0 0 1,0 0-2,0 0 1,20-6 0,-4 4 0,0-1 0,-3 1 1,3 2-1,-2-2 1,-1 5 0,-13-3 1,19 14 0,-19-14-1,13 27 1,-9-9 0,-2 6 0,-5 0-1,-2 4 1,0 7-1,-1 2-1,0 1 2,3 1-2,-1-5 1,1 1-1,3-3 1,3-5-2,-2-7 2,-1-4-2,0-16 1,3 19 0,-3-19-1,0 0 0,15 0 0,-15 0 0,14-19 0,-14 19 1,23-23-1,-9 13 1,-14 10 0,21-13 0,-21 13 0,0 0 0,0 0 1,3 13-1,-19-4 1,-6 2-1,-5-3 1,-4 0-1,-1 0 0,-2-4 1,2-1-1,2-5-1,5-1 0,7-2-2,18 5-4,-21-18-16,21 18-15,11-19 0,7 9-2,-4-4 2</inkml:trace>
  <inkml:trace contextRef="#ctx0" brushRef="#br0" timeOffset="874">626 63 64,'-2'-17'36,"2"17"-1,0-26 1,0 26-21,0 0-6,0 0-1,-20 3-1,20-3-2,-10 23-1,1-3-1,2 6 0,2 8-1,-1 4 0,3 1-1,2 7 0,1 1 0,0 0 0,0 0-1,-1-4 1,-4 1-1,1-3 0,1-4 0,0-5 1,1-1 0,1-8-1,1-1 0,0-8 0,0-14-1,0 15 0,0-15-2,0 0-2,-1-34-5,1 34-16,8-45-13,1 18 0,-5-9-1,7 4 1</inkml:trace>
  <inkml:trace contextRef="#ctx0" brushRef="#br0" timeOffset="1404">842 166 75,'0'0'36,"13"8"-3,-7 5-1,-6-13-23,0 0-2,-19 8-1,19-8-1,-34 8-1,9-4-1,-7-5-1,-3 2 0,2-2 0,2-2-2,3 3 0,6 0-3,5 4-2,-1-8-9,18 4-23,0 0 0,0 0-1,13 13 1</inkml:trace>
  <inkml:trace contextRef="#ctx0" brushRef="#br0" timeOffset="1716">839 399 70,'3'16'39,"-3"-16"-3,-16 14 3,1-7-23,-7-4-9,2 6-2,-12-6-1,2 4-2,0-4-2,-1-6-3,8 12-9,-6-22-25,11 4-2,1-7 1,9-1-2</inkml:trace>
  <inkml:trace contextRef="#ctx0" brushRef="#br0" timeOffset="3463">1305 37 78,'-1'-23'36,"1"23"0,0 0 1,0 0-28,4-14-2,-4 14-1,0 0-1,-6 13 0,6-13-2,-5 21 0,3-3-1,2 2 0,-4 5 0,7 1 0,1 1-2,-4 4 1,-4-3-1,2 2 1,-5-2-1,7-1 0,-6-2 0,3 4 0,0-3 1,-3-1-1,3-2 1,2-1-1,1-2 1,-4-7-1,5 1 1,-1-14-3,-1 14 0,1-14-2,0 0-3,4-14-3,14 17-10,-17-17-14,12 10-5,0-8 1,5 6 1,-7-11 20,11 14 11,-22 3 7,18-19 11,-1 19 15,-17 0 8,0 0-1,0 0 2,13 13-17,-29-13-9,11 17-4,-16-12-1,-1 2-1,-8-3-1,-2 1-2,-8-7-1,2-2-1,8 7-6,-11-9-29,19 3-2,6-1 1,16 4-2</inkml:trace>
</inkml:ink>
</file>

<file path=ppt/ink/ink3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15.1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125 0 78,'0'0'37,"5"22"-1,-7-8 2,4 14-30,-11-3-2,0 12 0,-8-6-2,4 6-1,-4-5-2,1-5-2,3-1-2,-5-24-8,18-2-26,-13-1 0,13 1-1,7-37-1</inkml:trace>
</inkml:ink>
</file>

<file path=ppt/ink/ink3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15.5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82 52 80,'-9'-22'38,"6"9"-1,-7-6 1,10 19-29,0 0-1,0 0-1,-4 19-2,8 7-1,-7 5-2,6 8 0,-3 5 0,-2 3 0,1-1-1,-2 7-1,-3-1 2,-1 0-2,6-4 2,-5 0-3,3-5 3,2-4-2,-4-6 1,5-9-2,-1-4-1,1-20-2,0 15-7,-12-31-17,12 16-13,13-37 1,9 12-1,-8-14 2</inkml:trace>
  <inkml:trace contextRef="#ctx0" brushRef="#br0" timeOffset="265">213 323 50,'0'0'35,"-14"-16"-1,-8 16 0,-7 1-10,5 7-19,-10-1-4,-3-3-13,3 2-20,14-6-1,20 0-2,0 0 0</inkml:trace>
  <inkml:trace contextRef="#ctx0" brushRef="#br0" timeOffset="453">174 1 81,'0'0'38,"0"0"-1,5 35 2,-3-10-30,4 20-3,-7 0-2,5 12-1,-4 1 1,2 0-3,-5-2 2,1-7-4,-1-7 3,0-8-3,1-8 1,-3-13-2,5-13 0,0 0-1,0 0 1,2-35 0,5 10-1,3-5 3,3-4-2,0 2 3,3 0-1,3 9 3,-3 0-2,1 13 1,-4 5 0,3 13 1,-7 12-1,-1 9-2,-3 6 3,-1 6-3,-2 5 3,-2 4-3,-2-5 1,-1-4-2,0-8 1,-1-13-5,7 1-8,-3-21-21,0 0-6,3-26 1,11 7-1</inkml:trace>
  <inkml:trace contextRef="#ctx0" brushRef="#br0" timeOffset="905">416 423 65,'16'19'35,"-16"-19"-1,23 8-7,-11-23-7,6 9-13,-16-13-1,14 6 0,-16-10-2,4 5-1,-8-1 1,4 19-1,-16-21 0,16 21-1,-28-5 1,11 15-1,-3 9 0,1 8-1,0 2 1,5 7-1,5-1 1,6 4-4,7 1 2,8-8-3,8-5-1,-1-15-4,16 10-8,-14-24-19,16 1-4,-8-12 2,7-3-1</inkml:trace>
  <inkml:trace contextRef="#ctx0" brushRef="#br0" timeOffset="1170">675 441 71,'0'0'36,"4"-16"0,-4 16 1,-4 17-23,10 14-7,-11-4 0,5 8-3,-3-1-1,2-8-1,-5-6-2,-1-7 0,7-13 0,-16 0-1,9-13 1,2-6-1,3-4 1,3-4 0,5-7-1,4 2 2,6 0-2,6 3 3,1 3-2,3 5 3,0 2-2,0 8 1,0 6 0,-4 16-1,-8 2 1,-1 11-2,-6 4 3,-5 6-3,-4 2 2,-1 2-3,-1-2 3,1-4-2,3 0 1,6-8-1,6-4 0,3-4 0,9-6-2,-3-10-3,13 9-12,-18-24-21,17-4-2,-7-13 0,1-11-1</inkml:trace>
</inkml:ink>
</file>

<file path=ppt/ink/ink3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21.1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205 23 59,'0'0'35,"13"-18"-1,-13 18 1,0 0-22,17-7-2,-17 7-3,0 0-2,-23 0-2,6 7-1,-10-2-1,-1 3 0,-2 0-1,0-1 0,1 0 0,7-2-1,5-2 1,17-3-1,-15-8 1,15 8 0,3-13 0,-3 13 0,0 0 0,16-16 0,-16 16 0,0 0 0,0 0 0,0 0 0,0 0 0,10 29 0,-10-8-1,2 2 1,-2 8 0,1 4 0,-1 2 0,2 3-1,-2-1 2,0-2-2,-2-2 2,2-2-3,-3-2 3,-1-2-3,3-1 2,-2-4-1,1-3 0,-1-2 1,3-3-1,0-16-1,-3 16 0,3-16-1,0 0-2,-4-31-4,4 31-5,-1-48-17,9 22-10,0-14 2,6 11-2</inkml:trace>
  <inkml:trace contextRef="#ctx0" brushRef="#br0" timeOffset="484">166 231 68,'0'0'36,"0"0"-2,0 0 2,-14 13-23,5 0-7,-11-7-2,0 2-4,2 6-21,-6-14-15,2-3 1,1-6-2,2-4 1</inkml:trace>
</inkml:ink>
</file>

<file path=ppt/ink/ink3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24.6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-107 9 82,'3'-22'34,"-3"22"-1,0 0-4,0 0-28,0 0-9,0 0-24,0 0 0,10 18-2,-10-18 0</inkml:trace>
</inkml:ink>
</file>

<file path=ppt/ink/ink3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24.4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67 123 70,'-9'-20'36,"9"20"-2,-8-14 3,8 14-26,0 0-2,-19 14-1,20 14-4,-5 2 2,5 7-4,-2 2 2,1 5-3,-1-3 1,1-7-2,0-11 0,0-23-3,-6 13-4,-10-35-21,13-2-11,-3-15 2,7-2-3</inkml:trace>
  <inkml:trace contextRef="#ctx0" brushRef="#br0" timeOffset="437">205 0 88,'-7'24'36,"1"-5"0,-7-6 1,4 7-33,-4-4 1,6 7-1,1-5-1,11 8-1,2-3 1,5 2-3,1-2 3,1 0-3,-2-2 2,-5 2-3,-6-4 3,-5-3-2,-6-2 0,-3-3-1,1 2-1,-4-7-3,10 9-8,-8-17-25,14 2 0,0 0 1,-2-14-3</inkml:trace>
</inkml:ink>
</file>

<file path=ppt/ink/ink3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25.3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1 327 61,'0'0'39,"-8"-14"-2,8 14 3,0 0-14,17 27-19,-13-5 1,9 11-4,-4 2 1,4 6-4,0-2 0,-3-2-3,3-4 0,-10-18-7,12-2-27,-15-13-3,16-12 0,-12-8 0</inkml:trace>
  <inkml:trace contextRef="#ctx0" brushRef="#br0" timeOffset="203">170 269 88,'0'0'35,"0"0"2,0 0-4,-8 22-25,0 1-1,8 15-2,-9-2-1,5 6-2,-1-2 0,-3-4-2,-1-6 0,-3-8-5,5-1-4,-15-18-27,22-3-2,0 0 0,-8-16-1</inkml:trace>
  <inkml:trace contextRef="#ctx0" brushRef="#br0" timeOffset="577">392 337 76,'-12'-14'37,"-1"8"-2,0 9 1,-13 0-28,8 14-2,-5 2 0,3 9-3,-2-1-1,9 5-3,1 0 2,7-6-4,9 1 2,-3-11-3,8-3 2,-9-13-1,26 4 0,-13-13 1,5-2 1,-2-13 2,-2-3-2,2-2 3,-7-5-1,4 5 3,-9-3-2,5 9 4,-8 0-3,-1 23 1,0 0 0,0 0-1,12 35 1,-9-3-3,1 4 1,2 5-1,0-2 0,1-3-3,2 1-1,-5-23-6,15 4-24,-19-18-6,29-11 1,-19-12-2</inkml:trace>
  <inkml:trace contextRef="#ctx0" brushRef="#br0" timeOffset="967">589 57 61,'4'-19'37,"-5"4"0,1 15 2,0 0-15,7 21-16,-11-8-1,5 14-2,-7 2 0,3 6-2,1 3-1,-4 3 0,0-1-1,2 7-1,-2 2 2,1-3-2,4-6 1,-2 0-2,5-9 1,0-4-3,3-6 0,-5-21-7,17 14-22,-17-14-7,19-19 0,-9-5-1</inkml:trace>
  <inkml:trace contextRef="#ctx0" brushRef="#br0" timeOffset="1248">709 345 88,'16'17'38,"-19"-1"-1,12 10 0,-13-3-30,5 11-3,-7-4 0,-1 1-4,6-3-3,-12-20-9,13-8-26,0 0 2,0 0 0,0-39-2</inkml:trace>
  <inkml:trace contextRef="#ctx0" brushRef="#br0" timeOffset="1404">773 103 91,'4'-45'35,"8"17"1,-9-6-3,-3 34-27,0 0-2,0 0-4,0 0-5,-19 20-32,21-3 2,-2 2-2,11 6 0</inkml:trace>
  <inkml:trace contextRef="#ctx0" brushRef="#br0" timeOffset="1591">1031 346 58,'0'0'38,"0"0"-2,13-6 3,-18-8-14,5 14-18,-13-13-1,13 13-2,-27-3-1,11 10-1,-4 2-1,-2 10-1,4 1 1,-1 6-2,0 3 2,1 2-2,7-1 1,5-2-2,6 2 1,4-8-2,5-1 2,4-7 0,9-4-1,-2-8 1,3-5 0,-1-7 1,3-9-1,-2-10 3,-1-8-2,-2-5 2,-1-9-1,0-1 2,-6-6-2,1 4 2,-6-4-1,-1 10 0,-3 0 0,-4 13 0,-4 4 0,0 14-1,4 17 0,-13 6 0,4 18 0,4 13 0,-2 14-1,3 5 0,4 11 1,1-1-1,7-5 1,5-7-2,3-11 2,5-11-2,7-13 1,5-15-1,5-12-3,-5-18-5,17 5-19,-13-25-12,14-11-1,-3-13-1,0-11 0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1:08.9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273 12 60,'0'0'34,"18"-9"1,-18 9-1,22 0-20,-22 0-5,0 0-2,-24-6-2,7 9-1,-8 0-1,-3 3-1,-3-3 0,1 3-1,-1-2-1,5-1-1,5 3-1,4-6-1,17 0-3,0 0-1,0 0 0,0 0 0,22 0 2,-9-8 0,7 6 3,-5-4 2,-2 0 3,3 6 3,-16 0-1,15 7 1,-15-7 0,4 32-1,-5-11 0,1 11-1,-5-3-1,2 10 0,-1-1-1,3 5 1,-5-8-2,3 3 1,-2 0-1,4-7 0,-2-1-1,2-8-1,-1-3 1,-1-6-2,3-13 0,-3 16-1,3-16-2,0 0 0,0 0-2,0 0-2,27-3 0,-27 3-1,24-6 1,-10 2 2,6 8 2,-2-2 3,-2-1 3,1 5 2,-17-6 3,21 7 2,-21-7 1,0 0-1,0 0-1,-19 19 0,0-17-2,1 3 0,-8-2-2,-1 3 1,-5-4-2,2-1-1,-4 1-2,2-13-8,11 8-28,0-4 0,21 7-2,-18-13 0</inkml:trace>
</inkml:ink>
</file>

<file path=ppt/ink/ink3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30.4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199 30 19,'0'0'27,"0"0"1,0 0 3,0 0-14,19-2-1,-20-13-1,16 21-1,-16-20-3,1 14-2,0 0-2,13-2-1,-13 2-1,-13 0-1,-6-3-1,-2 3 0,-6-1-1,-2 2-1,-1 2 0,1-3 0,2 2-1,-1-2-4,15 12-6,-5-15-28,18 3 2,0 0-3,13-11-1</inkml:trace>
</inkml:ink>
</file>

<file path=ppt/ink/ink3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37.87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60 204 52,'0'-19'34,"-4"-2"0,5 7 0,-5-12-16,4 26-8,-2-15-1,2 15-2,-4 19-1,5 3-1,-5 6-2,4 9 1,-4 7-2,2 7 1,-2 5-1,0 0-1,-1-2 0,0-4-1,-3-6 0,4-7-1,0-7 1,2-10-1,-1-5-1,3-15-1,0 0-2,0-24-4,16 10-23,-16-20-6,10 4 1,-5-14-1</inkml:trace>
  <inkml:trace contextRef="#ctx0" brushRef="#br0" timeOffset="312">56 23 78,'14'-1'36,"-14"1"0,19 36 0,-15-10-29,14 19-1,-11 1-2,6 6 0,-2 1-2,0-2 0,0-6-2,-4-10 1,1-9-1,-8-26 0,11 14 0,-11-14 0,13-27 0,-6-1-1,2-8 1,3-5-1,1-4 1,-2-2 1,2 2-1,-5 7 2,0 3-1,-1 15 1,-7 20 0,0 0 0,6 16 0,-6 20 0,-4 5 0,1 10-1,3 4 0,-3 4-1,-1-4 2,5-3-2,-1-6 0,3-7-1,-1-8 1,2-7-3,0-3 0,-4-21-6,18 11-22,-14-25-8,9 1 1,-9-12-2</inkml:trace>
  <inkml:trace contextRef="#ctx0" brushRef="#br0" timeOffset="811">453 507 77,'0'0'36,"16"-3"0,-16 3 0,25-12-27,-16-5-2,5 4-2,-7-11 0,0 4-2,-4-5 0,-4 5-1,-1 1 0,2 19-1,-11-16 0,11 16 0,-20 22 0,8 2 0,2 7 0,0 8-1,0 2 0,2 4-1,7-4 1,4-1-1,4-7 0,3-7-2,8-2 0,-1-17-3,10 0-2,-11-27-8,15 11-20,-12-22 0,8 1-1,-13-15 1</inkml:trace>
  <inkml:trace contextRef="#ctx0" brushRef="#br0" timeOffset="1108">711 196 67,'7'-40'36,"-10"2"-1,3 17 3,-13-2-23,13 23-5,0 0-3,-9 39-1,2-5-2,3 11 0,-3 5-2,5 6 0,-1 3-1,6 3-1,-1-6 0,-1-10-1,8-3-3,-9-19-5,20 7-21,-20-31-10,25 3 3,-17-21-3</inkml:trace>
  <inkml:trace contextRef="#ctx0" brushRef="#br0" timeOffset="1357">825 310 73,'-25'2'33,"-3"1"-2,0-1-5,-7-3-54,9 2-3,5-5 0,8 1-1</inkml:trace>
  <inkml:trace contextRef="#ctx0" brushRef="#br0" timeOffset="1529">837 0 59,'0'0'38,"0"0"-1,0 0 2,8 25-13,7 15-20,-20 6 0,8 13-2,-6 5-1,6 6-3,-4-3 2,-1-3-2,0-5 0,2-14-1,-2-10 0,-1-12-1,3-23 1,0 0 0,0 0-2,5-14 2,2-10-1,0-6 2,3-2-1,3-5 2,0 5-1,4 3 1,-1 6 0,3 2 1,-4 7 0,1 11-1,-3 7 1,-3 12 0,-5 8-1,-2 6 0,-3 5 0,-4 6-2,-2 1 1,-1-4-3,3 0-1,-6-16-7,18 5-22,-8-27-5,10 12-1,-1-25 1</inkml:trace>
  <inkml:trace contextRef="#ctx0" brushRef="#br0" timeOffset="1934">1172 451 70,'0'0'35,"-7"14"0,-6-3-5,9 15-13,-8-1-11,9 9-3,-6-8 1,12 5-3,2-5 0,2-6-1,6-1-1,7-10 2,2-9 0,2-6 0,-1-8 0,-1-10 1,-3-8-1,-3-3 1,-6-4-1,-9 4 1,-1 1-2,-11 5 1,-4 9 0,-6 5-2,-8 11-1,-12-3-6,17 11-28,-17-8-1,12 5 0,2-4-2</inkml:trace>
  <inkml:trace contextRef="#ctx0" brushRef="#br0" timeOffset="2402">1552 450 87,'-21'-9'35,"8"6"2,-12 0-1,11 6-30,-8 0-2,0 9-1,1 4-1,3 9-3,5 4 0,3-3-2,9 8 0,4-5-2,7 0 2,1-7-2,8-5 1,-2-11 1,4-6 1,-1-13 2,-1-10 1,-2-5 2,-4-14 0,0-8 2,-4-11-1,-1-3 1,-6-8-1,1 13 1,-8-1-2,5 9 0,-5 7 0,0 15-1,-2 13-1,7 16 1,-13 19-1,7 15 0,-1 8 0,6 12 0,2 7 0,-1 9-2,6 1 1,5-5 0,-1-4 0,4-11-1,-1-8-1,1-16-2,2-2-5,-16-25-22,22-19-7,-9-7-1,7-5-1</inkml:trace>
</inkml:ink>
</file>

<file path=ppt/ink/ink3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40.90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67 403 63,'-22'-13'38,"22"13"0,-17 6 0,12 19-13,-14-3-17,21 16-4,-7-2-1,7 4-2,-2-1-3,-4-11-6,15 3-24,-11-31-7,0 0 1,6-31 0</inkml:trace>
  <inkml:trace contextRef="#ctx0" brushRef="#br0" timeOffset="172">6 48 93,'-6'-35'37,"6"35"0,3-21 0,-3 21-31,4 13-6,-4-13-4,2 28-27,-2-28-6,1 25 0,-1-25-1</inkml:trace>
  <inkml:trace contextRef="#ctx0" brushRef="#br0" timeOffset="406">211 325 48,'0'0'33,"-11"18"3,11-18-2,-15 28-8,15-28-17,-4 19-2,4-19-1,-3 27-1,-2-13-1,10 2-1,-5-1-1,4 1-1,-5-1 1,1 1-2,0 2 2,0 3-3,1-2 2,3 0-2,-4 0 1,0-3-1,0-1 0,0-15-1,-17 18-3,-10-31-13,10 11-19,-5-11 1,6 4-2,1-9 1</inkml:trace>
</inkml:ink>
</file>

<file path=ppt/ink/ink3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41.87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92 450 78,'0'0'37,"-21"-5"-1,16 20 0,-11-11-26,10 19-2,-9-3-3,8 11 0,-3 1-1,3 5-4,2 1 1,5 1-2,3-7 1,3-3-2,3-6 1,4-10-1,3-6-1,-2-8 2,7-14 0,-7-5 1,2-6 0,-3-3 2,-4-1-1,-2 4 1,-1 4-1,-3 9 1,-3 13-1,1 14-1,-1 11 0,3 8 0,3 2 0,2 2-1,3 1 1,5-12-1,2-7 1,3-16 0,2-15 0,-1-10 1,-5-8-1,-3-9 1,-5-3 0,-7 0-1,-8 0 0,-7 5 0,-6 12-1,-9 5-3,5 20-7,-12-3-27,15 10 2,1-1-2,9 7 0</inkml:trace>
  <inkml:trace contextRef="#ctx0" brushRef="#br0" timeOffset="499">390 557 89,'4'18'37,"7"16"-1,-9-2 1,6 1-32,-8-1-1,1-5-3,-7-5 0,6-22-3,-17 3 1,5-18 0,7-9-1,-1-8 1,6-3 0,6-3 2,5-1 0,5 12 2,3 1 0,4 11-1,-1 10 1,2 12 0,-5 7-1,-4 14-1,-5 4 1,-3 7-2,-7 1 1,-4-4-2,-5-5 0,-3-10-1,12-21 1,-18 8 0,18-8-1,-6-34 1,12 5-1,2-4 2,8-3 0,5 0 1,3 8 0,2 4 0,0 7 1,0 8-1,-2 7 1,-3 14-1,-5 7 0,-4 13-1,-5 5 0,-6 4 0,-2-2-1,-5-3-3,3 6-4,-13-23-22,18 1-9,-2-20 2,0 0-3</inkml:trace>
  <inkml:trace contextRef="#ctx0" brushRef="#br0" timeOffset="982">819 505 94,'0'0'38,"0"0"0,8 29-1,-9-6-29,4 23-3,-6 6-1,3 13-2,-1 4 0,1 7-1,0-1 0,0-4-1,1-9-1,-2-9 0,1-6-2,-3-21-2,3-5-4,-18-31-19,18 10-11,-8-43 1,6 10-2,-5-18 3</inkml:trace>
  <inkml:trace contextRef="#ctx0" brushRef="#br0" timeOffset="1201">830 617 70,'15'-49'37,"9"22"0,-6-7-5,8 30-10,-7 3-13,5 20-3,-12 5-2,-5 18-2,-11 3-1,-8 1-2,-5 5 0,-9-15-6,8 6-24,-9-25-8,8-4 1,0-22-2</inkml:trace>
  <inkml:trace contextRef="#ctx0" brushRef="#br0" timeOffset="1544">1120 0 91,'-4'17'37,"9"15"0,-6-6-7,11 28-21,-11-4-1,5 17-2,-7-2-3,0 6 1,-1-3-3,-2-6 0,-3-4-1,2-8-3,4-6-1,-7-28-12,13 2-22,-3-18-1,0 0 2,14-13-3</inkml:trace>
  <inkml:trace contextRef="#ctx0" brushRef="#br0" timeOffset="1809">1243 600 80,'17'-10'37,"7"3"-1,-7-9 0,12 0-27,-16-7-2,4 4-1,-12-6-1,-4 8-2,-5 3-1,4 14-1,-23-6 0,2 17 0,3 7 0,-9 8-1,3 3 1,2 7-1,3-2 0,6 6-1,9-1 0,5-9-2,14-1-1,4-9-5,21 8-13,-4-24-17,15 0 3,-7-21-2,8-5 1</inkml:trace>
  <inkml:trace contextRef="#ctx0" brushRef="#br0" timeOffset="2090">1640 198 83,'3'-33'37,"-6"2"-1,9 17 1,-14-3-28,8 17-2,0 0-1,-13 23-2,6-2-1,4 14-1,-3 3 0,5 9 0,0 3-1,1 5 0,0-2-1,1-2 1,0 1-1,-1-10 1,0 0-1,-1-5 0,1-2 0,-4-6-1,1-2 1,-3-8-3,3-2-1,3-17-8,0 0-23,-9-17-4,21 1 0,-8-11 0</inkml:trace>
  <inkml:trace contextRef="#ctx0" brushRef="#br0" timeOffset="2371">1715 448 56,'0'0'30,"-24"-14"0,6 11-7,-9 10-11,2-3-35,-1 9-4,0-4-2,13 4-1</inkml:trace>
  <inkml:trace contextRef="#ctx0" brushRef="#br0" timeOffset="2605">1750 507 85,'13'11'36,"-13"-11"0,32 7 0,-32-7-29,33-3-1,-14-9-1,3 5 0,-2-3-2,-6-2-1,-5-2 0,-9 14-1,4-22 0,-4 22 0,-17-3-1,-5 12 0,-1 8 0,-3 5 0,-3 10 0,7 1 0,4 3 0,5 3-2,7-7 1,13-1 0,6-7 1,4-8-3,5-3 0,-3-16-3,10 10-3,-19-25-28,15 6 1,-8-15 0,0 5-3</inkml:trace>
  <inkml:trace contextRef="#ctx0" brushRef="#br0" timeOffset="3011">2254 486 94,'19'3'38,"-19"-3"0,23 1-1,-23-1-31,0 0-4,-17 4-3,-8-8-11,10 11-24,-5-5-2,20-2 1,-17 10-2</inkml:trace>
  <inkml:trace contextRef="#ctx0" brushRef="#br0" timeOffset="3182">2303 749 89,'-6'30'36,"-10"-7"-1,-1-1 0,-6-9-35,-9-11-8,2 2-26,-2-10 0,6-4-4,4-15 1</inkml:trace>
</inkml:ink>
</file>

<file path=ppt/ink/ink3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54.6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6 594 54,'-8'21'32,"8"-21"0,0 16 0,9 0-18,-9-16-4,0 0-2,0 0-2,17 2 0,-17-2-2,19-17 0,-9 1 0,5 3-1,-2-9 0,1-1 0,-5-4-1,1 0 0,-4-4 0,-3 3-1,-5-1 0,-2 5 0,-2 2 0,-2 6 0,8 16-1,-24-3 1,11 14 0,0 8-1,2 11 1,1 4-1,4 7 1,1 1 0,7 1-2,1-1 1,5-5 0,4-3-1,1-8 1,3-5-2,1-4-1,-1-15-5,10 17-7,-26-19-23,39-6-1,-17-7 1,6 8-1</inkml:trace>
  <inkml:trace contextRef="#ctx0" brushRef="#br0" timeOffset="452">421 432 59,'-5'-21'37,"-3"-1"-2,8 22 2,-25-26-9,25 26-21,-27 12-1,12 13-1,-5 0-2,4 10 0,0 4-2,6-1 0,6-3-2,5-5 0,6-5 0,2-9 0,6-6-1,-1-9 0,2-5 1,-2-6-1,1-8 2,-1-4-1,-1-7 2,-1-3-1,-5-3 2,-3 4 0,-2 0 0,2 8 0,-1 7 0,-3 16 1,0 0-1,0 26 0,0 0 0,5 9-1,-3 3 0,3 8-2,2-5 0,-3-9-2,9 3-3,-13-35-21,19 27-11,-4-29-1,8 1 0,-6-18 0</inkml:trace>
  <inkml:trace contextRef="#ctx0" brushRef="#br0" timeOffset="873">677 384 70,'-3'-22'36,"3"22"0,-12-17 1,12 17-18,-14 17-12,8 6-1,-7-1-2,5 10-1,0 2-1,7 2-2,2-2-1,5-8 1,4 1-2,2-10 0,4-6-1,0-8 1,2-8-1,-2-11 1,6-7 1,-5-11 0,2-13 2,1-6 0,-5-12 2,1-4-1,-5 0 2,0 3-1,-7 2 1,2 12-1,-5 11 0,-1 18-1,0 23 0,0 0-1,-4 37 0,2 8 0,1 12 0,-3 7-1,4 8 0,-2 0 1,-1-6-2,0-8 1,2-8-1,-2-16 1,2-11-2,1-23 1,0 18 0,0-18-1,1-19 1,6 4 0,-1-4 1,3-1-1,4-2 1,0 1 1,0 2-1,3 4 1,-16 15 0,21-16-1,-21 16 1,19 18 1,-12 0-2,2 6 1,-3 6 0,3-1 0,-1 0-1,4-7-1,2-7-1,-1-15-4,16 1-15,-11-23-18,12-4 0,-4-12-1,9-6-1</inkml:trace>
</inkml:ink>
</file>

<file path=ppt/ink/ink3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2:58.7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21 388 58,'-7'-18'34,"7"18"-1,-9-15 2,5 1-16,4 14-8,0 0-2,0 0-2,-5 22 0,10 1-2,-4 1-2,8 12 1,-3-1-2,1 11-1,2-2 0,-1-2 0,1-2 0,-3-6-2,3-5 2,-5-8-3,0-5-1,-4-16-4,0 0-14,0 0-18,18-28 2,-14 0-2,8 2 2</inkml:trace>
  <inkml:trace contextRef="#ctx0" brushRef="#br0" timeOffset="266">184 410 69,'0'0'36,"4"-17"-1,-4 17 2,0 0-20,3 19-8,-13-1-1,10 13-3,-12 0 0,2 10-3,-3 0 1,0-3-2,1-3-1,-1-4-1,5-5 0,-1-10-5,6 5-4,3-21-25,0 0-4,3-16 2,10 0-2</inkml:trace>
  <inkml:trace contextRef="#ctx0" brushRef="#br0" timeOffset="624">353 327 87,'0'0'36,"1"-14"0,-1 14 1,0 0-30,-9 13-2,-4-1-1,2 11-1,-5 2-1,1 7-1,1 2-1,3 0 0,6 0-1,2-7 0,7-2-1,5-6 1,4-5-1,0-10 0,4-4 0,-1-9 1,2-4 1,-4-9 0,-1-9 0,-1-3 1,-5-2 1,-1 1 0,-3 1 0,0 7 1,-4 7-1,1 20 1,0 0-1,-2 18 0,2 9 0,4 10 0,-1 4-1,5 8-1,0-3 0,3-2-2,2-4-1,-6-18-5,15 7-14,-22-29-17,26-11 2,-13-16-2,6-5 1</inkml:trace>
  <inkml:trace contextRef="#ctx0" brushRef="#br0" timeOffset="1030">641 66 83,'4'-20'36,"-7"5"1,3 15 0,0 0-27,-10 40-2,1-7-1,5 20-2,-8 3-1,6 10-1,-2 4-2,3-1 0,4-4 1,1-5-3,4-9 0,-2-14-4,8-2-6,-10-35-22,13 19-5,-13-19-1,29-23-1</inkml:trace>
  <inkml:trace contextRef="#ctx0" brushRef="#br0" timeOffset="1264">747 420 74,'14'17'37,"-15"4"-1,5 16 1,-7-11-19,9 17-13,-9-10 0,5 2-3,-2-7-2,-5-14-5,8 5-14,-3-19-17,-9-21 0,4-14-1,6-3 1</inkml:trace>
  <inkml:trace contextRef="#ctx0" brushRef="#br0" timeOffset="1404">768 162 90,'3'-49'35,"6"23"1,-12 4 0,3 22-32,0 0-4,0 0-31,-1 26-4,2-13-1,8 8-1</inkml:trace>
  <inkml:trace contextRef="#ctx0" brushRef="#br0" timeOffset="1607">1051 398 93,'-3'-13'36,"3"13"1,-12-14 0,-4 4-31,3 13 0,-7 1-3,1 11 0,0 6-2,3 4 0,0 2-2,3 6-1,8 3-2,1-8 0,11 6-1,-2-13-1,11-1 2,-2-10-1,11-4 0,-3-10 3,2-8 2,0-4 1,-5-13 1,1-5 2,-7-15-2,3-5 2,-10-15 1,0-3-2,-5-1 1,2 7-1,-4 3 0,-2 13-1,-2 12 0,4 23 1,1 15-1,-12 36 0,8 9-1,-1 17 1,1 8-1,1 9 0,6 2-1,1 0 1,4-8-1,3-12-1,2-11-1,1-20-3,7-5-7,-21-25-26,34-21-1,-18-14 0,7-8-2</inkml:trace>
</inkml:ink>
</file>

<file path=ppt/ink/ink3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01.0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247 178 85,'2'-28'36,"-1"3"-1,-9-12-3,2 15-23,-10-5-2,3 11 0,-6 1-2,5 9-1,-2 4-1,16 2-1,-24 15-1,19 6 1,0 2-1,2 9 0,0 0 0,2 7 0,-2 1 0,2 2-1,-4 3 1,1-2 0,-3-1-1,2 0 1,0-1-1,2-2 0,1-2 0,-1-3 1,3-2-1,0-5 0,3-2 0,-1-5-1,-1-3 0,-1-2-1,0-15 0,-1 13-3,1-13-5,0 0-18,0 0-11,0-31 1,13 21 0,-5-14 0</inkml:trace>
  <inkml:trace contextRef="#ctx0" brushRef="#br0" timeOffset="374">242 406 65,'0'0'34,"-13"-7"-1,-8 11-1,0 5-15,-10-6-15,-2-2-2,1 7-21,-1-16-10,7-2-2,7-4-2,6-4 1</inkml:trace>
  <inkml:trace contextRef="#ctx0" brushRef="#br0" timeOffset="686">411 415 89,'-17'7'36,"1"12"0,-2-2-1,8 12-29,-6-1-1,9 9-2,1-2-1,11 4-2,0-7 0,8-5-1,3-6 0,3-8 1,1-8-1,2-9 1,-4-9 0,-5-10 2,-3-6-2,-3-11 1,-10-4 0,-1-1-1,-6 2 1,-5 2-1,-2 7-1,-5 5-4,6 24-12,-6-5-20,22 10 1,-14 12-1,15 1 0</inkml:trace>
  <inkml:trace contextRef="#ctx0" brushRef="#br0" timeOffset="1014">504 545 72,'8'22'37,"-8"-2"-3,9 10 3,-9-11-21,9 9-12,-9-9 0,1-1 0,-1-18-1,0 0-2,0 0 1,-10-34-2,9 3 1,2-1 0,3-7 0,4 3 0,2 0 0,3 6-1,4 5 0,-4 5-3,8 17-5,-21 3-25,23-12-3,-7 8-1,3 11-1</inkml:trace>
  <inkml:trace contextRef="#ctx0" brushRef="#br0" timeOffset="1279">747 435 77,'3'22'37,"-4"-5"-3,5 16 0,-3-14-21,5 13-7,-10-4-2,2 1-1,-5-5-2,3-4 0,-4-7-2,8-13 0,-18-1 0,9-14 0,5-5 0,2-9 0,4 2 0,6-6 1,8-1 1,3 4 0,1 4 1,5 10-1,-2 1 1,-3 15 0,-2 8-1,-5 9 1,-3 8-1,-4 4-1,-3 2 0,-6-2 0,-2 2-1,1-11-1,-5-4-1,9-16 0,0 0 0,-13-6 0,21-8 0,-7-7 1,12 0 1,0-2 1,5-2 2,3 8 0,0-1 1,0 11 0,-5 4 1,3 15-2,-6 5 0,-3 9 0,-3 6-1,-5 6-1,-4 3-1,-5-6-4,7 9-8,-13-26-24,17-3 1,-4-15-1,0 0 0</inkml:trace>
  <inkml:trace contextRef="#ctx0" brushRef="#br0" timeOffset="1794">1105 468 88,'0'0'36,"0"0"-1,0 41-6,-3-27-21,4 21-1,-5-5-3,5 12-1,1-2-2,4-6-1,2-9 0,5-9-2,3-10 2,2-12-1,1-4 0,-2-12 1,0-8 0,2-8 0,-1-1 0,-3-2 1,-3 1 0,1 8 0,-4 0 1,-1 13-1,-8 19 1,0 0 0,8 19-1,-8 16 0,0 5 0,1 10-1,2 3-1,0-4-2,6-1-2,-11-28-16,12-1-16,-10-19 0,18-20 0,-14-18 0</inkml:trace>
  <inkml:trace contextRef="#ctx0" brushRef="#br0" timeOffset="2152">1412 73 76,'-4'-21'37,"4"21"-1,0-29-8,0 29-10,0 0-9,17 29-2,-16-3-2,11 13-1,-8 6-2,2 11 1,-2 6-2,-2 2 1,-4 1-1,1-4 0,-2-3 0,0-8-1,0-3 0,-1-8-1,4-12 1,0-7-3,4-4-2,-4-16-5,13 0-19,-8-18-9,8 0 0,-5-9-1</inkml:trace>
  <inkml:trace contextRef="#ctx0" brushRef="#br0" timeOffset="2480">1673 506 75,'5'-17'34,"-5"17"-1,5-32 1,-5 32-27,-12-16-1,12 16-1,-29 9-1,15 9-1,-7 4-2,5 10 1,-1 4-1,4 2 0,3-4 1,1 3-3,8-7 0,2-10 0,6-7-1,-7-13 1,25-3 0,-8-10 1,4-8-2,0-8 3,1-7 0,-2 5 2,-2-1-1,-2 8 0,-5 2 1,-11 22-1,19-9 0,-19 9 0,15 34-1,-7-8 0,3 0 0,3 1-1,5-5 0,4-8 0,6-6-3,-2-19-4,13 6-21,-6-23-10,7-5 0,-5-9-3</inkml:trace>
</inkml:ink>
</file>

<file path=ppt/ink/ink3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13.6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261 19 59,'0'0'33,"0"0"0,14-22-7,-1 27-12,-13-5-2,0 0-3,0 0-2,-18-3 0,0 4-2,2 7-1,-10-4-1,-1 6 0,-3-3-1,0 4-1,-2-1 0,4-1-1,4-4 1,5 3-1,6-3 0,13-5 0,0 0 0,-7 15 1,7-15-1,0 0 1,14 0-1,-14 0 1,0 0 0,15-12 0,-15 12-1,0 0 1,0 0 0,0 0 0,0 0-1,10 22 1,-8-9 0,-1 3-1,-2 3 0,2 6 1,-4 2-1,3 5 1,-4 2-1,2 1 1,0 4-1,-1 0 0,1 2 1,2-3-1,0-2 0,0-1-1,0-2 2,2-1-2,-2-4 2,-2-3-2,2-7 1,0-3 0,0-15 0,-1 13 0,1-13-2,0 0 1,0-20-3,-3-1-4,3 21-13,6-32-16,7 16-1,-7-10-1,10 10 1</inkml:trace>
  <inkml:trace contextRef="#ctx0" brushRef="#br0" timeOffset="561">216 378 88,'13'-11'36,"-13"11"0,-18 13-6,1-10-22,-1 5-3,-13-3-3,-1-5-6,5 0-31,-6-8-1,6 0 0,1-11-3</inkml:trace>
</inkml:ink>
</file>

<file path=ppt/ink/ink3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18.4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 68 58,'0'0'35,"0"-23"0,0 23 1,-4-29-20,4 29-4,3-17-4,-3 17-1,0 0-1,0 0-2,0 0-1,0 0-1,0 21 0,-2 7-1,-1 5 0,3 11 0,-3 3 0,-1 4-1,0 1 1,1-3-1,1-1 0,-2-8 0,4-2 0,-1-2 0,2-8 0,-1-7-1,2-2 1,0-4-1,-2-15 2,0 0-2,0 0 1,0 0 1,6-18-2,-4-5 1,-1 2 0,3-10 0,5 4-1,0-4 0,0 4 1,4 2 0,0 5 0,2 3 0,0 5 0,-1 6 0,1 6 1,-1 9-1,-4 5 0,-1 8 0,-2 4 0,1 4 1,-7 1-1,-1-1-1,0-2 1,-1-7-1,1-2-1,0-19-3,0 22-5,0-22-24,0 0-4,10-23 0,11 16-1</inkml:trace>
  <inkml:trace contextRef="#ctx0" brushRef="#br0" timeOffset="561">399 294 80,'-1'-16'37,"1"16"-1,-11-13 1,11 13-30,-20 9-1,9 8-1,-11 2-1,2 8-2,-2 1-1,2 4 0,4-1-2,4-2 1,6-3-2,6-5 1,5-3-1,-5-18 1,21 13-1,-8-14 0,2-8 1,2-5 1,-2-6 0,2-6 0,-1-2 1,-1 1 0,-5 2 1,3 2 0,-5 1 0,-8 22 1,12-17-1,-12 17 1,6 21-1,-5 4 0,4 3 0,-3 6-2,3 2 2,1 2-2,1-2-1,-3-7-1,2-6-2,-6-23-6,16 19-17,-16-19-12,13-23 1,-7-3-1,7 1 1</inkml:trace>
  <inkml:trace contextRef="#ctx0" brushRef="#br0" timeOffset="1029">652 242 78,'0'0'35,"0"0"1,-20 17-1,13 2-29,-8-5-1,9 11 0,-2-8-1,9 8 0,2-2-2,6-1 0,0 2-1,1-2 1,-2 1-1,-2 0 0,-6-4 0,-4 3-2,-3-8 1,7-14-2,-19 26-1,3-28-4,16 2-20,-13-2-12,13 2 3,-13-30-2</inkml:trace>
</inkml:ink>
</file>

<file path=ppt/ink/ink3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20.0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194 381 67,'0'0'36,"-16"4"0,2 3 0,-2 12-22,-6-3-8,6 14 0,-6-4-1,12 7-1,-3-1-2,13-3 0,0-3-1,4-3 0,5-4 0,1-2 0,0-1-1,-1-3 1,-5 0 0,-2 4-2,-5 0 2,0 1-2,-7-2 1,-3-2 0,0-1-1,-6-4-2,4-1-2,-8-22-12,23 14-20,-17-23-1,21 10 0,-2-9 1</inkml:trace>
  <inkml:trace contextRef="#ctx0" brushRef="#br0" timeOffset="452">326 591 73,'0'0'38,"14"-14"-2,-14 14-4,16-33-18,-3 18-6,-8-8-1,-1 7-1,-4-7-3,-4 7-1,-9-2 0,13 18-1,-28-20 1,8 25-1,-2 4-1,0 11 1,2 8-1,3 5 1,2 7-2,11 0 1,4 5-2,6-6-2,8-1-1,-2-18-4,18 9-15,-14-24-15,12 0 2,-7-18-1,3-3 2</inkml:trace>
  <inkml:trace contextRef="#ctx0" brushRef="#br0" timeOffset="718">451 524 68,'0'0'36,"0"0"-1,10 15 0,-10-2-19,8 18-10,-12-7-1,4 5-1,-4-2-2,1-2-1,1-6-2,2-19-1,0 0 1,-14 1-1,11-15 0,3-11 0,4 1 1,5-7 0,1 1 2,6 3 1,0 2 1,3 9-1,-3 1 1,1 13 0,-4 4-1,-2 10 1,-3 4-2,1 7 0,-5 3 0,-4 0-1,0-1-1,-3-6 0,-1-4-1,4-15 0,-13 3 0,13-3-1,-10-27 1,5 2 0,5 1 1,5-2 1,6-1 2,7 5 0,1 2 0,7 8 0,-2 4 1,4 6-1,-6 4 0,-1 6-1,-5 2 0,-1 10 0,-6 5 0,-2 5-1,-1 5 1,-5 5-2,-1 2 2,0-2-2,-1-1 0,1-7-2,0-3-2,0-29-16,4 13-18,-4-13 1,26-27-1,-11 1 0</inkml:trace>
  <inkml:trace contextRef="#ctx0" brushRef="#br0" timeOffset="1810">970 537 75,'0'0'35,"11"-13"-1,-11-2-2,0 15-24,0 0 0,-4 16-2,-12-7-2,1 8-1,-6 3-1,0 6-1,0 2 0,0-3-1,2 6-1,4-4-1,4 2 0,7-7-1,4-1 1,6-8-2,7-3 1,3-11 1,6-5 0,-4-8 2,4-8-1,-2-7 2,-2-5 0,2-1 2,-10-1-1,3 6 0,-8-1 2,-1 11-1,0 6 0,-4 14 0,0 0 0,0 24-1,0 2 0,0 6-1,0 4-1,3 2-3,3 5-3,-6-23-15,13 7-17,-13-27 1,22 13-1,-22-13 0</inkml:trace>
  <inkml:trace contextRef="#ctx0" brushRef="#br0" timeOffset="2215">1165 552 74,'0'0'35,"9"16"-1,-10 2 0,5 8-28,-8-5-2,1 5-1,-2-4-2,1-5-1,4-17-2,-13 16 0,13-16 1,-13-14-2,13-2 2,0-9 0,4-4 1,8-2 1,-3-4 2,11 8 0,-3-2 1,6 13 1,-4 1 0,4 13-1,-8 10-1,1 10 0,-6 9-1,-3 6 0,-4 3-1,-4 3-1,-4 3 0,-2-12-4,3 2-3,-14-21-26,18-11-5,0 0 0,0 0 0</inkml:trace>
  <inkml:trace contextRef="#ctx0" brushRef="#br0" timeOffset="2605">1529 48 78,'3'-18'37,"-4"0"0,1 18-1,14-12-28,-4 25-1,-10-13 0,10 39-3,-10-9-1,5 11 0,-7 5-2,-1 6 1,-1 1-1,0 3-1,-4-2 1,3-4-1,0 1 0,1-5 0,1-4 0,0-5 0,3-2 0,0-8 0,0-1-1,2-6 0,1-5-1,-3-15-2,0 13-4,-8-29-10,8 16-18,10-29-2,2 9-1,-5-11 2</inkml:trace>
  <inkml:trace contextRef="#ctx0" brushRef="#br0" timeOffset="2886">1651 488 64,'-10'-13'34,"-3"13"-1,-13 1 0,1 9-25,-11-6-4,5 4-3,5 3-19,0-8-13,26-3-2,0 0-3,0 0 2</inkml:trace>
  <inkml:trace contextRef="#ctx0" brushRef="#br0" timeOffset="3104">1726 428 91,'-5'26'37,"5"13"0,-12-13-2,15 19-29,-8-8-3,1 0-1,0-7-3,-5-16-4,11 5-9,-2-19-24,-2-23 2,4-12-2,8-4 1</inkml:trace>
  <inkml:trace contextRef="#ctx0" brushRef="#br0" timeOffset="3260">1773 137 71,'6'-27'32,"-4"8"-4,-2 19-8,0 0-47,0 0-2,13 17-4,1 1 0</inkml:trace>
  <inkml:trace contextRef="#ctx0" brushRef="#br0" timeOffset="3432">2018 413 81,'-9'-13'37,"-4"7"0,1 20-1,-6-2-30,4 12-1,-6-1-1,0 11-1,-3 2-1,5 4 0,4-3-2,8-1 1,7-4-1,7-6 0,11-4 0,7-6 0,4-5 0,3-9-1,1-4-1,-5-11-4,6 9-19,-15-18-12,4 5 0,-5-3-3,3 1 1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1:14.4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90 0 68,'0'0'37,"0"0"-1,0 0 2,0 0-27,0 0-2,14 1-2,-14-1-2,12 18-1,-12-4-1,1 7-1,-7-1-1,-1 6 0,-3 3-1,-6-3-2,5 9-6,-16-14-29,17-2-2,-7-10 0,4-8-1</inkml:trace>
</inkml:ink>
</file>

<file path=ppt/ink/ink3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25.4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193 513 75,'-6'-23'36,"7"8"-1,-5-17-3,4 32-23,-6-29-1,6 29-2,-22-9 0,7 15-3,-4 6 0,-1 7-1,-4 7 0,4 6-1,0 3 0,3 2-1,4-2 0,7-3 0,6-3-1,4-9 1,5-2-2,5-10 1,6-5 0,-1-6 1,2-5-1,-3-8 0,0-11 1,-1-5-1,-1-6 1,-5-1 0,0 3 1,-3 1 0,1 3 0,-3 10 0,-2 9 0,-4 13 0,4 19-1,-2 7 1,-2 7-1,1 4 0,2 5-3,-6-7-4,16 12-15,-16-27-16,15 0 1,-12-20-2,22 5 1</inkml:trace>
  <inkml:trace contextRef="#ctx0" brushRef="#br0" timeOffset="406">336 510 66,'0'0'35,"0"0"-1,4 15 1,9 16-26,-13-7-3,5 10 0,-5-8-2,1 0-1,-2-7-1,1-6 0,0-13 0,0 0 0,-8-23-1,7-2 0,-1-7 0,4-3 0,2-6-1,3 2 0,4 3 0,2 4-1,2 7-2,-4-1-5,13 18-20,-15-8-10,11 13 2,-5 2-2</inkml:trace>
  <inkml:trace contextRef="#ctx0" brushRef="#br0" timeOffset="749">629 459 75,'0'-20'35,"0"20"0,-4-22-5,4 22-22,0 0-2,0 0-1,-24 13-1,12 12-1,-3 4-1,1 6-1,-2 3-1,-1-2-1,7 1 0,2-11-1,4-6 0,4-20 0,0 0-1,13 5 1,0-21 0,3-6 1,1-6 2,-2-1 0,2 0 1,-1 4 0,-6 0 1,3 15 0,-13 10 0,18 6 1,-14 14-1,2 15 0,-5 5-1,3 15 0,-4 5 0,-1 5-1,-3 1 1,1-2-1,-3-4-1,-3-6 1,2-6-1,-3-9 0,-2-8 0,-1-12-1,2-5-1,-7-11-1,18-3-4,-37-19-17,31 3-16,-3-11 1,11 0-1,-1-12 1</inkml:trace>
  <inkml:trace contextRef="#ctx0" brushRef="#br0" timeOffset="1295">800 467 81,'-11'14'37,"-8"-1"-2,17 14 1,-6-6-32,6 9 0,1-4-2,5 0 0,5-1-1,2-12-1,4-4 0,1-9-1,-2-8 1,3-6 0,-1-5 0,3-9 1,-3-4 0,0 3 1,-3-3 1,0 9-1,-4-1 1,1 11 0,-10 13-1,0 0 0,13 25 0,-10 1-1,-2 6 0,-1 2-1,2 4-1,-2-5-3,7 6-7,-14-25-20,23 3-9,-16-17 1,27-3-1</inkml:trace>
  <inkml:trace contextRef="#ctx0" brushRef="#br0" timeOffset="1654">1114 462 86,'-4'21'36,"6"15"0,-7-7-6,9 13-25,-8-5-1,1-2-1,-3-7-2,-1-10 0,7-18-1,-18 8-1,18-8 1,-10-32-1,10 6 1,3-5-1,6-6 2,5 3 0,4-4 0,1 9 1,2 1 0,1 10-1,-3 10 1,-2 9 0,-4 11-1,-1 11-1,-7 8 1,0 1-1,-5 4 0,-3-4-1,0-3-1,-4-8 1,2-8-2,5-13 1,0 0-1,-11-22 1,15 2 0,2-10 1,4 3 2,3-5-1,4 3 2,4 5 0,-4 2 0,5 11 0,-8 3 0,2 11-1,-16-3 0,17 28 0,-12-5-1,-4 2 0,1 4-1,-8-3-3,7 9-4,-15-21-21,20 3-7,-6-17-2,0 0 0</inkml:trace>
  <inkml:trace contextRef="#ctx0" brushRef="#br0" timeOffset="2200">1507 475 74,'0'0'37,"5"14"-2,9-3 1,-14-11-30,20 5 0,-20-5 0,22-12-2,-22 12-1,13-22-1,-9 9-1,-2-3 0,-4 3 0,2 13-1,-17-12 1,17 12-1,-26 18 0,13 5 0,1 0 1,2 9-1,2 5-1,2-4 0,7 7-3,1-14-4,14 10-13,-16-36-16,26 23 0,-10-28-1,10-1 2</inkml:trace>
  <inkml:trace contextRef="#ctx0" brushRef="#br0" timeOffset="2465">1685 499 70,'5'-19'35,"-5"19"0,17 6 1,0 15-27,-12-3-3,2 14-2,-6-4-2,1 4-1,-5-6-1,-3-6 0,0-5-2,6-15 1,-20-2-1,11-11 0,5-7 1,4-8 0,6-4 1,7 0 1,6-4 0,7 8 2,1 5-1,2 5 1,-3 2 0,-4 9-1,-3 3 0,-3 11 0,-16-7-2,13 32 1,-9-9 0,-4 9-1,0 2 0,-3 2 0,6 1-2,-5-5-2,5 0-5,-3-32-26,-4 14-2,8-28 0,11-7-2</inkml:trace>
  <inkml:trace contextRef="#ctx0" brushRef="#br0" timeOffset="2870">2129 14 72,'-1'-18'36,"1"18"-1,0 0 0,0 0-28,0 13 1,4 12-2,-7 0 0,6 11-2,-4-1 0,-1 10-1,-2-2-1,0-1-1,-2 0 0,0 2 0,3-2-1,-1 0 1,4-1 0,3-3-1,2-2 1,1-2 0,3-4-1,0-6-1,2-2 0,-2-9-3,5 4-7,-14-17-19,21-16-10,-13-9 1,14 2-2</inkml:trace>
  <inkml:trace contextRef="#ctx0" brushRef="#br0" timeOffset="3167">2261 325 51,'-41'6'30,"-16"-4"-5,-13-1-26,4 6-24,-8-17-4,10 0-2</inkml:trace>
</inkml:ink>
</file>

<file path=ppt/ink/ink3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35.3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 87 65,'-2'-44'34,"2"16"-1,2 10-4,-2 18-27,0 0-30,15 0-2,-15 0-3,25 22 0</inkml:trace>
</inkml:ink>
</file>

<file path=ppt/ink/ink3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30.4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80 445 75,'0'0'36,"-9"-17"1,9 17 0,0 0-28,0 0 0,-13 13-2,13 15-2,-6 5-1,3 14-1,0 9-1,3 10 0,0 2-1,0 4 0,2-4 0,1-8 0,-3-6-1,0-12 0,0-10 0,0-10-1,0-9-1,0-13-2,0 0-4,-5-32-14,14 13-16,-9-16-1,6 3 0,-6-13 0</inkml:trace>
  <inkml:trace contextRef="#ctx0" brushRef="#br0" timeOffset="312">0 337 81,'0'0'36,"9"-26"0,17 28 0,-9-5-30,16 16-1,-9-1-1,6 8-1,-5 3 0,1 3-2,-9 5 1,-7 1-1,-8-1-2,-11 1 2,-3-3-1,-8-4-1,-2-1-2,-11-11-4,14 12-20,-8-25-10,14 5 0,-3-16-1</inkml:trace>
  <inkml:trace contextRef="#ctx0" brushRef="#br0" timeOffset="609">253 454 90,'21'10'35,"-21"-10"0,16 44-8,-15-24-22,9 8 0,-5-2-2,-2 0 0,-2-1-2,-2-5 0,1-5 0,0-15-1,-9 13 1,9-13-1,-4-13 0,4-2 0,0-3 0,0-3 0,1-5 0,8-3 0,-2 0 0,2 0 0,1 2 1,1 4-1,2 4 0,2 5 0,2 5-2,-17 9-2,22-3-5,-22 3-11,0 0-16,0 0 2,0 0 12,0 0 13,0 0 4,0 0 5,0 0 4,10 23 15,-10-23 14,13 28 0,-13-28-13,10 44-10,-11-18-5,5 7-1,-5-4-1,8 1-1,-4-9-1,7-6 1,-10-15-1,26 6 0,-8-16 1,2-6-1,2-9 1,-5-3-1,-4-4 0,-7 0 0,-10 1 0,-4 2-1,-8 6 0,-4 7-1,-9 9-1,-4 4-3,8 20-16,-7-11-16,15 15 0,-5-10-2,16 10 1</inkml:trace>
  <inkml:trace contextRef="#ctx0" brushRef="#br0" timeOffset="1326">714 380 92,'-29'4'38,"21"14"-2,-8-10-5,16 17-26,-12-3 0,11 10-2,4-2-1,1 4-2,5-6 0,2-5 0,5-8 0,6-10 0,0-8 0,1-5-1,-4-11 1,-2-3 0,-5-10 0,-5 0 0,-6-3 0,-5 0 0,-6 3-1,-9 1-3,19 31-10,-39-29-23,24 20 0,-3 2-1,18 7 0</inkml:trace>
  <inkml:trace contextRef="#ctx0" brushRef="#br0" timeOffset="1966">1078 132 63,'12'-13'37,"-11"-10"-2,7 8 3,-16-15-15,11 14-17,-12-3 0,9 19-2,-17-21-1,17 21 0,-22 9-1,14 4 0,-1 5-1,0 2 0,1 2 0,-1 1 0,0 0 0,0 1 0,2-4 0,6 5-1,1 0 1,4 4-1,0 1 1,2 2-1,2-1 0,-3 1 0,0-3 0,-2 0 0,-2-1 1,-2-3-1,2-2 0,-2-1 0,-1-2 0,1-2 0,1-4-1,0-14-1,-8 15-2,8-15-4,0 0-15,-5-19-16,5 19 0,14-37 0,3 18 0</inkml:trace>
  <inkml:trace contextRef="#ctx0" brushRef="#br0" timeOffset="2356">1146 340 79,'-13'-3'35,"-7"12"-2,-8-9-8,-1 6-21,-1 7-13,0-8-20,5-3-3,3-2-2,22 0-1</inkml:trace>
</inkml:ink>
</file>

<file path=ppt/ink/ink3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33.1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25 255 86,'-13'-14'38,"13"14"-1,-13 0-1,19 13-28,-8 0-3,4 10 0,-2 4-3,0 2-2,2 4-2,-2-8-6,14 4-28,-14-29-2,13 24 1,-13-24-2</inkml:trace>
  <inkml:trace contextRef="#ctx0" brushRef="#br0" timeOffset="187">112 252 83,'0'0'36,"0"0"0,22 19 0,-20-5-31,1 9-1,-3-2-2,-5-1-1,-2 1 0,1-6-1,6-15 0,-13 16 0,13-16-1,-16-6 1,16 6-1,-1-22 1,5 7 0,2-1 0,5 3 0,0-2 1,5 0 0,3 5 1,-3 0-1,1 4 1,1 3 0,-1 4 0,-4 5 0,0 6-1,-4 4 0,-5 3 0,2 2 0,-3 2-1,-6 1-1,-1-4-1,0 4-3,-11-20-14,15 10-19,0-14 1,0 0-3,-18-20 2</inkml:trace>
  <inkml:trace contextRef="#ctx0" brushRef="#br0" timeOffset="593">133 0 94,'0'0'39,"0"0"-1,-9 16-1,9-16-33,0 0-3,-7 20-5,-6-24-32,13 4-2,4-13 0,-4 13-2</inkml:trace>
</inkml:ink>
</file>

<file path=ppt/ink/ink3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34.4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26 341 45,'0'-15'35,"0"15"2,-4-23-1,4 23-9,-3-17-16,3 17-3,0 0-1,-10 17-2,5-1-1,4 11-2,-2 7 0,6 5 0,-2 0-2,8 0 1,0-6-1,2-3 0,2-9-1,2-11 1,-2-7 0,3-9-1,-2-9 1,-1-5 0,0-1 0,0-1 0,-1 2 0,-4 2 0,-8 18 0,13-14 0,-13 14 0,11 16 0,-7 1-1,5 3 1,-5 3 0,5-5 0,-2-5 0,-7-13 0,17 3 1,-17-3-1,18-32 0,-10 4 1,-3-3-1,0-3 0,-2 1-1,-6-5-5,12 18-12,-15-15-21,13 9 2,-8-7-2,11 11 1</inkml:trace>
  <inkml:trace contextRef="#ctx0" brushRef="#br0" timeOffset="452">399 0 88,'0'0'36,"0"0"1,-4 19 0,8 6-30,-8-1-1,5 16-3,-4 2 1,5 8-3,-4-1 1,2 2-2,0-3 1,-2-8-2,2-1 0,-2-16-1,-1-7 0,3-16-1,0 0 0,0 0 0,-6-18 0,8-3 1,7 3 1,2-3 1,4 1 1,1 6 0,-1 1 1,3 5 1,-4 5 0,2 14-1,-16-11 0,22 33 0,-16-9-1,-1 5 0,-2 2-1,-1-5-2,2 1-3,-4-27-11,3 16-23,-3-16 2,12-16-2,-8-7 2</inkml:trace>
  <inkml:trace contextRef="#ctx0" brushRef="#br0" timeOffset="811">654 273 81,'0'-14'38,"0"14"-2,0 0 2,10 32-29,-11-9-3,1 14-2,-2 0-2,1 2-1,-2-2-2,-3-11-2,5-3-5,-14-28-17,15 5-13,-10-31 1,9-1-2,-5-19 3</inkml:trace>
  <inkml:trace contextRef="#ctx0" brushRef="#br0" timeOffset="1139">890 177 82,'0'0'38,"1"17"-1,-4 2 1,3-19-31,-19 36-3,4-15 1,0 9-3,2-3 0,0 7-2,6-2-1,5-6 0,5-2 0,5-5 0,3-3-1,4-9 0,3-5 0,4-11 0,-2-4 1,1-10-1,-1-10 2,0-8 1,0-7 0,1-1 1,-5-4 0,-2 2 1,-2 3 0,-1 6 0,-5 9 0,0 11 0,-6 22-1,0 0 0,0 0 0,4 39-2,-7 2 2,6 8-2,-3 7 0,2 7 0,0-3 0,0-5 0,-1-7-1,1-9 1,-4-11-2,-1-12 1,3-16-1,0 0 0,-7-16 1,7-5-2,6 1 2,1-6 0,6-1 0,3 3 1,2 3 0,5 5 1,-3 4 0,3 5 1,-3 4-1,1 10 1,-4 9 0,-1 7 0,-2 3-1,-4 9 1,1 1-1,-3 2 0,-1-3-1,1-6 1,-2-8-2,-6-21-3,15 22-11,-12-39-19,18 2-7,-1-15 0,15-5-2</inkml:trace>
</inkml:ink>
</file>

<file path=ppt/ink/ink3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42.2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0 222 56,'0'0'33,"0"0"0,12 16 1,-12-16-22,14 0-2,-14 0-2,22-11-2,-22 11 0,25-23-1,-12 4-1,2-1 0,-4-5 0,-1-1-1,-1-2-2,-3 2 2,-5 1-1,-1 6 0,-5 3-1,5 16 0,-22-5 0,7 15 0,-2 7 0,2 9-1,-2 7 1,5 3-2,2 3 2,7 6-1,3-4 0,7-2 0,2-5 0,7-5-1,0-7 0,-1-9-2,5 0-3,-20-13-4,39-7-17,-30-14-13,10 4 1,-12-12 0,9 4 1</inkml:trace>
  <inkml:trace contextRef="#ctx0" brushRef="#br0" timeOffset="390">230 19 82,'3'-14'37,"1"28"-5,-4-14 4,10 40-27,-5-16-3,8 16-1,-7-1-1,10 3-2,-2-10-1,2-1 0,2-8 0,-1-13 0,0-5-1,-3-11 1,-1-9-1,-8-5 0,0-8 1,-2-7-1,-3-4-1,-3 1 1,-2 2-1,-2 1-3,0 16-4,-6-4-29,13 10-1,0 13 1,0 0-1</inkml:trace>
  <inkml:trace contextRef="#ctx0" brushRef="#br0" timeOffset="718">535 38 85,'22'13'35,"-22"-13"2,22 9-8,-6-22-21,1 10 0,-17 3-3,10-17 0,-10 17-3,-5-18 1,5 18-2,-25-7 1,7 13 0,1 8-1,0 1 0,2 11-1,2 2 1,1 5-1,4 4 1,8-5-1,1 0 0,8-5 0,2-1-2,4-11-1,5 2-3,-5-22-7,18 8-21,-15-19-4,12 1 0,-11-13 0</inkml:trace>
  <inkml:trace contextRef="#ctx0" brushRef="#br0" timeOffset="1014">744 70 87,'0'0'35,"0"0"-1,14 31-1,-12-12-26,9 10-1,-7-4-1,5 4-2,-5-5-2,0 0 1,-5-11-2,1-13 1,0 0-1,-16-3-1,12-12 1,-1-6 0,5-3 0,5-2-1,6 1 1,4 5 0,2 0-1,1 2-1,-1 7 0,-2 2-1,2 3 1,-17 6 0,22-7 0,-22 7 1,16-2 1,-16 2 1,0 0 1,17 13 1,-17-13 0,9 28 0,-6-6-1,1 4 1,-2 2-2,2-1 1,0-2-2,4-3 1,0-9 0,-8-13-1,28 6 1,-11-18-1,4-2 1,1-7-1,-5-4 0,2-1 0,-6-1 0,-1 2 1,-7-1-2,-2 4 2,-3 3-1,0 19 1,-8-16 0,8 16 1,-12 19-1,8 6 0,-1 11 1,5 11 0,0 5-1,3 8 0,-3 4-1,2 1 1,-2 1-1,4-2 0,-4-5 0,2 0 0,-5-10-1,0-2 2,-3-10-2,0-5 1,-3-7 0,-1-7 0,10-18 0,-25 14-1,12-15 0,-3-12-3,16 13-3,-34-44-12,28 22-12,-12-19-9,8 2 1,-4-10-2</inkml:trace>
</inkml:ink>
</file>

<file path=ppt/ink/ink3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44.1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42 57 59,'5'-16'38,"-8"-3"-1,3 19 2,-2-23-12,2 23-18,3 15-2,0 16-1,-6 4-2,3 13-2,-3 3 0,0 7-2,-1 0 1,-2-6-1,2-6 0,-2-9 0,0-10-1,-1-7 1,4-7-1,3-13 0,0 0 0,0 0-1,-6-20 1,11 1 0,2-1 1,2-6-1,1 0 1,4-2 0,4 2 0,0 3 0,3-2-1,-1 6 3,-1 4-3,0 4 2,0 7 0,-2 7 0,-1 7 0,-4 9-1,-4 8 2,-2 4-2,-3 5 1,-4 0 0,-7-4-2,-5-4 2,-6-9-1,-2-8 0,-3-8-1,0-9 0,2-1-1,2-9-3,20 16-4,-31-29-15,31 29-15,10-26 1,3 17-2,-13 9 2</inkml:trace>
  <inkml:trace contextRef="#ctx0" brushRef="#br0" timeOffset="546">339 280 85,'0'0'38,"0"0"-2,0 0 2,-2 31-30,0-8-3,6 9-1,-2 0-1,-1 2-1,1-2 0,-2-6-1,-2-7-1,2-19 1,-1 15-1,1-15 0,-3-22 0,2 3 0,1-7-1,1 0 1,5-3 0,0 1 0,5 4 0,4 1-1,1 5 1,1 2-2,3 9 0,-2-3-3,2 8-1,-20 2-2,31-2-1,-31 2 1,23-3 1,-23 3 0,14-11 4,-14 11 4,13-17 1,-13 17 5,6-16-1,-6 16 1,0 0 0,0 0-1,0 0-3,-13 29 0,0-4-1,-2 7-1,0 1 0,0 3-2,5 0 0,1-2 1,5-8-1,5-6 0,7-7 1,-8-13-1,23 5 1,-7-16 0,0-4 0,0-9 1,-2-2 1,1-1-1,-5-4 2,0 5-1,-4 2 1,-2 6 0,-3 5-1,-1 13 1,0 0-1,-2 20-1,-1 1 0,0 5-1,1 3 0,-1 0-1,5 1-2,-4-10-2,11 2-4,-9-22-10,13 12-10,-13-12-9,18-19 1,-13-3 0,-5 22 20,18-36 12,-8 14 6,4 11 12,-11-14 11,12 16 11,-15 9 0,19-1 1,-19 1-18,20 17-10,-20-1-2,6 9-1,-6-2-3,-3 2 0,-3-5-1,-1-6 0,7-14-1,-20 5 0,20-5 0,-16-26 0,10 3 0,6-4-1,6 0 2,4 1-1,6 1 0,4 6 1,2 0 0,4 6 1,-1 3-1,-2 6 0,-2 4 1,-3 6 0,-2 1-1,-3 9 0,-4 3 0,-5 5 0,-1 2-1,-3 2 0,-5 0 0,3-4-2,-3 2-2,-3-13-4,15 13-17,-7-26-14,0 0 0,19-8-1,1 1 2</inkml:trace>
  <inkml:trace contextRef="#ctx0" brushRef="#br0" timeOffset="1638">1176 272 91,'0'0'36,"-13"-22"0,13 22-6,-26-2-23,26 2-1,-29 12-1,15 5-1,-4 4-3,5 8 1,-3 4-1,10 5-1,5 1 0,2-2-1,7-3-1,3-5 0,7-9 0,0-8 0,6-9 0,-3-9 1,3-12 0,-1-8 0,-1-6 1,-4-10 0,4-10 0,0 1 2,-8-7-1,2 3 2,-4-3-1,-2 6 1,-6 6 0,1 10-1,-5 10 2,-2 12-3,2 14 1,2 24-1,1 10 1,1 13-2,2 11 0,3 7 0,-1 8 0,-3-4 0,-1-8-1,-4-9 0,-4-14 0,-5-14 1,9-24 0,-19 5-1,12-21 0,2-12 0,7-2 0,5-5 0,6 0 1,6 2-1,6 4 1,-2 4 0,3 2-1,-1 10 1,-4 7 1,1 9-1,-7 9 1,-2 11-1,-5 9 1,0 6 0,-2 5 0,1-2 0,-1-2-2,4-10 1,4-6-3,1-29-10,24 0-16,-1-23-11,14-5 0,4-11-1</inkml:trace>
</inkml:ink>
</file>

<file path=ppt/ink/ink3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48.6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13 269 80,'0'0'37,"0"0"-5,-14 3 4,19 13-28,-7-2-1,7 14-2,-5 3 0,8 3-3,-4 5 1,3-5-2,-5-6 0,2-7 0,-4-21 0,0 0 0,0 0-1,-13-21 1,7-6 0,2-7 0,4-4-1,4-2 1,2 2 0,6 4 0,-1 6 0,4 4-1,0 8-1,-5 0-2,4 17-5,-14-1-25,0 0-5,0 0-1,24 12 1</inkml:trace>
  <inkml:trace contextRef="#ctx0" brushRef="#br0" timeOffset="343">232 309 61,'0'0'36,"15"-6"0,1 6-4,-5-15-6,11 12-18,-13-13-1,10 6 0,-12-8-3,3 3 0,-8-1-1,-2 16-1,-9-15-1,9 15 0,-20 6 1,4 8-2,0 6 0,-3 5 0,1 3 1,1 5-2,2 1 1,6 2 0,5-1-1,7-5 0,6 1-1,-1-10-3,14 1-3,-9-19-12,25 5-18,-15-17 0,15 0 0,-11-10 1</inkml:trace>
  <inkml:trace contextRef="#ctx0" brushRef="#br0" timeOffset="640">540 324 80,'1'-25'37,"5"8"-2,-9-5 2,3 22-28,-9-22-3,9 22-2,-27 12 1,10 4-4,0 5 1,-1 5-2,7 3 0,1 0-2,4 1 1,4-6-1,8-3 0,1-8-1,8-4 1,-2-11-1,6-2 1,-3-11 1,3-4 1,0-9 1,-1-4 1,1 1 1,-8 2 0,2 3 1,-4 1-1,0 10 2,-9 15-2,0 0 0,3 17-1,-5 6 0,-1 7-1,5 7 0,-4 5 0,4-1-2,-1 1 0,1-11-1,4 2-5,-6-33-12,13 19-20,-13-19 1,19-15-1,-11-6-1</inkml:trace>
  <inkml:trace contextRef="#ctx0" brushRef="#br0" timeOffset="1092">783 196 85,'0'0'37,"-13"-4"-2,13 4 2,-19 21-29,12 1-2,-8 3-2,5 9-1,0 0-2,4 6-1,6-1-1,4-5-1,9-3 0,1-10 0,6-6 0,5-9-1,2-9 1,0-12 0,-1-7 0,-4-12 2,0-9 0,-2-8 0,-4-8 1,-4-2 1,-3 1 1,-1 6 0,-6 3 0,4 12-1,-6 11 1,0 28-1,0 0 0,-3 26 0,3 11-1,-3 15-1,1 5 0,-1 10 0,2 0 0,1-6 0,1-8-1,-1-11-1,5-8 1,-5-18-2,0-16 1,0 0 0,13-16-1,-9-5 0,4-4 2,2-3-1,4-3 1,4 3 2,-1 1 1,2 5 0,0 5 0,2 13 1,-7 4-1,2 13 0,-7 8 1,-2 9-2,-4 4 0,-1 3-1,-4 0-1,-2-7-1,2-1-4,-11-23-16,13-6-16,0 0 0,15-12-1,-8-13 2</inkml:trace>
  <inkml:trace contextRef="#ctx0" brushRef="#br0" timeOffset="1716">1251 327 70,'16'12'35,"-3"-15"-2,9 1 2,-9-13-26,14 7-1,-11-12-2,6 4-1,-9-5-1,-5 2-1,-6-2-1,-7 8 1,-6-1-2,-5 7 0,-2 7 0,-4 9-1,-2 9 2,0 8-2,4 7 0,5 7 0,9 0 0,5 3 0,5 0 0,5-7-1,6-5-1,1-12-3,9 2-3,-25-21-21,39-1-9,-16-11 1,8 0-1</inkml:trace>
  <inkml:trace contextRef="#ctx0" brushRef="#br0" timeOffset="2091">1696 227 52,'0'0'34,"-2"-19"-1,2 19 1,-21-13-10,21 13-18,-27 13-1,16 8-1,-4-3 0,11 7-1,-1-1-1,11 2-1,3 1 1,4-2-1,-1-4 0,-4-2 0,-3-4 0,-10 2-1,5-17 0,-20 23 0,4-12 0,-1-2-1,0 1-2,0-8-4,13 11-22,-11-13-6,15 0-1,-19-6-2</inkml:trace>
</inkml:ink>
</file>

<file path=ppt/ink/ink3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54.2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290 66 72,'0'0'37,"11"-20"-3,-11 20 4,0 0-28,0 0-2,0 0-1,-22 11-3,-1-3 0,-4 1-2,-6-4 0,-4-2-1,1 0-1,5-3 1,3-4-1,8 2 1,20 2-2,0 0 1,0 0 0,0 0-1,27-1 1,-8-1 0,3 2 0,-2-2 0,-1-3-1,-6 4 1,-13 1 1,16 1-1,-16-1 1,4 13-1,-7 0 1,0 5 0,-3 2 0,1 6 0,-1 2 1,2 6-2,-1-2 1,2 4-1,2-1 0,2-2 0,-1-2 0,0-2-1,0-6-1,0-7 0,0-3 0,0-13 0,0 0 0,0 0-1,0 0 1,18-4 0,-18 4 1,21-10 0,-21 10 1,22-9 0,-22 9 0,17 2 1,-17-2 0,0 0 0,-10 14 0,10-14-1,-30 16 1,7-9 0,-3-2-1,-2-4 0,-2 1-1,0-7-3,9 11-9,-6-13-24,27 7 0,0 0-1,-4-15 0</inkml:trace>
  <inkml:trace contextRef="#ctx0" brushRef="#br0" timeOffset="827">589 34 69,'4'-23'38,"-4"23"-1,0-13 0,0 13-19,0 0-11,0 29 0,-6-9-1,2 14-2,-2 4-2,0 10 0,-1 4-1,0 6 0,0-2 0,0 0-1,1-2 0,0-6 0,2-1 0,2-8 0,-1-7 0,3-4 0,0-6 0,0-6 0,0-3-1,0-13-1,0 0-1,0 0-6,18-6-15,-17-15-15,12 8 0,-6-11-1,6 3 2</inkml:trace>
  <inkml:trace contextRef="#ctx0" brushRef="#br0" timeOffset="1280">907 225 79,'0'0'38,"0"0"-3,0 0 3,-25-4-30,8 9-2,-15-5 0,3 3-2,-8-1-1,0 1-2,4-3 0,0 4-2,8 0-3,1-8-4,24 4-25,-13 6-6,13-6 2,0 0-2</inkml:trace>
  <inkml:trace contextRef="#ctx0" brushRef="#br0" timeOffset="1560">869 373 86,'-9'15'36,"-11"-14"1,20-1 0,-37 9-32,11-2 0,-8-2-2,1-2-2,0 0-2,-2-9-7,15 9-29,-5-12 1,25 9-2,-21-13 0</inkml:trace>
</inkml:ink>
</file>

<file path=ppt/ink/ink3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10:43:56.4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275 7 78,'0'0'36,"0"0"-1,0 0 2,-13-10-30,13 10-1,-36 5-2,14-2 0,-9-3-1,5 4-2,-2-7 0,5 3 0,6-1 0,3 2 0,14-1 1,-13 4-1,13-4 0,0 0 0,0 20 1,2-6 0,-2 5 0,0 3 0,-3 4-1,3 7 0,-3 1 0,0 3 0,-2 1 0,1-4-1,0 0 1,1-2-1,-2-2 0,2-1 0,0-5 1,3-1-1,-3-2 0,2-1 1,-1-2-1,1-5-1,1-13 0,-4 15 0,4-15-2,0 0-4,0 0-7,-9-21-16,9 21-10,14-33 1,1 15-1</inkml:trace>
  <inkml:trace contextRef="#ctx0" brushRef="#br0" timeOffset="406">226 289 72,'0'0'36,"18"-5"-2,-18 5-2,-12 12-24,-7-8-3,-3 7-1,-11-7-4,-4-11-17,5 5-18,1-10 1,8-1-2,5-2-1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1:17.9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279 34 52,'0'0'34,"16"-18"0,-16 18 0,9-17-20,-9 17-2,0 0-3,0 0-2,-24 6-3,2 2-1,-7 1-1,-3 3 0,-8-1-1,3-1 0,2-1-2,6-2 0,7-1-2,6-6-1,16 0 0,0 0-1,0 0 1,28-20 1,-6 10 0,0 1 3,-2 0 1,2 5 1,-9-2 1,0 9 1,-13-3 1,12 14-1,-12-14 0,-1 31 0,-5-14-1,6 11 0,-6-1 0,3 5 0,-1 2-1,2 3 0,-2 1-1,4 1 1,-2-3-2,2-1 1,0-4-1,-3-2 0,3-5-1,0-8 0,0 0 0,0-16-2,2 17-1,-2-17-2,0 0-2,0 0-4,25 13-5,-25-13-1,26-2 3,-26 2 3,28-6 5,-12 4 4,2-1 5,1 6 6,-19-3 5,29-3 2,-29 3 0,0 0-3,0 0-2,0 0-2,-31 9-3,6 1-2,-7-2 0,-2 5 0,-2-5-2,-2 2-1,5 1-2,3-7-4,16 6-25,-6-13-7,20 3 0,-10-13-1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1:19.1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52 39 78,'-8'-25'37,"8"25"0,-5-16 0,5 16-28,0 0 0,0 0-2,0 18-2,1 5-2,-2 8-1,1 10 0,-3 7-1,1 6 0,-2 2-1,-1 4 1,1-3-1,0-3 1,-1-4-1,1-9 0,-1-6 0,4-9 0,-2-7 0,3-19 0,0 20-1,0-20-2,0 0-4,3-22-15,-3 22-18,13-35 2,-3 18-2,-1-11 2</inkml:trace>
  <inkml:trace contextRef="#ctx0" brushRef="#br0" timeOffset="499">377 154 71,'18'-3'36,"-18"3"-1,25-4 1,-25 4-26,0 0-3,0 0-2,-13 1-1,-9 2-1,-3 3-1,-6 1-1,-1 4 1,-6-4-1,3 0-1,4 1-2,-1-4-3,16 11-8,-4-15-25,20 0 2,0 0-2,0 0 2</inkml:trace>
  <inkml:trace contextRef="#ctx0" brushRef="#br0" timeOffset="779">386 313 80,'-4'19'37,"-9"-16"1,-2 13 0,-14-13-31,4 6-2,-10-2-1,-2 2-1,-1 0-4,-2-11-8,10 11-28,4-11 1,11 2-3,15 0 0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1:22.2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277-1 71,'0'0'34,"0"0"0,0 0 1,0 0-29,0 0 0,-25 6-2,1 2-1,3 6 0,-8 0-1,2 0 0,-2-4-1,3 2 1,1-6-1,9 1-1,2-7 2,14 0-1,-17 0 1,17 0 0,0 0 0,0 0 0,0 0 1,0 0-1,0 0 0,0 0-1,0 0 0,0 0 0,0 0 0,-2 14 0,2-14-1,6 30 1,-5-9-1,2 1 1,-1 6-1,2 2 1,-2 3-1,-2 2 0,0-1 1,-2 1-1,-1-6 0,2 3 0,-4-2 1,1-3-1,1-2 1,2-6-1,-2-4 0,3-15-1,-2 20-1,2-20-1,0 0-4,0 0-19,-2-14-14,6-2 2,-4 16-3,20-31 3</inkml:trace>
  <inkml:trace contextRef="#ctx0" brushRef="#br0" timeOffset="483">224 298 60,'0'0'36,"0"0"-2,0 0 2,-22 2-13,10 5-19,-14-2-3,-5-7-5,1 2-29,-9-4-1,4-5-1,5-3-2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1:46.6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277 64 23,'19'-3'31,"-19"3"2,16-17-7,-1 18-1,-17-18-4,17 20-3,-24-18-7,9 15-3,-14-9-3,-4 7-2,-8-1 0,-8 3-2,-6-2 1,-1 4-1,2 2-1,4-3 1,4 1-1,9 4 1,4-5 0,18-1-1,-13 4 1,13-4-1,0 0 1,0 0 0,13 8-1,-13-8 1,11 20-1,-7-1 1,1 2 0,0 11 0,-2 2 0,2 6 0,-2 4 0,0 0 1,1 6-1,-3 2-1,2-2 1,-1 1-1,-1-5 0,-1-1 0,-3-7 1,2-4-2,-4-5 1,4-8 0,-2-5 0,3-16 0,-1 14-2,1-14-1,0 0-2,-3-29-14,3 29-20,8-38 0,4 18 0,-5-9 0</inkml:trace>
  <inkml:trace contextRef="#ctx0" brushRef="#br0" timeOffset="515">270 368 80,'0'0'37,"0"0"-1,-27 0-1,27 0-28,-41 6-2,11-2-3,-1 9-13,0-16-24,11 3 0,3-7-4,13-8 2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0:11.21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69-5 75,'0'0'38,"-16"8"-1,16-8 2,0 0-29,-14 14-4,14-14-1,-16-2-1,16 2-1,-17 2-1,17-2-2,-14 0-3,14 0-28,0 0-9,0 0 2,20-6-2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1:51.35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43 357 68,'-5'-28'35,"5"28"1,-11-23 1,11 23-25,-6-13-3,6 13-1,0 0-2,-9 17-2,2 1 0,5 14-3,0 2 1,2 11-1,-2-2 1,2 1-3,3-5-1,-3-7-3,9-1-7,-9-31-26,0 0 0,1-28 0,6-3-1</inkml:trace>
  <inkml:trace contextRef="#ctx0" brushRef="#br0" timeOffset="218">56 41 70,'2'-29'32,"0"13"-1,-2 16-5,0 0-52,-4 19-3,11 1-2,-3 4-1</inkml:trace>
  <inkml:trace contextRef="#ctx0" brushRef="#br0" timeOffset="468">255 221 91,'3'18'36,"-3"-18"-1,-20 39-6,5-26-25,4 11-1,-5-1 1,10 4-2,6-1 0,2 3-2,9-4 2,7 3-2,-5-5 1,5-1-1,-6-3 2,-3 2-3,-9-4 2,-5-4-1,-2 1 0,-7-3-2,-2 2-1,-8-13-6,24 0-28,-26 5 1,13-8-2,0-7 0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1:52.63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25 334 54,'-7'-20'37,"3"7"0,-5-3 0,9 16-9,0 0-18,0 0-3,-7 13-1,11 13-2,-4 8-1,10 13-1,-4 4 0,5 4-2,1-1 1,1-1-1,-1-8-1,-2-7-1,1-7 0,-11-31-3,15 27-6,-15-27-28,0-19 1,3-9 0,7 3 0</inkml:trace>
  <inkml:trace contextRef="#ctx0" brushRef="#br0" timeOffset="249">208 368 78,'0'-22'36,"0"22"1,-2-19-5,2 19-15,-7 25-10,6 4-1,-10 5-2,4 11-2,-2 2 0,4 4-2,-3-4 1,-2-5-4,3-2-1,-7-21-12,11 3-23,3-22 2,0 0-3,0 0 2</inkml:trace>
  <inkml:trace contextRef="#ctx0" brushRef="#br0" timeOffset="639">418 412 69,'0'0'38,"-7"-28"-2,7 28 1,-18-23-18,18 23-13,-24 5-1,8 12-2,0 5 0,1 10-3,-2 9 1,4 3-2,6 4 0,2-4-1,4-5 1,7-10-2,2-5 1,4-11 1,1-13-1,1-9 1,4-11 0,-4-7 3,4-5-2,-2-6 3,-5-3-2,1 3 2,-4 3 0,1 6 0,-5 5 0,-4 24 0,0 0-1,0 0 0,13 31 0,-8 7-2,-1 2 1,1 5-3,0 2 1,0-6-4,6 4-9,-6-23-24,9-4-2,-14-18 2,29-12-3</inkml:trace>
  <inkml:trace contextRef="#ctx0" brushRef="#br0" timeOffset="1060">677 36 95,'-1'-15'38,"1"15"0,-5 27-1,5 12-31,-4 3-1,4 16-1,-1 6-1,1 8-1,-6-2 1,4 3-3,1-9 0,2-7-2,1-1-1,-7-21-5,16 2-28,-13-24-4,15-3 0,-7-25 1</inkml:trace>
  <inkml:trace contextRef="#ctx0" brushRef="#br0" timeOffset="1263">781 413 79,'6'-16'38,"-6"16"-1,0 0 1,0 0-21,3 35-11,-4-7-2,1 12-3,-2-1-2,-1-10-6,12 5-30,-12-19-2,3-15 2,0 0-3</inkml:trace>
  <inkml:trace contextRef="#ctx0" brushRef="#br0" timeOffset="1434">828 165 95,'-3'-52'37,"7"20"1,-5 0-1,10 19-33,-9 13-2,-3-13-4,10 29-13,-7-16-22,1 26 0,4-8 0,3 8-2</inkml:trace>
  <inkml:trace contextRef="#ctx0" brushRef="#br0" timeOffset="1653">1113 434 64,'0'0'37,"15"-18"0,-20 4 0,5 14-13,-21-18-17,21 18-2,-22-7-2,9 15 0,-9 4-2,6 10 0,-4 6-1,3 4-2,2 8 2,-1-2-4,9 1 0,-3-10-2,14 4 0,-1-13-1,14 1 2,-1-14 1,8-4 1,-1-11 3,1-6 1,2-8 4,-4-13-1,6-3 2,-14-16 0,6-6 0,-8-13-1,4-4-2,-7 1 2,4 5-1,-6 2-1,-1 13 0,-2 9 0,0 18-1,-4 29 0,0 0-1,-4 31 0,-5 19 0,4 13-1,-1 10 0,0 10 0,2 3 0,4-1 0,5-6 0,10-17 0,5-14-2,6-14 1,5-20-2,6-12-3,-13-30-22,15-3-12,-9-17 0,-1-6-2,-11-15 2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1:55.75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56 546 81,'-5'-24'37,"5"24"0,0 0 1,0 0-28,-18 18-1,15 13-2,-5-1-2,3 13-3,1 3 1,1 3-3,2-1-1,-4-11-5,11 8-15,-15-31-18,9-14 0,0 0-1,5-26 2</inkml:trace>
  <inkml:trace contextRef="#ctx0" brushRef="#br0" timeOffset="187">3 285 90,'6'-63'37,"-8"5"0,8 24 1,-10-7-30,4 41-4,3-20-2,-3 20-6,0 0-24,-6 16-9,14-3 0,-8-13-2</inkml:trace>
  <inkml:trace contextRef="#ctx0" brushRef="#br0" timeOffset="436">487 134 81,'0'-32'39,"3"8"-2,-10-5 2,2 7-25,-9 2-9,-3 14 0,-9 3-2,4 14 0,0 6 0,3 13-2,3 3 0,8 13 0,2 5 0,5 4 0,2 1-1,5 3 1,-2-2-1,-1-5 1,0 2-1,0-5 0,0-2 1,-3 1-2,0-5 2,0-1-2,-3-5 2,1-2-2,-1-4 1,-1-6-1,0-5-1,4-20-1,-9 19-5,-4-29-26,13 10-6,9-29 2,10 7-2</inkml:trace>
  <inkml:trace contextRef="#ctx0" brushRef="#br0" timeOffset="764">483 540 86,'0'0'35,"-23"-13"-1,8 18 1,-14-4-30,0 8-1,-7-2-3,0-1-5,13 7-27,-5-8-4,15 1 1,13-6-3</inkml:trace>
  <inkml:trace contextRef="#ctx0" brushRef="#br0" timeOffset="1029">814 212 82,'1'-29'37,"-5"-4"0,1 10 0,-12-15-29,7 24-3,-10-3 0,2 14-1,-2 6 0,5 12-2,-3 8 0,6 11 0,2 3-1,7 12 1,-2 3-1,5 6 0,-1 1 0,0 1 0,4-4 0,-4-2 0,-1-2-1,-3-3 0,2-6 0,1-4-1,-3-5 2,-1-3-2,-1-6 2,1-3-3,0-3 0,4-19 0,-5 20-3,5-20-14,0 0-21,-4-17 2,20 9-1,-3-13 0</inkml:trace>
  <inkml:trace contextRef="#ctx0" brushRef="#br0" timeOffset="1357">837 585 59,'-7'-13'35,"-11"4"-1,-3 11 0,-16-2-10,-2 3-22,-4 7-25,-15-6-9,3-7-1,-1-4-4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2:01.9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82 319 65,'-22'5'35,"9"-5"-1,13 0 3,-26 0-23,27 13-2,-14-16-3,13 3-3,0 0 0,-9 15-2,9-15-1,0 0-1,0 0 0,16-3 0,-16 3-1,28-9 0,-11 6-1,4 0 1,-3-1-1,3 1 1,-4 0-1,-1 1 1,-3 0 0,-13 2-1,14-3 1,-14 3 0,0 0-1,0 0 1,0 23-1,-4-6 1,-3 5 0,1 6-1,2 4 0,-4 2 1,4-1 0,3-1-1,-2-4 0,3-5 0,3-4-1,-3-19-1,7 18-3,-7-18-12,9-15-22,-4-2-2,5-1 2,-2-12-3</inkml:trace>
  <inkml:trace contextRef="#ctx0" brushRef="#br0" timeOffset="749">770 44 72,'0'0'35,"21"-16"-1,-21 16 1,-5-19-21,-12 10-8,-2 7-2,-11 0 0,-1 7-2,-6-3 0,2 7 0,0-2-1,8 2-1,5-2 1,7 3 0,15-10 0,-11 16 0,11-16-1,4 13 2,-4-13-1,9 15 1,-9-15 0,6 23 0,-5-8 0,1 4 0,-4 7 0,4 5-1,-7 4 1,5 6-1,-4 1 0,2 2 0,0-1 0,-3 1-1,5-3 1,-4-3 0,1-3-1,2-1 1,-2-5-1,1 0 0,2-6 1,0-4-2,0-1 0,0-18-2,2 16 0,-2-16-3,0 0-20,11-26-14,-1 9 2,-2-12 0,9 0-2</inkml:trace>
  <inkml:trace contextRef="#ctx0" brushRef="#br0" timeOffset="1201">720 387 87,'0'0'35,"-24"1"-2,9 3 2,-16-4-32,-1 0-5,2 2-29,-5-5-2,2-3-1,10-4-3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2:06.54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 6 82,'0'-21'32,"0"21"-4,0 0-15,0 0-43,0 0-1,0 25-2,0-25 1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2:06.31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23 92 79,'-5'-23'35,"5"23"1,-5-18-3,5 18-21,0 0-5,0 0 0,-9 18-2,9 2-1,-2 5-1,2 14-1,-3 4 0,3 6-1,3 1 0,-2-3-2,3-5 0,-4-16-5,6 6-11,-6-32-20,3-14 0,-6-17-1,6-8-1</inkml:trace>
  <inkml:trace contextRef="#ctx0" brushRef="#br0" timeOffset="452">301 0 90,'5'18'36,"-5"-18"0,-20 23 1,-5-14-32,8 10-2,-8-2 0,8 7-1,1-1 0,9 3 0,8-2-1,14 0 1,5 0-1,7 2 0,0-1 1,-1 1-1,-4-5 1,-11 0-2,-9-2 2,-11-1-3,-9-5 1,-3-6 0,-5 2-3,-5-10-3,18 8-30,-9-13-1,22 6-2,-22-10 0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2:07.76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27 497 81,'0'-13'37,"-8"-2"-1,8 15 2,0 0-29,0 0-2,-16 22-2,14 10-1,1 6-2,2 8-1,2 4 0,4 2-1,5-6 0,2-5-1,5-8 1,-1-11-2,2-9 2,-1-15-2,-1-9 0,-2-12 2,-1-6-1,-1-10 2,-1-6-2,-1-3 2,-6-2-1,1 5 2,-3 8 0,1 8-1,-5 6 0,0 23 1,0 0-1,-5 14 0,5 15 1,-3 6-1,3 5-1,0 7-1,5 1 1,-4-6-3,8-2-2,-15-18-21,19 3-12,-13-25 0,26 11-2,-14-25 3</inkml:trace>
  <inkml:trace contextRef="#ctx0" brushRef="#br0" timeOffset="406">379 520 92,'0'0'35,"-3"26"0,-1-7-7,11 17-23,-7 4 0,2 3-3,-2 1 1,0-7-3,-2-8 0,-2-8-1,4-21 1,0 0 1,-19-3-3,12-18 2,4-8-1,3-1 2,4-6-1,3-3 1,6-2 0,9 8 0,0 1 2,4 8-1,-4 3 0,4 13 1,-5 8 0,1 14-1,-6 7 0,-4 10 0,-1 4 0,-5 7-2,-2 1 1,-1-1-1,-3-6-1,0-5-1,2-5-2,-2-26-16,-2 14-18,2-14 1,10-15-1,2-6-2</inkml:trace>
  <inkml:trace contextRef="#ctx0" brushRef="#br0" timeOffset="1061">822 465 86,'0'0'36,"-17"9"-1,17-9 2,-31 17-31,18 1-1,-8-4 0,10 9-2,4-1-1,7 3 0,6-2 0,10 2-1,6-2 0,-4-1-1,3-1 1,-4 1-1,-8-2 0,-9-1-1,-7-1 1,-7-4-1,-4 1 1,-7-5-3,6 1-1,-10-19-10,18 13-23,11-5 1,-10-15-1,12 1-1</inkml:trace>
  <inkml:trace contextRef="#ctx0" brushRef="#br0" timeOffset="1451">1061 474 90,'0'0'36,"-32"-6"-1,19 18 1,-13 1-32,1 13 0,-5 3-1,8 8-2,1 3 0,3 2-4,10-3 2,5-6-2,7-4 1,3-13-1,8-3 2,1-13 0,2-7-1,3-8 3,-2-8-2,1-7 3,-7-9-1,4 1 2,-8-4-2,4 4 2,-6 5 1,2 7-1,-8 7 0,-1 19 1,0 0-2,10 32 1,-10 0-1,6 10-1,-1 3 1,0 5-2,5 1 0,2-9-2,3-3-1,-4-15-10,15-3-24,-11-15-1,14-4-1,-6-23 0</inkml:trace>
  <inkml:trace contextRef="#ctx0" brushRef="#br0" timeOffset="1856">1342 0 90,'0'0'38,"0"0"-2,-12 14 2,21 21-33,-13 4 0,4 16 0,-2 3-2,4 9 1,-5 2-2,1 1 0,1-3-1,-1-5 1,1-5-2,-3-9 0,-1-6 0,1-9-1,2-7 0,-2-7-2,1 0-3,3-19-23,0 0-9,0 0 0,16-25 0,-6-1 0</inkml:trace>
  <inkml:trace contextRef="#ctx0" brushRef="#br0" timeOffset="2121">1414 423 83,'-26'-1'34,"-4"8"-1,-8-4-3,-2-6-44,-1 4-16,3 1-1,8-7-3,5-2 0</inkml:trace>
  <inkml:trace contextRef="#ctx0" brushRef="#br0" timeOffset="2480">1571 539 96,'0'0'36,"-15"10"2,5 6-2,11 16-31,-6-1-1,3 9-2,1 2-2,-5-4-4,7 4-8,-6-22-26,6-8 3,-1-12-3,0-15 1</inkml:trace>
  <inkml:trace contextRef="#ctx0" brushRef="#br0" timeOffset="2652">1545 293 92,'0'-53'36,"7"21"0,-16 6-1,9 26-28,0 0-4,0 0-4,13 26-11,-16-4-24,12 4 0,0 0 0,8 8-2</inkml:trace>
  <inkml:trace contextRef="#ctx0" brushRef="#br0" timeOffset="2823">1791 485 63,'0'0'37,"0"0"-1,-15 6 2,-5-10-13,13 18-20,-15-1-1,6 11 0,0-3-2,9 5 0,5-1-1,8 1 0,4-3-1,3 1 0,2-3 0,-4-2 0,-5-1-1,-6-1 0,0-17-1,-22 17-1,8-2-4,-16-15-30,12 3 2,-2-12-1,20 9-1</inkml:trace>
  <inkml:trace contextRef="#ctx0" brushRef="#br0" timeOffset="3291">2234 116 72,'0'-21'37,"-10"-5"-2,2 9 1,-13-4-23,21 21-7,-27-18-1,13 23 0,-3 8-2,8 12 0,-4 6-2,1 8 1,4 3 0,3 4 0,-3 5-1,3 0 0,-2-2 1,6 0-1,-4-1 0,5-3 0,2 2 0,1-4 0,-2-4 0,2-4-1,-2-3 1,1-4-2,-2-5 1,-5-3-1,3-5 0,2-15-2,-8 23 0,8-23-7,0 0-27,0 0-1,0-13 0,2-5-1</inkml:trace>
  <inkml:trace contextRef="#ctx0" brushRef="#br0" timeOffset="3650">2209 538 88,'-10'-18'34,"-10"18"-1,-21-11-4,5 11-28,-8 5-6,-5-6-27,6 2 0,4-1-3,4-2 1</inkml:trace>
  <inkml:trace contextRef="#ctx0" brushRef="#br0" timeOffset="4554">2307 568 51,'0'0'34,"-4"-14"1,4 14-1,0 0-14,0 0-5,4 17-4,-9-1-4,9 14-1,-4 1-3,1 8-1,-1 2-1,0-2-2,0-2-3,-8-22-12,6 4-21,2-19 0,0 0 0,-3-41-1</inkml:trace>
  <inkml:trace contextRef="#ctx0" brushRef="#br0" timeOffset="4773">2347 226 82,'4'-31'36,"0"17"-3,-4 14 1,0 0-31,0 0-8,-6 13-28,6 1 0,0 1-1,6 5-1</inkml:trace>
  <inkml:trace contextRef="#ctx0" brushRef="#br0" timeOffset="4960">2593 432 85,'-3'-15'36,"3"15"0,-18 5 0,5 12-29,-4-1-3,-3 13-1,-3 0 0,1 12-2,0 2-1,5 1-2,4-1 2,6-5-3,5-6 1,4-12 0,8-7-1,-10-13 1,27-4 1,-11-11 1,3-8-1,-2-7 2,-1-5 0,-1-3 0,-4-3 1,-1 4 1,-5-1-1,3 12 1,-6 0 0,-2 26 0,7-13-1,-3 26 1,-4 11-1,5 8-1,-4 8 0,5 3-1,-2 5-1,1-3-2,2 1-4,-10-15-27,13-7-5,-10-24 2,22 2-2</inkml:trace>
  <inkml:trace contextRef="#ctx0" brushRef="#br0" timeOffset="5381">2761 166 97,'5'28'35,"-7"7"0,4 23-8,0 4-24,-4 6-1,-3 2 0,-1-2-1,1-8-1,-2-13-1,3-10-1,-2-16 0,6-21 0,0 0 0,0 0-1,-9-13 2,14-6 0,3-4 1,5 0 1,9 1 1,1 1 1,8 7 0,-2 4 0,4 10 0,-7 3 0,-1 15 0,-9 1-1,-6 7-1,-10 1 0,-6 1-1,-9-1 1,-5 2-2,-4-8 0,-5-11-2,7 10-14,-8-23-20,12-3 2,1-14-3,11-6 1</inkml:trace>
  <inkml:trace contextRef="#ctx0" brushRef="#br0" timeOffset="5771">3023 85 92,'14'-3'37,"-7"16"0,-7-13 0,2 34-31,-4-4-1,5 15-1,-4 6-1,1 10 0,-2 4-2,-2 2 1,0 1-1,1-6-1,-2-4-1,1-10 0,0-1-1,-5-20-4,11 6-13,-2-33-20,0 0 2,13-5-3,2-10 3</inkml:trace>
  <inkml:trace contextRef="#ctx0" brushRef="#br0" timeOffset="6145">3185 670 70,'0'0'34,"13"11"-2,1-2-3,-14-9-17,29-4-3,-29 4-2,34-19-1,-21 0-1,4 3-1,-7-7 0,3 2-2,-6 1 0,-1 3 0,-6 2-1,0 15-1,-17-9 1,-5 15-1,0 7 0,-4 11 0,0 5 0,5 5 0,3 3 0,9 6 0,11-1 0,11-3 0,12-7 0,4-9-1,7-8 0,4-14 0,1-6-1,-5-17-3,12 2-18,-16-25-15,7 1 1,-10-11-2,1-4 1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2:21.2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61 79 35,'0'0'29,"-13"-20"3,13 20-5,-10-24-11,10 24-1,1-13-3,-1 13-2,0 0-4,0 0-1,0 0 0,0 0-2,0 15-1,0-2 1,-4 0-2,4 7 1,-1 1 0,-2 2 0,3 5-1,-8 5 1,4 2-1,3 9 0,-4-2 0,7 9 0,-4 6-1,-4 4 1,-1 5 0,9 1 0,3 1-1,-3-1 1,-2-1-1,1-6 1,2 0 1,0-4-3,0-5 1,0-4 0,-3-2 0,-1-4-1,-2-2 2,-2 1-2,1-2 0,0-1 2,4 0-1,-2 2 1,-1 5-1,3-2 1,2-1 0,1-2 0,-2-4-1,3-7 1,-5-3-1,5-12-2,-4-13 0,0 0-3,23-10-28,-18-19-6,11-4 0,1-19-2</inkml:trace>
  <inkml:trace contextRef="#ctx0" brushRef="#br0" timeOffset="1248">12284 426 20,'0'0'16,"10"-18"-1,-10 18 0,0 0-3,8-17-2,-8 17-2,0 0-1,0 0-1,-16-12 1,16 12 1,0 0 1,0 0 0,-15-23 1,15 23-1,0 0 2,0 0-3,7-18-2,-7 18 0,0 0-2,0 0-1,0 0 0,0 0-1,-4 28 0,0-5-1,-2 5 0,2 9 1,-1 6-1,1 8 0,-3 6 0,4 1 0,-3 4 0,2 0 0,-4 2-1,4 2 1,-3-2-1,1-1 0,0-2 0,2-3 0,0-4 1,2 0-2,1-4 2,-1-4-2,-2-2 2,4 1-1,-4-6 0,4 2 1,-2 0-1,1 4 1,-1-1 0,4 1 0,-2-6-1,-2-5 1,2-8-1,0-1 1,0-10-2,0-15-1,0 0-8,0 0-27,16-19-2,-7-9-1,10-14-2</inkml:trace>
  <inkml:trace contextRef="#ctx0" brushRef="#br0" timeOffset="3181">12399 379 5,'-2'15'20,"2"-15"0,0 0-6,0 0-1,0 0 1,0 0-2,0 0 0,0 0-3,-14-7-1,14 7-2,0 0-2,0 0 0,0 0-1,0 0-1,-15 4 0,15-4 1,0 0 0,0 0 1,-16 1 0,16-1-1,0 0 0,-17-11 1,17 11-2,-16-13-1,16 13 0,-19-6-1,19 6 1,-23-3-1,10-3 0,-3 3 1,-6-3 0,1 2 0,-5-3-1,-2 1 1,-2-3 0,-1 6 0,-1 2-1,0 1 0,3 0 1,-2 1-1,-1-1 0,0 0 0,-4 0 1,-1-1-1,-5-4 0,-1 1 1,-1 1-1,1 0 1,0-1-1,-1 2 0,5 2 0,0 2 0,4-1 0,0-1 0,1 2 0,-6-5 0,1 3 1,0-2-1,-4-1 0,-1 2 0,1 1 0,4 1 0,0-1 0,1 6 0,6-1 0,2-3 0,1 3 0,1-2 0,-2 0 0,-1-3 0,1 0 0,-3-2 0,2-1 0,1 0 0,-1 2 0,2-2 0,2 2 0,1-1 0,1 2 0,2 0 0,0 0 0,-2-3 0,-2 3 0,-1 0 0,-4-1 0,0 1 0,-1 0 0,-3 0 0,0 0 0,-1-2 0,1 4 0,4-1 0,-1-1 0,0 0 0,1 3 0,0-1 1,0-1-1,0-1 0,2 0 0,-3-1 0,-1 1 0,-1-2 0,1-1 0,-1 2 0,-1-1 1,-1 1-1,-2-2 0,-1 1 0,-4 2 0,-2-2 0,-6-3 0,-5 2-1,-4-1 2,-1 0-2,-3-2 1,-3 0 0,3 4 0,0-2 0,-1 1 1,6 2-1,0-2 0,2 1 0,-3-1 0,-2 2 0,-4-1 1,-1 0-1,0 0 0,-6-1 0,2 2 0,-1-2 0,2 1 0,0 2 0,3-1 0,1 1 0,4 0 0,-1 0 0,-4-2 1,0 2-1,-3-2 0,1 0 0,-2 1 0,-1-4 0,1 4 0,0-2 0,1-2 0,-2 4 0,4-3 0,-2 2 0,-2-1 1,4 2-1,1-2 0,-2 0 0,3-1 0,-2 2 0,7-1 0,-2 0 0,3 2 0,3-2 0,-3 0 0,0 0 1,5 0-1,-5-1 0,2 1 0,1-3 0,-3 3 0,0 0 0,0 0 0,2 2 0,-2-1 0,2 2-1,1 2 1,-2-1 0,5 2 0,-4-1 0,4 1 0,-2-2 0,4-1 0,-1 0 0,0 0 0,2-1 0,0 1 0,3-5 0,0 4 0,-5-2 0,-1 3 0,-2-3 0,-3 2 0,-3-2 0,-5 3 0,-1-5 0,-5 1 0,1 1 0,0-1 0,-3 1 0,-2 0-1,0 0 1,-3 1 0,1-1 0,-1 3 0,-6-1 0,1 0 0,-2-2 0,0 1 0,-1 1 0,7 1 0,2-3 0,0 1 0,8 2 0,1 0 0,4 3 0,2-3 0,4 2 0,2-2 0,1 1 0,-1-1 0,2 2-1,4-2 1,2 0 0,3 0 0,0 4 0,5-4 0,-1 3 0,8-2 0,-4 2 0,-1 0 0,6-1 0,1-1 1,-9-2-1,4 1 0,-1-2 0,-4 1 0,2-1 0,-1-1 0,-2 0 0,-1 2 0,7 0 0,-1-4 0,6 5 0,-3-4-1,1 1 1,1-1 0,4 1 0,-3-3 0,1 4 0,-5-3 0,5 3-1,0 1 1,-5-1 0,0 1 0,2-1 0,-2 2 0,-4-3 1,3-1-1,-4 0 0,-1-2 0,7 0 0,2-1 0,0 4 0,5-3 0,4 2 0,4 1 0,3 0 0,6 1 0,-1 1 0,-1-2 0,1 3 0,-2-3 0,-2 3 0,2 0 0,-5-3 0,-1 2 0,-1-1 0,2 2 0,0 2 0,-1-2 0,-1 0 0,-3 2 0,3 0 0,-3-1 0,2 1 0,-5-2 0,3 1 1,3-1-1,6 2 0,-4-2 0,21 0 0,-23 1 0,7-1 0,16 0 0,-21-1 0,21 1 0,-19 1 0,19-1 0,-20 0-1,20 0 1,0 0 0,-14 2 0,14-2 1,0 0-1,0 0 0,-14 3 0,14-3 1,-13-3-1,13 3 1,-13 0-1,13 0 0,0 0 0,0 0 0,0 0 0,0 0 0,-13 0 0,13 0 0,0 0 0,-18 6 1,18-6-1,0 0 0,0 0-1,0 0-2,0 0-17,0 0-15,15 7 0,-2-17-3,0-11 2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2:27.9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12294 291 15,'0'0'15,"0"0"0,0 0-3,0 0-2,0 0-1,0 0-2,0 0 0,0 0-2,13-3 0,-13 3 0,0 0 0,0 0 0,0 0 1,0 0 0,0 0-1,0 0 1,0 0-2,0 0 1,-18 10-2,18-10 1,-20 0-1,4-4 0,1 4 0,-4-6-1,3 3 0,-5-3 1,-1 1-2,-2-3 1,0 5-1,-4 0-1,-1-1 1,-2 0 0,-4 1-1,-1-2 1,0 1 0,-2 3 0,-1-1-1,-4 1 1,0-1 0,-2 5-1,-2-1 0,-1 2 1,0-1-1,-3-2 0,2 2 0,-4-1 1,1-1-1,0-2 0,-1-1 0,-4-2 0,1 4 0,3-3 1,-3 1-1,3 0 0,1 3 0,2-1 0,-2 0 0,1 3 0,-1-2 0,-2 1 0,-1-4 1,-1 2-1,-3-4 0,-4 3 0,-1-5 0,-3 3 0,0-3 0,0 3 0,2 0 0,-1 2 0,-1-4 1,5 2-1,1 0 0,4 0 0,-3 0 0,2-1 1,0 1-1,1 0 0,1-1 0,-4 2 0,2-1 0,-2 2 1,2 1-1,-2-3 0,3-1 0,-5-1 0,-2-1 0,3 1 0,0-3 0,0 1 1,-1 3-1,1-2 0,3 1 0,-3 4 0,0-2 1,-3 0-2,-2-1 2,-3 1-1,-1-5 0,-4 1 0,-5-2 0,2 4 1,3-1-1,2 1 0,3 4 1,0 1-1,2 1 0,-1 4 0,0-1 0,-2-1 0,0 1 0,0-1 0,-3 0 0,5 0 0,2 2 1,2-3-1,3 6 0,2-1 0,0 0 0,0 4 1,1-4-1,-2 2 0,-3-3 0,1 1 0,2 0 0,-1-1 0,4 0 0,1-2 0,3 4 0,1-6 1,4 4-2,-3-1 2,3-2-1,0 0 0,0-2 0,0-4 0,-2 2 0,4-2 0,-2 0 0,3 0 0,-3 3 0,-3-5 0,1 5 0,-1-1 0,0 1 0,-4-1 0,-2-1 0,-4-1 0,0 0-1,-3 2 1,2-4 0,-7 1 0,-1 3 0,-1-4 0,-7 4 0,1-1 0,-5 2 0,1 2 0,-7-4 0,0 4-1,-3-2 1,4 0 0,3 0 0,-2 0 0,3-2 0,-4-1 0,8 3 0,0-1 0,1 1 0,-2-3 0,-2 0 0,4 3-1,-1-3 1,4 0 0,-2 2 0,2-2 0,1-2 0,4 4 0,-4-2 0,4 2 0,0-1 0,1 2 0,0-1 0,1 1 0,-1-2 0,4 1 0,5-1 0,1-1 0,2 0 0,2 0 0,-1-1 0,3-2 0,-4 3 0,0-1 1,2 0-1,-8 1 0,8 3 0,-2-3 0,3 1 0,1 1 0,9 2 0,-6-1 0,5 0 0,6 0 0,-9-3 0,4 2 0,-1-1 0,5 1 0,-6 2-1,16-1 2,-5 0-1,4-1 0,1 2 0,4-2 0,-1 1 0,1-2 0,3 1 0,-10 1 0,5-1 0,-3-1 0,5 2 0,-3 0 0,1 0 0,2 0 0,-3-1 0,6 1 0,-2-2 0,-1 2 0,4 2 0,0-2 0,-5 3 0,6-2 0,-1 2 0,2-2 0,-8-1 0,7 3 0,-1-6 0,0 2 0,2-1 0,-2-2 0,-2 1 0,3-1 0,3 1 0,-4-2 0,-4 4 0,1-3 0,7 2-1,2 2 1,16 0 0,-19 2 0,19-2 0,-16 1 0,16-1 0,0 0 0,-22 2 0,22-2 0,-26-3 0,7 3 0,1-2 0,1 2 0,-1 0 0,18 0 0,-17 0 0,17 0 0,-13-4 0,13 4 0,0 0 0,0 0 0,-18-13 1,18 13-2,-22-6 1,22 6 1,-21-6-1,21 6 0,-18-4 0,18 4 0,-13-2 0,13 2 0,0 0 1,0 0-1,0 0 0,0 0 0,0 0 0,-16-4 0,16 4 0,0 0 0,-19 7 0,19-7-1,-19 9 1,19-9 0,-22 7-2,24 8-16,-2-15-17,14-8-1,10-8-2,-10-16 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2:47.8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61-1 79,'-17'16'39,"5"-15"-1,12-1 1,-18 14-32,18-14-2,-11 13-3,11-13-6,-4 13-30,4-13-5,0 0 1,0 0-2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0:18.1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163 479 45,'0'0'31,"0"0"3,-3-20-2,3 20-19,0 0-2,0-13-1,-16 4-4,16 9-1,-23-2-2,9 7 0,-8 1-1,2 11 0,-3 5-1,7 7-1,3 10 0,4 4 0,5 3 0,4-1 0,4-1 0,9-10 0,0-8 0,4-8 0,1-15 0,-4-11-1,7-5 1,-3-14 0,-2-5-1,-3-3 2,-4-1-1,0 7 0,-5-1 0,2 8 1,-9 6 0,3 16 1,0 0-1,1 25 1,-1-1 0,5 8 0,-1 2 0,2 3 0,1-1 0,3-4-2,2-1-1,-8-17-6,14-1-31,-18-13 1,21-4-1,-11-14-2</inkml:trace>
  <inkml:trace contextRef="#ctx0" brushRef="#br0" timeOffset="561">398 0 79,'0'0'35,"-2"13"0,2 7-4,-10-5-25,12 14-1,-8 1 0,6 12 0,-1 0-2,-1 9 0,-1 1 0,3 3-1,-3 0 0,5 3 0,-1-4-1,1-3 1,-2-3-1,3-6 1,-2-7 0,2-5-1,-3-4 1,1-7-2,-1-19 1,0 19-3,0-19-2,0 0-6,0 0-27,5-32-4,2 10 3,-3-10-2</inkml:trace>
  <inkml:trace contextRef="#ctx0" brushRef="#br0" timeOffset="858">511 462 67,'0'0'33,"-19"4"0,-3 2-1,-4 8-25,-3-10-8,-11-6-18,2 0-12,0-4-2,1-5 0,1-8-2</inkml:trace>
  <inkml:trace contextRef="#ctx0" brushRef="#br0" timeOffset="1263">546 483 61,'0'0'34,"0"0"-2,0 0 1,-13 18-27,14 2-1,-4 6-1,9 9-2,-2-1 1,6 4-1,6-5-1,3-4 1,-1-7-1,8-9 0,-5-15 1,0-11 0,-7-13-1,-2-5 1,-9-10 0,-3 1-1,-8-5 0,-2 6 0,-9 5-1,2 14 1,-8 10-2,-2 11-1,7 20-8,-6-1-27,10 7 2,0-2-2,11 2 2</inkml:trace>
  <inkml:trace contextRef="#ctx0" brushRef="#br0" timeOffset="1591">779 479 63,'0'0'36,"11"22"-2,-1 1 1,-4 3-21,4 10-11,-4-3 0,0 1 0,-2-4-2,-1-3 0,-1-6-1,-2-21 0,0 0 0,0 0-1,-8-18 0,10-5 1,-2-6 1,4 2 1,2-5 0,4 3 1,-1 3 0,5 9 0,1 8-1,2 10 1,-1 8-1,1 13-1,-1 2 0,-3 8 0,-4 1-1,-2-1 0,-4-3-1,-3-6 0,-1-5 0,1-18-1,0 0 0,-9-22 0,13-1-1,5-5 2,6-5 1,5 0 0,3-2 0,5 9 2,-2 4-1,0 11 1,-3 6 0,0 13 0,-7 9 0,-6 10-1,-4 4 0,-3 6 0,-2 1 0,-1-3-1,2-3-2,-7-11-4,14-2-31,-9-19-2,0 0 2,22-13-4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2:45.2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189 128 36,'0'0'30,"0"-13"3,0 13-1,-12-28-19,12 28-2,-6-19-2,6 19 0,-15-13-3,15 13-1,-24-3 0,24 3 0,-23 6-2,7 6 0,0 2 0,2 8-1,-2 5-1,1 5 0,0 6 0,4 4 0,6 5-1,3 2 1,5-5-1,1 0 0,8-2-1,2-5 2,7-4-2,-4-6 1,3-8 0,-2-5-1,-5-4 1,1-10-1,-14 0 1,19-17-1,-15-4 1,-1-3 0,-3-6-1,0-3 1,2-4 0,-2 2 0,3 2 1,2 3-1,3 9 0,2 5 1,-10 16 0,27-9 0,-12 15 0,1 13-1,-2 2 1,1 10 0,-4 3 0,2 5 0,0 1 0,-5-1-1,2-1 1,-3-9-1,-3-3 0,1-4-1,1-7-2,-6-15-2,0 0-8,0 0-25,13-13 0,-15-14-1,12 3 1</inkml:trace>
  <inkml:trace contextRef="#ctx0" brushRef="#br0" timeOffset="748">497 286 46,'-4'-18'34,"4"18"2,0 0-1,-13-16-11,14 32-15,-1-16-2,-14 38-1,8-9-3,5 11 0,-2 1-1,4 1-1,4 0-1,6-1 0,7-7 0,-3-11 0,9-4-1,-6-10 1,4-11-1,3-8 1,-2-6 0,-9-12 0,-3-7 0,0-7 1,-8-2 0,-6 3-1,-1 1 2,-6 5-2,-8 5 1,-2 14 0,1 8-1,-11 12 1,4 5-2,-5 2-2,10 16-7,-14-11-28,20 3 1,2-11-2,13 6 1</inkml:trace>
  <inkml:trace contextRef="#ctx0" brushRef="#br0" timeOffset="1279">943 284 61,'-21'-22'36,"21"22"0,-26-19 1,13 15-25,-6-2-5,6 14-2,-9 3-1,7 13-2,0 5-1,4 7 0,3 5-2,8-1-1,0-1 1,4-3-1,6-6-1,-3-13 2,8-8-1,-15-9 0,23-12 1,-14-4 1,-1-9 1,4-4 0,-3-6 0,4 0 1,-9-3 1,5 9 0,-8-2 0,6 12 0,-7 19 0,0 0 0,0 0-1,14 32 0,-4 3-1,-2 9 0,5 3-1,-4-3-1,4 3-2,-1-14-2,7 7-14,-19-40-20,30 20 1,-17-32-1,10-1 1</inkml:trace>
  <inkml:trace contextRef="#ctx0" brushRef="#br0" timeOffset="1715">1146 42 65,'-6'-23'39,"6"23"-2,-8-21 2,8 21-24,1 13-8,2 11-1,-6 1-1,3 11-2,0 5-2,0 7 1,4 2-1,-4 1 0,0 4-1,5-1 0,-5-1 1,4-5-1,0-3 0,1-4 0,1-6 0,-4-7 0,3-6-1,-2-9 0,-3-13-3,0 0-5,20-4-28,-19-17-3,10 2 2,-6-10-3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6:52:47.5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14 83,'0'0'39,"-3"-17"0,3 17-1,0 0-32,0 0-2,-15 15-2,15-15-2,-10 14-3,-5-14-5,20 14-30,-5-14 1,-5 16-1,5-16-2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07:49.83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-6 41 66,'5'-34'35,"-2"13"-3,-3 21-2,0 0-33,0 0-27,0 0-1,13 24-3,-5-8 2</inkml:trace>
  <inkml:trace contextRef="#ctx0" brushRef="#br0" timeOffset="10203">3291 163 63,'-6'-46'36,"-7"9"-1,13 37 1,-13-21-21,13 21-19,0 15-28,0-15-2,5 30-2,3-11 1</inkml:trace>
  <inkml:trace contextRef="#ctx0" brushRef="#br0" timeOffset="22761">10534 453 61,'0'0'39,"0"0"-1,0 0 1,0 0-14,0 0-19,0 0-3,0 0-2,0 0-2,0 0-3,0 0-7,0 0-26,0 0-1,-6-19 0,6 19-1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07:47.23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67 227 60,'0'0'35,"-3"-15"-2,3 1-6,0 14-16,0 0-1,15 7-3,-15-7-2,0 31-1,-4-5 0,4 14-1,-5 5 0,2 12 0,-4 3-1,0 0-1,-3-1 0,2-5 0,-2-7-1,3-12 0,0-9 0,1-10 1,6-16-1,0 0 0,0 0 0,0 0 0,-3-23 0,6-5-1,4-7 1,-1-9 0,3-7 0,-1-6-1,6-3 2,-1 3-1,1 0 0,2 4 0,-2 2 0,2 8 0,0 10 2,-3 2-2,-2 10 2,0 4-1,-11 17 0,20-5 0,-11 21-1,0 9 1,-2 9-2,-1 11 2,3 7-2,-4 8 1,0 3 0,-1 1 0,-1-5 0,0 1 0,-2-11 0,2-6 0,0-8 0,-2-9 0,-1-8-1,0-18 1,0 0-1,0 0 1,-8-37-1,-1 8 1,-4-2-1,-1-2 0,-5 5 1,-6 0-1,0 7 0,-3 4-3,1 17-2,-12-9-19,19 8-13,-2-5 1,22 6-2,-14-16 0</inkml:trace>
  <inkml:trace contextRef="#ctx0" brushRef="#br0" timeOffset="765">441 126 57,'6'-26'39,"-6"26"-3,0 0 0,7 35-15,-13-13-14,5 22-1,-6 0-3,4 14 0,-3 5-2,3 0 1,-1-1-1,2-2 0,2-5 0,3-6-1,2-7-1,-3-10 0,4-7-1,-6-25-2,6 21-7,-6-21-27,-4-24 1,2-4-2,9 5 1</inkml:trace>
  <inkml:trace contextRef="#ctx0" brushRef="#br0" timeOffset="1201">642 485 69,'0'-15'36,"0"15"-1,-4-22 1,4 22-27,-13-9-3,13 9-2,-30 19 0,14 6-2,-3 5-1,2 5-1,3 3 0,4-5-1,9 1-1,2-8 0,11-7 1,1-13-1,6-9 0,0-13 1,1-9 0,0-4 2,-2-6 0,-1 3 0,-3-3 2,-2 10-1,-2 6 1,-10 19 0,19-2 0,-10 21 0,-3 11-1,-1 12 1,-2 9-2,2 9 1,-5 3 0,0 9-2,0 0 1,-5-4-1,-1-3 1,-1-10-2,-2-3 1,-4-13-2,0-7 0,-4-20-2,4-2-8,-13-23-27,17-3 0,-8-22-1,12-1 1</inkml:trace>
  <inkml:trace contextRef="#ctx0" brushRef="#br0" timeOffset="1779">803 432 59,'0'0'36,"0"0"-1,-8 13-1,9 6-19,-4 3-11,6 10-1,1 2-1,7 6 0,0-2-2,8-5 1,4-5-1,3-6 0,0-15 0,0-12 0,-5-14 1,-5-11 0,-11-11 0,-3-6 0,-9-5 0,-4-1 0,-6 8 1,-3 11-1,-5 12 0,-1 13-1,1 19-2,-5 8-3,14 27-19,-9-12-13,14 9 1,1-8-2,10-1 1</inkml:trace>
  <inkml:trace contextRef="#ctx0" brushRef="#br0" timeOffset="2169">1060 432 71,'3'21'36,"7"14"-1,-15-2 0,14 10-30,-6-5-1,4 3-1,-4-9-1,-1-3-1,-7-11 0,5-18 0,0 0 0,-11-25 0,8-6 0,6-4 0,2-4 0,7-2 0,3 3 0,2 5-1,5 13 0,-4 1-3,7 17-3,-25 2-24,28 0-6,-28 0 0,29 6-1</inkml:trace>
  <inkml:trace contextRef="#ctx0" brushRef="#br0" timeOffset="2434">1278 362 72,'9'16'37,"-12"3"0,12 16-1,-6-3-28,4 17-3,-7-3-1,3 3-2,-3-7-3,-4-10-2,2 1-7,-15-25-27,17-8 1,-16-30-2,10-4 2</inkml:trace>
  <inkml:trace contextRef="#ctx0" brushRef="#br0" timeOffset="2793">1483-9 75,'0'0'39,"0"0"-2,24-5 2,-24 5-26,15 26-7,-11-1-1,3 14-2,-5 2-1,2 12-1,-7 3 0,2 4-1,-3 0 0,-5 0 1,0-3-1,0-3 1,2-1-1,0-4 0,1-6 0,3-8 0,2-3-1,2-13-1,4-3-2,-5-16-5,21-4-23,-18-22-7,16-2 1,-6-16-2</inkml:trace>
  <inkml:trace contextRef="#ctx0" brushRef="#br0" timeOffset="3073">1615 321 56,'-31'9'32,"-4"5"-1,-10-1-2,2-8-39,-5 1-17,9-2-2,6-7-2,10-3-1</inkml:trace>
  <inkml:trace contextRef="#ctx0" brushRef="#br0" timeOffset="3385">1668 9 52,'0'0'37,"2"-19"-1,-2 19 2,8 13-12,10 15-20,-15 10 1,2 18-3,-5 5-1,2 12-1,-4 3 0,0 2-2,-4-9 0,3-8 0,-2-11 0,0-12 0,0-12-1,5-26 0,0 0 0,0 0 0,-5-32 0,10 3 0,7-9 0,2-7 1,8 2 0,1 4 1,2 5 0,2 10 0,0 11 0,-1 15 0,-6 11 1,-3 18-1,-4 8-1,-7 12 1,1 4-2,-10-3 1,2 2-2,-11-14-3,8 4-7,-15-29-26,19-15 1,0 0-2,0 0 1</inkml:trace>
  <inkml:trace contextRef="#ctx0" brushRef="#br0" timeOffset="3807">2013 447 73,'6'20'35,"10"14"0,-19-1 0,19 7-30,-15-5-2,4 2 0,-5-9-3,-6-11 1,6-17-1,-18 0-1,13-17 1,-1-10 0,6-8 0,7-4 0,2-4 1,8 4 1,5 2 0,4 12 0,0 9 0,0 17 0,-3 11 0,-2 15-1,-8 9 0,-5 9 0,-6 1-1,-4-2 1,-5-6-2,-2-12 1,1-10-1,8-16 0,0 0 0,-13-32 0,20 4 0,2-5 1,8-5-1,5 2 1,1 1 1,6 6 0,-3 7 0,0 9 0,-4 9 1,-1 12-1,-3 16 1,-5 9-1,-4 8-1,-5 6 1,0 3 0,-7-5-1,2-2-2,-2-11-2,7 2-18,-4-34-16,0 0 0,12-14-3,2-9 2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07:52.07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66-2 76,'0'0'38,"0"0"-1,19 4 0,-16 12-29,4 20-1,-10 4-2,6 12-1,-7 6 0,2 7-2,-4 4 0,5 0 0,-6 1-2,5-4 1,-5-5-1,4-6 1,-3-9-2,2-11 0,0-6-1,4-29-3,-7 20-6,-12-34-28,23-2 1,-7-20-1,15-1-1</inkml:trace>
  <inkml:trace contextRef="#ctx0" brushRef="#br0" timeOffset="265">201 333 76,'0'0'36,"-22"-7"-2,-4-3-3,1 14-29,-2 2-3,-9-9-14,8 10-18,8-5 0,20-2-3,-17 9 2</inkml:trace>
  <inkml:trace contextRef="#ctx0" brushRef="#br0" timeOffset="437">169 402 64,'0'19'36,"6"12"-2,-8-3 0,20 11-24,-14-4-4,10 7 0,-1-5-3,5-1 0,-1-9-1,3-3 0,-1-14-1,4-7 0,-8-13 0,2-11 1,-11-8-1,-2-7-1,-4-3 1,-5 1-1,-7 3 0,-7 6 0,-3 12-1,-11 8-3,7 28-16,-13-11-17,9 10-1,-7-2-2,9-2 1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07:58.77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204 484 57,'-2'-15'36,"-9"-5"-1,6 7 1,-14-9-24,19 22-3,-28-23-2,14 20-2,-6-3-1,1 12-1,-4 1-1,4 12 0,1 3-1,4 8-1,5 5-2,6 3 0,6 2-1,2-7 0,11 1-1,-2-15 1,9-2-1,0-14 2,-1-9 0,-2-11 2,-2-14 0,-1-8 1,-5-13 1,-2-9 1,-9-14 0,2 0 1,-9-3-1,5 7 2,-8 4-2,6 17 1,-3 8-1,2 21 0,4 21 1,-6 25-3,3 10 1,3 12-2,-1 11 1,2 12-1,1 1 1,4 7-2,2-9 0,2-4 2,2-7-2,-2-9-1,5-8-1,-4-16-2,7 3-7,-18-28-27,18 0 0,-9-20 0,6 0-1</inkml:trace>
  <inkml:trace contextRef="#ctx0" brushRef="#br0" timeOffset="562">320 510 59,'26'5'36,"-26"-5"-1,34-13 0,-24-5-24,11 6-3,-11-11 0,3 4-3,-10-8 0,0 5-1,-7-1-1,-3 8-1,7 15 0,-26-7 0,8 19-1,4 12 1,-1 5-2,5 13 1,2-1 0,3 5-1,7-6 0,1-3-2,5-3-2,-2-21-6,16 8-26,-9-27-3,11 4 1,-2-12-2</inkml:trace>
  <inkml:trace contextRef="#ctx0" brushRef="#br0" timeOffset="889">683 327 63,'-3'-13'36,"-5"-1"0,8 14 1,-19-13-26,19 13-2,-14 22-3,3 2-1,-3 5-2,1 7-1,0 5-1,3 5 0,2-1-1,10 0 0,4-5-1,5-8-1,7-6 0,2-11-1,6-4-1,-1-19 1,1-5-1,-6-16 1,0-2 0,-5-9 2,-2-1 1,-5 4 1,-3 0 1,0 14 1,-3 6 1,-2 17 0,0 0 0,9 33 0,-8-4-2,3 10 1,-1 2-2,2 1-1,0-3-3,-3-15-2,12 7-19,-14-31-14,0 0 0,12-35-1,-5 2 2</inkml:trace>
  <inkml:trace contextRef="#ctx0" brushRef="#br0" timeOffset="1467">1057 391 93,'-5'-16'37,"5"16"0,-7-33-9,7 33-23,-9-13-1,9 13-2,-23 16-1,6 4-1,1 10-2,0 5-1,6 14-3,-6-11-3,17 18-8,-14-24-7,28 12-1,-17-31 5,27 8 8,-10-24 5,8-10 6,3-7 7,-10-23 7,17 7 8,-23-30 2,18 14-3,-26-29-6,16 19-3,-18-10-3,8 12-2,-12 4-1,7 17 0,-10 7-1,5 13-1,2 19-1,0 0-1,-11 36 1,14 1-2,1 9 1,6 12-1,-1 5 0,4 8 0,1 0 0,2-3 0,-3-7-2,-4-10 0,1-5-3,-11-26-16,9 5-18,-8-25 0,15 6-2,-15-6 1</inkml:trace>
  <inkml:trace contextRef="#ctx0" brushRef="#br0" timeOffset="1966">1304 510 67,'0'13'36,"17"-9"0,10 0 1,-10-9-29,15 7-1,-11-12-1,5-3-1,-8-4-1,-2-5-1,-12-1-1,-2 0 0,-7 1-1,-3 5 0,-7 7 0,-2 10 0,-5 7-1,2 10 0,1 9 0,6 8 1,1 5-1,12 1 1,10 1-1,8-6 0,6-4 0,8-10-1,3-7-2,-2-18-7,9-1-28,-14-21 0,5-1-2,-11-19-1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08:01.69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11 487 69,'-1'-14'37,"-6"0"0,7 14 1,-5-16-26,5 16-3,0 22-3,5 2 0,-1 5-3,5 15 0,-1 2-1,5 2-1,0 2-2,0-11-3,0-3-2,-13-36-7,22 20-26,-20-36 1,9-2-1,-7-17 1</inkml:trace>
  <inkml:trace contextRef="#ctx0" brushRef="#br0" timeOffset="188">163 503 66,'4'-30'36,"5"13"-1,-6 0 2,-3 17-25,0 0-4,10 17-1,-19 3-2,5 12-1,-6 3-2,-2 10 1,2-1-2,0 1-1,0-2-3,-1-12-5,18 1-30,-14-16-1,7-16 1,0 0-2</inkml:trace>
  <inkml:trace contextRef="#ctx0" brushRef="#br0" timeOffset="593">418 498 81,'0'0'38,"-10"-27"-1,10 27-2,-31-18-28,18 23-2,-9 2-1,5 17-1,-5 1-2,7 13 0,-1 7-1,3 0-1,4-2 0,5-3 0,6-7-2,3-13 1,6-7 0,-11-13 0,28-11 0,-11-10 1,2-8 1,1-7 0,-1-6 2,1 3 0,-5 0 0,1 7 1,-6 6 0,1 13 0,-11 13-1,19 10 1,-12 13-1,2 10-1,0 12 0,1 3 0,-1 4-2,-2-5-1,4 1-4,-15-28-20,17 3-13,-13-23 1,22-7-2,-14-22 1</inkml:trace>
  <inkml:trace contextRef="#ctx0" brushRef="#br0" timeOffset="983">637 186 61,'-1'-39'38,"7"24"0,-6 15 3,6 25-18,-3 4-16,5 25-1,-5 1-2,0 15-1,-2-1-1,1 8-1,-1-6-2,-1-11 0,2-2-3,-7-25-6,18 5-27,-13-38-2,13 19 0,-5-37-1</inkml:trace>
  <inkml:trace contextRef="#ctx0" brushRef="#br0" timeOffset="1186">782 473 60,'0'0'39,"15"15"-2,-15 10 1,15 23-11,-13-8-22,5 11-1,-3-3-3,-2-8-4,2 3-8,-14-29-27,10-14 2,0 0-2,2-22 0</inkml:trace>
  <inkml:trace contextRef="#ctx0" brushRef="#br0" timeOffset="1342">834 317 74,'3'-41'35,"-3"3"-1,4 18-1,-4 20-33,0 0-29,0 0-4,12 22-2,-3 1 1</inkml:trace>
  <inkml:trace contextRef="#ctx0" brushRef="#br0" timeOffset="1514">1077 534 80,'9'-21'39,"-9"21"-2,4-16 1,-4 16-29,0 0-4,-14 13-2,1 6-1,-2 8-2,-1 11-2,-3 1 0,6 12-3,0-8-2,12 7-1,-6-21-1,14 4 0,-7-33 1,19 20 2,-19-20 4,30-30 2,-8 2 4,-6-17 1,5-1 2,-9-18 1,8 2-1,-15-17-1,9 11 1,-11-3-2,4 12 0,-5 6 0,-1 14-2,-1 9 0,0 17 0,0 13 0,-10 20-2,7 9 0,-1 10-1,2 9 0,-1 12 0,3 5 1,3 6-1,6-1-1,1-5 1,2-6-1,1-6 0,0-8-1,0-18-3,4-2-2,-17-25-3,33 0-6,-28-31-3,15 10 3,-16-26 5,14 7 5,-10-3 4,0 3 4,2 14 5,-12-6 6,2 32 4,0 0-2,13 20-4,-16 2-5,8 16-1,-4-4-2,2 6-1,0-3-3,-3-12-4,11 5-20,-11-30-12,0 0 0,3-30-2,5-2 1</inkml:trace>
  <inkml:trace contextRef="#ctx0" brushRef="#br0" timeOffset="2122">1362 58 93,'3'-34'36,"-5"6"-1,2 28-3,0 0-29,0 0-5,16 28-17,-20-11-17,11 8 1,-2-4-3,8 1 2</inkml:trace>
  <inkml:trace contextRef="#ctx0" brushRef="#br0" timeOffset="2309">1575 177 97,'0'0'37,"0"0"3,0 0-7,0 0-27,-3 27-1,3 5-1,-2 4-2,-2 12 0,0 4-1,-1 7 0,-1 2 0,2 5 0,-3-4-1,1-2 0,-1-7 0,0-5 0,-1-6-2,3-10 0,2-6-1,3-26-4,-5 19-14,1-33-18,17 1 1,-4-18-1,11 3 1</inkml:trace>
  <inkml:trace contextRef="#ctx0" brushRef="#br0" timeOffset="2559">1651 558 56,'-20'-11'32,"-9"3"-2,-10 8-1,-1-6-23,-2 6-13,-3 3-21,13 3-1,9-5-2,23-1-1</inkml:trace>
  <inkml:trace contextRef="#ctx0" brushRef="#br0" timeOffset="2730">1670 590 54,'0'13'35,"3"13"0,-4 3-1,5 13-11,-8-7-18,12 4-2,-2-4-1,6-5 0,1-7-1,2-12-1,4-13 1,0-11 0,0-10-1,-2-9 2,-1-3 0,-1 0 0,-4 2 1,-1 7-1,-4 4 1,-6 22-1,0 0 1,16 7-1,-13 14 0,0 10-1,-3 9 0,1 6 1,-2 5-1,2 10-1,-1 0 1,2 1 0,-1 1-1,2-3 0,1-4 1,-4-6-1,0-6 0,0-8 0,-5-10 0,-8-7 0,-3-6-1,-9-10-1,2 0-5,-18-15-24,20 5-9,-7-13 0,7 1-2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08:05.53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74 115 60,'0'0'36,"-15"-13"-2,11 27-5,4-14-8,-9 27-14,-4-5-1,10 11-2,-6 0-1,8 3-1,1-3-1,10-3 0,2-6 0,5-4-1,4-9 1,4-10 0,-1-11 0,1-7-1,-3-9 1,-7-9 0,-7-2 0,-6-3-1,-11 1 1,-4 3-1,-9 7 1,-4 9-1,-2 7 0,-2 8-3,5 13-4,-7-3-30,18 8 0,14-13 0,-7 20-2</inkml:trace>
  <inkml:trace contextRef="#ctx0" brushRef="#br0" timeOffset="343">262 135 64,'12'21'36,"-8"1"0,9 11 0,-8-13-20,8 11-11,-12-9 0,4 0-1,-5-22-1,-5 14-1,5-14 0,-14-29 0,8 6-1,4-8 1,5-7-1,8-2 0,5 0 0,5 1 0,3 9-1,1 4-2,1 15-4,-26 11-30,35-12-2,-19 11 0,7 4-3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08:06.82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230 396 77,'0'0'36,"-4"-17"0,4 17 1,-26 3-30,13 13-2,-9 0-1,0 10-1,1-3 0,2 9-1,3-1-1,13 1 0,7-4-1,9-2 1,8-4-1,0 0 1,5-6-1,-2-2 0,-3 1 0,-5-2 0,-11 0 0,-5 0 1,-14 0-1,-6 0 0,-7-1 0,-5-2 0,-3-1-1,2-8-2,5 5-3,-5-18-19,18 11-12,15 1 0,-2-19-1,9 5 0</inkml:trace>
  <inkml:trace contextRef="#ctx0" brushRef="#br0" timeOffset="390">452 456 57,'0'-13'37,"-9"-4"-1,9 17 0,-22-8-12,14 21-20,-16 2-1,3 15 0,-5 5-2,4 9-1,3 1-2,6 0 1,12-2-2,1-10 1,13-1 0,0-14 0,6-8 0,-1-12 1,3-9 1,-5-10 1,-2-8 0,-1-4 0,-1-11 1,-4 0 0,-8 1 0,5 5 1,-5 1 1,4 16-1,-4 21 0,0 0 1,3 17-1,3 18-1,-2 10 0,9 10 0,-4 4-2,1-1 0,3-6-2,-4-8-2,5-2-10,-9-29-24,10-5 0,-3-21 0,8-6-1</inkml:trace>
  <inkml:trace contextRef="#ctx0" brushRef="#br0" timeOffset="811">683 16 79,'-5'-26'39,"5"26"-1,0 0 0,10 31-29,-10 2-3,1 12-2,-2 2 0,1 11-2,-2 0 0,-1 4-1,2-4 0,0-4 0,-2-5-1,3 4 1,-2-4-1,4-2 0,-2-6-1,0-8 1,0-1-2,0-13-2,4 1-4,-4-20-18,0 0-12,-7-20-1,15 7 1,-5-18 0</inkml:trace>
  <inkml:trace contextRef="#ctx0" brushRef="#br0" timeOffset="1076">767 462 61,'-15'-12'32,"-4"17"-2,-10 2-10,3 0-34,-6-5-14,-6-10-1,8 1-1</inkml:trace>
  <inkml:trace contextRef="#ctx0" brushRef="#br0" timeOffset="1435">821 472 83,'0'0'38,"0"0"-2,0 0 2,-9 16-31,14 13-1,-5 2-2,4 8-2,-1 3-2,-2 2-2,4 3-4,-10-26-19,10 4-12,-5-25 0,0 0 0,1-38 0</inkml:trace>
  <inkml:trace contextRef="#ctx0" brushRef="#br0" timeOffset="1607">854 249 76,'2'-46'35,"2"12"-3,-2 4-7,-2 30-20,13 4-27,-9 9-8,8 6-3,-1 4-2</inkml:trace>
  <inkml:trace contextRef="#ctx0" brushRef="#br0" timeOffset="1763">1143 423 69,'-21'20'35,"2"-10"0,11 12-1,-15-3-29,12 12 1,-6-5-1,11 7-2,2-1-1,4 2 0,0-2-1,3-2-1,-3-2 0,-4-5 0,-4-1-1,-9-9-2,1 3-3,-16-16-27,15-1-1,-5-9-1,9-3-1</inkml:trace>
  <inkml:trace contextRef="#ctx0" brushRef="#br0" timeOffset="2153">1497 188 71,'-11'-28'36,"2"11"-2,-15-6 2,24 23-29,-28-22-1,11 31 0,-5 1-2,6 10-1,1 6-1,4 6 0,2 0 0,5 8 0,1-1 0,4 0-1,1-1 0,2-1 1,-1-1-1,-1 3 0,-2 1-1,-2-1 1,1-4-1,-2 3 0,-2-5 0,0-1 0,0-4 0,-2-5-1,7 1-2,-7-11-3,10 11-12,-3-24-21,0 0 3,0 0-4,19-1 3</inkml:trace>
  <inkml:trace contextRef="#ctx0" brushRef="#br0" timeOffset="2496">1419 523 59,'-20'-3'29,"-13"2"-9,-2 7-28,6 7-18,-9-5-1,2 5-1</inkml:trace>
  <inkml:trace contextRef="#ctx0" brushRef="#br0" timeOffset="3245">1551 519 51,'0'0'37,"0"0"-1,0 0 0,-3 24-9,20 10-20,-15 2-3,7 11 0,-5-2-1,2 0-2,1-1-4,-7-15-5,10-6-28,-10-23 0,0 0 0,-14-23-2</inkml:trace>
  <inkml:trace contextRef="#ctx0" brushRef="#br0" timeOffset="3432">1607 289 72,'2'-34'35,"5"17"-2,-7 17-1,2-13-36,-2 13-27,11 13 0,-2 6-3,0 0 0</inkml:trace>
  <inkml:trace contextRef="#ctx0" brushRef="#br0" timeOffset="3603">1846 527 71,'0'0'36,"0"0"0,-26 3 1,26-3-25,-24 28-8,11-3-1,-6 1-1,2 9-1,1 1-2,4-1 0,5 2 0,2-8-1,10-3-1,2-11 1,-7-15 0,23 8 1,-10-19 0,3-8 1,-3-9 1,2-4 0,-5-6 1,3 2 1,-4-1 0,1 7 0,-7 1 0,4 10 0,-7 19-1,0 0 0,0 0 0,13 36-1,-10 2 0,3 9-1,1 2-2,-3 1-3,6 12-12,-1-25-20,8-4 0,-17-33-2,25 9 1</inkml:trace>
  <inkml:trace contextRef="#ctx0" brushRef="#br0" timeOffset="4009">2039 191 92,'0'0'36,"16"10"-1,-16 11-5,9 30-26,-4 4-3,0 16 2,-1 6-3,-2 2 1,1-5-2,-8-10-1,2-5-1,-4-20 1,-2-7-2,9-32 1,-17 10 0,11-23 1,2-7 1,4-4 1,4-5 1,8 2 1,2-4 1,7 9 1,-3 2-1,6 8 1,-6 8-1,0 13-1,-2 5 0,-3 9 0,-6 5-1,-6 3-1,-5-1 0,-5-2 0,-8-5-2,-2-10-2,3 2-9,-11-21-24,27 6 1,-26-22-2,26 3 2</inkml:trace>
  <inkml:trace contextRef="#ctx0" brushRef="#br0" timeOffset="4368">2258 517 68,'13'2'37,"-13"-2"-2,16 30 2,-15-8-23,11 20-9,-9-1-1,2 4-3,-2 2-2,-6-12-5,11 4-27,-16-23-2,8-16-1,0 0-2</inkml:trace>
  <inkml:trace contextRef="#ctx0" brushRef="#br0" timeOffset="4555">2277 195 85,'4'-33'36,"-1"7"0,-3 26-1,14 4-33,-14 14-6,9 11-30,-9-7 0,6 11-2,-2-4-2</inkml:trace>
  <inkml:trace contextRef="#ctx0" brushRef="#br0" timeOffset="4742">2533 126 86,'0'0'38,"4"-22"0,-4 22 0,-4 26-30,8 4-4,-4 10-1,0 12-2,-3 8 0,2 13 0,1 2-1,-3 1 1,0-4-1,0-10 0,2-5-1,-2-13-2,4-8-2,-1-36-10,2 26-23,-2-26 1,14-13-2,-6-7 1</inkml:trace>
  <inkml:trace contextRef="#ctx0" brushRef="#br0" timeOffset="4976">2655 554 87,'0'0'35,"0"0"1,0 0-9,13 36-21,-12-10-1,5 14-2,-3-1-1,3 5 0,-2-1-2,-3-3-1,4-5-1,-5-12-1,4-1-2,-4-22-6,0 0-25,-9-32 0,11 0 0,-5-14 0</inkml:trace>
  <inkml:trace contextRef="#ctx0" brushRef="#br0" timeOffset="6131">2889 139 78,'0'0'37,"6"-13"0,-6 13-1,4-14-28,-4 14-2,0 0-1,6 25-2,-9-6 0,3 9-1,-1 4-1,-2 12 0,-1 2 0,1 2 0,-3 5-2,2-1 2,1-1-1,1-2 0,-1-5 1,0-5-1,3-5 0,-1-3 0,2-7-2,-1-6 0,3-2-1,-3-16-4,6 23-5,-6-23-26,0 0 1,0 0-1,0 0 1</inkml:trace>
  <inkml:trace contextRef="#ctx0" brushRef="#br0" timeOffset="6630">2992 437 67,'-17'6'35,"-7"0"-2,-2 8-2,-1-1-29,-6-7-7,5 7-25,-1-7-1,6-3-2,10-3-1</inkml:trace>
  <inkml:trace contextRef="#ctx0" brushRef="#br0" timeOffset="6864">3080 511 69,'-4'18'35,"4"8"-1,-9 0 0,12 3-30,-3 3-1,6 5-1,0-5 0,4-2-1,3-6-1,1-11 0,2-9 0,2-7 1,-2-10 0,-2-7-1,-1-11 2,-1 4 0,-4-1 1,4 2 1,-8 1-1,1 10 1,-5 15-1,0 0 0,0 0-1,6 16 0,-8 6-1,2 10 0,0 6 0,3 6 0,-3 7 0,3 3-1,-2 1 0,1 2 0,2 0 0,-4-1 0,4-2 0,-4-1 0,0-4 0,0-4 0,-4-2-1,-5-7 1,2-5-1,-4-11 0,-5-5-1,-2-10 1,2-6 0,-1-11 0,3-4 0,2-9 1,8-4 0,6-4-1,7-4 0,4-5-3,13 10-5,-8-14-28,19 2 0,-6-7-2,9 1 0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08:14.98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61 498 62,'0'0'36,"0"0"-2,-15 15 0,21 2-28,-15-1 0,11 14-2,-6-3 0,6 11-1,3-2-1,3 0-1,1-2-1,4-7 2,3-8-1,1-7 0,-1-10 1,3-8 0,-3-7 1,0-9-1,-8-6 0,1-4-1,-5 0 1,-8 1-2,-5 0 1,-7 5-1,-4 5 0,-6 4-1,0 12-1,-7 0-3,14 15-12,-7-12-21,26 2 1,-20 2-2,20-2 1</inkml:trace>
  <inkml:trace contextRef="#ctx0" brushRef="#br0" timeOffset="358">495 98 85,'-6'-38'37,"1"14"-1,-7-9-7,12 33-23,-25-3 0,15 17-1,-10 7-1,5 9-1,-5 6-1,1 3-1,1 3 0,3 2-1,1-1 1,4-1 0,0-2-1,4-2 1,0 0 0,6-2 0,-3 4 0,6-2 0,-1 1 0,-1-1 0,2 2-1,-2-4 0,2-1 0,-1-1 1,-1-5-2,-1-4 1,2-2 0,-5-7-2,3-1-1,0-15-2,-3 20-6,-10-24-28,13 4 0,8-15 0,4 1 0</inkml:trace>
  <inkml:trace contextRef="#ctx0" brushRef="#br0" timeOffset="748">463 508 65,'-28'0'33,"-6"-3"-1,-12-4-7,-2 1-55,-4-1-1,-1-6-2,7 1-1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0:23.7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273 8 72,'0'0'36,"0"0"0,-2-15 0,2 15-29,0 0 0,3 19-2,-10-7-2,0 11 0,-3 4 0,0 7-1,-3 1 0,4 8-1,-4-2 1,0-2-1,0-7 0,-3-5 0,2-5 0,-3-7-1,-5-11 1,2-10-1,-2-7 0,4-3 1,-4-8-1,9-4-1,5-5 1,3 0 0,2 0 0,6 4 0,6-2 0,4 4 1,0 4-1,-2 5 1,2 6 0,2 11-1,-2 6 1,4 9-1,0 5 1,0 7 0,5 5-1,0 12 0,-1 0 1,5 1 0,-4-4 0,-1-3-1,1-5 0,-5-7-2,5-2-2,-22-23-27,34 7-7,-16-22-3,8-3 0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08:19.4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309 30 66,'8'-19'38,"-8"19"-4,2-13 2,-2 13-28,0 0-2,-15 2-2,-9 5-1,-2 2-1,-9 1-1,0 1 1,-4 3-2,2-1 2,3-5-2,8 0 0,4-4 1,8-2 0,14-2 0,-13 0 0,13 0 0,0 0 0,0 0-1,12-14 1,-12 14 0,0 0-1,13-7 1,-13 7-1,0 0 1,0 0-1,0 0 1,14 19 0,-10-6-1,1 3 1,-2 2-1,0 5 1,-2 2-1,-2 4 1,-1 0-1,-2 3 0,1 2 0,-3-2 1,2 0-1,-2 2 0,2-4 0,1 1 1,-2-5-1,2-3 0,-1 1 0,3-5 0,-1-3 0,1-2 0,1-14 0,-3 22 0,3-22 0,-2 16 0,2-16 0,2 15 0,-2-15-1,0 0 0,4 13-3,-4-13-3,0 0-16,7-20-16,-7 20 1,15-31-2,-2 16 2</inkml:trace>
  <inkml:trace contextRef="#ctx0" brushRef="#br0" timeOffset="734">239 360 80,'0'0'37,"-1"-15"-1,1 15-1,0 0-30,-22 9-2,-1-6-1,-5 0-1,-2 4-5,-15-8-32,16 4 0,2-3-2,12-2-1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59:49.6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50 118 26,'0'0'28,"-3"-14"3,3 14-1,0 0-14,-5-26-5,5 26-1,0 0-2,0 0-2,0 0-1,0 0-1,0 0-1,-1 16-1,-3 4 1,4 9-1,-5 8 1,1 9-1,-2 8 1,3 4-1,-1-2 0,1 1-1,0-5 0,0-5 0,0-7 0,2-9-1,-2-9-1,3-8 0,0-14-1,0 0-4,7 18-20,-8-34-9,8 1-1,-4-14 0,6 1-1</inkml:trace>
  <inkml:trace contextRef="#ctx0" brushRef="#br0" timeOffset="484">58 104 43,'-4'-13'31,"4"13"3,0 0-3,17-5-18,-17 5-4,14 5-2,-14-5-1,17 26-2,-8-3-1,5 12 0,-2 0-1,5 10-1,-4-2 1,0-3-1,0-5 1,0-8-1,-2-7 0,2-11-1,-13-9 0,24-13 1,-11-5-1,2-10 1,1-5-2,-2-8 1,2-4-1,2 3 2,-5-2-2,-3 8 2,0 3-1,-1 9 1,-3 6 0,-6 18 0,0 0 0,8 19 1,-9 9 1,1 8-2,-5 9 1,3 9-1,-1 8 1,1 2 0,-5 0-1,3-7 0,2-4-1,-1-6 1,2-9-1,1-9 0,0-7 0,0-7-2,0-15 0,0 0-2,4 14-9,-8-30-25,4 16 0,13-32 0,0 17 0</inkml:trace>
  <inkml:trace contextRef="#ctx0" brushRef="#br0" timeOffset="1092">485 500 33,'0'0'31,"0"0"1,13 6 0,9 1-18,-11-20-1,13 16-2,-16-18-2,14 4-3,-13-8-1,4 1-1,-6-6 0,-1 3-2,-3-1 0,-3 5-1,-3 2 0,3 15-1,-19-11 1,3 18-1,1 6 1,-2 12 0,0 2-1,4 13 1,1 3 0,8 3 0,1-1 0,7-4-1,5-2 0,4-11-1,7-2-1,-2-15-3,9 7-9,-11-25-23,19 1 1,-13-19-2,13 0 2</inkml:trace>
  <inkml:trace contextRef="#ctx0" brushRef="#br0" timeOffset="1498">881 0 68,'0'0'36,"0"0"-2,0 0 2,0 0-31,0 15 0,0-2 0,7 12-2,-8 1 0,4 9 0,-5 4 0,4 6-1,-5 5 1,1 2-2,-2 2 1,1 0-1,0-3 0,2-1 0,-1-7-1,-1-3 1,3-7-2,0-8 0,0-3-1,0-9-1,5 5-6,-5-18-28,0 0 0,3-22 0,11 7-2</inkml:trace>
  <inkml:trace contextRef="#ctx0" brushRef="#br0" timeOffset="1794">985 350 44,'-20'-10'33,"-2"7"0,-7 0-1,0 9-17,-3-5-11,2 1-8,4 4-25,4-2 0,9 2-4,13-6 0</inkml:trace>
  <inkml:trace contextRef="#ctx0" brushRef="#br0" timeOffset="2013">1026 19 58,'0'0'35,"1"18"1,-1 1-2,8 13-21,-7 6-8,4 13-1,-5 5 0,4 7-2,-6 0 0,2-2-1,-4-7-2,1-9 1,2-9-1,-2-9 0,0-14 0,3-13-1,0 0 1,-6-13 0,8-6 1,2-6 0,2-3 0,1-2 0,5 1 2,2 2-1,2 1 1,0 7-1,1 3 1,2 13 0,-3 5-1,0 9 0,-4 8 0,-2 7 0,-3 4-1,-2 5 0,-3 1 0,0 0-1,-5 2-1,-4-11-4,10 9-13,-11-22-18,14 3 2,-6-17-2,0 0 1</inkml:trace>
  <inkml:trace contextRef="#ctx0" brushRef="#br0" timeOffset="2418">1336 362 68,'0'0'35,"0"0"-3,0 0-2,-7 29-23,0-2-4,1 10 0,-1 5-1,4 3-1,3-2-1,4-4 0,5-3 0,4-9 0,6-11 0,3-8 0,1-11 0,-1-10 0,-2-9 1,0-8 0,-5-5 0,-5-3-1,-7 0 0,-9 3 1,-4 5-1,-5 8 0,-6 6-1,-7 7-2,3 18-6,-14-9-25,17 5 0,1-2-1,21-3 0</inkml:trace>
  <inkml:trace contextRef="#ctx0" brushRef="#br0" timeOffset="2808">1714 363 76,'0'0'35,"0"0"-1,-6-13 0,6 13-32,-16 17 0,4 2 0,-5 3-2,2 6 0,-2 7-1,1 0 0,7 9-2,3-9 1,8-2 0,2-8 0,9-6 1,0-11 0,5-10 2,2-10 0,-1-11 2,6-7 0,-8-15 0,2-6 0,-6-8-1,-1-8 1,-5-3-1,-1 3 0,-6 1-1,-2 11 1,-1 5-1,-1 14 1,0 11-1,4 25 0,0 0 0,0 26 0,0 11 0,-2 12 0,-2 9 0,4 11 0,1 2 0,2-1 0,1-10 0,2-8-1,4-12 0,3-11 0,5-13-1,-2-15-1,4-5-2,-7-22-7,15 5-27,-15-18 1,9 6-2,-14-10 1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59:53.5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388 4 54,'0'0'33,"0"0"1,-17-6-2,-2 10-20,-8-2-9,-4 5 0,-8 0-1,5 2 0,0-3-1,3 3-1,9-2-1,9-3 0,13-4 0,0 0 0,16-3 1,-1-2 0,1-4 1,2 3 1,-5-3 0,-1 5 0,-12 4 1,0 0-1,0 0 1,8 30-1,-14-5 1,1 9-1,-3 3 0,2 10 0,-1-1 0,1 4-1,2-5 1,-1-4-2,4-4 0,-1-7-2,7 0 0,-4-10-1,5 1-1,-6-21-1,12 14 0,-12-14 0,16 3 1,-16-3 2,16-6-1,-16 6 2,0 0 2,16-7 2,-16 7-1,0 0 0,0 0 1,-14 20-1,-2-11 1,-5 4-1,-4-1 0,-4 1-1,-1 0 1,1 0-2,2-1 0,2-5-1,12 3-3,-9-18-20,22 8-11,0 0 0,13-18-1,0 2 0</inkml:trace>
  <inkml:trace contextRef="#ctx0" brushRef="#br0" timeOffset="811">753 203 75,'0'0'38,"0"0"-2,-19-12 1,19 12-30,0 0-7,-7 16-5,10 3-27,-3-19-3,-12 24-1,7-11-1</inkml:trace>
  <inkml:trace contextRef="#ctx0" brushRef="#br0" timeOffset="983">749 439 76,'-17'10'37,"9"4"-1,-11-8 0,19-6-34,-25 17-3,1-21-19,11 6-14,0-10-1,13 8-3,4-27 1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7:59:55.4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403 72 69,'0'0'33,"0"0"1,-37-13-7,13 17-22,-15 1-1,-9 2-2,-7-3 1,1 4-2,4-3 0,5 0-2,14-4 0,11 1 0,20-2 0,0 0 0,19 1 0,1-1 0,2 0 2,0 0-1,-4 0 1,-2 4 1,-16-4 0,13 28 0,-14-3 2,0 12-2,-5 7 2,3 11-1,-6 2 0,6 4 0,-4-4 0,1-2-1,-1-9-1,3-6 0,-2-11-1,1-8-1,5-4-2,0-17-8,0 0-27,0 0 1,24-6-2,-24 6 1</inkml:trace>
  <inkml:trace contextRef="#ctx0" brushRef="#br0" timeOffset="500">262 505 77,'0'0'35,"0"0"-4,-13 13-6,19 10-18,-6 0-2,6 9-1,-5-3-1,4 3 0,-3-8-2,1-5 1,-3-19 0,3 18-1,-3-18 1,-3-22-1,2-1 0,2-8 0,2-3 1,3-4-2,1-1 0,3 1 0,3 8-2,-1-2-3,14 25-21,-10-11-11,10 14 0,-6-6-1,11 11 0</inkml:trace>
  <inkml:trace contextRef="#ctx0" brushRef="#br0" timeOffset="796">568 386 71,'-22'6'37,"18"11"-2,-14-2 0,14 11-30,-8-2-2,11 10 1,-8-1-2,9 5 0,5-2-2,2-6 1,4-2-2,2-11 1,3-8 0,2-8-1,0-8 0,3-10 1,-4-8 0,1-11 0,-1-2 1,2-4-1,-3 2 2,-3 6-1,-5 1 1,1 7 0,-2 9-1,-7 17 0,0 0 1,6 23-1,-6 4-1,0 7 1,2 5-1,0 4 0,3 3-1,-1-5-2,5 1-5,-9-23-29,17-2 0,-4-23-2,10-4 1</inkml:trace>
  <inkml:trace contextRef="#ctx0" brushRef="#br0" timeOffset="1217">954 48 74,'0'0'36,"15"1"0,-15-1-5,0 0-25,4 13 0,5 3-1,-9 0-1,6 10-1,-5 0-1,-1 10 0,-1 3 0,2 6 0,-5 1-1,-1 4 0,1-4 0,-2 0 0,2-4-1,-1-6 1,3-1-1,0-10 0,2-4 0,2-3-2,0-4 0,-2-14-2,15 19-6,-15-19-28,0 0 1,17-26-2,4 11 1</inkml:trace>
  <inkml:trace contextRef="#ctx0" brushRef="#br0" timeOffset="1514">1108 401 48,'-32'-16'31,"7"14"1,-9-1 0,2 3-22,-3-3-9,-4 1-22,8-1-8,14-3-2,17 6-2</inkml:trace>
  <inkml:trace contextRef="#ctx0" brushRef="#br0" timeOffset="1701">1211 0 70,'0'0'37,"-8"22"-2,8 6 2,-6 3-32,8 14-2,-5 4 2,3 10-3,-3 1 1,2 2-2,-5-4 0,2-3-1,-2-11 0,-1-9-1,2-7 0,2-8 0,-1-4 0,4-16 0,0 0 0,0 0 1,0-25-1,4 6 1,4-2 0,2-4 1,0-1-1,6 2 1,-2 3 0,2 4 0,0 2 1,0 5 0,-3 5-1,2 6 0,-15-1 0,23 22 0,-15-4-1,4 7 0,-3 3 0,-2-1 0,2 1 0,-1-4 1,1-4-2,1-2 1,5-5-2,0-7-2,12 11-15,-10-17-19,15 0 1,-8-13-2,7 6 1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00.5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272 27 60,'-4'-17'34,"4"17"-1,-34 2-1,21 7-26,-17-3-3,1 4 2,-7 4-3,-1-1-1,8 1-1,-1-7-1,13 4 0,17-11-1,-13 4 1,13-4-2,16-9 3,1 3 2,-17 6 0,29-13 1,-29 13 0,23-8 0,-23 8 0,9 26 1,-11-1 0,2 11-2,-3 8 2,-1 8-2,-3 2 1,3 9-1,-1-3 1,2-1-2,-1-2 0,2-3 1,0-6-2,0-7 0,2-7 0,0-10-1,0-3 0,0-21-2,0 0-2,0 0-7,6-18-26,-8-6 0,11 2 0,-4-7 1</inkml:trace>
  <inkml:trace contextRef="#ctx0" brushRef="#br0" timeOffset="593">352 437 59,'0'0'34,"-14"-21"0,14 21 0,-17-16-24,17 16-4,-27 0-1,11 10-1,-7 2-2,2 12 0,0 5 0,2 3-2,3 3 1,7 1-1,5-2 0,5-2-1,6-7 1,6-8-1,5-7 1,1-8 0,1-8 0,5-5 0,-2-7 1,-2-6-1,0-7 1,-2 1 0,-6-3 0,0 6 0,-5 3 1,0 3-1,-7 6 0,-1 15 0,0 0 1,4 22-1,-4 2 0,5 9 0,-2 3-1,1 6 1,2 2-1,-2-7-2,5 1 0,-5-22-5,16 11-24,-20-27-6,23-12-1,-14-18 0</inkml:trace>
  <inkml:trace contextRef="#ctx0" brushRef="#br0" timeOffset="1014">586 55 74,'0'0'34,"0"14"1,-1 14-6,9 25-24,-8 6-2,2 16 0,-2 2-1,0 2-1,-2-7 0,-1-14-1,1-8-1,-1-14 0,1-11-1,2-25 0,0 0 1,0 0-1,-6-15 1,9-7 0,5-4 1,0-4 0,4 0 2,5 3-1,-1 0 1,6 8 0,-3 1 0,1 15-1,-3 8 1,-1 12-1,-1 7 0,-5 8-1,-6 1 0,-2 1 0,-11-2 0,-6-8 0,-6-9-1,-8-14 0,-2-2-2,-6-22-6,19 10-27,-5-17 2,19 1-3,2-8 2</inkml:trace>
  <inkml:trace contextRef="#ctx0" brushRef="#br0" timeOffset="1451">860 1 71,'0'-18'36,"0"18"0,0 0-2,0 0-28,0 0-1,17 27-2,-17 11 1,9 10-3,-9 7 1,1 12-1,-2 7 1,-1 2-1,-2-1 0,-2-2 0,2-14-1,-5-5-1,6-12-1,-2-12-2,9 4-11,-4-34-22,0 0 0,14-6-1,2-7 0</inkml:trace>
  <inkml:trace contextRef="#ctx0" brushRef="#br0" timeOffset="1809">996 584 39,'14'6'31,"-14"-6"3,18-3-2,-15-11-21,14 14 0,-14-18-2,11 12-1,-6-12-3,2 5-1,-3-5-1,-3 4 0,1-3-2,-5 3 0,0 14 0,-13-21-1,13 21 1,-29 3-1,13 6 0,-3 11 0,0 3 1,3 12 0,2 1-1,6 6 1,6 1-1,7-4 1,5 0-2,5-8 0,7-5-1,-1-14-3,11 6-14,-9-29-18,11-1 1,-11-13-1,4 0 1</inkml:trace>
  <inkml:trace contextRef="#ctx0" brushRef="#br0" timeOffset="2324">1445 404 45,'0'0'31,"-34"5"2,17 4-2,-6-8-14,3 11-14,-2 0-1,9 8 1,0-1 0,10 3 0,7-1-2,9 2 1,3-5-1,3 3 1,1-2-1,-2 1 0,-4-2 0,-2 0 0,-6 0 0,-4 3-1,-6-2 1,-3 1 0,-6-3 0,-5-2-1,0-3 0,-11-9-3,10 11-14,-12-23-17,10 1 0,-4-11-3,9-2 0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07.9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273 61 73,'0'0'35,"9"-19"-2,-9 19-2,0 0-25,-24-8-1,0-1-2,-4 5-1,-2-2 0,0 1-1,1 0 0,3 2 0,3 3 0,7 0 0,16 0 0,0 0 0,-13 6 0,13-6 1,0 0-1,4 14 0,-4-14 0,5 18 0,-7-5 0,-1 3 0,2 7 0,-2 4 0,-1 4 1,4 5-1,-5 0 1,1 1-1,4-2 1,-2-2-1,2-2 1,2-4-2,-2-2 1,-3-2-1,2 2 1,-2-5-1,1 0 1,-1-1-1,2-1 0,-2-4 1,3-14-1,-1 16 0,1-16 0,0 0 0,0 0-1,0 0 0,0 0-2,0 0-1,0 0-4,-8-13-20,8 13-10,-1-26 1,1 26-1</inkml:trace>
  <inkml:trace contextRef="#ctx0" brushRef="#br0" timeOffset="593">267 310 76,'0'0'35,"0"0"0,-22 0 0,-2 0-26,-2 0-7,-2 0 0,0 1-2,2 3-5,-13-6-29,24 0 0,-1-7-2,16 9-1</inkml:trace>
  <inkml:trace contextRef="#ctx0" brushRef="#br0" timeOffset="1186">621 189 95,'0'0'36,"0"0"0,0 0-8,-16 2-25,16-2-1,0 0-2,-14 11-1,14-11-17,-15 2-17,15-2-2,0 0-1,-8 13 1</inkml:trace>
  <inkml:trace contextRef="#ctx0" brushRef="#br0" timeOffset="1420">601 456 96,'0'0'36,"-12"22"0,-2-19-4,14-3-28,-23 16-1,23-16-2,-25 13-3,3-23-23,22 10-11,0 0-1,-4-19-2,10 2 1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11.2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73 112 62,'-1'-15'34,"1"15"1,-3-22-1,3 22-23,0 0-4,0 0 0,0 0-3,0 23 0,-1-2-2,-2 11 0,-2 3 0,1 7 0,0 2 1,-1 3-2,-2-3 1,1-2-2,2-5 2,-1-5-2,3-6-1,0-7 0,2-4-3,0-15-4,0 0-26,0 0-2,9-21-1,-9-5-1</inkml:trace>
  <inkml:trace contextRef="#ctx0" brushRef="#br0" timeOffset="328">12 49 64,'16'-6'35,"-1"-7"-2,11 6 1,-1-7-26,9 13-1,-7-6-2,4 7 0,-4 0-2,-1 8-1,-6 3 0,-6 6-1,-6 5 0,-11 4-1,-3 2 1,-7 0-1,-7 1-1,-6-1 0,-1 0 1,-3-15-7,11 11-19,-10-22-10,15-1 1,-2-8-3</inkml:trace>
  <inkml:trace contextRef="#ctx0" brushRef="#br0" timeOffset="687">424 66 81,'9'-14'35,"-9"14"1,-2 19-5,4 7-24,-9 3-2,2 15-1,-5 1 0,3 11-1,-6 1 0,-2-2-2,4-4 0,1-7-2,1-9 0,-3-13-2,12-4-3,0-18-4,0 0-3,-1-34-2,15 14 2,-14-29 0,16 6 2,-11-14 4,8 0 5,0 4 7,-7-5 3,11 20 4,-13-8-1,17 28 0,-17-1 1,15 23-3,-19-4-3,22 33-1,-12 1-3,1 11 1,-1 1 1,1 8-2,-3 0 1,-2 1-2,1-7 1,-2-4-2,-1-9 0,-2-10-2,5 1-6,-7-26-23,0 0-7,17-6 1,1-4-2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12.4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72 117 89,'-3'-15'35,"3"15"1,0 0-9,0 0-22,-17 24-2,9 6 0,-3 2 0,-1 8-1,1 4 0,5 2-1,2-2 0,5-3 0,8-6 0,5-12-1,6-5 0,6-12-1,6-11 0,3-9 1,-5-12-1,0-12 0,-1-11 0,-7-9 1,-9-3-1,-7 2 1,-14 4-2,-6 6 2,-8 11 0,-4 15-1,-7 13 2,3 17-1,2 9 1,7 11 0,3 5 0,13 6 0,5 5 2,7 4-2,6 0 1,6 4 0,2-3 0,2 8-1,-1-4 1,-6-3-1,0 2-1,-2-3 0,-4-4 0,-2-5 0,-3-5-2,-2-14 0,2 1-2,-5-21-10,0 0-24,0-28 0,4 3-1,-3-14 1</inkml:trace>
  <inkml:trace contextRef="#ctx0" brushRef="#br0" timeOffset="749">545 260 56,'0'0'34,"-13"4"1,13-4 0,0 0-23,0 0-2,20-1-1,-5-4-2,15 8-3,8-7 1,9 3-3,9-1 1,5-1-1,-5 2 0,1-2-1,-11 0 0,-6 1-1,-9 1-1,-16-2-2,-15 3-3,0 0-15,-11-15-17,-8 5-1,6 6 0,-11-8 1</inkml:trace>
  <inkml:trace contextRef="#ctx0" brushRef="#br0" timeOffset="1030">858 124 66,'0'0'36,"18"-19"-1,5 26-5,-5-10-13,20 11-10,-8-2-1,8 7-1,-6-3-1,-2 10-1,-7-1-2,-7 6 0,-16 2 1,-13 0-3,-9 4 1,-12-2-2,-5 8-3,-18-15-23,14 10-8,-9-15-2,17 2-1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19.3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173 177 39,'1'-14'33,"-5"-2"1,4 16 0,4-28-14,-4 28-8,0 0-2,0 0-3,10-16-1,-10 16-2,2 19-1,-1 2 0,-2 5 0,4 12-1,-5 2 1,4 9-2,-5 1 2,4 0-2,-2-6 0,2-3 0,-2-10 0,1-8-1,-2-5-1,2-18-1,2 17 0,-2-17-3,0 0-8,0 0-25,-6-14 0,3-7 1,6 5-3</inkml:trace>
  <inkml:trace contextRef="#ctx0" brushRef="#br0" timeOffset="359">0 85 64,'0'0'35,"6"-22"-1,14 18-1,-7-11-26,15 11-2,-6-8 0,13 6-2,-1-3 0,10 4-1,-5-1 0,5 6 0,-4 1 0,-2 6-1,-8 7 0,-2 3 0,-8 8-1,-11 3 0,-5 5 0,-8 0 0,-9 1 0,-7-3 0,-4-2 0,-6-9-1,-3-1-1,1-12-3,8 12-12,-6-20-20,15-2 2,2-8-3,13 11 2</inkml:trace>
  <inkml:trace contextRef="#ctx0" brushRef="#br0" timeOffset="889">720 90 72,'0'0'37,"-5"-15"-2,5 15 2,0 0-30,5 24-1,-5-2-2,4 13-1,0 5-1,5 8 0,-4 4 1,3-1-2,1-2 1,0-7-2,-1-7 0,-3-10-3,1 2-2,-6-27-27,0 0-6,0 0 1,21-18-2</inkml:trace>
  <inkml:trace contextRef="#ctx0" brushRef="#br0" timeOffset="1123">978 88 64,'0'0'37,"10"-25"-2,-10 25 2,0 0-22,-3 30-10,-7-7-1,1 15 0,-4 8-1,2 5 0,-2 7 0,0-2-1,0-2 0,0-7-1,5-7-1,-2-11-2,3-7-1,7-22-8,0 0-27,-13-6 0,13 6 0,20-38-1</inkml:trace>
  <inkml:trace contextRef="#ctx0" brushRef="#br0" timeOffset="1950">1264 241 53,'-20'13'34,"20"-13"1,0 0-2,-3 14-21,3-14-3,0 0-1,0 0-2,0 0-2,16-6 0,0 4-1,-1-1-1,7 0 1,-3-2-2,3 3 1,-5 1-1,-2 1-1,-15 0 1,17 10-1,-17-10 1,3 29-1,-6-8 2,-3 2-2,1 1 1,-1 2 0,-1-2 0,-1-6-1,4-1 0,4-17-2,-7 18-3,-5-31-22,12 13-13,7-24 1,6 8-1</inkml:trace>
  <inkml:trace contextRef="#ctx0" brushRef="#br0" timeOffset="2434">1692 93 73,'0'0'34,"0"0"1,-2 13-1,2 5-29,-8 1-2,0 7 0,-3 5-1,1 6 0,-2 0-1,5-1 0,0 0 2,8-4-2,3-4 1,8-5-2,4-5 2,7-5-1,3-4 0,3-9-1,0-9-1,0-8 1,-1-11-1,-4-8 1,-6-5-1,-5 0 1,-6-2-1,-7 1 1,-4 2 0,-8 8 0,-2 7 0,-8 10 0,-4 8 0,-3 7 0,-3 6 0,3 4 1,1 6-1,4 5 1,3-1 0,8 5-1,8-3 1,9 2 0,3-4-1,6 2 0,2-1 1,1 4-1,1 0 1,0 1 0,-1 1 0,0 4-1,3 0 2,0 2-2,1 1 2,2 0-2,-2-3 0,-1-3 0,-1-2-1,-8-8-2,2 8-10,-12-26-25,0 0 1,-8-22-3,11-3 1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26.7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23 113 38,'6'-17'31,"-6"17"2,8-13 0,-16-5-17,8 18-2,4-13-3,-4 13-3,0 0-2,0 0-1,0 0-1,3 32 0,-3-4-1,1 9 0,1 6 0,-4 8-1,1 5 1,1 1-2,-2-7 1,0-5-1,-1-8 0,0-9-1,-2-6 1,4-9-1,1-13-2,0 0-1,0 0-3,-6-15-20,6 15-13,5-33 1,2 13-1,-6-11 0</inkml:trace>
  <inkml:trace contextRef="#ctx0" brushRef="#br0" timeOffset="390">24 62 53,'0'-16'33,"0"16"0,8-14 0,-3-4-21,16 15-3,-21 3-1,36-10-2,-16 7-1,6 6-2,-3 0 0,6 3 0,-7 3-1,-5 8-1,-4 2 0,-8 7 0,-5 2-1,-5 2 0,-8 2 0,-7 0-1,-2-1-1,-7-11-2,2 1-7,-18-17-25,15-4 0,-5-13-1,10 0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0:45.6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377 216 78,'0'0'36,"-22"-2"-1,-5 7 0,-2 3-31,-11 0-1,1 5 0,-1-5-1,4 1-2,8 0 1,6-5-2,22-4 1,0 0-1,-4-13 1,4 13 0,23-20 1,-7 10 1,-16 10 0,19-12 0,-19 12 0,7 22 1,-10 4-1,2 7 1,-6 12-1,1 8 0,-2 3 0,3 5 0,-1-6 0,0-2-1,3-7 0,2-7-2,2-5 0,2-10-2,7-1-1,-10-23-1,21 27-1,-21-27 0,26 13 0,-26-13 1,20 3 2,-20-3 1,13-3 1,-13 3 3,0 0 0,0 0 1,0 0 1,-20-8 0,-1 8 0,1 6 0,-7-1-1,-1 2-1,0 2 0,4-2-2,5 3-2,2-7-6,20 11-17,-3-14-13,14 0 0,-2-7 0,12 1-1</inkml:trace>
  <inkml:trace contextRef="#ctx0" brushRef="#br0" timeOffset="561">281 628 61,'-4'-17'39,"4"17"-2,0 0 2,4 21-16,-7-3-15,11 9-3,-8 5-2,5 7 0,-2-1-2,2-1-1,-5-6-1,-5-10 0,5-21-1,-13 6 0,6-20 0,-2-10 0,6-7 0,2-8 1,7-1 0,5-3 1,5 3 0,6 2 1,0 3 0,4 8 0,-3 5 0,2 10 2,-8 9-2,0 13 1,-4 9 0,0 12 0,-7 4 0,1 11 0,-5-1 0,-2 4-2,3-1 1,1-3 0,-4-7-1,0-9 0,0-6-2,0-23-1,6 21-3,-12-36-9,24 4-21,-14-20-3,13 3 0,-4-12-1</inkml:trace>
  <inkml:trace contextRef="#ctx0" brushRef="#br0" timeOffset="1076">725 182 87,'-11'-26'37,"11"26"1,0 0-1,0 0-32,-7 21 0,11 6-1,-4 2-2,3 13 0,-1 3-1,-1 6 0,-2 0 1,-1 1-1,-1 2 0,-1-2 0,0 0 0,-1-1-1,4-3 1,-3-7-1,4-4-2,-3-8-1,7 0-2,-4-29-8,9 19-20,-9-19-6,19-19 1,-8-7-1</inkml:trace>
  <inkml:trace contextRef="#ctx0" brushRef="#br0" timeOffset="1341">835 534 69,'-13'-2'34,"-16"5"0,4 16-6,-18-10-19,3 2-10,1 4-29,0-4 0,9-2-4,8-9 0</inkml:trace>
  <inkml:trace contextRef="#ctx0" brushRef="#br0" timeOffset="1638">861 502 76,'0'20'36,"10"12"-1,-13-2 1,16 14-31,-10-5 1,3 9-3,-2-9 0,-1-2-1,-3-13-1,-3-6 0,3-18 1,0 0-2,-10-19 1,7-4 0,2-5 0,2-4-1,3-1 1,5 1-1,3 4 0,2 3-1,8 12-2,-8-5-6,18 16-30,-16-5 4,9 14-2,-11-8-1</inkml:trace>
  <inkml:trace contextRef="#ctx0" brushRef="#br0" timeOffset="1903">1097 574 69,'0'0'36,"0"0"0,3 22 1,-15-5-23,14 17-9,-13 1 0,7 7-2,0-2-1,4 0-1,6-6-1,2-7 0,5-14 0,5-13 0,2-9 0,2-10 0,-3-10 0,-2-7 0,-3-5 0,-3-1 1,-9-2-2,-3 10 1,-6 3-1,-5 11 1,-7 7 0,-5 11-2,-1 12-4,-13-2-21,18 11-10,-6-5 1,12 2-2</inkml:trace>
  <inkml:trace contextRef="#ctx0" brushRef="#br0" timeOffset="2371">1469 566 90,'0'0'35,"-23"-16"0,10 26-8,-9-9-21,3 9-3,-7 6 0,6 10-1,1 9-1,5 3-2,12 6-1,2-5-1,10 1-1,-1-13 1,10-4-1,0-16 1,3-13 2,1-10 1,-7-17 2,1-6 1,-5-15 0,2-4 1,-7-13-1,2 1 2,-6-11-2,0 4 0,-3 3 0,1 9 0,2 9-1,-4 16 0,-2 14-1,3 26 1,-13 14-2,4 24 1,5 13-1,-1 13 1,1 8 0,4 9-1,7 2 1,3-4-1,8-8 0,1-9-1,4-11 0,-1-19-1,2-13-1,-5-19 0,0-12 0,-6-15 1,-3-10-1,-4-8 2,0 0-1,-5 3 2,-1 4 0,0 12 1,-1 10-1,1 16 1,-5 13 1,5 13-1,-3 9 0,5 5 0,-1 0 0,2 2-1,4-7 1,1-10-1,3-9-1,2-13 1,0-12-1,2-8 1,-4-11 0,2-7 0,-2-7 0,-1 3 0,-2 0 1,1 8 0,-2 4 0,-2 11 0,-5 16 0,0 0 1,6 27 0,-4 9-1,-2 7 0,2 4 0,1 4-1,1-3-3,0-1-1,-1-26-10,21 7-19,-10-27-5,14-4-1,-7-17-1</inkml:trace>
  <inkml:trace contextRef="#ctx0" brushRef="#br0" timeOffset="3120">2057 539 53,'0'0'37,"-13"-20"-2,13 20 1,-20-11-11,20 11-19,-26 20-1,9 2-1,-1 2 0,1 10-2,1 1 1,7 2-2,8 0 1,5-3-1,5-3 0,8-5-1,5-6 0,0-11-2,4-3-1,-13-19-11,17 7-23,-15-17 0,5 4-3,-10-12 2</inkml:trace>
  <inkml:trace contextRef="#ctx0" brushRef="#br0" timeOffset="3478">2314 79 82,'0'0'39,"-16"-23"-1,16 23 0,0 0-29,0 15-5,4 2-1,2 9-1,-2 8 0,2 6 0,-3 5-1,-1 7 0,-2 4-1,-2-1 2,-1-2-1,-1 0 0,-3-1 0,2 0 0,1-4 0,0 1-1,-1-4 1,4-5-2,2-5-2,-1-11-2,9 7-10,-9-31-18,0 0-7,17-19 2,5-2-2</inkml:trace>
  <inkml:trace contextRef="#ctx0" brushRef="#br0" timeOffset="3759">2447 496 57,'-14'-20'33,"-15"2"-1,-5 23-3,-8-7-16,-3 9-17,8 6-25,1 0-3,14 3-1,22-16 0</inkml:trace>
  <inkml:trace contextRef="#ctx0" brushRef="#br0" timeOffset="3978">2462 502 95,'0'0'38,"13"27"1,-19-6-5,13 18-30,-4 6 0,1 4-2,-2 3 0,-2-2-4,3-2-4,-16-32-16,13-2-17,-5-27 2,7-10-3,-7-26 1</inkml:trace>
  <inkml:trace contextRef="#ctx0" brushRef="#br0" timeOffset="4149">2495 113 61,'-1'-60'36,"2"25"-2,-2 14-1,1 21-17,-2 37-25,1-6-24,5 12-1,0-5-1,8 7 0</inkml:trace>
  <inkml:trace contextRef="#ctx0" brushRef="#br0" timeOffset="4305">2591 465 74,'-6'27'35,"6"10"1,-7-8-1,7 16-29,0-3-2,4 5-1,0-6-1,6-4 0,5-11 0,4-7-1,0-11 0,2-10 0,-2-12 0,-2-10 0,-6-8 0,-4-7 0,-9-1-2,-8-1 2,-4 3-2,-6 8 0,-2 8-1,-6 4-2,14 26-18,-11-10-15,25 2 0,-19 16 0,25-3-1</inkml:trace>
  <inkml:trace contextRef="#ctx0" brushRef="#br0" timeOffset="4602">2815 571 62,'2'19'38,"6"15"-1,-8-4 0,18 17-18,-17-11-15,2 2-1,-7-11-1,-2-8-2,6-19 0,-18 2 0,10-18-1,1-11 0,2-2 1,5-7-1,3 0 1,10 1 0,3 3 0,9 7 2,-1 6-1,7 11 0,-4 2 0,2 10 1,-6 9 1,-2 11-2,-7 5 1,-5 5-1,-6 1 0,-2 3 0,-4-3 0,0-6-2,3-3-3,0-26-15,0 0-20,24-1 1,3-15-3,2-6 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0:26.9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36 71,'0'0'36,"-12"-17"-1,12 17 1,0 0-27,0 0-2,-13 8-2,13 9-2,-3 5-1,5 5 0,-1 6-2,8 7 1,-2-1 0,6 1-1,3-7 1,3-10-2,3-13 2,-1-8-1,0-12 0,-3-13 1,-3-7 0,-3-8-1,-8-5 1,-3 2 0,-5 5 0,-5 3 0,-8 5-1,-1 14 0,-3 11 0,-4 8-2,5 18-3,-14-1-32,21 9 0,2-6-1,12 8 0</inkml:trace>
  <inkml:trace contextRef="#ctx0" brushRef="#br0" timeOffset="390">306 97 78,'0'0'36,"4"29"-1,-3-9 1,4 16-29,-5-4-3,6 4-1,-6-6 0,1-2-2,-1-6 1,0-9-2,0-13 2,0 0-1,-15-32 0,13 6-1,0-9 2,5-4-1,1-6 1,7 2 0,-1 6 0,7 5-1,3 8 0,2 5 0,0 12-2,-5 6-3,1 17-16,-18-16-19,19 10 1,-19-10-2,0 0 1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27.8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110 80 59,'-3'-20'35,"3"20"0,-7-28 0,7 28-22,-15-14-4,15 14-1,-19 21-3,11 5-1,-7 2-1,4 11-1,-1 4-1,2 3 1,1 1-2,8 0 1,4-9-1,3-4 1,9-6-1,4-7 0,12-10 0,3-8 0,1-9-1,0-9 1,-5-9-1,-1-13 1,-6-11-1,-8-9 1,-12 2-1,-11 0 0,-6 2 2,-8 9-2,-4 9 2,-3 16-1,0 16 0,3 15 0,5 9 1,3 9 0,8 7-1,7 5 1,9 6 0,7 5-1,7 1 2,-1-3-1,3-2 0,2-3-1,-2-4 1,-5-5-2,-2-7-2,-15-30-13,12 24-22,-12-24 0,0 0-1,10-22-1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30.9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126 136 58,'0'0'36,"-9"-20"-1,9 20 0,0 0-21,0 0-5,-13 25-2,16 8-1,-8 0-2,5 12-1,-7-2-1,7 7 0,-4-3 0,-1-7-1,1-4 0,-1-9-3,5-3-2,0-24-23,0 0-10,0 0-1,0 0-2,0-27 1</inkml:trace>
  <inkml:trace contextRef="#ctx0" brushRef="#br0" timeOffset="312">-2 81 63,'-6'-20'35,"6"20"-1,11-13 0,7 8-26,-5-9-1,13 9-1,-6-5-1,11 5-2,-3-3 1,6 10-2,-3-5-1,3 9 1,-6 2-1,-3 4 0,-3 3-1,-5 8 1,-9 4-2,-9 3 1,-8 3 0,-10 0-1,-6 1-1,-5-4-1,-1 3-4,-10-20-21,14 1-7,2-11-2,25-3 0</inkml:trace>
  <inkml:trace contextRef="#ctx0" brushRef="#br0" timeOffset="733">537 38 76,'0'0'37,"0"0"-1,0 30 0,-10-7-30,3 17-1,-8-3-1,5 12 0,-7-1-1,4 1-2,0-8 0,1-4-1,3-11 0,3-10 0,6-16-1,0 0-1,0 0 1,5-26 0,5-3 0,2-9 1,3-6-1,2-8 1,1 2 1,3 8 0,-4-1 0,1 10 1,-3 4-1,-3 15 1,-12 14-1,19 20 1,-12 9-1,-1 6 0,0 11 0,1 7-1,1 8 1,-1 2-1,-1-7 1,-1-8-2,-1-8 0,-4-11-2,6-5-3,-6-24-25,0 0-7,3-32 0,10 5-2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32.23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-1 54 67,'0'0'35,"0"0"0,0 0 0,8 36-27,-11-19-3,6 14-1,-7 0-1,4 9 0,-1 2-2,5 4 1,-3-8 0,6-1-1,2-13 0,7-3 0,7-14 0,4-5 0,3-8-1,2-12 0,4-4-1,-3-13 1,-1-6 0,-9-7 0,-6 2-1,-13 0 1,-5 3 0,-11 2 0,-4 6 0,-11 12 0,1 9-1,-4 8 2,4 6-1,5 11 1,3 9-1,10 7 2,3 0-1,10 10 1,3 0-1,11 8 1,0 5-2,1-2 1,-1 0 1,-2-3-2,-3-1 0,-4-6-2,0-2-1,-15-21-18,9 3-16,-4-18-1,0 0-2,4-27 1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36.83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33 270 58,'-13'-3'35,"13"3"0,-23-2 0,23 2-22,0 0-3,0 0-2,0 0-2,0 0-1,0 0-1,18-5-1,-5-3 0,3 3-2,2-1 1,1 1-1,-4 0 0,1 2 0,-16 3 0,22-5-1,-22 5 1,9 13-1,-9 1 0,-2 3 1,2 3-1,-3 3 0,-1 2 1,1 0-1,-1-2 0,1-4 0,1-2-1,2-17-1,-2 23-1,2-23-4,7 13-24,-7-13-9,6-14 1,-5-1-1</inkml:trace>
  <inkml:trace contextRef="#ctx0" brushRef="#br0" timeOffset="561">568 60 73,'0'0'36,"0"-15"0,0 15 0,-16 7-29,6 18-3,-10 3 0,2 12-1,-8 2-1,5 10 1,0-2-2,7-1 1,5-7-1,9-4 0,6-9-1,9-8 0,5-8 1,7-11-2,4-9 1,2-9-1,0-13 1,-1-10-1,-3-12 1,-7-1-1,-9-6 1,-6 1 0,-7 2 0,-12 10-1,-5 7 1,-9 14 0,-4 12 0,-2 14 1,-1 5-1,2 12 1,5 7 0,4 9 1,9 2-1,5 7 0,8 2 1,4 1 0,9-1-1,4 2 1,4-2-1,5-4 0,0-1 0,1-6-1,-4-4 1,-5-7-3,-1 2 0,-11-12-5,13 8-22,-19-22-10,0 0 0,0 0-2</inkml:trace>
  <inkml:trace contextRef="#ctx0" brushRef="#br0" timeOffset="36193">392 1286 51,'1'-16'35,"-1"16"-1,0 0-2,-13-13-11,13 13-13,-23 0-2,3 4-2,-8-2-1,-2 2-1,-5-1-1,5 3-1,1-2-1,1 2 0,11-2-2,1-2-1,16-2 0,0 0 0,0 0 0,23-6 1,-4 3 2,0-1 1,-3-2 2,2 5 1,-18 1 2,22 1 0,-22-1 0,7 19-1,-12-5 0,2 12 0,-5 1-1,3 10 1,-1 1-2,0 1 1,-3-4-2,5-2 1,-2-8-1,2-3-1,2-5-2,2-17-6,0 0-30,0 0 0,14-3-2,0-11-1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39.8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201 131 65,'0'0'36,"0"0"0,0 0 1,0 0-23,-17 14-8,17 23-1,-9-4 0,6 16-1,-4 0 0,3 11-2,-3-4 1,2-1-2,1-12 1,1-7-1,0-8-1,2-10-2,1-4-1,0-14-6,0 0-28,-3-20-3,6 1 2,-3-12-3</inkml:trace>
  <inkml:trace contextRef="#ctx0" brushRef="#br0" timeOffset="328">0-1 68,'13'-1'35,"0"4"-1,-13-3 0,30 8-30,-10-6 1,6 7-1,-3-3 0,10 7 0,-3-2-1,5 4-1,-5-3 0,2 4 0,-6 1-1,-2 5 0,-11 0 0,-9 3-1,-5 1 0,-9 2 0,-9 1 0,-5-2 0,-4-3-2,-3-6 0,3 4-4,-9-19-22,15 7-8,1-10 0,21 0-2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40.65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 78 71,'-12'-23'37,"12"23"-1,-4-16 1,4 16-28,0 0-1,9 29-2,-6-2-3,2 11 0,3 2-1,2 12 0,-1 0-1,1 1 0,1-1-2,-2-11 0,1-6-2,-7-15-5,14 6-21,-17-26-10,21-5 2,-13-15-3</inkml:trace>
  <inkml:trace contextRef="#ctx0" brushRef="#br0" timeOffset="234">249 14 90,'2'-13'35,"-2"13"2,0 0-9,-21 29-21,18 7-1,-10 5-2,4 11 0,-6 4-1,0 6-1,-1-1 0,0-6-1,3-9-1,-2-10-2,5-3-1,-6-20-6,20 2-28,-4-15-2,2-22 1,5-4-3</inkml:trace>
  <inkml:trace contextRef="#ctx0" brushRef="#br0" timeOffset="639">459 170 63,'0'0'35,"-13"13"0,13-13 0,0 0-25,0 0-2,0 0-2,6-13-1,7 7-1,1-5-1,4 2-1,0-2-1,3 2 1,-4 2-1,-1 1 1,-16 6-2,19 4 1,-15 9 0,-1 6 0,-3 6-1,-3 3 1,0 4-1,-1 4 0,-2-1 1,2-2-1,0-5 0,-1-7-2,4-2-1,1-19-4,6 22-22,-6-22-9,8-16 0,1-4-1</inkml:trace>
  <inkml:trace contextRef="#ctx0" brushRef="#br0" timeOffset="1045">858 62 65,'0'0'36,"9"-16"-1,-9 16 1,0 13-23,1 4-9,-8 2 0,-1 11-2,-2 4 0,5 3-1,-4 4 0,4-2 0,5-3-1,9-5 1,6-5-1,8-7 1,6-7-1,6-5 0,4-11 0,0-9 0,-1-10 0,-3-11 1,-9-6-1,-6-6 1,-11-2-1,-12 0 0,-10 4 0,-10 3 0,-11 6 0,-6 17 0,-3 6 0,3 12 0,5 9 0,6 11 1,10 12 0,13 11 0,11 6 0,11 8 1,4 5-1,6 1 1,-1 1-1,2-6 0,-5-8-1,-4-9-2,-1-8 0,-17-20-19,16 0-17,-16-13 0,17-10-1,-11-12-1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44.5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333 13 59,'0'0'35,"18"-9"-1,-18 9 1,0 0-18,-23-3-12,5 13-2,-10-7-1,-5 4 0,-8-2 0,1 0-1,-1-3 0,7 1 0,4-3-1,7-3 1,5 3 0,18 0 0,0 0-1,-10 13 1,10-13 1,9 23-1,-6-9 0,1 7 1,-1 3-1,0 5 1,-4 3-1,1 6 1,-3-1-1,-2 4 1,1-1-1,-1 2 0,1-8 0,1 2 0,1-4 0,-1-3 0,2-3 0,-2-8-1,3 3 1,0-21-1,3 26 0,-3-26-1,0 13-1,0-13-1,0 0-3,-5-13-10,5 13-23,9-26 0,2 7 0,-4-6 1</inkml:trace>
  <inkml:trace contextRef="#ctx0" brushRef="#br0" timeOffset="437">237 283 61,'16'-14'35,"-16"14"0,0 0-1,-10 24-15,-5-18-16,-5 3-1,-7-5-1,-9-4-5,8 2-28,-10-10-2,2 0-3,9-8 1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0:48.5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291 75 20,'0'0'29,"0"0"3,-2-18 1,2 18-12,-5-14-4,5 14-4,0 0-2,0 0-4,0-17-1,0 17-2,0 0 0,0 0 0,3 13-1,-1 3-1,-7 2 0,5 7 0,-3 3 0,-1 8 0,2 0-1,-2 1 1,1-4 0,2 0-1,-1-5 0,1-2 0,-1-3 0,2-8-1,-1-2-2,1-13 0,-2 14-3,2-14-7,0 0-23,0 0-2,25-8-1,-12 2 0</inkml:trace>
  <inkml:trace contextRef="#ctx0" brushRef="#br0" timeOffset="328">397 400 71,'-13'6'36,"0"-2"-1,-10-5 1,23 1-26,-45-2-2,19 7-3,-9-5-1,6 0-2,-3 1-2,3-2-1,6 5-5,-9-10-21,17 6-10,1-7 1,14 7-2</inkml:trace>
  <inkml:trace contextRef="#ctx0" brushRef="#br0" timeOffset="1014">1521 26 61,'-7'-14'35,"7"14"0,-9-14-1,9 14-22,0 0-3,0 0-2,0 0 0,0 0-3,-9 29 0,8-4-1,-4 4-1,5 10 0,-5 2 0,0 1 0,-1-2 0,2-1 0,-2-7-1,0-3 0,2-5 0,0-10 0,4-14-2,-5 19-1,5-19-1,0 0-3,0 0-7,0 0-25,13 0 0,-13 0-1,27-14 0</inkml:trace>
  <inkml:trace contextRef="#ctx0" brushRef="#br0" timeOffset="1295">1595 356 72,'-9'16'36,"9"-16"-1,-35 15 0,15-6-29,-15-4-2,2 6 1,-9-8-3,0-1-3,4 7-11,-4-15-22,7 1-1,7-4-2,7-1 1</inkml:trace>
  <inkml:trace contextRef="#ctx0" brushRef="#br0" timeOffset="2309">312 1042 29,'0'0'29,"-8"-16"4,8 16-1,-1-16-14,-9-5-3,10 21 0,-3-23-3,3 23-3,0-14-2,0 14-1,0 0-1,3 18-1,-5 3-1,4 11 0,-2 5 0,0 10-2,1 4 1,1 4-1,-2-1 0,0-4-1,-3-6 0,3-11-2,0-2 0,-4-14 0,4-2-3,0-15-4,0 0-11,0 0-18,17-8-1,-8-5 2,9 6 0</inkml:trace>
  <inkml:trace contextRef="#ctx0" brushRef="#br0" timeOffset="2590">437 1399 61,'0'0'34,"0"0"1,-15 17 0,3-1-19,-14-13-8,5 10-1,-17-7-2,6 4-2,-7-6 0,1 4-2,3-7 0,3 1-2,10 2-2,-4-16-12,26 12-22,-16-13 1,16 13-2,25-26 1</inkml:trace>
  <inkml:trace contextRef="#ctx0" brushRef="#br0" timeOffset="3214">1595 956 71,'0'0'35,"-22"-13"-1,0 7 2,3 9-28,-18-7-3,2 11 0,-4-6-2,-1 10-2,3-6 0,5 1-2,10 1-1,9-4 0,13-3 0,0 0-1,22-1 1,-8-5 1,8-1 1,-2 1 1,-2-1 1,-1 5 1,-17 2 0,15 15 2,-17 4-1,2 10 1,-8 10-1,3 9-1,-4 1 2,5 3-3,-3-4 1,3-1-2,-1-11 1,2-4-2,5-13-1,-2-19-1,0 23-2,0-23-10,4-17-24,-4-2-2,10 0 0,-3-19-1</inkml:trace>
  <inkml:trace contextRef="#ctx0" brushRef="#br0" timeOffset="4789">368 1963 58,'0'0'35,"10"-11"-1,-10 11 2,-11-15-22,11 15-4,-31 0-3,8 3-2,-9-3-2,2 3 0,-7 1-2,4 1 0,6 2-3,2-4-2,13 10-7,-5-10-25,17-3 1,0 0-3,22 3 3</inkml:trace>
  <inkml:trace contextRef="#ctx0" brushRef="#br0" timeOffset="4992">223 1923 64,'0'0'35,"0"0"0,6 19 1,4 7-23,-16-2-3,11 18-3,-13-2-1,7 10-1,-5-3-2,2 2 0,-3-7-1,5-2 0,-4-7-1,3-8 0,2-7-1,1-18-1,-3 14-2,-3-28-6,6 14-28,6-37-1,1 9 0,-8-11-2</inkml:trace>
  <inkml:trace contextRef="#ctx0" brushRef="#br0" timeOffset="6474">1403 1940 69,'-4'-14'35,"4"14"1,-6-28-5,6 28-20,-4-14-1,4 14-3,0 0-1,-12 15-2,3 1 0,8 6-1,-6 7 0,5 9 0,-5 3-1,7 4-1,-4 0 0,-1-3 0,5-3 0,-4-3-1,0-5 0,-1-10 1,4-5-1,-2-3 0,3-13-1,-6 15 0,6-15-2,0 0-2,0 0-8,-14-7-26,14 7 0,10-19 1,3 15-2</inkml:trace>
  <inkml:trace contextRef="#ctx0" brushRef="#br0" timeOffset="6802">1492 2322 82,'-19'-2'38,"-3"7"-2,-17-8 2,8 7-32,-14-8 0,2 4-2,-5-2-1,3 0-2,3-1-2,1-5-5,22 7-30,-5-11-2,24 12 0,-15-24-2</inkml:trace>
  <inkml:trace contextRef="#ctx0" brushRef="#br0" timeOffset="7597">393 3024 78,'-12'-24'38,"12"24"-2,-27-22 0,27 22-28,-44-9-2,15 18-1,-16-9-1,6 7-2,-9-2 0,5 5-2,3-2-1,7-2 0,11 4-2,8-5-1,15 8-2,-1-13-2,25 11 1,-25-11-1,41-5 3,-21-7 1,3 2 2,-3 0 4,-5-6 2,1 6 2,-10-3 0,7 17 1,-13-4-1,4 22-1,-10-5 0,6 15-1,-7 3 0,6 8-1,-8 4 1,0 2-1,3-2-1,2 1 0,-3-8-1,1-6 0,2-5-1,-5-9-1,7-4-2,2-16-2,0 0-12,-4-13-22,16-8-1,-5-13 1,10-4-3</inkml:trace>
  <inkml:trace contextRef="#ctx0" brushRef="#br0" timeOffset="8674">1470 3106 66,'0'0'34,"3"-16"1,-3 16-8,-12-18-13,12 18-4,-32-3-3,5 6-2,-12-4-1,-5 5-2,-7-4 0,3 5-2,2-3 0,8-2-1,12 6-2,6-9-1,20 3-2,0 0-1,30 5 1,-14-11 0,13 4 0,-6-6 2,4 3 3,-6-3 3,-6-1 2,-2 8 1,-13 1 1,0 0 0,0 0 0,10 30 1,-17-8-2,8 17 0,-7-4-1,6 13 0,-2-2-1,0 4 0,2-5-1,-1-3 0,-1-9-2,2-10-1,-3 0-2,3-23-9,0 0-26,0 0-2,9-18 0,0-14-2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1:06.97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282 84 32,'-1'-16'31,"1"16"2,0-18 0,-4 0-15,4 18-5,7-17-1,-7 17-4,0 0-1,6-15-2,-6 15-1,0 0 0,0 0-1,-3 25-1,1-8-1,4 8 0,-4 1 0,-1 6 0,-1 0 0,-2 4 0,0-3 0,1 2 0,-4-4 0,2-2 0,2-5 0,1 1-1,4-6 0,0-19-2,0 23-1,0-23-7,0 0-26,0 0 0,22 0-2,-22 0 1</inkml:trace>
  <inkml:trace contextRef="#ctx0" brushRef="#br0" timeOffset="343">440 412 74,'-16'6'37,"3"1"-1,-11-7 0,0 10-27,-13-8-4,4 4 0,-11-4-3,0-2-2,5 5-8,-5-12-27,12-1-1,7-9-2,12-3 0</inkml:trace>
  <inkml:trace contextRef="#ctx0" brushRef="#br0" timeOffset="1498">242 1005 41,'-2'-26'32,"-2"10"2,4 2 1,-12-10-18,12 24-2,0-17-4,0 17-3,0 0-1,0 17-3,-4-1 0,4 10-1,-6 2-1,5 10-1,-5 1 1,-2 6-2,3-2 2,-1-1-2,3-4 1,-2-5-2,4-5 0,-3-11-2,9 4-4,-5-21-17,0 0-14,0 0 1,33-2-1,-16-1 1</inkml:trace>
  <inkml:trace contextRef="#ctx0" brushRef="#br0" timeOffset="1763">361 1337 68,'0'0'37,"-12"13"-3,-6-13 3,18 0-27,-43 15-2,17-7-3,-10-3-1,-1-1-4,5 3-9,-7-11-26,10-2-2,-2-10 1,8-11-3</inkml:trace>
  <inkml:trace contextRef="#ctx0" brushRef="#br0" timeOffset="2746">231 1921 60,'-2'-14'34,"2"14"1,-6-26-1,6 26-21,0-22-3,0 22-2,0 0-2,0 0-2,-16-1 0,14 15-1,-2 6 0,1 9-1,2 6-1,1 9 0,-5 2 0,5 3 0,-3-4-1,2-3 0,-2-8 0,0-4 1,-1-7-1,1-8 0,3-15 0,-2 19-1,2-19-1,0 0-2,0 0-5,0 0-12,18-5-18,-18 5 2,24-7-1,-10-2 2</inkml:trace>
  <inkml:trace contextRef="#ctx0" brushRef="#br0" timeOffset="3042">354 2297 66,'-3'13'35,"3"-13"0,-19 12 1,-9-17-24,14 21-5,-15-10 0,7 9-3,-10-8-2,1 1-1,-1-2-2,-10-14-15,11 6-20,2-11 0,6-4-2,4-4 0</inkml:trace>
  <inkml:trace contextRef="#ctx0" brushRef="#br0" timeOffset="4072">313 3065 80,'9'-24'37,"-9"24"-5,-3-18 0,3 18-23,-18 3-2,1 10-3,-11-1-1,-1 0-2,-6-4 0,-4 1-2,4 0-3,0-12 0,9 6-3,1-19-3,25 16-4,-10-15 2,27 20 1,-8-19 4,13 12 3,-5 0 5,1-8 3,4 16 4,-22-6 5,23 14 0,-23-14-2,3 31-1,-15-14-3,12 18-3,-10-3 0,3 11 0,1-8-2,-1 3 1,2-3-2,4-3 1,1-6-1,-2-6-2,2-3 0,0-17-7,0 0-29,15-4-1,-2-6-2,-3-16 0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1:16.5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391 94 54,'-9'-23'35,"9"23"-1,-8-29 1,8 29-20,0-29-4,0 29-2,0-13-2,0 13-2,0 0-2,-5 19 0,1 1-1,0 6 0,-4 3-1,1 5 0,-3 0 0,1 0 0,-1 0 0,1 1-1,1-3 2,3-2-2,4-2 2,0-3-3,2-2 1,-1-6-3,6 1 0,-6-18-7,13 15-19,-13-15-9,14 0 0,-14 0 0,21-5 1</inkml:trace>
  <inkml:trace contextRef="#ctx0" brushRef="#br0" timeOffset="312">440 429 79,'0'0'37,"0"0"-2,0 0 3,-10 13-29,-10-13-3,-2 6-1,-11-5-2,-2 2-1,-5-2-2,-7-6-1,5 9-9,-7-20-27,13 0 0,3-8-1,7-5-2</inkml:trace>
  <inkml:trace contextRef="#ctx0" brushRef="#br0" timeOffset="1451">526 1047 60,'21'-5'34,"-21"5"1,13-12-1,-13 12-19,-13-9-4,-1 9-4,-20-7-2,-2 7-1,-10-1-1,-2 2-1,-7 1 0,10 2-2,2 2 0,8-5-1,14 8-3,3-9-4,23 16-4,-5-16-5,26 4-3,-26-4 2,44 2 5,-26-10 3,12 5 6,-8 1 6,-9-10 5,7 13 7,-20-1 1,13-1 1,-13 1-1,0 0-4,-7 14-3,11 5-2,-9-3 0,5 9-1,-5-1-1,5 5 0,0 2-2,-1 1 1,-1-2-2,1-1 1,-2-4-2,-1-4-1,1-2-1,3-19-3,-3 29-20,3-29-13,-2-14-2,7-4 0,6-11 1</inkml:trace>
  <inkml:trace contextRef="#ctx0" brushRef="#br0" timeOffset="2886">282 2170 42,'0'0'34,"-4"-26"1,4 26 0,2-28-9,-2 28-15,0 0-2,0 0-1,0 0-3,2 24-2,-6-1 0,0 7-2,-3 4 2,4 5-3,-3 3 2,2 1-2,-1-1 1,2-4 0,-1-2-1,1-3 1,3-5-2,-1-5 0,1-3-1,0-20-3,2 29-8,-2-29-25,0 0 1,0 0 0,22-4-1</inkml:trace>
  <inkml:trace contextRef="#ctx0" brushRef="#br0" timeOffset="3167">378 2567 80,'0'0'36,"0"0"1,-16 16-4,-10-17-24,6 8-4,-12-7 0,0 3-3,-8-3-1,-4-5-3,8 11-14,-6-17-20,9 0-1,1-7-2,7-7 1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0:28.1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41 536 69,'0'0'38,"-14"-25"-2,14 25 2,0 0-21,0 0-11,-8 22-1,11 6-1,-6 3-2,6 8 0,-1 4-1,-2-2-1,4-2-2,-8-11-3,17-3-32,-13-25-2,0 0 2,-7-24-3</inkml:trace>
  <inkml:trace contextRef="#ctx0" brushRef="#br0" timeOffset="203">22 127 94,'0'-43'38,"5"24"0,-8 6-2,3 13-32,0 0-3,0 0-2,-12 22-6,-3-15-30,13 11 1,2-18-1,5 31-2</inkml:trace>
  <inkml:trace contextRef="#ctx0" brushRef="#br0" timeOffset="406">236 29 66,'1'-15'39,"-6"-3"-1,5 18 0,0 0-11,0 0-22,4 38-1,0 2-1,-4 5-2,2 14 1,-2 7-2,0 4 1,-3 3-1,0-3 1,-1-5-1,1-3 0,0-5 1,1-10 0,-1-9-1,3-6-1,0-5 0,0-8-2,9-6-4,-9-13-32,0 0 1,0-25-2,9 6 1</inkml:trace>
  <inkml:trace contextRef="#ctx0" brushRef="#br0" timeOffset="687">366 443 54,'-19'-14'35,"0"14"-2,-3 8 0,-7-4-9,-2 0-26,6 5-24,-10-3-5,5-3-1,3-4-3</inkml:trace>
  <inkml:trace contextRef="#ctx0" brushRef="#br0" timeOffset="1124">590 485 76,'0'0'36,"0"0"-1,-13 16 1,-13-7-27,5 4-7,-4 0 0,8 3 0,-4 0 1,12 0-2,11 1 1,11 0-1,8-2 1,8 2-1,0-1 0,0 0 0,-4 2-1,-7 2 1,-12-1 0,-9 0 0,-11-2-1,-7 0 1,-4-2-2,-5-5-2,7 10-11,-6-18-22,7-1-1,-5-6-3,10-4 4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1:24.1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386 13 26,'0'0'30,"16"0"4,-16 0-1,21 2-12,-21-2-3,0 0-3,-7-15-5,7 15-3,-23 2-2,3-1-1,-8 1-2,-5 2 0,-3 0-1,1 4-1,1-3 0,2 0-2,7 2-1,4-9-3,21 2-1,-15 3-1,15-3 0,0 0 0,29-7 3,-17 1 3,5 1 2,0 3 3,-17 2 3,26 0 2,-26 0-1,13 19 1,-13-6-2,5 10-1,-5 6-1,1 6 0,-4 1-1,2 0-1,-5 0 0,3-1 0,-1-5-2,-1-2 1,4-8-3,1-20-6,-1 23-29,1-23-2,0 0 1,2-30-4</inkml:trace>
  <inkml:trace contextRef="#ctx0" brushRef="#br0" timeOffset="1794">207 943 61,'0'0'32,"-3"-25"1,1 5-7,2 20-14,-4-26 0,4 26-3,-4-18-2,4 18-2,0 0-1,0 0 0,-3 18-1,3 3-1,0 2-1,0 6 1,-2 2-1,2 8 0,-3-4 1,1 1-3,-3-3 3,1-1-3,1 0 3,0-3-3,0 1 3,3-4-3,2 0 1,-1-5 0,3-4 0,1-4-1,-5-13-2,8 13-1,-8-13-5,0 0-6,32-4-17,-32 4-4,26-12-2,-13 3 3,13 11 12,-26-2 12,33-12 9,-14 14 11,-19-2 17,22-9 7,-22 9 2,14-1 0,-14 1-11,0 0-9,-29-2-5,15 9-4,-12-4-3,0 4 1,-7-1-3,-2 0 0,0 1-3,-5-13-11,8 6-25,-5-10 2,5-3-4,0-13 2</inkml:trace>
  <inkml:trace contextRef="#ctx0" brushRef="#br0" timeOffset="3260">328 1724 65,'0'0'35,"13"-7"-1,-13 7 2,0 0-25,0 0-2,0 0-4,-22 17-1,-1-7-1,-6 1-1,-5-3 0,-1 1-1,0-3 0,2-2-2,6-3-1,2-2-3,25 1-2,-17-3-2,17 3-2,17 0 0,5 4 2,-6-9 0,10 6 3,-9-2 5,0-5 4,1 7 3,-18-1 1,20 0 2,-20 0 1,9 18 0,-9-18-2,1 36-1,-5-14-2,5 11 0,-5-4-2,2 4 1,-2 0-2,1 1 1,-3-2-1,2-2 0,0-3-2,-1-2 1,2-3-3,-2-8-3,10 11-21,-5-25-12,0 0-1,-2-32 0,7-1-1</inkml:trace>
  <inkml:trace contextRef="#ctx0" brushRef="#br0" timeOffset="7301">272 2951 71,'18'0'34,"-18"0"1,0 0-1,18 0-23,-18 0-5,0 0 0,-28-2-1,12 12-2,-7-6-2,-3 5 0,-4-3 0,0 2 0,1-3-2,1 0 0,8 0 0,3-7-1,17 2 0,0 0-1,0 0 0,0 0 0,17 0 2,-4-8 0,2-1 1,-1 2 3,-14 7 0,19-18 1,-19 18 0,16 6-1,-12 9 2,2 9-2,-2 7 0,2 8-1,-3 1 1,3 11-2,-5-2 2,2-4-1,0 0-1,-3-6-1,0-7 0,-2-6-2,2-2-3,0-24-23,-8 13-12,8-13 1,0 0-3,4-33 2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1:49.0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340-1 49,'0'0'32,"0"0"3,0 0-1,0 0-18,0 0-6,-13-1-2,-5 11-2,-10-7-1,1 9 0,-11-4-3,5 5 1,-3-1-2,7 1 0,2-3-1,6-1-1,21-9-1,-19 10-1,19-10-2,0 0-2,28 2-1,-28-2 0,30-11-1,-30 11 1,27-13 3,-27 13 2,20-11 3,-20 11 3,0 0 3,21 4 0,-21-4 2,9 16 0,-9-16 0,0 26-1,-5-7-1,10 9-1,-10-2-1,7 10 0,-5-2-1,1 5-1,-2-1-1,1-1 1,-2-5-2,2-2 1,0-7-1,-1-6 0,2-4-1,2-13-2,3 16-5,-3-16-29,0 0-2,9-32 0,5 8-2</inkml:trace>
  <inkml:trace contextRef="#ctx0" brushRef="#br0" timeOffset="1997">281 979 53,'0'0'35,"0"0"-3,0-16 2,0 16-20,0 0-5,-13-4-3,-1 11-2,-10-3-1,-3 4-1,-8-4 0,3 2-1,-7-2 0,5-1-1,4 1-1,11-4-1,19 0 0,-14-4-1,14 4 0,14-7 1,1 5 0,1-2 1,2 0 1,1 4 2,-19 0 1,27 7 1,-27-7 0,18 27 0,-18-2 1,6 7-2,-6 0 2,5 6-2,-7-3 1,2 3-2,-6-6 1,3-1-2,-2-6 1,1-4-1,-2-4-2,6-17-1,-8 23-2,8-23-21,0 0-14,-4-14 0,16-2-3,0-16 2</inkml:trace>
  <inkml:trace contextRef="#ctx0" brushRef="#br0" timeOffset="3713">278 1848 72,'17'-1'37,"-17"1"-1,0 0 0,14 1-26,-14-1-1,-19 0-3,-3 2-1,-6 5-2,-3-1-1,-6 2 0,1 1-1,0 0-2,1-3 0,6-3-2,13 2 0,16-5-2,0 0-1,0 0 0,0 0 1,25-13 0,-2 9 2,0-2 1,-5-3 3,2 7 1,-7-3 2,4 5 0,-17 0 1,15 16 0,-15-1-1,3 9 1,-6 3-2,3 6 1,-5 5-2,4 2 1,-2 0-1,1-2 0,-1-5-3,0-4-1,6 4-6,-13-12-29,16-5-2,-6-16 0,13 0-2</inkml:trace>
  <inkml:trace contextRef="#ctx0" brushRef="#br0" timeOffset="9844">340 2924 59,'0'0'35,"0"0"-2,14-3 2,-14 3-21,0 0-4,-23-10-1,10 16-3,-12-8 0,1 8-2,-11-6-1,1 4 0,-1-1-2,2 2 1,5-3-2,6 0-1,6 2 0,16-4-1,0 0 0,0 0 1,0 0-1,19-4 0,-4 2 0,1-3 1,0 3 1,2-2 0,-5 2 1,1 4 0,-14-2 1,17 13-1,-13 0 2,1 6-2,-5 3 2,1 5-1,-4 2 0,2 8-1,-4-4 1,2 5 0,-1-5-2,-1 2 1,-1-4 0,1-5-1,2-4 0,-1-9-3,5 4-2,-1-17-27,0 0-7,0 0 0,14-26-3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2:06.490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11168 205 11,'0'0'23,"0"0"2,0 0-8,-13 3-5,13-3-2,0 0-3,0 0-1,0 0-1,0 0 0,0 0-2,0 0-1,-16-6 0,16 6 0,0 0 1,-17 4-1,17-4 0,-19 0 0,6-2 0,13 2 1,-24 0-2,9 0 1,1 0 0,1 1-1,-2-1 0,2 4 1,-1-2 0,-1 1-1,-2-3 1,-1 1-1,-2-2 0,-2 4 1,-1-5-1,-1 4 0,-2-2-1,0 0 1,-2 0-1,0-2 0,0 2 0,-1-4 0,0-1 0,0 1 0,-2 1 0,4-1 0,-2 2-1,3 0 1,0 3 1,4-1-1,3 1 0,-1 2 0,1-4 1,-1 1 0,-2-4-1,0 2 1,1 1-1,-1-4 0,-1 4 2,2-4-2,0 4 0,0 1 0,3 1 0,0 4 0,1-4 0,-5 4 1,2-4-1,-2-1 0,-1-1 1,-2 1-1,2 0 0,-3-5 0,0 4 0,-3-1-1,2 2 1,-4 0 0,4 0 0,-7 0 0,0-5 0,-1 2 0,-1-5 0,1 3 1,0-4-1,2 5 0,0-2 0,1 1-1,1 4 1,-1-2 0,-1 3 0,1 0 0,-2 2 0,-3-2 0,1-3 0,-3 3 1,0-2-1,0-1 0,0-1 0,-3-2 0,0 2 0,-2 1 0,1-1 0,-1-1-1,2 2 1,3 2 0,-4 1 0,4 0 0,-5 0 0,-1 0 0,-1 0 1,-2 1-1,-1-1 0,-6 0 0,3-2 1,-7-1-1,1 0 0,3-2 0,-2 4 0,-1-2 0,2 2 0,1-1 0,0 1 0,1-1 0,2 1 0,1-1 0,4 1 0,2-2 0,-2 3 0,7-1 0,-2-1 0,4 2 0,1 2 0,0-1 0,-2 2 0,2-2 0,0-2 0,-2 2 0,0-2 1,2-2-1,-3 2 0,-2-1 0,3 1 0,-4-1 0,2 1 0,-2 1 0,0-2 0,-4 2 0,-1-1 1,-4 1-1,0-4 0,0 1 0,0 1 0,1-1 0,2 0 0,1 2 0,0 0-1,2 1 1,1 0 1,-4 0-1,-2 0 0,-1-2 0,-3-1 0,-1 0 0,2 0 0,-1 0 0,2-1 0,2 1 0,0 2 0,3-2 0,1 3 0,-1 0 0,1-2 0,0 2 0,-3-1 0,-2 0 0,5-2 0,-1 1 0,-3-2 0,6 2 1,-1 1-1,2 0 0,1 2 0,0 0 0,-1 1 0,2-1 0,2-1 0,-2 0 0,1 2 0,3-2 0,2 1 0,0 1 0,3 2-1,1-1 1,-1 1 0,-1 3 0,-1-1 0,-1 0 0,-4-3 0,-1 1 1,-2 1-1,-4-2 0,0 1 0,-4-1 0,2 1 0,-1 0 0,0 1 0,1-1 0,-1 3 0,1-1 0,-2 0 0,4-3 0,3 3 0,1-6 0,4 7 0,0-4 0,-3 0 1,5 0-1,0-1 0,-2 4 0,2-4 1,-6 2-1,0-3 0,-1-1 0,2-1 0,0 1 1,3-1-1,0-1 0,0 1 0,3-2 0,-1 3 0,0-2 0,1 2 0,-5-1 0,1 1 0,-2-6 0,0 5 0,-2-2 0,2-2-1,-1 4 1,-2-2 0,1 0 0,1 0-1,-2 6 1,-3-3 0,-2 2 1,-3-2-1,-3 3 0,2-3 1,-2 0-1,-3-2 0,-2 4 1,-3-4-1,2 1 1,-3-1-1,-3 1 0,-2-1 0,3 2 0,-2 3 1,1-4-1,-2 2 0,2-1 0,2 2 0,2-1 1,3-1-1,0 0 0,3 3 0,3-4 0,6 2 0,1-1 0,6 1 0,0-1 0,3 0 0,9 2 0,2-2 0,4 0 0,5 0 0,3 0 0,16 0 0,-14 1 0,14-1 0,0 0 1,0 0-1,0 0 0,0 0 0,0 0 0,0 0 1,0 0-1,0 0 1,0 0-1,-16-3 0,16 3 1,-18-1 0,5-2-1,-1 2 1,-2-1-1,1-1 0,-1 2 0,2-1 0,-2 2 1,3 0-1,13 0 0,-22 0 0,6 0 0,2 2 0,-4-1 0,-2-1 0,1 0 0,-2 2 0,-1-2 0,2-2 0,1 2 0,-3 0 0,5 0 0,-1 3 0,1-3 0,0-3 0,-1 3 0,-2-1 1,1-1-1,-3 1 1,1 0-1,-7-5 1,1 4-1,1-1 0,2 3 1,3 0-1,6-5-2,11 18-13,4-13-21,0 0 2,16-12-4,-5-2 1</inkml:trace>
  <inkml:trace contextRef="#ctx0" brushRef="#br0" timeOffset="4134">11099 195 20,'0'0'23,"0"0"1,0 0-6,0 0-10,0 0-1,0 0 0,0 0-1,0 0 1,0 0-2,0 0-1,0 0 1,-7 13-1,7-13 1,0 0-1,-8 26 0,8-26 0,-7 22 0,3-6 0,2 4-2,0 0 0,0 10 1,-1-1-1,2 9-1,-1 0 0,2 5 0,-3 6 0,3 3-1,-1 2 1,2 4-1,-4 0 0,2 3 1,2 2-1,-1 0 0,0-6 2,0 6-1,2-3 0,-1 4 0,2-2 1,-1 4-1,-2-6 1,4 7-2,0-2 0,-2 3 1,1-3-1,-2 0 0,4 2 0,-4 2 0,0-2 0,1 1 0,-1 3 0,1 1 1,1 2-1,-2 0 0,3 4 0,1 0 0,-1-1 0,-1 3 1,0-1 0,-2-1-2,1-1 2,-1-3-1,1-3 1,-2-2-1,1-1 1,-1-2-2,0-7 1,5 3 1,-4 2-2,2-3 2,-2-3-2,1-2 2,-2 2-2,0-2 2,-2-1-1,1 3 1,1 0-1,-4 4 0,2 4 0,1 0 1,-1 6-1,2 5 0,0 0 0,0-3 1,-1-3-2,4-6 2,-3-2-1,0-5-2,0-3 3,0-5-2,1-4 1,1-1-1,-2-3 1,0 1-2,1-1 2,-1 0 1,3-1-2,-2-5 1,-1 0 0,3-6 1,-1-1-2,-2-3 1,0-2 0,0-6 0,-2 0 0,1 1 0,1-1 0,-2 3 0,1-1 1,-2-1-1,2-2 0,-1-2 0,2-15 0,-4 16 0,4-16-1,-3-15-3,3 15-13,6-30-18,2 5 1,7-7-3,2-10 1</inkml:trace>
  <inkml:trace contextRef="#ctx0" brushRef="#br0" timeOffset="6053">11271 5361 2,'7'19'6,"-1"0"-14</inkml:trace>
  <inkml:trace contextRef="#ctx0" brushRef="#br0" timeOffset="6084">11289 5426 0,'0'17'11,"0"-17"4,0 0 3,-13 5 0,13-5 1,-15-3-3,15 3-5,-16 0-3,16 0-2,-20 0 0,20 0-1,-26-3 1,13 4-1,-6-6 1,5 3-1,-7-4-1,7 6 0,-8-1-1,3 2-1,-4-1 0,-3 0 0,-6-1-1,-6 1 1,-6-4-1,-9 2 0,-3-4 0,-3 2 0,-4 0 0,0 1-1,2 3 1,0 0-1,7 3 1,4 1-1,-2 2 1,4 0 0,-4-2 0,0 0-1,-3-1 1,1-3 0,-7 0-1,0 2 1,-2-2-1,0 0 1,-2 0-1,4 3 0,-2-3 1,0 1-1,1 0 0,0 1 1,-2 1-1,-5 0 1,-2 0-1,-6-2 1,0 0-1,-2 1 0,-2-1 0,-3-2 1,-2 1-1,5-2 0,0 0 1,1 2-1,4-2 0,2 2 1,-3 2-1,6-1 0,-1 0 0,1 5 0,1 0 0,1-3 0,-1 1 0,-2-2 0,5-1 0,-2 2 1,4-3-1,-4 0 0,3-1 0,-4 1 0,1 1 0,-2-1 0,-4 2 0,-2-1 0,-4-2 0,-3 1 0,-3 0 0,0-3 0,0 1 0,-3 1-1,-2-1 1,-2 2 0,-3-1 1,1 2-1,-5-1-1,-1 0 2,-3 2-2,-7-4 2,-1 1-2,0-2 1,0 0 0,5-1 0,1 2 0,5 1 0,4-1 0,9 5 0,7-1 0,4 4 0,-1-5 0,1 3 0,-3-2 0,0-2 0,-3-2 0,-1 1 0,1-3 0,-5 1 0,4-3 0,2 1 0,-1 3 0,0-3 0,-2 2 0,-3 0 0,-2-2 0,1 2 0,0-2 0,-1 0 0,0 2 0,0-3 0,0 2-1,-1 4 1,-3-2 0,-5 2 0,-1 0 0,-2 5 0,-6-3 0,1 4 0,-4-1 0,-1 2 0,6-4 0,-2 1-1,7 0 1,0-2 0,9 2 0,7-2 0,3-1 1,11 0-1,7 2 0,5 0 0,7-1 0,2-1 0,3 1 0,0-2 1,1 0-2,-1 0 1,0 0 0,-3 0 0,2 0 0,0 1 0,3 1 0,2-1 1,5-1-1,3 3 0,2-2 0,3-1 0,-3 2 0,4-2 1,-1 0-1,0 0 0,-3 0 0,7-2 0,1 2 1,4 2-1,5-2 0,17 0 0,-21 4 0,21-4-1,0 0-6,0 0-28,22 13 1,-9-14-4,9-9 1</inkml:trace>
  <inkml:trace contextRef="#ctx0" brushRef="#br0" timeOffset="8471">181 7 1,'-11'-8'23,"11"8"1,0 0-5,-15-13 0,15 13-2,0 0-3,0 0-3,0 0-2,0 0-3,0 0-1,0 0-1,-7 21-1,8-8 0,-5 4 0,4 6 0,-3 0 1,2 9 0,-2 3-2,0 7 1,-1 4-1,1 6 0,-2-2-1,-1 7 0,-1 6 0,1 5 0,-1 1-1,1 7 1,2-1 0,1 4-1,2 1 1,-2 3-1,4-1 1,2 1-2,-3 0 3,0 3-3,-4-4 1,-1 2 0,-2 2 0,-3 2 1,4 0 0,-2-2 0,0 2-1,4 2 1,0 2 0,-1 7 0,4-1 0,-2 1-1,3-1 0,-4-2 0,4-5 0,-5-3 0,4-5 1,-1-7-1,1-5 0,-2 3 0,2-1 0,-1-1 1,5 5-2,-4-5 2,1 3-1,0-1 0,0 1 0,0-7 0,0-2 0,0-1 1,3-2-1,-2-3 0,-1-2 0,0 2 0,0 1 0,1 1 0,-1-2 0,3-4 1,-1 1-2,-2-8 2,4 6-1,-4-9-1,0-1 1,-1-4-1,1-1 0,-2 1 0,1-4 1,-1 2-1,1-2 0,2-4 1,-1 2 0,2-5 0,-1 2 0,-1 0 0,0 0 0,2-2 0,-2 0-1,0 2 1,0-3 0,0 0-1,3 0 1,-3-3-1,1-3 1,-1-2 0,0-4 0,0-3 0,0-1 0,0-13 0,0 19 0,0-19 1,3 20-1,-3-20 0,1 21 0,-1-21 0,3 24 1,-3-24-1,2 22 0,-2-22 0,0 15 0,0-15 0,0 0 0,0 0 0,0 0 0,0 0 1,4 17-1,-4-17 0,7 23 0,-7-23 0,6 23 0,-6-23-1,0 0-1,0 0-6,0 0-26,9-27-1,2 4-1,4-6-1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2:17.348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11028 1630 30,'0'0'16,"0"0"0,0 0 1,0 0-9,-13 8 0,13-8 0,0 0 1,0 0-2,0 0 0,-2 13-1,2-13-1,0 0 1,-17 6-2,17-6 0,-20 7-1,20-7 0,-28 3 0,12 0 0,-3-6-1,-2 3 1,-5-5 1,0 4-2,-9-3 1,-3 4-2,-2 0 1,-4 4-1,-2-1 0,-5 0 0,-2 1 0,-2 0 0,-3-4 0,2 0-1,-2 0 1,1-3 0,1 2 0,1-2-1,-3 2 1,3 1-1,-1-3 1,-2 3-1,-2-3 0,-2-1 0,0-2 1,-2 0-1,-1-3 0,5 2 0,-1 1 1,4 0-1,1 2 0,4 1 0,0 0 1,-5 0-1,-3-1 0,-4-2 0,-6-2 0,0 0 0,-6 0 0,3-1 0,0 2 0,2 0 0,5 2 0,2 2 0,3 0 0,3 1 0,-1 0 0,-2-1 0,-1 0 0,1-1 0,-2 3 0,-2-2 0,1 1 0,2 2 0,2 0 0,1-1 0,4-1 0,-6-2 0,3 1 0,-1-4 0,-2-2 0,1 0 0,-5 2 0,4 0-1,-4 1 1,4 2 0,-4 4 0,0 0 0,4 0 0,-3 1 0,3 2 0,1-1 0,-1-1 0,3 2 0,0-2 0,2 1 0,-1-1 0,-1 2 0,1 0 0,-4 1 0,0 1 0,-3 1 0,-2-2 0,-1 2 0,-1-3 0,3 1 0,-4-4-1,-1 1 2,5-2-2,0 1 1,-1 0 0,-1 0 0,0-2 0,-1 2 0,-1-1 0,-2 2 0,2 1 0,-2-2-1,0 0 1,-2-2 0,0 1 0,0-3 0,2 4 0,-2-5-1,-1 2 1,-3-1 0,-2 3 0,1-4 0,-2 4 0,0-5 0,-2 3 0,-1 0 0,4 0 0,-2-1 0,-2 1 0,2 0 0,-1 2 0,-5 1 0,0 0-1,-1 0 1,1-3 0,-4 3 0,0 0 0,0-2 0,1 0 0,5 0 0,-2 2 0,0 2 0,2-1 0,1 3 0,3-2 0,1-1-1,-1 2 2,6-3-1,1 2 0,6-4-1,3-1 1,1 2 0,4-1 1,2-1-1,1 3 0,5 0 0,2 2 0,0-1 0,3-2 0,0 2 0,1-1 0,0 0 0,-2-1 0,0-2 0,0-1 0,-1-2 0,4 3 0,1-1 1,2-1-1,3 4 0,1-2 0,3-1 0,1 1 0,0 3 0,-2-3 0,3 0 0,0 2 0,-1-4 0,2 4 0,1-2 0,-1 1 0,-2 0 0,4 2 0,0 0 0,2 0 0,-1 0 0,2 0 0,1 0 0,0-2 0,1 2 0,3 0 0,-1 0 0,2-3 0,-1 2 0,2 1-1,-2-3 1,2 3 0,1-2 0,-1 1 0,2 1 0,1-3 0,2 0 0,15 3 0,-21 0 0,21 0 0,-21-3 0,21 3 0,-21-4 0,21 4 0,-19-3-1,6 0 1,-3 0 0,3 2-1,13 1 1,-17 0 0,17 0-1,0 0 1,-13 3 0,13-3-1,0 0 0,0 0-1,0 0-4,7 14-8,-7-14-19,-13 7 0,13-7-2,-22-3 1</inkml:trace>
  <inkml:trace contextRef="#ctx0" brushRef="#br0" timeOffset="2761">1364 201 3,'-7'-17'21,"7"17"2,-4-14-1,4 14-11,-6-13 0,6 13-1,0 0-1,-7-13 0,7 13-2,0 0-1,0 0 0,0 0-1,0 0 0,0 0-1,0 0-1,-6-17 0,6 17 0,0 0-1,0 0 1,0 0-2,0 0 2,0 0-1,-3 15-1,3-1 1,3 6-1,-4 5 0,1 7 1,-2 5-1,-1 5 0,0 2-1,2 1 1,-3 2-1,2 4 1,-1 0-2,3 1 2,0 3-1,0-3 0,2 6 0,1 5 1,-2 0-1,2 2 0,-6 1 1,3 2-1,0 3 1,0 1-2,0-1 3,0 0-3,0-1 2,0-2-1,3 0 0,0-3 0,-2-4 0,1 4 1,1-5-1,-5 3 1,-1 2 0,2 0-1,-2 0 1,3 3 0,-3 2-1,2-4 1,-4 1-1,2-1 0,2 1 0,-2-2 0,-1 0 0,-1 3 0,0 3 0,-1-5 0,-1 7 0,2-2 0,-2 0 0,1 1 0,0 2 0,-1-6 1,3-3-1,-2 0 0,2 0-1,1-4 2,-4-2-2,2-1 1,1-3 0,0 0 0,-2 1 0,1 1 0,0-2-1,-1 3 2,1 0-2,0 0 2,-3-1-1,4-3 0,-2-1 0,2 1 0,0-3 0,-1-2 0,2-3 0,3-1 0,-1 1 1,1 1-3,-1-4 2,1 0-1,-3 1 1,3-1-1,-5-1 1,4-1-1,-4-4 0,3 0 1,-1-1 0,1-3 0,-2 5 0,1-2 0,2-2 0,-1 0 0,1-1 0,-1 0 0,1-1 0,1-6 0,0-1 0,0-6 0,0-1 0,-3-2 0,3-3 0,-3 0 0,0 0 0,2 2 0,-2 1 1,1 1-1,-1-1 0,3 3 0,-2 0 0,0-5 0,5-1-1,-3-13 0,-3 13-1,3-13-3,0 0-10,4-32-19,5 6 1,1-13-3,5-11 2</inkml:trace>
  <inkml:trace contextRef="#ctx0" brushRef="#br0" timeOffset="4430">2752 104 16,'0'0'25,"0"0"-1,0 0 1,-10-19-14,10 19-1,0 0-2,6 17 0,-6-17-2,-2 27 0,1-9-1,4 8 0,-5-2 0,6 10-1,-4 1 0,3 7-1,-3 0 0,2 4 0,-2 3-2,-3 9 0,1 2 0,0 5 0,-4 4-1,-1 9 1,-2 3 0,-1 6 0,-2 4 0,1 2 0,-4 2 0,4 1-1,-2 1 1,1-5-1,3-2 0,2-3 0,3 3 0,1-2 1,6 0-1,-3 3 1,1 2-1,1 4 1,-1 1-1,-1 4 1,-1-3 0,-2 4-1,-2-6 0,2-3-1,1-3 2,-1-1-1,-2-3 0,1 0 0,4-2 0,1-4 1,1 0-1,-1-3 0,2 0 0,-1-4 0,-1-1 0,1-1 1,-5-1-2,-2 0 2,1 1-1,0 3 0,-1 5 0,1-2 1,0-1-1,1-3 1,1-5-1,-1-2 0,2-8-1,-3-6 0,2-3 1,-1-6-1,-1 1 1,0 0-1,-2 4 0,1-1 1,5 0 0,-2 0 1,-1-2-2,1-3 2,2-4-2,-1-10 1,-2-3 0,1-7 0,-2-1 0,0-5 0,-3 4 0,2 0 0,1 1 0,0-2 0,-1 1-1,1-5 1,4-12 0,-4 18-1,4-18 0,0 0 1,0 0-1,0 0 0,0 0 1,-15-3-2,15 3-2,0 0-6,0 0-22,0 0 0,0-18-3,6-7 1</inkml:trace>
  <inkml:trace contextRef="#ctx0" brushRef="#br0" timeOffset="6022">4911 45 17,'0'0'24,"0"0"0,-13-12 2,13 12-17,0 0-2,-2-20-1,2 20 0,0 0-1,0 0 1,-3-13-1,3 13 0,0 23 0,3 2-1,-3-2 0,2 8-1,-4 0 0,2 2-1,-3-2 1,2-1-2,-4-1 1,1 7 1,-5 2-1,4 9 0,-3 11 0,3 9-1,-4 4 0,2 7 1,1 1-2,-1 2 1,-1-2 0,3-7-1,-4-1 2,0 1-2,1 5 2,-1 3-2,-3 1 1,4 1-1,-4 3 1,3 2-1,-1 0-1,-1-2 1,3-4 0,0-1 1,1-2-1,-2-3 0,3 2 0,-1 8 1,1 5-1,-1-3 0,1 4 0,3-3 0,2 4 0,-1-3 0,2 0 1,0-7-1,2-4 1,-2 0-1,1 2 1,-1 5-1,0-2 1,0 1-1,-1-2 0,-1 3 0,2-2 0,0-1 0,-1-6 0,2-7 0,-1 1 0,2 0 1,-2-3-1,0-2 0,-5 5 0,5-2 1,-4 3-2,1 7 1,0-2 0,-1 1-1,1-2 1,0 1-1,0-6 1,0-2-1,0-4 2,-1-7-1,1-7 0,0-1 0,-1-4 0,0-3 1,1-3-1,-2-4 0,1-3 0,0-3 0,-1-3 0,0-5 0,0-3 0,1-2 0,0 0 0,-4 1 0,3 2 0,-3 5 0,1 3 0,-2 0-1,2 3 1,1-5 0,1-3-1,0-8 0,5-14 1,0 0-2,0 0-4,-10-23-22,19-6-6,1-11 0,9-15-3</inkml:trace>
  <inkml:trace contextRef="#ctx0" brushRef="#br0" timeOffset="7535">6806 102 8,'0'0'22,"4"14"2,-4-14 1,0 0-9,0 0-8,0 0 0,0 0-1,0 0 0,-21 7 1,21-7-1,-5 20-1,5 0 0,-4-1-1,8 11 0,-7-2 0,6 10-1,-6-2-1,6 9-1,-6 1 0,3 5 0,-1 5-1,-1 8 1,1 4-2,1 5 2,1 8-2,1 6 2,-2-1 0,0 9-1,1 1 1,2 1-1,-6-2 0,5 3 0,-2-3 1,-2-4-2,5 0-1,-3-1 2,3-4-2,-1 6 2,2 3-1,2-1 1,1 5-2,-1 2 2,-1-3-1,3 5 0,-4-3 1,2-5-1,-5-4 1,4 1-2,-5-1 2,4 0-1,-3 3 1,4 1-1,3 2-1,3 8 2,-1-3-1,-2 1 1,1-3-1,-3-5 1,-3-2-2,-3-5 2,-3-1 0,-3-10 0,-3-2-2,2-3 2,1-1 0,-1-3-1,1-3 0,3 0-1,2-8 1,0-4-1,1-3 1,-2-8-1,-1-2 0,0-5 1,2-2 0,-3 0 0,-1 1 0,1 0 0,1 0 0,-1 3 0,1 1 0,1 1 0,-1-1 0,-1-4 0,3 0 0,-2-4 0,-2-2 0,1-4 0,0-4 0,1-1 0,0 1 0,0-1 0,0 0 0,2 1 0,-2 2 0,0 3-1,1-7 1,0 3-1,2-8 1,0-13-1,0 0 0,0 0-1,0 0-6,-2-38-27,15 12 0,2-9-1,9-10 0</inkml:trace>
  <inkml:trace contextRef="#ctx0" brushRef="#br0" timeOffset="8970">9504 237 7,'-13'-4'22,"13"4"1,0 0 1,0 0-14,0 0-6,0 0 1,0 0-1,0 0 0,0 0 0,-14-3 2,14 3 0,-7 13 1,8 7 0,-7-5-1,8 16 1,-7-2-1,8 15-1,-7-2-1,2 8-1,-3-3-2,0 8 2,-2 0-1,1 4 0,-2 0-1,2 8 0,0-1 1,2 13 0,-4 4 1,3 10-1,2 3 1,-2 3-1,0 4 1,-1 1-2,-1-4 2,-2 0-3,2-6 0,-2-9 1,2-2-2,-2-4 2,0 3-1,2-3 0,3 2 0,-1 0 1,5-1-1,-2-1 1,0 2-1,2-1-1,0-2 2,0-6-1,-1-1 1,1-4-2,-2 1 2,2-2-2,-1 0 2,1-1 0,0 0-1,0 1 1,1 2-2,1 3 2,-2-1-1,0 1 1,1 1-1,2-4 1,-2-4-1,-1-1 1,2-2-1,-1-3 0,1-2 0,-4-5 1,1 3-1,-1 1 0,0 0 0,0 1 1,-1 0-2,3-1 2,-1 0 0,-2 0-2,1-3 1,1-7-1,1-4 1,-1-6-1,-1-7 1,1-1-2,-1-4 1,2-5 1,-1-2 0,-1 5 0,2-3 0,-1 3 0,1 3-1,1 1 1,1 1 0,-2 1 0,4 4 0,-4-2 0,4 3-1,-4-5 1,2 2 0,1-1 1,-6-7-2,4-1 1,-2-2 0,-1-4 0,1-1 0,0 0 0,-1 6 0,-1-1 0,3 2 0,-3 4 0,2-2 0,-1 3 0,2-4 0,-1-2 0,1-4 0,0-15 0,1 16 0,-1-16 0,0 0 0,0 0 0,0 0 0,2 13 0,-2-13 0,0 0-1,0 0 1,0 0-1,0 0 0,0 0-2,0 0-4,0 0-27,-6-18 0,13 4-3,8-8 2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2:54.8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363-6 44,'0'0'32,"14"-2"2,-14 2-1,0 0-17,0 0-4,0 0-2,-23 3-4,-6 5-1,2 5-1,-12-1-1,-4-1-1,-8 3 0,7-1-1,4-4 0,7-2 0,3-1 0,11-2 0,19-4 0,0 0 0,0 0-1,0 0 1,0 0 0,14 6 0,-14-6 0,18 11 0,-18-11-1,11 29 1,-8-7 0,-3 6 0,0 9-1,-2 1 1,2 5 0,-3 1 0,-2-2-1,5 1 1,-4-2-1,4-4 1,-5 0-1,5-2 0,-2-1 1,2-2-2,0-3 2,2-2-2,-5-5 2,6-4-3,-3-4 0,0-14-3,0 0-8,0 0-26,14-28 2,-6-2-2,13 0 0</inkml:trace>
  <inkml:trace contextRef="#ctx0" brushRef="#br0" timeOffset="484">295 401 61,'-20'7'34,"1"-1"-2,-7 3 1,-4-1-23,-2-3-9,-2 4-9,0-9-23,1-10 0,1-3-3,6-11 1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02.2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63 346 43,'-9'-24'34,"9"24"0,-6-18 1,4 5-15,2 13-9,0 0-3,0 0-2,0 0-1,-4 25-1,-1-6-1,1 9 0,-2 0-1,2 10-1,-2-2 1,1 1-1,1-5 0,1-4-1,0-7 0,0-3-1,3-5 0,0-13-3,0 0-17,6-19-17,1-2 1,-2-10-1,5-3 1</inkml:trace>
  <inkml:trace contextRef="#ctx0" brushRef="#br0" timeOffset="296">51 7 80,'-5'-14'35,"5"14"-1,0 0-1,0 0-34,0 0-3,0 0-12,0 0-17,6 16-1,-6-16-1,14 20 2</inkml:trace>
  <inkml:trace contextRef="#ctx0" brushRef="#br0" timeOffset="530">272 213 77,'7'16'35,"-7"-3"0,0-13-8,-20 28-21,5-12-2,3 8 0,-6-5-1,11 3 0,-2-2-2,10 0 1,5-3-1,8-1 0,0-2 0,3-1 0,-4-2-1,-4 3 1,-9-14-1,-2 19 1,-11-10-1,-5-1 0,-1 1-1,-5-3-2,6 9-6,-8-12-27,26-3 1,-18 6-3,18-6 3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03.3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2 325 56,'0'0'37,"-7"-14"-1,7 14 1,0 0-11,17 40-20,-12-11-1,3 9-1,1 1-1,4 3-2,-4-2 0,-1-4-1,1-8-2,-6-8-1,7 4-5,-10-24-29,3 13 0,-3-13 0,16-13 0</inkml:trace>
  <inkml:trace contextRef="#ctx0" brushRef="#br0" timeOffset="203">181 335 79,'1'-16'37,"-1"16"-2,0 0 2,0 20-30,-9 1-1,5 10-1,-5 2-2,3 8-1,-4-3 0,0 1-2,1-4-2,-1-9-3,10 5-12,-4-18-21,4-13 1,0 0-2,14 7 2</inkml:trace>
  <inkml:trace contextRef="#ctx0" brushRef="#br0" timeOffset="624">430 365 66,'0'0'35,"-4"-17"0,4 17 0,0 0-26,-31 3-3,21 16-1,-10-2-2,2 12 0,1-1-2,1 3-1,3 0 0,4 1-1,8-5-1,1-4 0,9-4 0,-9-19-1,21 16 1,-8-18 0,5-5 0,-5-7 1,4-8 1,-2-2 1,-2-5 1,0 0 0,-6-1 2,2 8 0,-5-2 0,3 11-1,-7 13 1,0 0-1,0 0-1,-3 27 1,2-1-2,0 6 0,-1 2 0,2 1-3,2 2 1,-2-12-4,16 8-19,-16-33-15,27 13 2,-9-25-2,6-5 1</inkml:trace>
  <inkml:trace contextRef="#ctx0" brushRef="#br0" timeOffset="1045">674 66 74,'0'-21'36,"-5"3"1,5 18 0,-13 18-28,11 7-3,-9 4-2,6 16 0,-4-1-1,3 12-1,-1-1 0,2 1-1,3-3 0,0-1 0,-1-6-1,3-7-1,0 0-1,0-15-5,9 11-12,-9-35-20,17 16 2,-17-16-2,26-20 2</inkml:trace>
  <inkml:trace contextRef="#ctx0" brushRef="#br0" timeOffset="1279">781 360 58,'6'-21'36,"-6"21"-1,0 0 0,12 16-14,-17 3-13,7 15-3,-7-1-1,4 9-2,-6 0-2,1-5-2,3 4-5,-9-21-30,15-7 2,-3-13-2,9-16 0</inkml:trace>
  <inkml:trace contextRef="#ctx0" brushRef="#br0" timeOffset="1451">813 184 85,'-3'-40'35,"5"15"1,-5-5-8,3 30-23,4-16-3,-4 16-7,0 0-29,-1 18-1,8-6-1,-7-12 0</inkml:trace>
  <inkml:trace contextRef="#ctx0" brushRef="#br0" timeOffset="1669">1092 344 80,'0'0'38,"3"-28"-3,-3 28 1,8-20-31,-8 20-1,-6-14-1,6 14-1,-15 8 0,6 5-2,-7 8 1,1 3-1,-1 5-1,-1 1 1,2 4-2,1-2 0,7 6-2,-2-13 0,10 4-1,2-10 0,10 0 0,0-8 1,6-4 2,-1-7 1,2-5 2,0-7 1,-2-8 1,5-2 1,-8-14 0,6-4 1,-6-12-1,5 1 0,-7-8 0,5 2 0,-10 0-1,2 2 0,-5 6 0,-2 12-2,-8 5 1,4 11-1,-3 5 0,4 16 0,0 0-1,0 0 1,-16 27-1,10 6 0,3 10 0,-4 9 0,2 3 0,7 8 1,1-2-1,7-4 0,1-4 0,8-11 1,3-9-1,3-10 0,1-7-1,-2-12-2,5-4-3,-15-21-20,15 2-13,-6-17 0,3-1-2,-4-8 1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14.6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310 22 58,'-1'-13'34,"1"13"-1,0 0 1,-18-12-21,18 12-4,-23 3-2,7 0-2,-12-3-1,0 3-1,-10-3-1,2 1 0,1-1-1,6-3 0,1 3 0,11 0-1,4 0 0,13 0 1,0 0-1,14 2 0,-14-2 1,24 7-1,-10-1 0,-14-6 1,20 23 0,-15-8 0,-5 4 0,-2 4-1,-2 3 2,2 8-1,-3 1-1,-1 4 0,1-1 1,3 6-1,2-3 0,0 0 1,0-2-1,2-5 0,0-5 1,-2-4-1,0-3 1,4-8-1,-4-14 0,-4 13-1,4-13 0,0 0-2,-4-16-1,-5-4-5,9 20-23,0-31-6,7 17-1,-7-10 1</inkml:trace>
  <inkml:trace contextRef="#ctx0" brushRef="#br0" timeOffset="687">267 184 88,'0'0'35,"0"0"0,-12 19-6,-4-15-23,-3 2-5,-7 1 2,-3-7-7,7 18-17,-11-24-14,14 3-1,-4-7 0,10-3-1</inkml:trace>
  <inkml:trace contextRef="#ctx0" brushRef="#br0" timeOffset="3323">601 163 94,'0'0'37,"0"0"2,0 0-8,0 0-26,0 0-2,-14 3-2,14-3-4,-19-1-19,19 1-14,-13 3-2,13-3-1,0 0 0</inkml:trace>
  <inkml:trace contextRef="#ctx0" brushRef="#br0" timeOffset="3510">616 398 64,'0'18'37,"0"-18"0,-7 25 1,-14-20-23,18 9-11,3-14-1,-18 13-1,18-13-4,-25 0-5,25 0-30,0 0 1,-3-22-1,7 4 0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18.5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 32 53,'0'0'37,"-4"-23"0,4 23 1,0 0-12,8 29-16,-12 3-3,7 17-2,-6 4-2,5 12 0,-2 0-2,0 1 0,1-2 0,-1-8-2,0-10 0,-1-13 0,-1-7-2,2-26-3,-1 19-14,-7-36-19,13-1 1,-8-15-1,7 1 0</inkml:trace>
  <inkml:trace contextRef="#ctx0" brushRef="#br0" timeOffset="281">-5 83 64,'4'-21'34,"-4"21"0,15-18-1,3 15-22,-7-10-3,12 11-2,-3-3-2,3 6-1,2 3 0,1 5-1,-1 3 0,-2 8 0,-9 1-1,-3 7-1,-9 1 2,-4 5-3,-9 2 1,-3-1-1,-6-3 1,-7-5-2,3-1 0,-2-9-1,5 1-5,-8-23-20,29 5-9,-21-11 1,21 11-1</inkml:trace>
  <inkml:trace contextRef="#ctx0" brushRef="#br0" timeOffset="702">412 65 88,'0'0'37,"0"0"-1,0 25-7,-3-9-21,11 17-3,-3 0-1,7 12-1,-3 1-1,4 4-2,0-1 0,-3-7-2,1-3-2,-6-22-7,11 1-27,-16-18 1,14-7-2,-9-15 2</inkml:trace>
  <inkml:trace contextRef="#ctx0" brushRef="#br0" timeOffset="905">640 51 71,'4'-19'36,"-4"19"2,0 0-1,4 30-22,-9-2-8,0 18-2,-8 3-1,5 9-2,-5-4 0,4 3-2,-3-5 0,2-6-1,1-6-3,-1-14 0,9 2-7,-12-24-27,13-4 0,0 0-1,11-19 0</inkml:trace>
  <inkml:trace contextRef="#ctx0" brushRef="#br0" timeOffset="1280">979 90 79,'0'0'37,"0"0"-1,-17 0 0,17 19-31,-6 7 0,1 14-3,-6 3 0,6 5-1,0 4-1,5 0 0,4-6 0,6-4 1,3-9-2,5-12 1,6-9 0,2-9 0,5-9 0,-1-10 0,1-10 0,-5-10 1,0-10-1,-7-9 1,-11-4 0,-5-2 0,-13 1-1,-6 5 1,-7 6-1,-7 16 1,-1 13-1,-2 15 0,2 13 1,10 13-1,3 14 2,9 11-2,7 6 0,9 7 0,6 2 0,4 1 0,5 0 0,-5-5-2,5-8 0,-9-11 0,3-4-2,-16-34-11,15 19-22,-15-19 0,10-17-2,-10-8 1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20.8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42 305 53,'-18'2'35,"18"-2"-1,-16 0 1,7-13-19,9 13-6,0 0-2,22 1-2,-22-1 0,34 3-3,-8 0 1,18 1-2,4 1 1,8 3-1,9-2 1,1 7-2,3-7 0,-5 5 0,-6-4 0,-12 2 0,-7-6-2,-15 3 0,-10-5-1,-14-1-1,0 0-1,-19-20-4,19 20-28,-27-14-3,14 11 1,-5-13-1</inkml:trace>
  <inkml:trace contextRef="#ctx0" brushRef="#br0" timeOffset="327">474 242 59,'0'0'33,"-13"-6"1,13 6-1,0 0-21,0 0-5,0 0-2,-1-16 0,14 15-1,-13 1-1,29-3 0,-9 3 0,6 6 0,0 0 0,4 1-1,-5-2-1,-2 6 0,-7-1 0,-16-10-1,10 23 1,-20-6-2,-9 2 0,-7-1-1,-4 7 0,-8-5-7,12 6-28,-9-10 0,12 2-2,-1-13-1</inkml:trace>
  <inkml:trace contextRef="#ctx0" brushRef="#br0" timeOffset="3993">1120 161 55,'0'0'34,"-6"-15"1,-1 2-4,7 13-12,0 0-10,-7 17-1,-3-4-1,10 14-2,-7 2 0,5 13-3,-1 2 1,2 5-2,-1-1 1,4-4-2,-2-3 1,1-7-1,-1-8-1,-1-10 0,1-16-1,0 0-4,0 0-5,-16-16-28,19 2 1,-8-18 0,8 3 0</inkml:trace>
  <inkml:trace contextRef="#ctx0" brushRef="#br0" timeOffset="4305">964 92 61,'-7'-14'34,"7"14"0,2-23 0,14 20-24,-11-11-2,18 5-1,-6-3-2,11 7-2,-5-4 0,7 6-1,-1 3 0,3 6 0,0 3-1,-1 8 0,-7 7 0,-2 4-1,-5 6 0,-8 4 1,-8-5-1,-6 0-1,-10-3 0,-7-7 0,-5-1-1,-9-15-1,8 4-4,-12-16-23,18 5-5,0-12-1,22 12-1</inkml:trace>
  <inkml:trace contextRef="#ctx0" brushRef="#br0" timeOffset="4695">1395 143 83,'2'-19'36,"-2"19"1,0 0-8,9 19-21,-14-1-2,7 17-2,-8 4 0,4 11-2,-2 2 0,0 1-2,1-2 1,-1-7-1,-1-9 0,2-5 1,-1-17-2,4-13 1,0 0 0,-6-19 0,8-7 0,1-7 1,1-7-1,2-8 0,5-3 0,4-4 1,-1-1-1,2 5 1,2 5-1,-1 9 1,-3 4 0,2 10 0,-7 8-1,-9 15 1,19 9-1,-10 13 1,-2 9-1,-3 10 1,3 7-1,-2 9 0,1 3 1,-2-1-1,-1-6 0,1-4 0,0-11 0,-1-5 0,2-12-1,-2-8 1,-3-13-2,0 0 0,0 0-3,3-34-6,7 17-27,-13-19 0,9 5 1,-6-9-3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0:30.2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49 534 62,'0'0'35,"-17"-12"-1,13 26 2,-2 0-17,7 14-15,-5-2 0,8 17 1,-7-4-3,5 4 1,-2-4-2,1-5-1,-2-12 1,1-4-1,0-18 1,0 0-1,-16-19 0,12-2 0,2-7 0,2-4 0,3-5 1,3 1-1,4-2 0,6 7 1,-3 2 0,9 7 1,-5 6-1,5 10 0,-1 12 0,-2 8 1,-2 11-2,-1 6 1,-3 4-1,0 9 1,-7-2-2,-3-3 0,-2-6-3,-6-11-5,12 2-29,-7-24 2,3 14-2,-3-14-2</inkml:trace>
  <inkml:trace contextRef="#ctx0" brushRef="#br0" timeOffset="452">279 670 73,'16'2'36,"-3"-5"-3,10 0 3,-10-10-30,12 5 0,-11-6-1,2 1-1,-7-5-1,-2 3 0,-5-2-1,-2 17-1,-5-18 0,5 18 0,-26-3 0,7 11-1,-1 6 1,-2 7-1,1 5 1,3 6 0,5 3-1,8 2 0,6-2 0,8-5-1,10 0-1,-2-11-4,19 6-21,-7-17-9,10-4-1,-1-8 0,4-2 0</inkml:trace>
  <inkml:trace contextRef="#ctx0" brushRef="#br0" timeOffset="764">738 597 88,'-9'-19'35,"9"19"0,-28-20 1,28 20-31,-33 5-1,16 10-1,-5 8-1,3 5-2,3 10-2,3 2 0,9 4-2,4-10-1,9-2 0,1-13 0,12-5 1,-2-16 2,1-15 3,1-5-1,-5-13 3,1-3 1,-9-3 1,4 6 0,-9 0 0,3 16-2,-7 19 1,0 0-1,0 0-1,10 45 1,-10-4-1,5 11 0,-5 5-1,1 3 1,-1 0-1,-1 3 0,-1-2 0,-2-5-1,1-5 0,-3-5 0,5-5-2,-5-9-2,6 2-4,-12-21-30,12-13 0,0 0-1,0 0-1</inkml:trace>
  <inkml:trace contextRef="#ctx0" brushRef="#br0" timeOffset="1388">1099 616 77,'-7'-15'35,"7"15"0,-39-10-1,39 10-27,-38 16-2,18 8-1,-3 2-2,1 8-1,5 5-3,-1-2-1,14 0-1,0-11-1,14-1 1,-10-25 1,29 16 2,-10-25 1,2-11 2,7-5 2,-10-10 1,8 1 0,-8-6 2,1 11-2,-9-3-1,3 14-1,-7 2 0,-6 16 0,0 0-1,11 32-1,-8 2-1,4 6 1,-2 1-2,3 1 1,1 2-3,0-12-1,11 3-19,-20-35-14,27 15-1,-14-34-2,9-3 3</inkml:trace>
  <inkml:trace contextRef="#ctx0" brushRef="#br0" timeOffset="1778">1430-2 102,'-3'-13'37,"3"13"1,-8 13-10,8 9-24,0 18 0,-5 3-1,4 15 0,-5 6-1,0 11-1,-3-2 0,4 0 0,-3-5-1,3-4 1,0-4-1,1-4 1,1-8-1,2-5 0,1-7-1,0-8 0,1-3-3,-1-25-2,4 32-19,-4-32-13,5-16 2,-1-6-4,12-1 3</inkml:trace>
  <inkml:trace contextRef="#ctx0" brushRef="#br0" timeOffset="2059">1549 568 86,'-13'-6'34,"-13"7"-1,-2 5-1,-12-3-32,-11-1-3,8 5-23,-9-9-7,11 2 1,6-2-4</inkml:trace>
  <inkml:trace contextRef="#ctx0" brushRef="#br0" timeOffset="2480">1580 549 85,'0'0'35,"-1"22"-1,8 8 1,-7 6-31,5 12 0,-3 2-2,0 2 0,-2-2-3,-4-13-4,8-8-31,-4-29 3,0 0 0,-9-20-5</inkml:trace>
  <inkml:trace contextRef="#ctx0" brushRef="#br0" timeOffset="2652">1604 257 80,'5'-52'36,"-2"9"-2,2 24-1,-5 19-29,0 19-37,1 3 0,2 9-2,6 8-2</inkml:trace>
  <inkml:trace contextRef="#ctx0" brushRef="#br0" timeOffset="2808">1805 558 62,'-3'16'37,"3"-16"-2,-9 20 1,9-20-11,-6 35-22,2-11 0,4 8-1,0 3-1,4 3 0,3-4-1,5-3 0,5-5-1,4-6 1,-1-5-1,0-9 0,0-16 1,-2-11 0,-5-8 0,-5-9 0,-5-3 0,-7 0 0,-5-3 1,-7 4-1,-4 13-1,-3 2-2,1 19-7,-4 0-26,6 4 1,3 5-2,17-3 2</inkml:trace>
  <inkml:trace contextRef="#ctx0" brushRef="#br0" timeOffset="3245">2060 613 92,'-17'15'34,"19"4"2,-7-2-2,12 10-32,-2 4-1,1 1 0,-2-3 0,0-4-1,-2-6 0,-2-19 0,0 0 0,0 0 0,-6-22 1,7 0 0,1-6 0,6 2 1,3-5 1,9 8 0,2 1 0,1 9 0,1-1 0,2 11-1,-3 5 0,2 10-1,-6 7-1,-5 6 0,-1 4-1,-1 3 2,-2-1-2,-1-2 2,-1-5-2,4-10 1,2-11-1,7-10-1,0-8-1,2-20-11,12 4-23,-2-13-2,11 3 0,-5 2-1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26.3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70 76 54,'4'-20'36,"-7"6"-2,3 14 1,-1-23-21,1 23-4,0 0-2,0 16-2,-12-1-1,6 14-1,-7 5-1,0 12-1,1 2 0,6 4-1,-1-2 0,6-3 0,5-7-1,6-8 0,6-7-1,9-11 1,1-10 1,5-8-1,0-11 0,-2-10-1,-1-8 1,-5-11 0,-5-6 0,-9-3 1,-8-1-1,-9 2 0,-7 5-1,-7 10 1,-7 8 0,-2 8 0,3 14 0,3 10 0,2 7 0,10 11 1,4 8 0,13 8-1,5 9 2,9 8-2,4 5 1,1-3-1,0 1 0,-1-2 0,-1-8-2,-8-9 0,3 0-9,-16-18-27,15-4-1,-15-16 0,26 1-2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39.0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43 103 41,'0'0'33,"0"0"2,-15-17 0,15 17-21,0 0-4,9 21-1,-13-6-2,7 13-3,-3 4 0,3 11-1,-5 5 0,2 3-1,2 0 0,-2-2 0,-2-3-1,2-6 0,-3-11-1,0-7-1,3-8-1,0-14-2,0 0-6,0 0-28,-6-22 1,2-8-1,10 4 0</inkml:trace>
  <inkml:trace contextRef="#ctx0" brushRef="#br0" timeOffset="328">-5 58 50,'6'-20'35,"-6"20"-2,14-13 1,4 8-26,-18 5-1,37-13 1,-18 6-3,9 7-1,2 0-1,3 9 0,0 1 0,-2 9 0,-9 4-1,-7 3-1,-10 3 1,-11 0-1,-11-1 0,-7-3-1,-8-7-1,-7-5 0,8-2-3,-3-13-4,34 2-29,-30-7 0,30 7-2,-5-25 2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40.0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97 42 80,'-11'-13'37,"11"13"-4,-20-7-6,16 25-18,-12-8-2,7 17-2,-4 4-2,3 3-1,1 6-1,4 2 0,5-3 0,11-2-1,2-3 0,7-8 0,7-7 0,4-8 0,2-8 0,3-12 0,-4-8 0,-1-15 0,-9-10 0,-5-9-1,-8-1 2,-13 2-2,-5 3 1,-9 11 0,-7 4 0,-1 13 0,-2 13 0,-3 9 1,2 13-1,10 5 1,6 7 0,8 9 1,5 5-1,11 7 0,9 9 0,5 3 0,1-2 0,-2-4-1,-1-7-1,-6-11-1,-3-4-2,-14-33-13,12 14-21,-12-14 0,10-17-2,-5-2 0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41.3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84 106 64,'-13'-24'38,"13"24"-3,-10-20 4,10 20-30,0 0 0,-3 17-2,0 4-2,4 13-2,-2 7 0,2 9-1,-1 1 0,-1 3-1,2-3-1,-1-4 0,0-7-1,0-14-1,-1-5-2,1-21-7,0 0-27,-12-15 0,15-1-2,-10-13 2</inkml:trace>
  <inkml:trace contextRef="#ctx0" brushRef="#br0" timeOffset="265">0 53 67,'8'-15'35,"11"5"0,-3-9-6,13 21-17,-4-14-6,12 15 1,-5-9-2,4 19-2,-2-3 1,-1 9-2,-8 5 0,-3 7-2,-9 1 2,-10 0-2,-11 5 0,-8-5 0,-8 0-1,-7-5-1,3-1-2,-9-16-4,18 9-26,-11-20-2,30 1-2,-21-9 0</inkml:trace>
  <inkml:trace contextRef="#ctx0" brushRef="#br0" timeOffset="639">457 63 69,'-1'-16'37,"1"16"-1,0 0 2,0 0-29,10 21-1,1 12-1,-3 3-3,5 15-1,1 5-1,4 2 0,2-1-1,-2-5-2,-4-7 0,-2-11-3,4-3-3,-16-31-19,13 0-13,-9-19 2,11-2-2,-8-18 2</inkml:trace>
  <inkml:trace contextRef="#ctx0" brushRef="#br0" timeOffset="842">734 112 70,'-2'-19'37,"2"19"0,0 0 1,-3 35-28,-8-4-3,3 16-1,-6-3-2,4 14-1,-2-4-1,2-1-2,1-2 0,0-11-3,8 0-5,-15-23-30,20 2 1,-4-19-2,0 0 0</inkml:trace>
  <inkml:trace contextRef="#ctx0" brushRef="#br0" timeOffset="1154">999 75 64,'0'0'37,"-15"26"-1,2-4 1,13 12-25,-10 7-9,1 9 0,0 1-1,7 7 0,3-6-2,6 0 1,6-11 0,8-11 0,4-15-1,2-11 0,1-12 1,0-13-1,-4-11 1,-2-9 0,-3-12 0,-4-6 0,-8-1 0,-3 0 0,-7 3-1,-5 7 1,-7 9-1,-5 18 1,-4 11-1,-5 16 1,-1 13-1,1 10 1,1 10 0,9 7-1,10 4 2,9 4-2,10 0 0,12 7 1,9 1-1,5 0 1,2 0-1,0-1 0,-7-5-1,-8-10-1,-7-3-3,-19-26-14,7 4-19,-4-19 0,0 0-2,-23-25 0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45.7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74 77 70,'0'0'37,"-4"-21"-1,4 21-1,0 0-25,0 0-3,-8 18 0,8 8-2,-4 0-2,4 16 0,-4 3 1,5 8-3,-1 0 0,3 2 1,0-5-2,0-3 0,0-3-1,-3-16-2,0-7-3,0-21-10,0 0-23,-27-40 0,22 11-1,-9-15 1</inkml:trace>
  <inkml:trace contextRef="#ctx0" brushRef="#br0" timeOffset="281">0 34 61,'0'0'36,"10"-22"-1,10 18 1,-2-8-25,14 18-3,-6-6-1,13 9-3,-8-1 1,4 7-4,-6 1 2,-6 6-2,-10 2 2,-4 5-3,-13 0 1,-9 4-1,-5-1-1,-7-6 0,-1-1-3,-4-13-2,11 11-10,-8-24-22,27 1 0,-21-10 0,21 10 1</inkml:trace>
  <inkml:trace contextRef="#ctx0" brushRef="#br0" timeOffset="577">373 8 51,'0'0'37,"21"-11"2,-21 11-1,16 33-11,-16-10-18,5 18-4,-13 0 1,7 18-4,-6 0 2,-1 5-4,-2-4 0,-1-8 0,0-7-1,3-13-1,5-8-2,3-24-1,0 0-2,0 0-1,-2-32 0,2-10-1,13 4 1,-8-16 3,12 1 2,-4-4 3,-1 1 2,7 11 4,-10 1 0,8 16 1,-10 3 0,11 26 0,-18-1-1,19 37-1,-10 0 0,-1 13-3,4 7 1,3 9 0,-2 0-2,0-4 0,0-8-2,-6-7 0,0-8-2,-8-24-4,11 1-23,-10-16-10,2-28 2,-2-5-2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46.8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11 60,'3'-19'39,"-3"19"-3,0 0 3,0 26-18,-8-7-16,4 18 0,-6-1-2,2 16-1,-2-3 0,4 5-1,5-1 0,5-3-1,5-7 1,9-6-1,8-14 0,1-10 1,8-14-1,3-11 0,-6-13 0,-3-17 0,-2-10 1,-10-7-2,-12-2 2,-5 1-2,-9 6 1,-9 7-1,-5 10 1,-6 16-1,1 9 1,-1 18 0,7 10 0,9 12 1,4 8-1,14 12 1,3 8 0,10 5 0,5 3 0,2 2 0,1-6-1,-4-6 0,0-7-1,-9-15-2,5 3-11,-18-35-25,17 10 0,-16-24-2,8-10 1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48.2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187 77 53,'-2'-24'36,"2"24"-1,2-18 1,-2 18-22,0 0-5,0 0-1,0 0-2,3 20-1,-6 3-2,3 10 0,0 5-2,0 12 1,0 2 0,2 2-2,1-5 1,1-4-1,-2-9-1,0-7-1,3-9-2,-5-20 0,14 9-1,-14-9 0,24-13 0,-13 0 0,7 3 3,-2-2 1,-2 2 1,-1 4 2,-13 6 1,0 0 0,0 0 1,-17-4-1,-7 7-1,-2 4-1,-4-1 0,-3 1 0,1 3-1,1-7-2,9 3-2,-4-18-18,26 12-15,-17-16 0,17 16-1,9-34-1</inkml:trace>
  <inkml:trace contextRef="#ctx0" brushRef="#br0" timeOffset="671">1327 48 73,'-2'-13'37,"-8"-5"-1,10 18-4,-13-21-22,13 21-2,0 0-1,-15 5-2,8 11-2,7 12 0,0 6-1,3 8 0,-2 5-1,4 5 0,-1-2-1,0-2-1,-4-6 0,0-10-1,3-5-2,-3-27-1,0 28-5,0-28-12,0 0-16,2-24 1,11 20 0,-4-10 1</inkml:trace>
  <inkml:trace contextRef="#ctx0" brushRef="#br0" timeOffset="905">1387 373 68,'0'0'34,"0"0"-1,-17-13-9,17 13-13,-29 9-4,15 2-1,-11-2-3,-1-1-5,8 10-24,-9-15-8,5 1-1,-3-8-2</inkml:trace>
  <inkml:trace contextRef="#ctx0" brushRef="#br0" timeOffset="1638">189 980 41,'0'0'35,"-7"-19"2,7 19-1,-8-22-12,8 22-16,0 0 0,0 0-2,0 0-1,-7 26-2,4-4 0,3 8-1,0 8-1,0-2 0,0 5-1,2-4-1,-2-1-3,-6-11-1,7 2-3,-1-27-6,0 25-12,0-25-2,0 0 7,13 0 9,8 1 4,-7-5 6,6 0 4,2 11 8,-22-7 11,22-3 3,-22 3-6,0 0-7,-29-1-2,14 6-5,-11-2-1,0 4-1,-3-1-1,3-6-3,9 13-7,-7-16-26,24 3 0,-15-11-2,15 11 1</inkml:trace>
  <inkml:trace contextRef="#ctx0" brushRef="#br0" timeOffset="2340">1358 857 62,'-8'-16'36,"8"16"-3,-31-10 1,9 11-27,-12-3-2,3 9-1,-4-6-3,6 4 0,3-5-1,7 0-1,19 0 1,0 0 0,0 0 0,19-9 1,-6 6 0,3 3 1,-3 4 0,-13-4 1,18 25 0,-15-3 1,-11 4-2,5 7 1,-1 0 0,3 9-1,-4-4 0,5-1-1,-1-5 0,4-5-1,3-4-1,-4-5-1,3-4-1,-5-14-10,0 0-25,13-14 0,0 5-1,-7-13-1</inkml:trace>
  <inkml:trace contextRef="#ctx0" brushRef="#br0" timeOffset="3417">257 1707 69,'-26'-7'37,"26"7"-3,-44 14 2,27-2-31,-13-4-2,3 2-1,1 0-2,0-5-2,10 3-3,3-12 0,13 4-1,0 0 0,12-20 1,-4 4 2,6 4 2,0 1 2,-2-5 3,1 13 1,-13 3 2,0 0 0,8 17-1,-3 14 1,-12 1-2,5 18-1,-7 5-1,5 12 1,1 3-2,3 3 1,0-5-2,2-8 1,-1-8-2,3-14-1,1-14-1,-5-24-3,0 0-11,8-27-23,3-6 0,-4-19-2,9-3 2</inkml:trace>
  <inkml:trace contextRef="#ctx0" brushRef="#br0" timeOffset="4478">1271 1701 67,'-1'-29'35,"1"29"0,-7-16 1,7 16-26,3 13-2,-2 13-3,-2 6 1,1 7-3,-3 7 0,1 11-1,-1-4 0,3 2-1,-4-4-1,1-11 0,3-5-2,-3-14-1,3 1-2,0-22-4,6 13-14,-6-13-15,14-13 2,-6-9 8,16 21 15,-13-15 5,10 7 5,-2 2 7,-10-9 13,7 18 17,-16-2-1,9 13-8,-24-18-12,6 18-4,-15-7-4,-1 3-1,-11-3-1,-1-1-2,3-2-2,-1-8-6,12 6-28,-2-8-1,12 7-2,13 0 0</inkml:trace>
  <inkml:trace contextRef="#ctx0" brushRef="#br0" timeOffset="6506">261 2760 68,'0'0'36,"-13"5"-2,-8-13-1,3 20-27,-14-8-2,-1 6 0,-6-1-2,4-2-1,4 5-1,8-6-1,7 1-2,16-7 0,0 0-1,0 0-1,0 0 0,22-22 2,-5 12 0,1 0 3,-5-2 1,4 7 1,-17 5 2,18 0 1,-18 0 0,7 29 0,-11-3-1,1 11 0,-2 1 0,1 9-1,-2 0-1,2 2 1,-2-4-2,5-5 1,1-5-1,0-8-1,0-4-1,0-23-2,4 18-1,-8-36-10,4 18-24,8-34 0,5 9-1,-4-15 0</inkml:trace>
  <inkml:trace contextRef="#ctx0" brushRef="#br0" timeOffset="7286">1390 2783 62,'18'-8'34,"-18"8"0,-15 6-6,-5-6-12,-2 11-11,-14-7-2,-2 8-1,-4-3 0,0-4-2,6 4-1,4-6-1,10 0 0,9-5 0,13 2 0,0 0 1,23-14 1,-2 5 1,-1-2 0,2 6 2,-4-5 0,0 10 1,-18 0 0,17 18 0,-15 2-1,-2 15 1,-3 2-1,1 14-1,-1 4 0,3 2 0,0 0-2,0-8 1,0-7-2,0-16-2,5 0-6,-5-26-29,0 0 0,1-29-1,12 9-1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3:56.9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238 29 70,'-6'-17'38,"6"17"-2,-10-13 2,13 26-29,-3-13-2,-8 38 0,2-6-3,5 13 0,-5 0-2,2 6 0,-1 0-1,1-9 0,-2-5 0,3-5-1,-1-10 0,1-7 0,3-15-1,0 0-1,0 0 0,14 2-1,-14-2 0,25-13 0,-7 6 0,-2-2 1,0 3 1,-1 2 1,-15 4 2,18 0-1,-18 0 1,0 0 0,-21 17 0,2-8 0,-9-2-1,-4-1 0,-2-3-3,-6-8-2,14 11-22,-9-19-12,13 3-1,0-9-2,11-2 1</inkml:trace>
  <inkml:trace contextRef="#ctx0" brushRef="#br0" timeOffset="1107">300 952 41,'0'-13'32,"-3"0"4,3 13-2,3-16-13,-3 16-7,0 0-4,-17-6-2,-6 6-3,-6 9-2,-7-5 0,0 8-1,-4-4-2,2 4 0,6-4-3,1 0 1,15-1-2,16-7 1,0 0-1,-6-20 1,6 20 0,23-23 2,-5 8 1,-1 4 0,-3-2 3,-1 7-1,-13 6 2,17 8 0,-14 7-1,-1 9 1,-2 7-2,0 5 2,0 6-3,-3 4 1,1 0-1,2-7 1,0-6-2,0-7-1,0-3-2,0-23-4,6 17-27,-6-17-5,9-13 0,-6-7-2</inkml:trace>
  <inkml:trace contextRef="#ctx0" brushRef="#br0" timeOffset="2511">347 1818 70,'0'0'35,"0"0"0,0 0 1,0 0-28,-23-4-2,-4 8-1,-3 8-2,-8-4 0,0 4-2,3-1-1,2-2-1,8 1-1,5-4-2,20-6-2,-13 6-1,13-6 1,17-6-2,2 4 3,-4-9 0,6 2 4,-4 1 3,-2-4 2,2 11 1,-17 1 3,18 3-1,-18-3 0,5 31 0,-10-3-2,4 11 0,-7 2-2,7 6 0,-7 0-1,6 2 0,-3-6-2,4-5 1,-4-8-1,2-8-1,3-8-2,0-14-6,0 0-29,3-26 0,6 8-1,-5-19-2</inkml:trace>
  <inkml:trace contextRef="#ctx0" brushRef="#br0" timeOffset="3681">330 2884 69,'3'-23'36,"-3"23"-1,-10-13 2,10 13-29,-25 0 0,7 5-2,-8-2-1,0 4-2,-4 1-1,4-1-1,-2 2-1,6-8-1,4 3-2,2-5-1,16 1-1,-17-12-2,17 12 1,2-23-2,13 12 2,-5-5 0,7 3 4,-1 3 1,-2 3 3,3 11 2,-17-4 3,22 22-1,-22-4 0,5 14 1,-10 0-1,6 14-1,-5 1-2,4 8 1,-3 0-2,4 3 0,1-5-2,-1-4 1,-1-9-2,-1-14-3,2-1-5,-1-25-29,0 0 0,-4-26-2,15 0-1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4:02.1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277 68 44,'0'-16'35,"-6"-4"3,6 20-3,-5-34-9,5 34-16,0 0-1,0 0-3,0 0-1,-2 28-1,-4-3-1,3 11 0,-6 6-1,5 8 0,0 7-1,-1-2 0,1-5-1,1-2 0,2-4 0,-2-14-1,1-7-1,2-23 0,0 0-3,0 0 0,15-3-1,-8-13 0,12 3 1,-3-3 0,5 5 2,1 1 2,-5 1 2,1 5 1,-18 4 1,14 1 0,-14-1 1,-14 15 0,-8-8-2,-4 10 1,-7-4-2,-3-1 0,-3-2-2,-5-10-6,14 1-30,-3-6 0,11 2-1,5-10-2</inkml:trace>
  <inkml:trace contextRef="#ctx0" brushRef="#br0" timeOffset="5757">184 1067 46,'0'0'33,"2"-16"2,-2 16 0,8-15-22,-12 2-2,4 13-2,0 0-2,4-13-2,-4 13-1,0 0 0,0 0-1,-4 13-1,4-13-1,-1 26 1,-2-5-1,1 5 0,-1 0 0,2 5 0,-2 0-1,-1 4 1,2-6-1,2 1 1,-3-7-1,2-4 1,-2-2-1,3-17 0,0 19-1,0-19 1,0 0-1,0 0-2,0 0 1,0 0-2,13 12 0,-13-12-1,22-2 1,-5 2 0,5 2 0,-5-4 2,5 2 1,-2 0 2,-6 0 0,-1 3 1,-13-3 1,0 0 0,0 0 0,-30 0 0,7 3-1,-6 1 0,-1 1-1,-5-2-1,0 4-4,-8-16-23,11 6-10,-1-11-1,-1-5-2</inkml:trace>
  <inkml:trace contextRef="#ctx0" brushRef="#br0" timeOffset="7223">212 1873 67,'4'-25'37,"-4"25"-1,-1-16 1,1 16-29,0 0-1,0 0-1,0 26-2,-2-1-1,-2 4-1,4 7 0,-3 2-1,4 4 1,2-3-2,0 0 1,1-7-1,-1-5 0,2-5 0,-2-5-1,-3-17-1,-5 13 0,5-13-2,0 0-1,0 0 0,-4-24-2,4 24 0,11-16 1,5 11 0,-16 5 3,28-8 2,-12 8 2,-16 0 2,24 0 2,-24 0 1,0 0-1,0 0 1,-10 19-1,-9-12-1,-2 4-2,-5 1 1,-5-3-1,-3-2-1,2-6-2,-1-1-1,-2-17-9,16 10-27,-5-14 0,9 3-2,7-8 0</inkml:trace>
  <inkml:trace contextRef="#ctx0" brushRef="#br0" timeOffset="8253">321 2772 33,'0'0'32,"16"-15"3,-16 15-2,10-16-15,6 21-4,-20-18-2,4 13-4,-17 1-2,-4 3-3,-6-2 1,-5 4-1,-8-1 0,-1 4-1,1 0-1,5-2 0,6 0 0,9-2-2,20-5 0,-16-2 1,16 2-2,19-13 2,-3 4-2,4-2 2,3 1-1,0 0 2,0 7-1,-2 4 1,-5 11 0,-3 9 0,-5 5 1,-2 11-1,-6 2 1,-4 6-1,-4 0 1,3-2-1,-3-5 0,0-7 0,1-7-2,1-7-1,6 0-4,-15-22-29,15 5-5,10-12 0,3-5-2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4:21.122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6856 218 18,'0'0'19,"0"0"-3,0 0-1,0 0-2,-12-16 0,12 16-3,0 0-1,0 0-2,-17 0-2,17 0-1,-23-5 0,7 5 0,-7-8 0,4 8-1,-7-9 0,4 6-1,-3-1 1,3 2-1,-4-1 1,5 3-1,-7 0-1,2 2 0,-2-2 0,-2 1 0,-4-2 0,2-2 0,-4-2-1,4 2 1,-1 0 0,2 1-1,2-1 1,-1 2-1,1 1 2,0 3-2,1-2 0,-1 1 0,-1-2 0,-1 0 0,-1 1 0,3-2 1,-1-1-1,-1 2 0,2-1 0,0 2 0,-1-1 0,-1 0 0,0 2 0,-4-2 0,-2-2 0,-2 2 0,-3-3 0,-1 2 1,-1-4-1,-2 2 0,1-1 0,-2 1 0,1-2 0,1 2 0,0-2 1,0 2-1,-2-1 0,1-1 0,-2 2 1,2 0-1,1-1 1,-2-1-1,-1 2 0,0 0 0,-2 0 0,2 1 0,0-1 0,3 3 0,-2-3 0,2 3 0,3 0 1,3 0-1,4 0 0,3 0 0,-1 2 0,-2-2 1,0-2-1,1 2 0,-3-4 0,0 2 0,-4-1 1,-1 0-1,-2 1 0,4-2 0,0-1 1,-3 5-1,-4-6 0,0 2 0,-1-1 1,0-1-1,-4 1 0,2 1 0,-1-2 1,8 6-1,-1-2 0,5 1 1,1 1-1,-1 1 0,3-1 0,-2 0 0,2-1 0,-6-1 0,-3-2 0,-3 2-1,-4-2 1,4 0 0,-3 0 1,2-1-1,-3 5 0,-4 0 0,4 2 0,6 1 0,-4-2 1,2 2-1,2 1 0,4-3 0,-2-2 0,8 1 0,1 0 0,5-2 0,2 0 0,7 2 0,0 4 0,1-1-1,5 0 1,-1 0 0,-5-2 0,-5 1 0,-9-1 0,-10-1 0,-10-1 0,-8 2 1,-7-1-1,-8 2 0,-3 2 0,-3 1 1,0 1-1,4 2 0,6-2 0,4 0 1,8 0-1,8-2 0,12 0 0,8-1 0,7-2 0,7 2 1,20-3-1,-22 3 0,22-3 0,-18 2 0,18-2 0,-17 1 0,2 1 0,-5-2 0,-6 0 0,-2 3 0,-5-5 0,-2 1 0,0-1 0,-4 4 0,0-2 0,4 0 0,-4 3 1,0-5-1,-6 2 1,-6 2-1,-5-2 1,-5 1-1,-6 1 0,-6 2 1,-1 1-1,0 0 0,9 1 0,5 1 0,11-2 0,10 1 1,7-3-1,10 2 0,22-5 0,-17 3-1,17-3 1,0 0 0,0 0 1,0 0-1,0 0 1,0 0-1,0 0 0,0 0 0,0 0-2,0 0-16,0 0-17,6-28-1,2 11-2,-2-10-1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0:52.7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 75 55,'0'0'35,"-11"4"-2,11-4 2,-15-4-21,15 4-4,0 0-2,0 0-2,0 0-1,21 10-1,-21-10-1,21 3-1,-8-4 0,8 1 0,-1-2-1,2-1 0,-5 0 0,2 3-1,-3-4 1,-3 2-1,-13 2 1,17 2 0,-17-2-1,0 0 1,2 20 0,-7-3-1,3-1 1,-3 9 1,-1-1-2,1 6 2,0 5-2,4-4 1,-1-2 0,2-3-1,2-4 0,-1-4-1,2-2-1,-3-16-3,9 13-19,-9-27-16,10 1 2,-4-8-2,7-2 1</inkml:trace>
  <inkml:trace contextRef="#ctx0" brushRef="#br0" timeOffset="717">652 5 77,'-9'-14'35,"9"14"0,-10 14 0,10 6-30,-9-1 1,5 13-1,-8 2-1,7 11 0,-13-1-1,5 2 0,-4-2-2,-1-5 1,1-5-1,0-2 0,1-8-1,1-7 1,2-3-2,0-6 1,0-5 0,0-6 0,-1-2 0,-1-10 0,2-7 0,1-3 0,1-3 0,4-6 0,4 1 0,6-1 0,2 2 1,6 2 0,0 6-1,5 6 1,1 5 0,1 10 0,1 7-1,-2 9 2,0 6-2,2 11 1,2 5-1,-1 0 1,-1 5-1,-2-5 0,-1-3 0,0-4-1,-2-3-1,-14-25-2,29 25-13,-13-31-21,8-1 1,-3-18-2,8-3-1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4:41.606"/>
    </inkml:context>
    <inkml:brush xml:id="br0">
      <inkml:brushProperty name="width" value="0.05292" units="cm"/>
      <inkml:brushProperty name="height" value="0.05292" units="cm"/>
      <inkml:brushProperty name="fitToCurve" value="1"/>
    </inkml:brush>
  </inkml:definitions>
  <inkml:trace contextRef="#ctx0" brushRef="#br0">6899 209 6,'0'0'22,"-4"15"0,4-15-8,0 0-2,0 0 1,0 0-4,0 0 0,0 0 0,0 0-1,0 0 1,0 0-2,0 0 0,0 0-1,0 0-2,13-11 0,-13 11 0,0 0-1,0 0 0,0 0-1,0 0 0,0 0 0,0 0-1,0 0 0,0 0-1,0 0 1,0 0 0,0 0-1,0 0 1,1 18 0,-1-18 0,-1 19-1,1-19 1,0 17 0,0-17-1,-2 18 1,2-18-1,0 16 1,0-16 0,0 0-1,0 17 1,0-17-1,0 0 1,2 13-1,-2-13 1,0 0-1,0 0 1,-2 19-1,2-19 1,-2 22 0,2-22-1,-3 26 0,1-10 0,1 2 0,2-1 0,-1 7 0,-1-5 1,1 7-2,-2-1 3,4 1-3,-2 0 2,0 2-1,1-1 1,-1 1-1,2 1 0,1 5 0,-1-2 0,0 6 0,1-4 0,-3 6 0,1-1 0,-1-1 0,0 3 0,-3-2 0,2-1 0,-3 1 0,1 1-1,-2-3 2,4 1-2,-3 2 2,4 0-1,-3 6 0,3-1 1,0 3-1,-2 0 1,5 3-1,-3 1 0,0-2 0,-1 1 0,-1-6 0,2 2 0,-1 2 0,-2-1 0,3 0 0,-2 3 0,4 2 1,-1 2-1,2 6 0,-1-3-1,1-1 1,-1-1 0,-2-3-1,0 3 0,-1-4 0,0 1 0,-1-4 1,-1 4 0,2 2 0,1 3 0,1 0 0,-1 1 0,0 3 0,-1-1 1,-2-1-2,1-3 1,-1-3 0,-1-2 0,0 5-1,-3-6 2,1 3-2,0 1 0,0 2 1,0 1-1,-2 1 1,2-5 0,0-2 0,0 0 0,2-6 0,-2-1-1,-1-5 2,3 1-2,-1 0 2,4 0-1,-2 1-1,-1 2 1,1-2 0,-2 2 1,4 1-2,-2-6 1,3 2 0,-3-2 0,0-2 0,3-1 0,-3 1 0,3-3 0,-1 3 0,-3-2 1,2 1-1,1-2 0,-2 1 0,-2-2 0,4-1 0,-2-1 0,0-2 0,2-1 0,1-4 1,0 4-1,0-2 0,0 2 0,-3 0 0,3 1 0,0 0 0,0 1 1,-2 1-2,-2-5 2,3-1-1,-1-3 0,2-5 0,-3-2 1,3-15-1,-1 17 1,1-17-2,0 0 1,0 0-2,0 0-5,0-29-29,10 9 0,-1-15-3,9-7 1</inkml:trace>
  <inkml:trace contextRef="#ctx0" brushRef="#br0" timeOffset="2309">6782 5183 25,'0'0'27,"-4"-18"-5,4 18-2,0 0-4,21 0-3,-21 0-4,0 0-3,0 0-2,13 5 0,-13-5 0,0 0-2,-17 8 1,17-8-1,-20 6 1,20-6-2,-28 5 2,15-2-2,-9-5 1,1 1 1,-5-4-2,0 2 1,-9-2-1,5 0 1,-5 2-2,0 0 2,0 3-1,1 0 0,-5 0-1,-1-1 1,-7-1 0,-4-1-1,-10-1 1,-4-2-1,-9-1 1,-4 0-1,-1 1 1,-4 2-1,2-1 1,6 2-1,1 2 1,6 1 0,6-3-1,-4 1 1,6 0-1,-1-7 1,0 4-1,0-2 0,-4-2 1,4 2-1,1 1 0,5 2 0,1 0 1,6 4-1,1-2 0,-1 1 1,0-4-1,2 2 0,-6-1 1,2-2-1,-6 0 0,-1 1 0,1-1 1,1 1-1,-1 2 0,2 3 0,-1 0 1,-1 0-1,-2 0 0,-6 2 0,-5-2 1,-2 0-1,-3 1 0,-3-1 0,3-1 0,-1 4 0,6-2 0,-1 2 0,5 0 0,-5 0 0,-3-2 0,-6 1 0,-2-1 0,-3-1 0,-7-3 0,-4 1 0,-1 0 0,1-2 0,1 1 0,5 0-1,-2-2 2,4 3-2,0 2 2,6-2-1,2 2 0,1 2 0,0-1 0,1-1 0,6 3 0,1-2-1,-2 1 1,1-4 0,3 2 0,6 0-1,1 0 2,5-1-1,-1 1 0,1 0 0,5 1 0,2 1 0,-2 1 0,-2 1 0,1-2 0,-1-1 0,6 1 0,-3-1-1,4-1 1,1 1 0,3 1 0,6-1-1,6-1 1,4 3 0,1-1 1,5-1-1,0-1 0,1 0 0,-3-4 1,-1 2-1,0-3 1,1 0-1,-3 1 0,4-1 1,2 1-1,6 0 0,13 4 0,-18-5 1,18 5-1,-18-1 0,18 1 0,-25-6 1,6 2-1,-4 1 0,4-2 0,0 0 1,1 2-1,5-2 1,13 5-1,0 0 0,0 0-1,17-6-3,5 12-4,-22-6-29,29-14 1,-21-5-4,0 0 1</inkml:trace>
  <inkml:trace contextRef="#ctx0" brushRef="#br0" timeOffset="4337">156 108 18,'0'0'24,"0"0"0,-12 15-9,12-15-3,0 0-1,0 0 0,0 0-2,-8-16 0,8 16-2,0 0-1,0 0 0,-2-15-2,2 15-1,0 0 0,-7-13-1,7 13 0,0 0 0,-13-17 1,13 17-1,0 0 0,0 0 0,-13-16 0,13 16 0,0 0 0,0 0-1,-2-18 1,2 18-1,0 0 0,0 0-1,6-13 1,-6 13-1,0 0 0,0 0 1,0 16-1,-1 0 0,-2 9 0,6 9 1,1 9-1,2 11 0,-2 10 1,5 6-1,-2 3 1,2 1-1,-2 2 0,-7 0 0,0 5 0,0 10 1,-1-1-2,-2 5 2,1 2-1,5 7 1,0 0-1,3 7 1,3-6-1,-4 1 1,3-2-1,-4-1 0,-4-4 1,-4 6-1,-2-4 0,0 0-1,-1 0 1,2-1 0,-2 5 0,1-1 1,4 1-2,-3-5 1,1 2 0,2-7 0,-3-4 0,-4-5 0,5-5 0,-2-3 0,1-5 0,4 6 0,1-5-1,1 2 2,2-4-2,3 0 2,-2-5-2,-2-5 1,-1-5 0,-1-7 0,-3-5 1,1-6-2,-4 1 2,-1 0-2,4 0 2,3 3-1,1 1 0,-1 1 0,4-1-1,4 0 2,-3-5-2,0-6 2,-4-2-2,2-6 1,-7-5 0,1-4 1,1 2-1,-5-4 0,6-1 0,1 0 0,0 2 0,-3 0 0,6-1-1,-3 2 1,0 0 0,0-1 0,0-1 0,-3 1 1,3-15-2,3 22 2,-3-22-1,-3 14-1,3-14 1,0 0-2,0 0 0,0 0-3,0 0-3,-15-3-20,15 3-8,0 0-2,6 13 2</inkml:trace>
  <inkml:trace contextRef="#ctx0" brushRef="#br0" timeOffset="6271">6882 1349 8,'0'0'23,"0"0"4,0 0-9,0 0-1,0 0-4,0 0-2,0 0-2,0 0-1,0 0-1,0 0-2,0 0 0,-13-4-1,13 4 0,-22-6 0,5 2-1,4 4 1,-5-6-1,5 6-1,-3 0 0,0 1-1,-2 1 0,-1-1 0,-7-2 0,-3-2 0,-9 0 0,-4 0 0,-6-3 0,1 1 0,-5-3 0,-1 2 0,3 4 0,1 0-1,2 2 1,4 2-1,-1-1 1,1-1-1,-5 0 1,-1-1-1,-4-2 1,-4 0-1,-2-2 1,-2 1-1,2 1 0,1 2 1,3 1-1,5 1 0,6 3 0,3 1 1,5 1-1,1-1 1,-1-2-1,0 0 0,0-1 0,-2-2 0,0-2 1,1-2-1,-2 0 0,2-1 0,3-2 0,2 2 1,-1 0-1,1 3 0,-2-1 0,4 0 0,-2 3 0,-1 0 0,-3 3 0,-3-1 0,1-4 0,-1 2 0,-3-1 0,1-1 1,-1 2-1,2 0 0,-2 2 0,7-2 0,-8 1 0,4-1 0,-5-1-1,1-1 1,-2-1 0,-3 1 0,-2-1 0,2-2 0,4 2-1,0 3 1,-3 2 0,-1-1 0,1 4 1,-1-2-1,0 1 0,-4 0 0,-1-4 0,-4 2 0,-2-5 0,2 0 0,-2-1 0,-2-1 0,3 2-1,-5-3 1,0 4 0,3-3 0,-6 2 0,-2 0 0,-3 2 0,-1-5 0,1 2 0,-3-1 0,1-1-1,0 1 1,7 2 0,0-2 0,6 0 0,-1 2 0,4 0 0,5 0 0,-3-2 0,2 3 0,-1-3 0,2 1 0,-1 1 0,2 1 0,0-2 0,-2 3 0,2-2 0,5 1 0,-2-1 0,0 2 0,0-2 0,2-1 0,-3 1 0,0-2-1,1 1 2,2 2-1,-2 1 0,3 1 0,4 1 0,5 2 0,4-1 0,5 2 0,10-1 0,-4 1 0,21-4 0,-27 8 0,11-7 0,-1-1-1,1 2 1,-3 1 0,-3-5 0,2 4 0,-2-2 0,3 1 0,2-1 0,1 0 0,-1 0 1,-1 0-1,-1 0 0,-1-4 1,-6 1-1,2 1 0,-4-2 0,3 2 0,1 2-1,-1-2 1,5 2 0,1 2 0,3-2-1,2 0 2,-1 0-1,-1 0 0,0 0-1,1 0 1,-3 0 0,1 0 1,1 0-1,3 2 0,13-2-1,-23 3 1,23-3 0,-13 4 0,13-4 0,0 0 0,-18 5 0,18-5 0,-24 3 0,24-3 0,-25 4 0,11-3 1,1 1-1,13-2 0,-22 1 0,22-1 0,0 0 0,0 0-1,0 0 0,0 0-1,0 0 0,-15 8-1,15-8-2,-14 11 1,10 2-5,-17-10-18,21 10-7,0-13-2,13 11 2</inkml:trace>
  <inkml:trace contextRef="#ctx0" brushRef="#br0" timeOffset="8752">1133 72 20,'0'0'24,"0"0"-8,0 0-2,0 0 2,9 22-1,-9-22-1,0 0-3,0 0-1,8 13-3,-8-13-1,0 0 0,0 0-2,0 0-1,0 0 1,0 0-2,0 0-1,5 23 1,-5-23-1,8 22 1,-3-9-1,-1 5 0,-4 1 0,3-2 1,-2 6-1,-1 2 0,0 1-1,0 2 1,0 4 1,-3 3-2,2 4 1,2 2-2,-2 0 2,2 4-1,-2 3 0,-2 5 0,3 2 0,0 6 0,0 2 1,0 1-1,-1 4 1,2 1-1,2-1 0,-3-2 1,3-2-1,-3-4 1,4-4-1,-7-2 1,3-1-1,0-1 1,3 1-1,2 2 1,-4 0-2,3 4 2,-4 0-1,2 2 0,-2 4 0,-2-3-1,-2 1 2,0 2-1,-1-1 0,5 2-1,2-2 1,2-1 0,0 1 0,1 0 0,-1-4-1,0-2 2,-5-4-2,-2 0 2,-1 1-2,1 0 2,-1 5-2,-1 0 1,2 1 1,3 9-2,0 0 2,0-2-2,3-1 1,-1 0 0,-1-4 0,-2-1 0,1-5-1,-3-7 1,1 1-1,1-2 1,-1-1 0,-2-1-1,3-1 1,1 0 0,1 5-1,2-5 1,-2 4 0,-2-2-1,1-3 1,1-3 0,1-4 0,-4-6 0,1-1 0,-3-4 0,2-2 0,2 1 0,-1 2 0,-1 4 0,2 2 0,0 0 0,3 4 0,-3-7 0,2-3-1,-2-7 1,0 3 0,4-10 0,-4-14 0,-3 19 0,3-19 0,-1 15 0,1-15 0,-3 20 0,3-20 0,-6 24 0,6-10 0,0 2 0,-3 2 0,2-4 0,-4 1 0,2-2 0,3-13-1,0 16 1,0-16-1,0 0 0,0 0 0,0 0 1,-10 13-1,10 2 0,0 5 0,-7 6 1,7 6-2,3-3 1,1-1-4,-4-28-13,7 13-15,-7-13-1,16-31-2,-8-3 1</inkml:trace>
  <inkml:trace contextRef="#ctx0" brushRef="#br0" timeOffset="10421">2587 9 34,'5'-14'23,"-5"14"-2,0-13-2,0 13-5,0 0-3,0 0-3,1-15-2,-1 15 0,0 0-1,3 34 0,-4-10-1,5 14 0,-7 0-1,5 10 1,-7-3 0,7 8-2,-8-2 0,0 1-1,-1 4 2,0 6-3,-1 10 3,4 14-2,3 7 0,1 13 0,-3 6 0,7 0 1,-4 3-2,0 0 2,-1-1-2,-2-3 1,-3-3 0,-1-2-1,1-1 1,2 0-1,-1-2 0,2-2 0,-1-8 0,5-4 0,-1-9 0,3 1 0,-3-2 0,0 2 0,0 1-1,0 1 2,0 3-2,-1 0 1,-1 4 1,1-5-1,1-1 0,-4-4 0,4-1 0,-5-8-1,5 1 2,0 0-1,-4-2-1,4-1 2,0-2-2,-1 1 1,1-2 0,-3 1 0,3-2 0,-2-1 0,4-2 0,-2-3 0,-2 1 0,5-3 1,-1-2-2,2-5 2,-1-2-1,4-2 0,-4-5 0,-2 0 0,4-3 0,-5-2 0,-3-1 0,1-1 0,-1-1 0,2-2 0,1-1 0,0-5 0,0-5 0,0-1 0,0-3 0,0-1 0,-3-2 0,2 2-1,-4-1 2,2 2-2,2 2 1,-2-4 0,3-14 0,-3 21-1,3-21 0,0 0 0,2-15-7,-14-14-25,24-2-1,-4-14-3,14-6 1</inkml:trace>
  <inkml:trace contextRef="#ctx0" brushRef="#br0" timeOffset="11856">4837 114 23,'-15'-6'25,"15"6"2,0 0-12,-6-17-1,6 17-1,0 0 0,2 20-4,-2-20-1,3 41-2,-2-19-1,5 12 0,-6-7-2,7 2-1,-7-7 1,2 0-2,-5-3 1,1 3 0,-5 1-1,6 12 1,-4 6 0,2 11 0,2 8 1,1 14-2,-1 6 1,1 6-1,-2 6 1,2 3-1,-6 5-1,-1 7 1,0 5-1,0 4 1,-1 7-1,4 0 1,-2-2 0,3-4-1,0-2 0,2-7 0,0-11 0,-4-5 0,-2-6 0,0 0 0,-3 1 0,1 8 0,0-5-1,3 0 1,-2 2 1,3 3-2,1-8 2,1-7-2,0-7 1,-1-6 0,0-4 1,-2 1-1,0-4 0,6 4 1,-1 1-1,1 2 0,1 3 0,3 3 0,-4-5 0,0-2 0,0 0 0,0-8 0,-3-3 0,2-1 0,-2-6 0,-1 2 0,1 1 0,6 0 0,-3 1 0,0-4 0,1-1 0,1-4 0,-2-3 0,0-7 0,0-7 0,-5-4 0,5-4 0,-1-1 0,-2-1 0,-1-1 1,2 2-2,-1 1 1,2 1 0,1 1 0,-3-1 0,3 0 0,0-2 0,0-3 0,0-14 0,-3 18 0,3-18-1,0 0 1,0 0 0,0 0-1,-14-5-1,14 5 1,-13-18-1,13 18-1,-13-9 0,13 9-3,-13 11-2,-1-8-24,16 11-1,-2-14-3,16 6 2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5:18.0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282 19 56,'0'0'34,"0"0"-1,10-21-4,-10 21-17,0 0-2,0 0-4,-23 5-1,7 0-2,-8-2 0,-2 3-1,-5-2 0,1 2-1,0-1 0,7-1-1,-2-2 1,12-1 0,13-1 0,-17-1 0,17 1 0,0 0 0,0 0 0,0-14 0,0 14 1,0 0-1,0 0 0,0 0 0,0 0 0,0 0 0,0 0 0,0 22 0,-3-6 0,1-1 0,-2 5-1,-1 5 1,1 1 0,1 2 0,3 2-1,0 5 1,0 3 0,2 0 0,-1 0-1,2-5 1,0-1-1,-3-4 0,3-9 0,-3-2 0,0-17 0,0 18 0,0-18 0,0 0-1,0 0 0,-6-16-2,6 16-2,-6-26-4,6 26-19,3-27-12,6 14 2,-8-7-1</inkml:trace>
  <inkml:trace contextRef="#ctx0" brushRef="#br0" timeOffset="561">209 218 77,'0'0'37,"0"0"-3,-25 6 1,25-6-32,-35 14 0,10-8-2,-1 4-6,-12-10-30,14 2 0,1-9-2,10-2 0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5:22.2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42 310 44,'-7'-21'35,"7"21"1,-6-13-1,6 13-9,0 0-16,0 0-3,-7 12-2,7 4-2,-2 1 0,-2 9-1,1 2 0,3 4-1,0 0-1,2-2 0,1-1-3,-5-13-3,14 9-20,-12-25-11,0 0 0,5-19-1,0-4 0</inkml:trace>
  <inkml:trace contextRef="#ctx0" brushRef="#br0" timeOffset="234">20 98 47,'-4'-29'35,"3"13"-1,-4 0 1,5 16-15,0 0-21,-8-22-22,8 22-8,-2-15-3,2 15 0</inkml:trace>
  <inkml:trace contextRef="#ctx0" brushRef="#br0" timeOffset="500">215 198 60,'0'0'35,"-20"24"-2,3-10 1,17 10-24,-18-8-2,12 10-2,-7-5-2,9 3-1,4-3 0,9 0-1,-1-3 1,13 2-2,-3-4 1,3 0-1,-3 3 0,1-2 0,-7 4 0,-7 0 0,-6 1-1,-5-1 0,-7-4 0,-4 2-1,1-6-1,-6-7-3,9 7-9,-11-23-23,24 10 1,-17-24-3,18 8 2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5:32.3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55 405 41,'-6'-14'32,"6"14"2,-4-13-1,0-5-16,4 18-6,0 0-2,0 0-3,-3 18-2,6 3 0,-8 1-2,5 13 1,0 6-2,0 4 1,0 0-1,2-3 0,-4-6 0,1-8-1,-2-12 0,3-16 0,-13-9 0,6-13 0,2-4 1,0-6-2,3-1 1,4-3 0,2 1 0,3 1 0,0 7 0,7 2 0,-3 6 0,4 2 0,-2 5 0,2 8 1,-1 1 0,-1 10 0,0 5 0,-5 8 0,2 3 0,2 5 0,-6 4 0,1 3 0,-3 1 0,1 0-1,-4-5 1,1-5-1,-1-6 0,-1-2-1,0-18-1,0 0-1,0 0-5,0 0-18,7-26-11,-4 1 1,10 6-2,-6-11 1</inkml:trace>
  <inkml:trace contextRef="#ctx0" brushRef="#br0" timeOffset="531">379 373 63,'0'0'35,"0"0"-1,-21 5 0,26 15-24,-13-5-3,6 15-2,-2-2-2,5 7-1,-2 2-1,5 3 0,6-7-1,3-1 1,3-10-2,2-6 1,2-10 0,-1-12 0,2-7 0,-2-12 0,-3-8 0,-6-5 0,-2-1 0,-4 1 1,-4 7-1,-4 7 0,-9 5 1,-3 7-1,-3 12 1,-6 6-2,2 4-1,-6-1-3,12 15-19,-9-16-11,16 5 0,10-13-1,0 0 0</inkml:trace>
  <inkml:trace contextRef="#ctx0" brushRef="#br0" timeOffset="968">635 0 82,'0'0'37,"0"0"-2,21 13-5,-21-13-23,5 26-2,-5-7 1,6 9-2,-6 1-1,3 7 0,-3 2-1,3 4 0,-1 2-1,0 2 1,0-1-2,2 0 1,-4 0-1,5-1 1,-5-1-1,4-3 0,-1-6 0,0 0 1,1-8-1,3-1 0,0-6 0,4-5 0,-11-14-1,21 12-1,-8-12-2,-3-18-4,12 12-18,-13-25-12,13 4 1,-9-16-2,8 8 3</inkml:trace>
  <inkml:trace contextRef="#ctx0" brushRef="#br0" timeOffset="1280">916 386 47,'-30'-8'30,"1"11"1,-3 5-7,-6-3-11,-6 5-38,-3-6-1,12 2-3,-2-9-2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5:34.44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19 404 63,'0'0'35,"-14"-11"0,14 11-1,0 0-22,-3 25-4,-1-10-2,11 15 0,-6 1-3,8 5 0,1 0-1,2 3 0,-2-4-2,2-7-1,-4-2-1,-8-26-4,18 26-13,-18-26-18,8-20 1,-6-8-2,9 3 2</inkml:trace>
  <inkml:trace contextRef="#ctx0" brushRef="#br0" timeOffset="203">163 360 63,'0'-14'35,"0"14"0,0 0-1,1 24-20,-8-6-6,6 14-2,-7 0-1,4 5-1,-5 1-1,4 1-1,-1-3-2,1-5-1,1-2-3,4-29-8,0 25-25,0-25 1,0 0-3,13-25 1</inkml:trace>
  <inkml:trace contextRef="#ctx0" brushRef="#br0" timeOffset="624">441 398 58,'-5'-13'34,"5"13"-1,-9-21 0,9 21-23,-13-8-1,13 8-3,-23 14-2,11 5-2,-5 4 0,5 9 0,-1 5-2,3 5 1,3-2-2,2-2 0,5-6 0,5-7 0,3-9 0,-8-16 0,22 0 0,-10-18 1,1-5-1,-3-8 1,1-5 0,0-4 1,-4-1-1,-1 3 1,-5 3 1,3 9 0,-4 4 1,0 22-1,0-13 1,0 26 0,-1 8-1,2 6 0,2 11-1,-3 0 0,5 4-1,-1 1 0,5-3-2,-2-8-1,3-5-4,-10-27-15,22 7-15,-13-20 1,12-1-1,-8-21 1</inkml:trace>
  <inkml:trace contextRef="#ctx0" brushRef="#br0" timeOffset="1061">624 116 57,'4'-17'36,"-6"2"-1,2 15 1,0 0-18,13 15-10,-15 5-1,4 12-2,-4 0-2,4 13-1,-5 2 0,4 3-1,-2-2 0,-1 3-1,4-6-1,-5-7-2,6-2-2,-8-17-9,16 4-23,-11-23 1,17 10-2,-17-10 1</inkml:trace>
  <inkml:trace contextRef="#ctx0" brushRef="#br0" timeOffset="1311">785 375 72,'9'14'36,"-12"1"0,17 18 0,-16-1-29,9 10-2,-10 0-1,3-1-2,3-2-3,-8-12-3,7 4-7,-15-28-24,13-3 0,-9-20-1,9-4 0</inkml:trace>
  <inkml:trace contextRef="#ctx0" brushRef="#br0" timeOffset="1482">816 198 75,'4'-32'36,"5"17"-2,-5 1 0,-4 14-30,13-3-4,-13 3-10,0 0-24,0 0 0,0 0-2,0 0 2</inkml:trace>
  <inkml:trace contextRef="#ctx0" brushRef="#br0" timeOffset="1716">1095 383 70,'0'0'35,"0"0"0,19-10 0,-19 10-29,0 0-1,0 0-1,-17-1-1,4 8-1,13-7-1,-28 28 0,14-10 0,-1 4-2,2 3 0,3 2 0,1 0 0,5 2-1,3-6 1,5 1-1,0-5 1,5-1-1,-9-18 2,22 20-1,-9-17 1,0-7 0,3-5 1,-6-9 0,6-5 0,-3-6 0,0-9 1,-1-8 0,2-8 0,-1-9 1,3-4-1,-9-1 1,6 2-1,-8 5 1,3 11-1,-8 9 0,5 16 0,-5 25-1,0 0 0,-10 31 0,7 11-1,0 13 1,4 10-1,2 6-1,3 2 2,4-5-2,3-8 1,3-10-2,-1-16-1,6-4-9,-21-30-26,34-10 0,-17-16-3,9-5 1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5:42.93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129 300 40,'5'-15'32,"-5"15"2,-2-21-1,-6 3-20,8 18-3,-5-21 0,5 21-3,0 0-2,-14-7 0,1 11-2,13-4 0,-26 21-1,13 0-1,-3 1 1,3 5-2,1 3 1,4-1-1,3 2 0,7-1-1,4-3 1,2-7-1,5-3 1,0-9-1,2-3 1,-1-11-1,1-7 0,-5-8 1,-2-4 0,1-3 1,-3-1 0,0 3 0,-3 1 0,-1 5 1,-2 20 0,2-13 0,-2 13 0,0 18-1,0-2 0,1 9 0,2 0 0,2 4-1,0 3-1,1-8-1,3 4-2,-9-28-7,26 28-27,-26-28 1,29 2-2,-15-16 1</inkml:trace>
  <inkml:trace contextRef="#ctx0" brushRef="#br0" timeOffset="452">316 295 60,'0'0'35,"-13"0"-1,16 15 1,-6-2-28,11 14-1,-13-2-1,12 5-2,-7-4-2,1 1 0,1-3-1,-2-9 0,0-15 0,0 0-1,0 0 1,-19-18-1,16 3 0,3-7 1,0-2 0,7 2-1,2-2 1,4 3 1,1 1 0,2 5 0,0 0 1,2 8 0,-4 2 1,-1 8-1,-13-3 1,22 19-1,-14-1-1,2 6 1,-4 3-2,1 4 1,-1-2-1,-2 1 0,-1 0-2,-3-7 0,3 0-4,-3-23-4,7 14-27,-7-14 0,0 0-1,13-25 1</inkml:trace>
  <inkml:trace contextRef="#ctx0" brushRef="#br0" timeOffset="920">698 294 65,'3'-15'35,"-3"15"0,-1-14-2,1 14-28,-16-4-1,0 5 0,3 8-2,-4 3 0,1 8-1,-1 2 0,1 6-1,4 4-1,2 1-1,7 3 0,2-7 1,5-2-2,3-6 1,5-4 1,2-11 0,4-6 1,0-6 1,1-11 1,3-3 0,-3-9 0,2-5 1,-5-8 0,1-2 0,-4-8 0,-1 2-1,-6-5 1,0 6 0,-8 3-1,2 6 1,-4 9-1,-1 9 1,1 5-2,4 17 1,0 0-1,0 0 0,-4 18-1,8 10 0,0 6 0,1 9 0,3 6 0,0 9 0,3 1 0,2-4 1,3-3-1,3-6 0,3-8-1,-2-5 1,3-8-2,0-13 0,3 0-5,-13-26-21,17 7-11,-11-11-1,6 5-1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5:44.9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38 311 67,'-7'-21'37,"7"21"-1,0 0-3,0 0-25,-13 6-2,13 13-1,-6 0-1,5 7-1,-4-2-1,4 2-1,1 0-4,-3-8-2,10 12-14,-7-30-19,0 0 0,-3-17 0,9-2 0</inkml:trace>
  <inkml:trace contextRef="#ctx0" brushRef="#br0" timeOffset="203">32 53 68,'-3'-27'37,"8"13"-4,-5 14 2,-5-15-35,5 15-9,0 0-23,13 22-3,-13-22 0,18 21-2</inkml:trace>
  <inkml:trace contextRef="#ctx0" brushRef="#br0" timeOffset="422">272 216 64,'0'0'35,"0"0"1,-9 28-3,-5-18-28,14-10-3,-28 23 2,17-7-1,-1-1 0,8 2-1,2-2 1,10 4-1,-1-4-1,4 3 0,-2 1 0,0-1-1,-5 1 1,-4-3-1,-4 0-1,-7-3 0,0 2-1,-8-14-4,13 14-21,-14-26-9,20 11 0,-19-20-3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5:45.9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172 313 63,'0'0'36,"0"0"1,-18 4-1,5 5-30,2 8-2,-8-3 0,2 4-1,-1 1 0,1 0-1,4-6 0,4 0-1,9-13 0,-4 15 0,4-15 0,0 0-1,22 14 0,-22-14 0,26 11 0,-26-11-1,23 13 0,-23-13 1,16 21-1,-12-6 1,-4 1-1,-1 3 1,-4 0-1,-2 1 1,0-5 0,-6 1 0,0 0-1,-5-14-1,5 4-3,-10-22-16,23 16-15,-22-20-1,22 20-1,-2-35 0</inkml:trace>
  <inkml:trace contextRef="#ctx0" brushRef="#br0" timeOffset="437">402 312 62,'0'-16'36,"0"16"-1,-22 2 0,22-2-32,-30 27-1,8-7-1,-4 5 0,0 2 0,4 4-2,5 2 0,8-1-1,5-6 0,8-1-2,2-11 1,8-5-1,1-10 1,5-4 0,-3-12 1,5-5 0,-3-4 1,-2-3 2,1 1 0,-8-1 2,3 9 1,-9-2 0,-4 22 0,9-20 2,-9 20-2,0 0 0,-2 26 0,-2-7-1,4 8 0,-3 3-1,9 7 0,-3 0-1,4-3-1,3 1-2,-1-13-5,17 7-24,-13-26-6,13-1-1,-6-17 0</inkml:trace>
  <inkml:trace contextRef="#ctx0" brushRef="#br0" timeOffset="873">635 30 57,'0'0'37,"0"0"0,0 0-1,0 0-23,-6 26-9,9-1 0,-6-4 0,4 11-1,-1 3-1,2 6-1,-2 1 0,0 3 1,0-3-2,4 5 1,-4-2-1,0 1 0,2-1 0,-1 0 1,1-4-1,-1-3-1,3-5 0,-4-8-1,5-2-2,-5-23-4,10 23-21,-10-23-9,7-14 0,-4-10 0</inkml:trace>
  <inkml:trace contextRef="#ctx0" brushRef="#br0" timeOffset="1170">772 423 46,'-14'-10'32,"-4"17"1,-6 2-3,-2-2-35,0 4-23,-2 0-2,2-2-1,0-3-1</inkml:trace>
  <inkml:trace contextRef="#ctx0" brushRef="#br0" timeOffset="1466">814 381 67,'0'0'39,"0"0"-2,-13 26 1,17 1-33,-4 6-2,2 9-1,1 0-1,-3 0-2,3 3-5,-9-24-14,7 2-16,-1-23-1,0 0-2,-1-38 2</inkml:trace>
  <inkml:trace contextRef="#ctx0" brushRef="#br0" timeOffset="1653">826 108 59,'6'-36'37,"-2"4"-2,-4 32-1,13-16-26,-13 16-10,16 25-20,-16-25-12,8 33-2,-6-11 0,8 7 0</inkml:trace>
  <inkml:trace contextRef="#ctx0" brushRef="#br0" timeOffset="1825">1023 371 50,'-9'13'33,"9"-13"2,-16 15-2,3-20-27,13 5-2,-13 21 0,16-5 1,-6 3-2,10 4-1,-1-1 0,5 5 0,-6-1-1,1 3 0,-3-2-1,-9-6-1,-3-2 0,-8-9-3,4 8-4,-16-21-22,13 6-5,0-12-1,16 9 1</inkml:trace>
  <inkml:trace contextRef="#ctx0" brushRef="#br0" timeOffset="4368">1345 160 51,'2'-24'36,"2"5"-1,-16-4 1,12 8-28,-13-4-1,13 19-1,-24-11-2,11 13-1,-6 1 0,3 5-2,-1 0 1,5 8 0,-1 2-1,3 4 0,4-2 1,2 5-2,1-2 2,4 4-1,-1 1 0,2 0 0,-2 1-1,3 1 1,-3 1-1,0-1 0,-3 7 0,3-4 1,-5 5-1,1-3 0,0-2 0,-1-2 1,1-4-1,0-2 0,-1-6 0,1-6-1,4-13-2,-4 13-2,10 0-14,-9-26-20,3 13 0,13-29-1,1 8 1</inkml:trace>
  <inkml:trace contextRef="#ctx0" brushRef="#br0" timeOffset="4773">1326 354 46,'-17'-3'32,"0"6"-1,-5 0-2,-4-9-38,0 6-22,0-2 0,0-2 0,3 1 1</inkml:trace>
  <inkml:trace contextRef="#ctx0" brushRef="#br0" timeOffset="5039">1377 367 76,'0'0'39,"0"0"-2,0 0-8,0 0-24,-3 32-1,2-2-1,-2 4-2,0 5 0,1 3-3,-2-7-2,8 5-6,-18-21-27,18-4 0,-4-15-1,0 0 0</inkml:trace>
  <inkml:trace contextRef="#ctx0" brushRef="#br0" timeOffset="5226">1386 207 60,'-2'-42'37,"8"16"0,-7 1-3,1 25-25,0 0-6,13 1-6,-5 23-22,-8-10-11,8 8-1,-3-2 0</inkml:trace>
  <inkml:trace contextRef="#ctx0" brushRef="#br0" timeOffset="5429">1707 357 55,'0'0'36,"-6"-14"0,6 14-1,-19-1-27,19 1-5,-30 28 0,13-7-1,-5 4-2,0 1-1,0 6-2,5-6 0,6 6-2,2-11 1,12-1 0,-3-20 1,13 20 1,1-17 2,2-7 1,2-5 1,-1-7 1,0 0 1,-7-8 0,6 6 1,-7-5-1,-2 7 0,-2-2 0,-5 18-1,0 0 0,0 0 0,13 9-2,-12 11 1,3 7-1,-2 3-1,1 4-1,1-1 0,3-1-3,-5-12-5,15 5-26,-17-25-2,22-6-2,-12-16 2</inkml:trace>
  <inkml:trace contextRef="#ctx0" brushRef="#br0" timeOffset="5803">1878 123 55,'1'-32'37,"-1"32"0,7-16 0,1 35-24,-10 7-8,2 13-2,-4 7 0,2 8-2,-2 6 1,0 5-2,-5-7-1,2-5 1,1-13-2,-3-9 0,2-8-1,7-23 1,0 0-1,0 0 1,-6-20 0,12-2 1,6-1 1,2-1 1,5 0 0,4 8 1,2 1 0,-2 9 0,-1 6 0,-4 12-1,0 4 1,-5 9 0,-5 1-2,-6 6 1,-7-2-1,-3-2 0,-7-5 0,-2-10-2,-5-6-2,-5-20-6,15 3-26,-7-19-1,15 3-1,1-9 1</inkml:trace>
  <inkml:trace contextRef="#ctx0" brushRef="#br0" timeOffset="6240">2248-5 77,'23'1'38,"-23"18"-2,7 23-8,-8-1-24,-2 13-1,-7 1 1,4 10-2,-4-2-1,-3-4 0,4-1-1,-2-13-1,5-2-2,-3-17-2,14 7-21,-5-33-11,0 0 0,0 0-1</inkml:trace>
  <inkml:trace contextRef="#ctx0" brushRef="#br0" timeOffset="6521">2252 474 42,'0'0'33,"6"15"2,7-2-7,-13-13-12,38 6-9,-18-11 2,11 7-3,-10-8-1,7 0-2,-7-11 1,1 4-1,-5-3-1,-4-2-1,-4 1 0,-6 1 0,-3 16-1,-16-16 0,-6 17 0,-1 8 0,-6 7 0,3 6 0,0 7 0,5 6 1,6 1-1,11 5 1,10-5-1,11-3 1,5-5-1,8-9 0,6-9-1,2-11-2,5-5-4,-12-23-29,21 1-1,-13-15-2,11 3 0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6:24.19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60 138 43,'0'0'30,"-3"-13"3,3 13-2,0 0-19,0 0-4,0 0-1,0 0 1,-2 29-4,-6-10 1,6 12-1,-6 3 1,6 11-2,-5 3 1,3 3-2,-2 3 0,3 1 0,1-6-1,0-4 0,0-9-1,-4-7 1,5-10-2,-1-6 1,2-13-1,0 13-1,0-13-1,0 0-4,15 3-11,-15-3-18,10-14-1,-9-2 1,-1 16 0</inkml:trace>
  <inkml:trace contextRef="#ctx0" brushRef="#br0" timeOffset="483">81 163 32,'-2'-23'31,"2"23"4,-3-15-3,3 15-12,0 0-10,0 0-2,0 0 0,17 31-4,-11-10 0,4 10-2,0 4 1,6 5-1,-2-1 0,2 1-1,-1-7 0,-2-4 0,-3-7 0,0-8-1,-10-14 1,17 5-1,-17-5 1,15-25-1,-5 5 0,-1-6 0,1-6 0,1-2 0,-2-1 0,1 2 0,-1 4 0,-2 4 1,-3 4-2,1 6 3,-5 15-2,6-16 1,-6 16-1,0 0 1,0 0 1,3 23-2,-8-1 2,5 9-1,-4 5 0,1 7 0,1 4 1,0 1-1,0 0-1,-1-2 1,3-5-1,-1-4 0,4-2 0,-2-4 0,2-5 0,-2-2 0,5 0-1,0-8 0,-2-2-1,-4-14-2,0 0-4,0 0-20,6-14-10,-6-14 1,9 5-2</inkml:trace>
  <inkml:trace contextRef="#ctx0" brushRef="#br0" timeOffset="1138">421 469 53,'9'16'33,"-9"-16"-4,20 10 4,2-6-25,-22-4 0,32-13-1,-23-4-1,7 7-2,-8-10 0,1 2-1,-8-1-1,4 5 0,-5-1 0,0 15-1,-10-13 0,10 13 0,-27 9-1,7 5 0,1 10 1,-1 2-1,1 3 1,3 7 0,6 0-1,7 3 2,8-2-2,6-1 1,7-7-1,-1-4 0,0-5-2,5-11 0,1 4-3,-10-26-14,13 11-17,-10-17 0,7 6-2,-7-8 2</inkml:trace>
  <inkml:trace contextRef="#ctx0" brushRef="#br0" timeOffset="1606">805 148 67,'6'-27'35,"-6"27"0,0 0-1,0 0-27,0 0-2,5 24 0,-7 0 0,2 6-2,-2 5 0,1 8 0,1 4 0,0 4-2,-2-3 1,2-2-1,-3 2 0,3-5-1,0-2 0,-1-6 0,1-5 0,0-9-1,1 0-2,-1-21-1,5 21-6,-5-21-27,0-19 1,4-6-2,13 2 2</inkml:trace>
  <inkml:trace contextRef="#ctx0" brushRef="#br0" timeOffset="1887">958 365 65,'-13'0'32,"-10"0"0,-4 8-5,-14-6-22,14 5-3,-11 0-3,2-8-17,10 4-12,4-6-2,22 3-1,0 0-1</inkml:trace>
  <inkml:trace contextRef="#ctx0" brushRef="#br0" timeOffset="2152">1003 38 61,'0'0'36,"0"0"-3,-9 36 2,-4-9-23,16 13-9,-4 9 0,4 11 0,-5 1 0,4 6-2,-4-4 1,1-3-1,2-8-2,-1-11 2,0-9-2,-3-11 1,3-21 0,0 15-1,0-15 0,0-22 0,0 3 1,3-5-1,2-4 1,-1-2 0,3-1 1,3 4 0,2 2 0,1 5 0,0 4 1,3 8 0,-3 6 0,3 7 0,-3 7-1,0 7 1,-2 3-2,1 4 1,-3 4-1,-4-1-1,0 3-1,-5-6 0,3 2-4,-3-28-14,-10 20-17,10-20 1,0 0-1,0-17 1</inkml:trace>
  <inkml:trace contextRef="#ctx0" brushRef="#br0" timeOffset="2589">1259 456 68,'0'0'34,"-14"4"-1,9 17-3,5-21-23,-15 23-5,9 0 0,3 10 0,0-1-1,4 5 1,4-5-2,5-1 1,3-4 0,6-4 0,-1-9 0,3-8 0,0-9 0,4-7 0,-5-10 0,-1-6 0,-7-8 0,1 1 1,-8-3-1,0 5-1,-10-1 1,-6 8 0,-5 3-1,-9 2-1,-1 12-2,-8-10-11,9 14-22,-4-10 1,13 5-2,0-5 1</inkml:trace>
  <inkml:trace contextRef="#ctx0" brushRef="#br0" timeOffset="3057">1667 459 64,'0'0'33,"0"0"0,-4-20-1,4 20-24,0 0-4,0 0-1,-20-9-1,20 9-1,-28 13 0,11-2-1,-1 7 0,1 4 0,3 1-2,-1 0 0,8 3 0,0-4 0,10 0-1,1-6 0,7-3 2,3-7 1,0-6 0,2-3 2,-3-9 1,1-4 0,-3-14 0,-3-5 1,1-13-1,0-4 0,-8-14-1,6 4 1,-5-9-1,1 9 1,-3 4-2,0 11 1,0 8-1,1 13 1,-2 7-1,1 19 0,0 0-1,2 26 1,0 7 0,1 11 0,-2 8 0,4 9 0,0 7 0,3 2-1,0-3 1,1-8 0,0-8-1,1-9 0,1-9-1,-2-8 0,0-8-2,-9-17-3,21 21-14,-21-21-18,18-19 1,-10-6-2,11 2 0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6:28.0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67 105 55,'0'0'35,"-22"-6"-1,22 6 0,-16-11-26,16 11 0,-3-13-3,3 13-1,6-21 0,-6 21-1,22-20-1,-6 10 0,1 0 0,3 3-1,1 2 0,0 4 0,0 2 0,0 7 0,-3 5-1,-1 5 1,-4 7 0,-7 8-1,-6 6 1,-5 2 0,-3 4-1,-10-1 0,0 1 1,-4-4-1,-1-2 0,1-5 0,2-5 0,-2-1 0,2-8-1,2-3 1,4-4-1,-2 0 1,16-13-1,-19 10 1,19-10 0,0 0 1,0 0-1,0 0 1,0 0-1,0 0 1,23-4 0,-5 10-1,3 2 1,5 4-1,1 1 1,-1-3-1,-2 2 0,-2-8-1,0 2-2,-9-14-5,14 14-23,-15-22-6,5 3-1,-10-7-1</inkml:trace>
  <inkml:trace contextRef="#ctx0" brushRef="#br0" timeOffset="765">592 186 78,'0'0'37,"0"0"-1,0 0 0,1-13-33,-1 13-2,0 0-2,-13 4-3,12 12-18,-12-16-13,13 0 0,-14 19-2,15-2 1</inkml:trace>
  <inkml:trace contextRef="#ctx0" brushRef="#br0" timeOffset="968">604 515 59,'0'0'36,"-6"21"-1,6-21 1,-18 15-18,4-9-14,-2 3-1,-3-3-1,3-2-4,5 15-14,-5-25-19,16 6-1,-4-14-2,14 1-1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0:59.01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279 56 71,'0'0'35,"0"0"0,-13-3 0,-8-1-27,4 10-3,-15-8-1,3 5-1,-7-1 0,2-1-2,3-2 0,5 1 0,2-3 0,8 3 0,16 0-1,0 0 1,0 0-1,0 0 1,0 15-1,5-2 1,-1 5 0,0 6 1,-4 7 0,5 9-1,-5 5 1,4 9 0,-4 4 0,4 5 0,1-4 0,2 5-1,-3-9 0,-2-2-1,2-7 1,-4-10 0,-3-5-1,2-12 1,-3-2-1,4-17 0,0 0-2,0 0-1,0 0-3,-16-15-31,27-1-2,-6-16 0,8 10-1</inkml:trace>
  <inkml:trace contextRef="#ctx0" brushRef="#br0" timeOffset="499">239 382 87,'0'0'36,"-21"4"0,-2-2 0,10 5-31,-12 0-3,-3-2-5,8 4-31,-10-8-2,11 4 1,3-7-3</inkml:trace>
  <inkml:trace contextRef="#ctx0" brushRef="#br0" timeOffset="842">266 389 75,'0'0'36,"-11"21"-2,16 6 1,-10-5-29,10 15-2,-4 6 0,8 9-2,4-2-1,3 1-1,3-8 1,2-4-1,6-14 1,-3-9-1,-1-17 1,-2-17 1,-7-13-1,-2-14 1,-6-8-1,-4-5 1,-10-3 0,-4 7-1,-5 7 0,-2 16-1,-7 13 0,-2 12-2,1 16-2,-9 2-26,15 16-7,4-4 0,13 3-1</inkml:trace>
  <inkml:trace contextRef="#ctx0" brushRef="#br0" timeOffset="1217">528 434 59,'-5'13'36,"13"11"0,-2 1-1,7 24-12,-11-9-18,11 6-3,-5-9 1,-2 0-3,-6-13 1,-5-8-1,5-16 0,-17-18 1,8-8-1,0-10 0,4-7 1,2-1 0,4-7-1,11 7 1,1 5 1,6 8-1,1 6 0,3 8 0,-1 8-1,-5 6-2,2 12-4,-19-9-31,9 20 1,-9-20-1,8 19-1</inkml:trace>
  <inkml:trace contextRef="#ctx0" brushRef="#br0" timeOffset="1576">771 419 80,'-3'15'36,"6"13"0,-1 1 0,6 22-30,-3-11-3,1 6-2,-4-7 0,-2-5-2,-2-9 0,2-25 0,-15 7 0,6-27 0,4-9 0,0-8 1,2-4 1,6-5 0,4-2 1,9 10-1,0 3 2,5 12-1,-1 8 0,3 15 0,-3 13-1,1 14 0,-5 10 0,-5 11-1,-4 1-1,-4 3 0,-1-8-1,-5-8 0,1-7-1,2-29 0,-7 14-1,3-32 2,7-4-1,-2-12 3,5-4-1,3-6 2,-1-2 1,10 7 1,-4 4 1,7 11-1,-4 5 1,3 17-1,-1 14 0,-2 13 0,-2 8-2,-3 11 0,-4 8-2,-5-6 0,-3 5-3,-9-21-9,8 5-25,-5-20 1,6-15 0,0 0-2</inkml:trace>
  <inkml:trace contextRef="#ctx0" brushRef="#br0" timeOffset="2090">1170 438 88,'0'0'36,"-16"22"-1,22 14 2,-6 4-32,5 12-3,-2 1 0,4-1-2,4-4 0,0-10-2,4-9 1,-1-16-1,1-13 0,-1-18 2,2-7 0,-1-11 0,-4-5 1,-2-10 0,-2-1 0,2 5 2,-5 1-1,3 15 0,-5 8 1,-2 23-1,13 6 0,-6 22 0,2 13 1,1 12-3,-1 3 1,-2 2-2,2-3 0,-6-12-3,7-3-5,-10-23-29,0-17-1,5-15 1,7-13 0</inkml:trace>
  <inkml:trace contextRef="#ctx0" brushRef="#br0" timeOffset="2480">1558 0 60,'0'19'38,"0"15"-1,-3-1 1,6 21-13,-3-10-18,4 14-1,-4-2-1,2 7-1,-2-1-2,4 6-2,-5-2 1,1-2-1,1-7 1,-1-3-2,0-8 0,0-9-2,2 0-1,-2-37-8,1 27-26,-1-27 1,0 0-2,15-34 0</inkml:trace>
  <inkml:trace contextRef="#ctx0" brushRef="#br0" timeOffset="2839">1854 488 75,'-12'-16'35,"3"3"1,-8-5-2,0 16-26,-5-2-3,3 16-1,-3 6-1,5 10-1,-1 11-1,10 4-3,2 4 0,3-5 0,7-5 0,1-16 0,5-8 0,3-15 0,4-6 1,-2-19 2,2-10 0,1 3 1,-7-5 0,5 9 0,-7 2 1,0 13-1,-9 15 0,0 0 1,10 30-1,-3 7-2,-3 2 2,5 7-2,0-2 1,4-2-1,0-13-1,0-17-4,11-7-30,-13-25-1,6-5-1,0-18-1</inkml:trace>
  <inkml:trace contextRef="#ctx0" brushRef="#br0" timeOffset="3494">2151 466 89,'0'0'40,"0"0"-2,0 0 2,0 0-29,0 0-7,-6 17-1,6-17-3,0 25-4,-13-21-30,14 13-4,-1-17-1,-6 23-1</inkml:trace>
  <inkml:trace contextRef="#ctx0" brushRef="#br0" timeOffset="3682">2184 723 94,'0'0'38,"4"15"1,-20-14-1,24 13-33,-21-4-2,0 2-3,-3 1-2,-10-11-34,26-2-2,0 0-1,2-16-1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6:31.9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240 114 65,'-1'-23'35,"1"23"-1,-13-14-1,13 14-27,-20-6-2,4 13-1,-3-3 0,0 5-1,-4 1 0,4 6-1,2 0 2,2 1-1,7-1 0,5 3-1,4-3 1,8 3-1,4-2 1,3 3-1,1 2-1,2 6 0,-2 3 0,-1 7 0,-3 0 0,-5-1 1,-7 1-1,-1 1 0,-7-4 0,-2-5 1,-1-7-1,-6-4 0,-1-6 0,-2-6 0,-1-4 0,-2-4-1,5-5-1,-1-6-1,5 7-2,-9-20-16,22 25-16,-8-28 1,8 28-2,13-23 1</inkml:trace>
  <inkml:trace contextRef="#ctx0" brushRef="#br0" timeOffset="515">288 500 65,'25'-1'35,"-25"1"-1,26-17 0,-16-4-27,9 8-2,-13-11-1,2 5-1,-5-3-1,-3 3 0,-4-1-1,-2 6 0,6 14 0,-25-15 0,25 15 0,-26 15-1,10 2 1,3 11-1,2 6 1,4 5-1,4 6-1,7 0 0,5 1-1,7-7-1,10 1-2,-5-20-2,14 4-1,-10-22-1,8 4 1,-11-22 2,4-3 2,-10-12 2,-3-6 3,-3 5 3,-9-8 2,5 15 1,-9-7 0,9 21 0,-6 11-1,0 0-1,0 0-2,3 28-1,-3 0-1,0 4-1,0 0 0,-3 1 0,0-4-1,-1-10-1,-2-5 1,6-14 0,-13-7 0,7-9 1,2-7 0,4-8 1,0-6 1,6-1-1,-1-2 2,7 6-1,-1 4 1,4 5-1,-1 7 0,2 12 0,0 9-1,0 11 0,-1 12 0,-1 3-1,-1 3 1,-3 4-2,0-1 0,-2-8 0,-4-3-1,-4-11 0,0-13 1,0 0-1,3-16 0,0-8 1,3-3 1,4-3 1,3-5 0,5 3 0,1 2 1,3 5-1,-3 5 1,3 10 0,-4 7-1,0 14 0,-2 7 0,-2 11 0,-2 4-1,1 9 0,-5 1 0,-2 1 0,-2-4-2,-1-8-1,0 0-3,-3-32-15,-8 19-16,8-19-1,1-16 0,0-6 1</inkml:trace>
  <inkml:trace contextRef="#ctx0" brushRef="#br0" timeOffset="1389">1119 375 74,'8'-21'36,"-8"21"-2,0 0 0,0 0-31,-21 13-1,3 9 0,-3 4-1,-1 10-1,0 5 0,0 4 0,5 1-1,6-6 1,8-2-2,3-12 1,7-7 0,-7-19 1,24 3-1,-9-16 2,1-9 0,1-4-1,-2-9 2,1-2-1,-6-2 1,1 2 1,-6 4-1,0 9 1,-2 3-1,-3 21 1,0 0-1,0 0 0,5 31-1,-1-2 0,-1 7-1,3 3 0,-2 1-1,0-2-3,7 5-6,-13-25-28,17-2 2,-15-16-3,21-10 2</inkml:trace>
  <inkml:trace contextRef="#ctx0" brushRef="#br0" timeOffset="1779">1245 408 76,'0'0'35,"8"40"-2,-8-18-7,7 16-23,-5-2-1,2 0 0,-1-6-1,-6-5-1,-1-12 0,4-13 0,-15-4 0,8-9-1,3-6 2,2-7 0,4-5 1,2 1 0,8-3 0,7 5 1,-2 4 1,9 3-1,-4 3 0,-1 7 0,0 6 0,-1 8-1,-1 7-1,-6 9 0,0 7-1,-3 7 0,0 6 0,-3 6 0,-2 1-2,-2-7 0,-2 3-4,-10-26-13,14 7-18,-5-23 0,4-17-2,0-15 1</inkml:trace>
  <inkml:trace contextRef="#ctx0" brushRef="#br0" timeOffset="2185">1609-2 77,'-13'5'36,"13"-5"-1,0 0-8,13 20-22,-11-7 0,6 13 0,-5-3 0,4 12-3,-2 1 1,2 9-1,-4 4 0,1 3 0,-4 3-1,5-1 0,-5-1-1,-3-2 0,1-5 0,-1-8 0,0-6-2,-2-11-1,6-2-3,-1-19-18,0 0-14,-10-24 1,22 11-1,-5-19 1</inkml:trace>
  <inkml:trace contextRef="#ctx0" brushRef="#br0" timeOffset="2465">1745 362 54,'-24'5'32,"-4"5"-3,-11 1-2,3-9-45,-2 6-11,9-4 0,5-8-2</inkml:trace>
  <inkml:trace contextRef="#ctx0" brushRef="#br0" timeOffset="2699">1768 338 76,'0'0'37,"-18"13"-1,19 12 1,-8-3-32,15 17-2,0 3-2,0 6 1,2 1-4,-5-10-2,6 10-12,-13-29-21,10-7 1,-8-13-1,-1-20 1</inkml:trace>
  <inkml:trace contextRef="#ctx0" brushRef="#br0" timeOffset="2871">1787 124 67,'0'-52'35,"6"19"-1,-3 5-2,1 15-30,-4 13-16,13 18-19,-4-1 1,-8 6-4,12 12 1</inkml:trace>
  <inkml:trace contextRef="#ctx0" brushRef="#br0" timeOffset="3058">2065 490 79,'0'0'36,"13"-8"-1,-13 8 0,0 0-32,-13-13 0,13 13-2,-26 16 0,11-2 0,-5 6 0,1 9 0,1 2 0,5 5 0,4-3 0,10 0 0,1-5 0,5-4 0,7-5 0,4-9 0,2-7-1,0-6-2,4-4-1,-10-20-14,13 8-19,-8-9-2,4 5-1,-2-4 1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6:35.8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100 198 76,'0'0'36,"0"0"0,3 20-2,-6 6-31,0 19 0,-4 4 0,-1 17-1,-2 3 1,0 4-2,0-5-1,-2-9 1,4-11-1,-1-13 1,0-15 0,9-20-1,-13-8 1,13-15 0,0-9 0,3-8 0,2-9 0,0-6-1,8-7 1,-2-2-1,7 0 0,-3 0 0,1 5 0,0 2 0,-2 11 0,-1 7 0,-3 7 0,0 11 1,-10 21-1,13-11 1,-13 11-1,12 30 0,-3-2 1,-1 10-1,2 4 0,1 10 0,-3 4 1,2 5-1,2 0 0,-3 0 0,-2-3 0,-1-3 0,-3-5-1,-1-10 1,3-6 0,-7-10-1,4-5 0,-2-19 0,0 0 0,0-19 0,0-4 0,-5-6 0,-2-4 0,0-7 0,-5 3-1,-5 3 1,-2 10-1,-5 2-2,6 22-7,-16-4-25,16 9 0,-3-2 0,21-3-1</inkml:trace>
  <inkml:trace contextRef="#ctx0" brushRef="#br0" timeOffset="639">363 402 86,'10'13'35,"-4"15"0,-7-8-9,9 24-23,-3-5-1,-1 10 0,-3-7 0,2-4-1,-3-9-1,2-9 1,-2-20-1,0 0 1,0 0-1,-9-23 1,8-3 0,1-6 0,1-6 0,2-2-1,1 1 0,5 4 0,3 4-1,-1 7-1,9 13-2,-8-6-8,17 23-25,-9-5 2,11 12-2,-10-5 2</inkml:trace>
  <inkml:trace contextRef="#ctx0" brushRef="#br0" timeOffset="920">706 465 71,'0'0'34,"7"-13"-1,-7 13-3,0 0-25,0 0-2,-16 17-1,2 5-1,1 7 0,-3 4-2,-1 5 0,2 1-1,-1-7 0,10-3-1,2-12 0,7-2 1,-3-15 0,13-7 1,0-5 2,1-11 0,4-2 1,-4-7 2,2 6 0,-4-6 0,2 12 0,-8-5 0,-6 25 0,20-14 0,-20 14-1,19 23 0,-7 4 0,-5 8-2,0 9 1,-3 7-2,-1 5 2,-4 5-2,-3 6 1,1-2 0,-3 0 0,0-7 0,-1-4-1,0-8 1,1-6-1,-3-10 1,-2-15-2,-2-8 0,-9-10-1,5-9-1,-5-12-4,13 5-20,-10-26-12,15 6 1,-5-11-1,14 7 1</inkml:trace>
  <inkml:trace contextRef="#ctx0" brushRef="#br0" timeOffset="1482">914 456 47,'-13'7'34,"-5"3"2,9 16-2,-7-10-11,20 22-20,-8-2-1,7 4 1,1-7-2,6-4 0,3-12-1,6-5 1,0-12-1,4-10 1,-1-8-1,2-5 1,-5-7 0,1-5 0,-7 2 1,-4 2-1,-2 5 1,-2 6-1,-4 7 1,-1 13 0,0 0 0,-1 30-1,-1-2 0,2 9 0,0 5-1,3 3-1,2 5-4,-10-21-12,18 7-20,-7-22 0,11-3-1,-17-11 1</inkml:trace>
  <inkml:trace contextRef="#ctx0" brushRef="#br0" timeOffset="1825">1182 495 72,'0'0'35,"0"0"-2,-4 36 1,8 2-31,-4 3-1,0 4-1,0-3 0,0-6 0,0-10-2,-4-10 0,4-16 1,0 0-1,-8-29 0,8 0 0,3-7 2,2-6-1,2-3 2,6 6 0,-3 2 1,7 10-1,-4 8 1,5 15-1,-2 9-1,-3 17 1,-5 10-2,-2 7 0,1 5-1,-5-4 1,1-1-2,-6-7 1,3-6 0,0-26-1,-4 14 0,4-14 1,0-31 0,2 8 0,4-3 1,3-5 1,3-2 0,2 5 1,-2-1 0,2 13 0,-1-1 1,3 16-1,-2 2-1,1 16 1,-2 8-2,-3 6 1,2 6-2,-5 1-2,4 5-3,-19-18-23,14 6-7,-6-31 0,13 14-2</inkml:trace>
  <inkml:trace contextRef="#ctx0" brushRef="#br0" timeOffset="2340">1560 586 72,'0'0'34,"0"0"-1,3-13-8,14 16-19,-4-8-1,7 0 0,-5-4-1,2-1 0,-7-4-2,-1-1-1,-6-1 0,-6 0-1,3 16 0,-19-18-1,3 18 1,-4 8 0,1 8 0,0 10 0,0 8 1,5 3 0,4 7-1,7-1 0,6-1-1,3-7-2,11 3-7,-8-24-25,21 0 0,-5-25-2,5 1 2</inkml:trace>
  <inkml:trace contextRef="#ctx0" brushRef="#br0" timeOffset="2636">1774 469 76,'0'0'35,"0"0"-1,-3 38-6,-4-12-25,13 10 0,-5 0-1,3 2 0,-1-5-2,-3-4-1,-1-8-1,1-21-1,-15 4 0,4-21-1,6-4 0,-2-9 2,7-2 1,3-4 2,7-5 1,13 9 3,0 2 0,11 14 0,-5-3 0,3 15 0,-9 1-2,4 14-1,-9 7-1,-3 8 0,-6 7 0,-3 1-1,-5 3-1,-2-1-1,-1 4-4,-13-23-20,12 9-9,3-26-2,0 0-1</inkml:trace>
  <inkml:trace contextRef="#ctx0" brushRef="#br0" timeOffset="3026">2173 0 62,'0'0'35,"13"22"0,-14-9-1,12 18-27,-9-11-2,2 11 1,-5-7 0,5 10-2,-7-5 0,3 4-1,-1 0 0,-2 4-1,3-1 0,-2 4-1,-1 4 0,3-2 0,-4 1-1,4 1 1,0-2-1,0-4 1,0-3-1,4-5 1,-1-4-1,2-4 0,1-2-1,-6-20-1,17 23-3,-17-23-15,22-13-18,-8-8 0,15-3-1,-6-16 1</inkml:trace>
  <inkml:trace contextRef="#ctx0" brushRef="#br0" timeOffset="3338">2393 378 54,'-23'-9'34,"-6"10"0,-10 5-1,4 10-16,-7 4-35,-16-18-14,2-4-2,-5-6 0,5-10-2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6:45.5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104 85 76,'-16'-16'36,"16"16"-2,0 0 2,-11-15-29,11 15-1,0 0-2,15 28 0,-6-10-2,4 6 0,3 3-1,-1 5 0,2 1-1,-1-5-2,-1-1-1,-15-27-7,20 22-23,-20-22-2,-4-19-1,-5-9-1</inkml:trace>
  <inkml:trace contextRef="#ctx0" brushRef="#br0" timeOffset="203">146 3 78,'-3'-17'35,"3"17"0,0 0 0,0 0-27,-4 23-3,-2 4 0,1 12-2,-2 3 0,-2 4-1,-2-4-2,-4-3-2,6 1-3,-11-25-15,16 6-17,4-21 1,0 0-1,0 0 1</inkml:trace>
  <inkml:trace contextRef="#ctx0" brushRef="#br0" timeOffset="375">204 138 64,'12'-23'35,"-12"23"-1,-12 3 0,1 12-14,-11-3-20,-9-7-8,3 10-25,-11-11 0,4 4-3,-3-14 1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6:47.7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87 129 80,'0'0'36,"-6"-13"-1,6 13-9,0 0-19,-4 32-2,-5-7 0,5 13-1,-4 6 0,3 11-1,-3 5-1,1 1 0,1-2-1,1-8 0,-1-7-1,1-11 1,0-12-1,5-21 1,0 0 0,0 0 0,-10-31-1,10 3 1,1-10-1,0-4 0,5-9 0,0-2 0,0-2-1,4-2 1,3 2-1,1 1 2,2 7-2,0 3 0,-3 14 2,2 3-1,-4 8 1,-11 19-1,22-8 0,-22 8 1,20 33-1,-7-1 1,-3 11-1,-1 9 0,0 8 1,-1 4 0,1 2 0,-3-5 0,-2-4-1,-1-9 0,0-14 0,-1-8 0,-1-9-1,-1-17 0,0 0 0,0-23 0,-1 1 0,-5-8 0,-3 2 1,0-1-1,-2-1 0,-5 10 0,0 7-1,-6 4-2,6 15-9,-13-9-23,15 5-1,-5-7 0,19 5-1</inkml:trace>
  <inkml:trace contextRef="#ctx0" brushRef="#br0" timeOffset="796">431 310 85,'0'0'34,"0"0"1,-13 3-5,13-3-27,-26 24 0,7-10 0,-1 2 0,8 3 0,7-3-1,10 3 0,8-3-1,6 2 1,3-2-2,1 1 1,-3-1-1,-5 3 0,-8-1 0,-7-3-1,-4-1 0,4-14-1,-20 28-1,-2-25-2,13 11-11,-11-19-20,20 5 1,-22-18-1,22 18 0</inkml:trace>
  <inkml:trace contextRef="#ctx0" brushRef="#br0" timeOffset="1170">618 315 81,'0'0'35,"-18"-2"0,18 2-2,-17 15-30,4-1 0,0 4 1,6 5-1,2 2 0,8-2-2,6 2 0,8 2 1,1-6-2,1 1 1,-2-3-1,-5 0 1,-7-3-1,-9-3-1,-9-1 0,-9-6-1,1 1-2,-10-15-10,11 8-23,-2-12 2,22 12-1,-14-28 0</inkml:trace>
  <inkml:trace contextRef="#ctx0" brushRef="#br0" timeOffset="1466">731 323 85,'0'0'35,"-13"8"-1,13 24-2,-9-9-27,9 11-3,-3 1 1,6 1-2,6-1-2,1-5 1,6-9 0,1-7-1,2-12 0,3-9 1,-1-6 0,0-7 0,-6-10 0,-2 1 1,-4-1 0,0 2 1,-5 3 0,-2 6 0,1 4 0,-3 15 0,0 0 0,0 0-1,5 30 0,0-3-1,-5 3-1,4 2-1,5 4-2,-11-15-11,17 6-22,-15-27 2,33 15-3,-20-27 2</inkml:trace>
  <inkml:trace contextRef="#ctx0" brushRef="#br0" timeOffset="1794">1050 385 63,'0'0'34,"0"0"0,13 19-5,-11-6-6,11 20-18,-9 4-2,5 8-1,-5-4-1,-4-7-2,-1-1 0,-6-12 0,7-21-1,-13 7 0,7-20 1,1-11-1,3-3 3,6-3 0,5-9 1,7 8 0,-2-2 2,8 11 0,-5 0 0,5 10 0,-5 8-2,2 11 0,-2 11 0,-1 8-1,-4 2-2,-1 8 1,-3 1-1,-4-5-1,-4-1 0,0-11 0,-1-7 0,1-13 0,0 0 0,-18-31 0,20 5 2,2-2 0,5-4 1,5-1 1,-1 1 0,7 7 1,-1 4-1,4 10 0,-4 2 0,0 11 0,-3 5-2,1 10 1,-4 2-1,0 9-1,-3 4 1,-4 0-2,1 5-2,-7-12-7,12 8-26,-12-12 1,10-3-1,-10-18-1</inkml:trace>
  <inkml:trace contextRef="#ctx0" brushRef="#br0" timeOffset="2371">1563 534 64,'0'0'34,"0"0"0,0 0 0,0 0-21,29-2-3,-15-10-3,11 7-1,-5-7-2,5 3 0,-7-7-1,1 2-1,-9-2 0,-1 1-1,-5 2-1,-4 13 0,-8-19 0,-5 19 1,-5 6-2,-1 8 1,-2 8 0,-4 4 0,5 8 0,7 4-1,4 0 1,11-2 0,6-2-1,10-6 0,8-8 0,4-11-2,5-2-4,-15-23-23,21 1-8,-11-15 1,8-1-2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6:55.1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325 34 77,'6'-24'35,"-6"24"-1,-15-14 1,15 14-31,-31 4-1,4 3-1,-11-1 0,-1 4-1,-6-2 0,6 2 1,2-4-1,9 0 0,5-5 1,23-1 0,-18-1 0,18 1-1,0 0 1,0 0 0,0 0 0,18-12-1,-18 12 0,0 0-1,8 19 1,-7-2 0,2 5-1,-1 7 1,-2 5 0,0 2 0,0 2 0,0 0 0,0-3 0,0-1-1,-5-3 2,5-4-2,-3 0 0,2-1 1,1 0-1,0 0 1,0 1-1,1-4 1,2-1-1,-1-8 0,1 0-1,-3-14 0,0 0-2,0 0-2,0 0-5,1-21-26,11 6-3,-7-9 1,8 8-1</inkml:trace>
  <inkml:trace contextRef="#ctx0" brushRef="#br0" timeOffset="484">234 346 83,'0'0'35,"-18"-9"0,18 9-1,-35 9-31,3-3-2,1 2-7,-10-8-28,14 3 0,3-7-2,24 4-1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6:58.82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21 317 79,'-12'-21'36,"12"21"-1,0 0 0,0 18-26,-3-4-4,5 16 0,-7 0-1,7 8-2,-4 3 1,1 2-2,-1-7-1,1-2-1,2-8-2,-1-26-4,6 24-24,-10-39-6,8-1 0,-7-16-1</inkml:trace>
  <inkml:trace contextRef="#ctx0" brushRef="#br0" timeOffset="218">11 53 73,'-3'-28'33,"4"12"1,-1 16-2,-3-17-29,3 17-14,5 17-21,-5-17 0,12 21-3,-2-6 2</inkml:trace>
  <inkml:trace contextRef="#ctx0" brushRef="#br0" timeOffset="452">236 252 69,'0'0'35,"-8"18"-1,-6-4 0,4 11-29,-5-7-1,5 7 0,-2-6 0,7 4-1,2-2-1,12-1 1,3-2-2,3-4 1,0 0-1,0-1 0,-15-13 0,14 25-1,-14-25 0,-10 19 0,-3-12-1,-7-1-2,6 8-5,-18-12-27,32-2-1,-23-2-1,23 2 1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6:59.6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34 443 79,'0'0'37,"-14"25"-3,9-6 2,6 10-32,1 2-2,0 7 0,-2-7-1,0-2-1,-2-8-1,-3-7 1,5-14 0,0 0-1,-10-19 0,6-3 1,4-4 0,4-6 1,0-2 0,8 3 0,-2-3 0,10 8 2,-5 0-2,7 10 2,-2 3-2,-1 11 2,-2 7-2,-4 9 1,0 10 0,-4 3-1,0 9-1,-5 2 0,1 1 0,-10-4-3,5 3-2,-13-25-17,13 6-16,0-19 2,0 0-3,-3-22 3</inkml:trace>
  <inkml:trace contextRef="#ctx0" brushRef="#br0" timeOffset="359">269 446 74,'0'0'34,"0"0"-1,0 16-6,8 10-21,-9 2-3,5 9 0,-2-3 0,5 3-1,3-9-1,3-2 0,0-13 0,9-3 0,-5-13 0,4-5 0,-4-8 1,-2-8-1,-7-3 0,1-2 0,-9-4 0,-4 2 0,-7 2-1,-2 4 0,-6 5-1,-2 6-2,0 14-6,-13-5-26,9 10 0,3-5-2,8 2 1</inkml:trace>
  <inkml:trace contextRef="#ctx0" brushRef="#br0" timeOffset="718">492 41 61,'-9'-23'38,"9"23"-1,-4-19 0,8 36-16,-4-17-16,13 38-1,-11-7-1,2 11 0,-2 4-2,2 8 1,-1 2 0,-3 1 0,0-2-1,0-3 0,1-4 0,1-1 0,2-8 0,-2-4-1,3-3 0,3-8-2,-3-3-1,-5-21-3,31 26-17,-20-35-15,16 2 0,-9-16-1,10 1 1</inkml:trace>
  <inkml:trace contextRef="#ctx0" brushRef="#br0" timeOffset="998">753 447 49,'-22'-5'32,"-1"13"0,-6-2-1,-6 1-21,0 3-34,-10-8-4,3-6-3,6-4 0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01.3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9 411 83,'0'0'37,"-9"-13"-2,22 16 0,-13-3-30,4 22-1,-4-4 1,5 11-2,-1 3 1,5 9-2,1 2 0,1 0-1,0-2-1,2-6-2,0-3-3,-13-32-9,18 21-24,-18-21 1,16-23-2,-16-7 2</inkml:trace>
  <inkml:trace contextRef="#ctx0" brushRef="#br0" timeOffset="203">152 386 74,'-1'-26'36,"1"26"0,1-17-1,-1 17-29,9 22-1,-9 4-1,0 4-1,-3 9-1,1 3 0,-5 4-2,1-1 0,-5-6-3,6 8-7,-3-21-27,11-2 1,-3-24-2,0 0 0</inkml:trace>
  <inkml:trace contextRef="#ctx0" brushRef="#br0" timeOffset="500">407 453 55,'0'0'35,"-9"-19"0,9 19-1,-22-17-10,22 17-22,-33 17 1,11 3-2,-4 2 2,0 10-2,2 1-1,0 3-1,7 1 0,5-7-1,11 0 0,2-11-1,11-4 0,-12-15 1,28 2 1,-11-12 1,3-7 2,-1-3-1,-3-8 2,-2 1 0,-2-7 0,1 10 1,-9-5 0,5 10 0,-6 2-1,-3 17 0,6-15-1,-6 15 0,4 23 0,-4 1-1,4 5-1,-2 5 0,2 4-2,-1 0-2,6 5-4,-14-17-27,24-3-2,-6-23 0,12-1-3</inkml:trace>
  <inkml:trace contextRef="#ctx0" brushRef="#br0" timeOffset="921">564 100 88,'0'0'36,"-13"14"0,15 20-7,-2-3-25,0 11 0,-5 2-1,5 8 1,-1-3-1,4 3 0,-2-5-1,7-3-1,-4-3 0,0-5-1,1-3-2,-4-7-3,12 8-16,-13-34-16,20 21-1,-20-21 0,23-4 0</inkml:trace>
  <inkml:trace contextRef="#ctx0" brushRef="#br0" timeOffset="1155">709 472 73,'0'0'36,"-1"-13"1,1 13 0,-5 13-29,10 11-4,-7-1 0,2 8-3,2 4 0,-7-8-5,14 14-16,-9-24-16,0-17 0,0 0-1,13-4 1</inkml:trace>
  <inkml:trace contextRef="#ctx0" brushRef="#br0" timeOffset="1311">712 284 78,'1'-37'35,"-2"1"-2,7 23-5,-5-10-25,-1 23-12,0 0-23,0 0-1,18 7-3,-18-7 1</inkml:trace>
  <inkml:trace contextRef="#ctx0" brushRef="#br0" timeOffset="1529">1037 496 72,'9'-20'35,"-9"20"-1,-6-20 0,6 20-26,-10-18-7,10 18 2,-20-5-3,20 5 2,-25 13 0,8 1-2,-2 5 2,2 6-2,0 1 0,-1 1-2,7 6-1,-1-5-2,13 8-1,-3-13 0,13 6 0,-2-11 2,5-1 2,2-6 2,-3-9 2,3-2 1,-9-15 3,8 4 0,-9-14 0,5 1-1,-5-11 0,4 0-1,-1-11-1,7-2 0,-5-5-1,5-5 1,-3-4-2,-3 2 1,-1-1-2,-2 8 2,-5 2 0,1 11-1,-3 5 0,-3 10-1,1 8 1,2 17-1,0 0 0,-4 35 0,4 4 0,0 11 0,-4 11 0,4 7 0,-2 5 1,1-1-1,4-7 1,2-10-1,6-10 1,2-12-1,4-10-1,-1-14-1,4-6-3,-7-25-16,16 3-19,-7-15 1,7-1-2,-8-7 1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05.3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200 388 68,'0'0'36,"-8"-28"-2,8 28 2,-18-29-29,18 29-1,-17-16-2,17 16 0,-25-5-1,11 11-1,-5 1 1,4 8-2,-6-1 1,3 11-1,1-1 0,4 5-1,4 0 0,5-3 0,1 0-1,7-4-1,8-4 1,1-6 0,0-5-1,4-4 2,1-9-1,-5-7 1,1-5 1,-2-7-1,-3-7 2,-1 1-1,-6-1 0,1 1 0,-3 3 0,0 9 1,0 3-1,0 16 1,0 0-1,3 16 0,-2 8 0,6 7 0,-1 5-1,3 1-2,-1 8-1,-2-15-8,15 6-27,-8-20 1,4 0-1,-17-16-1</inkml:trace>
  <inkml:trace contextRef="#ctx0" brushRef="#br0" timeOffset="436">324 355 63,'0'0'32,"0"22"1,7 2-1,-11 1-26,8 8-2,-7-4-1,7 0-2,-5-5 0,1-5-1,0-19 0,-9 14 0,9-14 0,-8-17 1,3-2 0,2-4 0,3-6 2,5 2-1,-1-6 0,9 4 2,0-1-2,4 10 2,-1-1-2,3 11 1,0 4-2,1 15 1,1 7 0,-2 10-1,-3 3 1,-3 7-2,-3 3 1,-2-2-2,-3 2 0,-5-11-3,4 9-9,-14-22-24,14 2 1,-4-17-2,0 0 1</inkml:trace>
  <inkml:trace contextRef="#ctx0" brushRef="#br0" timeOffset="811">733 446 79,'0'0'37,"10"-26"-1,-10 26-9,3-22-17,-3 22-5,-3-17 0,3 17-2,-15-7-1,2 8-1,-3 5 0,-3 6 0,-2 2-1,0 6 0,1 5-1,4 2 0,3 5-1,7-2 0,8 2 0,5-10 0,7-2 0,7-9 0,2-6 1,3-11 2,0-7-1,3-7 1,-4-8 1,-1-5 0,-3-12 0,-2-2 0,-6-12-1,-5-5 0,-3-4 1,-2 4 0,-5 3-1,2 9 0,-6 10 0,3 13 0,3 29 0,0 0 0,-17 18-1,16 15 0,-2 10 0,0 9 1,3 6 0,4 1-1,6 0 2,3-4-2,3-8 0,2-9-2,3-9-1,-3-26-15,11 0-21,-9-24 0,6-5-2,-6-21 1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09.5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413 10 65,'0'0'36,"0"0"-3,4-13 3,-4 13-26,0 0-4,-30 2-2,8 7-1,-11 0-2,-7 0 0,-6-2 0,0 2 0,3-3-1,3-2 1,12-4-1,10 0 0,18 0 0,0 0-1,29-7 1,-3 1 0,1 2 0,-2 1 1,-1 0-1,-3 0 1,-21 3 0,19 3 0,-19-3 0,-4 18 0,-5-2 0,4 3 1,-4 5-1,-1 6 0,-2 1 2,3 5-1,2-2 0,1 1-1,-2-3 1,4 2-1,2-1 1,-2-5-2,4-3 0,-3-2-1,2-4 0,1-2 0,4-4-1,-4-13 1,3 16-2,-3-16 1,0 0 0,18 3 0,-18-3 1,19-7-1,-19 7 1,24-14 1,-24 14 1,25-13-1,-25 13 1,13-9 0,-13 9 0,0 0 0,0 0 0,0 0 0,-13 17-1,-5-10 0,-4-1 0,-6 0 0,-3-2-1,-7-5-3,10 12-14,-7-21-19,12 6 0,4-8-2,19 12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1:11.93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51 144 73,'-6'-26'37,"6"26"-1,0 0 0,0 0-25,-7-16-4,7 16-1,-6 16-1,3 7-1,-4 2-1,4 16 0,-4 6-1,4 13 0,-2 1 0,2 5-1,2-1 0,2 1-2,-1-13 1,3-5-1,-3-10 2,0-9-2,0-11 0,0-4-2,0-14 0,0 0-2,0 0-22,9-14-11,1-3 0,-5-8-1,8 7 1</inkml:trace>
  <inkml:trace contextRef="#ctx0" brushRef="#br0" timeOffset="374">165 411 81,'0'0'38,"-1"22"-1,7 8 0,-9-7-27,10 19-5,-7-1 0,4 8-4,-2-1-1,-2-12-5,4 5-8,-4-41-25,5 17 2,-5-17-1,8-31-2</inkml:trace>
  <inkml:trace contextRef="#ctx0" brushRef="#br0" timeOffset="561">215 24 89,'-8'-22'34,"8"22"0,0 0-4,-11 21-57,11-1-7,1 0 1,5 3-3</inkml:trace>
  <inkml:trace contextRef="#ctx0" brushRef="#br0" timeOffset="733">384 98 95,'-4'-19'38,"4"19"0,0 0-7,16 23-23,-18 2-3,5 17 0,-3 3-2,0 11-1,0 7 0,0 2-1,0 0 0,0-3-1,-1-4 1,2-3-2,-2-7 1,2-9-2,-1-6 0,-1-12-3,4 0-4,-3-21-28,0 0-2,3-24 1,11 1 0</inkml:trace>
  <inkml:trace contextRef="#ctx0" brushRef="#br0" timeOffset="983">537 421 79,'-19'-7'35,"-5"10"-2,3 4 2,-11 0-32,0 5-3,1 2-18,0-11-14,4-3-1,7-7-2,20 7 0</inkml:trace>
  <inkml:trace contextRef="#ctx0" brushRef="#br0" timeOffset="1341">583 572 45,'10'16'33,"-10"-16"1,17-6 0,-8-13-17,14 15-4,-15-20-2,12 8-3,-14-13-2,2 9-1,-8-6-1,-1 6-1,-6 2-1,7 18 0,-28-13 0,9 25-1,-1 7 0,0 8 0,1 5-1,4 7 1,5 3-1,7 5-1,8-4 0,6-5-3,10 1-1,-4-22-9,18 7-23,-11-20-1,14-3 1,-12-17 0</inkml:trace>
  <inkml:trace contextRef="#ctx0" brushRef="#br0" timeOffset="1638">790 512 85,'0'0'36,"0"0"-4,-4 42 1,0-19-26,12 18-4,-6-3 0,5 2-2,-1-5 0,-2-6-1,0-13 0,-4-16 0,0 0 1,-15-26 0,6-8-1,3-5 2,3-6-2,6-1 2,3 4-1,7 7-1,3 8 1,3 5-2,1 13-2,-7-4-10,7 19-23,-5-4 0,7 8-1,-5-5 0</inkml:trace>
  <inkml:trace contextRef="#ctx0" brushRef="#br0" timeOffset="1934">1141 453 93,'0'0'36,"-24"-23"0,10 31-6,-4-9-23,3 15-2,-5 5-2,2 12-2,2 2-1,2 5-1,8 1-1,3-6 0,9-1-1,3-12 0,7-7 1,1-13 1,3-7 0,2-9 2,-4-10 1,0-6 0,-5-6 1,2 7 1,-8-4 0,2 12-1,-8 4 0,-1 19-1,0 0 1,13 20-1,-10 10-1,6 7-1,-2 9 0,1 2-2,2 1-2,-7-13-5,17-1-29,-20-35-1,25 15 1,-14-33-1</inkml:trace>
  <inkml:trace contextRef="#ctx0" brushRef="#br0" timeOffset="2293">1359 101 61,'3'-52'37,"2"21"0,-5 12 1,9 40-11,-6-1-20,3 26-1,-6 11-3,4 15 1,-1 6-2,3 6 0,-6 0-1,0-2-1,1-10 0,-1-10-1,3-8-1,-3-16-3,6-1-5,-6-37-29,6 16 1,-5-30 0,6-7-1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17.5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205 96 54,'0'0'34,"1"-13"-2,-1 13 2,7-15-22,-14-3-1,7 18-4,-3-19-3,3 19 0,-13-19-2,13 19 1,-25-12-2,9 14 0,-4 2 0,-1 9 0,-4 4 1,2 5-1,3 4 0,1 4 0,5 1 0,7-3-1,7-3 0,6-3-1,6-5 1,2-5 0,5-6-1,2-6 1,-1-6 0,1-3 0,-4-8 0,-1-2 0,-1-5 0,-2 0 1,-4 2 0,-3 3 0,-2 3-1,-4 16 1,6-16 0,-6 16 0,4 22 0,1-2 0,0 6-1,4 0 1,0 2-1,1-3 0,0-3-1,-10-22-2,25 22-4,-25-22-29,19-25-2,-6-3 0,9-1-2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18.2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314 188 75,'-1'-23'36,"-11"-5"-1,5 15-4,-8-12-26,2 9 0,-8 1 0,3 10-2,-2 2 0,3 10 0,-2 5-1,4 11 0,1 5-1,4 7 1,0 4-1,4 5 1,-1 1-2,4 3 1,0 0 1,3-2-1,-2-5 1,1 0-1,1-5 0,-2 1 0,2-5 0,-3-1 0,3-2-1,0-2 0,-1-2 0,2 0 0,-1-5-1,-1-1 0,1-4-1,0-15-1,-1 17-3,1-17-7,1-14-26,-4-4 1,12 5-1,-5-12 1</inkml:trace>
  <inkml:trace contextRef="#ctx0" brushRef="#br0" timeOffset="390">227 498 63,'-24'6'34,"5"-3"-1,3 7-1,-6 2-33,-13-11-14,5 4-16,0-8-1,4-3 1,1-6-2</inkml:trace>
  <inkml:trace contextRef="#ctx0" brushRef="#br0" timeOffset="718">440 529 72,'0'0'35,"-16"-19"-2,2 11 2,14 8-31,-26 3 0,10 13 0,-8-1-1,0 10-2,2 1 1,0 5-2,1 1 0,5-3-2,10-3 1,2-6-1,8-2 0,-4-18 0,17 9 1,1-14 1,-4-8 0,6-4 1,-6-7 1,3-2-1,-4-2 2,4 2 0,-9-3-1,2 12 1,-6-7 0,-4 24-1,0 0 0,0 0 0,13 18-1,-10 8 0,-2 6 0,4 3 0,-1 4-2,0-2 0,5-4-3,-5-17-4,14 3-27,-18-19-1,30-7-2,-17-15 1</inkml:trace>
  <inkml:trace contextRef="#ctx0" brushRef="#br0" timeOffset="1124">583 144 68,'-5'-20'37,"5"20"-2,0 0 1,-2 33-24,1-1-8,1 9-1,-5 4 0,5 12 0,-4-2 0,1 2 0,-3-4-1,3-1 0,-1-8 0,3-3-1,-2-6 1,-2-8-2,5-5-1,0-7 0,0-15-1,0 0-3,13 22-14,-13-36-18,12 1-1,-6-9-1,5 2 1</inkml:trace>
  <inkml:trace contextRef="#ctx0" brushRef="#br0" timeOffset="1545">785 435 72,'0'0'35,"-14"5"-2,0 8-8,-3-10-20,2 4-1,-2-4-1,7 10 2,10-13 0,-8 28-2,14-12 0,10 4-1,2 2 0,0 3 0,0 4-1,-5-3 0,-5-2-2,-9 0 1,-6-2 0,-11-4 0,-2-2-1,-2-8-2,1 4-1,-7-21-10,28 9-22,-24-8 1,24 8-2,4-25 1</inkml:trace>
  <inkml:trace contextRef="#ctx0" brushRef="#br0" timeOffset="3776">932 511 61,'-3'-17'35,"3"17"0,0-19 0,0 19-24,0 0-4,9 17-2,-13 1 1,4 11-3,-3 2 0,1 3-1,1 0 0,-1 1-1,2-3-1,-1-13-3,2-2-3,-14-24-20,13 7-12,-7-32 2,10 7-2</inkml:trace>
  <inkml:trace contextRef="#ctx0" brushRef="#br0" timeOffset="3994">908 224 85,'-2'-27'34,"6"11"1,-8-2-10,4 18-21,0 0-3,0 0-3,15 10-16,-15-10-16,8 19 0,-8-19-3,25 29 2</inkml:trace>
  <inkml:trace contextRef="#ctx0" brushRef="#br0" timeOffset="4197">1265 313 71,'4'-25'36,"2"6"-1,-7-5 1,2 11-29,-9-9-4,2 9 1,-7-2-2,13 15 1,-29-10-2,16 16 1,0 4-1,0 9 0,4 4 0,0 8 0,1 4 0,3 1 0,1 5 0,0 3 0,-1-2 1,4 0-1,-1-7 1,1 1-1,-2-2 0,3-3 0,0 1 1,1-5-2,-1-1 0,2-1 1,1-1-1,-2-4 0,1-1-1,-4-6-1,4 0 0,-2-13-2,0 0-6,-16-3-28,16 3 0,1-26 1,8 11-2</inkml:trace>
  <inkml:trace contextRef="#ctx0" brushRef="#br0" timeOffset="4571">1275 539 44,'0'0'30,"0"0"2,-26-4-1,9 17-11,-3-8-20,-11-5-10,2 3-20,0 3 0,6-7-1,4-1 0</inkml:trace>
  <inkml:trace contextRef="#ctx0" brushRef="#br0" timeOffset="4821">1349 485 76,'-7'13'34,"5"10"1,-5-9-3,11 12-28,-1 1-1,2 5-1,2-2 1,3-4-2,2-9 1,2-5-2,2-6 1,4-12-1,-4-4 1,2-6-1,-1-5 1,-4-2 0,0-3-1,-4 4 1,-3 2 0,1 6 0,-7 14 1,0 0-1,0 0 0,13 34 0,-12-1 1,4 13-1,-1 3 0,0 9 0,-2 4-1,-4-1 0,1 0 0,-6-4 0,-4-6 0,0-12 0,-4-5 0,1-10-1,-2-9 0,-1-14-2,4-2-3,-13-31-18,17 9-13,3-17 0,10 1 0,-2-12 0</inkml:trace>
  <inkml:trace contextRef="#ctx0" brushRef="#br0" timeOffset="5242">1708 479 87,'0'0'37,"6"32"-1,-10-13-7,4 16-26,0-1 2,0 4-3,-3-1 0,1-6-5,7 3-8,-5-34-25,0 0 0,0 0-1,5-33 0</inkml:trace>
  <inkml:trace contextRef="#ctx0" brushRef="#br0" timeOffset="5429">1711 7 80,'-3'-16'35,"3"16"-3,-6 21-3,6-21-45,-4 37-17,4-13 0,9 3-2,-4 3 1</inkml:trace>
  <inkml:trace contextRef="#ctx0" brushRef="#br0" timeOffset="5601">1844 549 66,'3'28'35,"-6"-2"-1,7 0-1,-8-8-27,7 4-5,-6-9 2,3-13-2,-14 13 0,14-13-1,-16-12 0,11-1 1,1-3-1,4-3 1,0-4 0,9-1 0,-1 3-1,5 3 2,0-2-1,5 7 2,-5-1-2,0 7 2,-13 7-1,20-6 0,-20 6-1,19 12 1,-10 1 0,-1 8-1,-3 2 0,2 3-1,-3 5 1,-2-1-3,-2 1 0,-5-9-5,13 11-16,-8-33-14,1 24 0,-1-24 0,17 1 0</inkml:trace>
  <inkml:trace contextRef="#ctx0" brushRef="#br0" timeOffset="5975">2168 622 75,'15'-15'36,"-11"-8"-2,9 7 1,-20-4-30,10 7-1,-10-3-1,7 16-1,-24-9-2,7 18 0,0 5 1,-4 5-2,3 6 1,2 1-2,6 3 2,1-4-2,9-3 1,4-9-1,-4-13 0,26 10 1,-8-14 1,2-6 1,-1-5 0,-2 0 1,-4-4 0,2 8 0,-7-2 0,-8 13 1,13-12-1,-13 12 1,8 13-2,-5 6 1,-2 6 0,2 10 0,-2 9 0,7 12 0,-7 4-1,3 6 0,1-1 0,-4 2 0,1-6-1,-2-4 0,-2-10 0,1-11 0,-4-5 0,0-9-1,-4-8 1,9-14-1,-28 12 1,10-15-1,-3-6 0,-3-4 0,2-1 0,2-10 0,5-1 1,5-4-1,7-6 1,9-3 0,11-2-1,9-7-1,9 2-2,-3-16-16,16 11-17,-6-8 0,5 8-2,-10-2 1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25.45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13 512 78,'0'0'37,"0"0"-1,-17-13-5,30 32-23,-13 2-2,0 9-2,0 4 0,1 4-2,2 2-1,-3 0-2,3-2-3,-10-25-17,8 3-17,-1-16 2,0 0-2,-4-35 2</inkml:trace>
  <inkml:trace contextRef="#ctx0" brushRef="#br0" timeOffset="172">26 378 78,'0'-44'35,"5"16"-1,-5-2-6,0 30-25,4-15-4,-4 15-19,0 0-12,-4 19-3,8-3 0,0 0-1</inkml:trace>
  <inkml:trace contextRef="#ctx0" brushRef="#br0" timeOffset="359">135 461 49,'4'32'37,"-5"-10"-1,7 13 0,-11-5-11,14 11-21,-9 0 0,4 4 0,-4-6-1,0-7-2,-1-7-2,-2-9 1,3-16-1,0 0 1,0 0 0,-17-32-1,14 8 0,3-5 1,3 0 0,1-8 1,5 2-2,4 4 2,1 4-1,6 5 1,-2 2 0,4 8 0,-2 3-1,2 8 2,-4 7-1,0 8-1,-1 8 2,-4 6-2,-4 4 1,-5 2-1,1 2 0,-8-3-4,6 5-4,-21-21-28,18-1 0,0-16-2,0 0 1</inkml:trace>
  <inkml:trace contextRef="#ctx0" brushRef="#br0" timeOffset="780">457 17 56,'0'-22'37,"0"22"-1,4 15 0,2 21-10,-3 0-22,2 11 0,-6 4-1,4 11 0,-5 0-1,2 7 0,-2-5 1,0-2-2,1-5 1,-1-4-1,-1-2 1,3-5-2,-3-6 0,2-8-1,2-6-2,-2-11-2,5 6-6,-4-21-27,0 0 1,9-19 0,8 2-2</inkml:trace>
  <inkml:trace contextRef="#ctx0" brushRef="#br0" timeOffset="1045">613 471 48,'0'0'32,"-14"-3"-1,-2 9 0,-8-3-21,-5-3-19,2 1-19,-3-1-2,2-7-1,3 0-2</inkml:trace>
  <inkml:trace contextRef="#ctx0" brushRef="#br0" timeOffset="1373">609 647 53,'0'0'35,"30"13"-2,-30-13 1,35-5-17,-29-14-9,10 5-1,-13-6-4,4 2 1,-7-1-3,0 3 0,-3 3-1,3 13 0,-15-9 0,15 9 1,-26 20 1,12 1-2,-2 1 1,1 9 0,2 1 0,5 2-2,3 3 0,1-9-3,17 8-6,-12-21-19,20 4-7,-7-15 1,12-4-1</inkml:trace>
  <inkml:trace contextRef="#ctx0" brushRef="#br0" timeOffset="1638">774 671 60,'1'-21'34,"-1"21"-1,9-19 1,0 34-19,-9-15-9,10 29-2,-10-8-3,0 8 0,-3 0-1,3-2 1,-4-1-2,-1-5 2,5-21-1,-13 9 1,13-9 0,-6-25 0,4 0 0,6-2 0,3-6 1,3 0-1,3-2-1,5 6 1,1 2-2,-1 8 1,3 9-3,-8 0-3,7 21-19,-20-11-10,20 12 0,-20-12-2,19 13 2</inkml:trace>
  <inkml:trace contextRef="#ctx0" brushRef="#br0" timeOffset="2028">1019 534 85,'0'0'36,"0"0"0,-12 21 2,18 11-35,-7 8 1,4 11-1,-5 8 0,2 8-2,-4 7 1,4-1-1,-5-4-1,1-5 0,0-7-1,-1-12 0,2-5-1,-1-16 0,3-8-2,1-16-1,0 0-1,-15-30-2,17 10-1,-11-23 0,13 3 1,-7-15 2,11 0 2,-4-3 4,3-4 3,8 8 2,-10-5 3,16 15 1,-10-5 0,13 21-1,-10-4-1,11 16-2,-5 3-2,5 13-1,-4 5 0,1 12-1,-6 8-1,-4 5-1,-8 10 1,-7-2-1,-7-1 0,-10-3-1,-4-5-1,-10-17-5,10 1-25,-9-20-2,7-2-2,0-14-1</inkml:trace>
  <inkml:trace contextRef="#ctx0" brushRef="#br0" timeOffset="2871">1354 568 69,'0'0'35,"-8"13"-1,11 9 1,-9-1-30,6 11-2,-4-1 0,4 6 0,-3-7-1,3 0-1,-1-8 0,-1-4 1,2-18-1,0 0 1,0 0-1,-16-21 1,9 2 0,7-5 0,0-2-1,3-2 0,4 2 0,5 2-2,7 6-2,-5-7-7,17 20-27,-14-10 0,9 12-2,-7-3 2</inkml:trace>
  <inkml:trace contextRef="#ctx0" brushRef="#br0" timeOffset="3167">1522 633 52,'8'17'36,"-8"-17"0,18 10 0,-7 5-11,-11-15-16,15-10-2,-15-3-3,0 13 0,0-27-2,0 14-1,-4-3-1,-4 1 1,8 15-2,-17-16 1,4 16 1,-2 4-2,-2 7 1,0 2 0,-1 6 0,1 3 0,5 4 1,6 1-2,8 4-1,4-3 1,10 4-3,0-11-1,14 11-11,-4-25-21,10 6 1,-5-17-1,8 1 0</inkml:trace>
  <inkml:trace contextRef="#ctx0" brushRef="#br0" timeOffset="3510">1804-1 60,'0'0'35,"-4"-16"0,4 16-1,0 0-17,-10 33-13,4-8 0,6 16 1,-3 4-2,3 13 0,-4 5-2,5 6 1,-4 3 0,2 0 0,1-6-1,-2-2 0,0-6 1,2-5-2,-3-9 2,1-8-3,4-5 0,-2-12-1,1 0-3,-1-19-9,0 0-23,0 0 0,16-22-1,-9-3 2</inkml:trace>
  <inkml:trace contextRef="#ctx0" brushRef="#br0" timeOffset="3807">1874 499 37,'-35'1'28,"9"13"0,-6-10-7,-6 3-44,5 1-3,-5-11 2,9 3-3</inkml:trace>
  <inkml:trace contextRef="#ctx0" brushRef="#br0" timeOffset="4181">2013 564 71,'0'0'36,"-4"-15"-1,4 15-4,-15-9-25,15 9-3,-29 9 2,12 4-4,-5 3 2,3 5-3,-3 5 1,2 2-1,9 0 0,0-4-2,9-2 0,4-6 0,4-3-1,-6-13 2,25 9 1,-12-15 0,1-6 1,4-3 2,-5-7-1,3 0 1,-5-6-1,-1 6 1,-1-4-1,0 7 1,-5 1-2,-4 18 0,0 0 1,0 0-1,9 24 0,-9 4 0,3 5 0,-2 6-2,4 3 0,-2-5-4,11 10-13,-10-28-19,18-4 0,-5-21-1,11-4 1</inkml:trace>
  <inkml:trace contextRef="#ctx0" brushRef="#br0" timeOffset="4602">2256 192 76,'-8'-21'36,"8"21"-1,-8-13 0,8 13-29,5 13-2,-5 1-1,-2 3 0,2 4-1,-3 1 0,6 10 0,-4 0 0,1 2 0,0 6-1,1-1-1,1 3 2,-2 0-1,1-1 0,-4-1 0,-1 0 0,1-1-1,0-3 1,0-6-1,-1 1 0,0-9-1,4 0-2,-5-8-1,11 9-11,-6-23-22,0 0 0,7-26-1,6 8 0</inkml:trace>
  <inkml:trace contextRef="#ctx0" brushRef="#br0" timeOffset="4914">2364 484 60,'-19'-13'32,"1"16"-1,-8-5-1,2 10-28,-5 2-4,-7 2-27,5-6 1,9 1-5,8-5 2</inkml:trace>
  <inkml:trace contextRef="#ctx0" brushRef="#br0" timeOffset="5211">2407 590 53,'-6'13'37,"6"-13"-1,-4 41-1,0-22-14,12 23-17,-5-1 0,3 7-2,0-2-2,-5-13-5,7 6-20,-11-26-9,3-13-1,0 0-1,7-32 1</inkml:trace>
  <inkml:trace contextRef="#ctx0" brushRef="#br0" timeOffset="5398">2435 358 80,'8'-30'36,"-3"1"-2,8 16 0,-13 13-33,0 0-7,13 18-25,-18-4-3,10 16-2,-5-7 0</inkml:trace>
  <inkml:trace contextRef="#ctx0" brushRef="#br0" timeOffset="5585">2575 618 80,'6'13'34,"-6"-13"-1,-3 29-6,-10-17-21,16 10-4,-4 0 0,3 8 0,1-1-1,5 0 0,-1-2-1,4-5 1,2-4 0,1-7-1,0-6 1,-1-11-1,-13 6 1,22-32-1,-14 8 1,0-7-1,-7 3 1,-1-3-1,-7 3 1,-2 2-1,-5 7-1,-2 3-1,0 11-3,-12-9-23,11 14-8,-2-5 2,19 5-3</inkml:trace>
  <inkml:trace contextRef="#ctx0" brushRef="#br0" timeOffset="5928">2771 662 76,'13'10'34,"-13"-10"-1,6 30-3,-6-13-27,4 5-1,-4-3 0,2 2-1,-2-3-1,0-18-1,-3 14 1,3-14-1,0 0 1,-13-19-1,11 6 1,2-3 1,0-3 0,6 1 1,-2-1 0,8 4 1,-1 1 0,5 2 0,0-1 0,3 5-1,1 1 1,2 4-1,-3 0 0,1 5-1,-1 3-1,-3 9 0,-3 5 0,-3 6 0,-4 1-1,-4 2 1,-2 3 0,1-3 0,-1-3 0,6-9-1,7-6 1,7-10-2,8-4-1,-2-15-13,17 4-20,-2-16 0,7 5-2,-8-10 1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38.0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114 69 50,'0'0'32,"-13"-16"4,13 16-2,0 0-18,-13-27-3,13 27-5,0 0-1,0 0-3,0 0 0,17 21-2,-8-1 0,10 11 0,0 1 0,6 4-1,-1 5 1,3-2-2,-3-3 1,-5-5-2,-1-8-2,-18-23-2,10 16-6,-26-30-20,12 1-7,-9-18 2,5-1-1</inkml:trace>
  <inkml:trace contextRef="#ctx0" brushRef="#br0" timeOffset="234">226 35 59,'-1'-22'34,"-2"5"-1,3 17 2,0 0-19,0 0-7,-15 23-3,11 8-1,-5-2-1,-1 9-1,-3-4-1,-2-2-1,2 0-1,0-8-1,4 1-4,-5-23-18,14-2-15,0 0 2,17-2-2,-2-14 2</inkml:trace>
  <inkml:trace contextRef="#ctx0" brushRef="#br0" timeOffset="453">289 61 85,'0'0'35,"-34"5"-2,15 12-3,-13-8-26,0 4-1,-8 1-6,-9-6-29,16-2-2,2-8-2,12-7 0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38.9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40 151 70,'-5'-23'37,"5"23"-2,-4-13 1,4 13-27,-4 20-4,4 7 1,-5 4-2,10 14 0,-8 8-2,6 6 0,-6-1-1,3 0 1,-2-7-1,2-9 0,-1-12 1,-5-12-2,6-18 1,0 0-1,-13-27 0,12-1 0,-2-7-1,6-7 1,1-3-1,0-6 0,5-2 1,4-1-1,-4 1 1,4 1 0,3 4 1,-3 4-1,1 10 0,-2 9 0,1 11 0,0 12 0,-13 2 0,22 20 1,-12 5-1,0 5 0,-1 7 0,4 8 1,-6 1-1,-1 6 1,-2 1 0,5 2 0,-8-4 0,2-2-1,-2-7 1,2-7-1,-3-10-1,0-12 1,0-13-1,0 0 0,0-28-1,-8-2 1,3-6 0,-8-6-1,2 2 1,-8 3 0,0 6 0,-7 7-1,4 12-1,-4 4-4,10 16-18,-7-6-12,23-2 1,-17 13-3,17-13 3</inkml:trace>
  <inkml:trace contextRef="#ctx0" brushRef="#br0" timeOffset="639">389 319 78,'0'0'36,"0"0"1,0 0 0,-4 13-29,2 7-3,4 13 0,-2 6-1,1 12 0,-1 7-2,3 8 0,1 7 0,-2 3-1,5-5-1,-6-6-1,4-4-3,-10-22-6,15-4-26,-10-35-2,0 0 0,-15-25-1</inkml:trace>
  <inkml:trace contextRef="#ctx0" brushRef="#br0" timeOffset="889">380 382 78,'12'-30'35,"5"12"1,2-3-9,6 18-18,-4 3-3,10 13-1,-12 7-1,7 12-1,-10 1 0,-11 5-2,-5 1 0,-10-1-1,-10-4 0,-8-11-5,8 5-19,-17-24-13,13 2 0,0-15-1,24 9 1</inkml:trace>
  <inkml:trace contextRef="#ctx0" brushRef="#br0" timeOffset="1139">606 297 81,'26'-3'38,"-26"3"-3,22 38 3,-13-8-31,-1 18-1,-8 4-2,5 11 0,-1 5-2,-4 1 0,4-3-1,-4-8-3,0-6-2,-7-22-6,16 2-28,-9-32 1,0 0 0,-10-16-2</inkml:trace>
  <inkml:trace contextRef="#ctx0" brushRef="#br0" timeOffset="1342">692 348 75,'21'-22'35,"6"16"1,-1 2-1,5 14-28,-4 6-2,-3 11 0,-12 6-1,-4 7-2,-13 0 0,-10-1-1,-11-3-2,-12-13-4,8 6-16,-13-26-15,8-6 0,4-20-3,12-1 3</inkml:trace>
  <inkml:trace contextRef="#ctx0" brushRef="#br0" timeOffset="1607">886 18 80,'0'0'37,"13"7"-1,-1 12 0,-8 4-30,3 17-1,-4 4-1,1 11-1,2 0-1,-2 7-1,1-4-1,-2-10-2,7 5-8,-12-23-27,14-5 1,-12-25-2,25 6 1</inkml:trace>
  <inkml:trace contextRef="#ctx0" brushRef="#br0" timeOffset="1794">1089 294 73,'6'17'33,"-5"12"0,-4 3-2,15 7-27,-11-1-1,6 1-1,2-9 0,6-8-1,-2-9 0,5-13 0,1-14-1,-1-11 0,-2-5 1,-2-4 0,-8-6 0,0 1 1,-6 1-1,0 11 2,-6 6-1,6 21 0,0 0 1,-12 13-1,6 18 0,8 12 1,-4 11 0,5 9-1,-1 7 0,4 6 0,-2 0 0,2 0-1,-2-6 0,2-9 0,-6-3-2,-2-14 1,-5-9-1,-7-16 0,-7-9-1,-2-14 0,-1-4 0,-4-10 0,3-8 0,2-5 1,7 1 0,12-6 0,13 1 1,11-6 0,8-1 0,5-2 0,9-1 0,0 0-2,4 6-8,-12-12-27,-1 2 2,-10-2-4,-3 8 2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41.7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41 347 86,'0'0'36,"0"0"0,-6 21-5,2 1-25,5 17 0,-1 4-1,3 17 0,-2 5-2,5 8 0,-1 4-1,-1 3 0,-3-9 0,1-3-1,-2-8 0,-2-11-1,1-11-1,-5-14 0,2-8-2,4-16-4,0 0-19,-19-40-13,16 5 1,-4-17-1,5-5 1</inkml:trace>
  <inkml:trace contextRef="#ctx0" brushRef="#br0" timeOffset="250">9 458 55,'0'-36'36,"6"8"-1,-3 0 0,11 18-16,-1-3-11,13 17-2,-6 4-1,9 15-2,-1 7 1,-2 10-2,-7 2-1,-10 3 1,-9-3-1,-11-3 0,-6-5-1,-12-14-3,-1-1-6,-14-18-27,15-4-1,3-11 0,10-4-1</inkml:trace>
  <inkml:trace contextRef="#ctx0" brushRef="#br0" timeOffset="546">196 359 81,'11'19'35,"-5"0"1,-2-2-8,10 15-21,-13-1-1,8 8-2,-5-3 0,3 3-2,-2-2 0,-1-8-1,-4-6-1,0-8 0,0-15 0,0 0-1,0 0 0,-13-28 0,10 5 0,3-8 0,3-1 0,3-4 0,5 5 1,2 0-1,5 3 1,-1 5-1,0 2 1,1 10-1,-5 8-1,-13 3-8,22 1-25,-22-1 0,0 0-1,4 18-1</inkml:trace>
  <inkml:trace contextRef="#ctx0" brushRef="#br0" timeOffset="936">487 387 67,'-13'14'36,"11"7"0,-6-3 0,5 11-20,-2-1-12,5 7 0,0 0-1,5 1-1,2-3-2,3-9 0,3-5 0,0-9 0,5-10-1,-1-9 0,-4-6 1,0-5-1,-6-10 1,-5-7 0,-4 1-1,-5 1 1,-2 2 0,-8 5 0,0 6-2,-2 6 1,1 14-3,-6-4-10,11 13-21,-2-3-1,15-4 0,0 13 0</inkml:trace>
  <inkml:trace contextRef="#ctx0" brushRef="#br0" timeOffset="1264">742 414 73,'0'0'36,"0"0"0,0 0-1,-10 34-28,2-13-3,5 9 0,-2 1-1,2 7-2,1-3-1,4-2 0,6-2 0,8-12 0,3-10-1,-1-5 0,-1-11 1,5-6 0,-5-11 1,-4-6-1,-9-8 1,-8 0-1,-3 1 0,-5 3 0,-2 4-1,-5 5 1,-1 9-3,-2 3-6,22 13-25,-26-1-2,26 1 0,-16 1 0</inkml:trace>
  <inkml:trace contextRef="#ctx0" brushRef="#br0" timeOffset="1607">1157 166 67,'9'-44'36,"-2"8"0,-15 0 0,3 8-24,-8 6-7,13 22 0,-29 5-1,19 18-1,-3 5-1,4 6-1,5 3 0,0 3 0,1-2 0,3-4 1,1-2-2,1-3 1,-2-2 1,4 1-1,-3-1 0,5 7 0,0-1 0,1 3 0,-4-2 1,2-2-1,-4-2 0,-1-2-1,1-1 1,2-6 0,-4-2-2,-3-5-1,5 1-1,-1-15-4,6 14-19,-6-14-13,10-16 1,-4-3-1,11 3 1</inkml:trace>
  <inkml:trace contextRef="#ctx0" brushRef="#br0" timeOffset="1950">1225 446 60,'-17'-11'34,"-11"2"-3,-5 10 1,-6-12-26,-3 8-12,0 4-22,6 1-2,8-5-2,12-3-1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44.1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31 361 72,'-16'7'35,"16"-7"0,-6 23-6,7 5-21,-2-2-3,8 10 0,-4 0 0,3 4-3,-2-4 0,0-6 0,-2-7 0,-2-23-2,-6 15 1,6-15-1,-16-26 0,10 3 0,1-10 0,3-2-1,6-2 0,4 1 1,3 4-1,8 5 0,3 5 0,0 2 1,1 8-1,-3 5 1,-2 3 0,-4 4 0,-1 1 0,-13-1 0,12 25 1,-12-2 0,0 3 0,0 4 0,1 3 0,1 2 0,2-2 0,2-4-1,4-11 1,3-5-1,6-7 0,0-7-1,-2-8 1,1-4 0,-1-6 0,-2-7-1,-4-4 1,-2-3 0,-5 4 0,1 0 1,-5 5-1,1 5 1,-1 5 0,0 14 0,4 24 0,4 2 1,-4 12-1,9 5 0,0 3-1,5 1 0,-1 0-3,-7-22-7,16-3-28,-8-23 2,6-11-2,-11-21-1</inkml:trace>
  <inkml:trace contextRef="#ctx0" brushRef="#br0" timeOffset="593">572 0 81,'-5'14'37,"3"9"0,4 19 0,-6-2-32,10 15-1,-8-3-1,8 7 0,-6-3 0,3-3-1,-3-4 0,2-3-1,-1-4 1,2-6-1,-2-1-1,2-11 0,-3-2-3,0-22-1,5 30-14,-5-30-20,0 0 0,8-21 0,2 5 0</inkml:trace>
  <inkml:trace contextRef="#ctx0" brushRef="#br0" timeOffset="874">673 459 56,'13'-16'32,"3"13"2,-16 3-2,37-14-23,-29-3 1,10 10-3,-11-11-1,-7 18-2,10-20-1,-10 20-1,0 0 0,-13-10 0,0 16-1,-4 5-1,-5 7 1,3 6 0,-3 2 0,6 4 1,3 0-1,9 4 1,8-3-2,5 0 1,8-8-1,7-8-2,5 3-3,-8-18-9,19 3-23,-13-13 1,6-1-1,-6-7 1</inkml:trace>
  <inkml:trace contextRef="#ctx0" brushRef="#br0" timeOffset="1264">1103 332 71,'0'0'34,"-13"0"-1,-12 3 0,12 13-29,-7 4-1,5 6 1,1 0 0,9 3-1,7 0-1,11-2 0,4-2 0,4-4-1,-4 1 0,-3-3-2,-5-4 1,-13 4 0,-5-6-1,-8-1-1,-5 2-4,-13-14-14,5 4-14,2-8 0,3-3-3,4-3 2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46.4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175 90 85,'-15'-24'35,"15"24"2,0 0-3,-5 27-29,10-4-1,3 13 0,1 7-1,13 6-1,-5 1 0,4-6-2,-2-2 0,-1-9-2,-1-8-2,-17-25-8,17-5-24,-23-17-1,6-3 0,-8-15 1,3 5 18,-8-21 9,13 4 7,5 7 9,-11-3 25,12 8 3,-8 6 0,8 15 0,-10 1-16,8 34-9,-17-1-3,4 22-2,-8 5-2,0 6-1,-5 5-1,5-2-3,-3-8 0,2-16-6,17 6-21,1-33-8,4 20 2,-4-20-3</inkml:trace>
  <inkml:trace contextRef="#ctx0" brushRef="#br0" timeOffset="390">305 197 74,'-20'-2'36,"3"8"0,-11-1 0,4 8-24,-9-2-14,-16-6-32,5-5 1,-2-7-2,2-11-3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48.9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34 146 74,'-3'-16'37,"0"0"-1,3 16 1,0 0-26,0 0-6,-6 24 0,3 5-1,-3 9 0,5 15-1,-2 4-1,3 8 1,-1 7-1,3-2 0,1-2-1,0-10 0,0-6-1,-1-12 0,-4-10-1,-1-9-2,3-21-1,0 0-9,-10-16-27,3-14 2,16 2 0,-5-10-2</inkml:trace>
  <inkml:trace contextRef="#ctx0" brushRef="#br0" timeOffset="343">345 116 74,'5'-21'37,"-7"-5"-1,2 8 1,-12-6-25,12 24-7,-29-24-1,12 21 0,-7 6-2,5 11 1,0 10-1,3 9-1,6 10 0,9 7 1,2 6-1,9 1 1,-4 2-2,6 1 2,-2-3-2,2 2 1,-9-3 0,2-3-1,-3-6 1,-2-3-2,0-8 1,0-3-1,-3-7-1,-3-11-3,15 4-6,-9-19-26,0 0-3,0 0 2,22-25-2</inkml:trace>
  <inkml:trace contextRef="#ctx0" brushRef="#br0" timeOffset="655">392 502 78,'-28'-19'34,"2"20"-1,-6 3-1,-3 2-35,4 0-28,-4-1-2,4-2 0,6-5 0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50.0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 10 78,'0'0'36,"-3"18"-1,8 5 3,-4 6-30,6 15-3,-5-4 0,4 7-3,-5-5-1,1-4-1,-1-9 1,-2-8-2,1-21-1,-15-3 2,8-15-2,-2-11 2,6-5-1,2-6 1,4-3 0,7 0 1,6 1 0,3 8 2,2 7-1,2 8 0,2 10-1,-2 14 0,-3 6 1,-3 14-2,-2 11 1,-4 8-2,-4 1 1,-4 0-3,0 0-1,-12-18-15,12 8-19,-6-20 2,3-15-4,0 0 4</inkml:trace>
  <inkml:trace contextRef="#ctx0" brushRef="#br0" timeOffset="327">269 145 77,'6'-17'35,"-6"17"-1,0 0-4,0 0-22,13 28-5,-13-2 0,6 10-2,1-1-1,3 0-1,7-5 1,4-5 0,-3-17 0,8-2 2,-4-13 0,0-12 0,-5-7 1,-3-6 0,-8-7-1,-5 3 1,-5-2-1,-12 5-1,-2 5 0,-4 15 0,-4 10-2,-7 9-4,10 21-24,-13-2-8,8 6 0,5-2-2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1:15.0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65 42 81,'-17'-17'36,"17"17"0,-22 6 0,25 12-28,-14 1-3,5 13-1,-1 3-1,2 6-3,5 3 2,3-1-3,7-4 1,5-9-2,5-9 2,2-13-2,3-11 2,-3-8 1,0-17-2,-5-9 3,-8-8-2,-6-3 2,-11-2-2,-5 10 2,-5 3-2,-7 13 0,-1 14 0,3 10-2,7 21-7,-5 0-28,16 9 1,4-3 0,11 4-2</inkml:trace>
  <inkml:trace contextRef="#ctx0" brushRef="#br0" timeOffset="328">254 73 83,'0'0'36,"15"20"0,-12 3 0,5 14-31,-6 7 0,5 5-3,-7-6 1,1-4-2,-1-10 0,0-12-1,0-17 0,0 0 2,-8-34-2,6-3 3,2-7-2,6-5 1,3-8 0,4 5 0,3 11-1,-2 6-3,11 22-8,-7-1-27,10 14-1,-5 5-1,7 5-2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7:51.2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161 570 76,'-9'-16'38,"-4"1"-2,13 15 1,-26-13-27,26 13-3,-26 23-1,11-1-3,-5 3 0,6 9-2,-6 4 0,11 3-1,2 2 0,5-2-1,11-2 0,4-4-2,9-4-1,-1-18-6,18-1-28,-11-16 2,9-2-2,-14-20 0</inkml:trace>
  <inkml:trace contextRef="#ctx0" brushRef="#br0" timeOffset="218">239 570 90,'-22'-6'35,"18"23"1,-14-1 0,18 16-34,-5 1 1,2 5-2,1 1 0,7-4-2,0-2 1,8-7-2,5-7 2,0-12-1,3-4 1,3-13 0,-1-9 0,-1-5 2,-6-10-1,-6-5 2,-6-4-2,-5-2 1,-11 1 0,-4 10-1,-7 3 0,-3 10-1,0 7 0,-4 12-1,4 13-3,-4-8-22,17 16-10,2-2-1,11 4-1,2-8 0</inkml:trace>
  <inkml:trace contextRef="#ctx0" brushRef="#br0" timeOffset="561">435 575 85,'12'21'35,"-5"3"1,-14 2-1,11 12-33,-5-5 1,1 4-2,-3-6 0,-2-4-3,0-7 1,5-20-2,-16 9 1,11-23 2,1-1-1,4-10 2,0-5 0,4-4 2,5-5 0,7 4 0,-2-2 0,5 9 0,1 1-1,5 8 0,-3 7 0,2 12-1,-1 12 0,-1 10 0,-5 8-1,-2 9 0,-6 6 0,-5 0-2,-1-3 0,-10-6-2,7 0-5,-18-18-29,18-4 1,0-14 0,9-22-1</inkml:trace>
  <inkml:trace contextRef="#ctx0" brushRef="#br0" timeOffset="951">820 64 82,'-5'-26'39,"5"26"-2,0 0 1,0 0-31,6 30-1,-3 11-1,-4 1-1,5 15 0,-1 3-2,3 8 0,-4-2 0,4-1-1,-4-1 0,1-5-1,0-1 1,-1-7-2,1-4 1,2-3 0,-1-7-1,-1-5 0,0-4-1,-3-14-1,0-14-2,0 0-13,0 0-21,-9-33 0,16 10 0,-4-10 1</inkml:trace>
  <inkml:trace contextRef="#ctx0" brushRef="#br0" timeOffset="1263">999 531 76,'-26'-2'34,"-4"5"-1,-9-3-2,-3-7-43,3 4-18,4 0-1,9-4-3,7-6 0</inkml:trace>
  <inkml:trace contextRef="#ctx0" brushRef="#br0" timeOffset="1591">1083 590 71,'4'13'37,"-7"1"-1,6 17-1,-4-2-22,8 10-9,-6 3-1,5 4-1,-3-5-1,-2-6-2,1-9 2,-2-26-1,0 0 0,0 0 0,-9-25 0,8-4 1,4-9-1,4 2 1,4-3-1,4 3 0,4 7-1,2 1 0,7 18-6,-11-6-28,14 12 0,-7-6-1,6 10 0</inkml:trace>
  <inkml:trace contextRef="#ctx0" brushRef="#br0" timeOffset="1856">1425 571 60,'0'0'35,"-17"-13"0,17 13-1,-27 13-14,15 7-15,-10 1 0,5 15-3,-3 0 0,5 6-3,5-1 1,4-5-2,5-3 2,4-8-2,3-8 1,-6-17 1,23 2 0,-10-17 1,0-8 0,1-6 1,-2-7-1,-1-5 2,-3-2-1,-1-1 1,-3 4 0,-1 8-1,-2 4 2,-1 10-2,0 18 1,0 0-1,0 0 0,9 33 0,-6-1-1,1 7-2,1 3 2,3 3-2,0 0 1,0-6-1,2-2 0,-1-11-2,3 1-1,-12-27-6,33 10-29,-23-25 1,12 4 0,-8-14-2</inkml:trace>
  <inkml:trace contextRef="#ctx0" brushRef="#br0" timeOffset="2293">1748 657 70,'-5'-19'36,"2"4"-1,-7-4 1,10 19-22,-20-14-8,20 14-2,-26 13 0,10 6-3,-1 5-1,-1 4-2,7 8-1,-4-5-6,17 8 1,-9-15-3,18 4 2,-11-28 0,26 17 5,-8-23 3,2-12 2,4-3 5,-11-16 1,9 0 4,-10-18-2,6 5-1,-10-21-3,5 3-1,-13-8 1,1 7-2,-7 1 0,6 13-1,-8 8 0,3 24 0,5 23 0,-14 15 0,11 27-1,3 18 0,6 17-1,1 9 0,3 6 1,6 4-1,1-6 0,4-11-1,-1-13 1,-1-19-2,1-13 0,-3-18 0,2-16-2,-6-21 1,1-8 1,-5-11 0,0-5 1,-1-1 0,-3-2 1,1 7 2,-2 7-1,-1 15 2,-3 19-1,0 0 0,10 20 0,-3 13-1,-3 5 0,1 5-1,-1-1-1,1-4-2,0-3-2,-5-35-18,8 16-15,-7-34 0,11-6 0,-12-23 0</inkml:trace>
  <inkml:trace contextRef="#ctx0" brushRef="#br0" timeOffset="2886">2021 244 69,'-5'-50'39,"5"23"-2,-4 5 1,4 22-16,0 0-20,0 0-8,3 15-30,-3-15 0,0 0-2,0 0-1</inkml:trace>
  <inkml:trace contextRef="#ctx0" brushRef="#br0" timeOffset="3213">2332 552 94,'-29'-14'37,"14"14"0,-9-6-6,6 15-26,-5 1 0,3 13-2,-2 5-1,9 5-2,0 7 2,9 1-3,8 1 2,5-6-2,4-3 1,4-6-1,6-6 1,6-8-1,-1-7-2,-2-17-3,11 11-20,-11-24-11,5 4 0,-5-16-1,0 0 1</inkml:trace>
  <inkml:trace contextRef="#ctx0" brushRef="#br0" timeOffset="3479">2546 25 79,'2'-14'38,"-2"14"-1,8-13 1,-8 13-29,10 15-3,-4 9 0,-8 2-2,8 14 0,-8 7-2,2 11 1,-1 4-2,-2 2 1,0 2-1,-1-1 0,2-1 0,-2-6-2,1-3 2,2-3-1,1-5-1,0-4 0,0-8 0,-3-8-2,6-1-1,-3-26-3,6 32-22,-6-32-10,5-20 1,1-5-2,9 4 3</inkml:trace>
  <inkml:trace contextRef="#ctx0" brushRef="#br0" timeOffset="3775">2687 606 71,'0'0'34,"-16"-16"-2,3 14 2,-21-3-30,-5 3-6,4-1-27,-9-2-3,10-3-1,8-2-1</inkml:trace>
  <inkml:trace contextRef="#ctx0" brushRef="#br0" timeOffset="4118">2822 607 88,'0'0'37,"-8"16"-1,17 9 1,-9-1-30,7 16-5,-5 0 0,-2 4-4,7 2-3,-19-16-30,17-5-2,-5-25 0,0 0-1</inkml:trace>
  <inkml:trace contextRef="#ctx0" brushRef="#br0" timeOffset="4259">2784 442 64,'1'-65'38,"-5"1"-1,8 18 1,-5-3-16,7 27-16,-6 7-3,0 15-1,-2 16-5,-6-4-8,13 21-26,-5-7 0,9 9 0,0-6-1</inkml:trace>
  <inkml:trace contextRef="#ctx0" brushRef="#br0" timeOffset="4461">2957 544 81,'12'18'37,"-11"-3"-2,5 11 1,-6 3-32,2 14-2,-4 1 1,5 4-2,1-3 0,5-5-1,0-8 0,4-9 0,3-10 0,1-11 1,0-15-1,-2-8 2,-4-9-2,-2-5 2,-5-8-1,-5-4 0,-5 2 0,-2 3 0,-7 11-2,-4 2-2,2 20-4,-13 2-27,14 12-2,0 3-1,10 8 0</inkml:trace>
  <inkml:trace contextRef="#ctx0" brushRef="#br0" timeOffset="4758">3171 622 54,'22'8'35,"-10"7"0,-5-2-1,4 16-10,-12-10-19,10 4-2,-8-3-1,1-1 0,-5-6-1,3-13-1,0 0 0,-16-6 0,13-8-1,3-6 2,3-1 0,7-5 0,4 2 0,9 2 1,2 0 0,4 9 1,-2-1-1,5 8 0,-4 3 1,-1 9-2,-7 7 0,-1 7 0,-7 6 0,-4 3-1,-2 3 1,-2 1-1,1 2 0,1-6 0,5-4-1,5-9-1,6-11 1,-1-8-1,10 2-6,-14-19-23,18-1-6,-3-8-1,-2-2 0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00.6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45 436 64,'0'0'38,"-16"-23"-2,16 23-3,0 0-11,0 0-14,-10 20-1,10 6-2,-3 6 0,6 9-3,-6 3 1,4-4-3,-1-2 1,0-5-2,3-5-1,-3-28-7,6 20-28,-10-36-2,9-3 1,-8-20-1</inkml:trace>
  <inkml:trace contextRef="#ctx0" brushRef="#br0" timeOffset="219">14 46 93,'-4'-29'34,"4"29"0,-13-20-9,13 20-30,4 18-25,-4-2-3,4 3-2,1 2 0</inkml:trace>
  <inkml:trace contextRef="#ctx0" brushRef="#br0" timeOffset="421">257 314 59,'8'19'36,"-8"-1"0,-9-2-1,1 11-9,-2-7-21,6 11-1,-5-6 0,9 4-2,0-3 1,4 6-2,1-6 1,4 0-2,-5-6 2,-4 1-3,-9-4 2,-5-5 0,-8-4-2,-6-9-2,7 8-9,-9-20-25,15 1 0,2-6 0,13 3-2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01.4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58 475 74,'0'0'38,"0"0"-1,-15 1 1,15-1-23,-7 41-10,1-9 0,6 12-3,-2-2 1,2 4-2,0-5 0,0-6-2,0-8 2,-3-11-2,3-16 1,0 0 1,-16-29-2,9-3 2,5-7-1,2-6 1,4-4-1,5-1 0,4 4 0,2 7-1,5 5-2,-7 2-4,16 22-25,-15-4-6,8 11 1,-9 0-2</inkml:trace>
  <inkml:trace contextRef="#ctx0" brushRef="#br0" timeOffset="359">292 543 75,'0'0'36,"29"-1"0,-29 1 1,35-13-28,-25-6-1,6 6-3,-12-6 0,-2 1-2,-5 1 0,3 17-2,-20-20 1,4 17-1,-4 9 0,-2 7 0,-3 10 0,2 6-1,0 4 1,4 2-1,3 7 1,8 0-3,8 1 0,7-9-3,12 6-3,-6-23-19,21 6-12,1-15 1,11-7-1,-2-14 3</inkml:trace>
  <inkml:trace contextRef="#ctx0" brushRef="#br0" timeOffset="624">615 559 76,'1'-38'36,"1"11"0,-12 1 0,13 8-26,-19 4-3,16 14-2,-31 14-1,14 10-2,-3 5-1,1 7 0,2 9-3,4-3 0,8-1-1,2-8 0,8-4 0,-5-29 0,24 19 0,-11-22 1,6-13 2,-2-6 1,-1-8-1,-3-5 3,-1-6-1,0 8 1,-7-2 0,5 9 1,-5 0-1,2 13 0,-7 13 0,0 0-1,17 30 0,-9 2 0,-3 10 1,1 6-3,3 2 0,-5-4-2,2 1-1,-6-18-6,17 7-23,-17-36-7,25 17-1,-11-31 1</inkml:trace>
  <inkml:trace contextRef="#ctx0" brushRef="#br0" timeOffset="1029">919 485 63,'-3'-22'37,"2"9"-1,1 13 1,-16 2-12,1 2-20,4 15-1,-7 6-1,7 8-1,-2 6-2,3 3-2,8 8-1,1-15-10,18 4-24,-3-13 1,12-1 0,1-24-2</inkml:trace>
  <inkml:trace contextRef="#ctx0" brushRef="#br0" timeOffset="1217">1066 365 80,'8'-70'37,"-7"0"0,6 21-3,-7-11-21,13 40-4,-13 20-3,0 0-1,0 33-3,-2 12 0,0 15-1,2 10 0,-3 10-1,5 4 0,-1-3 1,2-7-2,3-10 0,-5-15-1,2-14 1,-4-16-1,1-19-1,-2-14 1,2-11 0,2-10 1,2-4-1,2-5 2,5 1-1,7 2 1,3 11 2,4 6-1,1 7 0,3 10 0,-6 7 1,3 16-1,-6 4 1,-4 12-1,-7 4 0,-3 8-1,-5 2 0,-5-1-1,0 0-1,-7-16-6,16 8-24,-14-24-7,9-13 2,0 0-2</inkml:trace>
  <inkml:trace contextRef="#ctx0" brushRef="#br0" timeOffset="1825">1473 553 77,'0'0'36,"0"0"-2,26-13 3,-11-6-27,14 11-2,-12-14-2,5 7-2,-9-5-1,-3 3 0,-10-4-2,-6 8 1,-7 3-1,-4 9-1,-9 6 1,-1 11-1,1 6 0,5 10 0,-1 6 0,10 3 0,4 2-2,6-2 0,10 1-2,-1-17-9,17 5-24,-3-18 0,10 4 1,-2-16-3</inkml:trace>
  <inkml:trace contextRef="#ctx0" brushRef="#br0" timeOffset="2090">1833 629 79,'10'-23'36,"-10"-9"-1,5 7 1,-18-5-27,8 12-2,-8-1-3,13 19-1,-23 0-1,12 15-1,-2 9-1,0 4-2,7 16 0,-6-5-5,14 9 1,-7-16-3,14 7 1,-6-16 1,11-1 1,-1-21 3,3-8 2,3-7 6,-7-18 1,8-2 2,-11-21 0,8-3 0,-13-22-1,9 2-2,-8-9 1,2 4-2,-8 3 0,2 12-2,-1 10 1,-1 15-2,-4 22 1,5 21-1,-7 24-1,6 19 1,1 15-1,1 14 0,3 8 1,2 9-1,6-4 0,1-5 0,1-12-2,4-18 0,3-14-1,1-26-4,18-2-21,-11-30-11,12-4 1,-2-22-3,4-3 3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04.7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170 489 74,'-3'-21'36,"2"3"-1,-5-3 1,6 21-26,-16-19-4,16 19-1,-26-3-1,12 13-1,-5 7-1,0 5 0,0 6-1,3 6 0,3 2-2,5-1 1,2 2-1,3-6-1,7-5 0,4-8 1,-8-18 0,23 13 0,-10-20 1,3-6 0,-2-10 0,-1-4 2,-1-5 0,-2-3-1,-6-2 0,2 5 1,-2 2 1,-1 5-1,-3 5 0,0 20 0,0 0 0,0 0-1,10 36 1,-5 2-2,2 2 0,-3 8-1,8 5-2,-6-7-2,11 8-10,-13-25-24,15-6 1,-19-23-1,29 10 1</inkml:trace>
  <inkml:trace contextRef="#ctx0" brushRef="#br0" timeOffset="421">323 518 76,'0'0'35,"-2"-17"-2,2 17 2,0 0-29,-5 32-1,1-14-2,2 10-1,0-2-1,-1-2-1,1-2-1,-2-8 0,4-14 0,0 0 0,0 0 0,-15-17 0,15-5 1,3-1 1,3-7 1,7 4 1,0-4 0,9 7 0,-2 1 0,8 9 0,-4 6 0,5 11-1,-4 8 0,-2 11 0,-4 6-1,-5 5 0,-4 5 1,-6 3-3,-2 0 0,-8-7-2,6-1-3,-16-16-24,16 2-8,0-20 1,0 0-2</inkml:trace>
  <inkml:trace contextRef="#ctx0" brushRef="#br0" timeOffset="796">805 533 88,'1'-22'35,"4"5"1,-11-8-4,6 25-25,-10-27-1,10 27-2,-31-3-1,13 13-1,-4 6-1,0 7-1,2 7 0,3 3-1,2 6 1,5 0-3,10 0 0,2-7-2,8 1 2,3-14-1,8 0 2,0-12-1,3-7 1,2-12 4,-3-8-1,2-6 2,-6-8 0,1-10 1,-6-13-1,1-8 1,-6-12-1,-1 1-1,-6-4 1,1 7-1,-6 3 1,0 14-1,0 13 0,-1 12 0,-1 17-1,5 14 0,-13 27 0,7 9-1,-1 15 1,7 13-1,-4 6 0,8 11 1,2 0-1,7-3 0,7-9-1,5-13 0,5-12-1,-1-18-1,7-10-3,-13-31-17,15-1-16,-6-17 0,5-7-1,-1-22 1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09.7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 38 77,'0'0'37,"-7"-25"-2,7 25-2,-6-13-21,7 29-5,-2-2-1,2 17-2,-1 0-1,3 8-1,-1 1 0,-1-1-1,-1-3-1,0-6 1,-1-8-1,1-9 0,0-13 0,0 0 0,-16-7 0,14-10-1,-1-6 1,6-5 0,-1-3 0,5-5 0,2-2 0,4 4 0,3 1 0,2 4 0,-1 7 1,2 11-1,-1 9 1,-1 12 0,1 12-1,-5 7 0,-2 7 1,0 2-1,-1 6 1,-3-6-1,-2-2-1,-4-8-1,3-2-3,-4-26-10,3 16-22,-3-16-1,0 0 1,14-28-3</inkml:trace>
  <inkml:trace contextRef="#ctx0" brushRef="#br0" timeOffset="405">313 85 67,'3'-13'36,"-3"13"-1,0 0-6,0 0-9,-3 19-13,-5 0-1,6 12-3,-2-1 0,4 8-1,0-2 0,7-3-2,5-6 2,5-2-3,2-9 1,6-8 1,1-5-1,1-10 0,-4-6 0,2-10 1,-7-6-1,-7-7 1,-5-4 0,-7 0-1,-8 1 1,-7 3-1,-2 8 0,-8 13-1,-2 10-2,-10 4-12,15 21-22,-3 0 0,5 6 0,8-2-3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11.8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 70 80,'0'0'36,"0"0"-1,0 0 1,-9 27-29,15 4-3,-7-1-1,3 6-1,-2-3 0,0-4-1,0-6-1,-1-9 0,1-14 0,0 0 0,0 0 0,-14-23-1,11-3 1,3-5 0,1-3 1,5-5-1,0 1 2,7 6-1,-2 4 1,5 10-1,0 11 1,1 14 0,1 10-1,-4 12 0,-1 6 0,-4 0-1,0 1 0,-5-3 0,-3-7-1,-1-8 0,0-18-1,0 0 1,0 0 0,0 0-1,-7-22 1,10-2 0,4-3 0,2-2 1,3-1 1,4 3-1,-1 2 2,3 7-1,-2 5 1,0 8-1,-2 11 1,1 11-1,-4 8 1,-1 8-1,-1 2-1,-2 5 1,-2 1-2,-3-4 0,0-3-2,-6-13-2,8 8-12,-4-29-21,0 0 1,0 0-2,17-19 3</inkml:trace>
  <inkml:trace contextRef="#ctx0" brushRef="#br0" timeOffset="546">459 47 66,'0'0'36,"0"0"-2,0 0 1,-14 12-21,12 11-10,-8 4-1,4 10 0,1-1-1,0 3-1,5-1-1,6-5 1,6-5-1,5-7 1,5-3-1,-1-9 1,4-9 0,-2-5 0,-1-10 1,-3-7-1,-9-11 0,-1-5 0,-8-7 0,-4-1 0,-6 0-1,-5 4 0,-5 8 0,-7 8-1,2 15-2,-11 1-10,12 20-23,-2 1-1,13 8 0,4 0-1</inkml:trace>
  <inkml:trace contextRef="#ctx0" brushRef="#br0" timeOffset="905">692 85 58,'0'0'37,"10"35"-2,-7-10 0,5 22-10,-1-12-22,0 5 0,-4-8 0,3-2-1,-6-9-1,0-6 0,0-15-1,0 0 1,-10-23 0,7-3-1,0-8 2,3-5-2,1-6 2,2 2-2,6 2 0,-3 5-1,7 12-4,-11-6-22,12 20-10,-1 1 1,4 14-1</inkml:trace>
  <inkml:trace contextRef="#ctx0" brushRef="#br0" timeOffset="1201">889 179 67,'0'0'36,"19"12"0,-19-12-1,30-9-18,-18-6-9,7 6-2,-6-15 0,3 5-3,-8-8 1,2 4-2,-7-3 0,-3 5-1,-4 7 0,4 14 0,-26-11-1,9 20 0,-5 7 1,0 11-1,0 6-1,1 6 2,5 2-2,11 2 1,7 2-1,9-8 0,10-1-1,2-11 0,7-6-1,1-10-1,5 5-13,-7-25-22,7-2 2,-9-14-2,4-3 1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13.93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43 431 55,'-4'-15'36,"4"15"0,0 0 0,-6 37-11,-2-11-19,13 13-2,-5 2 0,2 7-2,-4-3 0,2-6-2,-3-7 1,2-11-2,1-21 1,0 0 0,-17-15 0,12-14 2,1-7-2,5-7 1,2-5 0,6-1 0,0 5 0,4 5-2,3 9-2,-6 2-6,16 16-23,-15 1-5,8 9 1,-5 2-2</inkml:trace>
  <inkml:trace contextRef="#ctx0" brushRef="#br0" timeOffset="281">199 345 80,'0'0'36,"0"0"0,0 35-3,-8-12-27,8 15-1,-6 0 0,3 8-2,-3-2 0,3 1-3,3-7 1,0-6-2,5-10 1,0-9-1,-5-13 0,21 3 0,-8-15 1,-3-8 0,3-5-1,0-8 2,1-5-2,-1-1 3,-3-1-1,-1 7 0,0 1 2,-1 11-2,-2 5 2,-6 16-1,9 16 0,-6 11-1,-1 6 0,4 6 0,-3 5 0,3 4-2,0-3-1,-2-10-3,9 3-9,-9-25-24,17-7 1,-7-18-2,11-5-1</inkml:trace>
  <inkml:trace contextRef="#ctx0" brushRef="#br0" timeOffset="671">552 18 64,'0'-21'37,"0"21"0,0 0 1,-15 15-14,12 20-20,-2 6 0,2 14 0,-5 0-1,6 9 0,-1-3-2,4-1 1,-1-5-2,3-2 2,0-7-1,1-4-1,-1-5 0,-3-7-2,2-2-2,-2-28-6,2 19-27,-2-19-2,0 0 1,11-24-2</inkml:trace>
  <inkml:trace contextRef="#ctx0" brushRef="#br0" timeOffset="967">617 489 56,'14'16'35,"1"-7"-1,5 5-2,-4-21-15,11 10-7,-12-16-1,6 7-3,-9-11-1,4 2-1,-9-4-1,-3 3-1,-4-1-1,-7 4 0,-6 4 0,-4 6-1,-5 7 1,-3 9 0,-1 9-1,3 6 1,-1 7-1,8 3 1,3 4-1,9 1 0,4-3-1,4-8-3,9 0-2,-13-32-24,33 22-8,-5-24-1,9-2 1</inkml:trace>
  <inkml:trace contextRef="#ctx0" brushRef="#br0" timeOffset="1295">1040 377 77,'-12'-17'36,"12"17"-1,-30 0 1,17 14-31,-4 4 0,6 9-1,1 4 0,10 7-2,5-3 0,3 2-1,4-3-1,-1-5 1,-2 0-1,-5-3-1,-5-7 1,-11-6-2,-5 3-1,-10-16-9,6 6-24,-5-10 0,12 1-1,-2-10 1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16.0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162 624 53,'6'-18'36,"-6"0"0,3 4 0,-3-13-11,0 27-19,-7-16-1,7 16-1,-28 10-1,11 9 0,-5 3-2,3 5 0,-5 8 0,2 3-2,6 3 1,5-5-1,5-2 0,6-10-1,6-3 1,-6-21 0,26 10-1,-6-20 3,0-9-1,3-4 1,-1-8 0,-3-1 1,-5-1-1,1 5 2,-5 5 0,-1 5-1,-5 1 0,-4 17 0,0 0 0,0 0 0,13 11-1,-9 5-1,-1 6 0,0 0-2,1 4-2,-4-7-6,18 10-27,-18-29-3,26 25 2,-12-24-2</inkml:trace>
  <inkml:trace contextRef="#ctx0" brushRef="#br0" timeOffset="405">406 560 57,'-5'-26'37,"7"7"0,-7 0-1,5 19-10,-10 13-19,10 13-1,-9 6-1,7 13-2,-7 8 0,5 6-1,-5 7-1,5 2 0,-4-1 0,5 0-1,-1-5 0,-5-8 0,9-4-3,-8-13-1,8-2-5,-18-25-24,18-10-7,0 0 2,-4-30-2</inkml:trace>
  <inkml:trace contextRef="#ctx0" brushRef="#br0" timeOffset="671">368 586 87,'16'-29'36,"-3"3"0,4 23-4,1-7-26,5 16-2,-7 5 0,2 14-2,-4 8-1,-3 8-1,-11 3 1,-4-1-2,-6 0 0,-12-11-2,-1-1-3,-18-22-18,11 6-14,1-20 2,11-2-1,5-7 0</inkml:trace>
  <inkml:trace contextRef="#ctx0" brushRef="#br0" timeOffset="952">591 556 85,'0'0'38,"4"24"-1,-2 8 1,-15 0-32,13 16-3,-9 5 0,2 8-1,-2 4 0,0 5-2,-1-8 0,1-3-3,4-9-1,-7-18-10,8 5-24,4-37 1,-10 16-2,2-32 1</inkml:trace>
  <inkml:trace contextRef="#ctx0" brushRef="#br0" timeOffset="1170">553 595 85,'26'-9'36,"-1"2"0,4 17-4,-3-6-26,3 12-1,-15 3-1,-1 9-1,-5 5-2,-10 4-1,-8 1-1,-9-2-1,-4 0 0,-9-14-4,8 7-18,-10-23-14,10-9 1,3-13-1,8-4 2</inkml:trace>
  <inkml:trace contextRef="#ctx0" brushRef="#br0" timeOffset="1482">824 0 77,'0'0'38,"0"0"-1,-13 6 1,22 23-26,-9 9-9,0 20 0,-3 9-1,1 13 1,-1 7-2,2 0 0,-1-5-1,-1-8-1,6-7-2,-7-22-6,17-3-29,-9-24 0,11-13 0,-15-5-1</inkml:trace>
  <inkml:trace contextRef="#ctx0" brushRef="#br0" timeOffset="1700">957 502 69,'0'0'38,"-9"29"-3,12 4 3,-10-2-25,13 10-9,-8-4-1,4 4-2,-2-5-2,-6-17-7,10-3-28,-4-16 0,-7-16-1,3-13-1</inkml:trace>
  <inkml:trace contextRef="#ctx0" brushRef="#br0" timeOffset="1872">1000 103 98,'9'-36'36,"0"19"1,-8-2-12,-1 19-24,0 0-8,-19 14-28,19-14-1,-7 15-1,7-15 0</inkml:trace>
  <inkml:trace contextRef="#ctx0" brushRef="#br0" timeOffset="2262">1268 492 83,'0'0'37,"-16"0"-1,-1 3 1,5 11-33,-8 2-1,1 9 1,-5-1-2,3 10 1,0-1-2,8 4 0,3-2 1,8 1-2,9-7 1,6-3-2,5-3 0,3-9-3,10-1-2,-14-19-26,18 0-6,-8-17 1,11 0-2</inkml:trace>
  <inkml:trace contextRef="#ctx0" brushRef="#br0" timeOffset="2496">1469 492 79,'-1'-15'35,"-9"1"0,10 14-9,-28 0-19,14 14-2,-12 4-1,4 14-1,-1 2-2,3 6-2,4 5 0,7-7-2,8 1 1,4-13-1,8-4-1,-11-22 1,31 9 1,-14-18 2,2-7 1,1-7 1,-3-11 0,1-1 2,-5-7 0,7 10 0,-11-4 1,5 7-1,-5 5-1,-9 24 0,11-13-1,-5 26 0,-9 11 0,0 8-2,2 5 0,0 4-2,-1 9 0,-1-8-4,16 10-15,-4-27-18,8-3 2,5-20-3,7-6 3</inkml:trace>
  <inkml:trace contextRef="#ctx0" brushRef="#br0" timeOffset="2980">1687 25 62,'-24'-15'39,"24"15"-2,-14-5 1,15 25-15,1 0-18,2 21-1,-1 8-3,-1 18 1,-5 12-2,1 5 0,-2-1 0,-5-9-1,0-7 0,-2-16 0,1-12-1,-2-21 0,12-18 0,-13-9 0,13-7 0,3-9 1,7 0 0,5-4 1,3 2 1,9 5-1,0 6 1,3 6 0,-1 7 1,0 6-1,-7 10 0,-6 9 0,-9-1-1,-8 6 1,-9-1-1,-9-1 1,-6-4-2,-5-9-1,1-6-3,-10-19-25,19 0-5,4-18-2,16-2-1</inkml:trace>
  <inkml:trace contextRef="#ctx0" brushRef="#br0" timeOffset="3385">1943 71 78,'0'0'38,"17"12"-2,-21 11 2,13 17-31,-9 5-2,5 17 0,-2-1-1,2 9-1,-1-3-1,0 0-1,-1-8-1,0-6-2,1-8-3,-14-25-16,16 3-17,-6-23 0,0 0-1,17-17-1</inkml:trace>
  <inkml:trace contextRef="#ctx0" brushRef="#br0" timeOffset="3635">2044 573 66,'0'0'36,"20"9"-1,-20-9 0,41 0-26,-22-9-1,11 5-2,-8-12 0,4 1-2,-7-5-1,-2 4-1,-5-5 0,-7 4-1,-7-2 0,2 19-1,-26-7 0,4 14 0,-6 11 0,-2 6 1,1 7-1,1 11 0,7 0 0,6 2 1,11-2-1,8-4-1,11-8-1,5-14 1,5-6-1,2-14-3,11 4-13,-9-26-20,10-2 1,-2-17-2,4-1 1</inkml:trace>
  <inkml:trace contextRef="#ctx0" brushRef="#br0" timeOffset="6069">2434 823 58,'0'0'35,"0"0"1,0 0 1,-14-22-21,14 22-8,0 0-1,16 3-2,-16-3-1,11 28-1,-7-5 0,0 9-3,-4 3 1,-4 3-1,-5 4-2,-10-16-7,8 8-29,-11-16 0,8-3-1,-2-11-2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25.35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253 4 65,'23'-4'36,"-23"4"0,16-1-2,-16 1-21,0 0-6,0 0-2,-17 1-1,-8 2-2,-3 3 0,-7-3-1,-2 3 0,-1-4-1,4 3 1,6-2 0,6 0 1,7-2-1,15-1 0,0 0 0,0 0 1,-7 13-1,7-13 1,9 15-1,-5-1 0,1 4-1,-2 5 1,-3 4 0,0 5-1,-2 6 1,-1 2 0,2 1 0,-2 3-1,1-5 1,-1 1-1,2-2 1,-2-8-1,0 1 1,2-6-1,1-3 0,-3-3 1,1-5-1,2-14 0,2 24-1,-2-24-1,0 0-1,0 0-3,0 0-7,0 0-27,16-12 2,-7-7-1,10 4 0</inkml:trace>
  <inkml:trace contextRef="#ctx0" brushRef="#br0" timeOffset="452">234 372 52,'7'-15'35,"-7"15"-1,0 0 0,-16 0-11,-2 2-18,-1 4-4,-6 5-6,-10-8-28,4-1 0,0-11-3,5-7 0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30.1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 0 69,'0'0'31,"0"0"-9,0 0-25,0 0-27,0 0-2,-4 17 1</inkml:trace>
  <inkml:trace contextRef="#ctx0" brushRef="#br0" timeOffset="842">551 25 82,'5'-13'35,"-5"13"-2,0 0-5,13 10-59,-13-10-2,8 32-2,-3-12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1:17.88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119 591 65,'-1'-26'35,"1"6"0,-7-10 1,7 30-21,-16-38-6,16 38-3,-20-12 0,20 12-2,-28 31-1,17-1-1,-4 5-1,6 8 0,1 4-1,3-7 0,7-1-2,1-8 1,5-11-1,-8-20 0,25 8 0,-9-18 1,0-10 0,0-9 1,0-7 0,-2-2 1,-1 1 0,-1 5 1,-5 4 0,-1 10 0,-6 18 1,0 0-1,10 18 0,-6 10 0,1 8-1,3 3 0,-1 2-2,2-4-2,6 4-1,-14-21-26,16 0-8,-4-14-1,8-6 0</inkml:trace>
  <inkml:trace contextRef="#ctx0" brushRef="#br0" timeOffset="390">357 496 102,'0'0'37,"0"0"2,0 0-9,-6 49-24,6-6-1,4 20-2,-4 3 1,5 12-3,-5-4 1,1-2-2,-1-6 1,0-10-2,0-4 0,-6-14-1,3-7-3,3-31-16,-13 8-19,5-21 2,6-3-3,-5-19 2</inkml:trace>
  <inkml:trace contextRef="#ctx0" brushRef="#br0" timeOffset="655">308 584 88,'13'-20'36,"-3"1"-1,20 6 2,-8 3-31,5 16-1,-2 2-1,4 15-2,-6 8-1,-4 5 0,-6 6 0,-7 4-2,-9 2 0,-10-7-2,-5 0-2,-16-23-19,6 4-13,-5-18 0,5-6 0,1-13 0</inkml:trace>
  <inkml:trace contextRef="#ctx0" brushRef="#br0" timeOffset="1014">540 529 108,'-14'-13'38,"14"13"1,-7 13-11,14 17-24,-6 8-1,7 20-2,-4 3 1,3 12-2,1 1 1,-1-1-2,-1-7 1,-4-6-1,1-10-1,-6-18-1,8-2-7,-5-30-27,0 0-2,-10-14 1,13-9-1</inkml:trace>
  <inkml:trace contextRef="#ctx0" brushRef="#br0" timeOffset="1248">565 601 90,'15'-13'37,"-4"-3"-1,15 15 1,-4 0-31,8 15-1,-8 5-1,1 10-1,-4 4-2,-12 6-1,-7 0 1,-10 3-3,-9-3 0,-10-17-6,9 5-28,-13-21-3,11-6 3,2-10-2</inkml:trace>
  <inkml:trace contextRef="#ctx0" brushRef="#br0" timeOffset="1544">830 128 104,'0'0'38,"0"0"0,0 0-9,-2 26-23,-2 9-1,6 17-1,-4 7-2,-1 14 0,5 3-1,-2-2 0,3-3-1,-3-9-1,5-5-1,-2-20-4,10 4-22,-13-41-11,15 17 1,-15-17-2</inkml:trace>
  <inkml:trace contextRef="#ctx0" brushRef="#br0" timeOffset="1747">925 467 91,'9'-15'35,"-3"34"2,-3 4 0,1 19-30,0-3-3,1 11-1,-5-4-3,-3-9-4,12 1-27,-14-18-6,5-20 0,0 0-1</inkml:trace>
  <inkml:trace contextRef="#ctx0" brushRef="#br0" timeOffset="1934">959 93 99,'7'-15'37,"-7"15"0,7-15-4,-7 15-42,0 0-26,-4 16-1,4-16 1,1 14-3</inkml:trace>
  <inkml:trace contextRef="#ctx0" brushRef="#br0" timeOffset="2153">1280 425 69,'0'0'38,"-7"-22"-1,7 22 1,-18-14-14,18 14-18,-30 21-2,11 5-1,-6 5-1,4 9 0,-1 5 0,6 3-1,6 3-1,7-8 1,7-4-1,8-9 1,3-4-2,5-12-1,7-1-2,-5-21-4,17 10-29,-14-17-2,11 5 2,-7-9-2</inkml:trace>
  <inkml:trace contextRef="#ctx0" brushRef="#br0" timeOffset="2418">1484 489 93,'-4'-16'35,"4"16"1,-21-3-1,16 20-30,-13 5-1,2 11-2,-3 5-1,2 5-2,4-1-1,3-3 0,8-3 0,4-13 0,9-5-1,-11-18 1,27 0 0,-10-15 2,-3-11 1,4-7 1,-7-6 1,2 3 0,-5-5 1,0 12 0,-6-3 0,2 15 0,-4 17-2,0 0 1,3 15-1,-2 14 0,-1 7-1,5 3-1,-1 7-1,0-4-2,1 7-1,-5-24-28,13 1-6,-13-26-1,32 4 0</inkml:trace>
  <inkml:trace contextRef="#ctx0" brushRef="#br0" timeOffset="2792">1711 65 69,'-4'-32'38,"5"13"-2,-5 3 1,4 16-14,3 14-17,3 7-1,-4-1-1,7 18 0,-5 2-1,4 12-1,-4 8 0,2 3-1,-3 2 0,-2 2 0,-1 1-1,0-6 0,-1-4 0,-4-7-1,2-9-1,-1-12-3,7 6-7,-3-36-26,0 0-1,0 0 1,26-16-1</inkml:trace>
  <inkml:trace contextRef="#ctx0" brushRef="#br0" timeOffset="3058">1902 486 75,'-35'-3'32,"2"14"-1,-10 4-7,-2-5-45,-1-1-7,-4-12-2,10 0-1</inkml:trace>
  <inkml:trace contextRef="#ctx0" brushRef="#br0" timeOffset="3463">1972 502 75,'-6'-15'37,"6"15"0,0 0 1,0 19-16,-3-2-17,7 14-1,-4 2-2,3 7 0,0 4-4,-4-8-5,14 0-29,-18-20-2,5-16 1,0 0-2</inkml:trace>
  <inkml:trace contextRef="#ctx0" brushRef="#br0" timeOffset="3650">1976 80 96,'-3'-43'35,"3"26"-1,-13 12 0,13 5-37,3 35-31,-7-9-1,8 9 0,0 0-2</inkml:trace>
  <inkml:trace contextRef="#ctx0" brushRef="#br0" timeOffset="3822">2136 471 88,'-4'19'36,"6"11"0,-7-2-1,12 9-28,-5 0-5,2 3 0,1-1 0,6-4-2,2-5 0,6-7 0,3-7 0,1-8 0,0-10 0,-4-14 0,-2-10 1,-7-10 0,-7-9 0,-7 0 0,-8-2 0,-7 5 0,-4 4-1,-4 8-1,2 15-3,-11-4-24,17 18-8,2-3 0,17 4-2</inkml:trace>
  <inkml:trace contextRef="#ctx0" brushRef="#br0" timeOffset="4134">2361 558 91,'10'14'35,"-6"1"0,11 8 1,-10-1-32,6 5 0,-8-2-2,-1-1-1,-3-8-1,1-16-1,-15 12 0,15-12 0,-18-22 0,10-1 1,4-3 0,4-3 0,3-4 2,9 1 0,1 3 0,5 9 0,3 2 1,2 13 0,-3 6-1,3 12 0,-3 7-1,-1 11 1,-3 8-1,-1 0 0,-2 0-1,-3-4 0,0-2-2,-7-20-9,10-3-25,-2-26-4,10-6 1,5-21-2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29.9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28 117 68,'0'0'36,"0"0"0,-9-25 0,9 25-26,0 0-3,8 16-1,-13-3-2,2 10 0,-1 4-2,1 5 1,0 3-1,-1 0 0,-1 0-2,4-8-1,2 0-2,-1-27-6,2 20-28,-2-20-1,4-19 0,-2-9-2</inkml:trace>
  <inkml:trace contextRef="#ctx0" brushRef="#br0" timeOffset="421">231 0 87,'0'0'34,"0"0"1,-11 15-9,8-1-21,-12-2-2,5 8 0,1 1-1,6 3 1,3 1-1,12 3 0,4 0-1,3 4 1,-1-3-1,-4 0-1,-5-3 1,-9-2-1,-6-4 0,-14-8-1,-2 1-1,-5-10-3,8 13-20,-4-18-13,23 2 2,-22-7-2,22 7 1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30.84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41 383 71,'0'0'38,"-13"6"-1,10 15 1,-12-1-23,17 20-11,-7 2 0,4 8-2,0 0 0,-2-2-4,3-4-1,-6-18-8,10 0-27,-4-26 0,0 0 0,-4-24 0</inkml:trace>
  <inkml:trace contextRef="#ctx0" brushRef="#br0" timeOffset="359">149 528 63,'-1'31'35,"-2"-6"-3,3 2 0,-6-8-27,6 3 0,0-22-2,-7 19-1,7-19-1,0 0 0,-15-22 0,14 4 0,1-5 1,4-2 1,1-5-1,9 2 1,1 0 0,6 4 0,1 2 1,4 9-2,-3 4 1,5 10-2,-4 4 1,-2 11-1,-4 5-1,-3 8 1,-2 5-1,-4 2-1,-4-1-1,-7-2-3,6 7-14,-12-21-19,14-1 1,-6-18-2,0 0 2</inkml:trace>
  <inkml:trace contextRef="#ctx0" brushRef="#br0" timeOffset="718">432 314 81,'0'0'37,"0"0"-1,16 32 1,-15-5-32,8 16 0,-1 0-3,1 8 0,0 4-1,-2-3-1,3-5-3,-8-22-13,12 3-20,-14-28-1,28 16-1,-28-16-1</inkml:trace>
  <inkml:trace contextRef="#ctx0" brushRef="#br0" timeOffset="921">653 398 86,'0'0'35,"0"0"2,0 15-9,0 19-22,-9 0-3,2 9 1,-3-1-3,1 4 0,-1-3-2,-6-16-8,15 4-28,-8-15 1,11-3-1,-2-13-1</inkml:trace>
  <inkml:trace contextRef="#ctx0" brushRef="#br0" timeOffset="1295">879 402 79,'-9'-13'36,"-4"7"-2,13 6-2,-30 13-28,15 7-1,-5 2-1,0 6 0,-2 9-2,3 3-1,3 3-1,3-6 0,8-2-2,0-10 1,11-3 0,-6-22 0,16 17 1,-3-23 2,3-5 2,4-2 1,-2-8 0,2 1 0,-3-11 1,1 3 0,-5-4 0,1 7-1,-5-1 0,-2 7 0,-3 2-1,-4 17 0,0 0 0,0 0-1,5 24-1,-5 3 1,0 7-2,0 4 0,5 8-3,-6-11-10,17 10-23,-7-23-1,9-3 0,-3-23-1</inkml:trace>
  <inkml:trace contextRef="#ctx0" brushRef="#br0" timeOffset="1716">1048 8 78,'-4'-17'38,"4"17"-2,-4 15 1,12 18-32,-12 13-2,4 14 1,-4 7-2,2 12 1,-1 0-2,3-4 1,-4-7-2,5-7 0,2-8-2,-6-18-3,15 4-22,-12-39-11,16 21 2,-16-21-3</inkml:trace>
  <inkml:trace contextRef="#ctx0" brushRef="#br0" timeOffset="1935">1195 402 53,'1'-14'36,"-1"14"0,3 19-1,3 16-9,-15-1-20,13 12-2,-9 0-1,3 4 0,-2-4-3,-2-11-1,6-2-2,-7-20-6,7-13-26,0 0-1,8-19-1,-12-16 0</inkml:trace>
  <inkml:trace contextRef="#ctx0" brushRef="#br0" timeOffset="2106">1221 192 83,'5'-47'38,"10"19"-2,-11 3 1,9 19-33,-13 6-4,0 0-10,12 18-26,-12-18 0,6 38-3,1-14 2</inkml:trace>
  <inkml:trace contextRef="#ctx0" brushRef="#br0" timeOffset="2309">1577 487 85,'0'0'36,"10"-23"-1,-10 23-7,0 0-23,7-20-2,-7 20 0,-13-12-2,0 13-1,-4 8 0,-4 5 0,0 5 0,-2 6 0,-2 4 0,2 4-2,3-2 1,2 0-1,5-4-1,9-2 1,-1-6 0,11-1 0,-6-18 0,22 19 1,-6-19 1,3 0 0,1-4 0,-1-10 2,4-5 0,-1-8 0,1-5 1,-1-14 0,2-4 0,-5-8 0,1-1 0,-2-7 1,-4 3-2,-5 3 1,-2 7-1,-8 5 0,-1 13-1,-1 7 1,2 10-1,1 18-1,-13-6 0,8 25 1,1 17-2,4 13 2,0 14-1,-1 8 0,2 9 1,3-5-1,8-1 1,5-7 0,2-17-1,6-12 0,2-17-1,7-12-2,-7-21-5,19 3-22,-15-26-10,9-10 0,-8-9-1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34.8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138 166 70,'-10'-17'36,"-6"0"-1,16 17 2,-21-24-29,21 24-2,0 0 0,-10 19-2,14 3-1,8 13-1,3 5-1,4 6 1,1 3-2,5-1 0,-3-4-1,-4-12-2,-1-5-3,-17-27-4,17 0-22,-23-29-5,1-5 1,-8-20-1</inkml:trace>
  <inkml:trace contextRef="#ctx0" brushRef="#br0" timeOffset="203">174 23 69,'2'-27'36,"-2"27"-2,0 0 3,12 19-25,-20 8-6,2 16-1,-8 4-3,-2 8 1,-7-3-2,3-2 0,0-5-2,0-15-4,11 6-9,-7-25-23,16-11 2,0 0-3,15-1 1</inkml:trace>
  <inkml:trace contextRef="#ctx0" brushRef="#br0" timeOffset="405">250 208 80,'0'0'35,"0"0"-1,0 0-6,-24 7-24,-4 12-6,-20-2-31,2-4 1,-5-8-4,-2-14 1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37.7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42 185 73,'0'-21'37,"-9"-7"0,6 14 0,-2-7-30,5 21-1,-13-6-1,13 6 0,-9 28-2,9 0-1,-5 6 0,7 8 0,-2 7-1,3 6 1,-3 2-1,1 2 0,-1-2-1,3-1 1,-3-5 0,2-6-1,-1-4 0,5-8 0,-3-6-1,-2-11-2,5-1-4,-19-24-23,13 9-9,4-26 0,2 4-2</inkml:trace>
  <inkml:trace contextRef="#ctx0" brushRef="#br0" timeOffset="390">291 147 78,'9'-22'37,"-10"-9"0,8 9 0,-14-4-31,-2 7 0,-10 0-1,3 10-2,-1 13 1,-5 12-1,3 3-3,3 14 1,8 0 0,0 13 0,7-1-1,2 9 1,2-3-1,6 4 1,0-3 0,1 3 0,-3-4-1,2 0 1,-5-3-1,2-5 1,-2-4-1,-2-3 0,-1-3 1,1-6-1,-2-4-1,-3-7 0,0-3-1,3-13-2,0 0-4,-25-6-26,25 6-5,2-30 0,9 9 0</inkml:trace>
  <inkml:trace contextRef="#ctx0" brushRef="#br0" timeOffset="749">383 498 77,'0'0'36,"0"0"-3,-26 0-1,3 6-30,-15-9-19,2 12-14,-6-8-3,5-1-2,2-4 1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40.4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0 408 77,'0'0'38,"0"0"-1,0 0 1,1 16-32,4 16 0,-7 2-2,8 10-1,-6 2-1,1 1-1,2 0-1,-3-8-2,4-1-3,-8-22-6,14 2-26,-10-18 0,0 0-1,4-31 0</inkml:trace>
  <inkml:trace contextRef="#ctx0" brushRef="#br0" timeOffset="172">81 525 62,'13'-21'36,"-7"1"-2,7 19 2,-13 1-24,20 11-4,-19 7-3,8 11-2,-8 4-1,2 2-1,-3 1-2,-4-9 0,4 0-1,-9-16 1,9-11-1,-13 3-1,13-3 1,-12-33 1,9 6 0,6 0 1,1-7 1,6 2 0,1-2 1,11 9 0,-1 5 1,5 10 0,0 7 0,3 15 0,-4 8 0,1 12-1,-7 8 0,1 6 0,-10-1-1,0-1-1,-7-3-2,-8-12-3,8 3-19,-17-27-14,14-5 1,-19-16-3,12-5 2</inkml:trace>
  <inkml:trace contextRef="#ctx0" brushRef="#br0" timeOffset="562">184 33 81,'0'-20'39,"-2"-1"-2,2 21 0,0 0-30,0 0-11,21-1-29,-21 1-2,0 0-1,17 6-2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41.3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23 269 64,'13'23'35,"-13"-23"0,22 13 1,-22-13-28,25-5-1,-15-11-1,3 1-2,-4-9 0,-1-4-1,-3-8 0,-1 3 0,-7-2-1,2 6 0,-7 3 0,-2 10-1,-3 3 0,-3 15-1,0 6 1,-2 10 0,0 8-1,7 8 1,-1 5-1,6 5 0,6 5-1,6-1-1,6-3 0,4-9-3,8 3-4,-11-29-17,13 4-12,-4-22 1,5-4-1,-11-20 2</inkml:trace>
  <inkml:trace contextRef="#ctx0" brushRef="#br0" timeOffset="297">229 99 77,'4'-21'36,"-10"4"0,6 17 1,0 0-30,6 36-1,-6-3-2,7 9-2,-2 5-1,3 0 0,1-2-1,4-6 0,0-10 0,3-13 0,1-13-1,-2-13 1,-2-10 0,0-12-1,-1-9 1,-4-6 0,-1 0 0,-1-1-1,-3 7 0,-4 1-2,5 17-3,-18-3-28,14 26-2,-8-23 0,8 23-3</inkml:trace>
  <inkml:trace contextRef="#ctx0" brushRef="#br0" timeOffset="640">538 91 67,'0'0'36,"11"-14"0,-11 14-3,4-16-21,-4 16-6,0-20-1,0 20-1,0 0-1,-15-2-1,15 2 0,-23 29-1,12-6 0,1 12 0,0 1 0,2 6-1,7 0-1,4-3-1,7-1-1,1-9-1,11-2-3,-7-20-3,15 8-6,-17-30-12,17 8-2,-18-25 3,11 12 11,-16-22 7,3 6 7,-2 4 7,-11-10 7,14 23 13,-13-7 4,2 26-3,0 0-7,21 10-8,-18 6-4,10 13-3,-7 0-2,0 3 0,-2-4-1,-1-2-1,-5-8 0,2-18 0,0 0-1,-14 5 1,10-23-1,1-5 1,3-6 0,6 0 0,4-4 0,4 4 0,4 0 1,3 8-1,1 5 0,1 10 0,-3 7 0,-4 7 0,-3 9-1,-4 6 0,1 7 0,-7 1 0,3 2-1,-2-4 0,3-3 1,2-9 0,4-9 0,2-8 1,2-10 0,3-11 1,-2-5 1,-1-8-1,-4-3 2,-2 4-1,-6 0 1,1 8 0,-5 8 0,-1 17-1,0 0 0,7 42 1,-1-2-2,-2 14 1,2 9-1,3 13 0,0 2 0,-1 3 0,1-7 0,3-3-1,-7-6 1,0-9-2,-5-8 2,-5-9-1,-8-10 0,-4-12 0,-8-11-1,-1-7 1,0-8-1,0-7 0,7-4 0,3-6 1,11 0-1,5-3 0,13-2 0,8-3-1,10 5-4,-10-13-10,23 11-22,-14-8 0,8 6-2,-12-6 1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43.4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62-2 68,'0'0'38,"-13"-13"-3,13 13 2,-13 27-20,19 10-12,-9 6-1,7 18-1,-4 3 0,3 11-2,-1 5-1,1 5 2,-2-9-3,1-2 2,-4-6-1,-1-10 0,0-10 0,-4-13-1,0-9 1,7-26-1,-17 10 1,17-10-1,-12-28 1,9 4-1,3-4 1,3-8 0,4-1 0,5-3 0,2 1 0,5 2 1,0 3-1,2 10 1,1 2 0,3 13 0,-4 11-1,1 9 1,-5 12-1,-2 8 1,-6 8-1,-8 1 0,-4 1-1,-8-2 1,-4-7 0,-5-5-1,-3-5-1,-2-11 0,6-1-2,-4-17-6,23 7-22,-17-14-5,17 14 0,1-34-2</inkml:trace>
  <inkml:trace contextRef="#ctx0" brushRef="#br0" timeOffset="499">302 528 67,'0'0'38,"0"0"-2,13 2 2,-13-2-25,10 40-7,-7-10-2,6 11 0,-3 4-2,5 4 0,-4-2-1,2-5 0,-3-8-1,-2-12 0,-4-22 0,0 0 0,-14-15 0,5-16 0,0-12 0,5-4 0,1-7 1,8 2-2,5 2 2,6 10-2,7 7 0,3 6-1,4 15-1,-5-1-8,11 22-22,-15-9-4,10 13 0,-10-8-1</inkml:trace>
  <inkml:trace contextRef="#ctx0" brushRef="#br0" timeOffset="796">677 528 67,'0'0'35,"13"-9"-1,-13 9 1,0 0-28,-19 8-2,10 11-1,-8 3-2,4 10 1,-5 2-2,5 1-1,3 4-1,3-5 0,4-3 0,3-9-1,6-7 0,-6-15 1,22 3 0,-9-13 0,1-11 1,1-6 1,0-8 1,0-1-1,-2-2 2,0 2-1,-6 0 2,2 10-1,-5 2 0,-4 24 0,0 0 0,0 0 0,13 27-1,-9 8-1,1 7 0,-1 5 0,2 5-2,1 0-1,0-4-2,-4-17-6,16 6-22,-19-37-5,23 18-1,-13-32-1</inkml:trace>
  <inkml:trace contextRef="#ctx0" brushRef="#br0" timeOffset="1186">896 600 67,'0'0'34,"15"8"0,-15 15 1,17 12-28,-13-2-3,4 7 0,-6-4-3,0-5 0,-4-10-1,2-21 0,-13 13-1,13-13 0,-14-31 0,10 4 1,2-6 0,4-4 0,5 2 1,6 2 0,4 0 2,6 8-1,-1 4 1,6 10 0,-5 6 0,6 17-1,-6 6 0,-2 10 1,-3 6-2,-5 6 0,-5 6 0,-3-4-1,-7 2-3,-6-15-2,9 9-18,-1-38-15,-11 21 1,11-21-2,0 0 1</inkml:trace>
  <inkml:trace contextRef="#ctx0" brushRef="#br0" timeOffset="1560">1382 556 82,'7'-19'36,"-7"-5"0,0 24-7,-16-6-22,15 20-2,-11 2-1,4 12-2,-5 5-1,2 6-1,0 5-2,-1-5 1,11-1-2,1-8 1,9-3-1,1-14 1,7-7-1,5-13 2,2-11 1,2-12 1,-3-11 0,1-7 1,-6-10 0,0-6 0,-5-5 1,-5 2 0,0-3 0,-3 20 0,0-4 0,-2 20 0,-2 12 0,-1 22-1,0 0 0,4 29-1,-4 16 0,2 10-1,-1 15 0,1 7 0,-2 3-1,3-1 1,-2-10-1,-1-11-1,0-12 1,0-19-1,0-27 1,0 0 0,0-31 0,0-6 0,7-5 1,3-2-1,6-4 2,3 13-1,3 5 1,4 14-1,-2 13 1,4 13-1,-8 11 1,-1 7 0,-2 8-1,-1-2 1,-6-5-1,2 1-1,-2-9 0,-10-21-3,24 21-12,-13-36-22,10 0 0,4-16-2,9 0 0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47.3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70 422 57,'-7'-16'36,"7"16"0,0 0-1,-18-9-20,18 26-8,-11-4 0,8 15-2,-7-2-2,5 9 0,1-1-2,8 1 0,2-5 0,7-6-1,3-7 0,3-8 0,3-8 1,3-10-1,-2-9 1,-4-10-1,-2-5 1,-7-3 0,-4-3 0,-6 4-1,-7 6 1,-5 6-1,-4 8 1,-4 9-1,-5 12 0,2 13-1,0 4 0,-1 3-1,7 3-2,0-7 0,9 1-1,8-23 0,0 16 0,8-29 2,9-6 0,3-10 2,1-10 1,3-6 1,-3-11 2,1 1 0,-9-10 1,1 8 0,-7 1 0,2 8-1,-6 5 1,1 15-1,-4 28 1,14-6 0,-6 30-2,2 12 0,-1 12 0,0 12-1,-2 8 0,-2 13 0,-3 0-1,1 5 1,-3 2-1,-1 8 0,1 0 1,4 0-1,1-5 0,3-6 0,1-8 0,1-13-2,5-11 2,-1-16-1,4-19 0,1-16-1,0-12 1,-1-18 0,0-11 1,-5-10-1,0-10-1,-13-2 3,-3 4-2,-11 5 1,-2 10-2,-8 11 3,-2 10-3,-4 13 2,-5 10-2,4 3-1,7 3-4,-16-12-20,21 7-10,-2-13-2,21 10 1,-22-30 0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48.4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127 63 79,'0'-13'38,"-5"-1"-1,5 14 0,0 0-29,0 0-2,-1 21-1,1 3-1,-7 2-1,7 10-1,-5 6 0,1 10 0,1 1-1,3 7 1,1 3-2,1 4 1,1 0-1,0-7 0,1-2-1,-3-10 0,4-8-3,-8-15-2,9 0-8,-6-25-25,0 0 0,-8-25-2,17 3 3</inkml:trace>
  <inkml:trace contextRef="#ctx0" brushRef="#br0" timeOffset="265">196 439 46,'-13'-7'29,"-13"0"0,1 8-10,-14-5-29,3 0-17,7 2 0,1-6-1</inkml:trace>
  <inkml:trace contextRef="#ctx0" brushRef="#br0" timeOffset="421">187 31 86,'13'-18'37,"-9"3"1,-4 15-9,9 20-20,0 17-3,-9 3-1,5 18-2,-2 7 0,2 13-1,-2 3-1,-2 2 0,3-11-2,-4-10 1,0-10-2,-4-13 1,0-13 0,4-26-1,-15 2 0,11-22 1,2-6 0,4-11-1,4-2 2,4-5 0,6 2 0,5 2 0,1 6 2,4 9-1,0 12 0,-5 15 1,1 9-1,-5 18 0,-4 13 0,-6 7 0,-4 8-1,-4 1 0,-2-1 1,-1-9-1,-1-7-1,3-12 1,2-13-1,0-16 1,17 1-1,-3-15 0,4-5-2,-4-7-1,5 10-8,-18-16-26,11 6 1,-11-3-2,5 10 1</inkml:trace>
  <inkml:trace contextRef="#ctx0" brushRef="#br0" timeOffset="967">601 518 64,'0'0'38,"0"0"-2,0 0 2,19 17-21,-19-17-12,25-6-1,-25 6-1,24-17 0,-17 4-2,-7 13 0,4-25 0,-4 25 0,-17-10-1,4 19 1,-4 7-1,1 11 0,0 5 0,1 6 1,5 4-1,6-2 0,5-1 0,12-11 0,5-5-1,3-16 0,11-1-4,-10-26-19,14 4-13,-6-16-1,5-4-2,-9-9 1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8:50.1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65 562 55,'-7'-23'37,"7"23"0,-9-31 0,9 31-13,0 0-16,0 0-1,-13 25-2,18 12 0,-5 12-2,4 13-1,-4 11 1,6 12-3,-5 1 2,8 2-2,-6-8 1,-3-12-3,0-8 2,-6-18-4,5-10-3,-18-31-20,19-1-13,-19-21 2,13-4-3,-7-21 3</inkml:trace>
  <inkml:trace contextRef="#ctx0" brushRef="#br0" timeOffset="281">49 578 77,'18'-28'37,"4"15"0,-5 0 0,8 10-30,-6 2-2,2 9-1,-7 5-1,2 15-1,-11 5-1,0 6 0,-10 0-1,-5 3-1,-6-2-2,-13-12-3,9 9-14,-14-25-19,10-6 3,-4-14-3,11-2 2</inkml:trace>
  <inkml:trace contextRef="#ctx0" brushRef="#br0" timeOffset="562">192 482 73,'0'0'37,"0"0"-1,13 7 1,1 24-29,-2-4-3,3 18-1,-4 1-2,-1 0 0,-1 2-2,-5-8 1,-4-6-1,0-16 0,0-18 0,0 0-1,-16-14 0,12-12 0,7-7 0,0-3 0,6-3 0,1-2 0,7 4 0,4 5 1,-2 6 0,2 7 0,0 9 1,-2 13 0,-6 4 0,0 18 0,-5 4 0,0 11 0,-4 5 0,0 4-1,2-3 1,3-5-1,1-4 0,3-11 1,5-10-1,-1-15 0,-1-9 1,3-13-1,-3-6 0,-3-9 0,-4-4 1,-5-2-1,-4-2 0,-4 7 0,-6 9 0,-11 7-2,-1 8 0,-8 4-4,8 25-18,-5-13-13,6 8 0,4-3-1,17-8 2</inkml:trace>
  <inkml:trace contextRef="#ctx0" brushRef="#br0" timeOffset="1076">687 533 78,'-1'33'36,"-5"-6"-2,11 20 0,-8-7-30,7 8-1,-4-5 0,9 2-1,-1-6-2,5-8 1,1-12 0,0-7-1,4-15 1,-2-12 0,-2-9-1,-2-12 1,-8-7 0,0-4-1,-4-3 1,-4 2-1,-6 3 0,-3 6 0,-2 9-2,-5 1-4,20 29-24,-26-26-5,26 26-1,-15-16-1</inkml:trace>
  <inkml:trace contextRef="#ctx0" brushRef="#br0" timeOffset="1404">1030 205 79,'6'-42'38,"3"5"-3,-9-7 2,12 11-31,-21 7-2,4 12 0,-8 5-1,13 9 0,-21 28 0,12 9-1,2 3 0,4 11-1,1 2 0,4 5 0,4 0 0,1-3 0,-1-2-2,-3-2 2,-1-4 0,-2 1-1,-1-2 0,1 0 1,-6-1-1,3-2 0,2-2 0,-1-4 0,2-2 0,0-9 0,3-1-1,-3-7-1,6-3-1,-6-15-4,0 0-14,0 0-19,20-25 3,-15-5-2,6 1 1</inkml:trace>
  <inkml:trace contextRef="#ctx0" brushRef="#br0" timeOffset="1747">1144 556 71,'-3'-16'33,"3"16"0,-34 9-2,16 4-28,-10 1-6,-11-2-27,4-9-1,-2-8-3,1-9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1:25.20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94 690 78,'-11'-19'36,"11"19"-1,-10-15 1,10 15-25,0 0-4,0 0-1,-16 7-1,15 12-2,-4 3-2,5 7 1,0-1-2,5 4 1,3-6-2,4-5 1,4-12 0,1-9-1,4-9 1,-1-12 0,-1-11 0,1-10 1,-7-6 0,-4 0 0,-6-2 0,-6 9 0,-6 5 0,-5 16 0,-8 9-1,-4 17 0,-4 12-2,-1 6-2,8 22-19,-6-14-15,15 4 1,1-11-2,14-3 1</inkml:trace>
  <inkml:trace contextRef="#ctx0" brushRef="#br0" timeOffset="812">502 192 85,'2'-27'34,"-7"-8"2,1 7 0,-7-10-26,9 16-3,-11-4-2,13 26-2,-17-16-1,17 16 1,-19 19-2,12 6 1,0 7-1,3 7 1,1 8-1,0 4 0,3 1-1,-2 4 1,0-2 0,2-3 0,-5 0-1,5 0 1,-4-5-1,4 1 1,0-3-1,1 0 1,-1-2-1,3-6 0,-3-1 1,2-6-1,1-2-1,-3-7 0,1-1-2,-1-19-2,3 21-12,-3-21-21,8-14 0,-3-3-1,8 1 1</inkml:trace>
  <inkml:trace contextRef="#ctx0" brushRef="#br0" timeOffset="1170">515 566 85,'-13'1'32,"-7"6"-1,-7 7-3,1 3-59,-16-2 1,-1-5-2,4-3-1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9:01.6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160 101 51,'-1'-16'32,"1"16"2,0-16-4,-6-4-18,6 20 0,0-18-3,0 18-3,-5-14-1,5 14 0,0 0-2,-14-14 0,14 14-1,-23-1 0,7 5-1,0 11 1,0 2-2,-1 10 1,1 3-1,3 5 0,3 2 0,4 1 0,7-2 0,4-7 0,3-5 0,4-8 0,2-9 0,2-7 0,2-7-1,-4-8 1,4-5 0,-1-8-1,-6-6 1,1-1 0,-2 0 0,-3 6 0,-1 7 1,-6 22 0,0 0 0,7 16 0,-5 16 0,1 11 0,1 3 0,3 4-1,2-2 1,3-12-1,-2-6 0,3-16-1,3-9 0,-2-16-3,11 4-12,-8-25-21,9-1-2,-3-10 0,8 2 1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9:02.4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117 445 56,'-13'-17'35,"13"17"-2,-16-6 1,2 1-21,14 5-4,-22 17-1,15 5-2,-6-1-2,3 12 0,-3 3-2,7 5 0,2 0-1,5 6 0,3-5-1,4-4 0,3-4-1,2-12-1,6-4-1,-2-13 0,5-3-1,-2-15 0,5 0 0,-8-14 1,4-1 0,-5-4 2,-5 0 1,-2 4 1,-5 2 1,1 8 1,-7 4-1,2 14 1,0 0 0,-3 30 0,0-5-2,8 6 1,-2 1-1,4 2-1,4-3 1,2-6-1,5-8 0,-1-10 0,2-8 1,-2-8-1,-2-11 1,-2-10 0,-6-9 0,-1-1-1,-7-5 1,-4 4-1,-5 4 0,-4 10 0,-7 11 0,-3 11 0,-2 15-2,-6 1-3,11 22-15,-6-9-17,11 2 1,2-5-1,14 1 0</inkml:trace>
  <inkml:trace contextRef="#ctx0" brushRef="#br0" timeOffset="608">500 511 67,'-13'-6'37,"8"22"-2,-3 8 1,8 11-22,-2 7-10,5 5 0,-6-2-2,6 1-1,-3-10-1,-1-9 0,-1-11 0,2-16-1,0 0 1,-9-18-1,9-5 1,2-5-1,1-3 1,4-4 0,5 2 0,4-3 0,2 4 1,4 6 0,0 7 0,1 9 1,2 8 0,-2 14 0,-3 10 0,0 14 0,-5 4 0,-1 7-1,-5-2 1,-3 3-3,-5-8 1,-2-9-4,1 1-1,-13-28-26,13-4-7,0 0 1,14-14-2</inkml:trace>
  <inkml:trace contextRef="#ctx0" brushRef="#br0" timeOffset="1217">1005 78 79,'-12'-23'37,"10"9"-1,-9-8-7,11 22-15,0 0-6,-2 25-2,-3-1-2,7 8-1,-5 6 0,3 9-2,0 8 1,0 8 0,-3 2-3,3 5 2,-3-4 0,3 1 0,-1-1-1,2-6 0,-2-7 1,1-9-1,0-8-1,-2-11 0,4-6 0,-2-19-1,0 0-2,0 0-1,0 0-6,-5-37-28,15 13 2,-4-17 0,13 3-1</inkml:trace>
  <inkml:trace contextRef="#ctx0" brushRef="#br0" timeOffset="1513">1131 495 68,'7'-13'33,"-7"13"-2,-17 13 0,0-1-27,-8 4-1,-1 3-2,-10-6-6,10 2-25,-14-8-2,6-4-1,3-9 0</inkml:trace>
  <inkml:trace contextRef="#ctx0" brushRef="#br0" timeOffset="1825">1212 485 62,'-4'19'33,"4"10"1,-7 3-2,18 9-25,-15-3 0,5 8-1,-2-11-2,2 1-2,-4-9 0,2-13 0,1-14-1,0 0-1,-13-14 1,10-11-1,3-6 0,1-3 1,4-2-1,1-2 0,7 1 0,1 8-1,5 8-3,-2-5-10,8 16-21,-2-2 1,6 14-1,-6-2 0</inkml:trace>
  <inkml:trace contextRef="#ctx0" brushRef="#br0" timeOffset="2090">1471 514 66,'0'0'34,"0"0"-1,-16 28 0,3-16-26,9 15-1,-10-2-2,6 7-1,-5 1-2,6 0 0,1-5-1,5-3-1,2-6 0,-1-19 0,9 13 0,-9-13 1,14-13-1,-5-5 1,-2-5 1,2-5-1,-3-7 2,1 4 0,-3-2 1,4 8-1,-7-2 2,-1 27-1,9-16 1,-9 16-1,9 28 0,-5 1 0,2 4-1,1 5-1,-3 3 0,5-2-1,-2-4-2,-2-10-1,6 6-9,-11-31-26,19 16 1,-19-16-1,35-16-1</inkml:trace>
  <inkml:trace contextRef="#ctx0" brushRef="#br0" timeOffset="2512">1836 535 68,'-3'-14'35,"3"14"0,-13-17 0,13 17-27,-30-2-4,11 10 0,-7-1-1,4 13 0,-2 5-2,2 6-1,9 6-1,0-1-1,6 2 0,2-10 0,10-2-1,-2-8 1,-3-18 0,21 9 1,-6-17 1,1-8 0,-2-11 2,7-7 0,-6-9 0,4-2 1,-1-12 0,-1 0-1,-5-6 2,-1 4-2,-5 2 1,-2 6 0,-7 6-1,-2 10 1,-4 5-1,9 30-1,-20-10 1,10 26-1,1 15-1,5 16 1,1 13-1,6 14 1,4 8-2,4-3 1,2-2-1,8-12 1,2-9-2,-1-17-1,4-12 1,-5-26-1,1-7 0,-5-16 1,1-7 0,-5-7 0,0-5 2,-4 4-1,-1 2 2,0 10 0,-4 12 1,-4 13 0,9 16-1,-5 15 1,-3 10-1,4 6 0,-1 2 0,0 0-3,1-6-1,-5-21-8,8-3-25,-8-19-1,6-14 1,-7-23-3</inkml:trace>
  <inkml:trace contextRef="#ctx0" brushRef="#br0" timeOffset="3104">2038 123 91,'0'-38'36,"0"38"0,8-16-5,-8 16-30,13 31-8,-20-15-28,10 7 1,-3-4-3,6 8 0</inkml:trace>
  <inkml:trace contextRef="#ctx0" brushRef="#br0" timeOffset="3307">2281 475 79,'0'0'36,"0"0"-1,0 0 0,-15 13-32,2 3 0,2 10 0,-4 2-1,5 6-1,2-1 0,6 5 0,6-1-1,5-3 1,4-8-1,5-6 0,-1-4-2,2-8-2,10-2-8,-12-18-24,9-1 1,-10-15-2,6 2 1</inkml:trace>
  <inkml:trace contextRef="#ctx0" brushRef="#br0" timeOffset="3635">2498-5 74,'0'0'37,"18"1"0,-18 14 0,13 21-28,-12-4-2,6 14-3,-7 1 0,6 10-1,-4-2-1,-1 8 0,-1-6-1,1 3 0,-1-3 0,0-1 0,-1-6-1,1-2 1,-1-4-1,1-9 0,1-6 0,-1-8-2,4-2 0,-4-19-2,5 19-5,-5-19-27,4-13 0,0-5-3,14 3 1</inkml:trace>
  <inkml:trace contextRef="#ctx0" brushRef="#br0" timeOffset="3916">2692 520 62,'-11'-15'31,"-8"11"0,-17 5-2,7-5-32,-8 4-25,-2 1-1,-1-5-3,8 7 1</inkml:trace>
  <inkml:trace contextRef="#ctx0" brushRef="#br0" timeOffset="4727">2869 542 70,'0'0'36,"0"0"0,-26 28 0,33 4-28,-13-1-3,8 11 0,-7-5-2,5 5-1,-4-8-2,3-8-2,2 3-8,-1-29-26,0 0 0,0 0-1,9-13 1</inkml:trace>
  <inkml:trace contextRef="#ctx0" brushRef="#br0" timeOffset="4914">2889 293 65,'0'-35'38,"6"20"-1,-6 15 0,0 0-20,0 0-13,12 15 0,-15 1-3,-2-3-3,5 11-11,0-24-24,-5 25 1,5-25-2,8 20 0</inkml:trace>
  <inkml:trace contextRef="#ctx0" brushRef="#br0" timeOffset="5148">3001 540 73,'0'30'36,"-6"-4"-1,16 11 0,-10-4-31,4 10-1,-2-8 0,7 1-2,-1-8 0,5-4 0,0-10-1,5-8 0,-1-9 0,3-9 0,-5-8 1,2-11-1,-10-8 1,-2-2-1,-5-3 1,-6 1 0,-3 8-1,-5 5 1,-4 8-1,-6 7 0,2 16-3,-5-4-8,12 18-24,-2-6 0,9 10-2,8-19 1</inkml:trace>
  <inkml:trace contextRef="#ctx0" brushRef="#br0" timeOffset="5460">3228 615 70,'7'28'36,"-7"-3"-3,13 5 1,-14 0-30,-1-1-1,-3-9-1,-3-1 0,8-19-2,-17 14 1,17-14-1,-19-8 0,15-5 1,1-4-1,6-4 1,4-1 0,3-3 1,9 0 0,0-2 0,3 5 0,-4-2 1,4 10-1,-3 2 0,0 10 0,-3 7 0,0 12-1,-3 7 0,0 7 0,-5 4 0,-2 1 0,-1-1-2,-1-5 1,-4-1-2,0-29-5,9 26-23,-9-26-9,13-6 2,-2-10-2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9:08.4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39 385 77,'0'0'38,"-13"-11"0,13 26 0,0-15-29,-7 31-4,5 0-1,2 7 0,2 3-2,-1 1-1,-1-1-2,0-10-2,1-3-3,-1-28-24,0 0-8,-14-14-1,14-7 1</inkml:trace>
  <inkml:trace contextRef="#ctx0" brushRef="#br0" timeOffset="188">-2 85 83,'-1'-44'36,"3"22"-1,-2 0-9,0 22-21,0 0-5,0 0-11,9 30-24,-7-13 1,7 9-3,-2-1 1</inkml:trace>
  <inkml:trace contextRef="#ctx0" brushRef="#br0" timeOffset="375">208 312 58,'14'-3'37,"-14"3"-1,-7 14 0,3 13-16,-10-11-17,6 9 0,-1-1-1,4 6 1,1-5-2,6 4 0,6-3-1,1-2 1,0 2-1,-3-1 0,-8-3-1,-6-5 0,-4 1-1,-9-9-3,7 10-19,-11-18-11,10 2-1,-1-9-1,16 6 1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9:11.0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44 442 55,'0'0'36,"-8"-21"0,8 21-1,-5 13-17,11 11-12,-10-2-2,7 12 0,-8-2-1,5 2-1,-4-2-1,1-4 0,-1-9 0,1-5 0,3-14-1,0 0 1,-13-5 0,10-13 0,2-8 0,4-4-1,1-8 1,5 0-1,6 0 1,0 3-1,1 2-1,1 5 0,0 9-3,-8-7-9,13 21-24,-22 5 0,26-12-2,-26 12 1</inkml:trace>
  <inkml:trace contextRef="#ctx0" brushRef="#br0" timeOffset="375">166 448 69,'0'0'36,"17"8"-1,-17-8 2,29-6-30,-19-7 0,8 4-2,-5-8-1,0 6-1,-5-5-1,-8 16 0,12-23 0,-12 23-2,0 0 1,0 0 0,-13 3-1,1 13 0,-1 6 0,-1 5 0,-2 7 0,3 1 0,1 5-1,7 0-1,2 0-1,1-11-4,20 10-13,-8-21-19,13-1 3,-2-14-2,13-3 2</inkml:trace>
  <inkml:trace contextRef="#ctx0" brushRef="#br0" timeOffset="640">474 506 56,'8'-39'35,"4"9"1,-11-1-2,-1 31-19,3-25-8,-3 25-1,0 0-2,-16 22-2,-1-1 0,0 5-1,-1 1-1,-3 4 0,3 1-1,-2-3 0,7-2-1,3-8 1,7-3-1,3-16 1,0 0 0,26 0 1,-10-13 0,1-4 1,2-5 1,1-4-1,-2-2 2,-1 4-1,-5 0 1,-2 8-1,-3 3 1,-7 13 0,13 5-1,-9 12 0,-2 6 0,2 8-1,1 2-1,-1 1 0,-3 2-2,-1-6-2,9 4-7,-13-21-28,4-13 1,20 7-2,0-14 2</inkml:trace>
  <inkml:trace contextRef="#ctx0" brushRef="#br0" timeOffset="1061">793 360 48,'0'-16'34,"0"16"3,0 0-2,-16 3-10,-1 2-21,7 19 0,-7-1-1,4 10-1,-5 7-1,2 3-2,8 2-1,3-3 0,11 2 0,1-14-1,11-5 0,5-10 1,7-13 1,3-9 1,-1-15 2,3-10-1,-6-15 2,5-9-1,-12-15 2,1-6-2,-8-1 2,-1-2-2,-5 3 3,0 14-3,-8 10 2,3 15-2,-1 19 1,-3 19-1,-4 20-1,1 20 0,-3 12-1,2 13 1,-2 14-2,0 8 1,-1 0-2,0-7 1,3-8 0,-1-13-1,2-13-1,-1-20 1,4-26-1,0 0 1,3-13-1,0-14 2,5-7 0,3-8 0,2-3 2,4 6-1,2 4 2,2 9-1,0 4 1,0 15-1,-3 11 1,-2 15 0,-5 7-1,-1 9 0,-4 0 0,-2 4-1,-4 3-1,-1-7 0,-1 1-5,-11-21-18,12 5-13,1-20-2,0 0 1,17-3-1</inkml:trace>
  <inkml:trace contextRef="#ctx0" brushRef="#br0" timeOffset="1701">1221 530 75,'0'0'38,"0"-19"-2,15 19 1,-15 0-31,29-10-1,-16 4-1,2 1-1,-15 5-1,25-16-1,-25 16 0,16-14 0,-16 14-1,0 0 0,0 0 0,-17-2 0,4 11 0,-3 6 0,-2 4 0,0 1 0,3 6-1,-4 0 1,8 2-3,-2-5-2,17 15-11,-4-19-22,17 2 1,5-12-2,13 4 2</inkml:trace>
  <inkml:trace contextRef="#ctx0" brushRef="#br0" timeOffset="1966">1554 580 62,'16'-30'37,"-9"-5"-3,0 16-3,-7-17-19,0 36-6,-4-20-2,4 20-1,-21 16-1,6 2-1,-3 6 0,-1 6-1,1 4-1,-4-2 0,9 2 0,0-6-1,9-3 0,-1-8 1,10-4-1,-5-13 2,17-1 0,-3-7 1,2-13 0,6-1 1,-2-13 0,3-4 0,-2-9 0,3-4 0,-4-11 1,1 4-1,-5-4 0,-1 4 0,-4 6 1,0 10 0,-7 6-1,1 14 0,-5 23-1,0 0 0,0 0-1,-2 38 1,-3 1-1,0 9 0,1 10 0,2 10 1,5 5-1,7-5 1,5 1-1,4-10 0,7-7 1,1-9-1,8-13-1,0-20 0,-1-13-1,-3-24-5,8-2-21,-13-34-13,10-8 1,-6-10-2</inkml:trace>
  <inkml:trace contextRef="#ctx0" brushRef="#br0" timeOffset="4025">2248 717 74,'0'0'39,"0"0"-1,-26 4 0,24 23-31,-9-3-2,2 8-1,-4 6-1,-4 1-3,-1 0 0,-3-4-4,8 4-7,-9-20-27,15-1-1,7-18-1,0 0-1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9:18.7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290 40 42,'28'-15'35,"-28"15"1,19-12-1,-17-2-12,-2 14-15,0 0-1,0 0-2,-31 6-3,10 2 0,-8 3-2,-2-1 2,-2 0-2,3 1 1,6-3-2,2 2 3,6-4-2,16-6 2,-20 0-1,20 0 2,0 0-1,0 0 0,0 0 0,0 0-1,0 0 0,0 0 0,-5 24 0,2-6 0,0 6-1,-2 4 1,1 7-1,0 4 1,-2 2-1,3-1 1,-4 2-1,1 3 1,3-1-1,-3-1 1,1-3-1,1-6 0,0-2 0,-1-4 1,2-5-1,2-7 0,-2-3 0,3-13 0,0 13-1,0-13-1,0 0-3,-3-20-6,16 14-28,-13-14-1,16 11 1,-5-10-2</inkml:trace>
  <inkml:trace contextRef="#ctx0" brushRef="#br0" timeOffset="500">273 420 70,'0'0'37,"0"0"-2,0 0 2,0 0-32,-25 10-3,2-4-2,-11 1 0,-6-10-10,8 4-25,-3-6-1,9 0-1,5-8 0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9:22.7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36 365 56,'-9'-28'37,"9"28"-1,-9-27 1,9 27-23,0 0-6,0 0-1,0 0-1,12 18-3,-15 4 0,-1 8-2,2 5 1,-1 4-1,-1-1-1,1-2 1,1-3-2,-1-10-2,5-1-2,-2-22-15,0 0-19,-8-24 1,17 5-1,-9-17 0</inkml:trace>
  <inkml:trace contextRef="#ctx0" brushRef="#br0" timeOffset="250">78 36 86,'-2'-24'37,"2"24"-1,2-27-7,-2 27-27,0 0-3,0 0-8,0 0-27,0 0 1,15 24-3,-15-24 2</inkml:trace>
  <inkml:trace contextRef="#ctx0" brushRef="#br0" timeOffset="468">249 298 70,'0'0'36,"-3"27"-1,-10-20 0,8 8-32,-10 0-1,3 6 1,-1 2 0,8-2-1,1-2 0,5 2 0,4-4-1,7 2 1,-3-1-2,1-2 0,-2 1 0,-4-2 0,-4 0-1,-4-2 1,-4 5-2,8-18 0,-21 27-2,2-31-13,19 4-19,-18 4 0,18-4-1,0 0 0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09:23.6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3 319 73,'0'0'38,"0"0"0,0 0 0,0 0-32,-3 23-1,1-4-1,5 11-2,0 7 0,3 5 0,-2 6-2,3-2 0,1 2-1,-4-10-2,8 5-6,-17-25-29,21-1 1,-16-17-2,25-13 1</inkml:trace>
  <inkml:trace contextRef="#ctx0" brushRef="#br0" timeOffset="203">156 339 67,'3'-16'37,"-7"3"-1,4 13 1,0 0-30,-8 31-2,1-7 0,3 13-3,-9 0 0,4 7 1,-4-2-2,3 0-1,0-4-2,-3-12-5,17 3-31,-4-29 1,3 20-1,-3-20-1</inkml:trace>
  <inkml:trace contextRef="#ctx0" brushRef="#br0" timeOffset="593">402 368 71,'-2'-16'36,"2"16"-2,-28 10 0,16 6-32,-5 5-1,-2 8 1,-1 3-2,-2 5 1,2 3-1,3-3 0,3-1-1,6-1 0,5-7 0,3-8 1,6-5-1,-6-15 1,16 8 0,-16-8 1,24-17 0,-11-2 1,0-8 0,-4-4-1,3-5 2,-4 2-2,-2 0 2,1 6-1,-5 2 0,2 7 0,-4 19-1,3-16 1,-3 16-1,0 0 0,0 25 0,0-1 0,2 4-1,2 7 1,0 3-1,3 4-1,4 3-1,2-11-2,8 10-15,-8-28-20,18-4 2,-9-20-2,4-5 1</inkml:trace>
  <inkml:trace contextRef="#ctx0" brushRef="#br0" timeOffset="1015">592 114 56,'-3'-34'39,"6"16"-3,-7 1 1,4 17-20,0 0-12,0 0 0,0 0-2,4 17 0,-4 1-2,-3 8 1,3 4-2,0 12 2,-3 3-2,5 7 2,-2 2-2,0 1 0,3 0-1,-2-5-2,2-2-1,-1-21-7,14 9-27,-15-21 1,15-2-2,-16-13 2</inkml:trace>
  <inkml:trace contextRef="#ctx0" brushRef="#br0" timeOffset="1264">726 380 71,'2'-19'37,"-2"19"-1,-2 23 1,6 9-31,-6 1-1,4 14-2,-4-1-1,4 4-1,-5-2-2,-1-12-2,8 0-5,-17-30-24,13-6-4,0-20-2,9-7 1</inkml:trace>
  <inkml:trace contextRef="#ctx0" brushRef="#br0" timeOffset="1436">776 187 57,'5'-64'37,"3"21"-4,-5 5 2,4 22-27,-7 16-30,0 0-9,19 6-4,-13 10 0</inkml:trace>
  <inkml:trace contextRef="#ctx0" brushRef="#br0" timeOffset="1623">1034 413 68,'0'0'38,"0"0"-2,13-1 0,-13 1-28,-14 4-6,14-4-1,-22 12-1,9 1 0,-1 4 0,-4 8 0,1-1-1,1 8 0,3-3-1,7 5 0,-3-7 1,8 1-2,-2-9 1,7-2 0,-4-17 1,18 15 0,-18-15 2,24-2 0,-6-1 1,-1-10 0,5-3 1,-8-10 0,8-3 0,-6-16 0,4-6-1,-1-9 0,-4-6-1,-2-5 1,0 2-1,-5 0 0,0 13 1,-4 5-1,-1 15 1,-2 10-1,-1 7 1,0 19-2,0 0 0,0 0 1,-8 19-1,5 14 0,-2 8 0,0 12 0,2 13 0,-2 2 0,7 4 1,1-2-2,5-8 2,2-8 0,6-12-1,2-13 0,4-16-1,2-13-1,4-22-3,5 3-10,-7-39-24,15 2 1,-5-18-3,3 4 1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2:15.2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100 169 44,'0'0'33,"-4"-16"1,4 16 0,-2-17-23,2 17-2,0 14 0,5 9-3,-10 5 0,7 14-3,-5 7 1,4 12-1,-2 1 0,1 5-1,-3-4 0,3-3-1,-3-8 0,3-13-1,-3-9 1,0-8 0,2-9-1,1-13-1,0 0-1,-3-15-1,3 15-4,-6-40-24,14 17-6,-8-13 0,8 4-1</inkml:trace>
  <inkml:trace contextRef="#ctx0" brushRef="#br0" timeOffset="390">0 142 53,'0'0'30,"6"-13"-1,-3-6 0,16 13-22,-10-13 0,14 12-1,-9-9 0,12 9-2,-1-2 0,5 8-2,-4-1 1,9 9-1,-7 5-1,0 10 1,-6 4-1,-7 9 0,-8 4 1,-10 4-2,-7 2 1,-8 1-1,-6-4 1,-4-4-1,1-6-1,-2-12-2,7 0-4,-8-23-23,30 3-5,-19-13-1,19 13 0</inkml:trace>
  <inkml:trace contextRef="#ctx0" brushRef="#br0" timeOffset="827">390 419 67,'0'0'36,"4"13"-2,9 11 1,-17-6-31,12 14 0,-6 2-1,2 5-1,-1-2-1,-3-2 0,-3-6-1,-1-9 1,4-20-1,-13 7 1,4-23 0,0-5 0,4-11 0,5-4 0,1-6 0,6 3-1,3 1 1,8 3-1,2 11-1,2-1-3,10 18-5,-16-6-27,15 12 1,-6-5-1,5 9 0</inkml:trace>
  <inkml:trace contextRef="#ctx0" brushRef="#br0" timeOffset="1108">650 367 63,'-19'8'35,"15"6"-1,-12-1 0,19 15-27,-10-5-2,10 11 0,-6 0-2,7 6-1,2-2-1,5-3 0,2-4-1,2-9 0,5-3 0,-2-10 1,0-12-1,0-10 0,-2-10 0,-3-9 0,-2-6 0,-5-4 0,-6 2 1,-4 1-1,-2 2 0,-6 8 0,-2 6 0,-6 10-1,1 10-2,-10-2-4,14 19-25,-11-10-2,13 9-2,2-8 0</inkml:trace>
  <inkml:trace contextRef="#ctx0" brushRef="#br0" timeOffset="1482">918 406 72,'0'0'35,"-19"9"0,23 11-1,-14 1-30,7 12-1,-5-1-1,8 4 0,3 0-2,2-4 1,8-9-1,3-4 0,3-12 0,3-7 1,-1-10-1,0-9 0,-7-7 1,-1-4-1,-6-5 0,-5 2 0,-5-1 0,-6 6 0,-4 3-1,-8 3-1,-3 15-4,-12-7-25,13 11-4,-3-7-1,10 5 0</inkml:trace>
  <inkml:trace contextRef="#ctx0" brushRef="#br0" timeOffset="1888">1400 139 73,'-2'-22'37,"-18"-11"-2,5 20-9,-11-16-22,5 11 0,-10 0 0,10 13 0,0 7-1,7 12-1,5 8-1,8 10 1,1 4 1,3 7-1,0 2 0,2 3-1,0-2 1,-1 3-1,-3-5 1,-2-4-2,1-1 1,0 0-1,-1-1 0,-1-3 1,-1-2-1,2-2 0,1-4 0,-2-1 0,2 0-1,-1-11-2,2 2-2,-1-17-12,0 0-20,0-13 0,13 3-2,-3-16 2</inkml:trace>
  <inkml:trace contextRef="#ctx0" brushRef="#br0" timeOffset="2215">1389 379 38,'-18'-7'29,"-13"10"0,-8 8-2,-1-2-38,-5-5-13,9 6-2,-5-10-2,11 2-1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2:18.2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122 142 76,'-4'-14'35,"-4"-3"0,8 17-10,0 0-18,0 0-2,-14 31 0,12 8-1,-2 5 0,1 13-2,-1 3 1,-1 5-1,1-5-1,0-6-1,-1-10-1,-2-12-1,6-5-4,-17-29-23,18 2-7,-8-19-1,8 1-1</inkml:trace>
  <inkml:trace contextRef="#ctx0" brushRef="#br0" timeOffset="250">0 102 52,'9'-22'34,"11"11"0,-5-9-1,17 11-24,-9-7 0,10 13-4,-7 0 0,7 11-3,-4 5-1,-3 11 1,-7 5-1,-9 7-1,-8 3 1,-11 1-1,-7 4 1,-7-10-2,-2 0 1,-1-10-1,0-5 1,7-8-1,6-1 0,13-10 1,0 0 0,0 0 0,13 9 1,-13-9-1,24 10 1,-8 6-1,-2 4 1,3 5 0,-4 5-1,0 5 1,0 2-2,0-2-2,0 8-8,-8-21-24,8-5 0,-13-17-1,17 0 0</inkml:trace>
  <inkml:trace contextRef="#ctx0" brushRef="#br0" timeOffset="640">358 375 76,'0'0'34,"-10"24"0,8 5-11,-4-3-17,8 12-4,-1 1 0,4 1 1,2-2-2,3-5 0,6-7-1,3-8 1,-2-12-1,5-10 0,-1-10 1,1-7-1,-3-8 1,1-8 0,-7-6 0,0-1 0,-1 1 1,-2 6-1,-6 5 1,1 6-1,-5 7 0,0 19 0,0 0 1,-2 33-2,4 0 1,2 11 0,0 2-1,2 2-2,4 2-1,-1-18-5,14 2-28,-8-28 0,11 0-2,-9-26 2</inkml:trace>
  <inkml:trace contextRef="#ctx0" brushRef="#br0" timeOffset="998">803 41 49,'0'-26'36,"-8"9"-2,8 17 3,-9 19-14,9 14-17,-4 6-1,4 13-1,-5 3 1,2 10-3,-1-3 1,3-3-2,-2-8 0,1-4 0,1-8-2,-1-6 0,5-5-1,-3-11-1,9 10-14,-9-27-20,13 9-1,-13-9-1,16-16 2</inkml:trace>
  <inkml:trace contextRef="#ctx0" brushRef="#br0" timeOffset="1342">908 460 56,'15'-2'35,"-6"-11"0,7 8-1,-4-23-20,5 18-8,-11-7-1,-6 17-1,16-25-2,-16 25 0,1-20-1,-1 20-1,0 0 1,-22-1-1,9 9 1,-1 7-1,-8 1 0,1 5 1,0 2 0,5 3 0,2 0-1,10-1 0,5-1-1,9-3 0,9 0-2,1-9-5,18 9-25,-11-18-3,11 3-1,-11-9 1</inkml:trace>
  <inkml:trace contextRef="#ctx0" brushRef="#br0" timeOffset="1825">1410 297 67,'0'0'34,"-13"-4"0,-3 15-2,-12-8-27,4 9-2,-7-1-1,10 6 1,-3-1-1,13 9 0,8-1-1,14 4 0,3-1 0,10-1 0,-1-1 0,3-1-1,-5 1 1,-11-4-2,-6 1 1,-8-2 1,-9-1-1,-3 4 0,-7-3-1,-3-1 0,0-3-2,-14-18-22,16 7-8,-4-17-3,11 1-1,-5-11-1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2:24.9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932 55 60,'0'0'33,"-5"-14"0,5 14 0,-17-5-25,-8 2-1,1 9-2,-9-4-1,0 5-1,0 0-2,2 0 0,7-1-1,4-1-1,20-5 0,-13 2-1,13-2 1,16-2-1,-3-1 1,5-3 0,-4 0 1,-14 6 1,25-9 0,-25 9 2,0 0-1,13 15 1,-16 1 2,3 7-2,-5 3 2,10 9-2,-12 0 1,3 5-2,1 1 1,6-1-2,-8-3 1,-1-1-2,5-3 0,-6-5 0,7 2-1,-2-9-2,5-4-1,-3-17-3,12 17-3,-12-17-4,19-1-3,-16-12 3,20 12 2,-12-13 5,8 13 3,-5-2 5,-14 3 4,22 2 5,-22-2 1,0 0 1,0 0 0,-20 10-4,-7-13-2,2 4-2,-8-5 0,2 4-2,-1-3 0,4-1-3,7 5-6,2-7-28,19 6-1,0 0 1,9-19-4</inkml:trace>
  <inkml:trace contextRef="#ctx0" brushRef="#br0" timeOffset="936">1371 48 63,'0'0'36,"-4"-31"-1,4 31 1,-12-18-26,12 18-2,0 0-2,0 0-1,-10 17-1,6 3 0,-2 6-1,1 14 1,-2 0-1,7 9-1,-6 5 0,2 6 0,4-4-1,-3-5 0,3-5-1,-5-7 1,5-7-1,-2-10-1,6-5 1,-4-17-2,0 0-1,0 0-4,0 0-21,0 0-11,25-26 1,-16 3-2,4 3 1</inkml:trace>
  <inkml:trace contextRef="#ctx0" brushRef="#br0" timeOffset="1451">1757 193 82,'0'0'36,"-19"-4"-1,-6-5-6,3 10-24,-13-1-1,1 6 0,-8-3 0,5 1-1,-3 4-1,8-3-1,6 4-1,5-5-1,21-4-2,-22 5-3,22-5-11,0 0-18,18 0-1,-18 0-1,22-15 1</inkml:trace>
  <inkml:trace contextRef="#ctx0" brushRef="#br0" timeOffset="1857">1736 341 81,'8'14'36,"-8"-14"-1,-13 6 1,-7-4-31,-6 3 0,-12-5 0,-5 2-1,-9-4-1,-1 1-1,0-3 0,9-2-3,5 3-4,-1-7-31,40 10-2,-19-13 0,19 13-3</inkml:trace>
  <inkml:trace contextRef="#ctx0" brushRef="#br0" timeOffset="3573">2282 219 62,'-13'0'35,"13"0"-2,-18 7 2,18-7-25,0 0-2,-4 13 0,4-13-2,0 0-2,0 0 0,26-3-2,-10-2 1,7-3-1,-1 1-1,5-2 1,-5 2-2,-3 0 1,-2 1 0,-3 6 0,-14 0-1,0 0 0,13 13 1,-13-13-1,-6 29 1,2-13-1,-5 3 0,1 1 1,3 1-1,0 2 1,1-2 0,-1 3 0,4-3-1,1 1 0,1-4-1,-1-4 1,0-14-3,0 0-2,11 13-12,-13-35-21,12 2-1,-2-15 0,5 2-1</inkml:trace>
  <inkml:trace contextRef="#ctx0" brushRef="#br0" timeOffset="4228">2937 29 75,'0'0'35,"0"0"0,-22-6-1,4 8-30,-10-4-1,1 5 0,-7-4-1,0 2 0,3-4 0,5 3 0,4-1 0,9 2 0,13-1 0,-13 0 0,13 0 0,0 0-1,0 0 1,0 23-1,0-5-1,0 6 2,0 4-1,0 7 0,0 3 1,0 2-1,-3-1 1,3 3-1,-2-5 1,2-3-1,-3 0-1,3-4 1,-1-1-1,1-6 1,0-2 0,0-2-1,-3-3 1,3-3-1,0-13 0,1 16-1,-1-16 0,0 0-2,0 0 0,0 0-3,0 0-8,0 0-25,11-18 0,-10-2 0,12 4 1</inkml:trace>
  <inkml:trace contextRef="#ctx0" brushRef="#br0" timeOffset="4680">2900 289 73,'0'0'37,"0"0"-2,-26 0 1,8 2-28,-11 3-6,-3-2-3,2 8-19,-9-14-14,4 1-1,5-12-3,8-3 0</inkml:trace>
  <inkml:trace contextRef="#ctx0" brushRef="#br0" timeOffset="7083">3192 909 20,'0'0'30,"0"0"-1,13-6 3,-13 6-15,0 0-3,-22-14-3,22 14-2,-35 1-3,12 4 0,-18-7-2,-2 10 0,-13-8-1,-4 4 0,-15-4 0,1 4-1,-7-2 1,2 2-2,-3-4 1,4 6-1,-1-6 0,6 0-1,-2 1 1,5-1 0,-1-3-1,1-1 1,-1 0-1,-3-2 1,-1 2 0,0-1-1,-4 4 1,1-2 0,-1 3-1,0-2 1,-2 2-1,-1 2 0,3-4 1,-1 1-1,0-2 0,0 0 0,4-1 0,2 1 0,5 0 0,2-1 0,1-1 0,4 2 1,5-1-1,4 3 1,-2-4-1,2 4 1,0-2-1,5 0 1,2 2 0,4-1-1,5 1 1,8 1-1,6 0 0,5 0 0,18 0-2,-19 0-5,19 0-30,16-11-2,5-4-1,1-13-1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1:27.2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143 68 67,'1'-26'35,"-1"26"0,-4-25 1,4 25-20,-9-13-6,9 13-3,-14-4-3,14 4-1,-27 22 0,11 1-2,-2 1 0,0 7 0,2 4-1,3-4 0,6 1-1,4-9 0,3-5 0,0-18 0,20 7 0,-7-16 0,2-10 1,-2-5 0,1-4 0,-2 2 1,-2 2 0,0 9 0,-10 15 0,19-4 0,-8 18 1,3 10-1,2 3 0,4 2 0,1 0 0,1-6 0,-1-6-1,3-9-1,2-8-1,-9-18-7,12 2-27,-8-17-2,6-3 0,-3-13-3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2:43.6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268 13 62,'0'0'35,"0"0"0,0 0 0,-15-13-24,-1 19-6,-13-3 0,1 6-2,-6-3-1,2 1 0,1-3-2,6 2 0,5-2-1,20-4 0,0 0 0,0 0-1,0 0 1,26-13-1,-5 6 2,-2-3-1,0 4 2,-4-1-1,-15 7 2,15 0-1,-15 0 1,-5 20 0,-3-2 1,3 8-1,-4 1 1,3 8-1,-3 0 0,4 0 0,0 2 0,4-3-1,-2-2 0,0-3-2,3-3-1,-1-6-1,4 2-2,-3-22-4,10 30-6,-10-30-3,14 12 2,-14-12 4,18-4 5,-18 4 3,26-11 4,-10 10 5,-16 1 5,20-7 4,-20 7-1,0 0-2,0 0-4,-22-7-2,-1 4-2,0 3 0,-6-3-1,1 3 0,1 0-3,-1-8-6,28 8-28,-20-4 0,20 4-2,0 0 0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2:35.7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327 92 70,'0'0'35,"0"0"1,0 0 0,0 0-26,0 0-4,-23 0-1,-2 4-1,-5 0-2,-5 4 1,-4-4-2,2 2 0,0 1-1,9-4 0,8 1-1,20-4-1,0 0 0,0 0 1,13-1-1,3-5 1,3-1 0,-2 1 1,-1-1 1,-3 2 0,-13 5 1,13 3-1,-13-3 2,4 25-1,-4-3 0,0 8 0,0 4 0,0 5-1,-4 3 1,4-1-1,-7 2 0,5-6-1,-2 0 0,-2-9-1,5 0-2,-4-11-3,10 5-7,-5-22-25,-2 14 0,2-14 0,15-3 1</inkml:trace>
  <inkml:trace contextRef="#ctx0" brushRef="#br0" timeOffset="390">217 523 66,'16'3'36,"-16"-3"-3,0 0 3,-21 7-26,21-7-3,-34 10-1,9-4-2,-8-6-1,1 0-2,-3 0-1,6-4-3,14 11-21,-1-14-13,16 7 1,0 0-2,19-18 1</inkml:trace>
  <inkml:trace contextRef="#ctx0" brushRef="#br0" timeOffset="858">714 67 76,'-1'-19'37,"-10"-4"0,11 23 0,-1-25-28,1 25-3,-4 29-1,5 9 0,-4 11-3,2 12 0,-1 8 0,-2 6 0,1-1-1,-3-3 0,3-11 0,-1-9 0,0-12 0,2-8 0,-1-11-1,2-7-1,1-13 0,0 0-3,0 0-2,6-20-14,2 7-19,-5-14 0,12 8-1,-7-10 2</inkml:trace>
  <inkml:trace contextRef="#ctx0" brushRef="#br0" timeOffset="1311">1088 273 74,'22'-16'36,"-22"16"0,-6-13 0,-14 3-29,-5 11-2,-15-5-1,-5 7 0,-5-6-2,0 7 0,0-2-2,7 1 0,6 3-3,10-9-3,20 17-25,7-14-5,0 0-1,0 0-1</inkml:trace>
  <inkml:trace contextRef="#ctx0" brushRef="#br0" timeOffset="1560">1049 416 52,'13'18'37,"-13"-18"-1,-23 14 0,-2-1-11,-18-13-18,4 4-2,-14-7 0,8 6-2,-2-4-1,6-2-2,6 1-1,8-5-4,27 7-16,-22-4-16,22 4 0,17-16-1,1 5 1</inkml:trace>
  <inkml:trace contextRef="#ctx0" brushRef="#br0" timeOffset="2028">1061 21 75,'0'0'37,"0"0"0,0 0 0,-22 20-28,13 15-1,-10 4-3,2 19 0,-8 6-2,2 7 0,-4 9-2,3 0 1,0-5-1,2-8-1,2-7-1,1-14-2,6-2-1,-5-25-21,20-3-14,-2-16 0,20 7-2,-5-16 2</inkml:trace>
  <inkml:trace contextRef="#ctx0" brushRef="#br0" timeOffset="5195">1847 115 68,'0'0'36,"0"0"-2,0 0 1,0 0-28,-24-10-2,3 14-1,-10-4-1,-2 3-1,-2-4 0,5 3-1,2 0 0,6-2 1,6-2-1,16 2 1,0 0-1,0 0 1,0 0-1,0 0 1,0 0-1,13 8 0,-8 5 0,-1 6 0,-5 7 0,1 7 0,0 6 0,0 5 0,-3 1 0,3 0 0,-3-1 0,1-4 0,2-2-1,-1-2 1,-1-5 0,2-4 0,-1-3-1,0-4 1,1-4 0,0-3-1,0-13 0,2 13-2,-2-13 0,0 0-4,0 0-6,-4-27-28,16 11 2,-6-11-1,9 6-1</inkml:trace>
  <inkml:trace contextRef="#ctx0" brushRef="#br0" timeOffset="5616">1825 421 83,'0'0'37,"0"0"-2,-22 16-5,3-11-25,-5 3-2,-13-3-1,-3-5-5,5 3-32,-9-13 0,10-1-1,2-10-2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2:48.9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2309 167 38,'0'0'32,"22"-4"2,-22 4-2,16-3-13,-16 3-9,0 0-2,-3-17-2,3 17-2,-32-2-1,1 2-1,-11-1 0,-10 2 1,-13-2 0,-4 1-1,-18-5 1,-3 6-1,-3-4 0,-2 5 0,-3-4-1,-2 1 0,3-2 0,0 3 0,0-3 0,0-4-1,-3 1 1,0-3 0,4 1-1,-1-3 1,2 2-1,2 1 0,6 0 1,5 2-1,7-2 0,9 5 1,6 2-1,9-1 0,10-1 1,11 3-2,13 3-2,2-11-11,15 8-25,19-4 1,7-6-3,0-8 0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2:52.7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296 78 56,'0'0'34,"2"-18"1,-2 18-1,-10-14-19,10 14-7,-28-2-2,6 5-2,-8-1-2,1 2 0,-8 0-1,4-1 0,2 2-2,4-1 1,9-1-2,18-3 0,-13 4-1,13-4 0,13 2 0,-13-2 0,27-5 1,-14 2 0,0 3 2,-13 0 0,20 0 2,-20 0 0,0 0 0,13 25 1,-13-10 0,2 13 1,-5-3-2,1 8 1,-2 2 0,1 8-1,-1-7 0,-1 2-1,1-3-1,2-4-1,0 3-1,-1-13-3,10 9-5,-7-30-15,0 25-11,0-25 0,17 14-1,-17-14 14,26-1 14,-26 1 6,18-12 7,-2 13 16,-16-1 13,19-2 1,-19 2-1,0 0-11,0 0-11,4 14-5,-4-14-3,-26 6 0,9-5-1,-5 5-1,-4-7 0,-1 2 0,-2 1-2,6-8-6,23 6-28,-26-4 0,26 4-1,0 0 0</inkml:trace>
  <inkml:trace contextRef="#ctx0" brushRef="#br0" timeOffset="983">568 30 66,'0'0'36,"3"-18"-1,-3 5 1,0 13-26,0 0-1,6 13-3,-10 0-2,5 18 0,-7 1-1,3 15 0,-4 2-1,0 10 0,1 1-1,0 0 1,2-5-1,1-5 0,-2-9 0,5-9 0,0-6-1,-1-5 0,1-8 0,0-13 0,0 0 0,0 13-2,0-13-1,0 0-2,0 0-3,-7-25-24,7 25-7,13-22 1,0 15-1</inkml:trace>
  <inkml:trace contextRef="#ctx0" brushRef="#br0" timeOffset="1560">929 255 53,'0'0'35,"13"-2"-1,-13 2-4,0 0-7,0 0-16,-22 2-1,0-4-2,0 4 0,-13-2-1,0 1-1,-8-1 1,-1 2-2,1-4 1,5 4-2,4-2 0,7 0-2,8 4 0,0-8-3,19 17-10,0-13-21,0 0-1,0 0 0,26 0 0</inkml:trace>
  <inkml:trace contextRef="#ctx0" brushRef="#br0" timeOffset="1872">942 410 65,'-13'8'35,"-6"3"0,-12-14-6,-1 16-18,-11-13-5,2 4 0,-11-7-2,7 2-1,-2-5-2,6-6-6,20 6-30,-3-7 0,24 13-2,-6-26 0</inkml:trace>
  <inkml:trace contextRef="#ctx0" brushRef="#br0" timeOffset="2714">1649 108 63,'13'0'34,"-13"0"1,0 0-6,-1-16-14,1 16-10,-45 6 0,9 0-2,-11 1-1,-1 1-1,-1-1 0,4 2 0,5-5 0,10 2 0,8-2 0,22-4 1,-13 6-1,13-6 1,0 0 0,13 16 0,-13-16-1,13 27 1,-9-7-1,1 6 1,2 1-1,-1 6 1,-5 1-1,4 2 0,-2-2 0,1 3 0,-4-5 0,1-6 0,-2 0 0,0-4-1,-1-1 1,-1-5-1,0-3-1,3-13 0,-3 16 0,3-16-2,0 0-2,0 0-8,0 0-26,0 0 1,25-13-1,-15-2 0</inkml:trace>
  <inkml:trace contextRef="#ctx0" brushRef="#br0" timeOffset="3136">1574 383 51,'0'0'35,"0"-16"-1,0 16 1,-26 3-12,12 4-19,-20-4-2,-6-1-4,1 4-26,-6-12-5,7-4-2,3-5-2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3:23.5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388 210 68,'-6'-17'35,"6"17"0,-3-22-3,3 22-24,0 0-1,2 22-1,-11 1 0,6 11-3,-6 7 1,4 6-3,-4 3 1,0 3-1,1-6 0,-1-10-2,5-4-2,-5-13-2,13 3-10,-4-23-22,0 0 0,0-25-1,9 7 2</inkml:trace>
  <inkml:trace contextRef="#ctx0" brushRef="#br0" timeOffset="297">272 203 64,'0'0'33,"0"0"-2,-16-27-8,16 27-15,0 0 0,29-10-1,-29 10-2,33-13-1,-12 4 0,8 3-2,0-1 1,5 5-1,-2-2 1,-4 5-2,-2 7 0,-4 5 0,-11 2 1,-9 5-2,-12 2 1,-8 2-2,-4-2 2,-1-3-2,-1 2 2,-1-8-2,12 0 0,13-13 0,0 19 1,13-13-1,6 1 1,4-1 0,0 2 0,2 0 0,-8 4 0,-5 3 0,-8 5 1,-8 5-1,-6 3 0,-8 3 1,-5 0-1,-6-5 1,-1-4-1,1-5 0,-2-7-1,-2-15-1,10 1-2,-8-22-15,15 7-18,3-9 2,9 6-2,0-6 0</inkml:trace>
  <inkml:trace contextRef="#ctx0" brushRef="#br0" timeOffset="827">210 38 59,'-16'-25'36,"16"25"-1,-22-10 0,22 10-19,-29 9-9,18 8-1,-11 6-2,4 10 0,-2 8-1,1 8-1,3 5 1,2 8-2,2 0 1,4-1-1,6-2 0,4-3 0,2-3 0,8-6-1,2-3 0,3-10-1,5 0-1,1-15-4,14 12-17,-10-30-15,12-1 0,-8-18-1,12-4 0</inkml:trace>
  <inkml:trace contextRef="#ctx0" brushRef="#br0" timeOffset="1170">720-6 73,'13'0'37,"-13"0"-2,27 8 2,-14 0-30,9 13-1,-6 0-2,3 8 0,-3 6-1,1 6-1,-4 2 0,-6 8-2,-5 7 2,-7 2-2,-5 2 2,-8-1-2,-9 0-1,-7-7-1,-3 0-2,-19-23-8,2 1-26,-11-24 0,4-2-1,-7-21 0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3:02.9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101 137 37,'-9'-17'32,"9"17"2,-7-16-1,7 16-15,0 0-7,0 0-1,-4-15-3,4 15-2,0 0-1,0 16-1,-5-3 0,4 9 0,-6 3-1,2 7 0,0 4-1,0 4 1,-2 5-1,3-1 1,-2-2-1,2 0 0,-2 0 1,3-7-2,-1-5 1,1-1 0,0-2-1,3-3 0,0-5 0,-2-4 0,4-2 0,-2-13 0,1 16-1,-1-16-2,0 0-1,3-19-7,10 10-26,-13-13 0,12 5-1,-8-9 0</inkml:trace>
  <inkml:trace contextRef="#ctx0" brushRef="#br0" timeOffset="577">370 288 53,'0'0'34,"16"-3"0,-16 3-1,13 1-20,-13-1-5,0 0-2,0 0-2,-20 6-1,-4-4-1,-2 1 1,-5 0-1,-1-2 0,-7 0 0,0 5 0,4-4 0,5 1-1,4-2 0,8 1 0,1-2-1,17 0-1,-17 4-1,17-4 0,0 0-4,0 0-7,0 0-23,0-18-1,0 18 0,0 0 0</inkml:trace>
  <inkml:trace contextRef="#ctx0" brushRef="#br0" timeOffset="1045">367 455 73,'16'10'35,"-16"-10"0,0 0 0,-22-1-29,9 3-2,-13-3 0,0 5 0,-11-4-1,0 2 0,-6-2-1,4 1 0,0 2-2,4-7-3,15 15-20,-5-18-13,25 7-2,-23-11-1,23 11 0</inkml:trace>
  <inkml:trace contextRef="#ctx0" brushRef="#br0" timeOffset="1918">1039 175 67,'0'0'33,"0"0"1,-23-18-2,6 20-28,-14 1-1,1 0 0,-6-2-1,1 3 0,0-2-1,8 1 0,4-3 0,8 3 1,15-3 0,-16 1 0,16-1 0,0 0 0,0 0 1,0 0-1,0 0 0,0 0 0,-2 13 0,2-13-1,-2 22 1,1-5-1,-1 2 1,1 9-1,-2 2 2,1 4-2,2 2 1,-4 2-1,4-1 1,-1 1-2,-2 0 2,3-3-2,0-3 0,-2-3 0,1-5 0,1-2 0,-2-5 0,2-4 0,0-13-1,0 0-1,0 14-2,0-14-2,0 0-9,-7-34-24,16 20 1,-6-12-1,5 8 1</inkml:trace>
  <inkml:trace contextRef="#ctx0" brushRef="#br0" timeOffset="2371">903 374 71,'0'0'34,"0"0"0,0 0-2,-19 7-23,5 9-6,-9-6 1,-3 0-5,-5 9-12,-3-19-22,2-3-1,-1-13-2,7-4 1</inkml:trace>
  <inkml:trace contextRef="#ctx0" brushRef="#br0" timeOffset="3509">313 37 66,'8'-17'34,"-8"17"-1,0 0-9,1-22-14,-1 22-1,0 0-1,0 0-2,0 0-1,0 0-1,0 0-1,0 0 1,-4 32-2,-6-3 0,-3 6-1,-3 4 0,-6 10 0,2 0 0,-3 2 0,2-2 0,3-6 0,0-6 0,5-5-1,0-4 0,6-4-2,-2-11-2,11 8-12,-2-21-22,0 0-1,0 0 0,0 0-1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3:26.3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210 33 48,'0'0'32,"-10"-16"1,10 16 0,0 0-21,-13-17-3,13 17 0,-19 10-2,9 10-1,-9 1-2,5 12 0,-8 7-1,3 5-1,-1 4 1,1 5-1,1-3 0,5 3-1,2-3 1,8 2-1,3-4 1,7-1-1,2 1-1,5-6 1,4-2-1,3-4 0,1-7-1,-1-11-2,3-1-3,-11-26-11,10 5-22,-9-20 1,6 1-1,-10-11 1</inkml:trace>
  <inkml:trace contextRef="#ctx0" brushRef="#br0" timeOffset="453">486 307 62,'0'0'36,"-3"-23"-2,3 23 1,-15-16-27,15 16-2,-30-6 0,11 10-2,-9-1 0,4 11 0,-7 0 0,4 9-1,-1 2 0,9 6-1,3 1 0,6 6 0,7 0 0,11-5-2,5 1 1,4-4-1,6-2 0,0-5 0,5-5-1,-5-11-2,8 2-5,-15-21-22,14 6-9,-7-14 1,8 1-1</inkml:trace>
  <inkml:trace contextRef="#ctx0" brushRef="#br0" timeOffset="811">644 100 60,'0'0'37,"11"-16"-2,4 28-3,1-15-15,10 15-9,-4-6-2,5 8-1,-1 1-1,3 5-1,-3 2 0,-2 6-1,-4 4-1,-3 9 0,-4 4 1,-7 4-1,-7 4 0,-7 1-1,-8-3 1,-8-3-2,-10-3-1,-12-19-6,7 3-30,-18-20-1,2-3 0,-10-13-1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3:39.5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507 61 42,'0'0'32,"17"-5"2,-17 5-2,0 0-11,-13-5-12,13 5-3,-32 5-1,6 1-2,-9-2 0,2 4-1,-6-5 0,4 4-1,5-4-1,8 0 0,22-3-2,-17 1 0,17-1 0,18-6 0,0 3 0,-1-1 0,4 1 1,-7-1 1,-1 4 0,-13 0 1,16 6 1,-15 7-1,-2 4 1,-2 5 0,-1 2 0,-1 8 1,0 2 0,0 3-1,-1 0 1,2-3-1,0 0 0,1-4-1,1-4 0,1-5-3,2 0-2,-1-21-4,8 31-9,-8-31-19,11 13-1,-11-13 1,25 9 19,-25-9 9,19-6 4,-19 6 6,16-10 9,-16 10 20,0 0 1,0 0-1,0 0-17,0 0-7,-29 5-1,8-2-3,-5-3 0,-1 0-1,-4-1-1,2-5-3,11 8-21,-6-10-9,24 8-2,-17-17 0,17 17-1</inkml:trace>
  <inkml:trace contextRef="#ctx0" brushRef="#br0" timeOffset="873">919 48 66,'3'-29'35,"-3"29"0,-1-21 1,1 21-29,0 0 0,0 0-2,1 16-1,-4 10-1,-4 5-1,3 14 0,-3 6 0,-1 7 0,0 2 1,-1 1-2,5-3 1,-4-4-2,4-6 2,1-9-2,0-7 0,2-7 0,-1-7-1,2-18 0,0 21-3,0-21-5,12-13-28,-9-6 1,11 4-2,-6-11 0</inkml:trace>
  <inkml:trace contextRef="#ctx0" brushRef="#br0" timeOffset="1372">1329 243 49,'19'-8'33,"-19"8"0,0 0-1,4-13-20,-4 13-5,0 0 0,-23 4-3,-1-3-1,-5 2 0,-13-1 0,-2 4 0,-8-6 0,0 4-1,0-1-1,7 3 1,1-2-1,8-1 0,7 1-1,8-1 0,8-1 0,13-2-1,-18 2-1,18-2-3,0 0-9,0 0-23,18-8 3,-18 8-4,26-12 3</inkml:trace>
  <inkml:trace contextRef="#ctx0" brushRef="#br0" timeOffset="1778">1261 426 53,'0'0'34,"0"0"-1,0 15 0,0-15-14,0 0-15,-20 5-1,20-5 1,-23 11-1,2-6-1,-9-3 0,-5-1-1,-10-5 0,-1 1 0,-5-1-3,-1-8-7,13 9-26,3-4 1,14 5-3,9 0 0</inkml:trace>
  <inkml:trace contextRef="#ctx0" brushRef="#br0" timeOffset="3728">2052 80 72,'0'0'34,"9"-15"0,-9 15 0,-21-4-29,-2-1-2,-6 10 0,-6-4-1,-4 1-1,0-1 1,6 2-1,3-2 0,11-1 1,1 0 0,18 0 0,0 0 0,0 0 0,0 0-1,-7 21 1,10-5-1,1 1 0,-4 9 0,2 6 0,1 4 1,-6 6-1,1 0 1,1 0-1,-3-1 0,2-3 0,-1-6 1,-1-3-2,1-8 0,1-3 1,2-5-2,0-13 0,-1 13-1,1-13-3,0 0-6,0 0-27,12-15 1,-2 1 0,13 5-2</inkml:trace>
  <inkml:trace contextRef="#ctx0" brushRef="#br0" timeOffset="4118">2036 387 70,'-25'-13'35,"7"13"-4,-17-3 1,4 6-28,-6-3-3,-2-4-9,4 4-23,2-9-2,5-1-1,5-8 0</inkml:trace>
  <inkml:trace contextRef="#ctx0" brushRef="#br0" timeOffset="4539">2353 107 79,'0'0'36,"0"0"-1,0 0-8,-1 20-19,2 5-2,-11 4-2,3 12-1,-6 2 1,4 9-2,-7-1 1,2 0-2,2-9 1,3-6-1,1-10 0,2-10 0,6-16-1,0 0 0,0 0 0,-4-26 0,8-3-1,0-10 0,6-9 0,3-4 0,3-2 0,2 1 1,-2 2-1,1 9 1,-2 7 0,-1 10 0,-1 8 1,-13 17 0,16 4 0,-9 15-1,-1 10 0,3 10 1,-2 8 0,-1 6 0,1 1 0,-1 1-1,-2-6 2,0-5-2,1-8 1,-4-10-1,2-4 0,-3-22-1,9 16 1,-9-16-1,0 0 0,13-17 0,-13 17 0,9-21-1,-9 21 0,1-22 0,-1 22-3,-6-26-17,6 26-15,-4-29 0,5 11-1,-4-14-1</inkml:trace>
  <inkml:trace contextRef="#ctx0" brushRef="#br0" timeOffset="5584">3014 175 63,'17'-14'35,"-17"14"-2,9-15 2,-9 15-26,4-17-2,-4 17-2,-9-13-1,9 13-2,-17-13 0,1 8 0,-3 10-1,-4 2 1,0 9-1,-6 4 0,3 11 1,0 3 0,7 6 0,1 2 0,8 1-2,5-4 2,9 0-1,5-5 0,1-4-2,6-4 1,1-7-1,2-4 0,1-8 0,2-6 0,-8-6 0,4-6 0,-5-6 1,-2-3-1,-5-2 0,-3 0 0,-3 1 1,-1 2-1,-1 3 0,2-2 1,0 18 0,9-23-1,-9 23 2,27-11-2,-9 11 1,1 1 2,-1 5-1,0 7 0,-2 3 0,-5 4 0,1 3 0,-6 3 0,-1 0-1,-3-4 0,1 3 1,-2-5-1,-1-4-1,3-3-1,-3-13-8,13 5-27,-13-5 1,28-12-2,-9-5-1</inkml:trace>
  <inkml:trace contextRef="#ctx0" brushRef="#br0" timeOffset="6848">3352 896 28,'18'6'28,"-18"-6"2,22 8 0,-9 4-15,-13-12-3,26 6-2,-26-6-1,13 6-3,-13-6 0,0 0-2,-13 0 0,-8-2-2,-13-2 1,-7 1-1,-11 0 1,-9 2-1,-13-2 0,-3 1-1,-11-2 1,-3 1-1,-3-1 0,0-4 0,-3 0 0,2-1-1,1-1 1,5 3-1,5 1 1,5 1-1,4 2 1,1 3-1,0 2 0,2-1 0,-2 2 1,-3-6-1,-1-1 0,0 0 0,3-2 1,-1-3-1,1 3 0,1-1 1,2-2-1,4 2 0,-2 0 0,3 4 0,4-3 0,-1-1 0,2 1 0,2 3 0,-2-3 0,4 5 0,0-2 0,5 0 0,-4 2 0,4-4 0,-2 3 0,1-4 1,3 4-1,4-4 0,3 2 0,5 1 0,4 2-1,5-5-3,17 19-21,-5-19-13,18 6 0,-11-17-2,11-2 1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3:21.3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261 179 61,'0'0'35,"-5"-18"-2,5 18 2,0 0-24,0 0-4,-4 19 0,-6-2-2,7 17-1,-7 4-1,4 9-1,-4 0 0,3 4-1,-2-8-1,5-3 1,-5-7-1,5-8 1,4-25-1,-5 14 1,5-14-1,0-21 1,5-3 0,-1-6-1,0-7 0,4-6 0,0 0 1,1-5-1,2 0 0,2 2 0,0 3-1,-1 6 1,0 4 0,-1 9 0,1 6 0,-12 18 0,19-10 1,-19 10 0,11 27 0,-7-2 0,-1 8 0,-3 12-1,-1 2 1,1 1 0,-3 4-1,2-6 0,1-4 0,0-8 0,-2-6 0,6-10 0,-4-18 0,0 0 0,0 0 0,-4-24 0,-3 1-1,-2-4 1,-1 1 0,-3 1-1,-1 9 0,-4 1-1,5 9-4,-8-5-15,8 17-17,0-6 1,13 0-1,-18 5 0</inkml:trace>
  <inkml:trace contextRef="#ctx0" brushRef="#br0" timeOffset="796">165-1 62,'0'0'34,"-17"-12"2,17 12-2,0 0-23,-28 18-2,17 5-3,-8 1 1,5 10-3,-5 2 0,3 10-2,-1 2 1,7 3-1,1 2-1,6 5 0,3 0 0,9 3 0,4-3-1,1 0 1,6-9-1,-1-2 0,3-9-1,-1-8 1,1-3-3,-2-17-1,6 4-7,-26-14-27,36-21 1,-15-7-1,5-2-1</inkml:trace>
  <inkml:trace contextRef="#ctx0" brushRef="#br0" timeOffset="1154">554 31 46,'0'0'34,"14"-3"3,-14 3-1,25 21-11,-11-12-16,5 13-3,-3-4 0,3 12-1,-11 1 0,3 10-3,-9 5 0,-3 4 0,-6 8-1,-6 5 0,-3-1-1,-9-1-1,1 0-3,-15-19-8,8 3-26,-8-23 0,5-3 0,-5-22-1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3:48.6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330 33 69,'0'0'34,"0"0"0,0 0-5,0 0-20,-22 13-3,2-11-1,-2 8-2,-5-1-1,-2 1 0,-3-1-1,4 2 1,2-2-2,7 1 0,19-10-1,-17 11 1,17-11-1,0 0 0,13 5 0,-13-5 1,16-2 0,-16 2 1,15-6 0,-15 6 1,0 0 0,13 14 0,-12 1 0,2 10-1,-2 1 0,1 8 0,-1 2 0,1 1-1,-2 0 0,-3-6-1,3-2-1,-5-10-1,7 2-1,-2-21-1,3 26 1,-3-26-1,8 13 2,-8-13 1,14 10 1,-14-10 2,0 0 0,14 16 2,-14-16 0,0 0-1,-19 15 0,19-15-1,-26 9 0,6-5 0,1-1-1,-3 1 0,5 2-2,-8-9-8,25 3-24,-21 0-1,21 0-1,0 0 1</inkml:trace>
  <inkml:trace contextRef="#ctx0" brushRef="#br0" timeOffset="842">569 1 54,'0'0'36,"0"0"-1,-9-16 1,9 16-19,0 0-6,0 0-3,0 0-1,0 0-2,0 0-2,0 0-1,0 25 0,0 3-1,-3 7 0,2 11 0,-1 10-1,-1 7 1,0 4-1,1 1 1,-1-5-1,-2-7 0,1-8 1,4-9-1,-4-8 0,4-8 0,-3-4 0,1-6 0,2-13-2,2 18 0,-2-18-5,0 0-11,0 0-20,16-31-1,-3 14 0,-9-10 1</inkml:trace>
  <inkml:trace contextRef="#ctx0" brushRef="#br0" timeOffset="1388">905 219 67,'13'-6'33,"-13"6"1,0 0-1,-32-2-27,10 11-3,-10-5 1,-1 8-1,-10-5 0,1 2-1,-2 0-1,6-3-1,5 3-2,3-12-3,30 3-18,-23 8-11,23-8-1,11 0-1,8 2 1</inkml:trace>
  <inkml:trace contextRef="#ctx0" brushRef="#br0" timeOffset="1653">961 458 72,'-14'4'36,"-7"7"-1,-19-10 1,1 8-31,-13-6-1,4 3 1,-6-4-2,4 0-3,6 7-8,1-17-28,17 4 1,8-5-3,10-4 1</inkml:trace>
  <inkml:trace contextRef="#ctx0" brushRef="#br0" timeOffset="3666">1547 150 50,'0'0'35,"24"-7"-2,-24 7 0,0 0-16,-8-22-9,-5 20-2,-16-1-2,0 6-1,-8-1-1,2 7 0,-4-5 0,9 8 0,4-5 0,8 0 0,5-1 0,13-6 0,0 0 0,0 0 0,-11 7 0,11-7 0,0 0 0,0 0-1,0 0 0,2 18 0,-2-5 0,5 3-1,-5 6 1,1 7-1,2 2 1,-3 7-1,0 0 0,0 1 1,-1 0-1,-2-1 0,1 2 1,-1-7-1,3 1 0,-1-5 0,0-3 0,1-4 0,0-1 0,1-7-1,0-1-1,-1-13-2,3 14-3,-10-30-18,7 16-14,3-28 0,9 9 0,-4-13 1</inkml:trace>
  <inkml:trace contextRef="#ctx0" brushRef="#br0" timeOffset="4118">1448 426 56,'0'0'31,"-24"-2"-1,-2 11-1,10 1-27,-13 1-5,-7-4-25,-1-9 0,6 1-4,1-9 1</inkml:trace>
  <inkml:trace contextRef="#ctx0" brushRef="#br0" timeOffset="13010">256 1262 21,'0'0'31,"0"0"2,13-7 1,-13 7-11,0 0-7,0 0-3,0 0-2,0 0-4,-13 6 0,0 1-3,-13-1 0,0 1-1,-9-1-1,2 3 0,1-3 0,2-2-1,4 2-1,8-3-1,18-3-3,-17 3-1,17-3-3,14 3-2,8 2-1,-22-5 0,38-7 2,-25-3 2,8 5 3,-8 0 5,-13 5 3,22-14 3,-22 14 1,0 0 1,0 0 0,0 0-1,4 18-1,-4 4-2,-4 1-1,4 9 0,-7 2-1,5 4-1,-2 0 0,1 0-1,0-5 0,0 1 0,0-2-2,3-6 0,-1 1-1,-2-14-2,6 7-1,-3-20-2,3 19-1,-3-19 0,0 0 0,13 0 3,-13 0 1,17 0 3,-17 0 2,16 3 3,-16-3 1,0 0 0,0 0 0,-10 18-1,-6-18 0,0 8-2,-5-3 1,3-2-2,-4-1-1,2 0-1,7 4-5,-9-9-27,22 3-2,0 0-1,0 0-1</inkml:trace>
  <inkml:trace contextRef="#ctx0" brushRef="#br0" timeOffset="13805">504 1288 76,'-5'-23'38,"5"23"-1,0 0 1,0 0-30,0 0-1,-4 23-1,0-2-2,4 11-1,-2 6-1,-1 9 0,2 2-1,-2 4 0,0 2 0,-1-1-1,2-4 1,-2-5 0,2-6-1,1-6 0,0-7 0,-1-6-1,2-20-1,-1 15-2,1-15-2,0-16-13,0 16-21,14-32 1,1 11-1,-8-8 2</inkml:trace>
  <inkml:trace contextRef="#ctx0" brushRef="#br0" timeOffset="14195">847 1528 74,'0'0'36,"0"0"-1,0 0 1,0 0-28,-26-10-3,-6 8-2,-3 4 0,-7-4-1,0 5-2,2 0 0,0-2-3,12 8-5,0-4-28,28-5 0,1 14-1,21-7 1</inkml:trace>
  <inkml:trace contextRef="#ctx0" brushRef="#br0" timeOffset="14382">816 1608 65,'0'0'35,"2"15"0,-4-1 0,-15-11-24,0 10-4,-18-8 0,3 3-2,-13-5 0,3 3-3,0-4-2,2-5-4,19 4-28,3-7-6,18 6 1,0 0-2</inkml:trace>
  <inkml:trace contextRef="#ctx0" brushRef="#br0" timeOffset="15084">1401 1404 57,'0'0'34,"5"-15"0,-5 15 1,0 0-24,2-19-2,-2 19-3,0 0-1,-18 0-1,3 2-1,2 8 0,-7 3 0,3 9-1,-5 4 0,2 8 0,1 1 0,3 4-1,4 2 0,5 0 0,3-3 0,4-2 0,4-7-1,8-2 1,2-7-1,1-5 0,2-8 0,0-5-1,4-11 1,-7-7-1,-2 0 0,-4-5 0,0-2 0,-7 2 0,-1 2 0,-4 5 1,4 14-1,-6-18 1,6 18 1,0 0-1,0 0 0,20-8 1,-3 8-1,5 1 1,3 5 0,1 0-1,-2 5 1,0 10-1,-7 2 1,0 2 0,-4 3 0,-5-2-1,-3-1 0,-2-5 0,-1 1-2,-2-21-10,17 1-27,1-18 1,8-2-1,7-11-2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0:51.4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143 52 62,'-6'-25'36,"6"12"0,-7-3 1,7 16-21,0 0-9,-6 12-1,-2 5-1,7 9 0,-5 5-2,3 6 0,-1 5-1,2 6 1,2 3-1,0 1-1,0 0 1,0 0-1,-1-3 0,-2-1-1,1-5 1,-1-5-1,3-3 0,-3-5 0,2-7-1,1-3 0,0-1-3,0-19-3,0 13-9,-9-27-23,15-4-1,-3-12 0,12 4 1</inkml:trace>
  <inkml:trace contextRef="#ctx0" brushRef="#br0" timeOffset="296">261 344 65,'-14'-16'35,"-3"13"0,-13 0 1,4 8-27,-13 0-5,4 4-2,-2 3-1,2-4-6,19 10-30,-2-8 1,21 3-1,-3-13 0</inkml:trace>
  <inkml:trace contextRef="#ctx0" brushRef="#br0" timeOffset="499">162 457 81,'-4'20'37,"6"13"-3,-6-11-3,8 14-26,-4-5-1,11 1-1,-2-8-1,5-2 0,7-12-1,1-10 0,3-9 0,3-8 0,-6-13 1,-1-4-1,-12-5 0,-8 2 0,-13 2 0,-7 9 0,-7 7-1,-10 12-3,4 20-7,-15-2-27,20 12 0,1 1-1,15 3-2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1:51.92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59 50 57,'-7'-17'36,"7"17"-1,-9-18 0,9 18-10,0 0-15,0 0-3,0 21-1,0-1-2,-6 6-1,3 9 1,-4 5-2,1 11 1,2 5-1,-3 6 0,2 3-1,3-1 1,0-4-2,1-3 1,1-8 0,0-8-2,3-9 1,-2-11-2,2-7-1,-3-14-2,13 18-17,-13-18-18,19-18 2,-9 2 0,9 3-1</inkml:trace>
  <inkml:trace contextRef="#ctx0" brushRef="#br0" timeOffset="359">178 427 79,'-12'22'34,"11"-3"-1,1 10-2,-9-4-25,14 10-3,-3-3-1,6 2 0,0-6-2,5-5 1,1-10 0,0-6 0,2-10 1,3-8 0,-3-14 0,-2-6 0,-4-11 1,-4-2-1,-3-1 1,-3 5-2,-4 7 0,-8 8 0,-5 13-1,-2 15 0,-6 13-1,-2 3-7,6 12-27,-5-3-1,7 4 0,2-9-1</inkml:trace>
  <inkml:trace contextRef="#ctx0" brushRef="#br0" timeOffset="796">603 360 83,'0'0'37,"-12"-25"-2,12 25 0,-14 6-27,2 17-3,-10-1-1,6 13-1,-5 2-2,2 4-1,1-2-2,5-4 1,10-4-1,5-9 0,11-6 0,3-12 0,4-4 1,2-13 1,1-7 1,2-10 0,-8-5 1,2-1 1,-7 1 1,-2 7-1,-3-1 0,-3 14 1,-4 15-1,0 0-1,5 27 0,-5 5 0,-3 6-1,3 5 1,0 13 0,3 2-2,0-1 1,-1 5-1,0-7 0,-1 2 0,-1-7 0,0-6-2,-3-9-1,-7-10-1,5-1-2,-14-25-21,19 1-12,-9-15 1,15 1-2,-3-16 2</inkml:trace>
  <inkml:trace contextRef="#ctx0" brushRef="#br0" timeOffset="1264">835 432 66,'-5'-14'36,"5"14"1,0 0 0,-4 34-12,-2-9-18,8 17-3,-2 2 1,4 10-3,-4 4-1,3-5-5,3 3-6,-11-21-26,10-8-2,-5-27 1,0 0-1</inkml:trace>
  <inkml:trace contextRef="#ctx0" brushRef="#br0" timeOffset="1451">785 72 98,'2'-41'34,"-4"15"1,2 26-7,6 13-34,-6 3-27,3 3-2,1 6 0,8 6-1</inkml:trace>
  <inkml:trace contextRef="#ctx0" brushRef="#br0" timeOffset="1638">1110 391 102,'0'0'36,"0"0"1,-19 0-8,5 4-25,-1 15-1,-1 6 0,0 8-1,-5 5 0,10 6-1,4 0-1,3-3-1,8-2 2,5-4-3,8-7 0,-2-15-4,18 9-20,-11-26-11,13-2 1,-8-9-1,8-2 1</inkml:trace>
  <inkml:trace contextRef="#ctx0" brushRef="#br0" timeOffset="1872">1335 480 87,'-6'-13'34,"-11"4"1,17 9 0,-34 7-29,17 15-2,-6 3-2,2 10-1,3 3-3,2-2-1,11 2-2,5-10 0,9-2 0,-9-26 0,27 19 2,-6-26 2,-4-10 2,3-7 2,-5-12 1,5 4 2,-11-9 0,5 10 1,-11-1-1,6 10-2,-8 9 0,-1 13-1,6 14 0,-3 13-1,-1 5-1,1 6-1,1 3-1,-1-2-3,7 8-5,-14-19-28,21-6 0,-4-18-1,9-7-1</inkml:trace>
  <inkml:trace contextRef="#ctx0" brushRef="#br0" timeOffset="2231">1548 8 71,'-4'-16'38,"4"16"-1,0 0 1,13 38-13,-9-15-21,0 12-1,1 3 1,3 10-1,-3 2-2,-2 9 1,-1 2-1,0 2 0,-2 2-1,0 0 0,0-5 1,-3-2-3,3-5 0,-1-21-6,11-5-29,-10-27-2,17 12 1,-8-26-3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5:09.1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566 121 58,'11'-22'36,"-11"22"-1,0 0 1,0 0-21,-16 2-6,2 11-2,-15-4-1,0 8-2,-8-2-1,1-1-1,1-2-1,4-2 0,7-3 0,10-4 0,14-3-1,0 0 1,0 0-1,14 3 1,-14-3 0,18-6 0,-18 6 0,21 9 0,-21-9 0,9 31 0,-9-11 0,0 8 1,-2 4-1,2 7 0,-3 2 0,2 1 0,-2-1 0,-1 0 0,2-2 0,-1 0-1,3-6 0,0-1 0,0-8 0,0-5-2,2-3 1,-2-16-3,0 0-1,0 0-5,20-11-21,-16-13-8,14 5 1,-4-14-1</inkml:trace>
  <inkml:trace contextRef="#ctx0" brushRef="#br0" timeOffset="390">547 491 73,'0'0'35,"-5"-13"-2,5 13 2,-33-7-28,11 11-3,-4-4-2,-5 5-3,10 8-14,-7-10-20,8-1 1,2-3-2,18 1 1</inkml:trace>
  <inkml:trace contextRef="#ctx0" brushRef="#br0" timeOffset="686">208 126 75,'0'0'37,"-21"-24"1,8 27-1,-9-13-27,3 27-3,-10-1 0,6 19-2,-5 6-1,8 13-1,3 1-1,6 7 0,4 0 0,9 4-2,0-2 1,9-7-1,0-3 1,7-8-2,1-2 1,1-8-2,5-3-2,0-17-4,17 5-30,-12-19-2,13 1 1,-6-19-2</inkml:trace>
  <inkml:trace contextRef="#ctx0" brushRef="#br0" timeOffset="1014">784 35 56,'18'-11'38,"-5"-3"-1,9 13 0,-5-9-9,14 19-21,-14-1-1,5 14-1,-3 1-1,1 12-1,-2 6-1,-5 9 0,-7 5-1,-1 8 1,-6 2-1,-8 5-2,-7 3 2,-10 1-3,-9-1-1,-16-15-5,3 11-20,-17-33-11,3-2-1,-5-18 0,3-13-1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5:11.8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467 103 69,'-8'-17'36,"-6"11"-1,-1 6 1,-14-3-29,0 12-2,-10-3 0,5 7-1,-4 0-1,8 4-2,3-2-1,12-3 0,15-12 0,0 0-1,0 0 1,23-5-1,-4-6 1,1-3-1,-1 1 2,-1 3 0,-5 0 0,-13 10 1,15 9-1,-14 11 1,-5 5 0,1 13 0,-4 2-1,3 10 0,-5-1 0,5-1 0,4-2-2,0-7 1,4-2-2,2-14 0,5-3-1,-11-20 0,19 19 0,-19-19 1,20-1 0,-20 1 1,0 0 1,0 0 1,0 0 0,0 0 0,-16 1 0,-2 5 1,-4-2-2,-4-1 1,0 3-3,-3-10-5,14 7-28,-5-8 0,20 5-1,-10-13-2</inkml:trace>
  <inkml:trace contextRef="#ctx0" brushRef="#br0" timeOffset="671">755 24 66,'0'-18'37,"0"18"0,1-13 0,-1 13-23,0 0-6,7 32-2,-11-6 0,3 15-2,-8 8-2,3 12 1,-4 6-2,4 7 1,-5-4 0,5-1-2,-1-3 1,2-8-1,1-10 0,0-11 0,4-6 1,-2-9-2,1-8 0,1-14 0,0 0-2,0 0-3,0 0-8,7-26-25,6 4 0,-7-8 1,11 1-1</inkml:trace>
  <inkml:trace contextRef="#ctx0" brushRef="#br0" timeOffset="1108">1235 317 58,'16'-3'35,"2"3"0,-18 0-1,13 4-20,-13-4-6,-21 2-1,-8-2-2,-1 4-1,-10-1-1,-4 3 0,-8 1-1,1-1 0,2 1-1,7 2-2,7 1-2,5-6-3,20 17-18,10-21-14,-2 14 2,2-14-3,37 9 2</inkml:trace>
  <inkml:trace contextRef="#ctx0" brushRef="#br0" timeOffset="1389">1159 500 87,'0'0'37,"-31"10"-1,18 3-5,-22-12-25,4 10 0,-17-7-1,1 2-2,-2 1-1,3-4-3,5 7-2,4-13-5,19 10-29,4-9 0,14 2 0,0 0-3</inkml:trace>
  <inkml:trace contextRef="#ctx0" brushRef="#br0" timeOffset="1826">1099 87 47,'0'0'35,"-1"-13"1,1 13-1,0 0-15,0 0-9,0 0-1,-3 18-2,1 14-2,-6 6-1,-2 14-2,-5 10 0,1 8-1,-8 7 0,0 0-2,1-5 0,-1-9-3,4-4-4,-12-18-30,26-6-3,-4-16 0,16-3-1</inkml:trace>
  <inkml:trace contextRef="#ctx0" brushRef="#br0" timeOffset="3697">1984 93 73,'0'0'37,"0"0"0,-13-8 0,-4 3-29,2 14-2,-14-6-1,3 7-1,-9-1-1,1-2-1,-3 0-1,8 0 0,3-4 0,5-1-1,8-1 1,13-1-1,-18 3 1,18-3 0,0 0 0,0 0 0,0 0 0,0 13 1,0-13-1,0 22 0,2-2 0,-4 5 1,2 3-1,0 5 0,-3 2 0,3 3 0,-4-1-1,2 0 1,-2-3-1,4 0 1,-3-5-1,0-2 0,2-2 0,-1 0-1,2-6 1,-4-3-2,4-16 0,-4 16-2,4-16-2,-13-15-16,13 15-17,8-35 0,7 18-1,-2-15 1</inkml:trace>
  <inkml:trace contextRef="#ctx0" brushRef="#br0" timeOffset="4119">1890 333 75,'0'0'35,"-18"0"-1,-5 10 0,3 3-30,-10-6-2,1 3-2,4 6-5,-10-14-29,15-1 0,20-1-2,-13-13 2</inkml:trace>
  <inkml:trace contextRef="#ctx0" brushRef="#br0" timeOffset="4477">2205 157 77,'0'0'38,"-5"-20"-1,5 20 1,0 0-30,8 14 0,-11 5-3,11 15-1,-7 5-2,8 10 0,0 5-1,-1 2 0,1 3-1,2-7-1,-2-4-2,-5-18-6,15-1-29,-19-29-2,23 19 2,-23-19-2</inkml:trace>
  <inkml:trace contextRef="#ctx0" brushRef="#br0" timeOffset="4711">2473 121 82,'5'-18'38,"-5"18"-2,-3 15 2,7 14-31,-13 3-2,2 11-1,-7 7-1,-2 5-1,-5 2 0,3-2-1,-3-3 0,3-7-1,2-6 0,4-7-2,3-6 1,2-10-4,10 6-5,-3-22-29,0 0 1,16-17 0,6-1-1</inkml:trace>
  <inkml:trace contextRef="#ctx0" brushRef="#br0" timeOffset="5211">2912 172 55,'9'-22'34,"-9"22"0,3-26-1,-3 26-23,-6-18 1,6 18-3,-18-1-2,5 11-1,-5 0-2,-3 13 1,-2 4-2,-1 7 1,-3 6-2,3 5 1,1-2-2,7 4 1,3-7 0,7 1-1,4-5 0,7-7 1,4-4-2,2-6 1,4-2-1,0-8 1,3-6-1,-5-8 0,-13 5-1,22-23 1,-14 7 0,-3-4 0,-1-3 1,-3 2-1,2 3 1,2-1 1,-1 3-1,5 3 1,-9 13-1,17-24 1,-17 24-1,26-13 0,-26 13 1,20-8-1,-20 8 0,15 1 1,-15-1-1,13 19 0,-9-6 1,1 6-1,-1 3 0,0 1 1,-4 2-1,2-4 0,1 0 0,1-4-1,6-1 0,6-4-1,1-1-2,1-14-8,14 6-25,-8-13 0,11 1-2,-2-11 1</inkml:trace>
  <inkml:trace contextRef="#ctx0" brushRef="#br0" timeOffset="14165">332 2439 66,'0'0'35,"0"0"1,0 0-1,0 0-25,-26 7-4,8 2-2,-11-5 0,-1 4-2,-6-1 1,1 0-3,2-1 1,7-2-1,4 1 0,8-4-2,14-1 1,0 0-1,0 0-1,0 0 1,18-10-1,-5 4 2,5 0-1,-2 2 3,-3 0 0,1 5 0,-14-1 2,16 25-1,-14-6 1,1 8-1,-6 5 0,0 7 0,-2 1 0,0 6 0,0-1-2,-1-3 2,-1-3-2,3-5 0,2-4-2,0-8-1,3 0-1,-1-22-3,6 13 0,-6-13 0,13-6 1,-13 6 0,22-17 4,-22 17 1,21-16 3,-21 16 2,15-6 1,-15 6 0,0 0-1,0 0-1,-28 12 0,8-8-2,-3 0 0,-3 2 0,-2 0-2,1-5-2,8 9-6,-9-11-27,28 1 1,-13-3-2,13 3 0</inkml:trace>
  <inkml:trace contextRef="#ctx0" brushRef="#br0" timeOffset="14913">487 2445 71,'9'-22'37,"-9"22"0,7-13-2,-7 13-25,6 18-2,-4 11-3,-6 4-1,3 12-1,-7 4-1,4 14 0,-3 2-1,2 0 0,0-4-1,2-3 0,-2-8 1,3-5-1,0-12 1,1-7-2,1-5 0,0-21-1,1 21-1,-1-21-4,0 0-16,12-23-17,2 6 2,-4-12-2,9 3 2</inkml:trace>
  <inkml:trace contextRef="#ctx0" brushRef="#br0" timeOffset="15257">849 2679 65,'0'0'36,"0"0"-2,-25-8 2,3 14-31,-17-3-1,0 4-1,-9-4 0,5 3-2,1 1-2,6-8-4,14 14-13,9-12-16,13-1-2,15 5 0,9-1 0</inkml:trace>
  <inkml:trace contextRef="#ctx0" brushRef="#br0" timeOffset="15459">801 2719 62,'19'18'37,"-15"-2"-1,-4-16 1,-9 29-29,-17-16-1,2 6-2,-12-6-2,-2 1 0,-3-4-2,-2-4-3,7 3-4,-9-15-30,26 6 0,2-9-2,17 9 0</inkml:trace>
  <inkml:trace contextRef="#ctx0" brushRef="#br0" timeOffset="16255">798 2535 75,'0'0'36,"-1"-16"2,1 16-2,-18 19-28,7 11-3,-12 1-1,-2 11-1,-5 6-1,3 8 2,-6 1-3,6-2 0,-1-7-1,8-6 1,2-3-2,5-11-1,8-2-4,-8-23-16,13-3-17,0 0 1,0 0-2,20-26 0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4:05.2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381 245 71,'-9'-26'36,"6"13"0,-4-6 1,7 19-27,0 0-2,-3 16-1,-4 5-2,7 14-1,-3 4-1,2 4 0,-5 7-2,4 2 0,0-1 1,-3-3-2,2-6 1,0-7-2,1-6 0,-1-11-3,7 0-4,-17-27-30,13 9-1,3-39 0,0 9-1</inkml:trace>
  <inkml:trace contextRef="#ctx0" brushRef="#br0" timeOffset="343">220 170 44,'18'-3'32,"-1"0"2,6 0 0,-4-7-14,13 14-9,-15-11-2,11 13-1,-7 0-2,8 8-2,-4 1 0,4 10-1,-4 1-1,-1 9 0,-4 5-1,-2 4 1,-8 1-1,-4 3 0,-11-8-1,-5 4 1,-9-6 0,-7-4 0,-7-5-1,-7-5 1,-1-5-1,-2-12-1,4 4-1,-3-12-5,18 10-21,-2-22-11,26 13 1,-16-28-2</inkml:trace>
  <inkml:trace contextRef="#ctx0" brushRef="#br0" timeOffset="780">193 25 61,'-16'-16'38,"16"16"-1,-32-10 1,18 20-17,-11-6-14,8 18-1,-11 0-1,12 13-1,-4 5-2,8 10 0,2 3 0,7 7-1,5 1 0,4-3 1,2-3-2,5-3 1,0-5 0,6-8-1,1-3 0,6-8 0,3-3-1,2-8-2,6 0-2,-8-21-16,13 4-19,-7-17 1,8-5-1,-8-14 0</inkml:trace>
  <inkml:trace contextRef="#ctx0" brushRef="#br0" timeOffset="1108">815 79 62,'18'4'38,"-5"-4"-1,5 10 1,-5-11-16,9 15-16,-6 2-1,6 10 0,-5 2-2,2 12 0,-3 7-1,-6 8 0,-3 6 0,-7 7-1,-9 2 0,-12-2-1,-10-1 0,-11-12-2,-4-1-4,-18-19-27,15-5-7,-4-21 1,14-3-2</inkml:trace>
  <inkml:trace contextRef="#ctx0" brushRef="#br0" timeOffset="2917">2791 203 67,'17'-23'36,"-17"23"0,-6-16 0,-8 16-23,-15-3-6,-2 13-2,-11-4-2,0 6 0,-5-1-2,10 0-1,9-1 0,9-4-1,19-6 0,0 0 0,0 0 0,29-15 0,-2 6 1,-5 1 0,-2-3 1,-4 7 0,-16 4 1,19 15 0,-19 1 0,-3 13 0,-4 6 0,2 8 0,1 5 0,3 3-1,1-3 0,4 3-2,2-8 0,0-10-2,5-4 0,-1-10 0,3-8-1,-13-11 0,25 2 2,-25-2 1,17-13 1,-17 13 2,5-14-1,-5 14 1,-21 0 1,4 7-2,-11-7-1,1 7 1,-9-2 0,4-2-3,3 1 0,1-14-4,28 10-17,-15-6-13,15 6 1,17-26-2,6 7 0</inkml:trace>
  <inkml:trace contextRef="#ctx0" brushRef="#br0" timeOffset="3603">3204 116 71,'-2'-27'37,"9"9"-1,-12-8 1,5 26-25,9-19-3,-9 19-2,0 26-1,0 8-1,0 11-2,-3 11-1,2 11 0,1 7 0,1 8 0,-1-1-2,-4-6 1,4-9-2,-3-8 2,0-12-2,2-11 1,-1-6-2,-1-16 0,3-13-1,0 0-2,-4-25-6,17 8-27,-13-18-1,12 5 1,-5-10-1</inkml:trace>
  <inkml:trace contextRef="#ctx0" brushRef="#br0" timeOffset="4103">3767 346 82,'0'0'35,"2"-15"1,-2 15-5,-17-7-22,-10-3-1,-3 11-3,-16-2 0,-6 2-1,-9-1-1,0 5 0,-1-1-1,7-1-1,6 3 0,10-2-1,8-3 0,9 1-1,22-2-2,-17 0-1,17 0-5,0 0-24,17 4-6,-17-4 1,35-6-1</inkml:trace>
  <inkml:trace contextRef="#ctx0" brushRef="#br0" timeOffset="4399">3686 517 54,'0'0'36,"0"23"2,-16-17-2,-1 9-9,-19-18-19,-2 10-1,-14-13 0,3 5-3,-7-7-1,6 3-1,4-4-1,7 2-1,11 7-1,13-8-3,15 8-8,0 0-27,14 8 2,2-16-2,7 7 0</inkml:trace>
  <inkml:trace contextRef="#ctx0" brushRef="#br0" timeOffset="4789">3668 76 72,'1'-19'37,"-1"19"-1,12-25 2,1 29-28,-13-4-1,-5 13-2,-6 8-1,-2 18-2,-9 5-1,-4 14 0,-4 6-1,-4 8-1,-2 8 1,-3 0-1,4-3-1,2-6 0,4-9 0,4-11-1,5-10 1,3-12-3,10-7-4,-6-20-28,13-2-6,14-15 2,5-4-3</inkml:trace>
  <inkml:trace contextRef="#ctx0" brushRef="#br0" timeOffset="7082">4536 169 59,'17'-14'36,"-17"14"-1,-7-18 0,-6 13-17,-15-5-11,2 13-1,-11 0-2,4 6 0,-5 4-2,6 0 0,3 0-1,7-3 0,22-10 0,-16 14-1,16-14 1,0 0 0,0 0 1,21-5-1,-21 5 0,13-2 0,-13 2 0,4 22 1,-4 0-1,-3 8 0,0 9 0,0 4 1,1 3-1,2 2 0,-5-3 0,4 1-1,-6-8 0,5-2 0,-1-1 0,-1-6-1,2-4 1,-1-6-2,3 0-1,0-19-4,5 16-10,-5-29-21,13 0 0,-4-14 0,15 4-1</inkml:trace>
  <inkml:trace contextRef="#ctx0" brushRef="#br0" timeOffset="7472">4459 468 73,'2'-18'34,"-2"18"0,-18-17 0,7 21-28,-18-4-2,3 6-2,-5 1-3,-3-8-12,8 8-21,7-6 0,19-1-1,0 0 0</inkml:trace>
  <inkml:trace contextRef="#ctx0" brushRef="#br0" timeOffset="7815">4740 155 87,'-7'-13'36,"7"13"1,-16 21 1,20 18-31,-8 0-1,4 18-2,-9 2-1,2 7-2,-2-1 1,-1-3-2,-2-9 0,1-14-1,2-15 1,9-24-1,-17 6 1,13-22 1,4-10-2,4-12 2,5-8-2,5-9 2,2-2 0,6-4-1,1 2 0,1 4 0,0 7 0,-3 10 0,1 16 1,-5 21-1,-2 15 1,-8 22 0,2 12 0,-2 15 0,-1 5 0,2 9-1,-2-3 0,3-6 0,-2-8 0,5-14-1,-6-7 0,1-14-4,9-2-5,-16-23-28,13-4-2,-6-19 1,12-5-1</inkml:trace>
  <inkml:trace contextRef="#ctx0" brushRef="#br0" timeOffset="8564">5436 227 65,'4'-13'36,"-4"-2"-2,0 15 3,-4-26-24,4 26-4,-13-4-2,0 14-1,-13-5-3,0 17 0,-4 6 0,-1 11-1,1 6 0,7 9 0,2 2-1,8 7-1,13-1 0,8-7-1,3-5 1,6-11-1,4-11 1,2-11-2,1-16 1,1-12 2,-5-12-1,-5-8 0,-5-4 0,-6-2 0,-5 0-1,-2 4 2,-3 7-1,0 5 0,5 8 0,1 13 0,14-8 0,8 9 0,4 5 1,6 3-1,1 1 1,-1 4 0,-7 7-1,-5-1 1,-10 5-1,-8 4 0,-7 1 0,-1-1 0,1 0 0,3-3-1,8-2 1,8-7-2,8-4-1,0-22-6,15 5-28,-9-15-2,5-1 0,-4-15-2</inkml:trace>
  <inkml:trace contextRef="#ctx0" brushRef="#br0" timeOffset="10592">5917 1194 48,'0'0'30,"0"0"2,0 0 0,-9-18-21,9 18-2,-29 0 0,6 6-3,-19-8 0,-7 5 0,-19-4-2,-3 1 0,-19-6 0,-1 5-1,-11-7-1,0 1 0,-3 0 0,7 3-1,1-4 1,-1 2-1,5-1 0,-1 3-1,1-3 1,2 1 0,-3-3 0,-1 2-1,-2 0 1,3-2 0,-2 4-1,8 1 1,1 3-1,2 2 0,2-1 1,2-1-1,0-4 1,0 2-1,-3-5 0,0 0 1,-7 0-1,1-5 1,2 5-1,1 0 1,-3 0-1,2 6 0,6-3 1,1 2-1,5-1 0,5 1 0,8-1 0,6 2 1,14-4-1,8 5 0,9-2-1,7 2-1,19 1-3,-24-9-27,24 9-9,26-16 1,3 1-3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4:33.4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632 125 73,'-8'-13'37,"8"13"-2,-14-18 2,-15 5-29,10 17-1,-14-10-1,3 14-2,-6-5 0,7 4-2,-2 0-1,8-2 1,6 1-1,17-6 0,-17 9 1,17-9-1,0 0 0,0 22 0,0-6 0,-3 7 1,3 8-1,0 6 0,-3 7-1,1 3 1,2 6 0,0-1-1,2-5 1,-2-5-1,3-2 0,-3-3 0,1-9 0,-1-5 1,0-5-2,3-5 1,-3-13 1,10 21-1,-10-21 1,20 15-1,-2-12 0,1-2 1,4 2-1,0-3 0,4-1-1,-2-5 0,-1 0-3,-8-12-5,12 17-20,-21-20-11,9 8 1,-12-9-1,5 7 1</inkml:trace>
  <inkml:trace contextRef="#ctx0" brushRef="#br0" timeOffset="421">613 530 81,'-17'-25'36,"4"20"0,-18 1-1,18 4-28,-21-3-3,-1 4-1,-1 2-1,-3-1-5,13 14-13,-3-16-20,16 0 1,13 0-3,-10-13 2</inkml:trace>
  <inkml:trace contextRef="#ctx0" brushRef="#br0" timeOffset="1077">239-6 74,'-19'0'37,"19"0"-1,-30 15 1,30 4-27,-22-6-2,6 15-1,-10-1-2,2 9 0,-4 3-2,4 5 0,2 3-2,5 3 2,8 6-1,8 1-1,3 2 0,9-3 0,2-3 0,1-5-2,3-5 2,1-6-2,2-12 0,0-7 0,5-2-2,1-13-3,13 8-3,-13-16-25,21 6-6,-5-13 2,7 6-3</inkml:trace>
  <inkml:trace contextRef="#ctx0" brushRef="#br0" timeOffset="1482">860 71 62,'9'-18'37,"5"11"0,-1-4 0,9 17-16,-6-9-13,11 14 1,-10-1-3,8 12-1,-8 4-2,3 14 0,-7 6-1,0 10 0,-8 4-1,-5 9-1,-10 0 1,-8-1-2,-6-3 1,-7-11-5,-2 6-10,-14-26-24,10-3-2,-4-19 1,7-5-2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4:42.0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308 108 62,'13'-21'34,"-13"21"1,-9-13-1,-7-3-18,-1 22-8,-15-8-1,-3 11-2,-8-2-2,4 5 0,3-2-2,2 2-1,13-3 0,6-1 0,15-8 0,0 0-1,15 3 1,2-6 0,3-1 0,-1 0 1,-2 4 0,-1 7 0,-16-7 1,15 35 0,-15-8 0,-2 10 0,-2 5-1,1 3 1,-4 0-1,3-3 0,2-2-1,-1-8-1,3-3-1,3-9 0,6-4-2,-9-16-1,17 16 0,-17-16 1,22 2 1,-22-2 1,22-2 1,-22 2 2,0 0 1,0 0 1,0 0-1,-22-3 1,-3 0-1,2 3-1,-7-4 0,1 1-1,6 3-2,-2-6-4,25 6-23,-14 2-7,14-2 1,0 0-3</inkml:trace>
  <inkml:trace contextRef="#ctx0" brushRef="#br0" timeOffset="733">614 99 80,'-4'-21'35,"5"3"-4,-3-14-1,2 32-19,1-28-1,-1 28-2,0 0-2,4 20-1,-4 11-1,0 12 0,-3 13-2,2 6 0,-5 7-1,5 5 0,-8 2 0,2-4-1,-2-11 1,5-5-1,-3-11 1,1-9-2,2-5 1,-1-12-2,5-19 0,0 0-2,0 0-5,0 0-25,9-25-5,-3-3 1,11 5-1</inkml:trace>
  <inkml:trace contextRef="#ctx0" brushRef="#br0" timeOffset="1232">975 231 65,'0'0'35,"0"0"-1,17-10 0,-21-3-21,4 13-3,0 0-2,-25 4-3,0-7-2,-4 8 0,-7-2-1,-3 4-1,-1 0-1,-1-1-3,12 9-4,-7-15-19,23 13-11,13-13 1,3 16-1,10-11 0</inkml:trace>
  <inkml:trace contextRef="#ctx0" brushRef="#br0" timeOffset="1482">951 444 91,'0'0'36,"-31"11"0,9-8 2,-16-1-33,-1 3-1,-9-3-1,5 1-2,0 1-5,-5-11-25,22 10-8,3-10-1,23 7 0</inkml:trace>
  <inkml:trace contextRef="#ctx0" brushRef="#br0" timeOffset="2433">1650 74 93,'9'-13'36,"-9"13"1,0 0-8,0 0-22,-18 6-2,-3 5-1,-14-2-2,0 1 0,-7-2-1,6-3 0,1-3-1,9 1 1,9-5-1,17 2 1,0 0 0,0 0 0,1 13 1,-1-13-1,16 18 0,-7-2 1,-5 3-1,-1 7 1,-6 5-1,1 5 0,-4 8-1,-3 5 1,-1 1 0,1-1-1,-1 3 2,3-5-3,3-3 2,-1-10-1,2-4 0,3-10-1,0-6 0,0-14-1,0 0-4,8-20-4,10 1-27,-6-11-3,11 1 2,-4-8-1</inkml:trace>
  <inkml:trace contextRef="#ctx0" brushRef="#br0" timeOffset="2792">1612 407 83,'0'0'35,"-5"-16"-1,-8 16-3,-11-6-24,3 9-2,-12 0-2,2 0-2,4 9-7,-5-6-29,16-2 1,0-8-1,16 4-1</inkml:trace>
  <inkml:trace contextRef="#ctx0" brushRef="#br0" timeOffset="3166">1929 163 68,'-6'-22'36,"6"22"-1,-2-26-1,2 26-19,0 0-5,2 14-3,-6 4-1,13 15-2,-8 9-1,6 9-1,1 5 0,0 3 0,2 0-2,-1-6 0,1-5-2,-4-16-2,7 2-6,-13-34-27,13 9-1,-4-25 0,7-6 0</inkml:trace>
  <inkml:trace contextRef="#ctx0" brushRef="#br0" timeOffset="3400">2139 115 78,'0'-31'37,"0"31"-1,-4-13 2,1 39-27,-10-4-4,3 22-1,-11 1-1,4 12-2,-5 2-1,3 1 0,2-3-1,3-5 0,4-5-1,1-15-3,9 0 0,0-32-10,0 17-24,0-17-2,14-14 1,-6-10-3</inkml:trace>
  <inkml:trace contextRef="#ctx0" brushRef="#br0" timeOffset="3946">2648 190 66,'0'0'35,"6"-24"1,-6 24 0,-3-37-24,3 37-2,-9-29-3,9 29-1,-26-14-2,7 18-1,-8 3 0,4 18-1,-6 7 0,3 15 0,3 6-1,4 7 0,6 4-1,9-1 1,6-4-1,7-6-1,6-10 0,2-11 0,5-13 0,-2-11 0,2-7 0,-6-8-1,-2-8 1,-5-8 0,-5 0 0,-4-6 0,0 2 1,-3 0-2,6 1 2,1 2-1,5 4 1,5 4 0,4 4 1,2 8 0,2 5 0,-1 8 0,-3 6 1,-4 9-1,-5 4 0,-2 4-1,-7 1 2,2 5-2,1-1 1,-3-8-2,4-5 0,2-9-4,11 4-14,-1-26-18,7-4-2,2-10 0,5-8 0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4:20.4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268 145 51,'13'-12'36,"-13"12"-2,0 0 2,0 0-18,0 0-7,-16-6-2,2 12-3,-17-6-2,1 3-1,-5-3-1,0 3-2,4-5 0,3 2-2,11 2-1,2-5 0,15 3-1,0 0 0,31 1-1,-14-5 3,5 3 0,-5 1 2,0-3 2,1 7 1,-18-4 0,14 19 1,-14 0 1,0 8-2,-4 1 0,1 10-1,-1 0 0,1 4-1,-3-2 1,3-2-2,2-4-1,1-9-1,1 0-1,-1-12-2,7 3-2,-7-16 0,16 12 0,-16-12 1,13-3 3,-13 3 1,13-3 2,-13 3 3,0 0 1,0 0 1,0 0 0,0 0-1,-26 6-1,8-6-1,-9-1-1,-2-1 0,1 1-2,-1-8-3,10 13-11,1-12-21,18 8 0,-4-18 0,4 18-1</inkml:trace>
  <inkml:trace contextRef="#ctx0" brushRef="#br0" timeOffset="780">707 136 65,'4'-28'36,"-4"28"1,2-25 0,-2 25-20,0 0-9,0 0 0,0 0-3,-13 16-1,7 6 1,1 12-2,-3 6-1,3 7-1,1 4 1,4 3-2,-3-1 1,2-1-1,-4-7 0,3-10 0,2-7 0,-2-9-1,1-4 0,1-15-2,0 0-1,0 0-5,13-13-24,-10-11-6,10 7 0,-6-8-1</inkml:trace>
  <inkml:trace contextRef="#ctx0" brushRef="#br0" timeOffset="1264">1102 262 66,'22'-10'34,"-22"10"1,0 0 1,-13-25-24,0 27-4,-19-5-3,-3 3 0,-13-3-1,-1 1-1,-7-1-1,4 3 0,7-3-1,6 2 0,5 1-2,11-2-2,23 2-7,-17 8-27,34-4 0,-2-5 1,14 11-2</inkml:trace>
  <inkml:trace contextRef="#ctx0" brushRef="#br0" timeOffset="1529">1047 361 75,'13'17'36,"-13"-17"0,-9 16-1,-14-14-27,10 5-3,-13-7-1,0 2-2,-9-4 0,1-2-1,-5-2-1,-1-4-2,10 10-5,-13-12-27,21 10-2,5-5 1,17 7-3</inkml:trace>
  <inkml:trace contextRef="#ctx0" brushRef="#br0" timeOffset="1872">1041 57 62,'-14'-24'37,"14"24"0,-18-3 0,14 19-17,-9-1-12,9 19-1,-9 4-2,1 11-2,-1 3 0,0 4-2,-4 1 0,-1-4-1,2 0-1,2-13-2,5 2-6,-8-18-28,18-4-1,-1-20-1,0 0-1</inkml:trace>
  <inkml:trace contextRef="#ctx0" brushRef="#br0" timeOffset="3479">1747 49 78,'14'-8'35,"-14"8"-1,0 0-8,-16 1-18,-14 0-1,2 7-2,-12-4-2,1 4 0,-5-4-2,8 0 1,4-2-1,9-1 1,23-1-1,0 0 0,0 0 1,0 0-1,14 9 1,1 0 0,-15-9-1,22 26 0,-17-7 2,3 9-2,-10 2 0,4 5 0,-4 2 0,-1 1 0,3 0 0,0-1-1,-4-3 0,2-5 1,0-9-1,0 0 1,-2-7-1,4-13-1,0 0-1,-16 7-1,16-7-3,-9-23-17,9 23-16,12-34 0,7 16 0,-4-7 0</inkml:trace>
  <inkml:trace contextRef="#ctx0" brushRef="#br0" timeOffset="3853">1742 284 76,'0'0'36,"-23"-9"-1,9 17-1,-21-13-30,4 13 1,-11-7-5,3-2-5,13 2-30,-4-10 2,15 2-3,4-9-1</inkml:trace>
  <inkml:trace contextRef="#ctx0" brushRef="#br0" timeOffset="4306">2192 8 79,'0'0'39,"-1"-19"-2,1 19 1,-3 24-29,3 9-1,-9 9-1,4 12-3,-3 10-1,3 11 0,-4 2-1,5 3-1,-5-3 1,5-2-1,-5-9-2,0-7 1,2-13-1,-5-12-2,7-6-4,-17-26-31,22-2-3,0-21 1,9-4-3</inkml:trace>
  <inkml:trace contextRef="#ctx0" brushRef="#br0" timeOffset="5569">2841 41 74,'12'-14'36,"-12"14"0,0 0 0,0 0-28,-31-1-1,11 8-2,-13 2-2,-2 3 0,-7 0-1,4-4-1,5 1-1,8-3 0,25-6-1,0 0 0,0 0 0,27 10 0,4-10 0,0-3 0,1 2 0,-5-1 1,-7 4 0,-5 2 1,-15-4 0,6 21 1,-12-2 0,0 10 0,-5 2-1,2 7 1,-1-2-1,1 2 0,2-3 0,1-6-1,3-2-1,0-11 0,5-1-2,-2-15-2,0 0-1,17 5-3,-3-2 1,-14-3 0,22-10 3,-22 10 0,20-7 4,-20 7 2,0 0 4,0 0 0,0 0 1,-13-2-1,-5 2-2,-3 3 0,-3 0-2,-2-1-3,5 6-5,-12-8-28,19 3 1,-5-4-2,19 1-1</inkml:trace>
  <inkml:trace contextRef="#ctx0" brushRef="#br0" timeOffset="7223">3274 71 66,'9'-13'37,"-12"-6"-2,3 19 3,1-18-27,-1 18-2,2 21 0,-5 7-4,-3 1 1,2 15-3,-5 5 0,2 7-1,2-1 0,0 3-1,0-5 0,4 2 0,-5-8-1,2-4 1,-1-11-1,4-5 0,-2-4 0,2-7 0,1-16-1,0 0-1,0 0-1,-12-29-3,16 13-5,-18-12-28,21 3 0,-4-12 1,12 8-2</inkml:trace>
  <inkml:trace contextRef="#ctx0" brushRef="#br0" timeOffset="7613">3548 192 66,'27'-3'36,"-27"3"-2,21 3 3,-21-3-26,0 0-3,-13 7-3,-5 0-1,-12-2-2,-5-1 0,-8-1-1,-1-3-2,1 3-1,1-6-4,16 12-10,-2-15-21,28 6 3,0 0-5,0 0 4</inkml:trace>
  <inkml:trace contextRef="#ctx0" brushRef="#br0" timeOffset="7862">3614 344 56,'22'20'36,"-22"-20"1,-4 16 0,-15-16-11,-7 9-20,-13-7-1,-5 3-1,-11-2-1,2 0-1,-2-2-1,5-2-2,13 2-1,1-8-7,36 7-29,-24-10 2,24 10-2,9-19-1</inkml:trace>
  <inkml:trace contextRef="#ctx0" brushRef="#br0" timeOffset="8190">3539 98 65,'13'-24'36,"-13"24"2,0 0-1,0 0-16,-1 19-13,-11 8-3,-11 5 0,-2 9-2,-9 5-1,-1 4 0,0 3-1,-3-2 0,7-4-1,0-6-2,8-4-3,-2-23-9,20 10-25,5-24 1,0 0-1,0 0-1</inkml:trace>
  <inkml:trace contextRef="#ctx0" brushRef="#br0" timeOffset="8970">4191 96 62,'0'0'35,"-5"-16"-1,5 16 1,-16-20-23,16 20-4,-27-12-1,5 9-1,-4 3-1,0 9-1,-6 3-1,6 5 0,-3 8-1,3 7-1,4 7 1,8 5-2,1-2 1,7 1-1,5-1 0,1-1-1,5-7 1,4-6-1,7-4 0,-3-10 0,4-6-1,2-8 1,2-8 0,-4-5 0,0-3 0,-8-3 1,0-2-1,-6-1 1,-8 5 0,-2 3 0,7 14 0,-22-20 0,22 20 0,-13-7 0,13 7 0,0 0 0,29 0 0,-7 2 0,1 1 0,3 2 1,0 1-1,0 3 1,-4 4-1,-2 6 1,-7 4 0,0 4 0,-4-1 0,1 1 0,-6-4-1,4-1 1,-7-6-2,-1-16-2,13 25-9,-13-25-26,15-3 0,-1-6 0,9 2-3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4:47.1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3268 246 52,'22'-6'33,"-22"6"-2,20 0 1,-5 6-22,-15-6-1,0 0 0,-29 4-2,4-1-2,-17-4 0,-7 2 0,-16-2 0,-8 4 0,-15-9-2,-9 3 0,-14-7 0,-2 1-1,-13-5 1,-4-2-2,-13-3 1,-5 1-1,-3-2 0,7 1 0,1 3 0,8 3 0,6 5-1,12 3 1,11 4 0,17 2-1,6 2 1,5 4-1,6-5 0,-1-1 1,0-1-1,-8-3 0,0-1 0,-3-3 1,0 0-1,4-1 0,5 4 0,10-2 1,13 5-1,13-2 0,10 0 1,11 3-2,18 0 0,0 0-6,0 0-26,21-10-7,3-3-1,4-10-2</inkml:trace>
  <inkml:trace contextRef="#ctx0" brushRef="#br0" timeOffset="4961">344 618 70,'0'0'35,"0"0"1,0 0 0,0 0-26,-22 5-3,5-1 0,-14-2-1,5 3-2,-8-2-1,2 3-1,1 0-1,7-3-1,5 1-1,19-4-1,-14 7 1,14-7-1,15 3 0,0-3 0,4-1 2,0-1-1,-2 1 2,-3 1 1,-14 0 0,18 9-1,-18-9 1,0 30 0,-6-7 1,-1 8-2,-2 2 0,0 5 0,2 1-1,3-6 1,2 0-1,2-5-1,3-3-1,2-8-1,3-2-1,-8-15 1,16 11-1,-16-11 0,0 0 2,13-4 0,-13 4 2,0 0 1,0 0 0,0 0 2,-24-3-1,9 7 0,-8-2 1,-2-2-1,-5-2-2,1-2-1,4 2-2,-4-12-13,16 12-21,13 2 1,0 0-3,2-14 1</inkml:trace>
  <inkml:trace contextRef="#ctx0" brushRef="#br0" timeOffset="5819">574 594 69,'1'-22'36,"-1"22"1,-1-17-5,1 17-15,0 0-8,0 0-2,0 0-1,-4 26-1,-4-3-2,4 10 0,-2 5-1,2 10 0,-5 2 0,3 4-1,-2 0-1,2-1 1,0-5-1,2-6 1,1-7-1,1-9 0,1-4 0,1-8-1,0-14 0,0 0-2,0 0-2,0 0-5,19-8-20,-16-13-10,10 5 1,-5-8 0</inkml:trace>
  <inkml:trace contextRef="#ctx0" brushRef="#br0" timeOffset="6209">840 730 81,'13'-16'37,"-13"16"-2,0 0-2,-17-10-25,-12 6-3,0 5 0,-13-2-2,1 2-1,-1 3-2,2-4-2,10 12-4,-4-5-25,26 6-6,8-13 0,13 16-1</inkml:trace>
  <inkml:trace contextRef="#ctx0" brushRef="#br0" timeOffset="6412">794 818 67,'0'0'37,"6"15"-1,-6-15-2,-18 14-16,-8-15-11,2 7-2,-11-5-1,-1 2-3,0 0-5,-9-7-29,17 2-5,8-2 2,20 4-4</inkml:trace>
  <inkml:trace contextRef="#ctx0" brushRef="#br0" timeOffset="14477">1378 605 78,'0'0'37,"13"-4"-1,-13 4 1,0 0-28,0 0-2,-21-1-1,-7 1-2,-2 2-2,-5 0 0,2-1 0,-2 1-1,8-1 0,2-1 0,12 3-1,13-3 1,0 0-1,0 0 1,0 0-1,0 0 1,3 16 0,-3-16-1,4 22 1,-4-8 0,-3 8-1,-1 1 2,0 5-2,-2 4 1,3 0 0,-1-1-1,1 3 1,1-2-1,4-5 1,-2-1-1,1-4 1,-1-3-1,2-2 0,-2-17 0,1 21-1,-1-21 0,0 0-1,4 13-2,-4-13-5,0 0-22,12-21-9,-12 21 1,17-24-1</inkml:trace>
  <inkml:trace contextRef="#ctx0" brushRef="#br0" timeOffset="14913">1352 855 80,'0'0'38,"0"0"-3,-26-6 2,6 10-31,-10-2-2,-2 3-1,-10-3-3,-3-9-13,6 5-23,1-6 0,15-3-2,6-5 0</inkml:trace>
  <inkml:trace contextRef="#ctx0" brushRef="#br0" timeOffset="15631">1907 494 65,'5'-18'37,"-3"0"-1,-2 18 1,7-22-21,-7 22-7,0 0-2,0 0-1,0 0-1,0 0-1,-9 38-1,2 1-1,-3 8 0,-2 14 0,-2 7-1,-1 9 0,0-1-1,3 0 1,-2-6-1,5-5 1,0-10-2,0-8 2,5-10-1,1-8 0,3-5-1,0-24-1,0 20-3,-6-36-11,6 16-23,13-36-2,3 8 0,-5-18-1</inkml:trace>
  <inkml:trace contextRef="#ctx0" brushRef="#br0" timeOffset="16754">2545 617 74,'1'-16'35,"-1"16"-1,-17-16 2,17 16-27,-41 2-2,14 5-1,-9 0-2,2 6-2,0 0 0,5 3-2,8-3 0,8 0 0,13-13-1,6 18 0,10-14 0,4-6 0,5-3 0,1-1 0,-1-3 2,-5 2-1,-6 1 2,-14 6-1,0 0 1,6 25 0,-16-2 0,0 6-1,-3 3 1,1 5-1,2 0 0,3-3-1,2-3 1,5-5-1,3-4 0,3-8-1,-6-14 0,18 18-2,-3-14 1,0-5-1,1 1 0,-2-3 0,2 3 2,-3 0 0,-13 0 1,13 4 0,-13-4 1,-16 4 1,-2-1-1,-7 0 0,-5 0-1,-1-3 1,-4 1-1,1 1 0,6-1-1,2-2-3,10 8-6,-5-8-26,21 1 0,0 0-2,0 0 1</inkml:trace>
  <inkml:trace contextRef="#ctx0" brushRef="#br0" timeOffset="17487">2924 568 66,'1'-19'35,"-1"19"1,3-28 0,-3 28-25,9-16-1,-9 16-2,0 0-2,4 29-1,-8-4-1,1 13-2,-3 4 0,2 11 0,-3 8-1,1 2 0,-1 0 0,4 3-1,-3-7 0,4-1 1,-2-7-1,4-6 1,-1-8-1,1-8 0,1-6-1,-1-10 1,0-13-2,0 0-1,0 0-4,0-26-12,9 10-20,-6-13 1,10 6-1,-5-7 0</inkml:trace>
  <inkml:trace contextRef="#ctx0" brushRef="#br0" timeOffset="17955">3245 766 68,'0'0'34,"0"0"2,10-13-1,-10 13-24,0 0-4,-14 6-1,-17-5-1,-1 7-2,-10-5 0,-1 5-1,-3-5-1,1 2 0,4-1-1,8-6-3,14 10-3,5-16-18,14 8-13,14 12 0,12-5-1,3-1 1</inkml:trace>
  <inkml:trace contextRef="#ctx0" brushRef="#br0" timeOffset="18205">3278 921 76,'0'0'37,"-13"13"-1,-4-2 1,-15-13-30,-3 9-1,-11-5-2,0 1 0,-5-2-2,3-2-4,6 5-7,0-11-27,19 4-1,4-7 0,19 10-3</inkml:trace>
  <inkml:trace contextRef="#ctx0" brushRef="#br0" timeOffset="19141">3775 726 39,'10'-22'33,"-7"9"0,1 0 1,-4-9-12,0 22-11,0-30-2,0 30-2,-13-22 0,13 22-2,-22-12-1,9 12-1,-9 2 0,1 8 0,-5 4-1,4 8-1,-4 4 1,0 6-1,0 4 0,4 2-1,3 1 1,6 0-1,3 0 0,7-2 0,6-5 0,6-3 0,7-3-1,1-5 2,8-5-2,1-7 1,4-6 0,-4-9-1,3-5 0,-7-7 1,-5-4-1,-5-4 0,-6 0 1,-11 2-1,0 2 1,-4 6 0,0 3-1,9 13 1,0 0 1,0 0-1,0 0 0,22-5 0,-3 11 0,5 2 1,-1-1-1,-1-1 0,-5 1 0,-1 0 0,-16-7-1,15 25 1,-12-12 0,-3 6 0,-2 1 0,2 3 1,0 0-1,2-2 0,-1 0 0,4-5 0,0-3-2,-5-13-6,22 13-28,-22-13-3,33-7 1,-10-6-3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5:18.39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3364 70 20,'19'0'30,"-4"-4"0,0-2 3,1 9-13,-12-17-7,12 17-4,-16-3-2,0 0 1,0 0-3,0 0 0,-29-17-1,2 17 0,-15-5 0,-6 5-1,-12-3 0,-5 3 0,-6 0-1,-5 3-1,-4-1 0,6 1 1,-4 0-1,-1-2 0,1-1 0,-5-1 0,-1-5 0,1 0 0,-8-1 0,-4-1 0,-5-1 0,0 5-1,-2 0 1,4 2 0,0 2-1,7 3 0,5 3 1,9 1-1,5 1 1,2 1-1,-1-4 0,0-3 1,-3-2-1,-2 0 1,4 0-1,-4-3 0,3 1 0,4 5 0,2-1 1,7 5-1,5 1 0,4 2 0,-1-4 0,0 1 1,0-3-1,-1-1 0,2-1 1,6-2-1,-1-3 0,5 3 0,8-2 1,5 2-1,11 0-1,0 3-2,12 12-5,-8-15-30,26 7-3,2-10 1,15 0-3</inkml:trace>
  <inkml:trace contextRef="#ctx0" brushRef="#br0" timeOffset="2839">634 475 71,'0'0'37,"4"-12"-2,-4 12 2,-23-1-30,6 8-2,-11-5-2,0 5 0,-5-1-1,0 1 0,2 1-1,5-4-1,7 0 1,19-4-1,-14 9 0,14-9-1,14 5 1,2-5 0,3 0-1,3-3 1,-2 1 1,-1 2-1,-6 2 1,-13-2 1,15 14-1,-18 2 1,-5 4 0,1 9-1,-5 2 0,1 4 0,-1-1 0,4 1 0,2-4-1,1-2-1,5-4 0,2-9 0,5 0-1,-7-16-1,15 19 0,-15-19 0,21 6 0,-21-6 0,18 3 2,-18-3 0,13-1 1,-13 1 1,0 0 0,0 0 0,-23 3 1,5-3 0,-6-2-1,-3 1 0,-2-2 0,3 0-1,4 3-3,-1-10-4,23 10-29,0 0 0,0 0-1,5-14-1</inkml:trace>
  <inkml:trace contextRef="#ctx0" brushRef="#br0" timeOffset="3650">933 419 71,'-3'-26'36,"3"26"1,-1-19-6,1 19-19,0 0-4,8 14-1,-12 1-1,4 13-2,-3 7-1,0 11-1,-3 8 0,1 8 0,-3 2-1,2 2 0,-2-5 0,3-6-1,-3-8 0,3-9 1,1-7-1,0-7-1,4-8 0,0-16 0,0 16-2,0-16-3,0 0-7,4-22-26,9 6-1,-6-12 1,12 4-1</inkml:trace>
  <inkml:trace contextRef="#ctx0" brushRef="#br0" timeOffset="4024">1284 634 78,'0'0'37,"0"0"-1,0 0-7,0 0-22,-19-9-1,-5 12-2,-12 0-1,-2 3-2,-6-4 1,-1 4-3,5 3-2,-3-9-5,26 7-28,-3-7-1,20 0 0,0 0 0</inkml:trace>
  <inkml:trace contextRef="#ctx0" brushRef="#br0" timeOffset="4258">1257 779 74,'0'0'38,"-22"18"-2,-4-14-1,4 6-29,-11-4-1,-1 3-1,-8-3-1,3 1-1,0-3-1,2-4-3,13 8-4,-10-11-30,34 3-1,-17-7 0,17 7-2</inkml:trace>
  <inkml:trace contextRef="#ctx0" brushRef="#br0" timeOffset="5772">1216 522 67,'0'-13'35,"0"13"1,4-22 0,-4 22-28,0 0-1,0 0-1,-26 23-1,13 2-1,-9 9 0,1 9-1,-3 5 0,-2 6 0,2 2-1,-1 3-1,2-6 0,1-2 0,3-13-1,3-6 0,3-4 0,4-9-1,2-4-1,7-15-4,0 0-18,13-4-15,7-11-1,-2-14-1,12-7 1</inkml:trace>
  <inkml:trace contextRef="#ctx0" brushRef="#br0" timeOffset="6333">1885 484 48,'0'0'34,"19"-13"3,-19 13-3,0 0-15,0 0-10,-19 4-1,-14 3-3,1 10-2,-10-1-1,-2 3 1,1 0-2,4-3 1,4-4-1,13-1 0,5-5 0,17-6 0,0 0 1,0 0 0,0 0-1,0 0 1,0 0 0,17 3-1,-17-3 0,0 0-1,10 22 1,-7-3-1,-3 3 1,0 5-1,0 2 0,2 3 0,-4 2 1,-1 0 0,0-2-2,2-2 2,-3-4 0,1-1-1,-2-4 0,-1-4 0,4-2-1,2-15-1,-5 20 0,5-20-5,2 14-9,-2-14-24,10-15 1,-1-1-2,9 1 2</inkml:trace>
  <inkml:trace contextRef="#ctx0" brushRef="#br0" timeOffset="6754">1829 782 50,'0'0'35,"0"0"-2,-19-2 1,-7 13-19,-13-4-12,-8-4-9,1 6-25,-5-6-1,7-3-3,9-6 0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15:28.9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265 68 49,'9'-18'36,"-9"18"-2,6-16 2,-6 16-24,1-17-2,-1 17-4,-11-13 0,11 13-2,-29-5-1,10 13 0,-4 0-1,0 10 0,-2 2-1,0 8 1,-1 3-2,3 5 1,3 3-1,3 3 1,-1-1 0,7 0 0,5-2-1,2-2 1,4-2-1,5-4 1,3-5-1,3-4 0,5-6-1,3-4 1,3-5-1,2-7 1,2-6-1,-4-8 0,3-4 0,-8-5 0,-4-2 1,-9-3-1,-2 0 0,-4 5 0,-6 2 1,-1 7-1,9 14 1,-13-21 0,13 21 1,0 0-1,0 0 0,24-10 0,-6 11 1,4 1-1,1 2 1,0 2-1,-1 2 0,-2 6 1,-3 5-1,-4 2 1,-3 5-1,-2 0 0,-1 4 0,-1-4 1,-1-3-2,1-4 0,6 0-5,-12-19-28,23-3-3,-6-13-2,12 2-1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28:17.2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325 12 44,'0'0'33,"0"0"2,0 0-1,0 0-19,0 0-5,0 0-2,-22 2-3,6 1 0,-9-7-1,1 7-1,-7-6 0,2 4-2,-5-3 1,3 0-1,2 1 0,4-2-1,3 3 0,5-1-3,17 1-5,-26 4-28,26-4-2,0 0 0,22-8-1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1:55.40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148 471 72,'-4'-13'36,"-5"-1"-1,9 14 1,-26-25-27,26 25-1,-20-3-2,9 18-2,-6 3-1,4 11-1,-4 3 0,5 6 0,0 2-1,7 5 0,3-6 0,7-1 0,6-5-2,2-8-1,10-2-5,-10-11-29,16-5-1,-4-14 0,7 1-1</inkml:trace>
  <inkml:trace contextRef="#ctx0" brushRef="#br0" timeOffset="234">304 493 96,'0'-22'35,"0"22"0,0 0-8,-4 19-22,-8 8-2,7 15-1,-3 2 0,4 8-1,3-4-1,6-6 0,7-9 0,5-7 0,2-10 0,1-11 0,1-13 1,-3-9 0,-5-13 0,-2-8 0,-7-4 0,-5 0 0,-4 1-1,-4 5 1,-4 9-1,-7 8-1,3 16-2,-11-2-12,9 21-21,-1-3 0,7 5 0,3 1-2</inkml:trace>
  <inkml:trace contextRef="#ctx0" brushRef="#br0" timeOffset="608">548 481 89,'4'31'35,"-4"-2"-1,4 16 1,-8-2-32,8 5-1,-4-2-1,0-7 0,-1-5-2,-4-10 0,0-9-1,5-15 1,0 0 0,-13-25 0,13-1 2,3-6 0,1-6 1,7 1 0,1-7 2,5 11-1,-1 0 1,2 12-1,-1 8-1,0 13 0,1 11-1,-5 12-1,-3 6 0,-1 7 0,-1 3-1,-3-1-1,2 5-5,-16-14-29,14-3-1,-5-26 0,3 16-1</inkml:trace>
  <inkml:trace contextRef="#ctx0" brushRef="#br0" timeOffset="952">821 541 91,'0'0'36,"0"0"-1,13 34 2,-13-5-33,2 11-1,-4 0-1,4 5 0,-4-4-2,1-8-1,-2-4 0,-4-13-2,7-16 0,0 0 0,-18-6 0,12-20 0,4-2 1,4-9 1,3-2 2,8-2 1,0-1 1,10 9 0,-1 2 0,7 14 1,-5 4-1,4 14-1,-6 9 0,-2 11-1,-6 6 0,-1 7 0,-4 3-1,0-2 0,-5 4-2,-8-7-3,12 6-23,-13-24-10,5-14 2,0 0-2</inkml:trace>
  <inkml:trace contextRef="#ctx0" brushRef="#br0" timeOffset="1435">1186 664 69,'0'0'36,"0"0"-1,0 0 1,0 0-23,20-26-6,-5 16-1,-8-9-2,3 4 0,-5-1-1,-1 2-2,-6-1 1,2 15-1,-15-14 0,0 15-1,-1 7 0,-1 5 0,-5 5 0,5 4 1,-2 4-1,6 3 0,7 2-1,5-2 0,5-2-1,9-5-2,13 5-10,-3-14-24,16-2 2,-5-14-1,6 1 0</inkml:trace>
  <inkml:trace contextRef="#ctx0" brushRef="#br0" timeOffset="1778">1563 436 89,'-12'-16'35,"12"16"0,-33-7-2,20 27-28,-9 4-2,3 15-1,-3 3 0,5 7-1,4 0-1,4 2 0,8-5-1,5-8 0,6-5-1,5-11-2,11 4-5,-6-17-27,11-6 2,-1-8-3,0-3 3</inkml:trace>
  <inkml:trace contextRef="#ctx0" brushRef="#br0" timeOffset="2075">1720 35 65,'-10'-19'39,"10"19"-2,-11-16 1,15 31-12,-4-15-21,0 0 0,3 17-2,3-1-1,-3 3 0,1 11 0,2 7-1,-2 7-1,-4 10 1,3 7-1,-4 6 0,-1-1 1,-1 4-1,0-5 0,-2-6 0,-1-7 0,1-5 0,0-15-2,2-5-3,3-27-8,-6 19-24,6-19-2,14-13 1,-2-9-1</inkml:trace>
  <inkml:trace contextRef="#ctx0" brushRef="#br0" timeOffset="2356">1893 457 80,'-15'-11'34,"-12"10"-1,-1 10-5,-11 7-32,-9-6-28,2 1 2,3-5-3,4-3 0</inkml:trace>
  <inkml:trace contextRef="#ctx0" brushRef="#br0" timeOffset="2808">1946 528 92,'0'0'36,"-11"-24"0,11 24-8,-6 15-19,12 12-4,-9 4-1,6 12-2,-3 2-1,0 3-1,1 4-2,-4-16-5,16-1-29,-13-35 0,0 0 0,0 0-2</inkml:trace>
  <inkml:trace contextRef="#ctx0" brushRef="#br0" timeOffset="2995">1942 206 90,'4'-35'34,"-8"11"0,4 24-5,4 13-56,-8 5-6,5 11-1,4 5-2</inkml:trace>
  <inkml:trace contextRef="#ctx0" brushRef="#br0" timeOffset="3151">2094 525 87,'-4'33'36,"2"-11"-1,8 23-3,0-16-26,5 10-2,-3-3-1,6 0-1,1-4-1,1-6 1,-1-8-2,3-8 1,-1-10-1,-2-10 1,2-11-1,-5-14 0,-1-8 0,-1-2 0,-5-4 0,-1 1-1,-1 10-2,-10-4-10,5 21-23,-3 0 0,5 21 0,0 0-2</inkml:trace>
  <inkml:trace contextRef="#ctx0" brushRef="#br0" timeOffset="3463">2359 623 60,'0'0'36,"26"-1"0,-11-11 0,6 9-14,-5-18-13,7 8-2,-8-11-2,-1 4-2,-9-2-1,-4 2-1,-7 1-1,-7 8 0,-4 5 0,-5 7 0,1 14 0,-1 14 0,0 6-1,6 8 1,5 5-1,6 0 1,7-1-1,8-6 0,4-9 1,8-12-1,4-8-1,4-12-1,8 0-8,-3-19-26,7-4 1,-4-8-1,1-1-1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28:18.1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281-2 31,'0'0'31,"0"0"1,17 0 0,-17 0-14,0 0-10,-25-3-2,9 13-1,-15-1-1,4 2-1,-7-1 0,2 2-2,1 0 1,3-4-3,8 0 2,20-8-2,-13 6 0,13-6 0,15-3 0,2 1 1,-2-2 0,3 2 0,0-2 1,-4 4 1,-14 0 0,18 1 0,-18-1 1,5 21-1,-10-5 1,5 8 0,-4 3-1,2 5 1,-5 2-2,5 3 1,-2 1-1,0-1 0,0-1-1,2-2 1,-1-2 0,0 1-1,2-7 0,1-4 0,0-2-1,-3-4 0,6-3 0,-3-13-1,1 13 0,-1-13 0,0 0-1,14-8 1,-14 8-1,23-6 1,-6 3 0,-2 1 1,1 4 1,3-1 0,-6-1 1,1 2 0,-14-2 1,18 4-1,-18-4 1,0 0 0,-21 6 0,3-3 0,-7-2 0,-5 4-1,-6-2 1,2-2-1,-2 1-1,1-4-4,19 10-20,-9-16-13,25 8 0,0 0-2,-3-14 0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28:45.6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206 242 51,'0'0'34,"-6"-29"-1,6 29 1,-6-32-22,6 32-2,3-19-3,-3 19-2,0 0 0,0 0-2,-7 26 1,6 2-1,-8 5 1,6 12-2,-6 5 1,2 5-2,0 3 2,3-1-2,1-4-1,1-5 1,1-6-1,1-12 0,0-5 0,1-9 0,-1-16-1,0 0-2,0 0-1,-6-15-8,17 4-27,-14-12 1,14 4-1,-9-4 0</inkml:trace>
  <inkml:trace contextRef="#ctx0" brushRef="#br0" timeOffset="437">28 181 44,'-15'-22'32,"8"8"0,7 14 1,-7-31-25,7 31 0,9-30 0,4 18-1,-2-5-2,11 5-1,0-5-1,8 7-1,-4-2 1,9 8-2,0 4 1,1 6-1,-3 3-1,-2 11 0,-5 4 1,0 7-1,-9 1 1,-4 5-1,-8-1 1,-10 2-1,-6-5 1,-7-1-1,-3-4 1,-8-10-2,1 1-2,-5-14-6,17 5-28,-3-12 2,19 2-3,0 0 1</inkml:trace>
  <inkml:trace contextRef="#ctx0" brushRef="#br0" timeOffset="936">429 456 71,'0'0'37,"-13"-13"-2,15 26-6,-2-13-19,1 16-5,-4 4-1,6 10-1,-3-1-1,0 5-1,0-4 0,0-5 0,-3-5 0,2-7-1,1-13 1,0 0-1,-13-19 1,8-4 0,4-6 0,1-4 0,3-3-1,3 1 1,4 3-1,1 4-2,5 8-3,-7-6-19,13 20-13,-6-2 0,10 13-1,-7-6 0</inkml:trace>
  <inkml:trace contextRef="#ctx0" brushRef="#br0" timeOffset="1217">632 405 83,'0'0'37,"-16"-6"-1,15 25-10,-8-6-22,5 13 0,-1-5-1,1 7-1,1 1-1,6 2 0,3-4 0,5-5-1,2-6 0,5-9 0,3-7 0,1-6 0,0-7 0,0-13 0,-8-4 0,-1-5 1,-1 2-1,-9 1 0,-6 5 0,-7 3 0,-6 11 0,-3 11 0,-6 10-1,-5 4-4,10 20-14,-11-18-17,17 11 0,-2-11-1,14 2 0</inkml:trace>
  <inkml:trace contextRef="#ctx0" brushRef="#br0" timeOffset="1607">891 324 50,'0'0'36,"-11"16"-2,2-1 1,12 21-14,-7-3-18,1 6-1,1 0-1,7 2 0,3-4 0,5-5-1,2-7 1,2-11-1,4-12 1,-3-8 0,0-13 0,-5-8 0,-7-11 0,-2-6 1,-5 0-1,-4 2-1,-3 4 1,-7 5-1,-1 10 0,-3 5-3,6 23-8,-11-7-25,24 2 1,-18 18-2,21-5-1</inkml:trace>
  <inkml:trace contextRef="#ctx0" brushRef="#br0" timeOffset="2013">1388 175 60,'-17'-33'36,"4"11"-1,-7-8-3,7 17-24,-3-5-1,16 18-1,-18 0-1,17 13-2,-2 5 0,6 6-1,-6 4 1,2 2 0,-2 2-1,-2 1-1,-2-2 2,1 2-2,-1-1 1,0-2-1,0 4 0,4 0-1,-2 2 1,5 1-1,0 0 1,0 1-1,2-1 0,-1 0 0,1-6 0,-1-2-1,1 0 0,-2-8-1,1-1-3,-1-20-5,9 16-27,-9-16 0,11-18-1,-6-9-1</inkml:trace>
  <inkml:trace contextRef="#ctx0" brushRef="#br0" timeOffset="2340">1367 493 54,'-16'-15'31,"-6"17"0,-4 6-1,-15-1-29,-2-3-23,1 1-6,6-3-2,2-6 0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28:48.3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108 47 69,'-4'-17'36,"4"17"0,0 0-3,4 16-26,-9 3-1,3 17-1,-4 4 0,2 14-2,-3 4 1,1 6-2,-1 2 0,1-6-2,2-2-1,-4-13-1,7-1-2,-8-25-7,16 1-26,-7-20 0,0 0-2,-1-38 2</inkml:trace>
  <inkml:trace contextRef="#ctx0" brushRef="#br0" timeOffset="249">0 92 55,'9'-20'34,"-1"-5"1,12 13-1,-2-11-22,18 17-5,-13-1-2,13 10-1,-4 4-1,-2 8-2,-4 5 0,-5 6 0,-11 2 0,-15 3-1,-3 2 0,-11-3-1,-6-3 0,-2-5 1,-1-3 0,2-4-1,9-4 0,17-11 0,-10 19 2,10-19-1,17 24 0,1-5 1,-4 3 0,8 7 0,-5 1 0,1 8 0,-3-1-1,-2-1 0,-4-1-2,-3-11-3,10 8-24,-16-32-6,17 9 0,-11-24-2</inkml:trace>
  <inkml:trace contextRef="#ctx0" brushRef="#br0" timeOffset="608">373 269 70,'0'0'35,"0"0"-1,-6 31 1,-1 2-31,3 8-1,-5 4-1,9 6 1,0-1-2,4-5-1,1-10 0,8-10 0,1-12 0,2-14-1,3-9 2,-3-11-2,1-11 2,-1-7-1,-3-7 0,0 3 2,-4 2-1,-4 9 1,1 2 0,0 14 0,-6 16 0,3 15 0,0 13-1,-3 10 0,4 5 0,0 7-1,1 1-1,2-4-3,7 4-12,-5-32-21,16-6 0,-7-26-1,11-8 0</inkml:trace>
  <inkml:trace contextRef="#ctx0" brushRef="#br0" timeOffset="967">746 8 74,'0'0'36,"1"19"2,-5 7-1,13 21-32,-9 5-1,1 14 0,1 0-1,-1-4-1,-5 0 0,4-8-2,-3-8-1,3-8 0,0-7-3,0-31-7,1 22-27,-1-22 1,0 0-1,13-31 0</inkml:trace>
  <inkml:trace contextRef="#ctx0" brushRef="#br0" timeOffset="1201">862 427 62,'23'13'34,"-23"-13"1,26-5-2,-12-9-24,11 5-2,-11-11-2,5 5-1,-9-3-1,-3 2-2,-7 2 0,0 14 0,-20-16-1,0 20 0,-5 8 0,-2 8 0,2 11 0,2 4 0,4 6 1,14 7 0,7-1-1,13-1 1,10-5 0,5-10-1,5-11 0,1-8-1,1-9-3,-8-22-8,6 1-24,-10-14-1,3 6-1,-9-9 0</inkml:trace>
  <inkml:trace contextRef="#ctx0" brushRef="#br0" timeOffset="2168">1388 327 64,'-16'-10'34,"16"10"-1,-32 0-7,19 9-20,-8-5-2,5 8 2,-3-3-2,10 8 0,5-4-1,12 5 0,1-4 0,10 5 0,1-4-1,-1 4 0,-2 0-1,-5 0 0,-6 3-1,-8 3 0,-6-1 0,-5 4 0,-5-3-1,-2-3 0,1-2-1,2-9-1,7 3-8,-5-26-26,15 12 2,0-38-3,7 15 1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28:51.2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182 350 77,'0'0'36,"0"0"-1,0 0 1,-25 6-34,6 0 0,-5-4-1,-2 4-1,1 5-5,-9-13-28,18 5-2,3-12-2,13 9 1</inkml:trace>
  <inkml:trace contextRef="#ctx0" brushRef="#br0" timeOffset="312">912-3 78,'-27'0'34,"6"9"0,-19-18-10,13 19-22,-20-1 0,-1 1-1,0-2 0,2-1 0,9-1-1,8-3-1,15-3 1,14 0 0,0 0 0,0-16 0,0 16 2,17-14 0,-17 14 0,13-11 0,-13 11 1,0 0 0,2 30 1,1 2-2,-8 9 2,7 13-2,-2 7 1,0 9-1,-2-1 0,1-1-1,1-5-2,-3-12 0,4-7-2,-5-21-2,11 3-12,-7-26-21,9-17 0,1-17 0,12-2 1</inkml:trace>
  <inkml:trace contextRef="#ctx0" brushRef="#br0" timeOffset="655">742 53 71,'11'-28'36,"-11"2"-1,0 26 2,0 0-30,9 26-2,-16 4 0,2 16-2,-3 3 0,0 11 0,-2 6-1,1-1 0,1-5-1,0-5-1,1-5-1,1-11 0,3-4-2,-1-13-3,11 9-8,-7-31-24,10 23 1,-10-23-2,27 3 2</inkml:trace>
  <inkml:trace contextRef="#ctx0" brushRef="#br0" timeOffset="905">898 639 72,'-16'10'36,"-15"-10"-1,3 7 1,-20-4-32,-4 4 0,-9-4 0,2 3-2,3-2-3,-4-12-16,17 9-18,6-10-2,17 3-1,7-10-1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29:03.4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498 155 46,'0'0'33,"4"-22"1,-4 22 0,-2-26-22,2 26 0,0-13-3,0 13-2,0 0-2,-15-12-1,15 12 0,-22-1-2,3 2 1,-2 6-1,-4 1 0,3 6-1,-4 2 2,5 6-2,-1 1 1,4 6-1,8 5 1,3-1-1,3 4 0,5 1 0,6 1-1,6 0 0,5-1 0,5-5 0,0-4-1,3-8 1,-3-8 0,2-6-1,-3-10 1,-9-7 0,0-10-1,-7-2 1,-6-3 0,0-2 0,-5-4 0,0 2 0,-3 3 0,4 4 0,4 3 0,0 4 1,0 15-2,17-17 1,-1 16 0,2 3 0,-1 6 0,0 0 0,-2 7 0,1 4 0,-7 6 0,-4 2 0,-5 2 1,0-1-1,0 0 0,-1-4 0,-2 0 0,2-8 1,1-3-2,0-13 0,0 0-2,0 0-7,18-13-28,-13-9 1,6 6-2,-9-9 0</inkml:trace>
  <inkml:trace contextRef="#ctx0" brushRef="#br0" timeOffset="765">185 12 74,'-22'-13'36,"22"13"1,-27 6-1,27 7-28,-16-3-3,7 14 0,-7-3 0,3 7-2,-5 1 1,2 8-3,1-3 2,2 6-2,2-2 1,5 4-1,3-2 0,7 4 0,5-3-1,7 1 1,6-3-1,4 1 1,7-4-2,2-4 1,2-3-2,-3-4 0,0-2-2,-5-13-4,12 9-16,-14-28-15,7 4 1,-11-19-2,10 4 2</inkml:trace>
  <inkml:trace contextRef="#ctx0" brushRef="#br0" timeOffset="1170">846-1 74,'0'0'38,"0"0"-2,27 5 1,-14-4-29,10 11-2,-10-2-1,8 9-1,-4 1 0,0 8-2,-3 2 1,-4 10-1,-5 2 1,-3 13-2,-4 6 0,-5 3 0,-9 6-1,-7 0 0,-9-2-1,-7-10-2,0 1-4,-17-25-29,14-4-3,-3-22 0,10-8-2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29:11.9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304 35 69,'0'0'36,"-3"-19"-3,3 19 1,-27-1-28,5 5-2,-11-2 0,1 4-1,-4-1-1,3 4-1,-1-3 0,10 0-1,8-6 1,16 0-2,0 0 1,0 0 0,23-9 0,-7 3 0,3 2 1,-5 1-1,-1 4 1,-13-1 0,13 14 1,-10 6-1,-6 5 1,3 8 0,-3 4 1,2 6-1,-1 2 0,1 1 0,0-4 0,-1-6-2,2-2 2,-1-8-3,2-4-1,-2-9-1,6 0-2,-5-13-2,13 13-1,-13-13 0,19 2 0,-19-2 1,23 0 3,-23 0 3,21-2 1,-21 2 2,0 0 2,0 0 2,0 0-1,-13 12-2,-8-11-1,0 4 0,-11-5 0,0 0-1,0 1-2,3-13-7,13 10-26,-1-9 0,17 11-2,3-14 1</inkml:trace>
  <inkml:trace contextRef="#ctx0" brushRef="#br0" timeOffset="749">676 19 72,'0'0'37,"-7"-22"-2,7 22 2,0 0-30,0 0 0,-10 14-2,7 12-1,-3 6 1,-1 12-2,1 4 0,-1 10-1,1-1 0,-1 2 0,4-2-1,0-6 0,0-9-1,2-4 0,-1-9 0,2-5 0,0-8 0,0-16 0,3 17-2,-3-17 0,0 0-2,0 0-3,16-7-10,-16-15-22,13 8 2,-7-10-2,8 5 2</inkml:trace>
  <inkml:trace contextRef="#ctx0" brushRef="#br0" timeOffset="1232">1019 185 80,'0'0'36,"0"0"-5,-27-23-4,11 29-21,-15-3 0,4 6-2,-11-5 0,3 3-1,-4 0-2,5-1-1,3 3-2,5-16-8,26 7-28,-13-2 2,13 2-2,18-1 1</inkml:trace>
  <inkml:trace contextRef="#ctx0" brushRef="#br0" timeOffset="1482">1022 316 72,'-25'3'36,"2"8"-1,-13-13-3,9 12-25,-20-10 0,7 6-3,-8-3-1,6-3-2,7 0-5,-8-7-28,24 2-3,6-6 0,13 11-3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29:15.3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271 27 70,'0'0'36,"1"-15"-2,-1 15 1,-16-10-31,-1 11-1,-11-1 0,2 8-1,-6-3-1,5 3 1,-1-1 0,8 0 0,3-5 1,17-2-1,-15 3 1,15-3-1,0 0 0,0 0 0,0 0-1,-1 16 0,0-2 0,2 7 0,-4 5 1,2 7-2,-2 4 2,1 2 0,1 1 0,-1-2-1,1-2 1,1-4-1,-2-4-1,2-3 1,0-5-1,0-1 0,0-3 0,0-16-1,2 23 0,-2-23-1,0 16-1,0-16-3,0 0-5,0 0-28,0 0 1,16-26 1,1 12-2</inkml:trace>
  <inkml:trace contextRef="#ctx0" brushRef="#br0" timeOffset="406">239 279 61,'0'0'33,"-10"-15"-3,-12 11 2,2 8-27,-14-2-3,1 4-2,0 4-21,-3-6-9,7-2-3,7-2 1</inkml:trace>
  <inkml:trace contextRef="#ctx0" brushRef="#br0" timeOffset="764">480 247 64,'-17'-3'35,"17"3"0,-13-3 1,0-6-27,13 9 0,0 0-2,22 5-1,-5-4-1,14 5-1,3-3 0,8 1-2,-1 1 0,2-1-1,-5 0 0,-8-2-4,-8 1 0,-22-3-5,0 0-11,-9-18-19,-8 14 0,-14-12-1,10 6 2</inkml:trace>
  <inkml:trace contextRef="#ctx0" brushRef="#br0" timeOffset="983">609 145 63,'19'-5'36,"-2"1"-2,12 7 3,-10-5-26,14 17-4,-11-3 0,0 11-3,-12 2 0,-6 5-3,-9 1 2,-8 1-2,-9-1 0,-13-9-2,3 0-1,-8-15-5,12 9-24,-5-22-4,14 0-2,0-8-1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29:20.4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3097 116 45,'8'-18'33,"-8"18"1,8-22-1,-8 22-16,1-26-8,-1 26-2,-1-21-1,1 21-1,-10-18-2,10 18 1,-21-11-2,21 11 1,-29 2 0,12 9-2,-4 3 1,2 11-1,-1 4 0,5 8 0,-1 3 1,3 6-1,7-1 0,3 1 0,6-1 0,3-6 0,7 1 0,0-9-1,5-4 0,-2-6 1,3-5-1,-2-7-1,1-6 1,-5-13 0,0-3-1,-4-12 1,-5 0-1,-4-4 1,0-1 0,0 1-1,0 3 1,0 5 0,7 4-1,6 7 1,6 3 0,3 4 0,4 4 0,4 6 0,-7 5 1,0 3-1,-5 6 0,-10 4 0,-5 4 0,-3 0 0,-4 3 0,3-3 0,-2-3 0,7-4 0,3-8-1,6-7-2,11 5-12,-2-26-23,11-2 0,1-16-2,8 0 0</inkml:trace>
  <inkml:trace contextRef="#ctx0" brushRef="#br0" timeOffset="1529">4207 887 46,'22'1'32,"-6"-1"0,-2 0 0,-14 0-23,0 0-2,0 0-1,0 0 0,-14-6-2,-4 12 0,-12-3-2,-4 4 1,-11-5 0,-6 2-1,-13-4 0,-6 0 0,-13-6-1,-6 2 0,-6-5 0,1 2 0,-8-3 0,-2 3 0,7-2-1,-1 5 1,5-2 0,1 4-1,-3 2 1,4 2 0,-1-4-1,0 5 1,-3-3-1,3 0 1,4-1-1,0-2 0,2 0 1,8 3-1,0 2 0,4-1 0,4 0 0,3-1 1,-1 0-1,3 0 0,1-1 0,3-3 0,-4-1 0,5-1 0,0 2 0,5-2 0,2 1 1,4 2-1,1 0 0,1 0 0,5 0 0,-2 3 0,-2 0 0,-3-2 1,1 4-1,-3-1 0,2-1 0,-2 3 0,-2-3 0,4 2 1,1-1-1,1-1 1,-4 0-1,2 3 1,-2-1 0,1-2 0,-2 1 0,1 0-1,1 1 1,6-2-1,4 1 1,6-1-1,8 0-1,3-3-3,23 3-18,-15 2-16,15-2-1,23-25-2,1 1 0</inkml:trace>
  <inkml:trace contextRef="#ctx0" brushRef="#br0" timeOffset="4336">393 1351 41,'0'0'33,"0"0"2,17-12-1,-23-1-9,6 13-14,-20 7-3,1 6-2,-13-1-2,1 4-1,-7-2-1,5 2 0,1-3 0,7 0-2,8-4 0,17-9 0,-13 3-1,13-3 0,16-16 0,-5 5-1,5-1 2,0-3-1,0 2 1,-16 13 0,19-13 1,-19 13 1,0 0-1,6 28 1,-9-3-1,2 8 1,-4 5-1,2 9 1,-1 3-1,3 0 0,-1-2-1,4-6 0,2-4-1,-1-8 0,3-3-2,1-14-1,-7-13 0,19 10 0,-6-7-1,-13-3 2,18-9 1,-18 9 1,13-9 1,-13 9 2,0 0 0,0 0 0,-18 6 0,1 0 0,-5 0-1,-4-3 1,-5-1-2,0 1 0,5-1-1,0-4-3,13 11-11,-5-12-21,18 3 1,0 0-3,0 0 2</inkml:trace>
  <inkml:trace contextRef="#ctx0" brushRef="#br0" timeOffset="5070">620 1328 71,'-3'-28'38,"3"28"-3,-6-13 3,6 13-29,-3 13-2,3 10-1,-6 2-2,4 14-1,-3 6 0,4 11-1,-4 2-1,4 8 1,-2-3-1,3-3-1,0-4 0,-1-3 1,1-13 0,-2-6 0,4-11-1,-4-4 0,2-19-1,0 0-1,0 0-2,3-24-4,-3 24-18,13-40-13,-3 15 1,1-14-2,3 9 2</inkml:trace>
  <inkml:trace contextRef="#ctx0" brushRef="#br0" timeOffset="5553">1088 1500 72,'0'0'35,"0"0"0,-30-1 1,-13-5-29,2 12-2,-16-8 0,-3 8-1,-2-3-1,1 4-1,4-5 0,12 3 0,8 0-2,15-4 0,22-1-2,-13 6-2,13-6-6,16 3-26,5 4 0,-1-11-2,9 8 1</inkml:trace>
  <inkml:trace contextRef="#ctx0" brushRef="#br0" timeOffset="5818">1010 1674 76,'-32'-3'38,"-3"10"0,-16-8-1,11 8-30,-14-7-1,9 3-1,-4-3-2,10 3-2,6-2-2,8-1-2,25 0-6,-26 6-29,26-6 1,0 0 0,21-14-2</inkml:trace>
  <inkml:trace contextRef="#ctx0" brushRef="#br0" timeOffset="6286">898 1259 81,'0'0'37,"0"0"0,-11 34 0,-1-8-30,2 20-1,-8 5-1,1 14-1,-5 2-1,4 4-1,-1-1-2,3-8 1,0-4-1,-1-9-1,5-8-2,-2-21-5,14-1-29,0-19-3,0 0 2,0 0-3</inkml:trace>
  <inkml:trace contextRef="#ctx0" brushRef="#br0" timeOffset="8532">1618 1358 69,'19'-9'35,"-19"9"0,0 0 0,-25-10-28,5 17-1,-14-2-2,2 6-1,-6-3-1,5 3 1,1-5-2,7 1 1,7-4-1,18-3 0,-14 2 0,14-2 1,0 0-1,0 0 1,0 0-1,14-9 0,-14 9 0,0 0 0,9 23 0,-6-1 0,-1-2 0,-2 12-1,0 6 1,0 1 0,0 1-1,0 4 1,0-3-1,-2-4 1,1-1-1,-1-4 1,-1-1-1,2-7 1,1-3-1,-3-5 0,3-16-1,-2 19 0,2-19-2,0 0-3,0 0-8,0 0-25,24-21 1,-13 2-2,11 5 2</inkml:trace>
  <inkml:trace contextRef="#ctx0" brushRef="#br0" timeOffset="8938">1563 1664 69,'-3'-15'34,"-10"2"-1,-5 10-9,-5-5-17,-2 14-2,-11-2-3,-2-4-8,3 9-26,3-11 0,7 1-3,6-8 0</inkml:trace>
  <inkml:trace contextRef="#ctx0" brushRef="#br0" timeOffset="9874">2093 1251 67,'0'-21'37,"0"21"-1,0 0 2,0 0-29,0 0-1,-4 13-2,-4 11-1,7 19 0,-4 8-3,4 14 2,-3 8-3,2 8 1,1 3-1,1 0 0,-2-9 0,2-9 0,0-10 0,0-12 0,0-11-1,-3-11-1,6-6 0,-3-16-5,0 0-20,15-16-15,-2-6 1,0-17-2,5-12 1</inkml:trace>
  <inkml:trace contextRef="#ctx0" brushRef="#br0" timeOffset="11886">2673 1371 47,'0'0'35,"0"0"0,-3-14 0,-12 24-12,-9-10-17,-3 8-2,-12-5 0,4 6-1,-9-6-1,6 1-1,6-2 0,8-1-1,9-2 0,15 1 0,0 0 0,19-13-1,1 10 1,2 1 0,0 1 0,0 2 0,-5 5 1,-4 10 0,-8 1 0,-5 8 1,-5 3-1,-2 8 1,-2 2-1,1 5 1,-2 1-2,5-5 1,-1-2 0,3-3-1,6-5-2,0-6 0,6-3-2,-9-20 0,20 19-1,-20-19 0,25 6 0,-25-6 2,22-4 1,-22 4 1,13-6 2,-13 6 1,0 0 1,0 0-1,0 0 1,-22 14-1,2-9 0,-2-1-1,-4-3 0,-2-1-1,0 2-1,1-8-3,14 15-16,-3-17-15,16 8 0,0 0-3,0 0 2</inkml:trace>
  <inkml:trace contextRef="#ctx0" brushRef="#br0" timeOffset="12619">3027 1232 66,'0'-20'36,"-7"1"-1,7 19 2,0 0-27,-6 21-3,-2 7 0,7 23-3,-3 5 0,-4 14-1,4 4-1,-2-2 0,-1 1-1,1-4 0,0-3 0,2-13-1,1-5 1,1-7-1,-1-12 1,2-6-1,1-7 1,0-16-2,0 0 1,0 0-3,0 0-2,4-23-4,10 15-19,-10-18-11,10 9 1,-5-12-1</inkml:trace>
  <inkml:trace contextRef="#ctx0" brushRef="#br0" timeOffset="13150">3374 1430 63,'14'0'34,"-14"0"1,0 0 0,-16 3-26,16-3-2,-41 13-1,8-5-2,-11-4 0,-1 2-1,-2-3-1,5 3-1,1-5 0,8-1-2,7 3-1,7-5-2,19 2-9,0 0-23,0 0-1,14 0-1,4 0 1</inkml:trace>
  <inkml:trace contextRef="#ctx0" brushRef="#br0" timeOffset="13509">3341 1664 71,'-2'16'36,"-6"-3"-1,-11-6 1,6 6-31,-17-8-1,2 8-1,-10-5 0,3-2-2,0 0-2,0-8-3,9 11-12,3-16-20,23 7 0,-24-23-1,21 8 1</inkml:trace>
  <inkml:trace contextRef="#ctx0" brushRef="#br0" timeOffset="14211">4060 1349 46,'-5'-14'32,"5"14"1,-8-18 0,8 18-22,-13-18-1,13 18 0,-31-9-4,13 13-1,-8-1-1,0 10 0,-5 0-1,2 9-1,2 4 0,0 7 0,4 4-1,4 3 0,5 2-1,3 0 1,4 2-1,6-2 0,4-6 0,4-3 1,6-1-1,1-6-1,5-7 1,3-4 0,4-5 0,1-6-1,0-5 1,-3-9-1,-2-5 1,-6-4-1,-6-2 1,-6-6-1,-7-2 1,-7 2 0,-5 5-1,1 2 1,-2 4 0,1 1 0,15 15 0,-13-14 0,13 14 1,0 0-1,26-6 0,-7 2 0,5 1 0,0 4 0,3-1 0,-4 2-1,-1-1 1,-2 2 0,-5 6 1,1 5-1,-6 5 0,-3 6 0,-1 1 0,-3 6 1,1-3-1,-1 1 0,0-1 0,-1-10-3,5 6-8,-7-25-26,16 10 0,-3-16-1,8 0 0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29:42.9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314 264 38,'-13'9'30,"13"-9"3,0 0-2,0 14-20,0-14-1,0 0-2,13-4-2,3 3 1,-16 1-3,30-16-1,-14 2 0,2 3 0,-3-8 0,0 4-1,-5-2 1,0 3-1,-4 1 0,-6 13-1,0 0 1,0 0-1,0 0 1,3 13-1,-8 8-1,2 4 1,-4 8 0,1 1 0,0 4 0,2 0 0,1-3 0,3 0-1,0-5 2,6 0-3,-2-8 2,4-3-1,-3-5 0,-5-14-1,11 16 0,-11-16 1,0 0-1,0 0 1,-11 13-1,-2-7 1,-4 0 0,-2 1 0,-1-1 0,-2 4-1,3-2-1,-1-5-2,14 10-4,-10-13-29,16 0-1,0 0 0,26-11 1</inkml:trace>
  <inkml:trace contextRef="#ctx0" brushRef="#br0" timeOffset="624">669 171 61,'-3'-19'35,"3"19"1,-3-21-1,18 21-25,-15 0-2,0 0-2,-6 27-1,8-3-1,-4 4-2,2 11 0,-1 7 1,1 2-1,-2 2-1,2-2 0,-1-3 0,-1-3-1,1-7 1,-1-8-3,1-4-1,1-23-1,-1 12-1,-4-26-1,8 1 0,-9-14 0,8 2 0,-8-9 2,4 2 1,-3 1 2,-3 5 0,1 6 2,-6 4-1,-2 8 1,-3 5-2,-6-2-3,7 9-26,-11-5-1,8 1-4,-1 0 3</inkml:trace>
  <inkml:trace contextRef="#ctx0" brushRef="#br0" timeOffset="1248">246 13 52,'-26'-19'34,"13"22"-1,-7-3 0,8 16-22,-14-6-1,10 17-3,-12-4-2,8 13 0,-6-1-2,7 6 0,1 3 0,7 7-1,2-1 1,7 4-2,4 0 1,7 3-2,4-3 1,0-5-1,9-3 0,-5-10-1,5 1-3,-5-20-6,17 1-28,-12-17 1,12-1-2,-4-15 2</inkml:trace>
  <inkml:trace contextRef="#ctx0" brushRef="#br0" timeOffset="1669">883 52 56,'13'-5'35,"4"12"-1,-3-7 1,12 14-23,-26-14-2,30 30-3,-21-8-2,8 13-1,-8 5-1,4 12 0,-8 3 0,-1 8-1,-7 0-1,-4 2 0,-11 1 0,-5-6-2,-5-5-3,-12-21-7,9 7-28,-8-22 1,6-2-2,-4-15 1</inkml:trace>
  <inkml:trace contextRef="#ctx0" brushRef="#br0" timeOffset="10967">2625 130 65,'0'0'35,"0"0"-2,-13 13 1,-9-10-28,-4 7-3,-9-3 0,0 5 0,-3-3-2,3-3 0,7-1-1,7-2 0,6-3-1,15 0 0,0 0 1,19-16-1,-4 8 2,1 0-1,1 0 1,-4 3 0,-13 5 1,18 6 0,-18 7 1,0 9-1,-9 4 0,4 8 0,-3 5 0,3 7 0,0-4 0,2 2-1,1-5-1,2-7-3,7-1 0,-5-15-5,12 6-1,-14-22-1,19 14 1,-19-14 2,16-1 4,-16 1 1,0 0 3,16-6 4,-16 6 1,0 0 0,-19 1 1,19-1-3,-29 8-1,10-5-1,-7-3-1,0 0-2,1 4-3,-5-14-20,14 8-10,3-3 0,13 5-2</inkml:trace>
  <inkml:trace contextRef="#ctx0" brushRef="#br0" timeOffset="11715">3017 80 65,'-3'-17'35,"3"17"1,-6-24 0,6 24-27,0 0-2,0 0-1,-5 19-2,0 12 0,-2 5-2,1 11 0,-1 7 1,1 6-1,-1 1 0,2 1-1,0-6 0,2-4 0,0-9 0,1-8 0,-1-5-1,2-9 0,1-7-1,0-14 0,0 0-1,0 0-3,0 0-4,0 0-29,13-24 1,-7 1-1,10 5-1</inkml:trace>
  <inkml:trace contextRef="#ctx0" brushRef="#br0" timeOffset="12183">3462 305 61,'22'-2'36,"-22"2"-2,23-4 1,-29-13-24,6 17-5,-33-9-2,4 7-1,-16-2 0,-3 4 0,-9-3-1,0 5 0,4-1-1,3-1-1,9 1 0,8-1-3,11 3-1,2-7-7,20 4-25,0 0 0,20 12-1,-5-11 0</inkml:trace>
  <inkml:trace contextRef="#ctx0" brushRef="#br0" timeOffset="12464">3421 432 74,'8'19'34,"-23"-18"3,-2 12-9,-23-13-20,8 5-3,-14-7 1,-2 5-1,-6-3-2,3-1 0,-1-1-2,7-1 0,3-1-2,7-3-1,9 4-2,-1-15-7,27 18-28,-13-23 2,13 23-1,9-26 1</inkml:trace>
  <inkml:trace contextRef="#ctx0" brushRef="#br0" timeOffset="12823">3328 33 63,'-4'-26'37,"4"26"-1,0 0 1,-10 19-24,1 7-7,2 15-1,-9 9-2,1 10 1,-5 7-1,0 3-1,-4-3 0,4-3-1,-2-5 0,3-8-2,3-7-2,3-20-6,18 4-29,-5-28 0,4 25 0,-4-25-2</inkml:trace>
  <inkml:trace contextRef="#ctx0" brushRef="#br0" timeOffset="14632">4137 102 68,'0'0'36,"10"-25"-5,-10 25 4,-5-13-28,5 13-2,-34 0-1,10 6-2,-9 0-1,1 1 1,-2-1-1,4 1 0,8-4 0,2 2 1,20-5 0,-15 2-1,15-2 2,0 0-1,0 0-1,0 0 1,13 6-1,-13-6 0,9 24 0,-9-5 0,1 7-1,-1 2 1,-1 5-1,1 7 1,-4-1 1,1 0-1,3-1 0,-3-1 0,1-4 0,1-3 0,-1-4 0,2-6-1,0-4 0,0-16-1,0 21-2,0-21-1,0 0-6,0 0-29,0 0 1,12-31 0,7 15-1</inkml:trace>
  <inkml:trace contextRef="#ctx0" brushRef="#br0" timeOffset="15038">4108 314 68,'0'0'35,"-22"-8"-2,22 8 1,-31 2-32,5 1-1,0 1-4,-9-5-26,10 4-3,6-6-3,19 3 2</inkml:trace>
  <inkml:trace contextRef="#ctx0" brushRef="#br0" timeOffset="15381">4334 264 59,'-14'4'36,"14"-4"-2,0 0 2,-13-5-24,26 10-3,-13-5-1,36-4-3,-10 3 0,14 1-2,2 0-1,3 0 0,-6-2-1,-1 2-1,-8 2 0,-9-5-3,-21 3-1,0 0-4,0 0-10,-34-18-20,14 14 1,-12-8-2,9 8 4</inkml:trace>
  <inkml:trace contextRef="#ctx0" brushRef="#br0" timeOffset="15599">4472 168 60,'0'0'35,"28"-12"1,-28 12-2,34-3-20,-21-4-7,7 14-1,-20-7-3,25 22 0,-19-2-2,-2 4 0,-6 2-1,-3 3 0,-4 0 0,-7-4-2,3 4-3,-15-18-17,12 9-16,-1-15 1,17-5-1,0 0 0</inkml:trace>
  <inkml:trace contextRef="#ctx0" brushRef="#br0" timeOffset="15989">5117 163 62,'0'0'36,"4"-14"-2,-4 14 1,-2-16-24,2 16-5,-21-3 0,2 9-2,-9-1-1,-1 9 0,-3 0-1,2 7 0,-1 5 0,8 3-1,2 5 0,7 2 0,5 2 1,6 2-2,6-4 1,6-1-1,4-1 1,4-5-1,5-4 1,3-8-1,-2-5-1,0-11 1,-1-2-1,-4-9 0,-5-4 1,-6-2 0,-4-3-1,-5 2 1,-2-4 0,-2 4 0,0 1-1,5 0 2,2 1-2,-1 15 1,24-22 0,-5 12 0,0 3-1,1 0 1,0 2 0,-1 4 0,-3 4 0,-16-3 1,18 24 0,-14-2 0,0 2 0,-2 6 0,1 0 0,3 5 0,1-3 0,1-9-1,6 2-3,-14-25-6,39 13-29,-17-22 0,8-2-1,-2-14-1</inkml:trace>
  <inkml:trace contextRef="#ctx0" brushRef="#br0" timeOffset="17346">5704 1043 50,'13'2'31,"-13"-2"1,0 0-1,0 0-25,0 0 1,-26-2-1,-6-3 2,-6 8-3,-14-9 0,-9 7-1,-16-10 1,-8 5-2,-11-3 1,-3-1-2,-1 0 0,-5 0 0,-1 0-1,3 2 0,3 0 0,1 4 0,0 0 0,-3 0 0,-1 1-1,1-1 1,-7-2 0,2-1-1,-5 1 1,1 0-1,-1-2 1,6 3-1,3 0 0,3 3 1,8-1-1,5-1 0,0 4 0,5-2 1,2-2-1,3 1 0,4 1 0,4-5 0,-1 4 1,4-1-1,1-2-1,4 2 1,3 0 1,-3 2-2,0-2 2,0 2-1,0-1 0,-1-1 0,7 2 0,4-3 0,8 3-1,6-3-1,13 8-6,-5-20-30,29 15-1,0-35 0,21 4-3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0:02.7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453 48 62,'0'0'35,"0"0"-1,-19-5 1,19 5-23,-37 9-6,11 1-1,-11-8-1,2 6-1,-3-2 0,2 1-2,5-2 0,9-2-2,22-3 0,0 0-1,0 0 0,18 1 0,4-2 1,0-4 0,0 4 0,-2-1 1,-5 4 1,-15-2 0,16 23 0,-15 2 1,-4 2-1,0 12 1,-1 6 0,-1 5-1,0-1 0,0-1 0,-1-5-1,5-7-1,1-4-2,-3-11-1,7-4-1,-4-17-1,0 0 1,0 0 0,0 0 2,0 0 0,0 0 2,0 0 2,0 0 2,0 0 0,0 0 0,-23 10-1,1-13-1,0 2-1,-3-1-1,-1-6-6,26 8-26,-28-10-1,28 10 0,0 0 0</inkml:trace>
  <inkml:trace contextRef="#ctx0" brushRef="#br0" timeOffset="983">394 542 55,'0'0'34,"15"9"0,-15-9 1,4 14-22,-17-15-4,13 1-2,-35 10-1,12-3-2,-11-4-1,0 2-1,-2-5-1,4-2-3,6 11-9,-1-14-27,27 5 2,-22-8-3,22 8 1</inkml:trace>
  <inkml:trace contextRef="#ctx0" brushRef="#br0" timeOffset="2059">791 19 71,'-4'-24'37,"4"24"-1,0 0-2,0 0-26,-10 25-1,10 13 0,-5-1-2,5 16-1,-9 6-1,8 9-1,-5 3 0,2-1-1,-1-2 0,-1-6 0,-1-4 0,1-5-1,2-10 1,0-5 0,2-8-1,-2-6 0,4-6 0,0-5-1,0-13 0,0 0-3,0 0-4,4-27-14,6 9-17,-1-9 1,7 2-2,-6-8 2</inkml:trace>
  <inkml:trace contextRef="#ctx0" brushRef="#br0" timeOffset="2527">1063 214 68,'0'0'36,"17"-1"-2,-17 1 2,0 0-29,-28 4-2,2 5-2,-9-5-1,0 9 0,-4-4 0,1 1-3,6 0 0,2-5-3,14 8-8,3-12-24,13-1 0,0 0 0,26 7 0</inkml:trace>
  <inkml:trace contextRef="#ctx0" brushRef="#br0" timeOffset="2761">1092 452 80,'-10'16'37,"-1"6"0,-27-9-1,15 6-31,-12-10 0,0 1-2,-4-6 0,1-3-2,3-1-2,0-10-4,19 13-17,-5-19-16,21 16 1,-6-30-2,11 12 1</inkml:trace>
  <inkml:trace contextRef="#ctx0" brushRef="#br0" timeOffset="3307">1622 40 56,'23'-5'33,"-23"5"1,0 0-1,0 0-22,0 0-4,-32 13-2,5-2-1,-8-4-1,2 7 0,-4-7 0,7 0-1,2-4 0,6 3 0,5-5 0,17-1 0,0 0 0,0 0-1,-8 16 1,8-16 0,9 25-1,-2-6 0,-5 2 0,2 10 0,1-1 0,-5 8 1,3 3-1,-2 4 0,-1-2-1,1 2 1,2 0 0,-1-2 0,-1-2-1,1-3 0,-1-6 0,-1-5 0,-1-5 0,-1-5-1,2-4-2,0-13-1,0 0-6,-16-11-30,22-4 2,-3-11 0,12-1-1</inkml:trace>
  <inkml:trace contextRef="#ctx0" brushRef="#br0" timeOffset="3713">1629 385 65,'6'-13'34,"-19"13"0,-1 5-2,-29-2-27,3 4-2,-11 2-3,-3-12-22,2 1-9,8 1-2,6-11-3,10-4 1</inkml:trace>
  <inkml:trace contextRef="#ctx0" brushRef="#br0" timeOffset="5616">288 1280 69,'0'0'36,"0"0"-1,0 0 1,-12-1-27,-14-2-4,-1 7 0,-8 1 0,5 0-3,-5 0 1,4 3-2,8 1 0,5-2-1,18-7 0,0 0-1,0 0 1,6 13-1,7-16 0,0-1 1,5 1 0,-5 0 1,-13 3 0,22 6 0,-22-6 1,9 26-1,-9-3 1,-2 6 0,-1 5-2,-1 3 2,-1 0-2,3 0 1,0-2-1,2-4-1,4-2-2,-2-9-2,11 3-2,-13-23-2,19 19-1,-19-19 1,19 0 2,-19 0 3,19-9 3,-19 9 2,13-8 4,-13 8 2,0 0 0,0 0 0,-20 8-3,4-2-1,-9-1-1,0 0 0,-3 0-1,2 0 0,3 1-3,1-1 0,10 9-5,-7-12-22,19-2-7,0 0 0,-3 17-2</inkml:trace>
  <inkml:trace contextRef="#ctx0" brushRef="#br0" timeOffset="6271">543 1335 72,'-4'-23'37,"5"10"-1,-5 0 1,4 13-24,0 0-6,0 0-1,-8 13-2,5 10 0,-1 6-1,1 12-1,-3 4 0,2 7 0,1 5-1,-1 1 0,1-5-1,1-3 1,-2-8-2,1-9 2,3-6-2,-1-9 1,1-18-3,0 0 0,0 0-3,1-15-9,8-2-23,-6-8-1,10 4 2,-4-8-2</inkml:trace>
  <inkml:trace contextRef="#ctx0" brushRef="#br0" timeOffset="6630">826 1464 78,'0'0'35,"19"2"0,-19-2 0,0 0-30,-33 13-1,6-6-1,-6 0 0,-4 1-1,-2-1-1,2-3-2,5 2 0,4-9-5,28 3-19,-20 10-10,20-10-1,0 0 0,20 6 0</inkml:trace>
  <inkml:trace contextRef="#ctx0" brushRef="#br0" timeOffset="6879">833 1637 83,'-17'14'37,"-6"-9"-2,-2 6-2,-10-9-28,0 2-1,-6-5 0,3 1-1,-2-2-2,8-1-2,8 5-4,-3-12-24,27 10-8,0 0 1,5-13-1</inkml:trace>
  <inkml:trace contextRef="#ctx0" brushRef="#br0" timeOffset="7269">794 1335 85,'0'0'36,"-1"-13"1,-2 34-4,-16-8-24,10 20-3,-6 2-1,2 14-1,-4 6-1,2 9 0,0-2-2,4-4-1,4-7-1,-2-9-1,7-6-4,-9-20-16,11-3-18,0-13 2,8-13-2,0-11 1</inkml:trace>
  <inkml:trace contextRef="#ctx0" brushRef="#br0" timeOffset="7971">1378 1415 60,'0'0'34,"3"-13"0,-3 13 0,0 0-21,-9-25-3,9 25-3,-22-13-1,9 16-1,-12-3-1,3 7 0,-6 2-1,-1 9-1,2 2-1,0 7 1,5 4-1,5 5-1,5 0 1,6 3-1,8 1 0,5-3 1,11 0-1,2-7 0,3-4 0,5-7 0,3-12 0,-3-5 0,-1-8-1,-5-10 1,-4-4-1,-8-6 0,-7-1 0,-8-2 1,-3 9-1,-3 1 1,0 5-1,11 14 1,-10-15 0,10 15 0,17 2 0,2 4 0,7-1 1,2 7-1,-2-2 0,-2 2 0,-5 2 0,-6 2 0,-4 2 0,-7 0 0,0-5 1,-2 5-2,3-2 2,-3-16-4,16 23-2,-16-23-25,28-7-7,-8-5-2,6 1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2:04.5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86 36 80,'0'0'37,"-3"-27"0,3 27 1,0-18-30,0 18-1,0 0-2,0 14-1,-3 2-1,3 10-1,-3 9 0,-1 10 0,1 7-1,1 11 0,-2 6-1,1-1 1,-1 0 0,1-8 0,2-6-1,-4-10 0,3-7 0,-3-14-2,5-5-1,0-18-2,0 19-18,0-19-16,3-18 0,1-1-1,9 2 2</inkml:trace>
  <inkml:trace contextRef="#ctx0" brushRef="#br0" timeOffset="297">232 354 63,'0'-16'36,"-7"3"-2,7 13 1,-30-2-15,7 12-17,-6 1-2,-2-1-1,0 11-9,-6-13-25,11 4 0,8-9-2,18-3 1</inkml:trace>
  <inkml:trace contextRef="#ctx0" brushRef="#br0" timeOffset="531">249 423 75,'-7'19'36,"1"-6"-1,2 12 1,-12-3-26,16 6-8,-4 0-1,8 4 1,0-2-1,7-7-1,0-4 1,6-8 0,-2-10-1,5-10 1,-6-8 1,-3-8-1,-2-8 0,-9 0 0,-1-3-1,-8 7 0,-7 10 0,-1 7-2,-4 18-2,-11 4-32,10 12 1,-2-1-2,11 2 0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1:29.8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4307 82 13,'18'0'26,"-18"0"1,0 0 2,15-4-18,-15 4-1,0 0 2,-13-15 0,13 15-1,-16-1-3,16 1-2,-35 1 0,13 3-1,-15-8 0,-1 4-1,-13-3-1,-1 2 1,-9-6-2,3 1 1,-6 0-1,3-1-1,-5-2 1,3 4-1,-5-3-1,3 3 1,-3-1 0,-2 3 0,-1 3 0,2 2-1,-1-2 1,0 4 0,2 3 0,6-1 0,-2-1-1,-1-1 1,0 0 0,-4-1 0,-2-2-1,0 1 1,-1 0-1,-2-4 0,0 4 1,3-4-1,-5 2 1,4 0-1,2-2 1,1 2-1,-1 0 1,-1-3-1,0 3 1,0 0-1,1-3 0,1 3 1,1 0-1,1 2 1,2-1 0,2 2-1,0 1 1,2-1-1,0-2 1,-3 4-1,3-5 0,-4 2 0,0-4 1,-1 0-1,1-1 0,0 3 0,0-3 0,-1 3 0,5-1 0,5 2 0,-1-2 0,5 2 0,1 1 1,6-4-1,2 2 0,-1 0 0,5-3 1,2 1-1,5 1 0,7 1 0,3 0 0,5 0-2,17 0-2,-20-3-12,20 3-24,13 0 1,8-4-1,13-5-2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0:15.7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558 169 69,'0'0'35,"0"0"0,0 0 1,0 0-28,-30 9-3,7 1-2,-14-3-1,1 3 0,-3 0-1,0-4-2,5 0 1,11-4-1,10-1 0,13-1-1,14-3 1,7-1 0,5 1 1,1 0 0,-2 0 0,-3 4 1,-8 4 1,-14-5 0,12 23 0,-15-3 1,-3 2-1,-1 9 1,1-2-1,2 10-1,-3-2 1,10 0-2,-2-3 0,6-7-2,6 1 0,-4-8-2,6-4 1,-15-16-1,24 13 1,-24-13 0,18 2 1,-18-2 2,0 0 1,0 0 1,0 0 0,-18 12 0,1-11 0,-8 3 0,-2-4-1,-4-1-1,-2 1-2,-4-13-8,17 10-27,1-9 2,19 12-2,-16-14 1</inkml:trace>
  <inkml:trace contextRef="#ctx0" brushRef="#br0" timeOffset="686">133 77 79,'-15'-20'37,"15"20"0,-24 1 0,19 18-28,-14-3-2,8 16-2,-4 3-1,2 12-1,-3 4-1,8 5-1,3 3 1,5-1-2,0-2 1,6-3 0,1-7 0,3-1-2,4-10 1,1-7 0,4-5-2,0-8-1,7-1-3,-8-21-16,12 11-17,-2-17 1,8 3-2,-2-12 1</inkml:trace>
  <inkml:trace contextRef="#ctx0" brushRef="#br0" timeOffset="1061">809 76 91,'0'0'37,"0"0"0,13-23-9,11 30-20,-24-7-3,17 16 0,-17-16-1,20 32-1,-11-7-1,1 8 0,-1 2 0,-2 9-1,-5 2 0,-2 5-1,-9 3 1,-4 1-2,-5-1 0,-8-8-2,0-1-3,-22-14-29,11-3-5,-8-21 1,5-7-2</inkml:trace>
  <inkml:trace contextRef="#ctx0" brushRef="#br0" timeOffset="3042">2332 51 13,'0'0'27,"10"-17"1,-10 17 2,0 0-14,0 0-1,0 0 0,0 0-1,-14 21-1,-12-19-4,1 17-2,-14-13-2,0 10-1,-5-8-1,5 1-2,3-2 0,5-1-1,14-3-1,17-3 1,0 0-1,18-19 0,6 9 0,3 1 1,4-1 0,-5 7 0,-4 0 2,-5 15-1,-11 4 1,-2 13 0,-8 3 0,0 9 0,-5 4 0,4 6 0,1 3 0,1-2-2,3-6 1,3-6-3,4-4 1,2-10-2,6-4 0,-15-22-1,24 15 0,-24-15 2,26-3 0,-26 3 1,15-12 1,-15 12 1,0 0 0,-15-3 1,-2 5 0,-5 0-1,-5 3 0,-4-1 0,2 1-2,2-7-3,12 15-14,-1-19-17,16 6-1,0-14-1,13-1 1</inkml:trace>
  <inkml:trace contextRef="#ctx0" brushRef="#br0" timeOffset="3806">2637 23 75,'0'0'37,"-3"-26"-3,3 26 3,0 0-27,-1 12-2,-7 5-1,7 18-3,-3 5 0,-1 12 0,1 2-1,-1 10-2,-2-3 2,6 6-2,-8-5 0,8-5 0,-5-6-1,3-8 0,-3-9-1,3-5 1,3-10-2,0-19 0,0 0-2,0 0-4,25-6-18,-21-20-13,15 3 0,-9-9 0,8 5 1</inkml:trace>
  <inkml:trace contextRef="#ctx0" brushRef="#br0" timeOffset="4212">2955 231 59,'0'0'35,"17"-5"0,-17 5-1,0 0-14,-21-6-12,3 10-2,-17-4-1,0 6-2,-8-6 0,-1 3-1,1-3-1,4 3-1,5-2-1,7-2-2,14 8-4,-3-16-14,16 9-16,0 0 0,24 11 0,-6-11 1</inkml:trace>
  <inkml:trace contextRef="#ctx0" brushRef="#br0" timeOffset="4477">2964 432 87,'-13'3'35,"-8"7"1,-11-14-9,2 13-21,-12-9-1,2 7 0,-3-9-1,4 4-2,2-4-2,3-5-7,16 6-29,1-9 0,17 10-1,-5-16-2</inkml:trace>
  <inkml:trace contextRef="#ctx0" brushRef="#br0" timeOffset="6146">3810 23 79,'-3'-14'37,"3"14"-1,-28-7-2,8 15-29,-15-3 0,0 1-1,-5-4-2,3 1 0,4-1-1,11-1 0,8-1 0,14 0 1,0 0-1,0 0 0,17 18 1,-17-18-1,22 23 1,-15-1 0,-4 4 0,-1 7-1,-5 7 1,-2 3-1,0 5 1,2 2-2,-3 1 1,1-2-1,-2-5 1,3-5-1,-1-7 0,1-6-1,-2-7 0,6-19-1,-3 15-2,-1-33-4,20 7-25,-12-18-7,14 1 2,-5-10-1</inkml:trace>
  <inkml:trace contextRef="#ctx0" brushRef="#br0" timeOffset="6489">3742 298 78,'0'0'35,"0"0"-1,-34-5 0,15 9-32,-8 0 0,-5 1-1,0 0-2,-1-10-24,6 5-8,6-9-1,8-1-1</inkml:trace>
  <inkml:trace contextRef="#ctx0" brushRef="#br0" timeOffset="6910">4440 338 76,'0'0'37,"0"0"-1,-28-9 2,7 19-29,-14-13-3,-3 8-1,-11-5-1,1 4-1,1 0-1,2 2-1,6 1-1,6-2-2,12 3-3,-3-16-17,24 8-16,0 0 0,0 0 0,20-29 0</inkml:trace>
  <inkml:trace contextRef="#ctx0" brushRef="#br0" timeOffset="7113">4160 176 67,'8'-13'36,"-8"13"0,-13 3 1,-6-3-21,4 16-10,-17 0-1,3 6-1,-8 3-1,5 2-1,-1 2-1,7-1 0,5 0 0,10-4 0,7-3-1,6-2 1,-2-19-1,29 18 0,-7-10 0,3-4 0,4 0 0,3 1 0,-2-2-1,-1 1 0,-1 3-1,-8-2-2,5 11-11,-25-16-23,26-2 1,-26 2-2,18-19 2</inkml:trace>
  <inkml:trace contextRef="#ctx0" brushRef="#br0" timeOffset="7519">4392 159 50,'0'0'35,"0"0"0,16 10 0,-2 9-11,0-16-16,9 14-1,-6-5-1,5 8-2,-8-2-1,-2 5 0,-9 2-1,-4 2-1,-10 1 0,-6-3-1,-6 1-2,-8-7-1,4 3-4,-14-20-20,16 6-10,-2-11 0,9-3-1,2-9 0</inkml:trace>
  <inkml:trace contextRef="#ctx0" brushRef="#br0" timeOffset="7987">5005 108 68,'8'-19'35,"-8"19"1,0 0 0,0 0-26,-24 0-2,6 17-2,-11-1-2,2 15-1,-8 5 0,4 6-1,2 4 0,10 0-1,3 4 0,15-4-1,5-2 1,8-5-2,7-4 1,5-9-1,4-13 1,0-6-1,-1-10 1,-5-5 0,-5-4-1,-6-10 1,-10-1 0,-2-3 0,-7 6 0,0-1-1,0 4 1,4 2 0,4 15 0,12-19 0,4 18 0,10 1 1,6 6 0,1 2 0,2 8-1,-5 5 0,-8 3 2,-4 7-2,-8 1 0,-7 1 0,-5-2 0,-1-2-1,0-4 1,2-6-1,7-6-3,-6-13-10,30-10-23,-12-6 0,11-5-2,-3-11 0</inkml:trace>
  <inkml:trace contextRef="#ctx0" brushRef="#br0" timeOffset="9344">6209 983 54,'0'0'33,"13"-7"-1,-13 7 1,-5-17-24,5 17 0,-31-12-2,2 15-1,-16-10-1,-6 4-1,-18-3 0,-7 4 0,-9-3-2,-4 3 0,-7 1 0,0-1 0,-4-2-1,0 1 0,0 0 0,1-1-1,-2 1 1,2-4 0,0 2-1,0 2 1,2-1 0,3 0-1,1 2 0,4 1 0,4-1 1,-1-1-1,-2 2 0,0-1 0,6 1 0,0-2 0,0 0 0,3 2 1,5-2-1,2-2 0,2 2 0,0-2 0,-1-3 1,1 0-1,-4-1 0,0-1 0,-1 4 0,1-3 0,1 2 0,2 4 0,2-1 1,-1 2-1,3 2 0,-3-1 0,-4-5 0,-6-1 0,-7-1 0,-1-2 0,-4 0 0,1 3 0,4-2 0,6 2 0,5 1 0,11 3 0,12 3 0,10 0 0,10 0-1,5 0-1,6 3-3,-5-10-15,27 7-19,-18-8 1,18 8-3,9-26 1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1:19.8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658 212 61,'-1'-13'35,"1"13"-3,-15-8 3,-5-2-23,6 20-4,-14-10-1,4 15-2,-8-6-1,3 8-1,-5-2-1,6-2-1,0-2-1,9-5 0,6-3-1,13-3 1,0 0-1,0-19 0,0 19 0,26-20 1,-8 7 0,-1 5 1,-1 1 0,-3 3 0,-13 4 1,16 8 0,-16-8 1,3 24-1,-6-5 0,1 5 1,-3 2-1,2 5-1,-2 2 1,4 5-1,-1 0 0,1 2-1,0 0 0,-1-3-1,-1 0 2,0-4-1,-2-7 1,-1-1-2,-4-9 2,10-16-1,-26 19 1,11-18 0,-2-2-1,-3-5 0,2-1 0,4-2 0,-2 0-3,3-3 1,13 12-3,-18-26-16,18 26-18,3-16 1,-3 16-2,10-18 2</inkml:trace>
  <inkml:trace contextRef="#ctx0" brushRef="#br0" timeOffset="639">201 127 76,'0'0'37,"-19"-5"-1,-4 2 2,23 3-29,-14 8-2,2 10 0,-10-5-3,6 15 0,-5 3-1,3 9-1,1 5 0,3 5 0,1 4-1,5 6-1,4-1 1,7-2-1,1-2 1,5-6-1,1-2 1,3-7-2,3-6 1,0-8 0,1-6-1,-1-5-1,6-4-3,-5-14-4,18 8-24,-9-14-7,10 0 1,3-5-1</inkml:trace>
  <inkml:trace contextRef="#ctx0" brushRef="#br0" timeOffset="1060">851 112 69,'0'0'36,"0"0"-1,13-9 2,-13 9-26,21 7-1,-21-7-3,26 29-2,-13-7-1,11 10 0,-7 3-1,3 7 0,-2 4-1,-5 6-1,-3 4 1,-2 5-2,-6-1 1,-5 4-1,-6-3 1,-2-3-1,-11-4 0,-7-7-2,-4-4 0,-11-17-5,8 9-19,-12-25-13,9 2-1,-3-12 0,12-2-1</inkml:trace>
  <inkml:trace contextRef="#ctx0" brushRef="#br0" timeOffset="2605">3005 107 73,'9'-25'36,"-9"25"-1,-18-17 1,18 17-28,-43-4-1,10 8-2,-12 0-2,-3 7 0,-3-4-2,6 3 0,5-4-1,7 0-1,11-2 1,22-4-1,0 0 0,13 0 1,9 0-1,2-4 1,2 2 0,0 2 1,-5 2 1,-5 8 0,-16-10 0,13 29 0,-18-6 0,4 10 1,-8 4-1,3 6-1,1-1 1,0-1-1,1-2-1,2-5-1,4-5-1,1-9-1,7 0-1,-10-20-2,19 18 0,-19-18 0,23 5 0,-23-5 2,23-1 2,-23 1 2,17 1 2,-17-1 2,0 0 0,0 0 0,-7 13 0,7-13-1,-30 11-2,8-7 1,-4 0-2,-1-4-1,0 3-2,-3-7-5,16 2-25,-10-5-4,10 1 2,1-7-3</inkml:trace>
  <inkml:trace contextRef="#ctx0" brushRef="#br0" timeOffset="3509">3352 158 67,'3'-23'36,"-6"-3"0,10 8 0,-18-5-23,11 23-3,0 0-2,0 0-2,-5 28-2,3 5 0,-4 6-1,1 13-1,-3 5 0,3 5 0,-2-1-1,3 0-1,-3-3 2,2-7-2,1-7 1,1-9-2,-1-9 2,2-9-3,1-4 2,1-13-3,0 0-4,4-14 0,12 6-18,-14-19-15,15 5 2,-8-10-1,9 5 1</inkml:trace>
  <inkml:trace contextRef="#ctx0" brushRef="#br0" timeOffset="3946">3765 323 70,'21'-7'36,"-21"7"0,0 0 0,3-23-23,-3 23-6,-33-3-1,5 4-2,-11-1-2,-3 0 0,-10 2-1,0 1 0,4 3-2,6-3-2,12 7-3,-2-13-18,32 3-13,-7 14 0,23-4 0,6-2 0</inkml:trace>
  <inkml:trace contextRef="#ctx0" brushRef="#br0" timeOffset="4180">3751 438 75,'0'18'36,"-7"-5"1,-12-9-1,2 10-25,-15-9-4,0 3-2,-11-2-2,0 0 0,-2-3-2,0-2-1,9 2-3,0-8-4,21 6-29,-1-10-1,16 9 0,2-17-2</inkml:trace>
  <inkml:trace contextRef="#ctx0" brushRef="#br0" timeOffset="4601">3669 75 77,'4'-13'37,"-8"0"0,4 13 1,-9 13-29,8 25-1,-15 3-2,4 22-1,-5 4-2,0 13-1,-2 4 1,3-4-3,0-6 0,2-14-2,3-8-2,-2-26-15,12 3-19,1-29 0,4 16-4,-4-16 4</inkml:trace>
  <inkml:trace contextRef="#ctx0" brushRef="#br0" timeOffset="6177">4541 17 68,'0'0'35,"13"-11"0,-13 11 2,0 0-27,-15-8-2,-7 7-3,0 8-1,-8-5-1,1 3 0,-2 1-1,7 0-1,2-3 1,6 1 0,16-4-1,-14 7 1,14-7 0,0 0 0,7 18-1,0-5 1,-2 0-1,0 10 1,0 3-1,-2 9 0,-1 4-1,-2 8 1,0-1 0,3 5 0,-6-3 0,3 1 0,-4-2-1,3-8 0,-4-4 0,4-6 0,-1-4-1,-2-10 0,4 0-1,0-15 0,0 0-2,0 0-4,0 0-17,15-25-14,2 5 0,-3-9 0,12 0 2</inkml:trace>
  <inkml:trace contextRef="#ctx0" brushRef="#br0" timeOffset="6551">4550 390 81,'0'0'34,"0"0"1,0 0-8,-17 5-21,-6-1-2,-2 3-2,-2-1-1,-4-9-7,14 5-27,-5-7-1,22 5-1,-16-25 0</inkml:trace>
  <inkml:trace contextRef="#ctx0" brushRef="#br0" timeOffset="7019">5206 235 78,'0'0'36,"0"0"-1,0 0 1,-15 3-29,-11-3-2,-1 7-1,-10-3 0,-2 4-2,-4-1 0,2 3 0,2-1-1,9-1-2,5 3 0,7-6-3,12 10-6,6-15-26,0 0 0,0 0-1,23-13 0</inkml:trace>
  <inkml:trace contextRef="#ctx0" brushRef="#br0" timeOffset="7238">4975 154 69,'0'0'36,"0"0"-1,0 0 1,-14 3-22,-2 1-8,5 9 0,-13-4-1,4 10-1,-9-4-2,2 9 1,2-4-1,2 0-1,3-2 0,4 4 0,7-5 0,5 2 0,8 0-1,9-5 1,2 2-1,6-6 0,2 2 0,2-6-1,-2 0-1,-1-6-1,1 2-4,-16-15-20,9 9-11,-6-10 0,5 3-1,-7-6 1</inkml:trace>
  <inkml:trace contextRef="#ctx0" brushRef="#br0" timeOffset="7674">5179 158 38,'-17'-6'32,"17"6"1,0 0 0,-13-20-14,13 20-3,0 0-5,15 0-2,-15 0-2,21 7-2,-8-4-1,8 9 0,-7-5-2,2 12 0,-3 0 0,-7 7-1,-11 3-1,-8 0-1,-8 4-1,-10-1-2,4 13-9,-11-19-25,12 3 2,0-13-2,10-4-1</inkml:trace>
  <inkml:trace contextRef="#ctx0" brushRef="#br0" timeOffset="8470">5851 106 55,'1'-24'34,"-2"10"0,-2 1 0,-7-6-23,10 19 0,-12-19-3,12 19-1,-23-3-2,10 9 0,-12 1-2,7 9 1,-7 2-1,3 8-1,-1 0 0,3 9 0,0 0-1,5 4 0,2 4 0,4-1 0,4 1-1,5-4 0,3 0 1,1-6-1,6-2 0,2-8 0,2-4-1,2-9 1,1-3 0,-1-7-1,-1-7 0,-4-9 0,-1-4 0,-5-3 0,-4-4 1,-2-2-1,-2 3 0,1 3 1,2 1 0,3 2 0,6 7 0,4 4 0,4 5 1,5 4-1,-3 4 1,1 9 0,-5 5-1,-4 6 1,-2 4-1,-5 1 0,-4 1 0,3-1 1,-3-1-2,6-6 1,3-5-1,5-8-1,9 0-4,-7-22-23,19-1-10,0-13 0,5-9-1</inkml:trace>
  <inkml:trace contextRef="#ctx0" brushRef="#br0" timeOffset="27423">2471 1495 50,'0'0'33,"0"0"2,0 0-2,0 0-18,-26-19-4,26 19-2,-39-3-3,16 7-1,-10-5-2,5 5-1,-5-1 0,7 1-2,4 2 0,8 2-1,14-8-2,0 0 1,0 0 0,0 0 0,27 10 0,-10-15 0,1 2 2,2-1 1,-7 0 1,2 4 0,-15 0 1,13 11 0,-13-11 0,0 29-1,-5-7 2,1 6-2,-2-1 0,0 5 0,-2 0 0,2 4-1,-1-2 1,2-2-1,4-3-1,-2-2 0,3-2-1,0-2 0,3-7-2,-3-16 1,6 23-2,-6-23 1,0 0-1,0 0 0,18 5 1,-18-5 0,15-3 2,-15 3 0,19-3 1,-19 3 1,17 3 0,-17-3 1,0 0 0,0 0 0,3 14 0,-3-14-1,-26 11 0,9-6 0,-7-3 0,-2-1-2,2 4-1,-8-17-18,12 11-17,4-8 1,16 9-2,-9-16 1</inkml:trace>
  <inkml:trace contextRef="#ctx0" brushRef="#br0" timeOffset="45377">6438 884 3,'-19'7'18,"19"-7"0,0 0 1,0 0-15,-14 7 2,14-7 3,0 0 3,-16-3 0,16 3 1,0 0 0,0 0-1,0 0-1,0 0-4,0 0-3,0 0-2,0 0 0,-7 13 1,7-13 1,0 0-1,0 0 0,0 0 1,0 0 0,0 0 0,0 0-1,0 0-1,17-1 0,-17 1 0,19 0 0,-6 0-1,-13 0 1,26-2 0,-13 1-1,3 1 1,0 0-1,0 1 0,-3-1-1,3 5 0,-2-4 1,4 2-1,-3-1 1,3-1 0,-1-1-1,5-1 1,0-1 0,-1 2 0,1-1-1,3-1 1,-1 1-1,1-1 1,1 1-1,0 1 0,0 0 0,4 0 0,1-2 1,3 1-1,1 1 0,3 1 0,1-2 1,1 2-1,-1-2 0,2 1 0,-1-1 1,2-1-1,0 1 0,-3 1 0,0-2 0,2 1 0,1-1 0,1 2-1,-2-1 1,-2-1 1,3 1-1,-3-1 0,9 2 0,-4 2-1,3-2 1,0 1 0,-2 1 0,6 2 0,-3-4 0,-1 2-1,1-2 2,4-3-1,0 0 0,6 0 0,4-1 0,5-1 0,2 2 0,5 2 1,0 1-1,-6 0 0,-4 3 0,-12 0 0,-10 0-1,-13-1-2,-11 7-3,-35-16-23,4 1-12,-13-11 1,-1-11-2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0:32.2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287 94 53,'12'-10'36,"-12"10"-2,0 0 2,3-16-19,-3 16-8,-15 3-2,2 4-1,-13-6-2,0 5-1,-9-4 0,-1 4-2,0-4 0,4 0 0,4 2-2,8-2 0,20-2-1,-13 1-1,13-1 0,23 3 0,-3 0-1,1-4 2,0 2 0,-2 3 1,-3 1 1,-3 3 1,-13-8 2,13 28-1,-14-11 1,2 8 0,-4 3 1,1 5-2,-6-1 0,4 3 0,0-2-1,-1-4-2,4 0 0,-1-8-2,5-1-4,-3-20-2,13 13-2,-13-13 1,16-4 0,-16 4 4,15-16 3,-15 16 3,11-15 3,-11 15 5,0 0 1,0 0 0,-16-4-2,16 4-1,-33 10-3,10-7-2,-5 0 0,-1-2-3,7 5-5,-10-13-21,18 7-8,14 0 1,0 0-3</inkml:trace>
  <inkml:trace contextRef="#ctx0" brushRef="#br0" timeOffset="811">626 34 75,'-5'-18'37,"5"18"0,-10-18 0,10 18-28,-12 19-1,11 9-2,-11 4-1,7 11-1,-4 7-1,2 6-1,-2 1 0,5-1 0,1-2-2,0-6 1,-2-7-1,4-5 0,-2-10-1,3-10 1,0-3-1,0-13-2,0 0 0,1-14-3,-1 14-10,9-26-23,3 8 0,-6-9 0,7 3 0</inkml:trace>
  <inkml:trace contextRef="#ctx0" brushRef="#br0" timeOffset="1466">943 123 74,'0'0'36,"0"0"0,0 0 0,0 0-28,-27 2-1,2 6-2,-11-2-2,-3 3 0,-5-2 0,1 2-2,3-2-1,6-4 0,7 3-2,6-6-2,21 0-6,-22-2-26,22 2 0,13-11-1,4 9 0</inkml:trace>
  <inkml:trace contextRef="#ctx0" brushRef="#br0" timeOffset="1747">913 244 85,'3'16'36,"-3"-16"0,-20 13-7,5-2-21,-15-8 0,-5 3-4,-9-3 1,-4 0-4,0-5-1,0 1 0,9-1-3,0-11-16,22 10-19,17 3 0,0 0-2,5-17 2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0:36.2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196 15 69,'0'0'36,"0"0"-1,16-8 2,-16 8-29,0 0 0,-29-6-2,14 12-2,-9-6-2,2 6 1,-9-6-1,10 3-1,-5-4 0,11 1 0,2 0 0,13 0-1,0 0 1,0 0 0,0 0-1,0 0 1,9 19 1,-5-6-1,-2 4 1,1 5-1,-3 4 1,0 5-1,-5 2 1,2 6-1,2-1 0,-2-1-1,-1-1 1,4-1-1,-3-3 0,1-3 1,4-3-2,-4-10 1,4-1-2,-2-15 0,0 0-3,0 0-4,0 0-17,4-26-13,8 8 0,-8-14-1,13 5 3</inkml:trace>
  <inkml:trace contextRef="#ctx0" brushRef="#br0" timeOffset="375">152 231 56,'13'-8'35,"-13"8"-1,0 0 0,-8-28-9,8 28-21,-31 4 0,12 1-2,-7-1-2,-3-2-3,16 15-22,-10-15-10,23-2 1,-16 0-3,16 0 2</inkml:trace>
  <inkml:trace contextRef="#ctx0" brushRef="#br0" timeOffset="765">382 51 74,'-4'-23'36,"4"23"0,0 0 1,-3 30-27,-7-8-2,8 20-4,-9 0 0,2 9-2,-1 0 0,-1-3-1,0-4-1,4-9-1,-2-9 0,5-13-1,4-13 0,0 0-1,4-24 1,4-6-1,2-6 1,3-6 0,3-8 1,1-2 2,2 1 0,-2 4 1,1 8 0,1 10 0,-6 6 1,2 15-1,-15 8 1,21 25 0,-16 3-1,1 10 0,0 7 1,0 6-2,-2-2 0,5 2 0,-2-3 0,-1-8-2,1-3 0,-1-12-2,3-3-5,-9-22-18,0 0-14,13-12 2,0-1-3,-5-13 3</inkml:trace>
  <inkml:trace contextRef="#ctx0" brushRef="#br0" timeOffset="1482">993 95 48,'14'-18'32,"-14"18"3,9-20-2,-9 20-18,4-19-2,-4 19-4,-5-16-2,5 16-1,-21-12-1,8 11-1,-8-2-1,0 6 0,-3 0 0,-1 5-1,1 4-1,-2 7 1,4 4-1,3 5 0,3 4 0,5 6-1,2 4 1,3-3-1,2 2 1,5-3-1,5-2 0,-2 1-1,8-8 0,1-5 1,4-2-1,2-4 1,6-5-1,-2-6 1,-1-5-1,-1-11 1,-3-4-1,-5-6 0,-8-4 1,-5-4-1,-5-2 0,-6 5 1,3-1-1,-4 3 1,6 7 1,6 15-1,3-17 1,12 15-1,2 7 0,8-2 1,2 8-1,1 4 0,-2 1 0,-6 1 0,-3 2 0,-5 2 1,-2 1-1,-6-4 0,-1 1 0,-1-4 0,2-1-2,-4-14-1,13 21-7,-13-21-27,16-6-2,-4-7 1,9 1-3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0:54.9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57 90 35,'-3'-17'31,"2"-4"2,2 7 1,-10-10-17,9 24-4,3-17-1,-3 17-4,0 0-1,0 0-2,0 0 0,0 0-2,-3 13 0,2 4 0,-4 5 0,5 7 0,-4 7-2,1 4 1,2 9-1,-2 0 0,3 4 0,0-1 0,-2 1-1,1 0 0,-2-4 0,1-2 0,-1-5 0,0-1 1,0-6-2,-1-6 1,0-5 1,1-7-1,0-3 0,3-14-1,0 0-1,0 0-4,0 0-21,0 0-12,26-18 0,-17-4-2,9-3 0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0:57.5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252 28 41,'21'-8'33,"-21"8"2,0 0 0,0 0-9,0 0-17,-17 24-1,-8-20-3,2 7-1,-10-5-1,1 2 0,2-2-2,1 0 0,7-6-1,8 3 0,14-3-1,0 0 1,0 0-1,8-16 1,5 11-1,5 1 1,-1 1 0,1 2 0,-5 5 0,-13-4 1,14 22 1,-10-4-1,-5 4 1,-2 4 0,-1 5 0,2 1-1,-5 1 1,3 4-1,-1-2 0,4 2 0,-3-4 0,4 0-1,0-7 0,0 1 0,0-7-2,1-6 1,-1-14-2,9 13-1,-9-13 0,17-5-1,-4 1 1,-13 4 0,26-19 2,-13 9 0,2-1 3,-15 11 0,18-12 1,-18 12 1,0 0 0,0 0 0,-16 12-1,-1-6 0,-8 0-1,-3-3 1,-6 3-3,1-8-1,6 10-8,-5-14-26,19 4-1,13 2-2,-9-17 1</inkml:trace>
  <inkml:trace contextRef="#ctx0" brushRef="#br0" timeOffset="967">599 28 69,'0'-16'37,"-5"1"-2,5 15 1,0 0-27,0 0-2,-1 13-1,1 14-1,-4 5-1,4 9-1,-3 9 1,1 6-2,1 3 0,1 1-1,-2-3 0,2-1 0,-4-7 0,4-5-1,-3-7-1,2-9 2,1-8-1,-3-7-1,3-13 0,0 0-1,0 0-2,3-17-4,-3 17-15,13-30-16,0 11 0,-9-10 0,11 4 1</inkml:trace>
  <inkml:trace contextRef="#ctx0" brushRef="#br0" timeOffset="1450">936 191 61,'0'0'35,"0"0"2,0 0-2,0 0-14,-16-3-14,-6 10-2,-12-5-2,-1 4-1,-9-2 0,1 1 0,4 0-2,4 0-1,8 1-1,7-5-2,20-1-4,-18 5-22,18-5-6,13-6-1,5 6 0</inkml:trace>
  <inkml:trace contextRef="#ctx0" brushRef="#br0" timeOffset="1747">955 335 82,'0'0'36,"3"28"0,-3-28-7,-25 15-22,-3-8-2,-5 3-1,-7-5-1,-4-4-1,-2-1-1,4-6-3,6 9-2,-10-13-32,28 6-1,5-5 0,13 9-2</inkml:trace>
  <inkml:trace contextRef="#ctx0" brushRef="#br0" timeOffset="4227">916 81 58,'-5'-21'36,"-5"1"-2,6 6 1,-12-2-22,16 16-4,-17 6-1,12 12-1,-12 5-2,4 17-1,-5 1 1,4 16-2,-6 1 0,2 3-2,1-2 1,4 0-2,1-9 1,4-6-2,2-10-2,-3-11-2,14 4-18,-5-27-16,0 0 0,5-25-2,7-6 0</inkml:trace>
  <inkml:trace contextRef="#ctx0" brushRef="#br0" timeOffset="5163">1481 63 56,'17'-18'35,"-17"18"0,11-14 0,-11 14-20,0 0-4,0 0-4,-21 14-1,3 3-3,-13-7 0,1 6 0,-8-3-2,2-2 1,1-3-1,6-5 0,6-1 0,9-4 0,14 2-1,0 0 1,0 0 0,4-14 0,-4 14 0,22-5 0,-22 5 0,22 5 0,-22-5 0,11 19 1,-7-5-2,-2 6 1,-1 5 0,1 1-1,-2 2 1,0 4-1,0 2 1,0-2-1,0 1 0,0-4 0,-2-1 0,2-1 0,0-2 0,0-5 0,2-4-1,-2-16 0,4 21-1,-4-21-1,0 0-3,-4-15-10,17 5-24,-9-14 2,18 5-3,-9-12 3</inkml:trace>
  <inkml:trace contextRef="#ctx0" brushRef="#br0" timeOffset="5584">1506 291 83,'0'0'34,"0"0"2,-31-15-10,10 23-21,-8-4-2,0 3-1,-2 1-5,-11-4-30,19-4 1,2-4-4,21 4 0</inkml:trace>
  <inkml:trace contextRef="#ctx0" brushRef="#br0" timeOffset="6068">1665 112 61,'0'0'36,"3"-15"-1,-3 15 0,-6-13-22,6 13-3,0 0-2,6 31-2,-9-11-1,7 9-2,-4 7 1,3 6-2,0 0 1,1 3-2,1-2 0,0-2-1,0-6 0,-1-8-1,0-4-2,-4-23 0,11 25-6,-11-25-28,0 0-2,11-31 0,5 14-1</inkml:trace>
  <inkml:trace contextRef="#ctx0" brushRef="#br0" timeOffset="6348">1911 60 80,'-2'-18'38,"2"18"0,0 0 0,-13 31-29,-1-4-2,5 15-2,-7 5 0,2 5-2,1 2-1,-2-1-1,4-4-1,1-8 0,2-7-2,1-11-1,7 1-7,-14-20-28,14-4-2,0 0 1,13-17-3</inkml:trace>
  <inkml:trace contextRef="#ctx0" brushRef="#br0" timeOffset="7113">2280 131 48,'0'0'32,"11"-16"2,-9 2-1,13 11-21,-19-14 0,4 17-3,0-15-2,0 15-1,0 0-1,0 0-1,-26-15 0,26 15-1,-30 6 0,11 3-1,-4 1 0,0 5 0,-2 6-1,2 2 0,1 4 1,5 3-2,1 1 0,6 2 0,3-1 1,2 2-1,2-3 0,5 1 0,2-6 0,3 1 0,3-5 0,6-4 0,3-2 0,3-7 0,4-5-1,-3-7 1,0-4-1,-1-8 0,-2-7 0,-7-3 0,-6 1 1,-4-1 0,-3 2 0,0 5 0,0 5-1,0 13 2,0 0 0,13-4-1,5 8 0,2 6 0,2 4 0,2 3 0,-1 4 0,-4 4 0,-6 1 0,-3 1 1,-8 2-1,-2-4 0,-3-3-1,0-4 0,3-5-1,0-13-4,16 9-17,-7-24-16,9-1 0,0-9-1,8-7 0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1:49.6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127 64 67,'-5'-18'35,"5"18"1,-13-26 0,13 26-26,0-21-1,0 21-2,-14 2-1,11 13-1,-7 3-1,5 12-1,-3 8 0,3 10-1,-2 4-1,3 5 0,-1 0 0,-1 0-1,1-3 1,0-3-1,1-10-1,0-8 2,2-1-1,-2-8 0,4-5 0,0-19-1,0 21 0,0-21-2,0 0-2,4-14-4,14 9-23,-18-15-7,10 3 0,-3-5 0</inkml:trace>
  <inkml:trace contextRef="#ctx0" brushRef="#br0" timeOffset="468">450 154 73,'0'0'37,"0"0"-2,0 0 1,-15 9-27,15-9-2,-37 14-2,8-2-1,-9-6-2,-3 0 0,-1 0-1,-1-4 0,4 1-1,4-4-1,9 2-2,3-8-4,23 7-12,0 0-18,-8 15 1,8-15-2,26 4 3</inkml:trace>
  <inkml:trace contextRef="#ctx0" brushRef="#br0" timeOffset="733">462 371 78,'0'0'37,"-5"21"-1,-17-21-1,-1 7-26,-19-4-3,2 3-1,-16-8-1,4 4-1,-1-5-3,2-2-1,12 5-8,0-8-28,17 2-1,4-7 0,18 13-3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1:52.5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347 128 62,'0'0'35,"-16"-11"-1,16 11 0,-28 0-24,14 9-3,-17-4-1,2 3-2,-11-2-1,2 0-1,-2-2 0,3-2-1,4-2 0,8 0 0,8-3 0,17 3 0,0 0 1,0 0-1,0 0 1,0 0 1,16 0-1,-16 0 0,13 16 0,-7 0 0,-5 3 0,1 10-1,-2 3 0,0 5 0,0 3 0,0 2 0,0-2-1,-2 1 0,2-5 1,0-4-1,-1-6 0,1-2 1,-3-7-2,3-17 0,0 19-1,0-19-2,0 0-5,-6-16-25,6 16-5,19-34 0,3 16-1</inkml:trace>
  <inkml:trace contextRef="#ctx0" brushRef="#br0" timeOffset="390">253 367 55,'-6'-16'36,"-9"15"-3,-11-2 1,3 14-13,-12-13-18,2 6-2,-2 0-6,-1-8-27,11 0-1,11-7-2,14 11 2</inkml:trace>
  <inkml:trace contextRef="#ctx0" brushRef="#br0" timeOffset="686">575 186 86,'0'0'37,"-8"-15"0,8 15-1,-15 10-28,11 11-3,-12 5 1,7 10-3,-5 8 0,1 4-1,1 2-1,1 0-1,-1-8 0,2-4 0,3-14-1,-1-11-1,8-13 1,0 0-1,-1-23 1,7-4-1,5-10 0,1-6 2,2-5 0,1 0 1,-1 0 0,2 6 0,-4 6 1,1 9 0,-4 14 1,-9 13-2,13 16 1,-9 16-1,-1 7 0,0 11 0,1 2-1,1 3 1,0 0-1,1-7-1,-2-6 0,-1-11-1,3-6-3,-6-25-11,13 4-23,-8-19 0,10-2-1,-2-12 0</inkml:trace>
  <inkml:trace contextRef="#ctx0" brushRef="#br0" timeOffset="1232">878 268 57,'0'0'36,"-24"14"-2,24-14-4,0 0-9,-6 16-12,6-16-2,0 0-1,0 0-3,26 0 0,-9-6-1,5 3 1,1-4-1,3 1 0,-1-2 0,-3 4-1,-8 1 1,-1 5-1,-13-2 0,3 23-1,-10-6 1,-2 9-1,-1 3 1,-2 3-1,2 2 1,0-2-1,3-5 1,2-2-1,4-6 0,0-6 0,1-13-1,0 0-2,0 0-4,-6-13-21,16 0-12,-3-13 1,10 4-2,-3-11 2</inkml:trace>
  <inkml:trace contextRef="#ctx0" brushRef="#br0" timeOffset="1794">1452 206 73,'4'-14'36,"-4"14"-1,3-15 0,-3 15-26,0 0-2,0 0-2,-17-4 0,4 14-2,-8 1 0,4 10 0,-5 3 0,0 10-2,1 1 1,0 4-2,3 2 0,6 1 0,6-3 1,3 0-2,8-6 0,3-2 1,7-8 0,1-3 0,4-5-1,-1-6 0,1-8 1,-4-10-1,0-2 0,-7-9-1,-3-2 2,-5-4-1,-1 2 0,-3 0 1,2 3-1,-2 4 2,6 2-1,-3 15 0,18-17 1,-2 16-1,3 1 1,3 0 0,-2 5-1,-1 3 1,-2 0-1,-1 5 1,-6 3 0,2 3-1,-6 2 1,0 2 0,-2 0 0,0-1-1,-1-2 0,2-5 0,-5-15-2,11 14-1,4-5-13,-15-9-22,29-19-1,-11 2-1,16-2 0</inkml:trace>
  <inkml:trace contextRef="#ctx0" brushRef="#br0" timeOffset="4461">2114 51 75,'-2'-18'37,"-1"4"-1,3 14-6,-4-19-18,4 19-5,0 0 0,1 22-1,-8-2-1,4 16-1,-3 3 0,2 17-2,-3 8 0,1 8 0,-3 5-1,4 1-1,-3-1 1,0-1-1,0-8-1,0-10 2,0-8-1,4-13 1,-2-6-2,2-11 1,1-5-2,3-15-2,0 0-4,-13-28-29,26 5-3,-7-16 0,14-2-2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1:57.6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319 68 70,'0'0'36,"0"0"-1,-5-13 1,5 13-29,-34 12-1,7 1-2,-14-4-1,4 8 0,-1-5-2,5 2 0,4-4 0,10-2-1,19-8 0,0 0-1,0 0 1,21 1-1,0-5 1,4-1 0,-2 2 0,0 3 1,-6 2 1,-17-2-1,16 25 1,-14-2-1,-8 6 1,0 4 0,-4 5 0,1 5-1,1-1-1,-1-4 2,5-2-2,4-4 0,3-4-1,2-8-1,6-2 0,-11-18 0,26 19 1,-26-19-2,24 5 2,-24-5-1,13 2 2,-13-2 0,0 0 0,-16 7 0,2-6 0,-8 4 1,-7-2-1,-1 0 0,0 0-1,-2-3-2,10 8-14,0-9-19,22 1-1,-17-5-1,17 5 0</inkml:trace>
  <inkml:trace contextRef="#ctx0" brushRef="#br0" timeOffset="1201">671 63 55,'-3'-16'35,"4"3"1,-5-3-1,4 16-16,-2-18-10,2 18-1,0 0-2,-1 34-1,-6-5 0,2 13-3,-2 7 1,-2 10-1,1 4 0,-1 5-1,2-1 0,-2 2-1,0-9 0,2-4 1,1-6-1,4-7 1,-3-6-1,5-11 0,-4-8 0,4-18 0,1 19 0,-1-19-2,0 0 0,3-27-3,-3 27-3,-4-45-17,14 26-15,-7-11 1,14 3-1,-8-3 2</inkml:trace>
  <inkml:trace contextRef="#ctx0" brushRef="#br0" timeOffset="1700">957 234 68,'0'0'36,"13"-2"0,-13 2 0,0 0-26,8 16-4,-21-11-2,13-5-1,-37 20 0,8-8-1,-9-5-1,-4 0 1,-2-4-1,0-2 0,7-2-2,2-2 0,12 3-3,0-7-6,23 7-27,0 0 0,0 0-2,0 0 3</inkml:trace>
  <inkml:trace contextRef="#ctx0" brushRef="#br0" timeOffset="2012">952 414 77,'0'0'37,"-18"18"-1,-7-16-4,9 10-26,-22-8-1,2 6-1,-11-4-1,3-2-2,0 1-4,-7-14-17,15 9-17,3-7 1,9-1-3,7-3 1</inkml:trace>
  <inkml:trace contextRef="#ctx0" brushRef="#br0" timeOffset="4212">1262 296 54,'-14'3'36,"-1"-2"0,15-1-2,-22 2-18,22-2-7,0 0-1,0 0-2,0 0-2,0 0 0,0 0-1,30 1-1,-9-8 0,5 3 0,-2-2 0,2 3-1,-4-1 0,-3 4 0,-19 0 0,18 13 0,-18-13 0,-3 29-1,-4-12 0,-1 8 1,-3 1 0,1 0-1,3 2 1,-2-4-1,4-3 0,0-4 0,4-4-1,1-13-3,0 0-2,0 0-19,0-17-15,3-9 1,10-1-3,-7-10 3</inkml:trace>
  <inkml:trace contextRef="#ctx0" brushRef="#br0" timeOffset="4898">1867 83 65,'0'0'35,"23"-12"1,-23 12-1,0 0-23,0 0-6,-22-4-2,-4 2-1,-1 2-2,-6-1 1,1 4 0,3-3 0,3 6 0,7 0 1,19-6-1,-21 21 0,18-3 0,1 1 0,4 4-1,-5 1 0,1 5 0,-2 0 0,1 3-1,-1 0 1,2 5 0,-2 0-1,0 0 2,2-1-2,1 3 1,1-4-1,0-5 1,0-1-1,-2-7 0,2 0 1,-1-9-1,1-13-1,-2 13-1,2-13-1,0 0-2,0 0-11,6-20-24,9 2 1,-2-8-1,10 1 0</inkml:trace>
  <inkml:trace contextRef="#ctx0" brushRef="#br0" timeOffset="5288">1842 401 69,'5'-21'34,"-5"21"-1,-25 0-7,-7 0-22,6 5 0,-4-1-3,-8-4-7,11 0-26,-2 0 0,7-1-2,8-5 0</inkml:trace>
  <inkml:trace contextRef="#ctx0" brushRef="#br0" timeOffset="5631">2098 135 74,'0'0'36,"0"0"0,-3-13 1,3 13-29,-7 20 0,4 6-3,-10 3-1,3 11-1,-6 0 0,3 11-2,0-3 0,0-3-1,0-4 0,3-10 0,3-9-1,0-7 0,7-15 0,0 0 0,0 0-1,-5-34 1,10 8-1,3-10 1,1-8 0,7-3 1,-3 0 1,3 2 1,-2 6-1,2 9 2,-3 6-2,-13 24 2,19-7-1,-11 27-1,-3 9 1,2 11-2,-1 3 0,-2 9 0,0 1 1,1 0-2,-1-5 1,-4-10-1,6-6-1,-6-13-2,6 1-4,-6-20-30,0-15-1,5-9 0,8-2-2</inkml:trace>
  <inkml:trace contextRef="#ctx0" brushRef="#br0" timeOffset="6302">2628 184 61,'0'0'34,"0"0"0,-8-13 0,8 13-23,0 0-3,-16-5-1,-3 3-2,5 6-1,-11-1-1,3 10 0,-2 2-1,-1 7 0,2 1-1,1 7 0,2 1 1,3 4-2,7 1 1,1-1 0,3-2-1,6 0 1,3-2-1,6-1 1,1-3-1,3-6 0,1-8-1,1-3 0,2-8 0,-2-8 0,1-7 0,-3-6 0,-2-1 0,-4-5 0,1 2 1,0 0-1,-3 4 1,0 2 0,-5 17 1,16-21-1,-16 21 1,22-6 0,-9 8 0,1 4-1,-1 2 1,0 8-1,-1 2 0,-6 5 1,1-3-1,-3 5 0,1-3 0,-1-1 0,2-2 0,-6-19-2,24 24 0,-9-30-4,15 12-19,-5-25-14,5-3 1,0-19-2,5-11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2:05.7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116 75 73,'-3'-19'37,"3"6"0,-8-6-1,8 19-23,-13-25-7,13 25-2,-22 8-1,7 9-1,-1 8-1,3 8-1,0 8-1,4 0 1,6 3-2,2-7 1,5-3-1,5-12 0,4-8 1,2-12 1,2-11 0,4-7 1,-3-12 0,0-2 1,-1-4 0,-2 7 0,-3-4-1,-2 11 1,-3 4-1,-7 16 0,0 0-1,12 17 1,-8 6-1,3-1 0,2 4 0,3-1-1,4-2-1,-2-11-2,17 3-24,-9-23-10,11 0 1,-4-19-3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09.4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314 200 39,'-10'-24'33,"10"24"2,-4-24-7,4 24-11,0-17-4,0 17-2,0 0-4,0 0-1,0 0-2,0 0-1,-5 22 1,3 0-1,-4 2 1,1 9-2,0 3 0,0 6 0,2 2-1,2 1 1,-2 2-2,0-2 1,0-5-1,3-5 0,0-6 0,-1-5 0,1-5 0,0-6 0,0-13 0,0 0-1,0 0-2,0 0-1,0 0-2,-3-43-16,9 26-18,-6-17 1,8 4-1,-6-10 1</inkml:trace>
  <inkml:trace contextRef="#ctx0" brushRef="#br0" timeOffset="421">502 157 58,'0'0'35,"16"6"1,-16-6-2,1 15-24,-15-9-3,1 7-2,-13-4-1,-1 4-2,-3-3 0,-1 0-1,5-2 0,6 0-1,7 1 1,8 4-1,5-13 0,9 27 1,3-11-1,7 3 2,0 3-2,4 1 2,-3 2-1,2 1 0,-2-1 0,1 0 0,-4-1-1,-2-5 0,-2-5-2,-13-14 0,14 16-4,-24-32-18,10 16-15,-4-28 1,1 11-1,-6-9 1</inkml:trace>
  <inkml:trace contextRef="#ctx0" brushRef="#br0" timeOffset="874">213 34 46,'-25'-22'35,"25"22"2,-28-11-1,15 20-12,-9-8-16,9 15 0,-8-1-3,3 13-1,-2-1 0,7 11-2,-3 3 1,5 6-1,4 0-1,3 6 0,2-2 0,4-3 0,4-1-1,1 0 0,5-6 0,2 0 0,4-7 0,0-10 0,4 0-1,0-8-2,4-6-2,-5-17-5,18 4-28,-13-21-1,9 3-1,-9-10 0</inkml:trace>
  <inkml:trace contextRef="#ctx0" brushRef="#br0" timeOffset="1295">698 34 76,'0'0'37,"29"25"-1,-29-25-7,37 25-22,-21-9 0,5 11-2,-3-1 1,1 5-3,-2 2 1,-5 5-2,-5 3 0,-4 6-1,-5 0 1,-5 6-1,-10-1-1,-7 3-1,-5-7-2,-10-12-3,7 8-22,-19-26-12,9 1 0,-6-18-2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13.4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363 143 52,'0'0'35,"3"15"-1,-3-15 0,-34 6-26,12 2-3,-12-8 1,2 8-1,-11-8-2,4 4-1,0-3-1,6 1 0,6 1-1,13-3 0,14 0-1,0 0 1,0 0-1,19 3 1,-2-2 0,-1 2 0,-1-3 0,-2 1 1,-13-1 0,16 9 1,-16-9 0,6 22 0,-9-5 1,6 9-1,-8 5 1,5 6-1,-4 2 0,4 2-1,-4-2 0,4-3-1,0-4 0,0-8-2,1-2 0,-1-22-1,16 23-1,-16-23-1,26 5 0,-11-11 1,6 6 0,0-6 2,1 3 1,-5 2 1,-4 1 1,-13 0 2,0 0 0,-3 13 0,-16-9 1,-7 2-1,-9-5-1,-3 4 1,-2-5-2,5 0 0,1-2-1,8-1-2,9 5-3,-2-15-18,19 13-13,0-15-2,0 15-1,22-30 1</inkml:trace>
  <inkml:trace contextRef="#ctx0" brushRef="#br0" timeOffset="811">745 35 53,'-9'-19'35,"9"19"1,-11-17-2,11 17-21,1 17-4,2 9-2,-9 5-1,8 10-2,-7 9-1,5 9 0,-1-1 0,-1 4 0,2-3-2,-1 1 1,-2-7-1,3-4 1,0-7-2,0-4 1,0-6-1,2-9 0,-4-6 0,2-17-1,0 15-1,0-15-1,-3-15-2,-1-8-7,15 7-25,-11-10-1,12 6-1,-3-10 1</inkml:trace>
  <inkml:trace contextRef="#ctx0" brushRef="#br0" timeOffset="1357">1098 229 58,'25'0'35,"-25"0"-1,0 0-5,0 0-18,-3 20-3,-20-17-3,0 6-1,-12-4 0,0 3-1,-6-4-1,6 3 0,-1-4-1,7 1 0,4-1 0,6-1-1,6-1-1,13-1-1,0 0-1,-20-4-3,20 4-9,0 0-22,0 0 1,0 0-1,14-12 1</inkml:trace>
  <inkml:trace contextRef="#ctx0" brushRef="#br0" timeOffset="1716">1060 418 58,'0'0'36,"0"0"0,6 21-1,-6-21-21,-13 3-8,-9 2-1,1 7-1,-10-8-1,-5 3 0,-11-4-1,2 0-1,-3-3-1,5-3-2,9 11-15,4-14-20,30 6-2,-13-6 0,30 5-1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17.2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257 29 37,'0'0'32,"16"-11"2,-16 11 0,6-19-19,-6 19-3,0 0-3,-17 0-3,-7-2-1,0 8-2,-8-3-1,0 0 0,-3 0-1,3 0-1,3 1 1,7-4 0,5 2-1,17-2 1,-15 8 1,15-8-1,0 0 0,12 18 1,-12-18 0,16 20 0,-16-20 0,13 26 0,-9-8-1,-1 4 1,-1 4-1,-1 3 1,-2 3-1,-1 1 0,-1-1 0,2 3 0,-2-1 0,1-1 0,0-2 0,0 1-1,2-6 0,0-4 1,0-2-1,4-4 0,-4-16 0,0 21 0,0-21-1,0 0-1,0 0-1,0-27-3,0 27-11,0-36-22,12 16-1,-8-8 0,12 8 1</inkml:trace>
  <inkml:trace contextRef="#ctx0" brushRef="#br0" timeOffset="483">299 274 76,'0'0'36,"-8"13"0,-20-13 0,11 10-32,-17-4-1,-1-3-3,0 7-13,-8-17-23,11-1 0,2-11-3,11-1 1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19.8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275 19 54,'12'-17'36,"-12"17"0,0 0-1,0 0-24,-35-1-3,13 8-1,-13-4-2,1 4-2,-7-1 0,6 1-2,-1-1 0,10 1 0,6-4-2,20-3 0,0 0-1,0 0 1,17 4-1,2-10 0,2 1 1,1-3 0,-2 1 1,-3 3 0,-3-2 0,-14 6 1,14-1 1,-14 1-1,0 17 1,-3-1-1,-4 4 2,1 8-1,-3 5 0,4 6-1,2-1 0,0 4 0,2-3-1,2-3 1,2-3-3,2-8 1,1-5-2,-6-20 1,19 17-1,-19-17 0,23-1 0,-23 1 1,21-7 1,-21 7 0,17-5 1,-17 5 1,0 0 0,0 0 0,-10 13 0,-6-7 0,-1 0 0,-6-2 0,-5-1-1,5-3-1,-2-1 0,-1-5-3,26 6-8,-32-7-25,32 7 1,-5-16-2,5 16 0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0.6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 31 70,'8'-19'36,"-8"19"0,5-13-6,-5 13-20,0 16-1,2 6-3,-7 0-1,2 11-1,-4 5 0,4 9-1,-5 1 0,7 7-2,-4-3 0,4 1 0,-1-4-1,0-3 1,1-7-2,-2-4 1,3-8 0,-2-7-1,1-7 1,1-13-1,0 0-1,0 0-2,0 0-4,7-33-17,6 19-15,-2-13 1,9 8-2,-7-11 3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1.1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322-2 69,'0'0'35,"16"0"1,-16 0 0,0 0-28,-26 1-2,1 2-2,-11-1-1,0 2-1,-6-1 1,2-1-2,3 1 0,6 0-2,8 1-1,6-2-2,17-2-6,-14 5-28,14-5 2,19-1-3,0 2 2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1.3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360 0 83,'-3'15'39,"3"-15"-3,-29 5-7,13 8-23,-17-7-2,-3 6 0,-3-7-2,-3 6-1,1-4-2,4-4 0,7-3-3,2-7-2,28 7-20,-24-12-11,24 12 0,-3-28-2,13 14 2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1.7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153 34 74,'-5'-29'38,"5"29"0,-13-6 0,13 25-30,-12 0-2,7 21 0,-5 7-3,-1 10-1,-2 12 1,5 5-2,-4 0-1,2-8 0,1-3 0,-2-11-2,4-11 0,-2-10-2,9-9-6,-18-22-29,18 0 1,10-18-3,5 3 1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2.4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259 2 53,'0'0'35,"17"-2"-1,-17 2 0,18 0-22,-18 0-1,-13 4-4,-9-1-2,0 10-2,-11-2 0,-2 0-1,-1 1 0,1-1-1,2-3 0,10-1 0,3-6 0,20-1-1,-18 5 1,18-5 0,0 0 0,16 9 1,-16-9-1,18 10 0,-18-10 0,13 14 1,-13-14-1,8 25 0,-11-9 0,2 6-1,-2 2 1,2 7-1,-7 2 1,3 6-1,2-1 1,-3 1-1,2-2 0,-2-1 1,3-4-1,-3-6 0,3 0-1,2-7 2,-2-6-1,3-13 0,-3 15-1,3-15-1,0 0-2,2-15-2,-2 15-9,4-25-24,13 12 0,-5-17-1,11 11 2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2.9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259 0 71,'0'0'35,"0"0"1,0 0-8,-13 2-20,-4 9-3,-14-4-2,-2-2-2,-1 18-14,-5-29-22,5 4 0,2-11-3,6-5 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2:06.6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274 179 52,'3'-26'36,"-4"-3"-1,1 6 1,-7-6-11,5 10-19,-6-4-3,-1 8 1,-4 2-2,0 11 0,-4 3 0,4 9 0,-8 5 0,5 6-1,1 5 1,2 8 0,0 2 0,7 7 0,-1 2-1,4-2 0,1 2 0,5 3 0,-6-2 0,5 1-1,-4-4 0,2-2 1,0-2-1,-3 0 0,2-2 0,-2-5 1,3-1-2,0-8 0,0 0-1,-3-9-3,7 9-12,-4-23-22,0 0 1,0 0-2,25-21 2</inkml:trace>
  <inkml:trace contextRef="#ctx0" brushRef="#br0" timeOffset="375">257 461 68,'-11'-14'34,"-7"18"-1,-8 3 0,0-1-25,-4 7-12,-16-7-25,10 2-2,1-10-2,6-4-1</inkml:trace>
  <inkml:trace contextRef="#ctx0" brushRef="#br0" timeOffset="687">345 523 83,'0'0'35,"-17"18"0,17-18-8,-13 30-22,4-8-2,5 11-1,-5-1 0,6 4-1,3-6 0,5 1-1,2-8 0,7-7 1,2-9-1,3-7 1,0-10 0,0-6 0,-6-10 0,-2-9 1,-6-5-1,-5-1 0,-6 1-1,-7 5 1,-5 9-1,0 9-1,-4 17-2,-4 4-7,9 21-26,-1-1 0,10 8 0,0-6-1</inkml:trace>
  <inkml:trace contextRef="#ctx0" brushRef="#br0" timeOffset="1092">524 542 82,'-4'26'36,"0"-1"-1,8 11-3,-7-6-29,6 8 0,-4-5-1,1-4-1,0-7-1,-2-9 0,2-13 1,0 0-1,-6-22 0,8-4 1,-1-9 1,2-1-1,4-6 1,4 3 0,0 3 0,2 6-1,3 8 0,-2 5-3,4 15-3,-18 2-12,21 2-20,-21-2 0,26 14 0,-26-14 1</inkml:trace>
  <inkml:trace contextRef="#ctx0" brushRef="#br0" timeOffset="1342">706 526 75,'0'0'36,"0"0"-1,0 0 2,-4 15-29,11 9-3,-7 1-2,2 7-1,1 2-1,-3 3 0,1-1-1,-4-7-1,3-5-1,0-24-1,-6 18 0,6-18 0,-8-23 0,8-2 1,4-5 2,0-5 0,5-3 2,8 1 0,-4 2 1,9 10 0,-5 1 1,2 18-1,-1 7-1,-1 14-1,-4 11 0,-2 6-1,-3 4 0,-4 0 0,-3 0-1,-1-5-1,-2-4 0,-4-14-1,6-13 0,0 0 1,0 0-1,-12-23 2,15 0 0,4-5 2,2-5 1,4 4 1,0-6 1,3 9 0,0 0 0,1 12-1,-2 4 0,1 15-1,-2 8-1,-2 14 0,-1 4-1,-5 7 0,-2 5-2,-4-4-1,5 11-13,-13-26-22,8-1 1,0-23-3,0 0 2</inkml:trace>
  <inkml:trace contextRef="#ctx0" brushRef="#br0" timeOffset="1904">1102 505 85,'0'0'36,"-14"18"-1,14 10 0,-7-1-32,1 9-1,2 2 0,4 4-1,5-3-1,4-8-1,3-3 0,1-13-1,4-8 1,-1-13 0,1-8 0,-7-11 1,3-9 0,-1-7 0,-4-7 2,3 8 0,-7-1 1,2 11-1,-3 2 1,-3 28-1,7-13 0,-4 31 0,-3 8 0,1 7-2,1 5-1,2 2-1,3 9-3,-10-18-25,16 2-6,0-17-2,7-9 0</inkml:trace>
  <inkml:trace contextRef="#ctx0" brushRef="#br0" timeOffset="2247">1400 47 69,'-2'-29'38,"5"16"-1,-3 13 1,8 19-18,-6 9-17,-2 16 0,-2 6 0,2 12-2,-5 3 1,1 9-1,-2-2 0,0-5-1,1-7 0,-1-7 1,0-6-2,-1-11-1,4-1-2,-6-16-2,16 6-22,-7-25-11,0 0 2,0 0-2</inkml:trace>
  <inkml:trace contextRef="#ctx0" brushRef="#br0" timeOffset="2590">1674 578 67,'0'-14'36,"0"14"-1,-2-31 1,2 31-26,-2-31-3,2 31-2,-13-19-1,13 19-2,-26 11 0,10 10 0,-3 5-2,2 11 0,0 2-1,-1 6 0,5 2-1,8-8 1,3-3 0,7-10-1,5-9 0,6-11 2,5-10 0,2-9 0,2-9 2,-2-4-1,-1-6 1,-2 6 0,-1 1 1,-3 5-1,-5 4-1,-11 16 1,20-3-2,-20 3 1,19 22-1,-10-9 0,1 0-1,3-3-1,3-3-1,-8-22-22,16-3-13,0-14 0,12-10-2,3-17 1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3.9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3037 131 30,'26'1'32,"-4"-4"2,2 5-1,-8-18-15,10 24-7,-26-8-1,15-2-2,-15 2-3,-16 7-1,-9-7 0,-9 3-2,-20-10 1,-11 7 0,-15-7 0,-8 2-1,-12-5 0,-6 4 0,-4-5 0,0 6-1,-3-1 0,3 3 0,3 0 0,1 3 0,3-1-1,7 1 1,4-2-1,2-1 0,6 2 1,3-1-1,1-2 0,2 2 0,1 2 1,2 0-1,1 0 0,1 0 1,2 0-1,-1-4 1,-2-3-1,0 3 0,0-2 0,-3 0 0,-4-2 0,3 4 0,4 4 0,7 1 0,7 2 1,9 0-1,9 3 0,11-1-1,17-1 0,14-4-4,13 13-14,6-21-22,24 5 0,7-14-2,12-4 0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6.2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247-3 58,'0'0'36,"20"2"-1,-20-2 1,0 0-25,0 0-5,-16 19 0,-7-14-2,-8 3-1,-4-2-1,0 0 0,-3-5 0,8 1-2,4-2 0,7 0 0,19 0-1,-14-2 0,14 2 0,18 0 0,-5 3-1,5-3 1,-1 0 0,1 0 1,-4 2 0,-1 0 0,-13-2 1,21 13 1,-21-13-1,8 32 1,-8-9 0,0 11 0,-2 0 0,-1 5-1,-2 5 0,4 3 0,-1-3 0,1 0-1,-1-2 0,2-9-1,0-4-1,0-7 1,3-3-2,-3-19 0,0 0 0,0 0 0,19-3 0,-19 3 1,22-22 0,-9 6 2,0 2 0,-13 14 1,21-20 0,-21 20 1,0 0-1,0 0 1,0 0-1,-25 5 1,2-2-1,-4 0-1,-2-3 0,0-4-1,4 1-2,-1-17-7,26 20-24,-17-20-3,17 20-2,2-28 1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7.1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101 58 55,'1'-16'37,"-7"-1"-2,6 17-2,-6-26-20,6 26-5,0 0 0,-10 26-4,0 3 1,2 10-2,-2 8 1,3 11-2,-2 4 0,3 5-1,-3 1 0,3-1 0,2-8 0,1-1-1,0-9 1,1-5-1,1-9 0,-1-9 0,2-6 0,0-20-1,2 18-1,-2-18 0,3-18-3,-3-4-1,0 22-12,9-40-21,4 17 1,-7-12-2,11 12 2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7.6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344 11 57,'0'0'36,"30"-11"-1,-30 11 1,27-1-24,-27 1-4,0 0-2,-31 1-2,0 2-1,-8-3-1,-10 3 0,-2-2-1,2-1 0,5 2-1,1-1-1,16 3 0,5-3-2,22-1-1,-18 2-6,33 7-21,-15-9-5,25-7-3,-12 2 3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7.8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399 0 70,'15'24'37,"-15"-24"0,-20 20 0,-5-14-31,-2 7-1,-13-7-1,0 2-1,-6-3-2,0-5-1,5 1-3,-1-11-8,17 7-27,-3-10 0,10 3-2,2-8 1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2:29.5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342 55 58,'-6'-26'36,"6"12"0,-7-3-1,7 17-23,0 0-4,0 0-2,0 0 1,-5 29-3,1-3 0,3 12-1,-7 2 0,4 5-2,0 1 1,0 3 0,-4-3-2,4-4 1,0-4-1,-1-1 0,1-4 1,0-8-1,2-3 0,1-3 0,-1-6 0,2-13-1,0 13-1,0-13-1,0 0-1,3-14-1,-3 14-2,10-25-4,9 25-10,-16-18-16,17 11 0,-8-8 0,9 15 8,-8-13 19,10 10 6,-1 5 7,-8-11 12,9 13 18,-23-4 3,28 6-1,-28-6-5,13 16-16,-13-16-5,-19 22-2,-3-10-2,-4 1-1,-10-4-1,-4 1 0,-7-7-1,0-3-1,-2-2 0,3-3-3,4 0-1,-4-14-14,22 15-22,-2-14 0,26 18-2,-19-35-1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4:06.4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266 144 50,'0'0'33,"0"0"-1,-5 14-5,-16-15-18,7 9-3,-16-6 0,4 5-2,-7-5-1,5 2-1,2-3 0,6 1-1,4-4 0,16 2 1,-15-1-1,15 1 0,0 0 1,0 0 0,0 0 0,16 16 0,-16-16 2,3 24-2,-4-6 1,-1 6-1,-4 5 0,2 5 0,-2 2 0,2 4-1,0-1 0,-1 2 1,1-2-2,0-1 1,1-4 0,0-2 0,0-4-1,1-4 0,2-5 1,0-3-1,0-2 0,0-14 0,3 18 0,-3-18 0,0 0 0,12 14 0,-12-14 0,14 6 0,-14-6 1,21 3-1,-7 0 0,5-2 0,1 2 0,5-1 0,0 2-1,-2-4-1,1 4-2,-9-14-7,11 10-27,-20-19 0,-6 19-2,8-37 2</inkml:trace>
  <inkml:trace contextRef="#ctx0" brushRef="#br0" timeOffset="546">267 410 71,'0'0'35,"-23"-13"0,10 19-5,-18-9-26,7 6-2,-1 0-2,-2-5-6,12 9-28,-4-7 1,19 0-3,-14-2 2</inkml:trace>
  <inkml:trace contextRef="#ctx0" brushRef="#br0" timeOffset="874">397 385 68,'0'0'36,"5"19"0,11 7-1,-8-3-28,11 16-2,-1-1-1,11 16-1,-6-7-1,3 1 0,-1-4-2,-4-7-1,-2-6-3,-19-31-6,29 14-26,-29-33 0,4-3-1,-6-18 1</inkml:trace>
  <inkml:trace contextRef="#ctx0" brushRef="#br0" timeOffset="1061">631 429 63,'0'-13'34,"0"13"1,0 0 0,-28 6-26,21 20-2,-12 0-2,3 13 0,-6-3-1,1 9-1,-4 0-1,2-5-1,1-2-2,0-8-2,9-1-2,-8-25-15,12 11-18,9-15 1,0 0-1,6-25 0</inkml:trace>
  <inkml:trace contextRef="#ctx0" brushRef="#br0" timeOffset="1498">922 459 52,'-6'-22'34,"6"22"-1,-11-21 1,11 21-23,-21-7-2,8 14-3,-7 1-2,4 14 0,-4 1-2,1 11 0,2 2-1,2 3-1,8-3 0,3 0 0,4-7-1,4-7 0,5-5 0,-9-17 1,26 3-1,-12-19 0,4-4 1,-3-8-1,-2-6 1,1-4 1,-6 2 0,1 7 0,-6 3 1,1 10 0,-4 16 0,0 0 1,6 19-1,0 13-1,0 2 1,1 10-2,0 1 0,-1-2-2,5 3-4,-11-24-17,11 6-15,-11-28 1,17 8-1,-13-25 0</inkml:trace>
  <inkml:trace contextRef="#ctx0" brushRef="#br0" timeOffset="1888">996 477 69,'0'0'35,"12"24"-2,-2 8-9,-5-5-19,6 10-3,-6-8 1,1 0-1,-3-8-2,-3-5 0,0-16-1,0 0 1,0 0-1,-17-20 2,12-5 0,5-4 0,0-5 2,8 2 0,0-2 1,8 8 0,-1 0 0,8 10-1,-4 6 1,5 12-2,-2 9 0,0 8-1,-2 6 0,0 10-1,-2 5 0,-8 1-1,-1-1-1,-9-7-1,3-4-1,-14-11 0,11-18-1,-14 1 0,14-1 0,-7-38 1,12 12 2,3-10 2,5-1 1,7 2 1,0 0 2,5 13 0,-6-2 1,5 12-1,-5 5 0,2 19-1,-4 4-1,-3 11 0,-2 6-1,0 6 0,-4 8-1,-5-5-1,0 4-3,-12-20-7,15 4-27,-6-30 1,-3 15-1,2-30 0</inkml:trace>
  <inkml:trace contextRef="#ctx0" brushRef="#br0" timeOffset="2418">1554 411 70,'0'0'38,"13"-13"0,0 29-1,-9 3-27,9 19-5,-7 4-1,1 16-1,-2 2-1,-1 7 0,-5 4-1,-1-9 0,-2 0 0,1-8-1,-1-5 0,-2-11-1,1-7-1,-3-10-3,6 0-7,-14-22-27,16 1 2,-13-25-2,15 4 1</inkml:trace>
  <inkml:trace contextRef="#ctx0" brushRef="#br0" timeOffset="2668">1606 568 71,'17'-34'37,"11"20"0,-8-8 0,11 15-31,-8 3-1,6 14-1,-10 3-2,1 13 0,-10 9-2,-3 5 0,-10 6-1,-7-2-1,-7 4-2,-14-18-4,7 9-23,-17-30-5,11-6-2,-5-22 1</inkml:trace>
  <inkml:trace contextRef="#ctx0" brushRef="#br0" timeOffset="3011">1876 0 63,'-11'19'36,"11"-19"-2,2 18 1,-2-5-27,10 17-3,-6 2 1,5 16-2,-2 5-1,6 12 0,-4 3 0,0 5-1,-5-5-1,0 0 1,-4-9-2,0-7 1,0-7-2,-2-12 0,0-7-2,-7-13-3,14 6-14,-13-32-18,8 13 1,12-38-1,-2 12 0</inkml:trace>
  <inkml:trace contextRef="#ctx0" brushRef="#br0" timeOffset="3339">2023 550 54,'0'0'33,"0"0"-6,3 21-3,-3-21-15,15 10 0,-15-10 0,30 4-1,-14-8-3,10 4-1,-8-9 0,8-1 0,-6-7-1,0-2-1,-7 0 0,-3-1 0,-7-1 0,-6 3-1,-7 5 0,-7 2-1,-5 11 1,-4 11-1,0 9 1,0 7 0,3 9-1,2 8 1,7 1-1,7 0 0,10-1 0,10-3 0,8-11-1,11-8 0,6-7-1,1-18-1,9 3-7,-16-28-28,16-4 1,-11-17-1,-1-4-1</inkml:trace>
  <inkml:trace contextRef="#ctx0" brushRef="#br0" timeOffset="6583">2729 469 77,'-12'-16'37,"12"16"-2,0 0 1,0 0-35,-17 5-1,17-5-5,-10 13-21,10-13-8,-13 8-1,13-8-2</inkml:trace>
  <inkml:trace contextRef="#ctx0" brushRef="#br0" timeOffset="6739">2712 626 69,'0'0'36,"-3"26"-1,3-26 1,-16 26-31,16-26-3,-18 20 0,18-20-3,-27 3-7,27-3-27,-23-13 1,15-2-3,1-5 0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4:18.54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311 26 64,'0'-16'36,"0"16"-2,-22-6-1,-5-3-26,2 16-4,-2-5 1,-2 8-1,-1-2-1,7 1 0,-2-2-1,9 2 1,3-5 0,13-4 0,0 0 0,0 0 0,-13 8 0,13-8 0,0 0 0,-1 24 0,-2-7-1,1 10 0,-2 4 1,0 9-1,-3 3 1,2 2-1,1 3-1,0-4 1,1-2-1,0-5 1,0-5-1,2-3 0,-2-7 1,1 0-2,1-6 1,1-16-1,-2 21 0,2-21-2,0 0-1,0 0-3,0 0-5,0 0-26,0 0 0,-7-29-1,13 12 2</inkml:trace>
  <inkml:trace contextRef="#ctx0" brushRef="#br0" timeOffset="468">220 276 76,'-25'-6'36,"12"19"-2,-10-11-5,12 14-25,-12-4-4,-3-2-2,6 11-17,-4-21-15,12 1 0,-4-11-2,16 10-1</inkml:trace>
  <inkml:trace contextRef="#ctx0" brushRef="#br0" timeOffset="921">488 154 79,'0'0'40,"0"0"-2,0 0 0,0 0-31,-9 13-6,9-13-1,-17 15-1,4-12-4,7 16-24,-10-17-7,12 11-2,4-13-1</inkml:trace>
  <inkml:trace contextRef="#ctx0" brushRef="#br0" timeOffset="1139">466 479 50,'4'19'37,"-4"-4"-1,0-15 0,-12 33-13,-4-26-18,16-7-2,-23 20-3,10-20-6,13 0-29,0 0 0,0 0-3,0 0 1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4:21.3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128 135 61,'0'0'36,"-3"-14"1,3 14-1,0 0-21,7 14-10,-13 2 0,11 14-1,-8 4-1,-2 8-1,4 5 0,-4 7 0,4-2-1,-3-1 0,2-6-1,-4-10 0,8-4-2,-5-10-1,4-1-6,-1-20-29,0 0 1,0 0-2,-7-20 0</inkml:trace>
  <inkml:trace contextRef="#ctx0" brushRef="#br0" timeOffset="281">-7 170 64,'1'-14'35,"-2"-5"0,1 19-6,13-30-20,3 17-3,-3-11 0,14 7-1,-4-3-2,7 6 0,0 1-1,1 8 0,0 5-1,0 11 0,-5 9 1,-4 9-2,-7 6 0,-3 6 0,-11 5 0,-2-1-1,-13 1 1,-6-10-2,-5-2-2,-9-15-1,8 7-8,-9-23-24,13 2 0,1-16 0,21 11 0</inkml:trace>
  <inkml:trace contextRef="#ctx0" brushRef="#br0" timeOffset="608">437 158 76,'0'0'39,"0"0"-3,8 16 1,-7 10-33,-7 5-1,2 9 0,-5 2-1,0 8 0,-2-3-1,2-3-1,0-9-1,0-9-1,5-7 0,4-19-1,0 0 0,0 0-1,-6-29 1,9-5 1,3-5 1,0-10 0,2-3 3,4 5 0,-3 0 1,4 9 1,-7 4-1,6 18 1,-12 16-1,17 0 0,-8 22 0,4 12-1,1 8-1,3 9-1,-2 4 1,1 3-1,2-2 0,-5-9-2,0-6-1,-8-16-5,12 2-25,-17-27-5,0 0 0,18-23-2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4:22.4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58 0 72,'0'0'37,"0"0"-2,0 0 1,0 0-32,0 0 0,0 0-1,-7 23-1,3 3 0,-5 4-1,0 11 1,-2 2-1,2 7 1,3-1-1,3 1 0,3-2-1,9-6 1,2-4 0,7-8-1,9-10 1,7-5-1,0-9 0,3-11 0,2-11 0,-5-11 0,-3-12-1,-8-10 1,-12-3 0,-9-5-1,-8 2 0,-10 4 1,-8 5-1,-5 11 1,-2 12 0,-1 10 0,5 9 0,2 10 1,5 7 0,6 8-1,8 6 1,6 7 0,6 5 0,8 5 0,3 2-1,5 5 1,1 1 0,2-2 0,-1 0-1,-2-7 0,-3-2-2,-6-8 0,0 0-2,-6-20-9,11 7-24,-18-20-1,18 6-1,-18-6-1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2:20.7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300 18 78,'0'0'35,"0"0"0,0 0 0,0 0-28,0 0-2,-28-9-2,-6 9 0,-4 0-2,-4-2 1,0 4-1,1-2 1,7 3-1,8-2 0,10 4-1,16-5 1,0 0 0,-4 13 0,4-13 0,0 0 0,16 11-1,-16-11 1,0 0 0,10 18 1,-7-5-1,-2 5 0,4 5-1,-1 9 2,0 4-1,-1 5 0,2 5 0,-2-1 0,1 0 0,-1-3-1,0-2 2,-5-8-2,4-6 0,-1-1 1,-1-9-1,0 0-1,0-16-1,2 13-1,-2-13-3,0 0-18,0 0-15,7-23-1,-6 2 0,10 4 1</inkml:trace>
  <inkml:trace contextRef="#ctx0" brushRef="#br0" timeOffset="437">243 267 89,'8'-17'37,"-8"17"-2,-26 1 1,12 6-34,-13-1-2,-5-3-4,12 4-31,-12-10 1,8 2-3,2-11-1</inkml:trace>
  <inkml:trace contextRef="#ctx0" brushRef="#br0" timeOffset="1046">384 473 88,'0'0'37,"-7"35"0,-6-13 0,8 10-32,-8-3-2,0 7-1,-4-2-2,-4-11-3,7 11-11,-5-24-23,19-10 0,-13 4-1,13-4 0</inkml:trace>
  <inkml:trace contextRef="#ctx0" brushRef="#br0" timeOffset="1545">959 21 75,'15'-22'35,"-15"22"0,0 0 0,-18 0-27,-9-2-3,-3 11-1,-6-2-2,2 2 0,-2-3 0,5 0-1,5-2 0,7-1 0,19-3 1,-16 6-1,16-6 0,0 0 1,0 0 0,10 22 0,-10-22-1,9 29 1,-6-9-1,1 9 0,-1 4 0,-1 3 0,-1 2 0,2 0 0,-2 0 0,2 1-1,0-2 1,0-4-1,0-5 0,0 0 1,0-5-1,-2-4-1,1-4 0,-2-15-2,0 13-2,-10-28-14,10 15-20,-5-31 1,13 15-2,-5-16 1</inkml:trace>
  <inkml:trace contextRef="#ctx0" brushRef="#br0" timeOffset="1935">937 269 76,'0'0'37,"0"0"-3,-39 1-1,11 12-27,-8-6-5,1 1-3,6 3-32,-4-6 2,13-1-5,20-4 3</inkml:trace>
  <inkml:trace contextRef="#ctx0" brushRef="#br0" timeOffset="2216">1034 391 88,'0'0'38,"3"21"0,1 3 1,-10 1-33,11 12-1,-5 1-1,3 2-2,-1 0-2,0-5-2,4 4-6,-12-21-29,12-2-2,-6-16 0,0 0-2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4:23.6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36 125 60,'-25'3'35,"25"-3"-5,-14 1 5,14-1-24,0 0-2,0 0-2,0 0-1,22 12-1,-3-11-1,14 7-1,7-8 0,8 3 0,8-3-1,6 0 0,3-2-1,-5 1 1,-8-4-1,-8 2-1,-9 0 0,-12-3-2,-8 4 0,-15 2-1,0 0-2,-28-21-6,28 21-24,-32-6-3,19 7 0,-9-9 0</inkml:trace>
  <inkml:trace contextRef="#ctx0" brushRef="#br0" timeOffset="327">306-8 55,'-13'-2'36,"13"2"-3,0 0 2,19 14-22,-19-14-6,30 8-1,-11-3 0,12 7-2,-1-3 0,4 5-1,-5 1 0,3 4 0,-6 0-1,-7 7-1,-9 0 0,-10 2-1,-11 0 0,-11 0 0,-6 2-2,-7-5 0,-4 3-3,-12-22-17,19 9-16,-6-11-1,21 3-1,-5-11 0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4:25.9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143 91 76,'-7'-29'36,"7"29"0,-2-22-9,2 22-19,0 0-2,0 0-1,9 24-1,-9 8-1,0 7 0,0 11-1,0 4 0,-1 8 0,-1 1-2,-1-3 1,0-6 0,2-9 0,-4-10-2,1-8 0,1-7-2,3-20-1,-6 17-4,-9-33-30,16 3 0,-7-16-1,9 4 1</inkml:trace>
  <inkml:trace contextRef="#ctx0" brushRef="#br0" timeOffset="296">0 33 63,'0'0'35,"13"-23"-1,13 18 1,-3-2-28,15 11-2,-4 1 0,7 8-2,-2 1 0,1 11-1,-8 3-1,-2 7 0,-12 2 0,-12 3 0,-8 4-1,-9-4 0,-8-3-1,-7-3 0,-3-6-1,-6-11-2,11 7-6,-13-23-26,20 2 0,-2-15-1,19 12 0</inkml:trace>
  <inkml:trace contextRef="#ctx0" brushRef="#br0" timeOffset="702">538 159 76,'-6'-17'37,"6"17"-1,0 0 1,0 0-31,0 0-1,9 35-1,-5-4-2,5 10 0,-1 6 0,2 5-1,3 2-1,-4-3 0,0-4-2,-3-11-1,2-5-4,-8-31-28,0 0-2,0 0-1,21-28 0</inkml:trace>
  <inkml:trace contextRef="#ctx0" brushRef="#br0" timeOffset="920">779 53 72,'3'-30'36,"-3"30"0,0 0 2,9 22-30,-15 5-3,0 17-1,-8 4 0,1 9-1,-3 3 0,0 0-1,-1-3-1,4-6-1,0-6 0,4-8-2,2-8-1,-3-16-6,18 4-29,-8-17 0,0 0-1,13-35 0</inkml:trace>
  <inkml:trace contextRef="#ctx0" brushRef="#br0" timeOffset="1404">1021 202 63,'-20'0'36,"20"0"-1,0 0 2,0 0-29,0 0-1,23-1-1,-9-5-3,8 3 0,-2-3-1,2 3 0,-3-3-1,-2 5 0,-17 1 0,20 9 0,-17 4-1,-3 6 1,-4 6-1,1 4 1,-4 3-1,1 0 1,0-1-1,0-4-1,2-5 0,0-4-2,4 1-4,0-19-31,0 0 1,0 0-2,23-19 0</inkml:trace>
  <inkml:trace contextRef="#ctx0" brushRef="#br0" timeOffset="1825">1515 100 55,'3'-13'36,"-3"13"-1,0 0 1,0 0-19,-21 13-13,10 6 0,-3 2 0,1 8-1,-4 1-1,4 8 0,4 2-1,6 1 0,6 1 0,7-7-1,7-3 0,9-4 0,8-8 0,5-11 0,3-6 0,0-11 0,0-12 0,-6-16 0,-3-8 0,-11-9 0,-8-2-1,-15-2 1,-12 2-1,-9 5 1,-8 12 0,-2 15 0,-6 12 0,6 16 0,2 8 1,8 12 0,6 8 1,13 10-2,6 5 2,6 7-1,4 5 0,4 3 0,2 1-1,1-4 1,-2-3-1,-1-8-1,-2-9 0,-4-7-2,2-4-3,-13-29-26,12 15-5,-12-15-2,14-25-1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4:43.4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141 79 66,'0'0'37,"-9"-28"-6,9 28-2,0 0-20,0 0-2,0 0-1,0 0-1,3 23-1,-2 2-1,-3 4 0,3 11-1,-4 6 0,2 6 0,-1 0-1,-2 6 0,1-5 0,-1-1-1,2-3 1,-1-11-1,-1-7 0,4-7 0,-2-6-1,2-18-1,0 0-2,0 0-3,0 0-23,-7-29-8,14 11 0,-9-14-1</inkml:trace>
  <inkml:trace contextRef="#ctx0" brushRef="#br0" timeOffset="390">22 103 39,'0'0'32,"-17"-11"1,17 11 0,-6-16-23,6 16-2,10-18-1,3 17-1,-7-12 0,16 7-2,-2-5-1,7 5 0,2-3 0,6 3-1,0 1 0,2 5-1,-5 0 0,-1 7 0,-1 9-1,-5 5 0,-6 5 0,-6 6 0,-9 4 1,-5 2-1,-8-2 0,-9 0 0,-9-7 0,-8-9 0,-1-1-1,-5-9-2,8 3-3,-7-18-23,18 10-6,2-8-1,20 3-1</inkml:trace>
  <inkml:trace contextRef="#ctx0" brushRef="#br0" timeOffset="812">344 364 64,'0'0'35,"0"0"-1,0 0-4,-2 25-23,-1-4-3,8 16 0,-7-3-1,6 9 0,-2-4-2,2-3 0,1-4-1,-3-7 1,0-9-1,-2-16 0,0 0 1,-4-22 0,-1-4-1,5-6 1,-1-4 0,4-3-1,2 0 1,6 3 0,0 9-2,7 4 0,0 8-1,-3-3-10,12 19-24,-9-5 0,5 8-1,-7-3 1</inkml:trace>
  <inkml:trace contextRef="#ctx0" brushRef="#br0" timeOffset="1124">568 369 54,'-14'1'35,"9"12"-1,-4 1 0,7 10-23,-4 2-8,6 8 0,-6-1 0,6 5-2,1-4 0,4-3-1,3-7 0,6-6 0,0-11 0,5-7 1,1-9-1,-1-10 0,-2-8 1,-4-8-1,-4-6 1,-5 0-1,-5 1 1,-6 4-1,-8 2 0,-2 11 1,-5 6-2,-1 11 0,0 12-2,-5-6-10,15 17-21,-3-4 0,15 8-2,1-7 1</inkml:trace>
  <inkml:trace contextRef="#ctx0" brushRef="#br0" timeOffset="1482">730 361 52,'0'0'35,"0"0"0,0 0-1,-9 22-19,11 8-12,-5 4 1,7 7 0,-4 1-2,6 0 0,3-3-1,-2-7-1,5-8 0,2-11 1,2-11-2,1-11 2,-1-11-2,2-9 1,-5-10 0,-2-4 0,-3-5-1,-8 1 0,-2 5-2,-9-3-7,14 18-23,-17-2-1,10 16-3,4 13 3</inkml:trace>
  <inkml:trace contextRef="#ctx0" brushRef="#br0" timeOffset="1826">1010 498 52,'0'0'35,"24"0"-2,-24 0 2,35-13-25,-22-4-1,9 6-3,-9-5-1,1 3-1,-5-2-2,-9 15-1,9-24 0,-9 24 0,-15-15-1,-2 15 0,-3 5 0,-4 6 0,3 8 0,-4 6 0,6 3 0,6 6 1,9 2-1,8 0 1,9-2-1,7-6 0,4-7-1,3-9-1,6-1-1,-11-29-14,13 9-20,-12-21 1,6-1-2,-7-12 1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4:46.3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40 214 68,'0'0'36,"-11"-16"0,11 16-5,-5 15-23,7 12-2,-8-4-1,6 16-1,-4 4-1,2 6 0,0 0-2,-1-3 0,3-6-2,-2-13-1,2-3-1,0-24-6,0 0-24,-7-33-4,11 3 0,-7-20 1</inkml:trace>
  <inkml:trace contextRef="#ctx0" brushRef="#br0" timeOffset="203">48 61 54,'4'-35'31,"2"13"-2,-3 4-5,-3 18-37,0 0-16,0 0-2,17 4-1,-17-4 2</inkml:trace>
  <inkml:trace contextRef="#ctx0" brushRef="#br0" timeOffset="593">325 249 68,'0'0'35,"-19"13"-1,-10-7 1,9 7-32,-8 1 0,4 5 0,-5-3 0,12 5-1,1-2 0,13 1 0,6-3-1,11 0 1,4-4-1,3 0 0,-2-5 0,0 4-1,-6-3-1,-13-9 1,11 20 0,-11-20-1,-16 26 0,2-12 0,-3 3 0,-5-4-1,3 5-5,-14-15-29,17-2 1,-3-8-2,19 7 0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4:47.8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28 435 74,'-18'-30'37,"18"30"-2,-11-21-5,11 21-23,0 0-1,3 19-1,-3 2-1,7 8-1,-6 7 0,8 7-1,-2 5-1,2 0-1,1 0 0,-4-10-2,1-4-2,-7-18-5,15 0-28,-15-16 0,7-20-2,-7-7 2</inkml:trace>
  <inkml:trace contextRef="#ctx0" brushRef="#br0" timeOffset="234">181 370 68,'0'0'35,"0"0"0,-10 22-7,-4-6-20,9 13-2,-9-1-1,8 13 0,-7 1-1,7 2-2,-2-1-1,0-5-1,4-1-2,-6-18-6,16 9-28,-6-28 0,0 0-2,0 0 1</inkml:trace>
  <inkml:trace contextRef="#ctx0" brushRef="#br0" timeOffset="624">414 463 63,'-3'-23'34,"3"23"-1,-17-10 1,17 10-30,0 0 1,-27 20-1,5-5-1,3 8-1,-6 0 0,4 11 0,-1-2-2,6 0 0,6-4-1,7-2 0,6-4 0,6-7 0,4-7 0,7-9 1,2-5-1,-4-8 1,4-5 1,-3-6 0,-3-4 0,-2-1 0,-5 3 1,-2 3-1,-4 4 2,-3 20-1,6-19 0,-6 19 1,0 20-1,3 8 0,-3 4 0,1 8 0,1 0-1,1 1-1,1-3-2,-1-9-1,6-1-5,-9-28-27,0 0-2,21-17-2,-2-7 1</inkml:trace>
  <inkml:trace contextRef="#ctx0" brushRef="#br0" timeOffset="1076">558 95 73,'0'0'38,"0"0"-3,0 0 1,0 0-31,7 21-1,-13-1 1,5 12-2,-4 6 0,3 9-1,-3 8 1,1 7-2,1 1 1,1-1-2,1-2 0,0-4-1,3-7-1,0-11-2,7 3-10,-11-28-25,17-1 2,-10-25-2,13 0 1</inkml:trace>
  <inkml:trace contextRef="#ctx0" brushRef="#br0" timeOffset="1295">681 435 48,'11'-14'34,"-11"14"3,0 0-2,5 19-10,8 14-19,-20 7-3,9 8 1,-9-1-2,7 1 0,-4-4-3,-2-15-2,8-3-4,-17-23-28,15-3-1,-3-29-1,10-2 0</inkml:trace>
  <inkml:trace contextRef="#ctx0" brushRef="#br0" timeOffset="1482">753 56 81,'5'-45'36,"2"31"-1,-7 14-5,0 0-27,0 0-5,-2 22-8,7 2-25,-10-4 0,11 11-2,-4-3 1</inkml:trace>
  <inkml:trace contextRef="#ctx0" brushRef="#br0" timeOffset="1716">963 514 71,'7'-13'35,"-7"13"-1,0-19-3,0 19-26,0 0-1,-15-13-1,1 10 0,14 3-1,-26 9-1,12 3 1,-3 2-1,1 4-1,1 5 0,4 3 0,2 1 0,2 0-1,2 3 0,5-6 0,3 0-1,6-4 1,1-2 0,3-8 1,2-3 0,0-4 0,1-7 1,2-4-1,-2-9 1,1-6 0,-1-11 1,3-10-1,-2-10 1,1-9-1,-3-10 0,0 0 1,-6 0-1,1 6 1,-6 6-1,-1 14 1,-2 12-1,-1 10 0,0 25 0,0 0 0,-5 18 0,0 15-1,2 14 2,-1 13-2,-2 6 1,6 11 0,-1 0 0,2-1-1,8-13 1,4-9-1,4-13-1,5-15-1,4-13-1,0-18-4,15-1-21,-12-32-11,10-2 0,-9-15-1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02.34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61 226 52,'-1'-14'33,"1"14"2,4-24-2,-4 24-21,0 0-2,0 0-3,0 0-1,0 19-2,-7 6 1,2 8-2,-2 5 0,1 11 0,-2 6 0,2 2-2,0-2 1,2-10-1,-4-5-1,4-9 0,3-9 0,1-22 0,0 0 0,0 0 0,-5-29-1,7 0 1,2-9 0,0-4-1,5-7 0,3-9 0,1-2 0,1-2 1,1 3-1,-1 2 1,2 3-1,0 9 1,-3 8 0,0 12 1,-1 12 0,1 13-1,-3 16 1,2 12 0,-6 11 0,1 13-1,-1 7 2,-2 7-2,0 3 2,-1-2-2,-1-5 1,2-4 0,0-13 0,1-10-1,-1-9-1,-1-10 1,-3-16-1,0 0 1,3-16-1,-9-13 0,-3-5 0,-4 1 0,0-3 0,-4 5 0,-1 5 0,-2 6-2,4 14-2,-10-5-16,26 11-16,-25 6 1,25-6-3,0 0 2</inkml:trace>
  <inkml:trace contextRef="#ctx0" brushRef="#br0" timeOffset="796">454 254 62,'0'0'36,"-17"8"-1,2 13-1,-9-8-24,11 13-6,-5-6 2,5 8-2,3-8 0,10 0-3,7-2 0,11-5 1,1-5-1,4 4 0,-1-6 0,-4 2-1,-3 1 0,-15-9 0,4 19 1,-4-19-2,-24 26 1,5-13-1,0 3 0,-1-9-1,5 6-5,-11-14-23,26 1-5,0 0 0,-2-19-2</inkml:trace>
  <inkml:trace contextRef="#ctx0" brushRef="#br0" timeOffset="1155">659 300 74,'-23'-6'36,"23"6"-1,-31 6-5,18 7-24,-7 0-2,8 6 1,1 0-1,8 1-2,6 3 0,7-1-1,4 0 1,5 2-2,1-3 1,-1 2-1,-7-3 0,-6 0 0,-8-1 0,-8-4 0,-6-2-1,-4-6 0,-2 2-1,0-11-3,22 2-15,-23-3-16,23 3 2,7-30-3,9 14 1</inkml:trace>
  <inkml:trace contextRef="#ctx0" brushRef="#br0" timeOffset="1451">736 288 77,'0'0'37,"-12"22"-1,1-3 1,11 10-31,-8 1-2,8 11-1,-1-3-1,8-1-2,5-2 0,2-9-2,7-7 1,-1-13-1,3-9 0,-1-10 0,0-9 1,-8-11-1,-1-6 2,-4-3 0,-2-6 0,-3 6 1,-2 3-1,-4 16 1,0 1 1,2 22 0,0 0 1,-6 26-1,1 7 1,5 12-2,0 3 2,5 0-3,-1 1 0,0-8-3,10-4-4,-16-22-24,18-1-5,-16-14-1,26-21 0</inkml:trace>
  <inkml:trace contextRef="#ctx0" brushRef="#br0" timeOffset="1810">1019 358 76,'13'6'35,"-13"8"-1,13 15 0,-12-3-29,7 11-2,-11-4-1,3 0-1,-2-4-1,-2-10-2,4-19 1,-16 9-1,16-9 0,-13-32 0,11 6 1,2-7 2,2-5 1,9 3 0,-2 2 0,10 7 1,-3 2 2,6 14-2,-5 6 0,6 14-1,-7 6 0,2 10-1,-5 6 1,0 6-2,-4-4-1,-8-3-1,2-2 0,-7-13 0,4-16 0,0 0-1,0 0 0,-5-26 1,11 1 1,1-5 1,2-1 1,4 1 0,3 2 2,3 8-1,-3 4 1,1 12 0,-2 7-1,1 11 0,-3 6-1,-3 12 0,-1 6-1,-2 1-1,-1 7-1,-6-11-2,7 10-9,-14-23-23,14-5-1,-7-17-1,13-8 1</inkml:trace>
  <inkml:trace contextRef="#ctx0" brushRef="#br0" timeOffset="2356">1458 446 46,'-13'18'32,"13"-18"2,8 17-2,-8-17-17,32 7-4,-15-11-4,12 6-1,-6-11-2,8 2 0,-8-12-1,2-2-1,-10 0-1,-1-2 0,-12 2-1,-3 2 1,-6 6-1,-8 9 1,-4 8-1,-1 12 1,-3 8 0,3 9 0,2 3 0,8 6 0,3 0 0,11-4 0,8-2 0,7-8-1,10-10-1,1-10-1,5-5-3,-12-24-18,12 1-14,-12-18 0,2-1-1,-12-13 0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05.2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191 18 44,'0'-13'35,"0"13"1,0 0 0,0 0-10,-9 20-20,9 2 0,-8 2-1,3 10-1,-6 6 0,5 11-1,-6 1 0,4 5-1,-1-5 0,3 5-1,-2-5 1,2-4-1,-1-7 1,4-6-2,-3-6-1,5-8 0,-1-4-2,2-17-3,4 20-16,-4-20-16,12-21 0,-8-6-1,12 4 1</inkml:trace>
  <inkml:trace contextRef="#ctx0" brushRef="#br0" timeOffset="265">218 344 65,'-14'-12'30,"-12"4"0,-7-2-9,-6 1-25,8 7-26,-3 1 0,6-2 1,15 2-1</inkml:trace>
  <inkml:trace contextRef="#ctx0" brushRef="#br0" timeOffset="452">289 17 79,'0'0'37,"18"1"-1,-18-1-5,10 34-26,-7-5 0,2 16-1,-3 6 1,1 11-3,-3 5 1,-5 5-2,-2-1 0,1-6-1,-2-2 0,-2-14-2,1-5 0,-1-18 0,7-13-1,3-13 0,-2-14 0,7-9 1,3-7 0,4-6 1,2-5 1,7 2 1,-4 1 0,2 6 1,1 6 1,-1 7-1,-2 6 1,3 9-1,-7 5 0,2 15 0,-7 3-1,0 7 0,-4 8-1,-7 5-1,2 2 0,-7-3-1,7 1-2,-12-17-5,22 2-28,-9-24 1,0 0-2,21-14 1</inkml:trace>
  <inkml:trace contextRef="#ctx0" brushRef="#br0" timeOffset="858">672 459 58,'0'-16'35,"0"16"-1,-10-20 0,10 20-21,-25-2-8,11 17-1,-6 1 0,-2 9-2,0 8-2,2 0-1,10 4-1,-2-5 0,12 0 0,3-12 0,10-5 0,2-11 0,6-10 1,4-8 1,-8-8 2,5-9 0,-5-6 1,-2 2 0,-8-2 1,4 8 0,-9 2 0,2 11-1,-4 16 0,0 0 0,0 0-1,-4 34 0,0-3-1,2 5 0,-1 5-1,-1 0-2,5-2-1,-2-13-5,18 3-25,-17-29-3,31 3-1,-13-26-1</inkml:trace>
  <inkml:trace contextRef="#ctx0" brushRef="#br0" timeOffset="1232">867 47 49,'-2'-30'36,"-3"9"-1,5 21 1,0 0-11,14 37-19,-14-4-1,3 12-1,-4 5-1,1 5 1,-5-4-1,1 0-1,-2-5 0,2-2 0,-1-5 1,3-1-2,-3-10 1,5 2-2,0-3 1,0-4 0,5-3-1,-3 1 0,3-7 0,1-1 0,2 2-2,-8-15-1,26 6-2,-17-24-17,17 5-16,-4-20 0,12 1-1,-8-13 0</inkml:trace>
  <inkml:trace contextRef="#ctx0" brushRef="#br0" timeOffset="1528">1044 280 52,'-43'0'27,"-13"0"-8,-3 9-19,5-11-26,2-2-3,7 0-2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11.0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317 0 67,'0'0'34,"0"0"0,0 0 1,0 0-31,-27-4 0,5 11-2,-8-1 0,-1 3 0,0 0-1,0 0-1,5-7 1,8 4 0,5-6 1,13 0 0,0 0 0,0 0 0,0 0 1,0 0-1,-7 15 0,10 0 0,-2 4 0,2 6 0,-6 4-1,6 9 0,-3 3 1,-1 6 0,1-2-1,-2 2 1,1-1 0,1-2-1,-2-2 0,-1-5 0,3-5-1,0-3 1,-1-7 0,1-3-1,-2-6 0,2-13-1,0 0 0,0 0-1,0 0-2,0 0-2,0 0-10,-4-36-23,13 18 0,-6-11 1,13 8 0</inkml:trace>
  <inkml:trace contextRef="#ctx0" brushRef="#br0" timeOffset="437">290 368 81,'0'0'36,"0"0"-1,-20-7-2,5 13-29,-11-2-2,-5 2 0,-7 1-6,-13-8-29,13-1-2,-2-7-1,9-2-2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14.4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52 259 64,'-13'-19'35,"13"19"1,0 0-4,-2 13-20,2-13-5,-3 34-1,-1-12-1,4 10-1,-5-1 0,4 1-2,-7-8 0,7-1 0,-2-7-2,3-16-2,-4 19-2,4-19-19,-9-16-16,7-4 2,8 1-2,-10-15 0</inkml:trace>
  <inkml:trace contextRef="#ctx0" brushRef="#br0" timeOffset="218">27 45 80,'4'-18'37,"-7"-1"-2,3 19-2,13-13-32,-13 13-1,0 0-6,0 0-29,0 0 1,-1 16-3,10-2 1</inkml:trace>
  <inkml:trace contextRef="#ctx0" brushRef="#br0" timeOffset="499">271 252 46,'15'-6'35,"-15"6"1,0 0-1,0 0-10,-6 19-21,-9-7 0,3 4-2,-5-3 2,5 3-2,3-3 1,3 3-1,6-16-1,9 24 0,3-12 0,4 1 0,0 0-1,2 0 0,-4 2 0,-5 2 0,-1 1 0,-7-3 0,-5 1 0,4-16-1,-22 22 0,4-18-1,-4 2-4,-9-13-21,16 7-8,-5-12-1,20 12-2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15.4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28 352 77,'0'0'36,"-5"15"0,0 2-3,10 12-29,-5 3 1,2 7-3,-2 4 1,2-1-2,-2-5 0,-2-5-1,0-9-1,-1-7 1,3-16-1,0 0 1,-13-7 0,8-10-1,4-5 1,2-3 1,4-5 0,2 1 0,3-3-1,6 5 3,0 1-2,3 4 2,1 8-2,-3 5 1,1 8-1,3 8 1,-8 7 0,3 8-1,-4 7 0,-4 6-1,0 2 1,-6 4-3,1 2-1,-10-14-7,11 6-29,-9-21 1,5-14-1,0 0-1</inkml:trace>
  <inkml:trace contextRef="#ctx0" brushRef="#br0" timeOffset="390">320 434 56,'0'0'34,"0"0"0,-16 25-1,12 7-19,-2-2-11,2 9-1,4-4 1,6 2-1,-1-9 0,8-2-1,2-10-1,2-9 1,1-10 0,-4-8 0,-2-11 0,-4-6-1,-6-5 2,-2-4-2,-6-2 0,-3 3 0,-4 2 0,-7 7 0,-2 7-2,-4 8 0,8 18-7,-16 1-26,16 6 1,0 0-2,10 3 0</inkml:trace>
  <inkml:trace contextRef="#ctx0" brushRef="#br0" timeOffset="764">523 0 76,'0'0'38,"0"0"-1,7 13 1,-10 4-33,7 15-1,-7-1 0,3 13 0,-1 2-1,-2 3-1,-1 0 0,4 2-1,-5-5 1,5-1-1,0-3 1,2-3-1,1-3 0,1-3 0,0-4 0,1-4-1,-1-4 0,0-3-1,2-4-1,-6-14-2,17 15-3,-12-28-14,15 8-18,-6-14 1,17 5-1,-9-18 2</inkml:trace>
  <inkml:trace contextRef="#ctx0" brushRef="#br0" timeOffset="1029">749 421 51,'-17'-8'30,"-9"6"1,-6 7 0,-7 2-30,-8 0-27,-1-5-3,10-1-1,-1-7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2:25.0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93 4 71,'16'-8'37,"-16"8"1,0 0-1,2 18-19,1 4-12,-15 1-2,2 7-1,-4-1-2,-2 4-1,1 2-5,-14-13-31,20-1-2,9-21 0,-10 13-2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17.1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-9 418 71,'0'0'37,"0"-14"0,0 14 1,0 0-31,13 14-1,-10 4-1,6 11-1,-3 2-1,4 10-1,0 2-1,2 1-1,1-1-2,-8-15-6,13 2-27,-18-30-2,17 4-1,-12-25 0</inkml:trace>
  <inkml:trace contextRef="#ctx0" brushRef="#br0" timeOffset="187">163 372 68,'5'-15'37,"-5"15"-2,0 0 1,0 0-29,-2 27-3,-5 1 1,3 13-2,-2 1 0,-1 9 0,-4-2-1,4-1-2,-2-6 0,-1-11-5,13 7-17,-3-38-16,-7 14 1,7-27-1,8-4 0</inkml:trace>
  <inkml:trace contextRef="#ctx0" brushRef="#br0" timeOffset="562">439 398 74,'-13'-17'35,"13"17"-1,-15-12-7,15 12-22,-23 10-2,8 8 1,-7 3-1,2 10-1,-3 0 1,2 9-3,4-1 2,4-2-2,7-1 0,4-8-1,8-6 1,-6-22-1,26 14 0,-7-18 0,2-8 1,1-7 0,-5-8 1,2-8 0,-3-4-1,-4 1 2,-3 1-1,-4 5 1,-2 3-1,2 9 2,-5 5-1,0 15 0,0 0 1,0 38-1,1-8 1,5 12-2,-2 5 1,2 2-2,3 3-1,-3-10-2,8 3-6,-12-28-29,18-4-1,-8-26 1,10-6-2</inkml:trace>
  <inkml:trace contextRef="#ctx0" brushRef="#br0" timeOffset="967">625 70 77,'0'0'37,"-8"-16"-1,6 45-5,-5-8-25,7 18-1,-4 6-1,4 13 1,-3 4-2,3 6 0,-2-1-1,2-2 0,2-7-1,-1-6-3,2-4-1,-4-22-13,8 3-21,-7-29-1,22 10-2,-12-26 2</inkml:trace>
  <inkml:trace contextRef="#ctx0" brushRef="#br0" timeOffset="1201">744 414 79,'8'16'38,"-8"3"-1,18 17 0,-17-1-32,4 11-1,-5 0-1,3-2-2,-3-4-2,-9-15-6,16-2-27,-7-23-2,-7-16-1,2-16-1</inkml:trace>
  <inkml:trace contextRef="#ctx0" brushRef="#br0" timeOffset="1373">811 65 77,'7'-39'37,"-6"9"-2,-1 30 0,0 0-34,0 0-9,-4 30-27,-6-17 1,11 6-2,-2 0-1</inkml:trace>
  <inkml:trace contextRef="#ctx0" brushRef="#br0" timeOffset="1622">1066 501 67,'-5'-13'35,"5"13"-1,-11-22 1,11 22-29,-15-13-1,15 13-1,-29 1-2,11 7 0,1 2 0,-5 6-1,5 3 0,3 1-1,3 9 0,2-3-2,8 3 1,1-3-1,4 0 0,2-6-1,7-3 1,-13-17 0,26 13 1,-10-14 1,2-9 1,-1-6 1,-4-9-1,5-5 2,-5-9-2,4-5 2,-3-9-2,-1-6 2,-5-8-1,3 3 0,-7-1 0,2 9 0,-5 5 1,2 14-1,-6 9 0,3 28-1,0 0 1,-4 25-1,2 15-1,1 12 1,0 12-1,1 8 1,4 8 1,0-2-2,5-4 1,4-11 0,5-9-1,2-15-1,3-16-1,-1-23-5,18-3-24,-14-33-9,12-9 0,-9-20-2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21.5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200 411 53,'0'-14'34,"-6"-3"0,6 17 1,-7-32-24,7 32-4,-15-15-1,15 15-2,-26 0-1,9 12 0,-3 2-1,-2 11-1,-1 2 2,2 6-2,2 1 0,5 2 0,7 1-1,4-5 0,7-7 0,5-8 0,7-2-1,1-15 0,2-6 1,1-7 0,1-7 0,-4-8 0,-5-9 0,-1 1 1,-2-4-1,-3 4 2,-2 2-1,-1 8 0,-1 4 0,-2 22 1,0 0 1,0 0-1,2 28 0,1 5 0,0 5-1,3 6 0,0 4-1,1-1-3,3 1-2,-7-24-17,13 3-18,-16-27 2,28 14-2,-21-29 2</inkml:trace>
  <inkml:trace contextRef="#ctx0" brushRef="#br0" timeOffset="421">321 428 74,'0'0'34,"0"0"0,7 15-6,0 11-25,-6 0 0,2 6-2,-1-2 1,-4-4-3,2-4 1,0-22-2,-10 16 0,10-16 0,-16-19 1,9 0 0,4-9 3,2-2 0,1-7-1,8 6 3,0-2-1,8 11 2,-2 0-2,8 13 2,-5 8-3,5 12 1,-2 8 1,-2 13-2,-4 1 1,2 6-1,-7 2-1,-2 1-1,-4-2-1,-3-8-2,2 3-6,-15-20-29,13-15 0,0 0 0,14 3-1</inkml:trace>
  <inkml:trace contextRef="#ctx0" brushRef="#br0" timeOffset="796">765 451 49,'3'-19'36,"-3"19"0,1-29-1,-1 29-11,0 0-20,-13-13-1,-2 12 0,-1 4-1,-2 5 0,-3 7-1,4 1 1,-3 7-2,5 5 0,2 0-1,9 3 0,-1-4-1,10-3 1,0-7-1,8-2 0,1-11 0,6-5 2,-3-9 1,5-8 0,-5-4 1,1-11-1,-1-8 0,-4-11 1,0-5 0,-1-8-1,-3 0 2,-3 1-2,1 4 1,-4 8 1,1 12-1,-4 6-1,0 20 1,0 14-1,-9 14 0,5 16 0,0 12-1,-1 8 0,2 13 2,3 4-1,6 4 0,6-2 0,1-6-1,4-10 0,2-12-2,3-8-2,-5-28-14,9-1-22,-10-27 1,8-5-2,-7-20 1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23.4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123 15 75,'-1'-19'37,"1"19"-2,0 0 2,0 0-32,-4 14-1,4 14 0,-3 3-1,1 10-1,-2 9 0,0 4 1,-4 7-2,3 0 1,-3 2 0,4-2-1,-2-6 1,2-3-2,0-8 2,-1-7-2,4-10 1,-2-6-3,3-8 0,0-13-3,0 0-5,0 0-29,6-20 1,-1-13-2,13 2 2</inkml:trace>
  <inkml:trace contextRef="#ctx0" brushRef="#br0" timeOffset="296">243 270 34,'-17'-4'29,"-7"-2"3,-4 3-3,-7 3-12,-5 1-22,5 2-24,3-3-1,13 0 1,6-1-1</inkml:trace>
  <inkml:trace contextRef="#ctx0" brushRef="#br0" timeOffset="468">262 26 71,'0'0'37,"21"15"-1,-24 10 1,14 18-31,-11 5-3,2 18 1,-7 2 0,2 10-1,-5-7-1,-1-3-1,0-6 0,-2-14-2,1-7 0,0-16 0,4-9-2,6-16 1,0 0-1,-10-26 1,15 1 1,3-10 0,6-5-1,-1-2 2,6-3 0,6 7 1,-4 3 1,7 9 0,-5 2-1,2 15 1,-8 12 0,0 12 0,-4 8 1,-4 8-2,-5 6 1,-4 4-2,-3 2 1,-2-2-1,-1-2-1,-6-15-5,14 10-16,-2-34-16,0 0 1,0 0-2,17-8 2</inkml:trace>
  <inkml:trace contextRef="#ctx0" brushRef="#br0" timeOffset="873">623 446 73,'8'-14'34,"-8"-2"0,0 16-9,-7-14-18,7 14-3,-19 11 0,2 3-1,-1 5-1,-3 5-1,3 4 0,-2 1-2,10 2 1,1-5-2,9-2 0,2-9 0,-2-15 0,20 13 0,-4-18 2,1-5 0,1-6 2,2-8 0,-4-5 1,1 3 0,-7-4-1,3 11 2,-5 0-2,-8 19 1,0 0-1,17 7 0,-17 17 1,1 7-2,2 5 1,-1 3-2,1 3-1,-3-8-3,7 7-11,-6-26-23,15-3 1,-3-20-2,8-5 1</inkml:trace>
  <inkml:trace contextRef="#ctx0" brushRef="#br0" timeOffset="1279">896 59 89,'0'-19'37,"0"19"-1,0 0-8,10 30-24,-10 1-1,2 12 1,-4 1-1,4 9-1,-5 0 0,3 2 0,-2-2 0,-1-1 0,-1-5 0,0 0-1,1-3 0,1-5 0,-2-3 0,4-6-1,0-3 0,1-7 0,7-3-2,-8-17-2,23 10-5,-16-23-29,19-2-1,-4-17 1,8 1-2</inkml:trace>
  <inkml:trace contextRef="#ctx0" brushRef="#br0" timeOffset="1544">1031 377 69,'-24'3'33,"-4"6"0,-12 1-6,-9-5-59,2-4 0,-4-5-2,-1-6 1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29.5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351 10 73,'14'-14'36,"-14"14"-2,0 0-4,0 0-23,0 0-2,-15 10-2,-8 0 0,-5 2-2,-7 0 0,-5-3 0,2 3-1,3-5 1,7-1-1,6-3 0,22-3 1,-13 3-1,13-3 0,18-3 0,-5 1 0,4 1 0,-2-4 1,1 5-1,-3 0 1,-13 0 0,18 14 0,-18 2 1,0 9-1,0 3 1,-5 9-1,1 1 0,-2 8 1,0 1 0,2-2-1,0-2 0,2-3 1,-1-2-1,3-4 0,2-4 0,-1-7-1,2-5-1,-2-4 0,-1-14-1,5 18 0,-5-18-1,0 0-1,7 13 1,-7-13-1,0 0 1,15 6 0,-2-3 1,0-3 0,3 3 1,0-3 2,2-3-1,-1 3 2,-3-4 0,-14 4-1,17-5 1,-17 5 0,0 0 0,0 0-1,-20 12 1,-1-6-1,-4 0-1,-5 0 1,-6 3 0,0-5-1,1 4-3,-8-17-11,18 13-24,1-11 1,6-2-2,9-4 0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34.1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39 323 55,'0'0'37,"0"0"-2,0 0 1,-13-11-18,13 11-11,0 28-2,0-1 0,-4 2 0,4 9-2,-3 1 0,3 4-2,0-1 0,-2-7-3,4-4-3,-2-31-17,0 0-17,-15-5 2,17-15-2,-8-24 1</inkml:trace>
  <inkml:trace contextRef="#ctx0" brushRef="#br0" timeOffset="203">7 80 79,'1'-38'35,"5"15"-1,-6 1-7,0 22-26,0 0-7,0 16-28,5 1 1,-4-2-2,8 7 1</inkml:trace>
  <inkml:trace contextRef="#ctx0" brushRef="#br0" timeOffset="421">214 301 46,'0'0'32,"13"19"4,-13-19-4,-8 20-8,8-20-21,-18 27 0,12-10 1,3 3-1,3 1 1,9 2-1,-2-2 0,4-1-2,-3 1 2,1-2-3,-3-5 1,-6-14-1,-6 22-1,6-22 0,-22 10-2,2-11-4,20 1-23,-31 0-5,31 0 0,-22-15-1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35.10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192 18 65,'-7'-14'35,"7"14"0,-13-8-2,13 8-24,-13 5-4,-1 5-2,-9 0 0,0 10-1,-2 2 0,4 5-1,-1 5 1,5 1-2,5-1 0,10-2-1,2-2 1,8-8-2,5-7 0,0-10 0,9-6 1,-5-7 1,3-10 0,-1 0 1,-2-12-1,-1 0 2,-5-1-1,1 6 1,-6 2-1,-1 9 1,-5 16-1,0 0 2,15 15-1,-11 14 0,0 4 1,5 4-2,-2 2 1,3-1-1,3-4-1,0-13-2,6 0-5,-19-21-29,34-8-1,-15-12-1,7-6-2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35.8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190 176 47,'3'-26'35,"1"6"1,-8-12-1,1 15-10,-9-9-19,5 7-2,-9-1 0,16 20-1,-27-16 0,12 29 0,1 6-1,4 10 1,0 7-2,4 7 1,0 5-1,3 4 1,2 3-1,-1 0 0,1-6 0,1 1 0,-3-7 0,1-1 0,2-3 0,0-3 0,0-4 0,0-6-1,0-1 0,0-6 0,0-2-2,0-17 0,0 20-2,0-20-5,0 0-24,6-13-6,-6 13 0,13-29 0</inkml:trace>
  <inkml:trace contextRef="#ctx0" brushRef="#br0" timeOffset="374">214 459 74,'0'0'35,"-13"0"-3,0 4 0,-8-1-31,-8 4 0,0 3-3,-7-7-9,7 9-22,3-6 0,8 2-2,18-8 1</inkml:trace>
  <inkml:trace contextRef="#ctx0" brushRef="#br0" timeOffset="686">410 447 48,'0'0'37,"-13"-4"-1,13 4-2,-21 9-10,8-4-20,-4 10-1,-2 2 0,-1 8-1,0 2 0,1 5-1,6 2-1,4-3 0,6 1 0,6-12-1,6-1-1,-9-19 1,26 9 0,-9-16 1,-2-8 0,5-4 1,-6-5 0,4-4 1,-7-2-1,2 5 1,-4 1 0,0 8 1,-2-2-2,-7 18 2,0 0-1,13 11 0,-12 4 1,4 10-2,-1 3 0,0 2-3,1 5 0,-4-12-6,15 9-30,-16-32 0,17 20 0,-17-20-1</inkml:trace>
  <inkml:trace contextRef="#ctx0" brushRef="#br0" timeOffset="1388">628 101 51,'-4'-16'37,"4"16"-1,-5-23 1,5 23-13,0 0-17,0 0-3,-11 13 1,11 13-2,-8 10 0,3 11-1,-3 6 0,3 11 0,-6 4 0,4 2 0,1-5 0,1-6-1,0-8-1,1-11 0,4-8-1,-4-13-3,5 1-3,-1-20-29,0 0-3,4-16 0,12 0-2</inkml:trace>
  <inkml:trace contextRef="#ctx0" brushRef="#br0" timeOffset="3634">751 482 58,'-6'-13'35,"6"13"-1,-14 1-1,14-1-26,-18 18-1,10-1-1,-6-4 0,7 6-2,0-2 0,6 2-1,3-4 1,7-1-2,-9-14 2,23 23-3,-23-23 1,22 23-1,-15-7 0,-5 0 1,-7 0-2,0 0 1,-7 4 0,-2-4 0,-2 0-1,-2-8-1,2 2-4,-7-18-24,23 8-5,-16-21 0,22 5-3</inkml:trace>
  <inkml:trace contextRef="#ctx0" brushRef="#br0" timeOffset="3946">823 470 72,'16'6'39,"-4"12"-2,-15-3 1,13 14-30,-9 0-3,5 8-2,-5-1 1,2 3-3,-1-4-2,-8-14-6,16 4-31,-10-25 2,0 0-2,-9-14 0</inkml:trace>
  <inkml:trace contextRef="#ctx0" brushRef="#br0" timeOffset="4118">862 148 79,'10'-53'38,"-11"7"-2,9 21 1,-12 8-31,4 17-5,9 17-3,-9-17-10,-5 40-25,7-14 1,9 5-2,0 3 0</inkml:trace>
  <inkml:trace contextRef="#ctx0" brushRef="#br0" timeOffset="4321">1209 119 52,'-10'-27'37,"-7"1"-1,17 26 0,-35-33-15,15 35-17,-2 2 0,3 12-1,-5 6 0,8 8-1,-2 6 0,8 5 0,-1 2-1,6 1 0,1-2 0,3 0 0,2-2-1,0 1 2,1-4 0,2-2-1,-1 0 1,0 0-1,-2-4 0,2 1 0,-3-1 0,-1-4-1,-1-4 0,0-1 0,0-3-1,-2-6 0,4-13-2,-12 16-1,12-16-9,0 0-25,0 0 0,0-23 0,12 7 0</inkml:trace>
  <inkml:trace contextRef="#ctx0" brushRef="#br0" timeOffset="4664">1156 481 57,'-24'-16'31,"1"20"-3,-6-1-9,-4 8-27,6-6-21,1-4 1,8 5-1,4-10 0</inkml:trace>
  <inkml:trace contextRef="#ctx0" brushRef="#br0" timeOffset="4882">1174 495 80,'6'20'36,"-15"-7"-1,7 21-10,-4-11-21,1 4-3,0 1 3,3 2-3,2-4 1,6-4-2,3-8 1,4-6-1,4-10 0,0-8 1,2-6-1,0-6 1,-5-6 0,-1 1 0,-2-1 1,0 9 0,-7 0 1,-4 19 0,13-4-1,-4 22 1,-2 11-1,1 13 0,-1 9-1,-3 7 0,-1 10-2,-1 3 2,-7-2-1,1-5 0,-5-9-1,-4-10 0,0-6-1,0-17-1,4-5-4,-15-25-23,24 8-8,-4-40 1,15 6-2</inkml:trace>
  <inkml:trace contextRef="#ctx0" brushRef="#br0" timeOffset="5288">1497 472 86,'0'0'36,"8"27"1,-16-9-4,12 21-28,-4 0-1,2 9-2,-2 1 0,-3-4-5,7 7-7,-16-32-27,15-4 0,-3-16-1,0-23 1</inkml:trace>
  <inkml:trace contextRef="#ctx0" brushRef="#br0" timeOffset="5460">1520 130 70,'9'-36'37,"-8"8"-2,-1 28 0,0 0-27,0 0-10,3 31-18,-10-11-15,11 11 1,-1-1-3,7 6 1</inkml:trace>
  <inkml:trace contextRef="#ctx0" brushRef="#br0" timeOffset="5631">1638 530 44,'2'33'34,"-2"0"2,6 9-3,-6-10-8,7 4-22,-7-4 0,1-7-1,-5-9-2,4-16 0,0 0 0,-19-15-1,13-8 1,4-9 0,-1-5 1,7-1 1,2-3-1,4 11 2,3-2-1,7 13 2,-4-1-1,7 14 0,-3 6-1,1 10 0,-4 6 1,-1 6-2,-7 4 0,-1 6-1,-8 3 0,-4-2-2,0 8-2,-14-20-16,14 10-17,-8-18 0,15 3-1,-3-16 1</inkml:trace>
  <inkml:trace contextRef="#ctx0" brushRef="#br0" timeOffset="5959">1945 621 46,'14'-29'33,"-2"-3"2,-2 8-1,-7-7-15,10 15-12,-17 3-4,4 13 1,-18 19 1,7 3-4,-7 5 1,4 5-2,-2 4 0,4-2-1,7 0 2,0-9-3,10-5 0,-5-20 1,17 19 0,-4-23 1,1-8 0,2-4 1,-1-6 1,1 4 0,-6-6 2,3 7-1,-6 0 1,-7 17 0,13-19-1,-13 19 0,0 0-1,0 0 0,4 17-1,-4 1-1,-4 2 1,4 9 0,0 7 0,0 9 0,4 6 0,1 8 0,-1 5-1,2 2 0,0 2 0,-2-2 0,-1-4 0,-5-4 0,2-3 0,-4-9-1,-2-10 1,-2-7-1,-2-6 0,-5-8-1,-5-9 0,-3-11 0,-2-5 0,-2-9-1,1-4 1,4-7 0,2-3 1,10-8 0,10-1 1,13-7 0,14-5 0,18-7 0,13-4-2,2-10-4,20 14-23,-12-8-7,-2 6-1,-11 4-2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43.1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52 580 80,'0'0'38,"0"0"-2,0 0 2,-10 28-32,8 2-2,-5 5 1,4 10-3,-1 3 0,-2 4-3,6 2-3,-10-25-17,10 6-17,0-35 0,-4 14-1,-2-33 2</inkml:trace>
  <inkml:trace contextRef="#ctx0" brushRef="#br0" timeOffset="187">0 314 58,'7'-52'37,"-5"9"-2,3 17 0,-8 1-14,3 25-21,0 0-8,2 25-26,5 1-1,-2-2-1,5 14 1</inkml:trace>
  <inkml:trace contextRef="#ctx0" brushRef="#br0" timeOffset="359">188 670 49,'0'35'33,"3"4"1,-6-3-2,3 3-14,-1-11-13,1-3-2,-3-5-2,3-20 0,-8 13 0,8-13-1,-11-22 1,5 2-1,5-8 2,4-2 0,2-8 0,7 3 1,2-4-1,11 10 2,-3 3-1,8 6 0,-5 7-1,-2 14 0,-2 8 1,-2 11-2,-6 11 1,-4 6-1,-5 7 0,-5 1-2,1 6-1,-7-12-4,8 7-19,-15-27-12,12-4 0,2-15-1,-4-22 0</inkml:trace>
  <inkml:trace contextRef="#ctx0" brushRef="#br0" timeOffset="718">538 53 77,'18'-33'37,"-14"10"-1,-4 23 1,-4 27-29,8 11-4,-8 5 0,4 16-1,-5 3 0,4 8-1,-2 1 0,0-2-1,2-2 1,-4-2 0,1-7-1,2-4 0,-2-5 0,1-4-1,-1-5 0,-1-7-1,4-3-2,-3-14-2,7 11-7,-3-27-26,0 0 0,0 0 1,10-21-1</inkml:trace>
  <inkml:trace contextRef="#ctx0" brushRef="#br0" timeOffset="967">673 576 54,'3'-21'31,"-3"21"-1,-25-10 0,-2 15-20,-8 2-13,-13-3-27,6-2 1,-1 0-3,8-6 2</inkml:trace>
  <inkml:trace contextRef="#ctx0" brushRef="#br0" timeOffset="1279">671 680 73,'23'13'35,"-23"-13"0,31-7-6,-15-12-23,7 7 1,-10-8-4,4 4 0,-8-3-2,-2 3 0,-8 3 0,1 13 0,-22-10-1,5 16 0,-4 6 1,0 8 0,0 7 1,0 5-2,8 6 1,3-2-1,7 5-1,3-6-3,10 5-5,-3-22-21,19 2-6,-3-18 2,12 1-2</inkml:trace>
  <inkml:trace contextRef="#ctx0" brushRef="#br0" timeOffset="1529">929 692 59,'3'-28'33,"-3"28"0,6-16 1,-1 38-19,-9-3-7,10 17-3,-6 0-1,1 6-2,-1-2 0,0-4-2,0-9 0,-3-8 1,3-19-1,0 0 0,-14-24 1,12-7 0,0-8-1,6-5 1,5-2-1,4 4 1,2 4-1,6 9-1,0 12-2,-3 1-5,12 23-28,-12-7 1,8 13-2,-12-1 1</inkml:trace>
  <inkml:trace contextRef="#ctx0" brushRef="#br0" timeOffset="1841">1267 624 55,'2'-25'37,"-2"25"0,0 0-1,0 35-10,-7-5-19,5 22-2,-5 6-1,3 18-1,-4 8-1,1 6-1,-2-3-1,1-6-1,1-5-2,-5-20-1,6-6-4,-14-34-16,20-16-13,-23-3 0,18-17 1,-3-25 0</inkml:trace>
  <inkml:trace contextRef="#ctx0" brushRef="#br0" timeOffset="2059">1202 796 59,'22'-52'35,"13"20"-1,-8-1-3,11 33-7,-9 1-18,3 21-1,-14 7-2,-3 13-2,-14 3 1,-9 1-2,-13-1 0,-13-14-3,0 7-18,-16-34-14,9-8-1,-2-17-1,5-2-1</inkml:trace>
  <inkml:trace contextRef="#ctx0" brushRef="#br0" timeOffset="2668">1568 751 78,'0'0'35,"6"23"-1,-3-2 1,-4-1-31,2 6 0,-5 0-1,4 2-1,-5-3-1,0-7 0,5-18-1,-16 15 0,16-15 1,-19-26-1,10 0 1,3-3 0,4-9-1,3-6 1,6 4-2,5-1-1,5 9-2,-2-6-11,8 20-21,-2-1 0,8 11 0,-7 4 0</inkml:trace>
  <inkml:trace contextRef="#ctx0" brushRef="#br0" timeOffset="2980">1728 750 83,'14'1'36,"-14"-1"0,29-8-1,-15-6-31,7 4 1,-13-4-3,-8 14-1,18-26-1,-18 26 1,4-21-3,-4 21 3,-13-3 0,0 11-1,-4 6 1,-4 5-1,0 4 2,2 6-2,0 0 1,2 3-1,7-1-1,4-4 1,16-2-2,3-6 0,10 0-4,-3-22-15,18 7-15,0-15 2,9-4-3,-6-17 2</inkml:trace>
  <inkml:trace contextRef="#ctx0" brushRef="#br0" timeOffset="3292">2070 142 79,'0'0'36,"-8"-26"-1,8 26 1,0 0-30,0 0-1,0 0 0,0 0-1,-5 24-1,10 4 0,-5 4-1,4 10 0,-2 7-1,-1 3-1,2 6 1,-2-1 0,-1 1 0,-1-1 0,-1-6 0,-2-2-1,0-3 2,-3-2-2,2-5 0,-3-4-2,3-2-1,-3-10-4,12 11-18,-4-34-13,0 14 0,0-14-1,22-17 0</inkml:trace>
  <inkml:trace contextRef="#ctx0" brushRef="#br0" timeOffset="3604">2253 574 37,'-22'-6'29,"-10"9"1,-8 0-3,-8 2-26,-3-4-26,12-1-3,0-6 0,10-3-2</inkml:trace>
  <inkml:trace contextRef="#ctx0" brushRef="#br0" timeOffset="4009">2409 683 64,'-1'-17'34,"1"17"-2,-18-2 0,1 1-18,2 12-10,-8-1 1,0 11-3,-6-1 1,3 9-3,0 2 0,2-2-1,9 3-2,6-9 0,9 0-1,0-23 1,15 22 1,1-22 0,3-8 3,5-5 0,-4-7 2,6-5 0,-7-8 0,3 1 1,-8-1-1,5 7 1,-9 0-1,3 8 1,-13 18-1,13-3 0,-11 18 0,1 14-1,-2 3 0,2 8-1,-3 2-1,3 2-2,3-1-2,-6-19-9,13 3-24,-13-27 1,27 6-2,-11-25 0</inkml:trace>
  <inkml:trace contextRef="#ctx0" brushRef="#br0" timeOffset="4430">2613 132 86,'0'0'35,"0"0"0,13 16 1,-13 15-30,4 16-2,-8 8-1,4 6 0,-7 6-1,3 2 0,-2-5 0,1-4 0,0-4-1,0-3 0,1-8 1,0-5-2,1-1 1,-2-7-2,5-4-1,-5-9-1,6 0-3,-1-19-16,0 0-16,3-15 1,14 5-1,-7-13 2</inkml:trace>
  <inkml:trace contextRef="#ctx0" brushRef="#br0" timeOffset="4680">2769 619 52,'-23'-16'29,"-3"22"2,-9 3-3,5-1-29,-9 0-24,6-3-1,1-6-3,9-6-2</inkml:trace>
  <inkml:trace contextRef="#ctx0" brushRef="#br0" timeOffset="4961">2810 593 80,'0'0'36,"-19"-9"-1,18 28 0,-9 2-27,11 15-3,-5 3 0,4 12-2,0 1-2,-3-1-3,7 0-3,-11-25-17,11-2-15,-4-24 2,5-13-2,-7-22 1</inkml:trace>
  <inkml:trace contextRef="#ctx0" brushRef="#br0" timeOffset="5132">2811 410 77,'10'-61'35,"-10"3"-2,11 20 2,-7 11-29,-4 27-4,0 0-10,0 14-25,7 13-1,-5 0-2,6 12 1</inkml:trace>
  <inkml:trace contextRef="#ctx0" brushRef="#br0" timeOffset="5320">2929 663 91,'0'0'35,"-8"37"-1,0-21-7,5 12-24,-2 1 1,2 1-2,3-1 0,5-2-1,4-7 0,5-4-1,3-7 0,2-8 1,1-8-2,-1-9 1,-3-9 0,-4-7 0,-6-6-1,-9-1 1,-6 3-1,-7 3 0,-6 7-1,-5 5 0,1 18-9,-9-5-24,13 13 1,5-5-2,17 0 3</inkml:trace>
  <inkml:trace contextRef="#ctx0" brushRef="#br0" timeOffset="5600">3053 666 64,'14'11'35,"4"15"-2,-10-5-2,10 16-18,-11-11-6,2 12-3,-9-10-1,0-2-1,-3-7-2,3-19 0,-12 14 0,12-14 0,-10-20 0,12 1 0,3-1 0,7-6 0,4 1 1,6 0 0,-1 2-1,8 6 2,-3 2-1,-3 6 1,-1 5 0,0 11-1,-6 6 0,-3 8 0,-5 6 1,1 8-2,0 0 1,-3-2-2,5 1 0,1-11-1,11-7-7,-6-22-26,24-5 0,-2-20-1,13-5-1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5:57.2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300 257 64,'-13'-19'35,"13"19"1,0 0 0,0 0-25,0 0-3,-4 22-1,-1-3-2,5 11-2,-3 2 0,2 7-2,-2 2 2,2-2-3,1-3 1,0-10-4,1-4 0,-1-22-9,0 0-26,0 0 1,0 0-1,-1-30 1</inkml:trace>
  <inkml:trace contextRef="#ctx0" brushRef="#br0" timeOffset="296">239 129 64,'0'0'36,"-13"-26"-2,13 26 2,-17-29-25,17 29-3,-19-10 0,19 10-2,-25 12-2,12 4-1,-8 3 0,3 7-1,-3 3 0,-1 7 0,-3 3-1,6 3 0,6 3 1,2 4-2,9-1 2,7 3-2,8-2 1,7-1-2,8-3 1,2-3 0,6-4-1,2-5 0,5-6 0,1-9 1,3-6-1,-3-12 0,-1-9 0,-7-11 1,-1-13-1,-6-17 1,-9-12 0,-10-15 1,-7-11-1,-10-2 1,-10-2-1,-9 2 1,-9 13-1,-4 19 1,-8 24-2,0 22 2,-1 22-3,-3 10-3,14 27-24,-5-5-10,11 12 0,8-14-2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6:02.5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294 34 65,'0'0'36,"0"0"-1,0 0-4,0 0-17,-20-5-7,-1 14-2,-11-8-1,0 8-1,-7-2-1,0 1-1,3-3 0,3 1-2,11-1 0,7-5-1,15 0 1,0 0-1,0 0 0,25-3 1,-6 1 0,-2 1 0,1 1 2,-4 4 0,-14-4 0,18 25 1,-17-2 0,2 6 1,-3 5 0,1 5-2,-2 4 1,4 0-1,-3 1 1,0-5-2,1-5 1,-1-5-3,0-4 1,0-9-2,5-2-2,-5-14-2,0 0-4,0 0-1,29-2 0,-22-13 3,13 12 4,-5-7 2,3 1 3,0 8 4,-18 1 3,25 0 2,-25 0 2,0 0-3,-27 10-3,6-1 0,-10-6-2,-2 4-1,-3-3 0,1 1-1,4-3-2,4-7-4,27 5-24,-20 0-6,20 0-2,10-15 0</inkml:trace>
  <inkml:trace contextRef="#ctx0" brushRef="#br0" timeOffset="795">688 38 72,'-4'-19'37,"4"19"-1,-9-22 1,9 22-28,0 0-1,0 0-2,-13 23-1,4 9-1,1 5 0,0 8-2,3 9 2,0 6-3,2 2 1,2 3-2,0-6 2,1-5-2,-2-7 0,1-8 0,-2-8 0,0-9 0,1-9-2,2-13 0,0 0-2,2-15-4,12 9-13,-12-17-18,15 4 0,-8-10 0,8 7 0</inkml:trace>
  <inkml:trace contextRef="#ctx0" brushRef="#br0" timeOffset="1248">991 249 61,'13'-14'34,"-13"14"1,2-12-1,-2 12-18,-13-7-6,0 7-4,-11-6-1,-9 7-2,-6-2 0,-5 2-1,-8 5 0,6-3-1,1 3-1,10-5-3,9 11-3,4-18-23,22 6-9,0 0 0,15 10 0</inkml:trace>
  <inkml:trace contextRef="#ctx0" brushRef="#br0" timeOffset="1560">1001 389 78,'0'0'36,"-30"12"0,8-5-3,-8-11-27,-4 8-1,-6-5-1,-2 1-3,1 0 0,-1-5-3,15 7-6,-8-10-27,35 8-1,-18-13 0,18 13-2</inkml:trace>
  <inkml:trace contextRef="#ctx0" brushRef="#br0" timeOffset="1903">883 1 49,'0'0'37,"0"0"-2,0 0 1,0 21-10,13 14-17,-18 4-2,5 19-2,-7 1 0,-2 9-2,-2 1 1,1 1-3,1-5 0,0-9-2,6-4-3,-7-20-7,17 2-28,-7-15 2,10-6-2,-10-13-1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2:25.54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292 35 64,'0'0'36,"10"-21"-1,-10 21 1,-9-13-17,9 13-14,-37-1 0,8 2-3,-8 1 0,-1 2-1,-1-1 0,4 0 0,8-2 1,6 2 0,4-1-1,17-2 1,0 0 0,-10 14 0,10-14 0,4 20 0,-2-4 0,0 7-1,0 5 0,-2 7 0,3 1 0,-2 3 0,1 3 0,1-2-1,-3-1 0,1-1 1,2-7-1,-3-3 0,0-5 0,-3-7-1,3-3 0,0-13-2,0 0-2,-13-7-12,13 7-23,3-34 2,7 16-2,-3-11 0</inkml:trace>
  <inkml:trace contextRef="#ctx0" brushRef="#br0" timeOffset="375">221 220 86,'0'0'36,"-21"1"-2,-5-1 2,4 9-33,-8-4-3,-5-3-7,9 4-28,-3-9 0,10 3-2,2-7 1</inkml:trace>
  <inkml:trace contextRef="#ctx0" brushRef="#br0" timeOffset="780">282 342 78,'0'0'37,"-3"-13"-1,3 13-3,17-5-22,-4-1-5,12 12 0,-3-2-2,4 7 0,-3 4-1,-1 4-1,-9 1 0,-4 6 0,-13 0-2,-10 3 1,-7 0-1,-4-3 1,-3-2-1,4-2 0,5-6 1,7 0-1,12-16 0,18 10 1,6-10-1,13-5 1,5-2-2,1-6-1,5 5-2,-13-18-19,10 11-16,-11-5-1,3 4-2,-2-6 1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6:08.5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287 14 65,'0'0'35,"24"-14"1,-24 14 0,0 0-27,0 0-2,-15-2-1,-13 5-2,-3 9 0,-8-2-2,1 2 0,-4-5 0,6 3-1,3-4 0,10-2 0,7-1 0,16-3 0,0 0 0,0 0 0,0 0 1,0 0-1,14 10 0,-14-10 1,15 21-1,-9 1 0,-2 1 0,2 7 0,-3 5 1,0 3-1,-2 3 0,1 3 0,1-3 0,0-1-1,-3-2 1,0 0-1,0-4 0,-2-7 0,-1-3 0,3-8 0,-1-3 0,1-13-2,0 0-1,0 0-1,-9-13-5,-7-15-21,23 10-10,-5-9 2,15 2-3</inkml:trace>
  <inkml:trace contextRef="#ctx0" brushRef="#br0" timeOffset="421">268 332 78,'3'-13'36,"-3"13"0,-39-2-1,15 5-31,-13 0 0,-1 0-5,4 9-23,-7-12-11,10 0 0,3-8-3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6:13.0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172 345 55,'0'0'36,"-1"-26"-3,1 26 3,-6-32-24,6 32-4,-2-16-1,2 16-1,0 0-2,-20 5-2,3 7 1,-2 6-2,-1 5 1,-2 3-1,2 6 2,2 3-3,4 1 1,5-2-2,8-2 2,2-7-2,8-6 1,-9-19-1,27 16-1,-11-19 2,2-9-1,-2-4 1,-2-6-1,-1-4 1,-1-2-1,-4 2 2,0 1-2,-4 6 3,-1 1-2,-3 18 1,0 0 2,0 0-1,8 13 1,-2 11-1,0 3 1,3 6-2,1 1 1,1 5-2,2-6 1,-1-1-3,4-1-2,-7-15-2,8 10-16,-17-26-17,17-9 0,-11-13 0,4-4 1</inkml:trace>
  <inkml:trace contextRef="#ctx0" brushRef="#br0" timeOffset="593">426 278 69,'-14'-6'36,"14"6"-1,-26 22 1,10-3-31,-1-5 0,2 8-1,-1-4 0,11 4-1,3-4-1,9 3 0,6-4 1,8-1-2,-1 3 1,-1-1-2,-2 1 2,-5-2-2,-10-1 1,-6 2 0,-6-2-1,-7-3-1,-1 0 0,-3-5-1,6 6-4,-8-17-20,23 3-11,-13-3 1,13 3-2,13-13 1</inkml:trace>
  <inkml:trace contextRef="#ctx0" brushRef="#br0" timeOffset="936">586 329 74,'0'0'37,"-25"-15"-3,10 33-5,-5-14-23,7 14 0,-6-2 0,14 7-2,-4 2 0,9 2-2,4 1 0,6-3-1,2-1 1,1-2-2,0-1 1,-3-2-1,-4-3-1,-5 0 1,-1-16 0,-14 20-1,1-11-1,-7-8-1,20-1-8,-35 4-25,35-4 0,-13-21-1,19 6 0</inkml:trace>
  <inkml:trace contextRef="#ctx0" brushRef="#br0" timeOffset="1232">674 319 54,'0'0'36,"-2"13"2,-1 3-2,8 17-12,-14-2-17,16 5-3,-7 3 0,6 1-3,0-4 0,0-10-3,7-5 1,-13-21-2,26 7-1,-13-20 2,4-9-2,-2-7 2,0-6 1,-2-4 1,-2-1 0,0 10 3,-7 1-1,5 10 1,-9 19 0,0 0 0,0 0 1,13 42-2,-13-6 1,4 7-2,-1 2 0,-3 0-3,5-6-1,-10-20-16,11 1-19,-6-20 2,13-10-3,-9-16 1</inkml:trace>
  <inkml:trace contextRef="#ctx0" brushRef="#br0" timeOffset="1622">941 415 69,'0'17'36,"2"6"-1,-2-9-2,11 12-23,-11-9-2,6 2-5,-3-6 0,-3-13-3,0 0 0,0 0 0,-4-14-2,4-5 1,0-6 0,1 0 2,3 2 0,8 4 1,-3 5-1,5 11 1,2 6 2,1 11-2,1 6 1,-5 8-2,3 4 1,-6-1-2,-2-2 0,-3-9-2,-5-1 0,0-19 0,0 0 0,-13-12-1,13-4 1,1-8 1,5-2-1,4-1 2,6 0 0,6 6 2,-1 4-1,1 8 2,-3 5-2,3 10 1,-7 4 1,-2 10-2,-2 3 1,-7 4-3,-3 3 0,-6-7-5,9 15-14,-11-23-17,10-2 0,-3-13-1,0 0 0</inkml:trace>
  <inkml:trace contextRef="#ctx0" brushRef="#br0" timeOffset="2106">1361 384 78,'0'0'39,"0"0"-2,1 13 3,-1-13-30,0 44-4,0-5-1,4 12-1,-4 7-1,5 8-1,-4 4-1,-1 0 0,2-4-2,-4-6 0,1-5-2,-5-15-1,4-1-5,-13-29-23,15-10-7,0 0 0,-16-23 0</inkml:trace>
  <inkml:trace contextRef="#ctx0" brushRef="#br0" timeOffset="2340">1388 471 68,'16'-33'37,"7"16"-1,-1 2 1,8 12-22,-5 5-10,4 12-2,-6 5 1,-4 10-4,-9 10 1,-12-2-4,-6 6-4,-24-11-28,3-7-1,-12-19 0,-1-7-3</inkml:trace>
  <inkml:trace contextRef="#ctx0" brushRef="#br0" timeOffset="2730">1702 16 83,'-2'-20'38,"2"20"-1,0 0-4,13 14-27,-13 4 0,5 14-2,-5 1-1,3 9 0,-3 8-2,1 4 0,-2-1 2,-2 4-2,0-4 0,-2-2 0,1-5 0,-2-1-1,2-7 1,-2-9-3,3-1-2,-5-15-3,16 10-22,-8-23-10,0 0 0,18-11 0</inkml:trace>
  <inkml:trace contextRef="#ctx0" brushRef="#br0" timeOffset="2980">1833 451 66,'-13'-9'32,"-8"2"0,-7-3-6,-5 4-27,4 8-17,-3-4-12,6-2-1,10 4-1,16 0 1</inkml:trace>
  <inkml:trace contextRef="#ctx0" brushRef="#br0" timeOffset="3182">1868 317 92,'3'28'38,"-5"1"0,11 12-6,-9-3-27,3 2-1,-3 0-1,-1-7-4,1-2-1,0-31-6,-2 19-29,-4-35-1,8-5 1,-7-20-2</inkml:trace>
  <inkml:trace contextRef="#ctx0" brushRef="#br0" timeOffset="3323">1882 99 75,'9'-42'36,"-6"10"-2,3 16 0,-6 16-32,0 0-15,0 17-20,4 2-2,1 6-1,3 2 0</inkml:trace>
  <inkml:trace contextRef="#ctx0" brushRef="#br0" timeOffset="3510">2036 335 76,'-2'19'36,"-2"1"-1,7 9 0,-9 0-31,3 6-2,0 0 1,8 1-2,-2-5 0,4-5-1,3-5 0,7-7 0,2-7 0,3-12 0,-3-6 0,-4-10 0,-2-9 0,-4-6 0,-7-3-1,-8 1 1,-4 3-1,-11 9-1,0 10-2,-14-2-19,6 18-11,3 5-1,7 2 0,3 0-2</inkml:trace>
  <inkml:trace contextRef="#ctx0" brushRef="#br0" timeOffset="3822">2203 383 72,'2'17'36,"5"6"-1,-13-7 0,15 9-32,-8-4 1,2 0-3,-3-3 0,-1-5-2,1-13-1,-7 15 1,7-15 0,0 0 0,-8-19 1,8 19 1,6-31 0,6 15 2,-2-4-1,10 2 2,-1-2-2,7 5 2,-1-1-2,2 10 1,-2 4-1,1 9 0,-5 6 0,-2 10-2,-3 5 1,-7 4 0,-1 1 0,1-2-1,1-5 1,0-8-2,8-10-1,0-24-8,20 0-27,-3-22 0,14-5-2,-1-17-1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6:32.2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197 346 37,'-15'3'29,"15"-3"4,0 0-12,0 0-5,0 0-1,0 0-4,0 0-2,0 0-2,0 0-3,0 0 0,0 0-2,0 0 0,8-17 0,-8 17 0,18-13 0,-18 13-1,26-13 1,-13 12-1,-13 1 0,25 7 1,-16 7-2,3 8 1,-7 4 0,-5 4 0,-1 3 0,-6 3 0,-6 3-1,0-4 1,-4-2 0,4-4 0,-5-6 0,10 0-1,-1-7 1,5-1-1,4-15 1,1 18-1,-1-18 1,16 7 0,-16-7-1,26-3 0,-9 2 1,-1-5-1,3 0 0,2-1 1,1 4-2,-6-1 0,-2 2 0,-14 2-2,26 0-3,-26 0-18,0 0-13,13-10-1,0 12-1,-13-2 1</inkml:trace>
  <inkml:trace contextRef="#ctx0" brushRef="#br0" timeOffset="718">265 74 65,'0'0'33,"-17"-16"1,17 16-6,-23-13-16,23 13-3,-22-5-2,22 5-1,-31 5 0,15 4-2,-6 1 0,0 9-1,4-2-1,-3 9 0,3-1-1,2 8 1,1 1-1,7 8 0,1-2-1,2 5 1,2-2-1,3-1 1,3 3-1,-3-8 0,5 1 0,-1-5 1,0-4-1,5 2-1,0-5 2,4 4-2,1-4 2,6-1-2,-3-2 2,5-3-1,3 2 0,-1-7 0,2 1-1,3-4 1,1-4-1,5-2 1,4-4 0,0-7 0,0-5 0,0-6 0,-5-8 0,1-8 1,-9-14-2,-5-14 2,-5-15-1,-9-15 0,-4-6 0,-7 2 1,-9 2 0,-9 9-1,-11 15 0,-9 17 0,-7 25 0,-10 22-1,-6 21-2,-7-1-4,15 23-27,-11-10-5,19 1-1,7-7-1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7:11.3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334 106 70,'13'-9'35,"-13"9"-1,0-13-9,0 13-15,-22-6-2,8 12-2,-14-6-3,-1 3 0,-4 0-1,2-2 0,4 5-1,3-4-1,7-1-1,4-4 0,13 3 0,0 0-1,0-20 1,0 20-1,20-20 1,-20 20 1,24-14 0,-11 14 1,-13 0 0,18 16 1,-13 0 0,-2 6 1,-5 3 0,1 5 0,-6 2 0,1 6 0,-2 1 0,3 5-1,0-4 0,2 1 0,1-3-2,2-5 1,1-5-2,0-9-1,4-3-1,-5-16-2,10 13-2,-10-13-4,14-3-5,-15-10-2,18 17 2,-17-4 3,22-9 5,-22 9 4,22-3 5,-9 9 5,-13-6 6,14 9 2,-14-9 0,0 0-1,-21 6-5,21-6-2,-34 11-2,13-5-1,-7-3-1,0 1-1,1-1-1,-3-3-2,8 9-8,-10-13-26,17-1 1,2-5-3,13 10 2</inkml:trace>
  <inkml:trace contextRef="#ctx0" brushRef="#br0" timeOffset="1295">724 62 52,'-5'-17'35,"5"17"1,-1-26-1,1 26-15,-5-19-10,5 19-1,0 0-2,-7 25-2,-1-4 0,3 17-2,-2 9 0,3 9 0,-2 5-1,1 6 0,3-3-2,0-3 1,-1-9 0,2-7-1,1-13 0,-3-6 0,1-8 0,2-18-1,0 0-2,0 0 0,0 0-3,-2-37-5,17 21-27,-15-13-1,14 6 1,-6-7-1</inkml:trace>
  <inkml:trace contextRef="#ctx0" brushRef="#br0" timeOffset="1888">1098 208 52,'17'-5'34,"-17"5"0,0 0 1,13-3-19,-22-10-6,9 13-1,-26-6-2,5 6-2,-16-3 0,0 3-2,-11-2 0,3 3-1,-2 0-1,4 1 0,7-1-2,7 1-2,16 7-2,-5-11-11,18 2-22,18 9 0,3-5 0,-2-4 0</inkml:trace>
  <inkml:trace contextRef="#ctx0" brushRef="#br0" timeOffset="2215">1115 369 75,'0'0'36,"3"26"0,-16-19-1,0 8-25,-21-13-4,0 9 0,-14-8-2,0 2-1,-7-3 0,6-1-3,1-2-1,4-8-8,23 8-27,-1-11-2,22 12 0,-4-22-3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7:16.1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111 78 68,'-3'-16'37,"-4"-2"0,7 18 1,-9-16-27,9 16-4,-6 30 1,9 6-2,-7 8-3,4 16 1,-3 4-2,4 6 1,-2 2-2,1-7 0,1-11-1,-2-11-1,-2-11-1,-3-18-3,6-14-7,-16 0-27,12-19 1,-2-16-2,6-1 1</inkml:trace>
  <inkml:trace contextRef="#ctx0" brushRef="#br0" timeOffset="265">0 49 57,'0'0'34,"13"-22"1,0 17-1,3-13-18,10 19-7,-6-8-2,13 13-1,-6-5-2,10 9 0,-9 2-1,4 7 0,-10 4-2,-5 4 1,-10 2-1,-7 7 0,-14-4-1,-8 2 0,-11-5-1,-9-7-1,0 0-3,-4-19-5,16 6-26,-5-21-1,18 5 0,7-11-2</inkml:trace>
  <inkml:trace contextRef="#ctx0" brushRef="#br0" timeOffset="655">429 53 79,'0'0'37,"0"0"0,-6 29 1,-3-2-30,8 21-2,-8 3-2,5 15 0,-3-1-2,2 4-1,-1-6-1,1-11 0,-1-12 0,0-15-2,6-25 1,0 0-1,0 0 1,-1-41-1,6 3 1,3-18-1,2-2 2,1-5 0,2-3 1,2 8 0,-1 5 1,-1 11-1,-1 13 2,2 22 0,-14 7-1,22 33 0,-14 7 0,1 11 0,-3 6-2,0 7 2,-1-1-2,0-5 0,-1-7 0,-4-13-3,3-6-1,-3-32-4,10 19-20,-8-33-11,8-2 0,-5-17-1,10 3 2</inkml:trace>
  <inkml:trace contextRef="#ctx0" brushRef="#br0" timeOffset="1170">839 66 85,'0'0'38,"0"0"-1,-22 19 1,21 8-32,-12-1 0,1 13-2,-1 5-1,4 4 0,1 5-2,3-1 0,7-3-1,4-6 1,8-5-1,8-8 0,7-10 0,8-10 0,4-10 0,1-8 0,-2-14 0,-2-15 0,-10-13 0,-7-11 0,-13-3 0,-12 1-1,-9 5 1,-12 5 0,-2 15 0,-3 19 0,-1 21-1,2 21 2,11 13-1,2 11 0,10 12 0,10 5 1,8 4-1,5-2 0,2-3 1,1-2-2,0-5 2,-4-12-3,0-8 0,-9-12-5,9 2-20,-16-26-12,0 0 1,9-32-2,-5 1 0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7:30.2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220 270 49,'0'0'32,"0"0"2,0 0-2,0 0-20,0 0-3,0 0-1,0 0-3,0 0 0,15-20-2,-15 20 0,14-29 1,-4 15-1,-1-7 0,3 7-1,-8-4 1,-4 18-1,13-21 1,-13 21-1,4-13-1,-4 13 0,0 0 0,0 0 1,0 18-1,0 1 0,-2 5-1,0 5 1,2 1 0,-1 6-1,1-2 0,-2-2 1,4 0-1,-1-9 0,1 0-1,0-4 1,3-6-1,-5-13 1,6 19-1,-6-19 1,0 0-1,0 0 1,7 13 0,-7-13-1,0 0 1,-18 3 0,18-3 0,-26 3 0,10-1 0,-1-2-1,3 3-1,-4-4-3,18 1-6,-30 1-28,30-1 2,-13-5-2,13 5 0</inkml:trace>
  <inkml:trace contextRef="#ctx0" brushRef="#br0" timeOffset="671">245 41 70,'0'0'37,"-16"-20"-1,16 20 2,-22-13-29,22 13-1,-26 13-2,12 4-1,-6 1-2,1 9 0,-3 5-1,5 7 0,-2 3-2,2-1 1,2 3 0,4-1-1,2 1 0,6-4 1,6 4-1,6-4 0,4 1 1,8-2-2,2-2 2,8-4-2,4-3 2,4-3-2,3-10 1,2-8 0,0-8 0,2-11 0,-5-13-1,1-11 1,-9-16-1,-4-17 2,-7-12-2,-12-8 1,-10 0 0,-10 2 0,-12 8 0,-14 13 0,-11 20 1,-5 27-1,-10 21 0,-2 17-2,4 16-3,-14 1-28,29 14-6,2-5-1,16-1-1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7:31.9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156 304 65,'-4'-16'35,"4"16"1,-18-25 0,18 25-25,-26-4-5,12 14-2,-8 2 0,5 10-1,-4 3-1,8 8-1,0 0-1,6 0-1,5-3 0,7-6 0,3-6 0,-8-18 0,27 13 0,-10-17 1,-3-8 0,4-7 1,-2-7 0,0-5 0,-6-3 1,3 5 1,-4 0 0,-1 8 0,-3 2 0,-5 19-1,0 0 1,0 0-1,4 29-1,-1-1 0,-3 3-1,1 3-1,4 2-2,-1-8-1,9 9-12,-11-24-23,14-3 1,-16-10-3,23-20 3</inkml:trace>
  <inkml:trace contextRef="#ctx0" brushRef="#br0" timeOffset="374">285 265 78,'-3'-13'36,"3"13"-1,-4 19-4,17 7-26,-15 0-2,4 7 1,-2 0-2,0-1-1,0-5-2,-2-7 1,2-20-1,-10 13 0,10-13 0,-14-24 0,9 0 1,5-7 0,0-2 1,9-1 1,0-3 2,8 10-1,-1 3 0,9 10 1,-6 3-1,1 11 1,-1 9-2,-2 6 0,-4 5 0,-1 7-1,-5-1-1,-3 6 1,-1-1-2,-6-3 0,-1 2-3,-2-9-1,8 8-12,-2-29-22,-5 19 1,5-19-2,18-3 2</inkml:trace>
  <inkml:trace contextRef="#ctx0" brushRef="#br0" timeOffset="780">658 379 88,'2'-23'36,"4"3"2,-7-10-9,14 11-22,-17 3-2,4 16-1,-15-11 0,15 11-2,-25 21-1,9-2-1,0 7 0,1 5-1,1 4-1,4-3 0,3 1 0,3-9-1,7-2 0,1-7 1,-4-15 0,28 7 2,-11-15 0,5-6 1,2-12 1,0-6 0,-1-15 1,3-6 0,-4-8 0,-2-1 0,-9 1 0,2 7-1,-7 5 1,0 14-2,-6 12 1,0 23-1,0 0 0,-6 36 0,5 5-1,1 9 1,3 7-1,3 6 0,2 0 0,8-7 1,2-8-1,2-14-1,5-9-1,-2-22-1,4-8-3,-12-31-18,14-4-16,-5-24 0,10-7-2,-5-11 2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7:36.6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35 179 44,'-13'0'32,"13"0"2,-13-6 0,13 6-18,0 0-5,-10-12-2,10 12-2,0 0-2,0 0 0,0 0-1,22 9 0,-9-12-1,6 0 0,6-1 0,8-2 0,6-4 0,8 3-1,5-1 1,6 4-1,0 1 0,0 5 0,-5 2-1,-9 2-1,-8 1 1,-10-4-1,-8 3-1,-18-6-1,0 0-1,0 0-3,0 0-11,0 0-23,0 0 1,-22 11-1,22-11-1</inkml:trace>
  <inkml:trace contextRef="#ctx0" brushRef="#br0" timeOffset="515">445 16 31,'0'0'31,"0"0"2,0 0-1,-13 0-13,13 0-6,0 0-4,-8-16 0,8 16-3,0 0 0,21 10-1,-21-10 0,29 7-1,-14-4 0,7 5-1,-1-3 0,1 6 0,-4-4 0,1 4-1,-7 0-1,-1 11 1,-5-1-1,-4 1-1,-7 7 0,-8-2 0,-6 0 0,-8-1-1,-6-1-2,-3-9-3,10 9-20,-10-19-14,14 2 1,0-5-2,22-3 1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7:42.1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349 327 29,'0'0'31,"0"0"1,-16 4 0,3-12-17,13 8-4,0 0 0,0 0-4,0 0 0,0 0-2,-15 0-1,15 0-1,0 0-1,0 0 0,0 0 0,8-13-1,-8 13 0,8-14 0,-8 14 1,16-15-1,-16 15 0,22-12 0,-22 12 1,24-3-1,-24 3 0,20 10-1,-20-10 1,13 20-1,-8-5 0,-7-1 0,-1 4 1,-5-1-1,-1 1 0,-4-1 0,-3-1 1,2-3-1,-2 0 1,16-13-1,-19 20 1,19-20-1,0 13 1,0-13-1,20 5 1,-5-2-1,1-3 0,-2 0 0,1 0 1,-2 4-1,-13-4 1,14 17-1,-14-17 2,-1 25-2,-5-7 1,-3 2 0,-4 0-1,0-1 1,-3 0-1,-1-5 1,-2-4-1,2-2 1,-6-7-1,1-5 0,2-3-1,1-6-1,6 4-3,-5-14-6,18 23-25,0-28-2,0 28 0,15-30-1</inkml:trace>
  <inkml:trace contextRef="#ctx0" brushRef="#br0" timeOffset="765">203 138 71,'-12'-18'36,"4"3"0,-2-7-9,10 22-15,-18-17-2,18 17-3,-26 6-1,13 8-2,-7 7 0,3 9-1,-3 3 0,4 11-1,-1 2 0,4 4 0,4 3-1,3 2 0,8-3 1,6 1-1,2-1 0,3-1-1,6-2 1,1-6-1,2-3 0,8-1 0,0-3 0,5-4 0,0-5-1,8-3 1,0-8 0,5-9 0,-1-3-1,1-13 1,-6-12 0,-3-17 0,-7-8 0,-4-20 0,-9-9-1,-10-12 0,-8-9 1,-5-7-1,-10 3 0,-10 7 1,-7 15-1,-8 14 1,-7 19 0,-8 25 0,-3 19 0,-5 20 0,2 12-2,3 4-5,21 16-24,-3-9-9,20 3 0,10-12-2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8:13.6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286 6 54,'0'0'36,"0"0"-2,0 0 2,-5-14-22,5 14-4,-23 9-3,6-1-2,-17-5-1,2 4-1,-5 0-1,5 1 0,1-1 0,9-3-1,2 5-1,20-9 0,0 0 0,0 0 0,17 11-1,4-13 0,1-1 1,-4 0-1,3-1 0,-4 2 1,-17 2 1,22 9-1,-18 4 1,1 8 0,-5 4 0,-5 8 1,2 2-1,2 8 1,-3-4 0,1 6-1,1-9 1,2 1-1,2-7 0,1-5-1,1-5-1,-3-6 0,-1-14 0,0 0-1,18 10 0,-18-10 0,16-4 0,-16 4 1,17-5 0,-17 5 1,0 0 1,12 5 0,-12-5 0,0 0 0,-25 14 1,8-11-1,-8-1 0,-1-1 1,-2-2-1,-1 1-1,3 0-1,3-5-2,8 16-7,-6-11-28,21 0 0,0 0 0,0 0-2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2:41.2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60 0 81,'0'0'39,"0"0"-3,0 0 3,0 0-27,0 0-6,0 0-1,0 0-2,0 0 0,0 0-2,-20 3-1,20-3-1,-17 17-1,2-25-8,15 8-27,0 0-3,0 0 2,-15 8-2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8:14.80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123 125 60,'-13'-30'36,"5"6"1,-11-2-2,15 13-20,-13-11-5,17 24-2,-19 0-2,15 19 0,-4 6-2,7 12-1,-6 9 0,7 9 0,-5 4-1,5 4-1,-1-2 0,-2-4 1,-2-4-2,4-5 1,-2-8 0,1-6-1,-1-12 1,3-5-1,0-17-1,0 15 0,0-15-1,0 0-1,0 0-1,14-26-4,-1 20-7,-19-16-24,21 4 0,-11-10 1,10 3-1</inkml:trace>
  <inkml:trace contextRef="#ctx0" brushRef="#br0" timeOffset="546">427 246 60,'0'0'36,"17"-2"-2,-17 2 0,0 0-18,0 0-7,0 0-2,-24-1-1,-1 2-2,-6 4 0,-9-5 0,-1 4-2,-7-5 0,7 2-1,3-1 0,2 2-2,12-2-1,7 1-1,17-1-4,0 0-25,1 13-6,-1-13 0,34 0-1</inkml:trace>
  <inkml:trace contextRef="#ctx0" brushRef="#br0" timeOffset="936">442 448 65,'0'0'36,"0"0"1,-23 21-1,-6-32-17,9 19-13,-13-13-1,-2 10-2,-5-5 0,3 0 0,-6-5-2,3-1 0,5 5-1,4-8-1,9 8-3,-2-10-5,24 11-29,0 0 0,0 0 1,6-16-3</inkml:trace>
  <inkml:trace contextRef="#ctx0" brushRef="#br0" timeOffset="1295">300 18 78,'-3'-22'39,"3"22"-1,0 0 1,-6 21-28,-1 5-3,3 26-2,-7 9-2,4 15 0,-6 7-1,2 4-1,-5-1-1,3-6-1,1-9-1,-3-17-2,2-2-5,-9-23-30,26-6-3,-4-23 1,18 1-1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8:17.89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141 116 67,'-10'-23'37,"10"7"1,-12 1 0,12 15-23,0 0-8,-10 40-1,4-8-2,5 14 0,-4 6-1,5 11 0,-4-3-2,3 0 1,-1-8-1,2-8 0,-3-8-1,2-10-1,1-6-1,0-20-2,4 19-5,-4-19-27,-3-16-4,3-6 2,9 2-2</inkml:trace>
  <inkml:trace contextRef="#ctx0" brushRef="#br0" timeOffset="281">2 91 56,'-6'-17'35,"6"17"-1,3-26-5,12 20-10,-4-13-11,18 16-1,-9-8-1,15 8-2,-5-3-1,7 10-1,-3 4 0,-1 11 0,-2 2-1,-5 10 1,-9 8-2,-7 3 1,-10 1-1,-8 0 1,-14-6-1,-7-6 0,-6-5-1,-5-10 0,2-7-3,-2-12-7,20 0-25,-2-9-2,22 12 2,-2-25-3</inkml:trace>
  <inkml:trace contextRef="#ctx0" brushRef="#br0" timeOffset="702">483 177 80,'-5'-13'38,"-4"-2"-1,9 15 2,0 0-31,1 29-2,2 2-1,6 14-2,0 6 0,4 10-1,-3-3-2,0-8 0,-2-2-3,-2-22-4,13 5-23,-19-31-8,20-13-1,-11-16 0</inkml:trace>
  <inkml:trace contextRef="#ctx0" brushRef="#br0" timeOffset="889">689 103 79,'-3'-35'37,"3"35"0,-5-13 1,4 47-27,-9 0-4,4 17-2,-3 10-1,1 9 0,-4 4-2,3-5 0,-1-2-2,2-10-1,2-11-3,-4-14-2,13 4-14,-3-36-19,0 0 0,0-17-1,11-9 0</inkml:trace>
  <inkml:trace contextRef="#ctx0" brushRef="#br0" timeOffset="1404">881 205 52,'0'0'34,"-15"7"0,15-7 0,0 0-20,0 0-2,0 0-4,0 0-2,31 13-1,-17-15-1,15 4-1,-6-4-1,7 1 1,-3-2-1,-1 0 0,-5-1 0,-1 4-1,-20 0 0,13 17 0,-11 1 1,-8 6-1,-1 8-1,-2 2 1,1 9 0,-5-2 0,1-5-1,6-4 1,-2-5-2,3-9 0,5-18-2,0 0-3,0 0-9,0 0-25,13-31 2,-4-1-2,5 2 2</inkml:trace>
  <inkml:trace contextRef="#ctx0" brushRef="#br0" timeOffset="1825">1320 161 57,'-4'-17'38,"4"17"-1,-12 11 1,14 24-12,-12-7-20,5 14-2,-6 4 0,2 11-2,5-1 0,7 1-1,2-6 0,11-5-1,3-11 1,11-8-1,5-14 0,4-15 1,-4-16-1,4-12 0,-9-12 0,-4-15 0,-9-8 0,-12-6-1,-15-3 1,-12 4 0,-10 12 0,-5 12 0,-4 14 0,1 19 0,5 17 0,9 16 1,12 15 0,12 13 0,14 7 0,14 13 0,4 1 0,9 6 1,0-7-1,0 2 0,-3-8-1,-7-7-1,-6-5-2,-11-23-5,9 1-27,-21-28-5,15 4 0,-11-17 0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8:24.7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265 297 51,'0'0'34,"-18"19"-2,18-19 2,0 0-21,0 0-2,0 0-3,-4-21-2,4 21-2,13-31 0,-3 11-2,-3-5 0,5 1 0,-3-4-1,-1 9 1,-2-1 0,0 5-1,-5 0 1,-1 15 0,-1-14 0,1 14-1,0 0 1,-13 17 0,7-1-1,-3 6 1,4 3-1,-1 9 1,0 2-1,6 2 0,0-1 0,0-2 0,4-6-1,5-2 1,-5-4-2,5-7 1,-9-16-1,10 18 0,-10-18 0,0 0 0,0 0 0,3 15-1,-3-15 2,-17 7-1,4-1 1,-5 0-1,1 1 0,-5-2-2,6 5-3,-10-15-24,26 5-8,-19-3 0,19 3-1</inkml:trace>
  <inkml:trace contextRef="#ctx0" brushRef="#br0" timeOffset="578">196-3 77,'0'0'37,"-16"-4"0,0 4-1,13 14-28,-15-2-1,3 11-2,-7 4-1,3 7 0,-4 5-1,6 6-1,-2 0 0,3 4-1,7 1 0,6 1 1,6-1-2,6 1 1,7-4-1,7-4 0,9-2 0,4-5 0,8-10-1,2-8 1,4-5-1,-2-18 0,0-11 1,-8-13-1,0-14 1,-10-16 0,-7-10-1,-10-7 1,-7-2 0,-13 2-1,-9 5 1,-12 6-1,-7 14 1,-7 16 0,-7 16 0,-5 13-1,2 13-2,-5 0-15,18 20-20,7-1 1,15 8-4,11-2 2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8:26.4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200 314 65,'-9'-14'35,"9"14"-2,-20-21 2,20 21-24,-26-12-2,13 18-2,-11 2-2,6 11-1,-6 3-1,5 7 0,-1 3-1,7 7 0,4-3-2,5-2 0,1-8-1,7-5 1,5-8-2,-9-13 1,26-1 0,-8-14 0,2-7 0,-1-9 0,0-7 1,-3-3 0,0-3 0,-3 6 1,-4 1 1,-2 9 0,-3 9 0,-4 19 0,0 0 1,5 26 0,-8 5-1,3 9-1,-2 3 0,2 5 0,2-1-2,-1-6-1,2-6-2,-4-17-5,14 5-14,-13-23-16,14-10 0,-8-15 0,6 3 2</inkml:trace>
  <inkml:trace contextRef="#ctx0" brushRef="#br0" timeOffset="390">266 306 78,'0'0'34,"0"0"-2,4 19-1,-7-5-24,9 17-1,-8-3-2,5 6-1,-3-3-2,0-6 0,-3-11-1,3-14 0,0 0 0,0 0 0,-16-17 0,15-5 0,-1 0 1,7-8-1,2 1 1,6 4 0,3 0 1,6 10 0,-2 2 0,4 13 1,-2 2 0,1 12 0,-6 7-1,-1 10 0,-6 1 0,-4 8-1,-3-2 0,-6 0-1,-1-1 0,-5-8-2,3-6-1,6-23-4,-8 27-17,8-27-14,4-18 0,3-1-1,11-4 1</inkml:trace>
  <inkml:trace contextRef="#ctx0" brushRef="#br0" timeOffset="858">676 344 61,'0'0'34,"6"-21"0,-6 21 0,-13-19-21,13 19-4,-13-12-3,13 12-1,-27 2-2,10 7 1,-6 4-2,1 7 0,0 4-1,0 5 0,5 4-1,4-1-1,5 2 0,4-7-1,10 0 0,2-8 1,10-6-1,-1-8 1,7-5 1,0-11 0,0-9 1,0-7 0,-2-14 0,-1-9 1,-5-11 1,1-4-1,-4-5 1,-4 5-1,-2 6 1,-1 8-2,-5 13 2,1 17-1,-2 21-1,-9 18 1,5 17-2,1 16 1,3 11 0,4 10 0,4 3 0,2 0-1,4-8 0,1-14-2,5-10-2,-5-29-7,14-9-28,-10-23-1,7-13 0,-3-21-2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8:30.7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73 182 33,'-17'2'32,"17"-2"2,-18 0-1,18 0-11,0 0-10,-22-9 0,22 9-4,0 0-1,0 0-1,-17 0-2,17 0 1,0 0-1,17 7-1,-17-7 0,31 2 0,-5-2-1,13 2 0,9-2 0,7 3-1,6-4 1,2 1-1,0-3 1,-6-1-1,-6 1-1,-11-3 1,-9 3-1,-9-1 0,-8 2-1,-14 2-1,0 0-1,0 0-3,0 0-12,-22 5-23,22-5 1,-17-6-1,17 6 0</inkml:trace>
  <inkml:trace contextRef="#ctx0" brushRef="#br0" timeOffset="437">472 6 50,'-19'-6'33,"19"6"2,0 0-2,0 0-18,-16 3-4,16-3-2,0 0-3,26 19-1,-26-19-1,32 17 0,-8-5-1,6 5 1,-1-1-1,3 7-1,-6-1 1,-1 4-1,-9 0 0,-6 4-2,-13-1 1,-12-5 0,-11 2-1,-8-4 1,-7-3-2,-7 0-1,2-1-4,-10-9-32,24 0-2,6-5 1,26-4-3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8:35.9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364 186 26,'-2'-12'30,"2"12"2,0 0 0,-1-30-13,1 30-6,7-15-1,-7 15-2,0 0-3,19-7-1,-19 7-2,0 0 0,0 0-1,0 0-1,10 15 0,-12-2 0,-3 1 0,-1 6-1,-1 1 0,-4 5 1,1 0-1,-1-1 0,1 1 0,1-1 0,-1-3-1,4-4 1,0-2-1,3-3 0,3-13 1,-1 19-1,1-19 0,0 0 1,3 14-1,-3-14 0,0 0 1,0 0-1,13 5 0,-13-5 0,0 0 0,16-2 1,-16 2-1,13-1 0,-13 1 0,16 1 0,-16-1 0,24 0 0,-8 0 0,0 3 0,3-1-1,-2-2-1,5 1-1,-8-8-1,4 8-4,-15-18-6,11 14-3,-20-23-2,6 26 4,2-34 4,1 16 5,-6-2 4,1-3 5,2 23 7,2-36 5,-2 36 1,3-20 0,-3 20-4,0 0-4,-6 24-1,-4-5-2,4 14 0,-1 2-2,1 8 1,0 3-2,5 0 0,-1-4-1,4 0-1,-2-9-1,0-10-2,0-2-2,0-21-12,0 0-21,0 0-1,-10-25-1,4-2 1</inkml:trace>
  <inkml:trace contextRef="#ctx0" brushRef="#br0" timeOffset="890">359 92 38,'-13'-22'32,"5"9"2,8 13 0,-16-26-16,16 26-2,-13-11-5,13 11-3,-19-7-2,6 7-2,-5-3 0,2 10 0,-8-4-1,2 8 0,-4 5-1,2 9 1,-1 1-1,3 8 0,-4 0-1,3 3 0,6 4 1,1 0-2,4 1 1,8 2 0,2 2-1,8-4 1,4 2-1,9 1 1,4 0-2,5-5 2,1-4-2,7-3 1,0-7 0,6-2 0,6-7-1,-3-7 0,5-7 1,4-3-1,-4-10 1,-2-9 0,-3-10-1,-4-10 1,-5-14 0,-6-9-1,-10-12 2,-8-7-1,-8-2 0,-11 3 0,-16 4 0,-9 11 0,-11 13 0,-12 19 0,-8 14 1,-6 13-2,-3 15-1,-1 1-5,20 17-26,-7-8-7,17 1 0,4-7-1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8:50.30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272 82 40,'0'0'31,"0"0"4,13-7-1,-16-6-14,3 13-6,-14-3-4,14 3-3,-34 0-2,13 4-1,-7-1-1,3 3 0,-2 0-2,2 1 1,4-1-2,3-2 0,18-4 0,-17 7-2,17-7 1,0 0-1,13-3 0,-13 3 1,24-7 0,-11 3 0,2-1 1,-2 5 1,-13 0 1,20 0 0,-20 0 0,10 21 2,-10-3-1,3 8 0,-7 3 0,1 12 0,-1 2-1,-1 7 0,1-1-1,0 0 1,-1-4-2,2-6 1,3-4-1,0-11-1,3-5 0,-3-19-2,0 0 0,16 3 0,-3-10-1,-1-8 1,5 4-1,-1-4 2,2 4 0,-4 1 1,-1 1 2,-13 9-1,0 0 2,0 0 0,0 0 0,-13 19 0,-9-12 0,-4 3 0,-3-3-1,-3 2 0,-1-5 0,1 0-2,6-1-2,-1-10-8,27 7-27,-15-9 0,15 9 0,12-18-2</inkml:trace>
  <inkml:trace contextRef="#ctx0" brushRef="#br0" timeOffset="1248">708 49 67,'-3'-16'36,"-4"-1"-1,7 17-6,-10-16-15,10 16-4,-3 14-2,4 9-2,-7 0-1,3 15-1,-4 2-1,1 6 0,-1 5-1,1 1 0,-1-2-1,3-5 1,-3-2-1,2-5 0,4-8-1,-2-4 1,1-6-1,2-7 0,0-13-1,0 0 0,0 0-1,0 0-1,13 4-2,-11-19-5,18 9-27,-15-13-3,9 8 2,-7-8-1</inkml:trace>
  <inkml:trace contextRef="#ctx0" brushRef="#br0" timeOffset="1919">1008 135 50,'0'0'35,"0"0"1,0 0-1,0 0-9,0 0-17,0 0-1,-21 3-2,-8-1-2,-1 1 0,-11-1-2,1 3 1,-4-1-2,4-1 0,4-2 0,4 1-2,9 2-1,4-4-1,19 0-5,-20 0-17,20 0-13,0 0 0,26 3-1,-13-6 2</inkml:trace>
  <inkml:trace contextRef="#ctx0" brushRef="#br0" timeOffset="2263">1018 310 76,'0'0'37,"0"0"-1,0 0-3,-18 13-23,-8-17-4,-4 8 0,-11-4-2,-1 3-1,-7-5-1,3 1-1,-2-1-1,9 0-4,11 10-16,-1-15-18,29 7 0,-17-10-1,17 10 0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8:57.6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154 205 55,'2'-13'36,"-7"-8"0,5 21-1,-6-27-16,6 27-10,-4-13 0,4 13-2,0 0-1,-9 26-2,4-4-1,1 7 1,-1 4-1,1 10-1,-2 2-1,1 2 0,1 1 0,-2-2 1,1-4-2,2-4 0,0-5 0,2-10 0,1-4 0,0-19-3,0 15-1,0-15-4,12-19-27,-15-7-6,12 1 2,-8-13-2</inkml:trace>
  <inkml:trace contextRef="#ctx0" brushRef="#br0" timeOffset="343">-5 31 61,'0'0'36,"-10"-13"-1,10 13-2,0 0-16,25 0-11,-25 0 0,29-5-1,-11 0-2,7 3 0,2-2-1,8 2 0,1 2 0,1 3 0,2 3 0,-3 6-1,-3 2 1,-3 11-1,-10 2 1,-11 8-1,-6 3-1,-15 1 1,-8 0-1,-13-1-1,-6-5-1,-10-8-1,2 2-7,-11-22-27,14-2-2,2-11 0,14-5-2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9:03.8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244 295 28,'0'0'29,"-14"2"3,14-2 0,0 0-17,-14 0-1,14 0-1,0 0-2,0 0-4,-18-1-2,18 1 0,0 0-2,0 0 0,0 0-1,0 0 0,6-16 0,7 17 0,0-1 0,5 3 0,-2 2-1,1 3 1,-2 3-1,-4 6 1,-7 5-1,-5 2 0,-5 3 0,-5 2 0,-1-2-1,-2 1 1,0-2-1,2-4 1,4-6 0,6-2-1,2-14 1,12 17 0,-12-17-1,27 6 0,-10-7-1,2-5-2,1 3-3,-10-19-20,7 12-13,-7-10 1,4 2-2,-10-6 1</inkml:trace>
  <inkml:trace contextRef="#ctx0" brushRef="#br0" timeOffset="437">257 120 57,'-21'-13'37,"-8"-5"0,6 13 0,-7-11-8,9 26-22,-9-1 0,8 14-3,-4 3 0,6 9-1,3 4-2,6 14 1,4 0-2,10 7 1,4 2-1,8-1 1,7-1-2,4-2 1,8-6-1,5-12 1,5-9-2,0-11 1,0-14 0,2-12 0,-3-14 0,-7-15 1,-2-19 0,-10-11 0,-5-16 1,-10-9-1,-9-1 1,-10 4-1,-10 5 1,-10 14-1,-13 17 1,-2 22-1,-9 23-1,-2 18-1,5 24-9,-9-1-26,18 13-2,7-2 0,15-1-2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9:05.2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196 424 63,'-9'-19'35,"0"6"1,-4-7-5,13 20-16,-28-13-7,15 18-2,-6-3-1,2 17-1,-5 3-1,2 8-1,2 5-1,7 1 0,-1 1-1,8-2 0,5-2 0,4-8 0,3-5-1,-8-20 0,28 13-1,-9-22 1,-1-5 1,1-11-1,-2-7 1,-1-5 0,-1-1 1,-4 5 0,-2 3 1,-2 8 0,-5 9 0,-2 13 0,2 13 0,0 13 0,1 6 0,-2 4-2,1 6-1,-1-5-2,6 11-9,-8-22-27,11-6 1,-10-20-1,19 7 0</inkml:trace>
  <inkml:trace contextRef="#ctx0" brushRef="#br0" timeOffset="406">284 431 71,'0'0'35,"-6"22"-2,12 1 2,-5 0-31,2 9 0,-3-9-2,0 0 0,-1-7-1,1-16-1,0 0 0,0 0 0,-15-26 1,14 0-1,1-3 2,4-3-1,3-1 2,8 6-1,1-2 1,2 9 0,-2 2 1,4 11-1,-2 1 0,0 17-1,-3 4 0,-4 7 0,-2 8-1,0 4 1,-9 0-2,0 1 0,0 1-2,-9-12-1,5 2-4,-12-18-21,16-8-10,0 0 0,0 0-1,20-9 0</inkml:trace>
  <inkml:trace contextRef="#ctx0" brushRef="#br0" timeOffset="780">662 443 68,'4'-17'36,"-4"17"0,9-32-3,-9 32-24,1-23-2,-1 23-1,0 0-2,-21-13-1,3 14 0,1 9-2,-9 6 1,4 7-1,5 6 0,-3 4-1,5 2-1,2 2 0,10 1-1,6-6 0,7-6-1,3-8 1,6-6 1,1-8 0,2-8 1,1-6 0,0-13 2,0-9 0,-1-8 0,2-14 1,-6-14 0,3-4-1,-3-7 2,-5 5-2,-3 1 1,-2 15-1,-3 3 0,-2 25-1,-3 30 1,0 0-1,-16 32 0,9 14-1,2 14 1,2 10-1,3 8 1,8 0-1,2-8-1,7-11 0,2-7-1,1-26-3,10-1-10,-8-41-25,12-10 0,1-26 0,3-16-2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2:41.5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45 37 74,'-3'13'39,"3"-13"-2,0 0 1,5 20-24,-5-20-7,0 0-1,-15 6-2,15-6-1,-17 1-2,17-1-1,-13 0-2,7-14-11,6 14-27,6-22 2,4 8-2,1-13-2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9:08.8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205 80 56,'5'-20'38,"2"6"-2,-10-3 1,3 17-16,-6-15-13,6 15 0,-16 28-2,3 6-1,-6 4-1,0 15-1,-4 5-1,1 7 1,1-1-2,2 1 0,1-12 0,5-8-1,5-5 0,-1-14-1,5-6-1,4-20-3,0 14-7,-5-28-27,15 0-1,-2-17 0,9 5 0</inkml:trace>
  <inkml:trace contextRef="#ctx0" brushRef="#br0" timeOffset="312">169 4 52,'-4'-15'37,"4"15"-1,0 0 1,1 22-10,-1-22-19,12 46-1,-7-16-2,9 11-1,-3 5 0,2 8-1,2-1-1,1 0-1,-3-6 0,0-3 0,-2-9-2,-5-4-1,7-4-4,-13-27-20,13 18-12,-13-18-2,29-15 0,-14-11-1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9:12.3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471 323 58,'0'0'35,"0"0"-1,-2-19 1,2 19-21,0 0-4,0 0-3,0 0-2,0 0-2,-26 9 0,1-5-1,-2-1-1,-3 1 0,-1-1 0,2 1 0,6-1 0,6 2-1,17-5 0,0 0 0,0 0 1,0 0-1,23 13 0,-10-9 0,0 0 0,-13-4 0,13 15 0,-13-15 0,-1 20 0,-4-5 1,5-2-1,-3 1 1,6-1 0,-3-13-1,9 20 1,-9-20 0,22 10-1,-8-5 0,2-8 0,1 6 0,-2-2 0,2 2 0,-4 6 0,0 0 1,-6 5-2,-2 5 2,-5 0-1,-7 2 0,-7 2 2,0-1-3,-9-3 2,1 0-2,-4-8 2,3-1-3,0-4-1,0-12-2,23 6-25,-25-17-8,25 17 0,-10-36-1</inkml:trace>
  <inkml:trace contextRef="#ctx0" brushRef="#br0" timeOffset="624">161 123 73,'-13'-27'36,"13"27"1,-17-13-1,17 13-25,-14 8-3,4 10-1,-10 0-2,3 14-1,-2 4-1,3 11 0,-1 5-1,8 4-1,0 2 0,9 1-1,6 5 1,6-6-1,4-2 0,10-3-1,3-6 0,7-6 1,7-5-1,3-7 0,4-13 0,2-12 0,1-10 1,-1-10-1,-2-13 0,-6-11 2,-7-18-2,-7-10 2,-11-14-1,-8-8 1,-15-3-1,-13 1 1,-14 5 0,-12 9-1,-9 16 1,-13 15-1,-6 24 1,-6 23-2,12 28-5,-9 3-28,34 24-5,6 2-1,20 8-2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9:29.8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348 192 58,'0'0'35,"2"-16"-1,-2 16 0,-30-14-21,17 20-5,-17-13-2,5 10-1,-7 0-1,3 1-1,0-1-2,6 3 1,2 0-2,21-6 0,-16 13 0,16-13-1,0 0 1,24 0-1,-10-4 1,2-1 0,0-2 1,-1 3 0,-15 4 0,20 3 1,-20-3 0,6 33 0,-9-6 0,2 8 0,-8 6-1,2 5 0,1 0-1,-2-5 1,7-2-1,1-5-1,4-1 0,2-8-2,7-5 1,3-5 0,-1-5 0,1-7 0,-2 3 0,-14-6 2,22-1 0,-22 1 1,0 0 0,0 0 0,-22 0 1,5 6-2,-11 1 2,-1 5-2,-10-4 1,7 6-2,0-1 0,1-10-1,12 7-4,-14-14-29,33 4-3,-6-24 1,24 11 0</inkml:trace>
  <inkml:trace contextRef="#ctx0" brushRef="#br0" timeOffset="764">789 140 77,'-3'-22'38,"-10"-7"-2,10 16 2,-12-2-28,15 15-2,-13 19-2,9 15-1,-3 7-2,4 16 0,-2 7-1,5 5 0,-3 3-1,3 1-1,-4-5 0,1-5 0,2-8 0,-2-10-1,1-8 1,-1-7-1,2-11 0,1-19 1,0 14-2,0-14-1,6-17-3,-6-11-4,20 6-27,-18-12-2,15 3 1,-5-7-1</inkml:trace>
  <inkml:trace contextRef="#ctx0" brushRef="#br0" timeOffset="1232">1155 279 58,'0'0'36,"22"-8"-1,-22 8-5,0 0-8,0 0-14,0 0-2,-31 15-1,1-2-2,-11-5 0,-4 3-1,-7-2 0,1 0-1,1 0-1,8-5 0,7 4-1,9-10-3,26 2-5,-26 9-26,26-9-2,20 0 0,4 1 0</inkml:trace>
  <inkml:trace contextRef="#ctx0" brushRef="#br0" timeOffset="1529">1148 479 80,'-22'6'38,"3"5"-1,-14-9 1,1 11-30,-13-9-3,0 4-1,-5-5 0,4 3-2,2-2-1,8-4-1,7 3-2,5-4-3,24 1-17,0 0-16,0 0 0,0 0-1,25-20 1</inkml:trace>
  <inkml:trace contextRef="#ctx0" brushRef="#br0" timeOffset="1903">1018 35 90,'2'-23'37,"-2"23"-4,0 0-4,7 40-19,-20 0-1,9 22-3,-11 5-2,5 17 0,-6 3-1,6 6-2,-2-4 0,2-8-1,4-10-1,2-17-2,2-7-1,-5-23-7,16-2-30,-9-22 3,0 0-2,11-27-1</inkml:trace>
  <inkml:trace contextRef="#ctx0" brushRef="#br0" timeOffset="3806">1599 149 57,'-5'-14'34,"5"14"1,-4-24-2,4 24-19,0 0-4,4 25-2,-11-6-2,7 15-1,-6 4-1,6 11 1,-4 2-2,4 5 0,-6-3 0,5 0-1,-2-6 0,0-9-1,1-10 0,-1-6-1,2-7-1,1-15 0,0 0-1,0 0-4,6-13-11,-8-15-22,14 4 0,-6-12 0,7 2-1</inkml:trace>
  <inkml:trace contextRef="#ctx0" brushRef="#br0" timeOffset="4165">1503 93 51,'0'0'35,"-22"-4"-1,22 4-1,0 0-18,0 0-6,-9-16-1,9 16-3,13-6-1,0 0-1,-13 6 0,32-18-1,-10 7 0,7 2 0,-3-2 0,9 6 0,3-1 0,-2 7-1,-2 8 1,-2 7-1,-6 6 1,-13 9-1,-4 3-1,-14 4 1,-8 0 0,-13-1-1,-4-4 0,-10-8-2,1-3-1,-4-18-5,13 5-29,-4-16-2,10 4 0,4-17-2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9:44.4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245 181 11,'0'0'28,"-13"9"1,13-9 3,0 0-13,0 0-5,-18-5-2,18 5-2,0 0-1,0 0-3,0 0-1,0 0-2,-13-1 0,13 1 0,0 0-1,13-4-1,-13 4 0,21-5 0,-7 4 0,4 1 0,-1 1 0,2 7-1,0-1 1,-5 7 0,-5 2 0,-5 3 0,-8 1-1,-5 2 1,-5-2 0,-4-2-1,1-3 0,1-1 1,1-3-1,15-11 1,-11 17-1,11-17 0,17 16 0,-1-7 0,-1-2 0,2 1 0,-4-1-1,-13-7 1,22 20 1,-18-7-2,-4 3 3,-4 1-2,-8 5 1,-1 0 0,-1-2 0,-7-3-1,3-2 0,-3-4 0,2-9-2,-1-8-1,20 6-17,-23-19-17,19 2 1,-4-9-1,11 3 0</inkml:trace>
  <inkml:trace contextRef="#ctx0" brushRef="#br0" timeOffset="624">209 34 73,'0'0'37,"-19"-12"-1,19 12 1,-26 1-30,13 12-1,-7 2-1,4 11-1,-6 4-2,2 9 0,-1 6-1,4 6 1,1 2-2,7 0 1,1 6 0,5-1 0,7-3-1,8 0 0,11-8 0,3-2-1,9-11 1,7-5-1,5-14-2,4-10 2,1-15 0,-3-15 1,1-14-1,-4-13 1,-10-13 0,-7-13 0,-16-5 0,-7 1 1,-13-2-1,-14 10 1,-12 10 0,-13 17 0,-5 15-1,-7 17 0,2 22-3,-4 1-10,17 24-24,5-2-1,18 12 0,9-6-1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9:45.78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177 354 68,'0'0'37,"-22"-26"-2,22 26 2,-26-21-27,26 21-5,-30 10 0,14 6-2,-3 2-1,0 8-1,2 5 0,4 2-2,2 2 2,6 4-2,5-3 0,4-9 0,3-5 0,-7-22-1,22 11 1,-8-19 1,-1-11-1,5-14 2,-5-9-1,0 0 2,-2-4 0,1 7 1,-8 3 0,5 7 0,-7 10 0,-2 19-1,0 0 1,8 30-2,-8 5 0,3 5 0,3 11-1,-5 1-2,8 0-2,-9-13-6,17 4-24,-9-24-5,9-4 1,-17-15-2</inkml:trace>
  <inkml:trace contextRef="#ctx0" brushRef="#br0" timeOffset="375">284 402 50,'0'0'36,"0"0"-2,0 0 0,-3 14-11,10 12-18,-7-2-1,3 4-1,-1-3-1,-2-5-2,-3-7 0,3-13 1,0 0-1,-15-14-1,11-6 0,1-5 3,3-4-2,4-1 2,6 1 0,8 3 0,-2 4 2,8 9-1,0 4 0,2 9 0,-5 9-1,1 9 0,-4 5 0,-4 8-2,-7 4 2,-2 6-2,-5-1 0,-3-1-3,0 0 0,-6-13-6,15 3-28,-6-29 0,0 22-3,0-22 0</inkml:trace>
  <inkml:trace contextRef="#ctx0" brushRef="#br0" timeOffset="749">658 466 81,'5'-16'36,"-5"16"-1,5-21-9,-5 21-21,0 0-1,0 0-1,0 0-1,0 0 0,-22 6-2,22-6 1,-27 25-1,11-11 0,-2 5 1,2 1-3,2-1 2,1-3-1,4 6 1,0-7-2,6 3 1,3-5-1,0-13 1,14 20 1,-14-20 0,28 12 1,-7-18-1,-2-6 2,-1-5 0,3-5 1,-4-11 0,0-9 0,-5-16-1,0-8 1,-5-2-1,0-1 0,-5 1 1,-2 6-2,-2 7 1,-1 11-1,-1 18 1,4 26-2,-15 0 1,8 28-1,3 15 0,1 11 1,1 11-2,7 5 2,-1 3-1,6-3 1,5-12-1,4-12 0,2-12-1,4-21-2,1-8-3,-9-26-19,17-2-14,-7-21 0,9-2-2,-8-13 0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9:49.6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95 52,'-9'-13'34,"9"13"1,-19-27-1,19 27-22,-12-20-2,12 20-1,0 0-2,0 0-1,-6 23-2,12 5 0,-2 3-1,7 9 0,-2 4-1,4 2-1,0 2 1,-1-1-1,-1-2 0,-1-4-1,-1-5 0,-2-5 0,-1-4 1,0-9-2,-1-2-2,-5-16-1,0 0-3,0 0-25,6-27-7,-3 1 1,10 2-2</inkml:trace>
  <inkml:trace contextRef="#ctx0" brushRef="#br0" timeOffset="344">290 20 81,'0'0'38,"-3"-20"-2,15 33 2,-19-1-32,2 15-1,-10 7 0,-1 7-2,-2 9 0,-4 6-1,0 2 0,-2 0-1,1-3-1,3-5 0,2-6 0,3-10-2,5-9-1,-2-9-3,13-1-28,-1-15-5,2-22 0,7 0-1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9:53.75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370 165 40,'-1'-17'32,"-2"4"3,3 13-1,-10-29-18,10 29-5,-7-13-2,7 13-3,-18 3-1,18-3-1,-21 23-1,11-6 0,-11 7-1,7 3 0,-6 4-1,5 0 0,2 6 1,2 2-1,2 0 0,9 3 0,6-2 0,5 1-1,7-3 1,3-8-1,7-8 0,2-9-1,0-12 1,1-5 0,-2-10 0,-9-10-1,-6-5 1,-7 0 0,-10 2 0,-5 4 0,-10 4-1,-7 7 1,-7 11 1,-6 5-2,-1 9 0,2-1-4,11 17-14,-6-18-20,19 5 2,0-10-3,13-6 2</inkml:trace>
  <inkml:trace contextRef="#ctx0" brushRef="#br0" timeOffset="577">230 41 62,'-17'-25'36,"17"25"0,-20-14-3,20 14-18,-28 3-6,28-3-3,-33 17 1,16 5-4,-9 2 0,4 11-1,1 4 0,3 9-1,4 3 0,7 5 0,4 2-1,6 0 0,10 0 0,8-3 1,5-3-2,9-2 1,8-10-1,5-9 1,5-7-1,6-12 1,-1-14-1,1-15 0,-7-11 1,-1-21 0,-11-15-1,-10-12 1,-10-13-1,-18 1 2,-15 2 0,-15 5 0,-13 13-1,-17 17 2,-11 22-1,-3 27-1,-3 22-1,-6 9-9,25 26-28,-2 0-2,19 12 0,12-2-3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39:59.3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332 129 55,'0'0'36,"6"-16"-2,-6 16 2,-17-7-24,17 7-4,-38 4-3,12 2-1,-13-2 1,0 2-4,-5-1 1,5-3-2,5 3 1,5-5-2,10 1 2,19-1-1,0 0-2,0 0 1,35 2 0,-11-4 1,2 2-1,2 0 1,-5 3 1,-4 0 0,-6 7 1,-5 6 0,-6 3 0,-2 6 0,-4 2 0,1 8 1,0 3-3,0 1 2,1-3-2,2-1 1,5-3-1,-1-4-1,5-4-1,-2-9 0,-7-15-1,22 16 1,-9-13-1,-13-3 1,20 0 0,-20 0 2,0 0-1,0 0 2,2 14 0,-17-4 0,-8-1 0,-5-3 0,-5 1 0,-2-4 0,1 0 0,2-3-2,7 4-1,3-7-2,22 3-19,-13 6-15,13-6 1,16-10-2,2 0 1</inkml:trace>
  <inkml:trace contextRef="#ctx0" brushRef="#br0" timeOffset="718">741 51 56,'0'-16'38,"-9"0"-2,9 16 2,-13-20-15,13 20-15,-10 17-2,4 9-1,-2 7-1,2 12-1,-3 6 0,3 9-2,2 5 0,0 3 0,1-3 0,1 1-1,-1-8 0,3-3 1,0-9-1,2-5 1,-1-11-1,1-4 0,1-8-1,-3-18 0,0 0-1,0 0-2,5-29-3,-9-7-6,19 11-26,-15-16-1,16 8 0,-8-9 2</inkml:trace>
  <inkml:trace contextRef="#ctx0" brushRef="#br0" timeOffset="1155">1077 263 53,'20'4'35,"-20"-4"0,19 3 0,-19-3-21,0 0-6,-35 6-1,8-1-2,-15-3-1,-3 2-1,-7-5 0,0 2-1,1-1-1,6 0-1,9 2-1,7-2-2,14 5-4,-3-5-24,18 0-6,14 9 0,8 3-2</inkml:trace>
  <inkml:trace contextRef="#ctx0" brushRef="#br0" timeOffset="1420">1093 440 73,'-19'11'38,"-7"-9"-1,4 0 0,-14 0-31,0 5-1,-8-5-2,4 3 0,1-2-3,4-1-1,10 5-4,-5-14-24,30 7-8,0 0 0,3-15-2</inkml:trace>
  <inkml:trace contextRef="#ctx0" brushRef="#br0" timeOffset="1654">939 22 82,'0'0'39,"0"0"-2,-14 29-5,2-3-24,8 16-2,-12 3 0,7 14-3,-4 5 0,5 4-2,-1 3 1,3 3-1,-3-10-1,5-3 1,0-7-2,-1-13-2,4-8-1,1-33-9,-1 19-27,1-34 1,11-4-2,-4-13 0</inkml:trace>
  <inkml:trace contextRef="#ctx0" brushRef="#br0" timeOffset="2247">1575 152 62,'-1'-29'36,"1"29"0,-4-21 0,4 21-24,0 0-3,0 0-2,0 0-1,0 14-3,-5 8 1,2 10-1,-2 7 0,3 10-2,-4 5 1,2 5-2,-3-1 1,1 0 0,0-8-1,0-5 0,3-10 0,1-6 1,-1-11-1,3-18-1,-2 15 0,2-15 0,0 0-2,2-16-2,-2 16-1,0-29-16,0 29-18,19-22 2,-1 18-2,-5-2 2</inkml:trace>
  <inkml:trace contextRef="#ctx0" brushRef="#br0" timeOffset="2574">1687 622 83,'-16'-1'38,"16"1"-1,-38 0-9,21 4-20,-16-4-3,-1 3-1,-5-4-2,-1 4-2,-1-2-3,-7-10-24,19 11-11,3-7-1,26 5-1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0:07.2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216 156 35,'0'0'28,"0"0"-2,3-13-5,-3 13-5,0 0-3,17-8-2,-17 8-1,0 0-2,6-22 0,-6 22-2,0 0-1,0 0 0,0 0-2,0 0 1,0 0-1,0 0-1,0 0 0,0 0 0,0 0-1,0 0 0,4 19 0,-4-19 1,-10 22-1,3-8 0,0 3 0,-2 7-1,2 0 1,-2 2 0,0-3-1,2 2 1,0-3-1,1-4 0,2-5 0,4-13 0,-8 18 1,8-18-1,0 0 1,0 0-1,16 6 1,-3-11-1,3 2 0,7-1 0,2-3-2,1 0 0,0-2-1,-4-4-1,0 0 0,-9-5-1,0 3 1,-11-4 0,0 1 1,-5 2 1,0 2 2,3 14 0,0 0 1,0 0 1,0 0 0,-11 30 1,8-4 0,3 5-1,-3 2 0,0 5 0,-1-4 0,1 0-1,-2-4-2,1-8-1,0-2-3,-9-20-21,13 0-11,0 0 0,3-20-2,-9-6 1</inkml:trace>
  <inkml:trace contextRef="#ctx0" brushRef="#br0" timeOffset="655">255 65 74,'-6'-16'36,"-10"-2"2,16 18-5,-29-16-23,29 16-2,-32 5-2,14 11-2,-8 2-1,1 9 0,-1 4-2,3 6 1,0 5-1,8 7 0,4 1 0,6-1-1,8 1 0,6 0 0,8-1-1,5-7 1,11-3-2,6-7 1,6-8 0,3-6-1,4-10 1,0-13-1,-1-16 1,-2-12 0,-6-18 1,-5-15 0,-12-8 0,-12-6 0,-9-1 0,-14 8 1,-13 6-1,-15 15 1,-8 17 0,-15 22-1,-2 16-1,-4 0-13,12 24-23,1 1-1,15 7-2,12-5 0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0:10.9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196 367 58,'-4'-24'36,"1"10"-1,-13-5 0,16 19-24,-22-22-3,8 25-2,-8 3-1,2 12-2,-5 7-1,3 7 0,5 4-2,3 8 1,3-3-2,6-1 1,3-6-1,7-10 0,2-9 0,-7-15 0,24 3 0,-9-19 1,2-6 0,1-10 0,-4-6 0,2-2 0,-2 2 1,-1 3 1,-2 6 0,-3 7-1,-8 22 1,0 0 0,13 10 0,-8 16-1,-4 9 1,5 9-2,-2 5-1,2-2-1,3-2-3,-9-19-12,13 7-21,-6-19 0,10-2 0,-17-12 0</inkml:trace>
  <inkml:trace contextRef="#ctx0" brushRef="#br0" timeOffset="390">316 427 64,'0'0'35,"0"0"-2,-4 18 0,1-2-27,6 11-3,-6-6-1,3 1 0,-2-5-1,2-17-1,-8 13 0,8-13 0,-7-18 1,4-2-1,1-7 2,7-2-1,0-2 1,7 2 1,2 1 0,7 9 0,-1 0 1,6 12-1,-3 4 0,3 15-1,-1 4 1,-4 10-2,-3 8 1,-5 2-1,-5 7-1,-8-1 0,-1-2 0,-8-8-2,2-1-2,-6-15-3,13 6-21,0-22-10,0 0 0,2-24-1</inkml:trace>
  <inkml:trace contextRef="#ctx0" brushRef="#br0" timeOffset="780">663 425 70,'0'0'37,"5"-25"-2,-5 25 1,8-24-30,-8 24-1,0 0-1,-21-1-2,3 10 0,5 4-1,-7 6-1,1 7 0,2 3-1,2 4 0,7-3-1,3 0 0,7-4-1,4-7 1,5-3 0,4-11 0,3-5 1,1-14 1,2-5 1,2-8 0,-3-12 1,0-6-1,-2-12 2,-3 0-1,-6-8 1,1 7-1,-4 2 2,0 6-1,-6 8 0,0 14-1,0 9 1,0 19-1,-4 16 0,4 13-1,2 14-1,0 13 0,5 5 1,3 9 0,0 4-2,6-9 1,2-7 0,0-13 0,4-17-2,-3-18-1,4-8-3,-10-33-16,12 3-17,-4-25 0,8-4-3,-7-15 2</inkml:trace>
  <inkml:trace contextRef="#ctx0" brushRef="#br0" timeOffset="1732">1540 123 67,'0'0'36,"-14"9"-1,-4 4-2,-6-6-29,1 2-1,-11-5 0,8 2 0,-1-1-1,5 0-1,2-2 0,20-3 1,-15 18-1,13-5 0,2-13 0,0 28 0,0-15 0,0 2 0,0-15-1,4 20 1,-4-20 0,13 10 0,0-5-1,4-4 1,5 5-1,0 2 1,2 2-1,-1 3 0,-7 5 0,-6 2 1,-5 2-1,-10 0 0,-6 1 0,-6-2 1,-5-2-1,-1-4-1,-3-2-1,0-13-6,26 0-29,-31 1 0,31-1-1,0 0 0</inkml:trace>
  <inkml:trace contextRef="#ctx0" brushRef="#br0" timeOffset="2153">1359 0 86,'0'0'38,"-33"-10"-1,13 26-8,-6-8-23,1 13-2,-10 2 1,8 13-2,-3 5 0,8 10-2,0 3 0,13 6 0,2 2 0,10-1-1,6-2 0,4 1 0,14-6-1,4-7 1,12-8-1,8-8 0,5-10 0,4-11 0,3-12 0,-1-15 1,-4-14 0,-7-19 0,-11-16 0,-12-16-1,-12-7 1,-16-3 1,-12 4 0,-15 10 0,-12 11-1,-13 24 0,-11 21 1,-5 24-2,-1 23-3,-12-2-24,20 20-11,3-5 0,19 3-3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0:52.8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11 216 73,'-4'-17'36,"4"17"0,0 0-1,0 0-27,9 32-2,-5 9-1,-4 7-1,3 14 0,-5 6-1,2 6-1,-1-4 1,-3-5-3,1-10 0,-5-13-3,6-7-2,-12-28-14,14-7-19,0 0 1,3-29-2,0-7 1</inkml:trace>
  <inkml:trace contextRef="#ctx0" brushRef="#br0" timeOffset="219">66 294 65,'6'-29'37,"-6"5"-1,0 24-4,0 0-11,26 33-13,-17-1-3,7 14 0,-3 3-2,5 4 0,-4-1-1,3-5-1,-2-9 1,-2-7-2,-1-12 0,-12-19-1,21 4 0,-12-23-1,1-7-1,0-10 1,4-10 0,0-8 2,2-3-1,0 5 2,-3 0 1,0 8-1,-3 11 1,0 14 0,-10 19 0,11 15-1,-10 17 1,-1 11-1,-3 12 0,-1 8 0,2 8 1,-1 1-1,3-1 1,0-2-1,5-11 0,-4-6-1,7-9 0,-4-12-2,0-8-4,-4-23-8,0 0-14,13-29-12,-3 3-1,-2-16 0,6-1 0</inkml:trace>
  <inkml:trace contextRef="#ctx0" brushRef="#br0" timeOffset="796">636 554 77,'-8'-20'38,"8"20"-2,-30-16 1,17 14-32,-12 0 0,0 13-1,-4 5 0,3 8-1,0 10-1,1 3-2,11 4 0,7-2-1,7-3 0,4-10-1,13-6 0,1-13-1,4-7 2,2-8 0,-1-11 1,-1-4 1,0-11-1,-5 1 2,-5-3-1,-2 4 1,-1 3-1,-5 8 1,-1 8-1,-3 13 2,0 0-1,6 30 0,-3 2 1,-2 7-2,4 4 1,-2 1-3,2-3-2,-2-15-8,16 9-13,-19-35-15,35 0 0,-22-25-1,12-2 1</inkml:trace>
  <inkml:trace contextRef="#ctx0" brushRef="#br0" timeOffset="1186">813 153 85,'0'0'38,"-3"-22"-1,11 38 0,-5 0-31,5 20 0,-7 3-2,2 11-1,-2 7-1,-2 5 0,0 1-1,-2-2 1,-3-2-1,-1-3 0,1-5-1,-1-6-1,-1-5-2,0-21-6,12 8-14,-4-27-16,0 0 0,16-26 0,3 3 0</inkml:trace>
  <inkml:trace contextRef="#ctx0" brushRef="#br0" timeOffset="1420">923 459 60,'-22'-16'31,"-7"10"-3,-13 3-15,-1 6-39,3 1-4,8-2 2,11 1-3</inkml:trace>
  <inkml:trace contextRef="#ctx0" brushRef="#br0" timeOffset="1576">945 134 79,'0'-13'37,"7"40"0,-7 4 0,9 21-30,-3 8-3,5 17 1,-5 2 0,3 3-2,-1-9-1,-3-6-1,-1-6 0,0-13-1,-1-8-1,-4-14-3,2-7 0,-1-19-1,0 0 0,0 0 0,-4-20 1,3-5 1,6-2 1,3-11 1,2-2 0,4 2 2,4-4 1,8 6 1,-1 2-1,2 12 2,-4 5-1,4 18 0,-9 8 0,-2 14 0,-4 10 0,-8 6-2,-4 6 1,-3 2-2,-2 3-1,-8-11-3,11 1-10,-15-24-24,17-16 0,0 0-1,8-18 1</inkml:trace>
  <inkml:trace contextRef="#ctx0" brushRef="#br0" timeOffset="2028">1350 687 79,'14'-3'37,"10"3"-2,-8-20-7,5 5-19,-9-9-3,1 6-1,-13-5-3,-4 4 0,-9 5-1,-8 7 0,-5 11 0,0 15 0,0 7 2,1 11-2,3 7 1,9 2-2,9 5 1,8-5-2,15-7-1,4-15-2,12-4-3,-4-25-10,9 0-21,-3-18 2,5-1-3,-12-9 3</inkml:trace>
  <inkml:trace contextRef="#ctx0" brushRef="#br0" timeOffset="2762">1607 590 69,'0'0'35,"0"0"0,-22 22 3,31 14-31,-14 1 0,8 14-3,-6-3 0,3 2-3,-1-8 1,-2-10-2,-1-15 0,4-17-1,0 0 1,-13-30 0,11-2 0,5-7 0,3 1 0,3-6 1,5 2-2,4 4 1,0 6 0,3 6 0,-4 8 0,1 12 0,-5 10 1,0 14-1,-5 5 1,-3 8-1,-4 3 0,-1-3-1,0 3 0,-4-16-1,2-5 1,2-13-1,0 0 0,2-21 1,5 1 1,6-6 1,0-6-1,5 0 1,-1 2 0,3 4 1,-5 4-1,-2 9 1,-13 13-1,22 10 1,-13 13 0,-5 12 0,0 8 0,1 5-3,-1 5 0,-3-7-2,7 4-5,-16-27-22,17 3-7,-9-26 0,16 4-1</inkml:trace>
  <inkml:trace contextRef="#ctx0" brushRef="#br0" timeOffset="3308">2085 602 73,'0'0'34,"0"-29"-4,0 29 5,-22-2-30,6 15-1,-10 2 0,0 9-1,-5 4-1,5 2-1,6 5-1,5-4-1,11 0 0,5-10-2,15-3 1,2-13 0,8-6 2,0-10 0,3-10 1,-2-5 2,-2-13-1,-2 2 1,-10-2 0,3 7 0,-10 5 0,3 9 0,-9 18-2,0 0 2,17 33 0,-12 6-1,-1 6 0,5 7-1,-1 3-1,0-4-2,2-7-2,-10-26-12,20-4-23,-20-14 2,32-26-3,-14-11 3</inkml:trace>
  <inkml:trace contextRef="#ctx0" brushRef="#br0" timeOffset="3682">2404 0 64,'0'0'38,"0"0"-2,-4 46 2,-5-15-20,6 20-14,-6 4 1,3 7-2,-2-3 1,1 3-1,-1-3-1,5 2 0,0-5 0,5-2 0,-1-5 0,1-3-1,1-5 0,-3-7 0,0-2 0,-2-13-3,2-1 0,0-18-3,-3 19-3,-10-32-14,13 13-17,13-24 1,6 6-1,-6-10 3</inkml:trace>
  <inkml:trace contextRef="#ctx0" brushRef="#br0" timeOffset="3947">2487 584 75,'-16'-11'32,"-15"3"-2,-6 10-7,-6 2-25,-6-5-28,8-1 1,12-1-4,13 2 1</inkml:trace>
  <inkml:trace contextRef="#ctx0" brushRef="#br0" timeOffset="4181">2644 541 54,'0'0'38,"-19"-6"-2,19 21 2,0-15-12,-5 40-20,4-8 0,2 13-2,-2 1 1,1 7-3,-2-2-1,-2-9-5,4-1-10,-14-30-24,14-11 0,-9-21-1,10-8 0</inkml:trace>
  <inkml:trace contextRef="#ctx0" brushRef="#br0" timeOffset="4384">2622 150 74,'8'-29'35,"-5"10"-1,-3 19-1,-3 13-35,-1 1-32,7 11 1,-3 0-3,10 6 1</inkml:trace>
  <inkml:trace contextRef="#ctx0" brushRef="#br0" timeOffset="4571">2922 553 82,'0'0'38,"-13"-9"-2,-13 5-3,13 9-29,-9 5 0,0 11 0,1 0 0,3 8-2,5 3 1,6 1-1,7 0 0,6 1-1,5-4-1,2-8-2,11 1-4,-11-19-16,20 7-16,-2-12 1,12 1-1,-8-10 1</inkml:trace>
  <inkml:trace contextRef="#ctx0" brushRef="#br0" timeOffset="4774">3159 668 50,'12'-29'33,"-12"-3"2,4 11-2,-13-2-9,9 23-18,-13-2-2,-1 22-1,-10 6 0,1 8-2,-3 5-1,4-2-2,6 4 1,8-7-1,9-8 1,5-13-2,8-6 2,2-10 0,2-10 1,-1-7 2,-2-11 0,-4-1 1,-2-7-1,0 8 2,-5-2-1,9 10 1,-8 4-1,-5 19 1,21 0-1,-11 15-1,2 8 1,-2 7-1,2 6 0,-2 3-2,2 3-1,1-10-2,1 7-8,-14-39-21,34 20-7,-16-33 2,13-6-3</inkml:trace>
  <inkml:trace contextRef="#ctx0" brushRef="#br0" timeOffset="5148">3478 95 64,'-11'-46'38,"15"24"-1,-13 8 1,15 35-18,-7 7-14,1 21-2,-6 10-1,0 13-1,-3 6 0,1 4 0,2 1 0,-3-10 0,5-8 0,4-11-2,4-11 0,1-13-3,12 2-9,-17-32-27,26 2-1,-8-18 0,3-9-1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3:05.8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51 223 33,'0'0'33,"-16"3"1,16-3 1,0 0-15,-22 0-3,22 0-5,0 0-4,0 0-1,-13 7-2,13-7-1,0 0 0,0 0-1,0 0-1,22 7 0,-5-8-1,5-2 1,4 0-2,3-1 1,-2-2-1,-1 0 1,-1-1-1,-8 1 0,-4 3 1,-13 3-1,13 3 1,-13-3-1,-3 28 0,-1-4 1,-3 7-1,1 7 1,-3 3 0,5 5 0,-5 1 0,8-4 0,-2-5-1,3-7 0,1-5 0,2-7-2,3-6-2,-6-13-14,13-21-22,-7-5 0,7-3 0,-5-15-3</inkml:trace>
  <inkml:trace contextRef="#ctx0" brushRef="#br0" timeOffset="905">821 31 75,'0'0'36,"16"-16"-2,-16 16 2,4-15-25,-4 15-5,0 0-1,-26 6-1,0-4-1,-3 2-1,-4-2 1,1-2-2,0 0 0,6 1-1,5-1 1,6 3-1,15-3 1,-8 16 0,8-16-2,4 23 1,-3-8 0,2 2 1,-1-1-1,1 9 2,-5 0-2,5 2 1,-3 5 1,0 9 0,-1 0-2,1 7 2,0 0-2,-3 3 1,3-3 0,-2 2-1,-1-4 0,2-7 1,2 2-1,-1-8 1,0-2-1,0-8 0,0-3 0,0-7 0,0-13-1,0 0 0,0 0-3,0 0-3,0 0-19,-7-42-15,14 16 2,-7-12-1,9 2 1</inkml:trace>
  <inkml:trace contextRef="#ctx0" brushRef="#br0" timeOffset="1357">792 331 89,'0'0'36,"0"0"-1,0 0-1,-35 7-30,9-1-3,-5 8-7,-8-12-29,7 2 0,1-8-1,8-8-3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0:23.5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142 418 21,'2'-22'32,"-2"22"2,1-18 0,-1 18-14,0 0-6,0 0-3,-17-14-2,17 14-4,-23 13 0,8 2-1,-4 1-1,5 7 0,-6 4-1,7 1 1,0 3-2,4-3 0,7 3 0,4-5 0,7-2-1,4-2 1,4-4-1,5-1 0,-1-2-1,1-9-3,4 4-5,-26-10-29,31-19 0,-21 0-2,6 1 2</inkml:trace>
  <inkml:trace contextRef="#ctx0" brushRef="#br0" timeOffset="359">248 445 77,'-15'-8'36,"15"8"-1,-11 15-11,14 4-19,-9-4-3,9 11 0,-3 4-1,6-1 0,1 4-1,4-7 0,5-4 0,6-7 0,-3-6 0,3-11 1,-2-6 0,-6-10 1,2-10-1,-7-3 1,-6-6 0,-3 3-1,-9 2 1,-5 4-1,-1 6-1,-5 9 0,-6 8 0,-3 10-1,3 14-5,-15-5-30,21 9 0,-4-9-3,10 5 2</inkml:trace>
  <inkml:trace contextRef="#ctx0" brushRef="#br0" timeOffset="764">471 483 57,'0'0'38,"0"0"-1,-18 7-1,26 11-23,-8 3-9,6 10 1,-2 2-3,0 4 0,1-1-1,-1-6-1,0-5 0,-1-5 0,-3-20-1,0 0 1,0 0-1,-7-31 1,7 6-1,0-5 1,4-1 0,1 2 0,6-2 1,2 9 0,2 3 1,2 10 0,0 3-1,4 9 1,-7 9 0,3 11 0,-5 8-1,-3 5 0,-5 2-1,-2-1 0,-2-1-1,-5-6-1,2-4-5,-16-26-27,19 0-3,-8-22-2,8-1-1</inkml:trace>
  <inkml:trace contextRef="#ctx0" brushRef="#br0" timeOffset="1185">766 3 77,'0'-13'36,"0"13"1,0 0-9,4 28-23,-4-5 1,2 16-3,-4-1 1,2 10-2,0 4 0,0 5-1,-1-2 0,2 1 1,-2-6-1,1-2 0,-1-2 0,2-2-1,-1-5 1,1-6-1,-1-3-1,3-11 0,-1 0-3,-2-19-3,13 18-26,-13-18-4,13-18-2,-9-4 0</inkml:trace>
  <inkml:trace contextRef="#ctx0" brushRef="#br0" timeOffset="1451">907 434 45,'-21'-16'33,"2"16"-1,-8 0 0,-5-1-27,-1 11-14,-3-7-20,1-3-2,7 0 0,5-6-2</inkml:trace>
  <inkml:trace contextRef="#ctx0" brushRef="#br0" timeOffset="1794">954 467 49,'0'0'37,"-8"17"-2,12 7 0,-3-3-18,8 15-12,-6-2-1,4 6-1,-2-5 0,-1-2-2,0-10 0,-1-2 0,-3-21 0,0 0 0,0 0-1,-4-32 0,1 2 1,3-2-1,4-4 1,2 0 0,6 2-1,1 4-1,5 14-3,-4-9-9,14 22-24,-6-4 0,6 10-1,-9-3 0</inkml:trace>
  <inkml:trace contextRef="#ctx0" brushRef="#br0" timeOffset="2075">1264 484 62,'0'0'36,"0"0"0,-20-8 0,20 8-30,-22 19-1,6-2-1,-8 3-2,0 6 0,-3 1-1,4 1-1,5 2-1,2-5 0,8-1 0,6-6-1,7-4 1,-5-14-1,26 0 1,-7-10 0,-2-8 1,3-5 0,-1-8 1,0-1 1,-5-4 0,2 7 0,-7-1 1,1 11 0,-4 3 1,-6 16-1,14 0 0,-5 19 0,-3 5-1,1 8-1,0 5 0,2 3 0,0 1-2,-5-7-1,5 0-3,-9-34-16,8 23-18,-8-23-1,13-10 0,-4-12 0</inkml:trace>
  <inkml:trace contextRef="#ctx0" brushRef="#br0" timeOffset="2605">1567 461 51,'0'0'36,"-15"-2"-1,15 2 0,-19 12-22,9 1-10,-3 1 0,0 5 0,-4 1-2,2 5-1,2 6-2,0-3-2,13 12-7,-8-18-2,16 16-2,-8-21 2,18 9 2,-18-26 6,29 13 2,-11-16 5,-6-20 5,10 8 6,-17-29 1,16 9-1,-18-24-2,13 6-3,-14-15-1,9 9-3,-9-7 1,6 10-2,-8 3 0,1 10 0,-4 8-1,-1 13 0,0 7 1,4 15-2,-15 10 0,6 11 0,2 14 0,4 11 0,2 13-1,5 7 1,1 5-2,8 0 1,0-5-1,3-9 0,1-8-1,0-17 1,2-10-1,-3-19 0,1-9 0,-2-13 1,-2-10 0,0-8 0,-2 2 1,1-2 0,-5 3 1,1 12 1,-6 4-1,-2 18 1,0 0-1,8 31 1,-8-1-1,1 9-1,2 5 0,-3-2-2,4 3-4,-8-21-7,17-1-24,-13-23-1,3-19-1,-6-16 1</inkml:trace>
  <inkml:trace contextRef="#ctx0" brushRef="#br0" timeOffset="3198">1805 265 54,'3'-50'37,"-3"4"-1,5 23 0,-7-1-18,2 24-16,0 0-3,-3 19-28,6 6-8,-1-3 0,11 11 0</inkml:trace>
  <inkml:trace contextRef="#ctx0" brushRef="#br0" timeOffset="3385">2060 484 44,'0'0'37,"0"0"0,0 0 0,0 0-13,-13-5-19,13 5-2,-23 16-1,7 0 0,-3-1-2,0 11 2,2 4-2,4 3 1,6 1-1,3-1 0,5-2-1,6-8 0,6-2-1,6-12 0,7-3-4,-10-24-17,16 5-13,-3-12 0,8 1-2,-6-8 1</inkml:trace>
  <inkml:trace contextRef="#ctx0" brushRef="#br0" timeOffset="3681">2315 80 72,'0'0'39,"-3"-25"0,3 25-1,0 16-31,4 9-2,-4 3-1,0 10-1,-1 6 0,-2 9-2,-1 5 0,-1 3 0,-3-2-1,1-1 1,-4-5-1,4 0 1,1-5-1,2-3 0,1-7 1,3-6-1,2-2 1,3-5-1,1-5 1,3-4-2,-9-16 0,22 12-3,-5-7-6,-13-23-30,18 0 1,-5-17-2,9 3 1</inkml:trace>
  <inkml:trace contextRef="#ctx0" brushRef="#br0" timeOffset="3947">2460 465 38,'-13'-16'33,"-3"13"1,-7 3-1,-6 13-14,-3 4-21,-16-6-29,9 1 0,0-6-3,3-4 0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4:23.7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217 64 55,'0'0'34,"0"0"-3,0 0 3,-23 1-27,5 4 0,-8-8-1,2 4-2,-7-1-1,7 2-2,-2-2 1,10 1 0,0 1 0,16-2-1,0 0 1,0 0-1,-5 17 1,5-17-1,9 23 1,-5-5 0,-1 2 0,-1 6-1,-7 3 1,4 5 0,-3 2 0,1 3-1,-2 1 0,4 0 0,-2 0-1,2-1 1,-1-4-1,4 1 0,-4-7 1,2-1-1,0-4 0,-1 0 0,1-4 1,1-4-1,1-1 0,-2-15 0,4 19 0,-4-19 0,12 13 0,-12-13 0,18 11 0,-18-11 1,25 10-1,-12-5 0,4-1-1,-1-2 0,0 0 0,-4-4-3,5 4-5,-17-19-29,15 4 0,-11-15 0,6 5-1</inkml:trace>
  <inkml:trace contextRef="#ctx0" brushRef="#br0" timeOffset="499">210 376 76,'-15'-5'37,"-2"5"-1,8 13-1,-10-6-31,-1 6 0,-9-1-2,3-1-2,7 7-6,-10-9-29,29-9-1,-19 4 0,19-4-1</inkml:trace>
  <inkml:trace contextRef="#ctx0" brushRef="#br0" timeOffset="842">247 330 70,'0'0'37,"0"0"0,0 0-1,3 13-25,7 13-7,1 2 0,6 15-1,-3 4-1,10 5 0,-4 1-2,2-1 0,-4-7-1,-3-12-3,4 1-4,-19-34-27,0 0-1,6-20-1,-1-7 0</inkml:trace>
  <inkml:trace contextRef="#ctx0" brushRef="#br0" timeOffset="1030">399 340 70,'0'0'36,"-17"-6"-2,11 31 2,-7 0-28,2 14-2,-7 2-1,4 10-1,-4-3-2,1 1-2,1-5 0,0-10-3,6 1-5,-10-19-29,18-3 1,2-13-2,0 0 1</inkml:trace>
  <inkml:trace contextRef="#ctx0" brushRef="#br0" timeOffset="1388">607 388 74,'-18'-28'37,"18"28"-2,-26-11-4,26 11-25,-26 22-2,13 2 0,-4 4-2,8 11-1,0 5-1,6 1-1,3-1 0,5-7 0,2-6-1,2-9 0,4-11 1,1-15-1,2-9 2,-1-12 0,1-5 0,-2-10 1,2-2 1,-3 6 0,-4 0 0,2 11 1,-6 6 0,-5 19-1,0 0 1,10 22 0,-7 7-1,1 10-1,2 3 0,-2 5-1,2-1-2,1-8-2,6 7-9,-13-26-25,18-2 1,-18-17-1,21-13 0</inkml:trace>
  <inkml:trace contextRef="#ctx0" brushRef="#br0" timeOffset="1747">798 451 77,'0'0'36,"0"0"-2,0 23 2,7 12-32,-6 0-2,2 8 0,-1-4-1,-2-4-1,-2-6-1,-2-10 1,4-19-2,0 0 1,-16-5 0,10-22 0,3-2 1,6-7 0,2-6 1,3 1 1,7 0 0,5 9 0,3 6 1,3 15-1,-2 8 0,2 16 0,-6 10-1,0 15 0,-4 4-1,-9 3-1,-2-1 0,-8-7-1,-2-6-1,-3-14 0,8-17-1,-13-1 0,8-18 0,4-11 1,2-7 2,7-3 1,2-6 2,3 7 0,1-1 2,5 12-1,-3 2 1,4 11 0,-5 9-1,2 18-1,-1 11 1,-1 11-1,-2 11-1,-2 4 0,-4 6-2,-1-1 1,-1-1-2,-7-16-3,8 4-9,-15-28-23,9-13 0,0 0-1,19-20 1</inkml:trace>
  <inkml:trace contextRef="#ctx0" brushRef="#br0" timeOffset="2246">1296 464 76,'13'-16'37,"-11"-2"0,-2 18-1,0 0-28,14 41-2,-11-5-2,3 15-1,-2 7-1,3 11-1,-4 2 0,2 0-1,-4 0 1,-2-11-3,2-3-1,-11-23-8,16 3-27,-18-24 0,12-13 1,-13-6-1</inkml:trace>
  <inkml:trace contextRef="#ctx0" brushRef="#br0" timeOffset="2496">1360 515 85,'32'-14'37,"-9"1"-1,10 26-2,-2-11-30,-5 15-1,-5 5-2,-5 7 1,-3 8-1,-8 3-1,-10 1-1,-8-2 0,-8-4-2,-14-17-2,0 6-14,-16-31-18,12-6 1,-6-18-2,16-5 1</inkml:trace>
  <inkml:trace contextRef="#ctx0" brushRef="#br0" timeOffset="2777">1641 0 77,'0'0'37,"0"0"-2,8 26-7,-12-10-21,13 16-1,-8 7-1,9 14-1,-5 6 0,3 11-2,0 4 1,-4 3-2,0-7 1,-4-5-2,2-6-2,-2-16-1,3-1-5,-16-26-30,20-3 1,-7-13 0,10-16-2</inkml:trace>
  <inkml:trace contextRef="#ctx0" brushRef="#br0" timeOffset="3089">1803 561 58,'17'-7'35,"7"4"-1,-4-15 0,10 8-23,-14-17-3,6 8-2,-16-9-1,5 6-2,-9 2-1,-4 4 0,-6 3-1,-5 10 0,-9 6 0,-3 10-1,-1 7 1,-3 8 0,3 4 0,4 9-1,8 1 1,7 1 0,10 0-1,10-7 0,5-6 0,8-6 0,3-8-2,-1-13 0,5-3-3,-10-18-5,15 7-24,-23-16-2,9 4-1,-12-10 0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4:27.2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43-4 61,'0'0'39,"13"0"-3,-13 0 2,0 0-18,-13 20-25,-6-14-30,19-6-1,0 14-1,12-1 0</inkml:trace>
  <inkml:trace contextRef="#ctx0" brushRef="#br0" timeOffset="141">65 237 80,'-22'12'35,"6"3"-2,3-9-15,13-6-50,-14 6-2,14-6-2,0 0 1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4:30.3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112 19 63,'0'0'37,"-6"-22"-2,6 22 2,0 0-26,1 19-5,-2 6 0,1 12-2,0 8 0,-5 15-2,4 4 1,0 3-1,-1-2 0,-4-3 0,5-8-1,-1-8 0,1-9-1,-2-11-1,4-6-1,-1-20-1,2 18-8,-11-34-28,15 3 2,-6-15-3,12 8 1</inkml:trace>
  <inkml:trace contextRef="#ctx0" brushRef="#br0" timeOffset="296">-8 77 54,'0'-19'35,"0"19"-1,18-22-1,5 20-22,-5-13-2,15 12-2,-7-3-2,9 5-1,-4 1-1,8 6-1,-8 1 0,-1 9 0,-3 4-1,-7 9 0,-10 2 0,-5 6 0,-14 3 0,-9 0-1,-6-1 0,-9-5-1,-1-7-2,-6-11-5,18 6-29,-7-20 1,29-2-3,-20 1 2</inkml:trace>
  <inkml:trace contextRef="#ctx0" brushRef="#br0" timeOffset="640">311 308 78,'-4'13'37,"13"19"-2,-21-15-2,21 21-29,-6-2-1,1 9 0,-4-4-1,4-3-1,-4-9 0,0-8-1,0-6 0,0-15 1,0 0-1,-4-25 0,4 1 1,0-7-1,4-4 1,5-3-1,0 1-1,4 2 0,2 10-3,-4-7-17,8 18-15,-4-1 0,7 11-2,-9-3 2</inkml:trace>
  <inkml:trace contextRef="#ctx0" brushRef="#br0" timeOffset="905">512 322 56,'0'0'36,"0"0"-1,-7 21 1,1-7-15,11 17-17,-8 3-1,3 10-1,-2-1-1,4 2 0,5-2 0,2-7-1,4-7-1,9-9 2,0-11-2,1-9 2,2-13-1,-4-12 0,-3-8 0,-9-9 1,-5-3-1,-4 1 1,-6 4-1,-7 2 0,-7 10 0,-2 11-1,-1 10-2,-7 1-6,16 14-27,-11-5 1,25-3-3,-12 13 2</inkml:trace>
  <inkml:trace contextRef="#ctx0" brushRef="#br0" timeOffset="1232">759 309 72,'0'0'37,"7"26"-2,-12-4 0,14 16-29,-9 2-4,7 11 1,-2-3-1,4 3 0,-1-12-1,3-5 0,2-14 0,0-10 0,3-14 0,-2-15-1,-1-9 1,-1-8 0,-3-8-1,-3-2 0,-2 0 0,-5 2-2,2 9-2,-10-4-10,9 22-23,-6-4 1,6 21-1,0 0 1</inkml:trace>
  <inkml:trace contextRef="#ctx0" brushRef="#br0" timeOffset="1544">989 463 52,'13'3'35,"9"4"-1,-6-11 0,16 4-25,-13-13 1,8 6-1,-11-14-3,-1 5-2,-9-6-1,-6 4-1,-6-1 0,-4 6-1,-9 4-1,-2 8 1,0 8-1,-3 13 1,1 8-1,4 5 1,3 11-1,9 1 0,7 1 0,10-2 0,6-8-1,4-10 1,8-7 0,6-12-2,2-11 0,-1-19-4,13 11-21,-14-26-9,5 5-1,-10-6-2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4:36.5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252 28 62,'0'0'36,"2"-20"-2,-2 20 1,-16-8-26,2 14-4,-9-6 0,1 10-2,-8-5-1,0 5 0,1-6-1,3 4 0,6-4-1,4-3 1,16-1 0,-15 0 0,15 0 1,0 0-1,0 0 0,0 0 1,0 0-1,0 0 0,11 25 1,-11-10-1,-3 8 1,0 3-1,2 3 1,-3 7-1,-1 2 1,4 4-1,-4-1 0,5-2 0,-2-2 0,2 1 0,0-4 0,0-2 0,0-4-1,1-2 1,-1-7-1,-1 0 0,1-6 0,0-13 0,0 16 0,0-16-1,0 0 0,0 0-2,0 0 0,0 0-4,0 0-13,0-26-20,13 11 2,-12-9-2,15 3 1</inkml:trace>
  <inkml:trace contextRef="#ctx0" brushRef="#br0" timeOffset="484">192 300 79,'0'0'36,"-27"-3"-1,27 3-1,-32 13-34,9-10-2,3 10-17,-7-17-14,10 2-2,-1-8-1,18 10-1</inkml:trace>
  <inkml:trace contextRef="#ctx0" brushRef="#br0" timeOffset="967">515 253 62,'-16'-5'40,"16"5"-3,-13 0 3,12 14-17,1-14-20,-14 7-1,14-7-3,-22 8-1,16 9-9,-12-17-26,18 0 0,-13 16-1,14-1-1</inkml:trace>
  <inkml:trace contextRef="#ctx0" brushRef="#br0" timeOffset="1186">492 515 59,'-1'15'38,"-14"-8"-1,10 13 0,-16-17-14,21 12-19,-12-7-2,12-8-1,-23 24-4,2-30-27,21 6-6,0 0-2,-4-18-1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4:39.8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190 21 73,'-21'-25'36,"21"25"0,-29 0 0,19 16-31,-6 0 1,3 12-2,-8 5 0,3 10-1,-2 2 0,4 6-1,2 1 0,9-1-1,-2-3 1,10 5-1,3-2 0,7 0 0,0-6 0,3-3-1,0-1 1,-2-5-1,3-4 0,-2-5-1,-2-7-1,-13-20-2,29 26-7,-29-26-27,25-9 0,-14-8-1,9 4 0</inkml:trace>
  <inkml:trace contextRef="#ctx0" brushRef="#br0" timeOffset="343">272 253 86,'-6'-22'36,"6"22"0,-4 13-9,10 12-19,-10 7-4,6 13 0,-4 1-1,2 10 0,0 1-1,0-2 0,0-7-2,0-10 1,0-5-3,-3-12-1,6-1-4,-16-24-31,13 4 1,-5-32-1,10 8-1</inkml:trace>
  <inkml:trace contextRef="#ctx0" brushRef="#br0" timeOffset="608">185 162 56,'0'0'35,"13"-19"-1,0 19 0,0-13-21,12 15-6,-5-7-2,9 8 0,-3-3-2,3 9-1,-4-2 0,-2 8-1,-6 2 1,-5 5-2,-8 1 1,-8 4-1,-6 2 0,-9-6-2,-1 5-1,-11-15-5,14 4-28,-13-18 0,12 2-2,-1-14 2</inkml:trace>
  <inkml:trace contextRef="#ctx0" brushRef="#br0" timeOffset="1061">578 395 59,'-21'9'37,"21"-9"-2,0 0-1,-1 16-22,1-16-4,14 4 0,1-4-2,10 6-2,2-6 0,9 5-2,-1-5 0,3 0 0,-4-2-2,-8-1 0,-1 3-2,-12-6-2,-13 6-6,0 0-28,0 0 0,-22-23-1,22 23 1</inkml:trace>
  <inkml:trace contextRef="#ctx0" brushRef="#br0" timeOffset="1295">782 301 76,'0'0'38,"29"8"-2,-29-8 1,26 16-31,-15-1-1,1 10-2,-5 0-1,-4 2-1,-6 4 0,-5-2-2,-4 1-2,-11-12-4,10 10-30,-16-23 0,11 3-1,-6-13 0</inkml:trace>
  <inkml:trace contextRef="#ctx0" brushRef="#br0" timeOffset="1654">1193 245 64,'0'0'37,"-16"-7"-1,3 4 2,13 16-23,-10 5-12,-2 9 0,-2 5 0,2 9-1,2 3 0,0 4-1,4 1-1,8-2 1,4-9-1,7-9 0,7-8 0,7-10 0,4-14 0,3-10 0,1-10 0,-3-11 0,-3-9 0,-7-8 0,-9-2 0,-13 1 0,-13 4 0,-5 5-1,-8 4 1,-3 13 0,-3 10 0,2 13 0,4 7 1,9 12 0,4 6 0,8 13 1,10 6-1,8 7 1,4 4-1,5 5 1,2 0-2,1-2 2,1-5-2,-3-9 0,-4-6-1,-4-9-2,-4-4-1,-11-22-6,22 16-24,-22-16-4,16-19 0,-13-4-2</inkml:trace>
  <inkml:trace contextRef="#ctx0" brushRef="#br0" timeOffset="2309">1601 44 73,'0'0'35,"0"0"1,5-20 0,11 21-27,-16-1-3,24-1-1,-5 5 0,4 9-2,2 2-1,2 8 1,2 3-1,-1 9 0,-5 5 0,0 12-1,-10 8 0,-6 5 0,-5 7 0,-5 1-1,-10 4 0,-9-4 0,-4-2-2,-13-16-1,-3-1-4,-23-26-23,16-2-10,-14-18 0,7-4-1</inkml:trace>
  <inkml:trace contextRef="#ctx0" brushRef="#br0" timeOffset="4150">2170 239 74,'0'-20'37,"0"20"-2,0 0 2,0 0-30,-3 22-2,-1 10 0,-6 4-1,1 10-1,-2 3-1,-1 9 0,2-1-1,-2-4 0,5-10-2,0-8-1,4-6-1,3-29-4,0 27-9,-6-41-22,18 1 1,-9-20 0,11-1 0</inkml:trace>
  <inkml:trace contextRef="#ctx0" brushRef="#br0" timeOffset="4353">2162 280 72,'-2'-27'36,"2"27"-1,0 0 2,23 7-28,-20 12-3,9 16-2,-3 4-1,4 9 0,-3 5-1,3 2 0,-3-3-2,-1-5 0,2-3-2,-6-17-3,9 10-18,-14-37-15,17 16 0,-17-16-1,21-25 1</inkml:trace>
  <inkml:trace contextRef="#ctx0" brushRef="#br0" timeOffset="4758">2764 38 75,'0'0'36,"0"0"1,0 0-1,0 18-30,-13-1-1,1 13-1,-6 3 0,-1 14-1,-2 4 1,1 10-1,1 0-1,3 2 0,8-1 0,3 2-1,3-7 0,9-1 0,0-8 0,3-8 0,3-3-1,2-11-1,2-1-1,-1-12-1,6-4-2,-8-17-8,21 7-26,-13-22 0,11 4 0,-10-18 1</inkml:trace>
  <inkml:trace contextRef="#ctx0" brushRef="#br0" timeOffset="5039">2997 349 66,'-3'-32'37,"8"16"-1,-11-2 1,6 18-23,0 0-9,-15 18 0,4 5-2,1 13-1,-1 5-1,0 6 1,1 2-1,2 2-1,8-4 0,5-5 0,8-7 0,4-10 0,9-9 0,5-12-1,3-10 1,4-14 0,-3-11 0,-3-14-1,-8-9 2,-9-10-1,-11-1 0,-11 2 0,-9 5 0,-7 8 0,-8 12 0,0 15 0,-3 11 0,4 20 1,7 8-1,2 7 1,7 8 0,5 9-1,8 4 2,7 4-1,5 3 0,8 2 1,1-1-1,8-1 0,-2 0 0,3-6 0,-3-1-1,-3-8-1,-3-5 0,-7-8-2,-3-1-1,-10-22-6,13 12-24,-21-30-4,15 5-1,-11-17-1</inkml:trace>
  <inkml:trace contextRef="#ctx0" brushRef="#br0" timeOffset="5725">3417 414 59,'0'0'36,"0"0"-1,-16 8-1,32 0-23,-16-8-3,20 5 0,-5-8-1,15 9-2,3-6-1,14 4-1,1-3-1,2 5 1,-2-6-2,-5 0-1,-3 3 0,-14-4-2,-13 1-2,-22-16-8,9 16-27,-30-28 2,9 16-3,-11-12 2</inkml:trace>
  <inkml:trace contextRef="#ctx0" brushRef="#br0" timeOffset="5975">3665 318 77,'34'0'37,"-21"-6"-1,15 12 0,-8-3-30,6 12-1,-6 1-2,-1 8 0,-6 6-2,-7 2 0,-7 3 0,-8 1-1,-8-3-1,-12-3-2,1 0-3,-15-17-25,15 9-5,-2-19-1,12 4-1</inkml:trace>
  <inkml:trace contextRef="#ctx0" brushRef="#br0" timeOffset="6287">4119 191 57,'0'0'37,"0"0"1,0 0 0,-13 3-16,16 22-16,-4 3-2,3 15 0,-3 4 0,4 8-1,-7 10-1,2-6-1,-1 1-1,-3-11-1,4-3-2,-7-17-1,6 1-7,-14-28-28,17-2 1,-6-26-1,10-1 1</inkml:trace>
  <inkml:trace contextRef="#ctx0" brushRef="#br0" timeOffset="6537">4021 188 74,'0'0'37,"36"-13"-2,-22 6 0,21 7-30,-6-3-2,7 8 1,-4-1-1,-1 3-1,-2 3 0,-5 4-2,-6-1 2,-10 6-2,-8 1 1,-11-3-2,-10 5 0,-6-3-1,-2 2 2,1-7-2,4 2 1,6-3 0,18-13 0,-13 21 1,13-21 1,25 22 0,-6-12-1,2 9 2,3 1-1,-1 11 0,0 1 0,-6 6 0,-2-1-1,-2 0 0,-4-2-1,-1-6-1,1-1-3,-9-28-18,0 0-14,13-5 1,4-8-2,-4-16 1</inkml:trace>
  <inkml:trace contextRef="#ctx0" brushRef="#br0" timeOffset="6973">4480 71 68,'26'5'37,"-13"-5"-2,11 12 1,-24-12-27,44 15-2,-22-7-2,8 10-1,-4-1-1,2 7 0,-4 2-1,2 10 0,-4 5 0,-5 6-1,-7 9 1,-4 6-1,-9 7-1,-7 0 0,-9 2 0,-11-4-1,-6-1-2,-13-18-4,1 1-24,-22-30-8,-1-3 0,-16-23-3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4:49.16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36 96 66,'-16'3'35,"16"-3"-2,0 0-9,-22-2-15,22 2 1,0 0-3,0 0-1,0 0-1,0 0-1,0 0-1,25 6 1,-6-8-1,10 4 0,7-5-1,6 3 1,6-1-1,5-1 0,-1 1-1,-4-1 0,-6 1 0,-6 1 0,-8-2-1,-10-2-1,-5 4-1,-13 0-1,0 0-1,0 0-7,0 0-26,-17-15-2,17 15 0,-22-6-1</inkml:trace>
  <inkml:trace contextRef="#ctx0" brushRef="#br0" timeOffset="359">308-7 61,'0'0'35,"-15"0"0,15 0 0,0 0-21,28 5-7,-12-4-2,8 7 0,0-1-2,6 5 1,-2 1-2,2 1 0,-6-1 0,0 2-1,-10 4 0,-8 3-1,-8 1 0,-12 0 0,-9 4-1,-8 3-1,-5 2-2,-11-18-13,10 12-21,-3-15 0,11 2-2,3-14 0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4:51.7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227 30 65,'0'0'36,"-6"-20"-2,6 20 1,-13-11-26,13 11-2,-23 3-1,9 9-1,-11 1-2,3 10 0,-4 7 0,3 6 0,-1 2-1,6 7 0,1 2 0,8 4-1,2-1 0,8-2 0,5-1 0,3 0 0,5-4-1,4 0 1,2-2-1,4-8 0,1-2 0,-2-5-1,0-2-2,-2-13-2,5 8-6,-26-19-28,31-4 1,-19-12-1,8 4-1</inkml:trace>
  <inkml:trace contextRef="#ctx0" brushRef="#br0" timeOffset="375">395 116 72,'0'0'37,"0"0"1,-2 28 0,-7-2-28,12 14-7,-3 2 2,2 11-2,-2-1 0,0-1-1,0-5 0,-3-7-2,1-4 0,2-10-1,0-5-2,0-20-4,5 24-22,-5-24-9,0 0-1,-3-32 0</inkml:trace>
  <inkml:trace contextRef="#ctx0" brushRef="#br0" timeOffset="624">280 161 73,'-8'-20'36,"8"20"-1,4-29 1,-4 29-31,22-22-1,-5 15 0,3 2-2,9 1 1,3 2-1,3 4 0,1 2-1,0 6 0,-3 4 0,-4 3 0,-6 5 0,-10 3-1,-8 1 0,-10 2 0,-8 0 0,-8-7-1,-8 0-1,-7-9-2,4 7-7,-15-22-26,21 6-1,-4-17 0,13 9-1</inkml:trace>
  <inkml:trace contextRef="#ctx0" brushRef="#br0" timeOffset="1092">678 356 61,'-16'7'37,"16"-7"-2,0 0 2,4 19-23,-4-19-8,29 6 0,-9-6-1,18 4-1,3-4-1,9 0 0,-1 0-1,2 0 0,-5-3-1,-7 0 0,-7 0-2,-15-1-1,-17 4-3,-8-16-13,-5 13-21,-15-10 1,9 9-2,-11-10 2</inkml:trace>
  <inkml:trace contextRef="#ctx0" brushRef="#br0" timeOffset="1357">992 287 79,'17'-4'39,"12"11"-3,-16-7 2,14 9-32,-5-3-2,-2 8 0,-8 1-2,-5 5-1,-8-1 0,-10 6-1,-4 0-1,-10-3 0,-1 6-4,-13-20-13,10 11-19,-6-19-1,15 5-1,-2-17 0</inkml:trace>
  <inkml:trace contextRef="#ctx0" brushRef="#br0" timeOffset="1685">1269 80 65,'0'0'39,"0"0"-3,0 0 1,0 0-23,13 30-9,-9-8 0,1 15-2,-1 4 0,0 13-1,-4 4 0,0 6 0,-2-2 0,-3-2-1,-1-6 0,-1-8-1,3-5-1,-2-14-1,3-4-1,3-23-3,-1 17-19,-5-37-14,13 1 1,-7-16-2,7 0 2</inkml:trace>
  <inkml:trace contextRef="#ctx0" brushRef="#br0" timeOffset="1981">1271 215 57,'0'0'34,"4"-19"0,-1 0-8,8 14-13,-1-13-7,16 9 1,-5-4-3,9 10 0,-2-3-1,5 12-1,-6 2 0,2 5 0,-10 1-1,-10 8 0,-6 2 0,-12-2-1,-11 2 0,-6-5 0,0 2-1,-5-8 1,5 0-1,6-1 1,20-12 0,-10 23-1,19-10 1,8 2 1,2 1-1,2 3 1,4 1-1,-3-1 1,-8 2-1,1-4 0,-5-2-1,-10-15-2,16 32-6,-16-32-27,0 0 1,14 3-2,-1-6 0</inkml:trace>
  <inkml:trace contextRef="#ctx0" brushRef="#br0" timeOffset="2418">1709 27 79,'15'-6'37,"-15"6"-1,29 6-9,-29-6-20,36 10-2,-14-5 0,7 9-1,-1-1-1,0 8-1,-2-1 0,1 8-1,-6 1 0,-1 3 0,-2 6 0,-10 6-2,-6 6 2,-6 1-1,-8 3 0,-7 6 0,-10-5-1,-10-1-1,-4-1-3,-18-27-16,9 8-17,-10-24 0,8-3-3,-11-20 2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4:57.74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52 257 77,'0'0'37,"0"0"-1,-25-7 2,29 20-32,-4-13 0,-6 34-1,2-6-2,1 6 0,2 1-1,-1 3-1,-1-3 0,2 0 0,1-7-2,-2-12-1,4 2-4,-16-27-25,14 9-8,-3-31 1,9 9-2</inkml:trace>
  <inkml:trace contextRef="#ctx0" brushRef="#br0" timeOffset="218">46 30 82,'6'-16'38,"-10"-3"-1,4 19 0,0 0-34,0 0-1,0 0-3,0 0-4,4 15-20,-4-15-12,0 0 2,0 13-4,14 2 2</inkml:trace>
  <inkml:trace contextRef="#ctx0" brushRef="#br0" timeOffset="484">293 235 67,'0'21'34,"-18"-15"0,9 10-2,-9-9-25,10 12-2,-6-5 0,14 12-1,0-4-1,11 4 0,0-4-1,7 5 0,-3-4-1,-3-1 0,-6-3-1,-6-4 0,0-15 0,-25 19 0,5-9-1,-5-7-1,1 3-3,-7-18-7,13 11-24,-7-13 1,25 14-2,-25-23 0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4:58.7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-1 345 90,'0'0'37,"0"0"0,-2 14-5,2-14-26,4 29-2,2-9-1,1 11-1,2-1-1,-1 5-1,2-2-2,-2-2-1,5-1-5,-13-30-30,11 23 2,-11-23-2,24-18 0</inkml:trace>
  <inkml:trace contextRef="#ctx0" brushRef="#br0" timeOffset="187">201 294 75,'-3'-23'37,"3"23"-1,0 0 2,0 0-29,-6 23-4,2 10-1,-9 2-1,1 10-1,-2 1 0,-1 5-1,1-3-2,-1-9-1,7-1-5,-16-24-29,24 4-1,0-18-1,0-14-2</inkml:trace>
  <inkml:trace contextRef="#ctx0" brushRef="#br0" timeOffset="671">436 382 75,'0'0'35,"0"0"1,0 0-1,-29-10-30,14 19-1,-7 0-1,1 6 0,-7 4-1,4 7-1,2 3-1,1 2 0,8 1-1,5-5 0,9-1-1,1-7 0,9-4-1,2-11 1,3-7 0,3-9 1,0-5 1,0-8 0,-2-6 2,2 2-1,-5-3 1,-1 7 1,-4 0 0,0 11 0,-5-1 0,-4 15-1,0 0 0,13 27-1,-10-4 1,2 10-2,0 3 0,0 2 0,2 3-3,-4-14-3,13 6-22,-16-33-9,20 5 0,-13-27-1</inkml:trace>
  <inkml:trace contextRef="#ctx0" brushRef="#br0" timeOffset="1077">601 0 77,'0'0'37,"0"0"-2,6 14 1,-9 5-30,7 9-1,-7 1-1,3 11-1,-1 7 0,1 5-1,-3 4 0,0 5-1,1-3-1,-2 1 0,1-2-1,2-8-2,4 2-5,-12-25-29,22-3 0,-13-23 0,22-6-1</inkml:trace>
  <inkml:trace contextRef="#ctx0" brushRef="#br0" timeOffset="1311">740 320 90,'0'0'36,"0"0"0,17 25-4,-21-1-26,8 17-3,-4 2 0,2 8-1,-2 1-2,1-4-1,-1-6-1,-3-17-2,6-4-7,-16-32-24,16-5-1,-9-26-1,12-3 1,-10-25 24,9 1 8,1-11 5,-3-2 6,16 18 26,-15 1 2,8 19 0,-9-1 0,7 26-24,-9 4-8,-1 15-6,0 0-21,9 13-11,3 3 0,-12-16-3</inkml:trace>
  <inkml:trace contextRef="#ctx0" brushRef="#br0" timeOffset="1716">1066 379 64,'7'15'35,"-7"-15"0,0 0-1,0 0-18,-14-2-12,1-2 0,13 4-2,-28 7 0,11 3-1,-5 2 0,0 4-1,3 4 0,-1 2-1,3 3 0,4-1 0,7 7-1,2-10 0,9 1 0,4-3 1,6-3-1,5-7 2,2-5 0,1-5 0,1-10 2,0-5-1,-3-7 1,2-4 0,-4-17 0,3-2 0,-7-11 1,0-3-1,-4-7 0,0 5 0,-5 2-1,1 9 1,-7 11-1,2 9 0,-2 13 0,0 18-1,0 0 1,-13 29-1,4 5 1,3 16 0,-1 6 0,3 8-1,4 3 1,2 2 0,7-7 0,4-9 0,9-11-2,0-15 1,8-12-3,-4-20-3,13 1-17,-11-37-16,12-1 0,-9-21-2,2-6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3:20.98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48 443 70,'0'0'36,"0"0"-2,0 0 2,-21-8-28,21 8-1,-5 20-2,6 3-1,-5 5-1,4 11 0,-2 3-1,5 8-1,0-4 0,1-1 0,-1-7-1,-1-10 0,-2-14 0,0-14 0,0 0 0,-16-29 0,9 0 0,2-9 0,1-8 0,4 1 0,6-3 1,3 4-1,3 3 2,4 6-2,2 8 1,3 11 0,-2 13 0,1 10 1,-1 12-1,-4 10 0,0 9-1,-4 7 1,-2 3 0,-2 1 0,-1-5-1,-3-2 0,-2-8 0,-1-10-2,3-2-1,-3-22-5,6 18-24,-6-18-6,3-19 0,-3-2-1</inkml:trace>
  <inkml:trace contextRef="#ctx0" brushRef="#br0" timeOffset="452">341 503 82,'-9'-16'36,"6"29"0,-10 0 0,13 19-30,-4 0-2,5 9-1,-1 5-1,5-1-1,5-1-2,1-9 1,5-8 0,0-12-1,1-9 1,0-14-1,2-12 1,-5-10 0,-2-13 1,-3-5-1,-4-2 2,-3 0-2,-5 5 2,-6 10-2,-4 9 1,-4 14 0,-2 12-2,-6 12-1,0 19-7,-6-11-28,10 8 2,-2-12-2,15 2-1</inkml:trace>
  <inkml:trace contextRef="#ctx0" brushRef="#br0" timeOffset="904">617 0 87,'0'0'37,"-10"20"0,14 5 0,-7-3-32,6 14-1,-4 0 0,2 12-1,-4 2-1,3 7 0,-4-4-1,1 7 0,1-3 0,0 4 0,0-6 0,5 2 0,0-9 0,3-2-1,4-7 0,1-7 0,1-6 0,3-5 0,0-4-1,1-8-2,1-2 0,-17-7-7,30-22-27,-21-2-1,9-1 0,-8-14-1</inkml:trace>
  <inkml:trace contextRef="#ctx0" brushRef="#br0" timeOffset="1185">815 469 82,'-13'-1'35,"-14"1"-2,1 1-7,0 5-56,-8-9-1,5 3-3,1-8 0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5:11.6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62 69,'0'0'34,"-5"-19"0,5 19-9,0 0-16,0 0-2,0 0-1,-5 34-1,2-5-2,-1 10-1,0 5 1,-1 13-1,-2 1 1,3 5-1,-1-8 0,4 1-1,-3-11 1,1-7-1,1-9 1,2-10-1,0-19 0,0 0-1,0 0 0,0 0-1,0-31 1,0 4-1,5-7-1,-1-5 1,0-3-1,5-7 2,0 0-1,-1-4 0,1 7 0,4-1 1,-3 3 1,2 5-1,-4 4 1,1 9-1,0 2 0,2 11 1,-11 13 0,18-11-1,-18 11 1,17 3-1,-17-3 0,19 24 1,-10-2-1,2 9 1,-2 7-1,-3 7 1,1 7-1,-1 7 0,-3-1 1,-2 0 0,-1-4 0,0-7 0,0-9 0,0-6 0,0-12 0,0-20-1,-3 18 0,3-18-1,-1-24 0,-2-2 0,1-3-1,-5-4 0,1 0 0,-1 1 1,-2 5-1,-4 3 1,0 16-2,-5 0 1,0 14-2,-4-6-4,22 0-25,-30 10-3,30-10-1,-22-3 0</inkml:trace>
  <inkml:trace contextRef="#ctx0" brushRef="#br0" timeOffset="967">426 247 67,'-6'-19'34,"6"19"0,0 0-1,-13 14-24,-3-4-4,7 6-1,-4 1-1,8 4-1,-3-2 0,13 1-1,2-1 1,7-3-1,8-3 0,0 2 0,0-2 0,-5 4 0,-8 2 0,-5 0 0,-5 2 0,-7-1-1,-6 3 1,-6-4-2,1-3 1,-6-8-2,8-1-3,-11-19-18,28 12-13,-24-24-1,24 8 0,-5-14 0</inkml:trace>
  <inkml:trace contextRef="#ctx0" brushRef="#br0" timeOffset="1404">589 255 65,'0'0'35,"-20"-2"-1,14 15 2,-8-7-30,7 12 0,-8-5-1,12 6-1,0-2-2,8 2 0,2-1-1,7 4 0,4-2 1,4 2-2,-5 0 1,0 0 0,-4 1 0,-5 0-1,-11 1 1,-6-4-2,-4 0 0,-9-6-1,1 2-2,-10-18-8,14 9-24,-5-17 0,22 10-1,-13-25 1</inkml:trace>
  <inkml:trace contextRef="#ctx0" brushRef="#br0" timeOffset="1716">659 259 57,'0'0'36,"0"0"0,-13 16-2,19 16-10,-9 0-21,1 8 0,2 0 0,3 4-2,6-4 0,1-8-2,3-8 1,-1-10-2,5-10 1,0-14-1,-1-9 0,0-10 1,-4-8-1,-1-2 2,-3-2 0,-1 7 1,-6 2 0,2 8 1,-6 10-1,3 14 2,-7 15-1,3 16 0,1 2 0,0 12-1,4 4 0,4 0-2,6 1-4,-9-17-25,20 1-5,-5-23-1,9-2-2</inkml:trace>
  <inkml:trace contextRef="#ctx0" brushRef="#br0" timeOffset="2059">960 347 52,'0'0'36,"0"0"-2,0 0 0,6 24-12,7 8-18,-12 2 0,2 4-3,-1-5 1,-4-1-2,1-7 0,-5-12-1,6-13 0,0 0-1,-13-27-1,10 0 2,5-5 0,0-3 3,6-4-1,6 7 2,-1 3 0,6 11 0,-2 11 1,5 13-1,-6 7-2,3 18 1,-6 4 0,-2 7-2,-2 2 0,-6-4 0,0-2-1,-7-10-1,2-10 1,2-18-3,0 0 1,-14-21 1,14-5-1,4-8 3,2-4-1,7-1 2,0-2 0,6 8 2,-2 1-1,3 13 1,-4 6-2,5 8 1,-4 12 0,0 9-1,-2 8-1,-8 6 1,6 4 0,-9 2-2,5 1-1,-10-11-10,11 5-23,-9-17-1,8 1-1,-9-15-1</inkml:trace>
  <inkml:trace contextRef="#ctx0" brushRef="#br0" timeOffset="2637">1409 434 60,'0'0'35,"0"0"-1,30 19 0,-30-19-23,37-1-4,-22-5-2,9 4 0,-8-6-1,1 0-1,-17 8 0,22-20 0,-18 4-2,-4 16 0,-4-24 0,4 24-1,-29-5 0,6 10 0,-4 7 0,1 11 0,0 7 2,6 5-1,10 2 0,10 4 0,9-4 0,8-5-1,9-6-1,0-14-2,10 5-14,-11-28-21,10-3 2,-12-18-4,6-1 1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5:16.61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107 213 70,'-8'-27'36,"8"27"0,-9-13 0,9 13-29,0 0-1,9 24-1,-14-5-2,4 12 0,-4 4-1,3 9 0,-3 4-1,2 4 1,-1 2 0,1-2-1,0-4 1,3-2-1,0-9 1,0-3-2,-1-8 1,-1-10-2,4-3-1,-2-13-2,0 0-2,-21-1-19,21 1-14,-4-19 1,4 19-1,10-32 2</inkml:trace>
  <inkml:trace contextRef="#ctx0" brushRef="#br0" timeOffset="312">173 433 56,'0'0'31,"-21"-10"1,-2 7-3,0 13-23,-5 1-6,-4-4-5,8 5-23,2-2-2,22-10-2,0 0 0</inkml:trace>
  <inkml:trace contextRef="#ctx0" brushRef="#br0" timeOffset="484">253 128 53,'0'0'36,"0"0"1,18 24-2,-18 0-10,11 24-20,-9 6-2,4 10 0,-4 7 0,-1 2-1,-2-9 0,-2-6-2,0-7 1,-1-12-1,-1-8 0,-1-11-2,6-20 2,0 0-2,-16-3 0,12-18-1,3-6 1,1-5 0,4-4 1,2 1 1,1-4 0,6 10 1,0-2 0,5 12 1,-4 3 0,2 9 0,-1 5 0,-1 10 0,-14-8-2,23 27 1,-14-2-1,-2 3 1,-2 4 0,-4 0-1,1 0 0,-7-3-4,8 6-7,-13-18-25,14 1 0,-4-18-2,0 0 1</inkml:trace>
  <inkml:trace contextRef="#ctx0" brushRef="#br0" timeOffset="890">636 515 74,'3'-19'36,"-3"19"0,1-28-2,-1 28-28,-19-7-2,6 19-2,-7-2 1,2 13-2,-3 3 0,-1 5-1,3 2 0,6-1-2,6 1 1,4-12-1,9-2 1,-6-19-1,20 8 0,-1-20 1,1-7 0,2-6 2,-3-8-1,0 4 2,-8-3-1,2 5 2,-4 1-2,-5 10 1,-4 16 0,0 0 0,0 0-1,5 31 0,-5-1 0,0 4-1,1 5-2,-2-5-4,12 11-22,-8-22-7,12-4-1,-15-19-2</inkml:trace>
  <inkml:trace contextRef="#ctx0" brushRef="#br0" timeOffset="1295">803 46 74,'-3'-26'37,"3"26"-2,8-21 2,5 24-31,-13-3-1,5 27-1,-5-3 0,3 13-1,-3 6-1,1 11 0,-1 5-1,0 3 1,-3 1-2,2-1 1,-4-6 0,1-7 0,1-2 0,2-8 0,1-5 1,0-4-1,4-5 0,-2-3-1,3-2-1,-2-7-1,6 0-2,-9-13-6,22 5-28,-15-18 0,10 2 0,-6-15-1</inkml:trace>
  <inkml:trace contextRef="#ctx0" brushRef="#br0" timeOffset="1576">974 430 65,'0'0'33,"-35"-5"-1,12 10-2,-8 11-49,-11-7-12,-1 0 0,-1-2-2,1-7 0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5:21.6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285 20 70,'0'0'34,"0"0"0,0 0-7,-13-21-19,2 23-4,-15-5 0,0 9 0,-8-2-1,4 5-1,0-3-1,2 3 1,5-2-1,7-1 0,3-3 1,13-3 0,0 0-1,0 0 1,0 0 0,0 0 0,-9 14-1,9-14 1,2 21-1,-1-5 0,1 4 0,-1 8 0,-1 1 0,2 4-1,-2 4 1,0 1 0,-2-3 0,4 2 0,-4-5 0,2 2 0,-1-5 0,-1-3 0,1-1 0,-1-2-1,1-4 1,-3-4-1,4-2-1,0-13-2,-5 15-2,5-15-11,-4-13-23,0-4 0,12 4 1,-3-14-1</inkml:trace>
  <inkml:trace contextRef="#ctx0" brushRef="#br0" timeOffset="421">223 279 49,'0'0'33,"0"0"2,-21 2-3,0 17-11,-9-9-20,-3-4-8,-2 1-23,2-4-3,5-2-2,3-8 0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5:26.1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38 13 67,'62'-28'33,"-62"28"-2,0 0-4,0 0-48,0 0-11,0 0 0,-187 7 0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5:25.9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54 49 68,'0'0'35,"-13"-7"1,13 7-1,0 0-28,-18 10-1,18 8-1,-8 2-1,8 7-1,-1 0-1,1 7 0,-5-5-1,2-1-1,2-3 0,-4-12-6,11 6-21,-6-19-10,-4-18 1,-1-12-3</inkml:trace>
  <inkml:trace contextRef="#ctx0" brushRef="#br0" timeOffset="437">228 0 72,'6'14'35,"-6"-14"-1,-6 25-3,6-25-26,-9 31-1,2-14-1,7 7 1,0-4-1,4 5 0,1-5-1,7-1 0,-6-4 0,6 0 0,-8-2-1,-2 0 0,-2-13 0,-18 13-2,0-8-1,-8-4-2,11 9-6,-21-14-27,23 7 1,-5-11-3,18 8 2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5:26.92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14 354 85,'0'0'36,"-14"12"-1,28 18-3,-14-7-29,5 12 0,-3 1-1,1 2 0,-1-3 0,-1-9-2,-1-3 0,-1-10 0,1-13 0,0 0-1,-15-16 0,11-4 0,1-6-1,3-3 2,3-3 0,4-1 1,5 1 0,2 7 1,1 2 1,4 7-1,-2 3 0,2 13 0,-3 6 0,1 7-1,-2 7-1,-2 5 0,-1 2 0,-5 2 0,0 2-2,-6-7-1,4 8-6,-18-19-29,13-13 1,0 0-3,19 2 3</inkml:trace>
  <inkml:trace contextRef="#ctx0" brushRef="#br0" timeOffset="375">333 415 65,'0'0'35,"-13"22"-3,10 1 1,-2-4-28,3 11-3,1 2 1,4 0-2,1-4 2,5-7-2,2-6 2,5-8-1,2-11 0,3-6 0,-3-8-1,1-2 1,-9-10-1,1 0 1,-8 0-2,-3 5 1,-7 2 0,-9 4-1,-3 3-1,-5 9 0,0 10-4,-15-7-15,13 14-16,-3-7 0,13 4-1,3-9 0</inkml:trace>
  <inkml:trace contextRef="#ctx0" brushRef="#br0" timeOffset="749">580 0 77,'4'14'37,"-4"-14"0,9 40 0,-9-17-32,7 10 0,-7 2-1,2 9 0,-2-5-1,0 6-1,-2 0-1,1-3 1,-1 1-1,2-1 0,0-2-1,2-4 0,-2-6 1,3-2-2,1-3 0,-2-9-2,8 0-5,-10-16-30,13-9 1,-4-14-2,11 1 0</inkml:trace>
  <inkml:trace contextRef="#ctx0" brushRef="#br0" timeOffset="999">744 292 52,'-25'4'28,"-5"6"-2,-1-3-26,-3 6-29,-6-7 1,7-1-1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5:28.61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15 354 74,'0'0'36,"-13"-22"-1,13 22-3,0 0-25,-3 13-1,2 2-1,5 13-1,1 4-1,3 7 0,1 4 0,3 1-3,-1-2 0,1-8-2,-2-2-4,-10-32-26,13 17-4,-9-31-2,8-2-1</inkml:trace>
  <inkml:trace contextRef="#ctx0" brushRef="#br0" timeOffset="203">149 329 77,'0'-13'36,"0"13"-1,0 0-5,6 22-23,-11 1-3,2 10 0,-4 2-2,-2 4 0,-2-2-1,-1 1-2,2 0-3,-10-13-31,15 0 0,5-25-2,0 0 0</inkml:trace>
  <inkml:trace contextRef="#ctx0" brushRef="#br0" timeOffset="624">458 361 68,'-16'-20'34,"16"20"1,-28-9-1,28 9-28,-24 19-1,9 2-1,-5 4-1,2 5-1,0 4-2,3 0 0,2-2-1,6 0 1,5-10-1,4-8 0,-2-14 0,19 9 0,-5-15 1,3-7 0,-1-7 0,0-7 1,0 0 0,0 2 1,-4-2 2,0 8-2,-7 0 2,-5 19-2,12-14 1,-12 14-1,10 23 0,-6 2 0,1 3-2,1 8-1,1 1-1,-6-6-8,17 7-27,-12-19 0,12-2-1,-18-17-2</inkml:trace>
  <inkml:trace contextRef="#ctx0" brushRef="#br0" timeOffset="1030">648 72 82,'-10'-22'38,"10"22"-2,-13 10 1,14 15-32,-5 4 0,4 14-1,-5 7-1,5 9 0,-4 4-2,4 2 1,-4 0-1,2-5-1,1-8 0,1-12-2,1-3-2,-1-37-18,3 31-17,-3-31 1,19-15-2,-9-10 1</inkml:trace>
  <inkml:trace contextRef="#ctx0" brushRef="#br0" timeOffset="1264">776 385 90,'16'23'37,"-21"-4"-2,14 18-2,-5-2-30,-4 4-1,0 1 0,2-4-3,-1-2-1,-8-16-7,13 4-13,-6-22-15,-6-28 2,-1-10-2,7 3 10,-10-30 14,15 5 6,-2-5 8,-4-9 15,7 20 16,-6 3 0,7 13 0,-6 5-10,-1 33-13,13-9-22,-13 9-16,13 19-3,-4-6-1,7 5 0</inkml:trace>
  <inkml:trace contextRef="#ctx0" brushRef="#br0" timeOffset="1654">1135 394 75,'0'0'35,"14"6"-1,-28-9 0,14 3-31,-23 10 0,6-1-1,-5 2 0,0 5-1,-2 2 0,2 1 0,4 1-1,5 1 0,5 1-2,3-2 1,5 4 0,5-4-2,8-1 2,1-6 0,4-5 1,6-5 0,-2-8 1,1-8 1,-1-8-1,1-5 1,-5-12 0,1-7 1,-6-9 0,0-9 0,-7-7 1,1 0-1,-6 1 0,4 9 0,-7 6 0,4 14-1,-2 18 0,0 22-1,-3 15 0,-2 23-1,2 15 0,-1 10 1,-2 10-1,3 6 0,2 0 0,1-5 0,6-10 1,2-11-1,5-13 0,9-20-4,4-11-2,-5-30-25,19 1-9,-5-24 0,9-3-3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5:36.6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195 179 63,'-4'-13'34,"4"13"1,0 0-1,0 0-22,0 0-3,0 0-2,0 0-1,3 25-2,-9-10-1,6 9 0,-6 1-1,6 3 1,-1-4-1,1 2-1,3-1 0,-3-6-3,5 1-1,-5-20-10,0 0-25,0 0-1,0 0 2,-2-19-3</inkml:trace>
  <inkml:trace contextRef="#ctx0" brushRef="#br0" timeOffset="343">128 65 69,'0'0'36,"0"0"-1,0 0 1,-23-18-26,23 18-2,-16 7-2,8 7 0,-5-3-2,1 9-1,-1 2 0,3 7 0,-1 3-1,2 8 0,2 0-1,3 5 1,2-3-2,4 3 1,4-1 0,4 1 0,5-3-1,7-3 0,5-1-1,6-3 0,4-4 0,2-10 0,4-3 0,0-12-1,-2-9 1,-2-13 0,-5-10 0,-4-15 1,-5-14 0,-7-12 0,-8-10 0,-10-2 0,-8 0 0,-11 1 0,-9 6 1,-10 14-1,-7 17 1,-4 21-1,-1 18 1,0 18-2,4 16-2,-4 0-13,21 20-22,0-5-1,19 5-1,6-7-1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5:41.5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255 51 62,'17'-1'35,"-17"1"1,0 0-6,0 0-9,-14 19-14,-9-10-2,-2 4-1,-7-3-1,2 2-1,-5-2-2,5-3 1,8-2-2,5-5 0,17 0 0,0 0-1,0 0 0,3-18 0,10 9 1,0 1 0,0-1 1,0 3 1,-13 6 0,19 7 2,-15 6 0,0 12 0,-4 6 0,0 7 0,-1 3-1,-2 8 1,-1 2-1,2-5 0,-1-2-2,-1-9-1,4-1-2,0-12-3,9 7-7,-9-29-25,11 19 1,-11-19 0,26 6-1,-26-6 27,26-6 6,-11 6 6,-15 0 9,29-9 23,-29 9 3,0 0-1,0 0 2,0 0-25,-18 6-5,-2 2-3,-10-4-1,2 2-1,-4 0-1,5-3-1,2 1-3,-2-16-17,27 12-17,-18-8 0,18 8-2,13-24 2</inkml:trace>
  <inkml:trace contextRef="#ctx0" brushRef="#br0" timeOffset="795">692 33 88,'-9'-17'36,"9"17"1,-7-18-9,7 18-18,-3 13-3,5 14-1,-5 7-2,1 10-1,-2 9 0,0 13-1,2 4 0,1-1-1,-1-1 0,-1-4 0,1-8 0,-1-3 0,0-11-1,1-6 0,-1-9 0,2-5 0,1-5-1,0-17-1,0 0-2,0 0-2,16 4-13,-18-29-20,14 6 0,-8-15 0,8 6 1</inkml:trace>
  <inkml:trace contextRef="#ctx0" brushRef="#br0" timeOffset="1279">1104 257 67,'21'3'36,"-21"-3"-1,13 2 2,-13-2-23,-29 0-8,-10 0-1,-5 0-2,-12-1 1,-2 1-2,-4-3 0,7 0-1,7 3-1,10-1-1,15 2-3,7-2-5,16 1-24,13 11-4,8-3 1,-3-7-2</inkml:trace>
  <inkml:trace contextRef="#ctx0" brushRef="#br0" timeOffset="1560">1120 493 98,'-16'1'37,"-4"7"0,-19-20-9,3 16-23,-12-4-1,2 3-1,-6-3-1,6 0-2,2 3-1,2-4-2,16 7-4,-4-21-23,30 15-8,-16-16 1,16 16-1</inkml:trace>
  <inkml:trace contextRef="#ctx0" brushRef="#br0" timeOffset="1794">908 66 62,'4'-15'37,"-4"15"1,0 0 0,6 43-15,-22-18-17,12 19 0,-12 9-2,4 13 0,-1 5-1,1 6-1,5-2-1,1-3-1,4-5-2,-4-16-3,13 2-19,-10-32-14,10-5-1,-7-16-1,18-15 0</inkml:trace>
  <inkml:trace contextRef="#ctx0" brushRef="#br0" timeOffset="2699">1750 78 69,'0'0'36,"0"0"-2,-12-20 2,12 20-26,-27 3-2,8 5-3,-10-1-2,1 6 0,-2-1-1,6 3-1,0-6 0,4-1 0,7-2 0,13-6 0,0 0 0,0 0 1,0 0-1,0 0 1,0 0-1,0 0 0,4 13 1,1 1-1,-5 0 0,3 10 0,-3 5-1,0 5 1,1 7 0,-1 3 1,0 3-2,0 0 1,0 1 0,0-1 0,-3-4-1,6-3 1,-3-8-1,0-4 0,0-8 0,0-4 0,0-16 0,0 0-1,0 0-1,-13-8-3,13 8-5,-17-40-26,21 19-4,-7-11 2,10 10-2</inkml:trace>
  <inkml:trace contextRef="#ctx0" brushRef="#br0" timeOffset="3167">1728 355 65,'-1'-16'35,"1"16"1,-29 4-1,11 17-17,-12-11-15,-5-4-5,3 6-28,-5-12-5,8-3 0,1-8-3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6:05.04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246 236 47,'0'0'33,"-13"1"1,13-1 1,0 0-21,-18-4-4,18 4-2,0 0-1,0 0-3,0 0 0,0 0-1,13-15-1,0 12 1,-13 3-1,28-4 0,-13 4 0,-2 3 0,0 3-1,-13-6 0,19 26-1,-16-7 1,-6 1-1,-3 6 1,-7 0-1,-3 1 1,2-1-1,-3-2 1,1-2-1,6-6 1,1 0 0,9-16 0,0 22-1,0-22 1,22 9-1,-9-8 1,4 1-1,2-1 0,1-1 0,1-1-1,1 1 0,-5-8-2,0 11-2,-12-20-18,8 11-16,-13-10 1,4 3-2,-13-6 2</inkml:trace>
  <inkml:trace contextRef="#ctx0" brushRef="#br0" timeOffset="499">207 105 83,'-13'-22'36,"13"22"1,-16-13-9,16 13-19,-21 2-1,21-2-3,-28 23 1,11-3-4,0 6 2,1 6-2,3 2 0,4 8 0,2 0-2,4 4 1,3 1-1,6 2 0,3-1 0,7-1 0,2-4 0,5-2 0,6-5-1,2-5 0,7-6-1,1-12 2,2-8-2,-1-10 1,2-13 0,-2-12 0,-7-14 1,-3-13 0,-8-11 1,-9-9-1,-13-9 1,-6 4 1,-14 5-2,-10 10 1,-9 12-2,-8 17 3,-5 17-3,-7 26 1,2 15 0,-4 9-4,14 21-14,0-13-22,18 8 2,10-11-3,15-5 1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3:39.3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251 69 66,'0'0'36,"30"-3"0,-30 3 0,26 3-25,-26-3-4,-13 3-1,-13-4-2,-3 5-1,-7-1 0,-3 1-1,-3-1-1,6 0 1,5-3-1,5 1 0,9-1 0,17 0-1,-13 0 1,13 0-1,0 0 1,0 0-1,13-4 0,-13 4 0,0 0 0,13 10 1,-13-10 0,6 32-1,-4-6 1,0 5 0,-1 8 0,1 4 0,-2 7 0,1-1 0,-1-1 0,0-3 0,2-6 0,-1-4-1,-1-6 0,2-6 1,1-4-2,-3-19-1,0 20 0,0-20-3,0 0-7,-14-7-26,14 7-3,2-33 3,7 12-2</inkml:trace>
  <inkml:trace contextRef="#ctx0" brushRef="#br0" timeOffset="422">210 338 72,'0'0'37,"6"-14"-1,-20 10 0,-1 13-27,-10-9-4,1 4-1,-7-1-3,0-3-3,7 12-13,0-15-22,24 3 1,-22-9-2,22 9 1</inkml:trace>
  <inkml:trace contextRef="#ctx0" brushRef="#br0" timeOffset="749">351 422 90,'-8'13'38,"10"7"0,-14-5 1,15 18-33,-9-1-2,5 7 0,-5 0-1,5-1-1,-4-2-2,1-7-1,6-3-2,-2-26-4,5 21-31,-5-21-1,9-19 0,-3-2-2</inkml:trace>
  <inkml:trace contextRef="#ctx0" brushRef="#br0" timeOffset="1124">664 52 83,'0'0'38,"0"0"-2,5 36-6,-18-3-22,9 17-2,-10-1-2,1 11-1,-5-4 0,2-4-2,3-8-1,4-11 0,1-8-1,8-25-1,-10 13 1,10-13-1,1-32 0,2 0 0,4-7 1,2-10 1,1-9 0,7-3 1,1 0 0,-1 7 1,1 3 0,-1 15 1,-1 10-1,1 22 1,-4 17-1,-3 18 0,4 13 0,-6 11-1,2 10 0,2 5 1,-2-2-2,2-2 1,-1-11-1,-1-13-1,1-5-2,-6-23-7,14-7-28,-19-7-2,23-32 0,-11-7-1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6:15.7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264 12 60,'0'0'35,"0"0"-1,3-13 2,-3 13-24,-16 3-4,-1 4-1,-9-5-3,-1 8 0,-5-1-2,4 1 0,1-1-1,4-2 0,3-2-2,20-5 0,-14 0 0,14 0 0,13-14 0,0 7 0,3 0 0,1-2 0,-1 2 2,2 2-1,-5 4 1,-13 1 1,18 11-1,-14 7 1,-4 0 0,0 8 0,-4 4 0,-2 5 0,0 0-1,1 0 1,1 1-2,2-6 0,4-3-1,1-5-1,4 0 0,-7-22-1,19 18-1,-19-18 0,21 6 0,-21-6 1,22-3 1,-22 3 1,15 1 1,-15-1 1,6 13 1,-6-13 0,-16 22 0,-2-8 0,-6-3 0,-4-2 0,-4-3-2,-1-2 0,4-1-1,1-9-5,28 6-20,-25 6-11,25-6 1,0 0-2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6:16.5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55 19 78,'0'0'35,"-11"-17"2,11 17 0,0 0-28,-14-2-2,14 2-1,-15 28-1,8-5-2,5 12 0,-2 6-1,4 10 0,-2 2 0,2 5-1,2-1 0,-1-2-1,-1-1 0,2-4 1,-2-10-1,0-8 0,0-5 0,1-13 0,-1-14-1,2 13-2,-2-13-1,1-14-4,-1 14-20,11-31-11,1 14 0,-9-11-1,10 6 2</inkml:trace>
  <inkml:trace contextRef="#ctx0" brushRef="#br0" timeOffset="468">301 169 83,'0'0'36,"24"6"-1,-24-6-8,0 0-19,0 0-4,-28 11 0,-4-9 0,3 5-2,-9-4 0,3 0-1,-4-3-1,8 3 0,7 0-2,2-9-4,22 6-18,0 0-13,0 0 0,0 0 0,17 0 0</inkml:trace>
  <inkml:trace contextRef="#ctx0" brushRef="#br0" timeOffset="811">352 316 72,'12'13'37,"-12"-13"-2,-21 10 3,3-4-27,-10-3-7,-4 2 0,-6 3 0,2 2-2,-3-4-1,1 1-3,9 5-7,-6-12-27,17 3-1,-2-11-1,20 8-1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6:19.3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156 111 69,'0'0'37,"-13"-29"-1,13 29 1,-20-10-25,20 10-5,-26 17-1,13 8-2,-6 0 1,3 9-3,-3 10 1,6 1-1,3 1 0,3 4-2,7-1 1,4 2 0,8-4-1,2 1 1,6-4-1,-1-4 0,6-5-1,-2-6 0,3-3-3,-8-15-4,12 2-25,-13-24-7,10 3 1,-10-20-1</inkml:trace>
  <inkml:trace contextRef="#ctx0" brushRef="#br0" timeOffset="312">314 197 77,'0'0'38,"0"0"0,0 0 0,-19 18-27,24 16-7,-8 3 0,6 13-1,0 1-1,1 2 0,-1-1-2,0-4-1,0-4-3,-11-22-12,11 1-22,-3-23 1,0 0-3,-13-21 2</inkml:trace>
  <inkml:trace contextRef="#ctx0" brushRef="#br0" timeOffset="514">243 208 48,'0'0'35,"26"-19"1,-11 9 0,8 9-11,-3-9-18,9 8 0,-5-4-1,6 11-2,-5-4 0,-1 9-2,-5 0 0,-3 11-2,-10 0 1,-6 6 0,-12 0-1,-8 2-1,-9-4 0,-6-6 0,-1 2-3,-9-16-6,20 2-27,-7-14-1,14 1 1,3-11-1</inkml:trace>
  <inkml:trace contextRef="#ctx0" brushRef="#br0" timeOffset="998">595 362 69,'-13'1'37,"13"-1"-1,0 0 2,0 0-28,0 0-1,19 10-2,-4-8-1,14 4-2,3-2 0,10 2-2,-2-3 0,4 1-1,-8-4-1,-6-1-1,-9-2-2,-21 3-2,0 0-6,-22-19-27,5 16 0,-12-11 0,5 5-1</inkml:trace>
  <inkml:trace contextRef="#ctx0" brushRef="#br0" timeOffset="1216">727 284 74,'22'-11'37,"0"16"-1,-3-7 1,13 15-27,-9-2-3,7 9-2,-8 6-1,0 4-1,-12 2-1,-9 0-1,-9 0 0,-13-3-2,-3-1-1,-14-14-2,6 11-11,-7-25-23,10 3 0,-1-12-1,12 3 1</inkml:trace>
  <inkml:trace contextRef="#ctx0" brushRef="#br0" timeOffset="1747">1219 199 82,'0'0'38,"0"0"-2,-21-4-5,17 24-23,-9 1-2,3 12-3,-3 5 1,1 4-2,4 3-1,6 0 0,6-6-1,7-6 0,9-7 0,5-8 0,5-9 0,6-11-1,-1-8 2,0-10-1,-3-9 0,-8-12 0,-6-5 1,-12-2-1,-8-2-1,-12 5 2,-7 6-1,-9 9 0,-5 11 0,-4 13 0,1 13 0,6 9 1,3 5 0,12 8-1,7 3 1,14 7 0,9 3 0,9 3 0,8 1 0,2 1 0,2-1-1,0-2 0,-8-4 0,-4-11-2,-3-3-1,-19-26-5,26 23-21,-26-23-10,12-23 1,-17-3-2</inkml:trace>
  <inkml:trace contextRef="#ctx0" brushRef="#br0" timeOffset="2277">1565 15 77,'2'-19'36,"-2"19"1,16 11 0,5 6-31,-2-3 1,7 14-2,-1 1 1,4 12-4,-2 1 2,-1 7-2,-5 3 1,-5 5-2,-9 4 0,-10 0 0,-10 1 0,-9-1-1,-5-3 0,-11-6-1,-1-3-3,-9-17-9,13-1-25,-13-15-2,9-3 0,-3-13-1</inkml:trace>
  <inkml:trace contextRef="#ctx0" brushRef="#br0" timeOffset="4820">2157 210 70,'0'-15'37,"0"15"0,0 0 1,0 0-28,-8 23-2,2 16-3,-8 5 0,4 13-2,-3 2-1,0 6 0,1-4-1,2-7 0,4-8-2,-1-12 1,6-15-2,1-19 0,0 0 0,-3-24-1,7-5 1,3-11 0,-1-10 0,4-5 1,0-4 1,3-1 1,0 2 0,2 9 2,-2 4-2,0 15 3,-1 12-2,1 17 0,-5 15 1,2 17-2,-1 11 2,3 13-2,-2 7 1,0 8-2,0-2 2,3-4-1,-3-8-1,1-9-1,-3-9-1,-5-20-3,10 3-14,-13-21-21,10-18 0,-10-8-2,10-3 2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6:25.5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202 16 77,'0'0'37,"-7"-22"-2,7 22-4,-28 6-22,15 9-3,-9-5 0,2 16-2,-3 2 2,-2 11-4,2 7 2,7 1-2,3 7 0,5 4-1,5 2 0,6 3 0,2-3-1,6-4 1,2-1-1,4-10 1,3-4-1,0-5 0,4-6-1,-1-9 0,3-2-2,-4-13-1,1 2-4,-17-21-23,14 4-8,-10-14 0,6-2-1</inkml:trace>
  <inkml:trace contextRef="#ctx0" brushRef="#br0" timeOffset="359">397 225 70,'-8'-17'38,"8"17"-1,-16 7 1,11 9-27,-9 3-7,5 13 0,-8 3-1,10 5 0,1 2-2,6 4 0,4-7-1,9-4 1,6-6-1,3-11 0,7-11-1,1-10 1,5-8 0,0-16 0,-4-11 0,-2-8 0,-4-10 1,-8-3-1,-11-1 1,-12 8 0,-10 2-1,-10 11 1,-8 12-1,-3 14 1,-5 12 0,3 14 0,9 10 0,10 12-1,10 5 2,10 7-1,8 5 0,14 2 0,4 3 0,2-2 0,1 0 0,-2-5-1,-2-5 0,-8-7 0,-4-7-1,-9-8 0,2-4-3,-6-19-2,3 15-13,-10-33-20,10 2 0,-8-14-1,10 0 1</inkml:trace>
  <inkml:trace contextRef="#ctx0" brushRef="#br0" timeOffset="998">866 348 67,'-13'-1'37,"13"1"-2,-18-2 3,18 2-28,0 0-3,0 0 0,0 0-2,27-1 0,2 5-2,7 3 0,8 1 0,5 2-2,-1-3 1,-5 1-2,-7-3-2,-14-9-1,-22 4-3,-12-26-13,-6 13-21,-19-12 3,4 4-3,-12-7 2</inkml:trace>
  <inkml:trace contextRef="#ctx0" brushRef="#br0" timeOffset="1217">932 202 68,'14'-3'37,"16"12"-1,-2-2 2,11 9-24,-10-4-7,4 8-1,-12 1-2,-6 5-1,-10 0-1,-8 5 0,-10-3-2,-7-2 0,-4-1-1,-9-6-3,6 4-7,-15-11-27,20-2-1,-4-11 1,26 1-2</inkml:trace>
  <inkml:trace contextRef="#ctx0" brushRef="#br0" timeOffset="1529">1464 162 75,'0'0'38,"-10"-23"0,10 23 1,-14 3-27,14 19-6,-9 3 0,6 16-3,-3 2 1,3 12-3,0 0 1,5 4-1,-2-5 0,1-7-1,1-5-2,-2-11 0,3-5-3,-3-26-8,0 0-26,0 0 0,-3-22 0,-3-10-1</inkml:trace>
  <inkml:trace contextRef="#ctx0" brushRef="#br0" timeOffset="1778">1347 266 74,'0'0'37,"3"-16"-3,-3 16 3,25-13-29,-12 4-1,15 11-2,0-4-2,8 9 0,0-1-1,2 9 0,-5-2 0,-4 3-1,-8 2-1,-14 1 1,-12 1-2,-10-1 1,-12 2-1,-6 1 0,0-3 0,-2 0 0,6 0 0,7 0 1,9-2-1,12 1 0,1-18 1,27 20 1,-3-15-1,3 3 0,1-2 1,-1 5-1,-1 2 1,-1 1 0,-5 5-1,-1 2-1,-3 2-1,-6-5-3,4 5-7,-14-23-25,0 0 0,12-13-1,-5-6 0</inkml:trace>
  <inkml:trace contextRef="#ctx0" brushRef="#br0" timeOffset="2231">1770 124 69,'0'0'38,"17"-26"-2,2 25-2,-3-16-19,14 17-8,-8-2 0,10 10-2,-2 4-2,3 11 0,-1 2 0,-1 12-1,-2 4 0,-6 10-1,-3 0 0,-7 6 0,-9 3 0,-8 2-1,-6-1 0,-13-3 0,-10-3-1,-11-9-1,-4 1-2,-14-19-13,13 0-23,-15-14 0,3-6-1,-8-17 0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6:37.31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172 421 27,'0'0'33,"-14"-9"0,14 9 1,-3-24-13,3 24-7,-2-16-2,2 16-4,-4-13-1,4 13-2,-17 3-1,17-3-1,-29 27-1,11-4 0,-6 5 0,5 5 0,-1 2-1,5 2 0,8-2-1,7-2 1,7-4-1,8-6 0,5-4-1,2-6 0,1-10 0,1-6 1,-2-7 0,-4-10-1,-1-9 1,-4-6 0,-4-2 1,-4-1-1,-2 2 1,2 7 0,-5 4 0,0 25 0,0 0 0,0 0 1,0 28-1,0 7 1,0 1-1,0 6 0,1-2-1,2-2 1,6-6-3,-5-11-1,10-2-4,-14-19-21,21-11-12,-8-10 2,4-2-1</inkml:trace>
  <inkml:trace contextRef="#ctx0" brushRef="#br0" timeOffset="671">421 301 59,'0'0'37,"0"0"-2,-11 22 1,-1-9-17,8 14-14,-9-1 0,7 7-2,-6-2 1,12 2-1,0-3-1,9 1 0,3-4-1,5 1 0,0-4 0,2 0 0,-7-1-1,-2-3 0,-7-1 0,-8-8 0,5-11 0,-27 13-1,8-10-2,-3-9-1,5 6-6,-12-10-28,29 10 1,-23-30-1,23 30 0</inkml:trace>
  <inkml:trace contextRef="#ctx0" brushRef="#br0" timeOffset="1045">624 353 59,'0'0'37,"-15"0"-3,15 0 2,-29 20-20,18-2-12,-10-5 1,8 7-1,-1-3-1,8 5-1,5-2 1,7 0-1,7 1-1,4 0 1,-1 0-1,-2 0 0,-1 0 0,-8-3 0,-10 0-2,-3-4 1,-7-1-1,-5-6-2,3 7-4,-9-19-21,12 5-10,14 0 2,-13-14-3</inkml:trace>
  <inkml:trace contextRef="#ctx0" brushRef="#br0" timeOffset="1388">648 395 72,'0'0'35,"-16"7"0,16-7 0,3 35-29,-4-13-2,7 12 0,-1 0-2,4 3-1,0-4 0,5-1-1,2-7 0,2-12-1,2-7 0,-6-12 0,4-11 0,-7-7 0,1-9 0,-5-5 1,-1-2 1,0 5 1,-6 3 0,2 8 0,-4 4 1,2 20 0,0 0-1,-2 20 1,-1 6-1,5 10 0,-2 6-1,1 3 0,3 3-4,-1-11-4,15 7-26,-10-23-4,10-3-2,-18-18 0</inkml:trace>
  <inkml:trace contextRef="#ctx0" brushRef="#br0" timeOffset="1778">978 450 64,'3'26'38,"-4"0"-3,8 13 2,-7-6-25,10 5-8,-7-3-1,-2-5-2,-2-10 0,1-20-3,-13 9 1,4-22 0,2-4 0,0-11-1,4-5 2,9-2 1,2-1 1,8 7 0,4 3 1,9 7 1,-3 9-2,5 14 2,-4 8-1,-2 13-1,-5 6 0,-4 8-1,-4 2-1,-8 1 0,-3-2-2,-8-9-1,0-5-1,-7-19-2,14-7 0,-21-14 0,18-7 1,2-9 1,7-6 3,5-2 2,5-4 1,9 10 2,-3-1 0,6 11 1,-7 4-1,2 9 0,-6 5-1,-2 15-1,-4 6 1,-2 12-2,-2 5 1,-2 5-2,-3 3 0,-2-3-3,2 7-5,-15-21-27,14-4-3,-1-21 0,0 0-1</inkml:trace>
  <inkml:trace contextRef="#ctx0" brushRef="#br0" timeOffset="2309">1502 448 85,'0'0'37,"7"12"2,-11 7-1,10 18-31,-3 5-1,1 19-1,-3 4-2,4 11 0,-2 2-1,2 0-2,0-4 1,-2-8-2,0-5-1,-6-16 0,3-8-3,0-37-6,-6 22-24,-7-39-5,10-6 2,-10-19-2</inkml:trace>
  <inkml:trace contextRef="#ctx0" brushRef="#br0" timeOffset="2543">1493 561 82,'29'-23'36,"-7"4"1,13 16-5,-3-5-25,1 19-2,-7 5-1,-4 15-1,-9 0-1,-16 9-1,-10-1-2,-15-6-1,-2 6-8,-19-25-28,7-9 1,-3-15-2,11-9 0</inkml:trace>
  <inkml:trace contextRef="#ctx0" brushRef="#br0" timeOffset="2917">1813 23 73,'0'0'38,"12"-23"-1,5 21 1,-17 2-29,0 0-2,0 0-1,15 29-2,-14 3-1,2 13 0,-5 9-2,4 8 1,-2 4-1,-2 10 1,-2-4-2,0-3 2,-2-2-2,0-11 1,2-5-1,-3-5-1,5-11 0,-2-10-2,7-4-3,-3-21-10,0 0-24,14-8 1,5-4-1,-6-15 2</inkml:trace>
  <inkml:trace contextRef="#ctx0" brushRef="#br0" timeOffset="3198">1991 477 61,'-13'-13'36,"-17"3"-4,-1 12 0,-12-8-26,4 12-1,-2 4-10,-1 0-26,16-6 0,9-1-5,17-3 2</inkml:trace>
  <inkml:trace contextRef="#ctx0" brushRef="#br0" timeOffset="3385">1987 373 81,'11'26'40,"-11"0"-3,9 18 3,-12 1-33,15 8-2,-11 1-2,3 1-1,-4-6-3,-4-17-3,6-3-11,-2-29-23,-11-19 0,4-20-3,10-8 3</inkml:trace>
  <inkml:trace contextRef="#ctx0" brushRef="#br0" timeOffset="3557">1997 68 91,'7'-38'35,"-4"11"0,-3 27-11,0 0-23,10 14-24,-7 12-11,-3-1-1,7 8-2,0 2 0</inkml:trace>
  <inkml:trace contextRef="#ctx0" brushRef="#br0" timeOffset="3728">2156 457 58,'0'20'37,"4"9"-1,-5-1-1,10 14-15,-12-9-16,6 5-1,-2-4-1,3-3 0,5-7-1,4-5-1,3-7 0,1-11 1,2-8-1,-1-10-1,-1-8 2,-4-8-2,-7-5 0,-6-1 0,-8 1 1,-7 4-1,-7 9 0,-7 9-1,-1 9-3,-14-3-20,14 18-9,5-3-2,12 8-1,13-13 1</inkml:trace>
  <inkml:trace contextRef="#ctx0" brushRef="#br0" timeOffset="4040">2328 528 44,'25'13'37,"-25"-13"-1,23 33 1,-19-17-11,11 13-18,-14-3-2,5 5-2,-9-7-2,2-4-1,-4-5-1,5-15 0,-16 7 0,16-7-1,-17-19 1,17 1-1,0-1 1,3-4 1,3-3-1,4 4 1,4-4 0,7 3 1,-1-1-1,2 7 1,-4-2 0,6 6-1,-4 9 1,0 8 0,-3 9-1,-1 13 0,-4 6 0,-5 10 0,-4 0 0,-2 4 0,1-2-1,-2-8 0,3-6-3,-3-30-7,29 13-25,-10-33-4,17-4-1,0-16-2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6:50.9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190 246 42,'-13'18'31,"13"-18"2,0 0-1,0 0-18,5 14-5,-5-14 0,0 0-3,0 0 0,14 3-2,-14-3 0,15-8-1,-15 8 0,18-21 0,-12 5 0,7-2 0,-4-3 0,0 2 0,-3-5 0,2 8-1,-5 0 1,-3 16-1,9-22 0,-9 22 0,0 0 0,0 0-1,0 13 0,0 6 0,-4 5-1,-1 5 1,2 2-1,2 5 0,-3-2 0,1-2 0,4-4 0,1-4-1,0 0 1,3-8-1,1-2 0,-6-14 0,10 19 0,-10-19 0,0 0 0,6 13 0,-6-13 1,0 0 0,-22 12-1,22-12 1,-26 12 0,7-6-2,4-2-1,-5-7-5,20 3-21,-20 2-10,20-2 0,-14-12 0</inkml:trace>
  <inkml:trace contextRef="#ctx0" brushRef="#br0" timeOffset="624">152 7 59,'0'0'37,"0"0"-1,-13-6 2,13 6-17,-17 6-14,-3 1 0,7 14-2,-5 0 0,4 10-3,-4 1 1,4 6-1,2 3-1,5 1 0,1 4-1,6 3 1,3-3-1,3 0 0,5 0 0,8-4-1,1-1 1,4-5-1,5-8 1,4-5-1,5-8 0,0-8 0,1-8 1,0-9-1,0-12 1,-2-13 0,-4-12 0,-5-14 1,-9-8 0,-6-7-1,-10 2 0,-11 1 0,-10 7 0,-10 10 1,-11 14-2,-9 16 1,-6 17 0,0 15-2,6 17-1,-8-1-22,25 20-13,5 1-2,17 11 1,11-5-2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6:52.6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188 324 74,'-5'-29'37,"4"13"-1,-11-7-5,12 23-18,-21-18-6,21 18-1,-35-1-1,18 14-2,-5 6-1,3 8-1,-1 7 0,5 2-1,4 4-1,2-7 0,8-5 0,2-8-1,3-5 1,-4-15-1,22-5 2,-10-11-1,2-7 2,2-2-1,-2-4 2,2 1 0,-5 2 0,0 9 1,-5 1-1,-6 16 1,0 0-1,17 20 0,-14 5-1,3 5 0,-2 5-1,3-1-2,4 4-3,-11-18-13,13 6-21,-13-26 0,21 15 0,-12-28-2</inkml:trace>
  <inkml:trace contextRef="#ctx0" brushRef="#br0" timeOffset="390">293 270 81,'0'0'37,"4"21"-2,2 8 0,-6-2-32,5 8 1,-8-4-3,3-2 1,-5-9-2,-3-7-1,8-13 1,-18-3-1,10-14 1,-1-5 0,5-5 0,2-7 2,4-2 0,11 4 1,3 0 1,7 8-1,0 1 1,7 10 0,-1 4-1,1 14 0,-5 3-1,-2 8 0,-4 6-1,-3 9 0,-8 4-1,-2 3 1,-6 1-1,-3-3-1,-2-1-1,-6-6-1,6-1-4,-13-24-18,18-4-14,0 0-1,0 0 0,9-27 1</inkml:trace>
  <inkml:trace contextRef="#ctx0" brushRef="#br0" timeOffset="780">731 344 93,'9'-29'37,"-9"29"0,-3-37-6,3 37-25,-6-22-1,6 22-1,-23 1-1,10 11-1,-4 7-1,-1 7-1,2 6 0,-1 1-2,4 5 0,0-6-1,7 2 0,2-11 1,4-3-1,0-20 0,17 10 2,-4-17 0,5-9 1,2-6 1,0-8 1,5-7 0,-7-13 1,6-3 0,-7-9-2,2 2 2,-8 3-2,1 8 2,-8 2-2,-1 17 1,-3 14-2,0 16 2,-12 14 0,7 17-1,0 8 1,5 11-1,2 5 0,5 4 0,5 0 0,3-6-1,3-10 0,1-13-1,2-9-2,-2-21-2,7 1-11,-14-30-24,12-5 0,-2-19 0,4-6-1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7:02.52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83 42,'0'0'31,"-15"7"1,15-7 1,0 0-20,-13 0-3,13 0 1,0 0-2,0 0-2,-20 3-1,20-3-1,0 0-1,0 0 0,0 0-1,4 15 0,-4-15 0,17 9-1,-4-9 0,8 3 0,1-3 0,5 1 0,7-2 0,5 5 0,3-4-1,1 3 1,-2 2-1,-3-5 0,-6 3 0,-6-3 0,-9-2-1,-17 2-1,18-4 0,-18 4-1,0 0-3,-13-18-11,13 18-23,0 0-2,0 0 0,-18-21 0</inkml:trace>
  <inkml:trace contextRef="#ctx0" brushRef="#br0" timeOffset="671">373 1 2,'0'0'24,"-13"2"3,13-2 3,0 0-11,0 0-2,0 0 0,0 0-2,0 0-2,-18-3-2,18 3-3,0 0-1,9 11-2,-9-11 0,0 0-1,20 18-1,-5-7 0,-2-5 0,4 4-1,-1-3 0,3 4 0,-1 1 0,-1 0-1,-17-12 0,22 23 0,-18-6-1,-4-2 0,-4-2 0,-5 8 1,-4-3-1,0 2 1,-4 4-1,2 0 0,-5-3 1,5-2-1,-1 0 0,-1-5-2,4-1-3,-12-23-16,25 10-18,-23-15 0,23 15-2,-4-33 1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7:09.8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240 207 22,'0'0'30,"-14"2"0,14-2 2,0 0-13,-16-11-5,16 11-2,0 0-1,0 0-4,0 0-2,0 0 0,-12-14-2,12 14 0,0 0 0,3-18-1,-3 18 0,15-15-1,-15 15 1,29-6-1,-12 5 0,3 5 0,-1 2 0,0 7 0,-6 6 0,-5 7 0,-6-1-1,-9 2 1,-9 0-1,-4 2 1,-7-2-1,4-5 0,-1-7 0,5-4 0,3-5 0,16-6 1,0 0-2,0 0 1,26 3 0,-9-4 0,4 1-1,-4 0 1,0 0 0,-4 6 1,-13-6-1,18 26 1,-15-8-1,-2 4 1,-4 4 0,-3 1 0,-2-1-1,-4-4 1,2-3 0,-6-4-1,3-3 1,-1-6-1,-2-5 0,-2-5-1,5 1-1,-5-9-3,18 12-8,-29-23-26,24 6 2,-3-8-3,12 6 3</inkml:trace>
  <inkml:trace contextRef="#ctx0" brushRef="#br0" timeOffset="687">171 6 68,'0'0'36,"-15"-9"-1,-2 1 2,17 8-27,-16 9-1,7 9-1,-8-2-2,1 8-2,-1 5-1,-1 14 0,2 5-1,3 7 0,3-1-1,3 8 0,7 1-1,0 5 1,12-5-1,2-6 0,3-1 0,5-7 0,4-5 0,5-9-1,0-4 1,7-10-2,1-8 2,0-9-1,0-11 0,-3-12 1,2-12-1,-3-15 2,-5-11-2,-4-19 1,-7-11 0,-10-9 1,-8 2-1,-11 3 0,-9 10 1,-11 13-1,-9 18 1,-8 24-1,-3 24 0,-5 14-1,3 28-6,-11-3-27,26 14-5,2-1 0,18 3-2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7:31.9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314 155 49,'0'0'33,"9"-16"3,-9 16-2,0-15-18,0 15-4,0 0-4,-18-3-1,-6 2-2,1 5-1,-8-1-2,-3 3 1,-1-1-2,0 0-1,6 3 0,6-2-2,10 4-1,13-10-1,0 0-1,0 0 0,28 7 1,-8-16 0,3 4 1,-1-7 2,-2 2 2,-3-2 1,-17 12 1,18-6 1,-18 6 1,0 19 0,-8 0-1,7 11 0,-8 5-1,2 7 0,-2 1 0,4 4-1,-3 0 0,4-5-1,0 1 0,1-9-2,0-2 0,0-10-1,4-3-1,-1-19 0,3 21-3,-3-21 0,0 0-1,15 5-1,-1-2 1,-14-3 1,21-4 0,-21 4 4,17-6 1,-17 6 3,0 0 3,16 0 0,-16 0 0,0 0 1,0 0 0,-20 16-1,4-13-1,-5 4-1,-5-4-1,0-1-1,-3-1 0,2-4-3,4 8-5,-5-17-25,28 12-4,-13-15-1,13 15-2</inkml:trace>
  <inkml:trace contextRef="#ctx0" brushRef="#br0" timeOffset="921">731 64 60,'0'0'36,"-9"-26"0,9 26-1,-8-30-19,8 30-6,0 0-1,-5 37-3,1-9-2,4 19 0,-2 6-2,0 11 1,-3 5-1,5 2 0,-4-1-2,4-7 1,-5-4 0,3-12-1,0-10 1,2-9-2,3-8 1,-3-20-2,4 19 0,-4-19-3,0 0-5,2-25-27,12 11-3,-6-13 2,5 5-1</inkml:trace>
  <inkml:trace contextRef="#ctx0" brushRef="#br0" timeOffset="1498">1119 245 77,'0'0'37,"0"0"-1,0 0 0,-13 22-27,-18-21-3,-1 8-1,-12-6-2,-7 1 0,-1-2-1,0-4-1,4-2 0,7 1-1,13 2-1,6-4-1,22 5-2,0 0-6,0 0-23,16-1-4,5 7 0,-6-12-1</inkml:trace>
  <inkml:trace contextRef="#ctx0" brushRef="#br0" timeOffset="1779">1056 428 66,'13'24'38,"-13"-24"-2,-8 26 1,-14-22-18,5 10-14,-18-7-1,-1 0 0,-6-4-3,-3-3 1,-1-6-2,5 1 0,8-3-2,4-4-2,16 8-7,-3-8-27,16 12 2,13-22-3,6 16 2</inkml:trace>
  <inkml:trace contextRef="#ctx0" brushRef="#br0" timeOffset="2044">990 42 59,'4'-23'38,"-14"-1"0,10 24 0,-19-3-13,11 30-16,-10 12-3,2 22-1,-5 5-2,-3 13 0,3 3-3,-1-3 1,0-4-1,-1-10-3,7-11-1,-5-25-6,21 2-28,-8-18-2,8-13 2,13 3-3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3:41.2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253 42 69,'9'-18'36,"-9"18"-2,7-27 2,-7 27-24,0 0-4,-29 0-2,3 5-3,-4 9-1,-6-4 0,-2 3 0,3-2-1,5 2 0,4-2-1,13 0 0,13-11 1,-9 16-1,9-16 0,9 18 1,-9-18-1,17 20 2,-17-20-1,9 26 0,-6-7 1,-2 3 0,-2 4-1,-1 6 1,1 4 0,-2 0 0,2 4-1,-1-1 0,1-1 0,1-4-1,-2-3 1,1-2-1,1-6 0,-2-5-1,1-4-1,1-14-1,-3 15-1,3-15-6,0 0-28,0 0-1,3-18 0,0 1-1</inkml:trace>
  <inkml:trace contextRef="#ctx0" brushRef="#br0" timeOffset="421">178 373 74,'6'-19'35,"-6"19"-1,-22-2-4,22 2-24,-33 18-5,-3-15-27,4 4-6,3-6-1,3-2-2</inkml:trace>
  <inkml:trace contextRef="#ctx0" brushRef="#br0" timeOffset="811">216 580 81,'0'0'37,"13"-17"1,3 20-5,-3-12-21,14 18-4,-8-1-2,6 13-1,-12-1-1,-2 8-2,-9 4 0,-5 3-1,-9 1 0,-7-3 0,-4 1-1,0-8 1,4-3-1,0-4 1,11-6-1,8-13 0,0 0-1,27 3 0,2-8-3,-3-16-16,16 8-20,-4-11 0,5 3-1,-2-7-2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7:35.8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149 108 74,'-6'-16'37,"-4"-3"-1,10 19 1,-10-25-27,10 25-2,0 0-1,0 32-2,0 0-1,3 15-1,-1 5-1,-1 7 0,-2 1-1,-1-2 0,1-4 0,-2-9-1,-2-8 1,3-12-1,-3-5 0,5-20-1,-1 18-2,1-18-1,0 0-6,0-26-28,11 8-2,-6-8 1,6 0-1</inkml:trace>
  <inkml:trace contextRef="#ctx0" brushRef="#br0" timeOffset="312">45 79 50,'-17'-13'33,"17"13"2,-24-19-1,24 19-19,-4-13-4,4 13-4,19-15 0,-2 12-2,2-5-2,7 5 1,2-2-1,6 5 0,0 3-1,2 6 0,-4 4-1,-2 9 1,-4 3-1,-8 5 0,-11 5-1,-9 3 1,-8-1 0,-10-3-1,-6-2 0,-7-12 1,-4 0-2,4-11-1,6-2-3,-4-18-8,31 11-26,-19-13 1,19 13 0,9-27-1</inkml:trace>
  <inkml:trace contextRef="#ctx0" brushRef="#br0" timeOffset="858">485 318 56,'0'0'34,"-17"-4"0,17 4 0,0 0-20,-20-3-4,20 3-1,0 0-2,-2 15-2,2-15 0,17 13-1,-1-9 0,13 3-1,5-5 0,8 3-1,0-3 0,4-1 0,-3-1-1,-4-3 0,-8 2-1,-9-3-1,-9 4 0,-13 0-4,0 0-5,-31-12-29,31 12 0,-30-19-1,14 10 0</inkml:trace>
  <inkml:trace contextRef="#ctx0" brushRef="#br0" timeOffset="1170">629 170 66,'5'-13'35,"-5"13"0,25-3 2,5 12-26,-8-9 0,14 14-3,-5-6-2,3 9-2,-9 3-1,-3 7 0,-12-3-1,-12 7-1,-11-2-1,-13-2-1,-4 4-3,-12-11-5,14 6-27,-14-14-3,15 2 2,-2-8-3</inkml:trace>
  <inkml:trace contextRef="#ctx0" brushRef="#br0" timeOffset="1934">1195 44 72,'0'0'36,"-5"-19"1,5 19 1,0 0-27,0 0-2,0 0-2,-3 32-2,-1-4-1,1 17-1,-5 5-1,3 10 0,1-2-1,-1 4 1,1-2-2,0-6 1,1-9 0,1-14-1,-2-6-1,4-25 0,-3 16-2,3-16-1,3-11-5,-12-19-19,18 9-11,-3-16 0,5 4 0,-3-10 1</inkml:trace>
  <inkml:trace contextRef="#ctx0" brushRef="#br0" timeOffset="2277">1185 85 48,'-18'-8'32,"18"8"0,0 0 1,0 0-21,-4-21-1,4 21-1,13-12-4,3 10-1,-2-3-1,14 6 0,-2 1 0,9 6-1,-4 2 0,4 8 0,-6 1-1,-4 4 0,-12 6-1,-12 0 0,-15 4 0,-9-1-1,-11-1 0,0-2 0,-6-3 0,9-1 0,2-6 0,10-4 0,10 0 0,9-15 0,13 19 0,6-10 0,3-1 1,4 5-1,0 5 0,0 1 1,-1 1-1,-7 6 0,3 2-2,-11-5-1,3 10-12,-9-17-24,9-1 3,-13-15-3,18 1 0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7:44.4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254 244 39,'0'0'33,"-18"0"2,18 0-1,0 0-16,0 0-6,-14-6-2,14 6-2,0 0-2,7 13-1,-7-13-2,0 0 0,0 0-1,17-14 0,-11 1 0,3-3-1,0-3 1,1 1-1,-2 5 1,1-1 0,-2 0-1,-7 14 1,0 0-1,0 0 0,6 25 0,-10-1 0,-3 8 0,-2 1 0,0 8-1,0-2 1,2-1-1,3-6 1,1-4-1,3-8 0,3-2-1,-3-18 1,0 0-1,20 9 0,-20-9 0,13-9 0,-13 9 0,0 0 1,13-12-1,-13 12 1,0 0 0,0 0 0,-21 5 0,6-2 0,-1 1-1,-3-3 0,0 1-1,-3-5-3,9 9-10,-9-13-25,22 7 2,-18-14-2,18 14 1</inkml:trace>
  <inkml:trace contextRef="#ctx0" brushRef="#br0" timeOffset="593">168 22 63,'-10'-14'37,"10"14"-1,-27-15 2,27 15-21,-29 8-9,19 9-1,-9-1-2,5 12-1,-5 1-1,7 9-1,-3 4 0,10 3-1,-4 1 0,9 0-1,4 1 0,5-3 0,7-2 0,3 0 0,9-1 1,2-6-3,8-4 3,3-6-2,5-8 2,4-10-2,1-10 1,-3-16 1,-3-11-3,-4-11 3,-8-11-2,-10-8 2,-10-4-2,-14 1 2,-15 3-1,-10 6 0,-11 7 0,-11 11 0,-4 14 1,-3 15-2,1 16-3,-10-5-16,25 24-19,4 2-1,16 7 0,7-2-1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7:47.6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189 440 42,'0'-14'33,"0"0"2,-3-5 0,3 19-17,-4-28-4,4 28-4,-5-25-3,5 25-1,-14-7-1,14 7-2,-31 18 0,11-4-2,-1 5 1,-3 7-1,3-1-1,1 0 0,6-2-1,3-2 0,9-3 0,7-5 0,-5-13 0,23 13 0,-3-11 0,-2-10 0,0-4 1,0-5 0,-2-4 0,-3-1 0,-6-2 1,-1 5 0,-2 3 0,-4 16 1,0 0 0,0 0 0,7 22 0,-1 6-1,-2 2 1,5 4-1,-3-1-1,1-5-1,2-2-2,-9-26-5,21 26-21,-21-26-11,31-9 2,-18-7-2</inkml:trace>
  <inkml:trace contextRef="#ctx0" brushRef="#br0" timeOffset="437">323 340 71,'-13'-13'36,"13"13"-1,2 13 1,-4 2-29,12 17 0,-5-2-3,3 7-1,-3-3-1,-1-3-2,-4-8 1,-1-7-2,1-16 1,0 0-1,-16-5 1,11-12-1,5-3 1,3-4-1,3-1 1,6 3 0,1-2 1,5 10 0,4-1 1,0 7 0,0 6 0,-1 9 1,-3 3-1,0 8 0,-3 4 0,-2 8-1,-7-1 0,1 3 0,-6-2-1,-2-5-1,1 0-2,-5-10-3,11 11-15,-6-26-18,0 0 2,13-13-3,5 0 3</inkml:trace>
  <inkml:trace contextRef="#ctx0" brushRef="#br0" timeOffset="983">832 418 57,'0'0'36,"5"-14"-1,-5 14 0,0-20-16,0 20-11,0 0-1,-21-8-3,4 8 0,1 7-2,-4 2-1,1 7 0,0 5 0,2 2-2,4 4 0,1-2 0,8 0-1,-3-4-1,10 1 1,-2-8-1,8 0 0,-9-14 0,29 15 1,-12-13 1,5 0 0,-4-4 1,3-3 0,-2-3 2,-2-5-1,2-3 2,-6-9-1,1-5 1,-5-13 1,2-4-2,-3-15 2,-3 0-1,-3-6 0,1 5 0,-6 3 0,1 11-1,-2 9 1,3 14-1,1 26-1,0 0 1,-13 14-2,13 25 1,-2 14-1,2 7 1,0 10-1,4 5 1,4-2-1,2-6 1,4-11-1,2-13 0,4-11-1,4-17 0,3-9-3,-5-23-4,15 4-22,-12-28-11,5-6 1,-8-14-2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7:57.7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31 110 23,'0'0'28,"-16"-1"1,16 1 3,0 0-17,0 0-2,0 0-2,-17 1-2,17-1-1,0 0 0,0 0-2,0 0-1,0 0-1,0 0-1,0 0 0,0 0 0,0 0-1,0 0 0,17 10 0,-17-10 0,21 1 0,-21-1 1,26-1-1,-9 0 0,5 1 0,1 0 0,8 2 0,-1 1-1,8 2 1,-3-1-1,0 2 0,-3-4 0,-2 1 0,-5-3-1,-6-1 1,-3-1-1,-16 2 0,14-1-1,-14 1 0,0 0-2,0 0-3,0 0-14,0 0-20,0 0 1,0 0-2,-13-6 1</inkml:trace>
  <inkml:trace contextRef="#ctx0" brushRef="#br0" timeOffset="640">306 0 37,'0'0'30,"0"0"4,0 0-1,0 0-17,0 0-2,0 0-2,0 0-3,0 0-1,0 0-2,0 0-1,16 5-1,-3 1-1,-13-6 0,28 14-1,-11-6 0,0 3 0,1 0-1,-4 2 0,-1 0 1,-1 2-1,-6 0-1,-3 3 1,-8 0-1,-3 1 1,-5-1-1,-5 3 1,-4-3-1,-2 1-1,0-1 0,3-5-2,2 9-3,-12-18-29,18 6-4,0-7-1,13-3-1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8:02.3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263 207 21,'0'0'30,"0"0"1,0 0 3,0 0-14,0 0-4,0 0-3,0 0-1,0 0-5,0 0 0,0 0-2,0 0-1,-11 19-1,8-6 0,3-13-1,-10 26 0,1-12 1,0 4-2,-1-7 1,2 5-1,-1-3 0,9-13 0,-7 22 0,7-22 0,3 22-1,-3-22 1,8 17-1,-8-17 1,0 0-1,13 13 0,-13-13 1,0 0-1,16-1 0,-16 1 1,22-3-1,-6 3 0,1 0 1,2 1-1,1 1 0,0 1-1,3-1-2,-8-7-5,11 10-23,-17-18-9,6 5 0,-12-14 0</inkml:trace>
  <inkml:trace contextRef="#ctx0" brushRef="#br0" timeOffset="406">427 239 63,'0'0'36,"0"0"0,0 0 1,0 0-24,-16 19-4,14 2-1,-8 0-2,6 9-1,-3 0-1,4 8-1,0-2-1,3 3 0,0-5-2,1-1 0,-1-1-1,-1-13-2,1 1-5,-16-24-25,16 4-6,-6-28 1,9 6-2</inkml:trace>
  <inkml:trace contextRef="#ctx0" brushRef="#br0" timeOffset="811">266 66 58,'0'0'35,"-10"-14"-1,10 14 1,0 0-22,-19-18-4,19 18-2,-20 2-1,7 5-1,-6 0-1,3 8-1,-5 2 0,2 3 0,-4 4-1,3 0 0,-1 4 0,4 1 0,1 3 0,3 1-1,2-1 0,6 1 0,2 1 0,6 0 0,2 0 0,3-2-1,1-2 1,3 0-1,2 2 0,0-4 1,7-2-1,-1 1 0,4-2 0,5 0 0,5-5-1,-1-1 1,3-9-1,1 0 0,2-10 0,0-7 1,0-6-1,-2-16 1,-3-6 0,-3-13-1,-5-10 0,-8-13 1,-5-4-1,-5-6 0,-16 3 0,-6 5 0,-12 6 0,-9 15 1,-4 16 0,-11 14 0,1 14 0,-6 11-2,10 14-7,-10-7-24,25 10-6,2-7-1,15 2-2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8:09.9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262 123 44,'0'0'34,"17"-12"2,-17 12-2,18-3-18,-18 3-4,0 0-3,-23-5-2,7 12-2,-8-4-2,0 6-1,-7-1 0,1 1 0,3 0-2,4-5 1,6 2-2,17-6 1,-18 0-1,18 0 0,0 0 0,15-13-1,-2 7 1,-13 6 1,26-7-1,-13 10 1,-13-3 1,18 13 0,-18-13 0,8 29 1,-8-7 0,0 6 0,-5 1 1,-3 8-1,4-2 1,-2 3-1,2-3-1,1-2 0,3-1-1,0-7 0,4-1-2,1-11 0,-5-13-1,21 11 1,-21-11-1,22-8 1,-22 8 1,22-18 0,-22 18 1,19-9 1,-19 9 0,0 0 0,0 0 1,-19 22-1,1-14 1,1 2-1,-9-4 0,0-2-1,-3 0 0,5-5-2,4 7-2,-6-19-15,26 13-19,-17-11 1,17 11-2,-2-16 1</inkml:trace>
  <inkml:trace contextRef="#ctx0" brushRef="#br0" timeOffset="936">791 59 71,'-3'-15'36,"3"15"0,-6-32-5,6 32-20,-9-13-2,9 13-2,-13 12-2,7 7-1,-2 3 0,3 11-1,-3 7-1,2 8 1,-2 4-1,4 5 0,0 0 0,2-3-1,-2-3 1,1-4-1,3-7 1,0-7-2,0-6 0,3-7 0,-2-5-1,-1-15-1,0 0-2,0 0-2,18 8-11,-18-27-23,16 5 1,-10-11-1,11 6 0</inkml:trace>
  <inkml:trace contextRef="#ctx0" brushRef="#br0" timeOffset="1435">1075 222 65,'0'0'37,"0"0"-2,0 0 3,-3-13-26,3 13-3,-24 5-2,3-1-3,-13-4 0,-4 3-1,-4-5-1,-8 4 0,4-5-1,5 2-1,6 1-1,5-2-1,11 5-3,3-7-7,16 4-26,16 4 0,4 0 0,-4-5-1</inkml:trace>
  <inkml:trace contextRef="#ctx0" brushRef="#br0" timeOffset="1747">1030 386 87,'-3'16'38,"3"-16"-1,-14 4-7,14-4-21,-35 9-3,10 0-2,-11-8 0,0 1-2,-5-2-1,0-2-1,4 2-3,-3-11-8,20 11-28,0-9 2,20 9-2,-16-19-1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8:22.7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253 179 45,'-17'-2'32,"17"2"3,-16-3-2,16 3-19,0 0-2,0 0-3,0 0-3,0 0-1,0 0-1,0 0-1,18-15-1,-3 11 0,1 1 0,4 2-1,-1 1 0,0 4 1,-5 2-1,-14-6 0,17 20-1,-17-5 1,-5 0-1,-7 1 0,-2-1 0,1-2 1,0-1-1,13-12 0,-12 19 1,12-19-1,16 14 1,3-3-1,1-1 1,2 2 0,-2 1-2,-4 7 3,-6 3-2,-7-3 2,-8 4-2,-6 1 1,-5-2 0,-6 1 0,-2-4 0,1-7-1,1-2-1,-1-10-2,9 5-4,-8-22-19,22 16-14,-16-19 2,16 19-2,0-33 2</inkml:trace>
  <inkml:trace contextRef="#ctx0" brushRef="#br0" timeOffset="546">203 14 73,'0'0'37,"-20"-20"0,20 20 0,-19 5-25,15 19-4,-18-6-1,9 14-2,-8 2-2,2 8 0,-2 2-2,0 8 1,3-4-2,5 3 2,4 1-2,6-2 1,6 1-1,10-1 1,4-3 0,6-4-1,6-5 1,3-4-1,5-8-1,2-11 1,1-9 0,2-15-1,-2-9 1,3-14 0,1-15-1,-7-13 1,-2-9 0,-7-5-1,-9 1 1,-13-1-1,-12 10 2,-14 5-2,-13 16 1,-10 16 0,-9 12 0,-4 12-1,-3 9-1,-3 1-7,17 15-26,-1-9-5,16 7 1,6-10-3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8:24.1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149 263 58,'0'-18'35,"0"18"1,-9-13-1,9 13-18,-17-7-8,17 7-1,-23 3-3,10 10-1,-7 2-2,6 8 1,-2 6-3,3 7 2,0 3-2,6-1 0,5 0 0,2-9-1,6-4 1,3-9-2,6-12 2,0-8-1,2-12 0,3-6 1,-2-9 1,-4-2-1,-1-6 2,0 1-1,-5 3 2,-2 6-2,-4 7 2,-2 22-1,0 0 1,0 0-1,4 22-1,-4 10 1,0 4-2,4 4 1,-2 3-3,1-5 0,2-2-6,-9-17-18,17 1-14,-13-20 1,22-3-2,-15-17 3</inkml:trace>
  <inkml:trace contextRef="#ctx0" brushRef="#br0" timeOffset="405">256 320 74,'0'0'37,"0"0"-1,0 0 1,0 17-31,8 6 0,-6 0-3,5 4 0,-6-3-2,4-3-1,-5-8 0,0-13 0,0 0-1,-18-13 0,13-9 1,2-4-1,3-5 1,7-1 1,3-1 1,7 10-1,1 1 2,7 9 0,1 5 0,0 11 0,-1 9-1,-7 7 1,-2 7-1,-6 9 0,-2 1-1,-4 0 0,-7 1-1,-1-5 0,-1-5-3,-3-8-2,9 6-14,-1-25-19,0 0-1,0-22-1,13 3 1</inkml:trace>
  <inkml:trace contextRef="#ctx0" brushRef="#br0" timeOffset="780">611 288 80,'0'0'38,"3"-15"-3,-3 15 3,3-14-30,-3 14-2,0 0-2,-16 18 0,6-2-3,3 11 1,-5 2-2,4 2 0,-1 3-1,5-5 0,2 0-1,2-6 0,6-3 1,-6-20-1,17 16 0,-1-17 1,3-3 1,1-7 0,2-6 1,1-5 1,-3-11 0,1-3-1,-6-12 1,2-3 0,-8-6 1,-3 2-2,-5 1 2,-1 8-2,-6 4 2,-5 11-1,2 12 0,-4 15-1,13 4 1,-17 29-1,11 7 0,2 12 1,4 10-3,3 9 3,4 3-2,7 1 1,4-7-1,3-6 1,5-13-1,1-10-1,4-12 1,-3-14-1,3-9-2,-8-18-3,7 5-11,-14-30-24,8-1 1,-9-10-2,2-2 1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8:30.01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44 150 56,'-15'-1'32,"15"1"2,-13-5-1,13 5-21,0 0 0,0 0-4,-16 9-1,16-9-2,0 0-1,0 0 0,0 0-1,20 12 0,-20-12 0,32 3-1,-10-6 0,6 1 0,-1 2 0,7-1-1,2-1 1,3 5-1,0-1 0,-1 1 0,-5 1-1,-5 0 0,-4 2 0,-6-3-2,-18-3-1,0 0-2,0 0-16,0 0-19,0 0 2,-18-9-3,18 9 3</inkml:trace>
  <inkml:trace contextRef="#ctx0" brushRef="#br0" timeOffset="578">278 0 63,'0'0'35,"0"0"-2,0 0 2,0 0-23,0 0-3,-4 13-1,4-13-3,18 15 0,-5-2-1,4-4-1,6 5 0,2-2 1,1 3-1,-3-4-1,2 7 1,-6-2-2,-6 3 2,-9 2-2,-5 1 0,-14 4 0,-4 3 0,-5-1-1,-7 0 0,2-2-2,-3-10-4,13 7-19,-4-23-14,23 0-2,-17-13 0,18-3 1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8:38.4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377 299 41,'0'0'32,"0"0"1,0 0 0,14-6-18,-14 6-2,0 0-3,0 0-2,0 0-2,0 0-1,0 0-2,-14 0 0,1 4 0,-8-2-1,0 2 0,-1 0 0,0 1-1,0-2 0,9-1 0,13-2 0,-17 5-1,17-5 1,0 0-1,0 0 0,0 0 0,20-2 0,-20 2 0,0 0 1,0 0-1,10 15 0,-10-15 1,-4 27-1,0-10 1,-1 2-1,1 0 1,0 0-1,2-5 1,2-14-1,-4 20 1,4-20-1,0 0 1,13 0-1,-13 0 0,19-11 0,-3 6 0,-2 3 0,2-1 0,-3 4 0,2 2 0,-15-3 0,20 20 0,-14-3 0,-2 2 0,-7 3 0,-3-1 0,-2 1 0,-1-3 1,-7-3-1,-1-5 0,-1-6 0,-1-3 1,2-2-1,0-4-1,1-3 1,1-5-3,15 12-3,-29-30-14,29 30-18,-4-27-1,4 27 0,3-32 0</inkml:trace>
  <inkml:trace contextRef="#ctx0" brushRef="#br0" timeOffset="795">152 94 72,'-6'-17'37,"6"17"-2,0 0 2,-24-23-29,24 23 0,-22 4 0,9 12-3,-5 1 0,8 11-2,-6 2 1,3 4-1,3 5-1,3 6 0,-2 0-1,9 1-1,5 0 1,-1 0-1,6-1 0,6 1 1,3-1-1,3-4 0,4-2 0,1-6 0,5-2 0,4-5 0,3-5 0,1-11 0,2-4 0,-2-9-1,2-8 0,-3-12 1,-4-8 0,-7-18 0,-8-5 0,-7-17 0,-9-10 0,-8-7 0,-6-1 0,-12 4 0,-8 7 0,-11 16 0,1 19 0,-8 18 0,-4 27 1,-1 18-2,1 17-1,-4 4-7,21 16-23,-10-9-8,16-3 0,3-11-2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3:54.91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152 226 70,'-6'-22'35,"6"22"0,-11-17-5,11 17-17,-19 3-6,10 10-2,-8 0 0,1 10-3,-2 4 0,1 8-1,3 2-1,2 3-1,5-3 0,3-4 0,6-4-1,3-10 0,-5-19 1,21 10-1,-6-19 2,1-11 0,1-7 0,-4-8 1,5-4-1,-5 3 1,0 0 1,-2 8 1,-5 2-1,1 13 1,-7 13 0,0 0 0,2 29 1,2 3-2,-4 3 1,4 4-2,-1 3 0,-1-5-2,6-2-3,-6-12-4,14 2-29,-16-25-2,18 8 1,-18-8-1</inkml:trace>
  <inkml:trace contextRef="#ctx0" brushRef="#br0" timeOffset="405">330 255 91,'0'0'35,"-10"23"0,20 9-7,-10-2-24,9 6-2,-9-1 0,4-1 0,-4-6-2,1-8 0,-1-20-1,0 0 0,0 0 1,-16-9-1,12-9 0,1-7 1,8-5 0,-1-1 1,5 0-1,4 2 2,0 0 0,4 7 0,0 2 1,4 10 0,-4 4 0,2 12 0,-2 8 0,0 6-1,-4 6 0,0 5-1,-4 2 0,-5 0 0,-4 1-2,-1-7 0,-2-1-3,-1-13-2,8 12-20,-4-25-12,0 0 0,0 0-1,15-8 1</inkml:trace>
  <inkml:trace contextRef="#ctx0" brushRef="#br0" timeOffset="811">812 328 59,'15'-7'36,"-12"-7"-1,-3 14 1,2-28-13,-2 28-17,-10-17-2,-3 14 0,-11 3-1,3 10-1,-5 0 0,1 10-1,1 4-1,-1 2-1,8 4-1,-1-3-1,12-1-1,4-4 1,9-3 0,-7-19 0,27 19 2,-5-19 0,7-8 1,-2-5 2,4-8 0,-1-8 0,-4-10 0,-1-3 1,-8-10-1,-2 0 1,-11-3 0,3 6 0,-7 1-1,2 11 0,-7 6 1,4 15-2,1 16 1,0 0-1,-4 36 0,5-1-1,3 9 1,-1 8-1,6 2 1,0 3-1,1-2 1,3-12-1,3-4 0,-6-10-2,7-6-2,-4-16-4,13 6-25,-13-23-6,13 3 0,-8-12 0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8:53.9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1741 140 39,'0'0'32,"-4"-18"3,4 18-1,0 0-18,-5-26-4,5 26-1,0 0-3,0 0-2,0 0-2,-8 17 0,5-1-1,1 8 0,-2 4 0,1 5-1,1 4-1,2 6 1,-4-2 0,3 4-1,-2-6 0,3 0 0,-3-3 1,4-1-1,-2-6 0,-2-6-1,6-4 1,-5-6-1,2-13 0,2 14 0,-2-14-2,0-14-2,0 14-2,-6-36-18,10 20-16,-1-10 2,9 5-2,-6-2 2</inkml:trace>
  <inkml:trace contextRef="#ctx0" brushRef="#br0" timeOffset="500">1584 55 36,'-13'-13'33,"13"13"1,-13-12 0,9-2-14,4 14-10,0 0 0,22-5-3,-22 5-2,23-4-2,-3 0 0,2 4-1,4-3-1,2 4 1,2-2-1,3 5 1,-2 2-1,1 4 0,-3 2 1,1 4-1,-8 3 0,0 4 0,-8 1 0,-5 4-1,-11-1 1,-6 1 0,-8-2 0,-8-3-1,-6 0 1,-5-5-1,-4-4 0,0-4-1,4 1-5,-8-11-27,25 0-5,5-5 0,13 5-2</inkml:trace>
  <inkml:trace contextRef="#ctx0" brushRef="#br0" timeOffset="3698">318 1361 55,'0'0'35,"0"0"0,0 0 0,-13-24-19,13 24-6,-29 3-1,11 2-3,-11-4-1,-1 5-1,0-2-1,1 1-2,3-2 1,7-2-1,1 0-1,18-1-1,0 0 1,0 0-1,0 0-1,18-8 2,-2 8-1,-3-2 0,3 2 1,-2 5 1,-14-5-1,19 19 1,-13-4 1,-3 7-1,-5 3 1,1 5 0,-4 5-1,1 4 1,0 0-1,-2-1 0,2 1 0,1-1 0,0-3-1,3-5 0,0-4 0,0-4-1,0-8 0,0-14 0,7 18-1,-7-18 0,0 0 0,17-6 0,-17 6 0,18-10 0,-18 10 1,17-7 1,-17 7 0,13 1 0,-13-1 0,0 0 1,-4 17 0,4-17 0,-25 15 0,8-8 0,-6-1 0,-2-2-1,-1-1 0,-2-4-2,7 4-4,-13-18-22,34 15-10,-19-19 0,19 19-1</inkml:trace>
  <inkml:trace contextRef="#ctx0" brushRef="#br0" timeOffset="4743">811 1353 53,'-3'-13'36,"3"13"-2,-6-21 2,6 21-22,-4-13-3,4 13-1,0 0-3,0 0-1,0 0-1,-5 14-1,2 1-1,3 8 0,-1 4-1,-1 8 1,-3 7-2,3 7 1,-4 4-1,2 3-1,-3-2 1,2 1-1,0-10 1,3-2-1,-2-5 1,1-9-1,3-3 0,0-10 1,4-3-1,-4-13-1,0 0 0,0 0-2,16 0-2,-17-22-5,17 12-24,-15-18-6,12 4 0,-8-4 0</inkml:trace>
  <inkml:trace contextRef="#ctx0" brushRef="#br0" timeOffset="5289">1128 1497 72,'17'-3'37,"-17"3"-3,0 0 3,0 0-27,0 0-2,-20-3-2,6 7-2,-17-4-1,1 2 1,-9 1-1,-5-2-1,1 1 0,3-2-1,1 0 0,7 0-1,6 0-1,6 0 0,7 0-2,13 0 0,0 0-1,0 0-4,0 0-14,0 0-17,23 11 2,-23-11-1,26 0 1</inkml:trace>
  <inkml:trace contextRef="#ctx0" brushRef="#br0" timeOffset="5648">1096 1682 79,'0'0'38,"1"24"-2,-1-24 1,-14 18-30,-3-15-1,-4 6-2,-12-8 0,-3 1-1,-11-5-1,0-3 0,-4 0-1,4 4-2,8-1-2,-3-10-19,22 18-16,20-5-1,0 0-1,0 0 1</inkml:trace>
  <inkml:trace contextRef="#ctx0" brushRef="#br0" timeOffset="8144">1047 1316 66,'-2'-16'36,"2"16"-1,0-28-6,0 28-17,0 0-3,0 0-1,0 0-2,-16 13-2,2 6 1,-2 13-2,-3 3 0,-3 8 0,-2 11 0,-4 4-1,5-2-1,-2 4 0,5-5 0,-2-4 0,5-9-1,2-6 0,7-10-1,-1-10-2,5 0-3,-12-25-27,16 9-7,4-27 1,8 5-2</inkml:trace>
  <inkml:trace contextRef="#ctx0" brushRef="#br0" timeOffset="8986">1719 1337 70,'0'0'37,"0"0"-3,-4-14 3,4 14-27,0 0-1,-5 14-2,5-14-2,-8 37 0,-1-7-1,5 12 0,-2 6-2,2 6 1,-5-1-2,6 2 1,-1-5-1,1-4 0,-2-11-1,7-5 0,-4-10 0,1-4 0,1-16-2,0 0-2,0 0-2,3-21-12,7 3-22,-6-17 1,11 5-1,-8-13 0</inkml:trace>
  <inkml:trace contextRef="#ctx0" brushRef="#br0" timeOffset="9361">1692 1353 52,'-18'0'33,"18"0"0,0 0-1,-13-11-21,28 15-1,-15-4-2,13-4-2,-13 4-1,33-5-1,-14 1-1,11 4 0,-4-1 0,5 4-1,-1 1 0,1 6 0,-7 0 0,-6 5-1,-8 4 0,-6 2 0,-12 2-1,-5 1 1,-11-3-1,-5 4 1,-1-8-1,-1-1 0,4-3 0,2-2 0,8-3 0,17-8 0,0 21 0,13-7 0,7 5 1,3 0 0,-1 2-1,4 1 1,-3 0 0,-5-3-1,-2-3 0,-16-16-2,17 21-3,-17-21-21,0 0-12,19-11-1,-3 11-1,-3-13 1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9:11.5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313 278 52,'-19'-6'34,"19"6"0,-13-2 0,0-5-21,13 7-2,0 0-3,0 0-3,0 0 0,0 0-2,0 0 0,0 0-1,0 0 0,13-16-1,-13 16 1,21-3-1,-8 3 0,0 2 0,-13-2-1,19 11 1,-19-11 0,3 24-1,-10-11 1,-3 3-1,-5 0 0,1 0 1,-2-2-1,4-1 1,2 0-1,10-13 0,0 22 1,0-22-1,21 18 1,-6-9-1,1-2 0,0 4 1,-3 1-1,-4 4 1,-2 2-1,-7 2 1,-3 0 0,-5 5 0,-5-3-1,0 1 1,-5-4 0,1-4-1,-5-7 0,-1-2 0,1-7-1,-2-8-1,6 0-2,-3-12-6,21 21-22,-13-35-8,17 19 1,-4-8-1</inkml:trace>
  <inkml:trace contextRef="#ctx0" brushRef="#br0" timeOffset="593">250 100 78,'0'0'38,"-10"-26"-2,10 26-3,-17-23-22,17 23-3,-25 7-1,9 12-3,-7 1 1,0 14-3,-3 1 0,3 7-1,3 6 0,2 4-1,4 4 1,5-3 0,5 1-1,8 2 0,3-4 0,5-2 0,5-2-1,5-8 1,3-5-1,5-6 1,5-7 0,4-12-1,0-8 1,0-11-1,4-13 1,-4-11 0,-1-15 0,-6-15 0,-3-17 1,-10-15 0,-9-1-1,-12-1 1,-11 7 0,-10 11 0,-13 19-1,-10 25 1,-9 24-1,-6 34-1,-1 18-1,-1 10-5,19 23-21,0-10-12,14 4 0,11-11-3,15-12 2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9:13.1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197 360 58,'-7'-13'36,"7"13"-1,-15-21 0,15 21-18,-22 0-8,22 0-1,-33 10-3,14 8-1,-7 2-1,4 9-1,1 6-1,5 7 0,5-1-1,6 1 0,6 0-1,5-7 0,7-8 0,3-9 0,1-10 0,4-9 1,0-8-1,-2-14 1,0-6 1,0-9-1,-6 1 1,-3-3 1,-1 1 0,-5 6 0,0 7 0,-4 7 0,0 19 0,0 0 0,-13 6-1,9 20 1,0 4-2,-1 5 1,5 3-1,2 2-1,4 3-2,-2-12-3,15 9-12,-19-40-21,29 17 0,-15-24-1,8-5 2</inkml:trace>
  <inkml:trace contextRef="#ctx0" brushRef="#br0" timeOffset="390">340 455 78,'0'-18'37,"0"18"-1,0 0-3,0 0-24,-8 27-4,9 4-1,-7-2-1,6 3-1,-4-3-2,1-3 0,-1-7 0,4-19 0,0 0-1,-13-9 0,11-13 1,4-7-1,1-4 1,7-6 0,6 1 0,1 3 2,5 5-1,4 11 1,-1 6 0,1 11 0,-5 8 1,-3 13-1,-7 4 0,1 10-1,-11 2 0,-1 2 0,-4-3-1,-3-5-1,1 0-2,-6-10-4,17 9-18,-5-28-13,0 0 0,0 0-2,22-12 2</inkml:trace>
  <inkml:trace contextRef="#ctx0" brushRef="#br0" timeOffset="795">722 487 62,'0'0'36,"5"-20"0,-5 20-5,5-26-6,-5 26-17,3-16-1,-3 16-3,0 0-1,-18 0-1,5 6-1,-3 5 0,-1 2 0,-1 5-1,-3 2 0,3 1-1,5 3-1,2-4 1,5 5-1,6-7 0,7-1 0,5-3 0,8-2 0,-1-3 2,6-3-1,-2-8 1,-2-9 1,1-7 0,-6-9 1,3-5 0,-7-13 0,4-10 1,-6-15 0,3 0 0,-7-4-1,1 7 2,-7 2-2,1 9 1,-4 12-1,-7 21 0,10 23-1,-20 17 0,10 22 0,1 17 0,5 10-1,2 14 1,5 3-1,7-2 0,3-5 0,6-17 0,1-11-1,7-21 0,-1-13-3,-5-28-3,14 1-16,-9-32-17,8-10-1,-2-17-1,2-8 2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9:17.0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15 165 63,'0'0'34,"0"0"-1,-18-10-7,18 10-11,0 0-4,0 0-2,0 0-2,0 0-1,0 0-1,0 0 0,18-6-1,-1 9-1,4-4 0,6 5 0,4-4-1,4 2 0,5-2 0,2 2 0,-2-2-1,1 2 0,-8-2 0,-2 1-1,-7 1 1,-5-2-1,-19 0-1,17 10 1,-17-10-2,0 0-2,0 0-3,-28-3-17,28 3-17,-26-6 2,26 6-2,-26-13 2</inkml:trace>
  <inkml:trace contextRef="#ctx0" brushRef="#br0" timeOffset="421">218 14 68,'0'0'35,"-7"-13"-2,7 13 3,0 0-28,20 3 1,-20-3-1,27 15-2,-11-7-1,7 8-1,-1-4 0,3 5-1,-3-2 1,1 4-3,-5 0 2,-3 1-1,-8-1-1,-6 7 0,-7-1-1,-5 2 1,-10 1-1,-8-1 0,-3 1-1,-6-8-3,4 14-10,-7-26-24,12 5-3,1-11 1,12-5-2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9:49.2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340 210 63,'0'0'33,"-18"-13"1,18 13-10,0 0-11,0 0-2,-13-11-2,13 11-3,0 0-1,-16 11-1,16-11-1,-20 18 0,7-5 0,0 8-1,0 4 1,3 7-2,1 4 1,4 6-1,3 0 0,4 2 0,3-3-1,5-1 1,2-5-1,5-6 0,1-9 0,3-8 0,0-8 0,-2-8-1,-4-9 1,0-9 0,-3-4-1,-8-1 1,-3 1 0,-4 5 0,-5 3 1,-5 9-1,-2 9 0,-2 9 0,-3 4 1,-1 5-2,1 3 0,-2-4-3,9 9-7,-7-17-28,20-9 2,0 0-2,-9 13 0</inkml:trace>
  <inkml:trace contextRef="#ctx0" brushRef="#br0" timeOffset="609">153 93 71,'0'0'37,"-22"-17"-1,22 17 1,-30-4-25,26 18-3,-14-4-2,10 16-2,-8 0-1,4 10-1,-4 6 0,8 4-1,-3 4-1,6 2 0,2 0-1,4-2 0,8-1 0,4 1 1,4-6-2,5-5 1,4-3 0,3-5-1,3-5 0,7-10 0,3-5 1,-2-8-1,4-10 1,-2-9-1,0-10 1,-5-16 0,-3-14 0,-10-14-1,-6-9 2,-11-8-1,-9 2 1,-9 4-1,-11 3 1,-10 16-1,-8 14 1,-8 18-1,-6 17 1,-3 14-1,-1 12-2,1 3-5,21 20-27,-2-5-6,20 6 0,5-5-2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9:55.5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268-1 69,'0'0'36,"0"0"0,0 0 1,-30-3-27,30 3-2,-35 6-2,13-2-2,-6-1 0,-1 0-2,1-1-1,3 1-1,3-2 1,7-1-2,15 0 1,0 0-1,0 0-1,0 0 1,13-1 1,-13 1-1,27-5 1,-14 5 1,-13 0-1,22 9 1,-22-9 1,15 28 0,-11-9-1,-1 9 1,-3 2 0,1 7 0,-2 2 0,-2 2-1,2 1 0,1 1 1,-2-1-2,4-5 0,-2-2 1,1-8-2,2 0 1,-2-13-1,-1-14 0,6 18-1,-6-18 1,0 0-1,21-3-1,-21 3 1,19-10 1,-19 10-1,19-13 2,-19 13-1,13-8 1,-13 8 1,0 0 0,0 0 0,0 0 1,-17 15-1,1-9 0,-4 1 0,-3-3 0,-1 1-1,-2-1 0,0-4-2,5 5-2,-4-17-12,25 12-22,-18-6 0,18 6 1,3-18-3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49:56.5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97 43 72,'0'0'37,"-15"-18"0,15 18 1,-21-10-28,21 10-1,-16 14-3,14 5-1,-5 1-1,6 12-1,-7 4 0,8 7-1,-1 5-1,1 4 0,-3 3 0,-1-2 0,4 2 0,-5-4-1,4-8 1,-1-5 0,1-5-1,1-7 1,0-7-1,3-6 0,-3-13-2,0 0 0,0 0-2,0 0-3,27 1-14,-25-22-19,15 3 1,-11-8-2,10 3 3</inkml:trace>
  <inkml:trace contextRef="#ctx0" brushRef="#br0" timeOffset="515">413 220 66,'0'0'36,"0"0"0,0 0 1,0 0-26,0 0-2,-39-3-3,13 10-1,-8-7-2,-5 6 0,-9-3 0,0 1-1,3-1-1,6-2-1,6 2-1,7-1 0,9 4-2,2-8-2,15 2-7,0 0-26,0 0 1,18-6-1,0 5 1</inkml:trace>
  <inkml:trace contextRef="#ctx0" brushRef="#br0" timeOffset="874">379 419 79,'0'0'38,"-9"23"-1,-15-17 0,19 7-28,-22-12-3,-2 10-1,-10-7-1,0 2-2,-5-5 0,4 2-3,5-2-2,-4-14-15,19 13-20,2-8 0,18 8-3,-1-18 1</inkml:trace>
  <inkml:trace contextRef="#ctx0" brushRef="#br0" timeOffset="3401">870 137 69,'-15'-29'37,"15"29"-1,-15-21-4,15 21-19,0 0-6,0 0 0,0 0-2,-13 14-2,10 1 0,0 8 0,0 4-1,1 11 1,-4 4-1,4 7-1,-1 0 0,2 0 0,0-3-1,-2-5 0,1-7 0,4-9 0,-2-6-1,0-19-1,0 16-1,0-16-3,0 0-18,10-25-16,1 11 2,-6-11-2,3 3 1</inkml:trace>
  <inkml:trace contextRef="#ctx0" brushRef="#br0" timeOffset="3760">722 80 66,'0'0'35,"-11"-16"-1,11 16 1,6-19-28,10 13-1,-16 6-1,35-16-1,-12 6-2,7 4 1,-1 1-1,7 3 1,-1 4-1,1 3 0,-4 3-1,-3 7 1,-6 6-1,-5 6 0,-8 5-1,-10 3 0,-8-1 0,-8 2 1,-7-2-2,-7-10 0,-5-4 0,-2-11-2,3 1-3,-8-20-26,21 4-5,3-11 0,17 4-1</inkml:trace>
  <inkml:trace contextRef="#ctx0" brushRef="#br0" timeOffset="4259">1235 217 66,'0'0'36,"-22"6"0,22-6 0,-17 0-25,17 0-3,0 0-2,0 0-1,0 0-1,22 7 0,-6-9-1,8 4-1,4-2 1,6 0-1,4 1-1,4 2 0,-5-3 0,-2 3-1,-4 0-1,-10-4 0,-21 1-2,0 0-3,0 0-4,-20-26-23,3 18-6,-9-10 1,5 5 0</inkml:trace>
  <inkml:trace contextRef="#ctx0" brushRef="#br0" timeOffset="4509">1361 114 66,'23'6'36,"-9"0"-1,15 8 2,-10-6-26,11 15-3,-11-7-2,0 7-1,-13-3-2,-6 4-1,-10-2-1,-11 0 0,-5-3-2,-4-2 0,0 2-3,-6-16-11,14 14-22,0-14 0,22-3-1,-16 6 0</inkml:trace>
  <inkml:trace contextRef="#ctx0" brushRef="#br0" timeOffset="4993">1829 106 74,'0'0'36,"-20"2"0,13 19 1,-8-4-29,5 18-2,-9-1-1,8 11-2,-4 0-1,10 1-1,3-4 0,7-3-1,6-4 1,6-12-1,7-7 0,3-12 0,5-10 0,1-12 0,0-10 0,-2-8 0,-2-13 0,-8-2 0,-6-4 1,-6 3-1,-14 2 1,-8 5-1,-8 7 1,-10 10-1,-4 3 1,1 12-1,-5 9 1,4 7 0,6 8 0,7 6 0,9 7-1,10 7 1,11 8-1,6 5 1,9 2 0,6 7 0,3 1 0,1 1 0,-2-3 0,-1 0-1,-5-7 0,-5-4 0,0-7-2,-8-10-2,4 1-3,-16-25-25,17 3-7,-17-3 0,25-20-1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0:10.85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261 138 34,'0'0'31,"-16"5"4,16-5-1,-14-3-15,14 3-6,0 0-2,-5 13-3,5-13-2,0 0-1,0 0-1,0 0-1,0 0-1,20 0 1,-20 0-1,29 3 0,-16 0 0,3 5-1,-3 4 1,-1 7 0,-11 1-1,-1 6 0,-6 0-1,-5 3 1,-4-2 0,-2 0-1,0-3 1,1-4-1,6-6 1,10-14 0,-7 19-1,7-19 1,14 0 0,3-3-1,1-3 1,3-1 0,1 1-1,1-2-1,-1 3-1,-7-2-2,6 13-8,-21-19-26,13 6-3,-13-8 1,0 15-1</inkml:trace>
  <inkml:trace contextRef="#ctx0" brushRef="#br0" timeOffset="483">238 35 68,'0'0'37,"-22"-25"1,22 25-5,-27-10-15,14 14-10,-10-1-1,4 12-2,-6-1-2,4 12 0,-2 0-1,4 7 0,3 3-1,3 5 0,6 3-1,4 5 1,6 2-1,7 2 0,6-1 0,3-4 0,11-3-1,0-7 1,5-4-1,8-14 1,5-9-1,-1-11 1,1-11 0,-1-15 0,-3-15 0,-5-16 0,-5-11 1,-14-7-2,-7 1 2,-16 2-1,-8 4 0,-14 14 0,-14 10 0,-10 24 0,-10 16-1,-4 13 0,-1 14-5,-8-5-21,20 20-13,6-4 0,18 5-1,6-10 0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0:12.4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208 404 66,'-7'-25'37,"7"25"-2,-15-20 2,15 20-27,-21-6-2,8 15-3,-9 1 0,5 5-2,-12 4-1,6 5-1,1 4-1,5 0 0,2-1-1,9 0 1,5-3-1,5-6-1,9-2 1,3-10 0,3-6 0,0-7 1,1-9 0,-4-9 0,-2-4 0,-1-3 1,-4-2 1,1 5-1,-6 3 2,1 5-1,-5 8 1,0 13-1,0 0 0,3 34 0,-3-7 0,0 8-1,1 5-1,-1 3 0,6-2-3,-5-10-1,9 8-10,-10-39-25,14 18 0,-14-18 0,24-25-1</inkml:trace>
  <inkml:trace contextRef="#ctx0" brushRef="#br0" timeOffset="421">303 359 74,'0'0'35,"-13"20"0,18 4 0,-10-1-30,7 6-1,-4-3-2,2-2 0,0-7-2,0-17 0,0 0-1,0 0 1,-4-16 0,4-6-1,2-2 1,5-3 1,1-5 0,5 10 1,5-1 1,4 8 0,-1 7 0,2 8 0,-2 3 1,2 11-1,-7 5 0,-2 9-1,-2 4 0,-8 3 0,-4-2-2,-4 4 1,-1-4-2,-6-5-1,5-2-2,-11-20-7,17-6-27,0 0 0,0 0-1,13-16-1</inkml:trace>
  <inkml:trace contextRef="#ctx0" brushRef="#br0" timeOffset="858">822 438 78,'-2'-27'37,"2"27"-2,-9-29-5,9 29-21,-6-16-2,6 16-2,-30 2-1,10 6-1,-4 6-1,0 6-1,1 3 0,-2 5-2,8 4 0,1 0-2,10 2-1,2-4 1,12-2-1,1-8 0,11-4 1,2-8 1,4-10 1,3-5 2,-3-12 2,4-4 0,-5-14 1,1-6-1,-9-13 2,5-2-1,-9-12-2,-1 3 1,-8-3 0,-4 7 0,-3 6 0,0 15 0,-6 8-1,-1 21 0,10 13 1,-23 30-2,13 6-1,6 15 1,1 10-1,4 9 0,6 5 0,6-3 1,-2-7-2,9-10 1,-1-11-1,1-15 0,3-12-2,-4-18-2,7 2-11,-15-31-25,20-2 1,-10-19 0,5-2-2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0:16.5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177 55 66,'0'-13'36,"-3"-4"0,3 17 2,-9-25-27,9 25-1,0 0-3,-5 21-1,-7 1-2,2 12 0,-6 4-2,3 13 1,-7 2-1,2 4-1,0-4 0,3-4 0,3-5-1,2-10 1,2-6-1,0-9 0,8-19-1,-1 14-1,1-14-2,4-14-6,14 9-23,-10-16-6,10 0-1,-4-8 0</inkml:trace>
  <inkml:trace contextRef="#ctx0" brushRef="#br0" timeOffset="343">177 39 78,'0'0'38,"0"0"-3,0 0 3,0 0-29,9 23-2,-6-9-2,5 9-1,1 5 0,2 9-2,1 3 0,3 7 0,-1 3 0,2-1-1,-2 0 0,-1-5-1,0-7 0,-4-11-3,1-3-5,-10-23-30,0 0-2,13-31-1,2-3-1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4:16.7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246 46 64,'0'0'35,"3"-13"1,-3 13 0,0 0-25,-13-6-4,-6 6-3,2 6-1,-10-3-1,-2 3-1,-5-2 0,4 1 0,-3-1 0,9 0-1,5-1 1,5 0-1,14-3 1,0 0-1,0 0 0,0 0 1,0 0-1,0 0 1,15-3 0,-15 3 0,0 0 1,12 16-1,-12-16 1,3 29 0,-3-6-1,1 8 1,-1 4-1,2 4 0,-1 1 0,-1 5 0,0 0 0,3-1 0,-3-2 0,0-6-1,-3-4 1,5-6-1,-4-2 0,2-11 0,0-13-1,0 0-2,0 0-4,-18-12-23,24-1-10,-7-12 1,14 5-2</inkml:trace>
  <inkml:trace contextRef="#ctx0" brushRef="#br0" timeOffset="452">244 262 83,'-14'-1'36,"-6"4"-1,5 7-4,-4-3-29,-7-4-6,5 4-30,-6-5 0,6-1-2,2-4-1</inkml:trace>
  <inkml:trace contextRef="#ctx0" brushRef="#br0" timeOffset="796">327 423 68,'0'0'40,"0"0"-2,-4 15 1,-10 1-19,19 22-15,-7 2-1,4 11-2,-1 3 2,-1 2-4,0-3 1,-1-13-2,1-2-1,-5-22-7,14 0-28,-9-16-2,0 0-1,9-36 0</inkml:trace>
  <inkml:trace contextRef="#ctx0" brushRef="#br0" timeOffset="1217">672 154 60,'-13'-22'38,"13"22"-1,-17-31 1,17 31-18,0 0-12,0 0-2,0 0-2,7 32-1,2-1-2,0 9 0,-1 4 0,3 5-1,-3 1 0,0-5 0,-1-3-2,-7-16-4,16 1-28,-16-27-5,18-4 0,-13-21-1</inkml:trace>
  <inkml:trace contextRef="#ctx0" brushRef="#br0" timeOffset="1451">885 0 67,'0'0'38,"0"0"0,-12 40 1,-14-12-22,20 18-11,-8 5-1,4 13-1,-1 0-1,2 1-1,3-2-2,-1-10 0,2-5-3,1-17-2,8 3-20,-4-34-14,0 0 0,0 0-2,27-27 2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0:22.78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271 325 49,'-13'4'30,"13"-4"2,0 0 0,-16-1-22,16 1-3,0 0-1,0 0-2,0 0 0,0 0-2,0 0 1,0 0-1,0 0-1,4 13 1,-4-13 0,0 0-1,0 0 0,0 0 1,0 0-1,0 0 1,0 0-1,0 0 1,0 0-1,0 0 1,0 0-1,0 0 1,0 0-1,0 0 0,0 0 0,-13 1 0,13-1 0,0 0 0,0 0 1,0 0-2,0 0 1,0 0 0,0 0 0,0 0 0,0 0 0,0 0 0,0 0 0,0 0-1,0 0 1,0 0 0,13 6-1,-13-6 1,22-1 0,-4-4-1,-5 1 0,7-2 1,-5-1-1,2 1 1,-4 0-1,-13 6 1,21-6-1,-21 6 1,0 0-1,4 19 1,-11 0 0,-2 4 0,0 9 0,0 5 1,1 3-1,-1 5-1,2-4 0,0-1 0,2-2 0,-1-6-1,2-5 1,1-6-1,0-4 1,3-17 1,-4 19-1,4-19 1,0 0-2,0 0 0,0 0 0,0 0-2,0 0-2,6-20-3,-6 20-16,10-21-16,-1 7 1,-8-9-1,8 8 2</inkml:trace>
  <inkml:trace contextRef="#ctx0" brushRef="#br0" timeOffset="718">434 512 75,'0'0'36,"0"0"2,-17 7-2,17-7-28,-30 18-3,9-8 0,-7-2-2,-1 1-2,-2-2-2,-2-7-6,14 6-29,-6-15-1,9 8 0,0-11-2</inkml:trace>
  <inkml:trace contextRef="#ctx0" brushRef="#br0" timeOffset="1217">241 175 75,'-18'-29'36,"18"29"0,-20-29-7,20 29-18,-19-10-1,19 10-3,-29 10-1,16 6-3,-6-1 1,3 12-1,-6 1-1,5 8 0,-4 1-1,7 0 0,-2 5 0,6 0-1,2 0 1,7 0-1,4-1 1,5 0-2,4 2 1,3-4-1,1 0 1,2-2 0,4-4 0,0-2-1,1 0 0,2-7 1,4-3 0,0-2-1,3-6 1,5-5-1,0-4 0,1-10 0,1-4 1,2-10-1,-4-12 0,-1-10 1,-1-13 1,-9-12 0,-7-14-1,-7-6 1,-10-8 0,-10 3 0,-10 2 0,-11 10-1,-14 12 1,-5 20-1,-9 22 1,-9 21-2,1 17 0,-2 8-6,12 31-20,-2-12-13,18 12 0,4-7-3,10-1 1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0:32.63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273 140 60,'0'0'35,"0"0"-1,0 0-1,-17-7-23,17 7-1,-27 1-2,13 6-2,-11-5-1,3 8 0,-7-6-2,1 5 0,0-6 0,5 1-1,3-1-1,5-3-1,15 0 1,-16-4-1,16 4 0,13-5 0,0 4 0,0-2 0,5 3 0,-3 0 1,-1 2 1,-1 3 0,-13-5 0,16 19 1,-13-3 0,-1 1 0,-4 9 0,1 6 0,-4 2 0,-2 2-1,3 3 1,-1 0-1,5-4-1,0-2 0,0-3 0,5-7-1,-1-2 0,5-7-1,-9-14 0,19 12-1,-19-12 1,22 0 2,-22 0-2,20-6 2,-20 6 0,15-3 0,-15 3 2,0 0-1,-5 16-1,5-16 0,-27 14 1,6-3-1,-5-6 1,3 1-1,-8-3-1,5-3-1,8 3-2,-11-18-9,29 15-25,0 0 1,0 0-3,12-24 2</inkml:trace>
  <inkml:trace contextRef="#ctx0" brushRef="#br0" timeOffset="796">602 44 68,'-6'-13'37,"-6"-1"-1,12 14-1,-14-17-22,12 30-5,-8 0-1,4 18-1,-1 7-3,1 10 0,0 4 0,3 6-2,0 0 1,2-2-1,1-2-1,0-5 0,0-6 1,4 1-2,-4-10 1,0 0-1,5-4 1,-5-7-2,3-4 2,-2-6-1,-1-13-2,0 0 0,0 0-2,-9-16-5,25 10-24,-19-18-4,15 5 0,-6-9 0</inkml:trace>
  <inkml:trace contextRef="#ctx0" brushRef="#br0" timeOffset="1279">882 209 73,'0'0'37,"0"0"-1,-23 11 1,8 0-29,-18-7-2,-2 8-1,-11-8-1,1 8-1,-3-5-1,4 0-1,5 2 0,8-5-1,9 2-1,5-6-3,17 0-4,-17-6-25,17 6-4,15-10-1,1 7-1</inkml:trace>
  <inkml:trace contextRef="#ctx0" brushRef="#br0" timeOffset="1576">894 396 86,'-19'9'37,"-6"-11"0,3 17-7,-17-18-22,7 9-3,-15-5-1,7 5-1,-3-3-3,3 0-1,8 13-11,-2-15-26,17 2 1,-1-5-4,18 2 2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0:41.3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133 108 53,'3'-14'36,"-9"-3"0,6 17 0,-11-28-21,11 28-6,-25 3-1,12 14-3,-7 2 0,2 18-2,1 4-1,5 8 0,2 2-1,6 4 0,7-4-1,6-4 1,4-6-1,7-11 0,4-11-1,8-10 1,2-9-1,-1-14 1,-1-8 0,-5-13-1,-5-13 1,-7-8 0,-10-5 0,-12 1 0,-9-2 0,-7 7 1,-6 6-1,2 15 1,-4 17 0,2 12-1,6 13 1,7 9 0,6 10 0,7 9 0,4 4-1,7 6 1,2 4-1,4-2 1,2 1-1,5 2 1,0-4-1,1-1-1,1-7 2,0 1-2,-4-7 0,-1-7-1,-4-7-1,-14-19-3,20 22-7,-20-22-26,-1-25 0,-2-4 0,13 4 1</inkml:trace>
  <inkml:trace contextRef="#ctx0" brushRef="#br0" timeOffset="702">490 259 65,'-13'0'37,"-2"-9"-1,15 9 1,-17-7-27,17 7-2,14 9-2,8-1-2,3-2 0,11 6-1,6-6-1,4 4 0,2-5 0,0-1-1,-6-1 0,-6-2-1,-11-1-1,-25 0 0,13-4-3,-26-9-6,13 13-28,-39-19-1,17 7 1,-7-12-2</inkml:trace>
  <inkml:trace contextRef="#ctx0" brushRef="#br0" timeOffset="936">739 99 75,'25'1'38,"-8"7"-2,13 11 2,-11 3-32,2 13-1,-8 2-1,-5 2-1,-12 1-1,-5 0-1,-13-6-1,-7-9-1,-4-5-3,-9-17-11,10 6-22,-1-13-1,13 4-1,2-11 1</inkml:trace>
  <inkml:trace contextRef="#ctx0" brushRef="#br0" timeOffset="1280">1153 81 52,'-3'-19'39,"3"19"-2,0 0 1,9 32-11,-18-10-19,14 18-2,-12 3-1,2 10-2,-3 0 0,-1 2-1,2-2-1,-1-7-1,1-6 0,1-11-1,2-5 0,4-24-1,-4 17-2,4-17-2,0 0-11,-2-31-22,14 12 1,-12-15-1,10 8 1</inkml:trace>
  <inkml:trace contextRef="#ctx0" brushRef="#br0" timeOffset="1545">1101 144 49,'0'0'33,"-9"-26"2,9 26-1,-7-33-22,20 25-1,-8-9-3,15 9-2,-6-4-1,11 5-2,-2 1 0,11 6-1,-7 1 0,4 8-1,-7 1 0,-5 3 0,-2 5-1,-9 6 1,-8 1-1,-9 3 0,-7 2 0,-1-2 0,-7-1-1,0-4 1,2 1-1,2-9 1,5-2-1,15-13 1,-11 15-1,11-15 1,13 14 0,3-2 1,2 3-1,7 5 0,1 5 0,-1 3 0,-1 3-1,-3-7-2,0 14-14,-13-21-20,3 0 0,-11-17-2,15 7 1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0:54.7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199 231 49,'0'0'33,"0"0"1,0 0 0,0 0-25,-10-17 0,10 17-1,0 0-3,0 0 0,13-2-1,-13 2 0,16-6-1,-3 6 0,-13 0-1,23 2 0,-23-2 0,23 14-1,-15 1 1,-1 5-2,-9 4 1,0 0-1,-7 7 1,-4-2-1,0 3 0,-2-7 1,2 0 0,6-6-1,0-1 1,7-5 0,0-13 0,24 17-1,-5-9 1,7-7 0,0-1-1,1 0 0,-1 0-1,-4-6-1,-1 2-3,-16-17-11,-5 21-23,11-29 0,-9 12-1,-11-8 1</inkml:trace>
  <inkml:trace contextRef="#ctx0" brushRef="#br0" timeOffset="468">187 68 71,'0'0'38,"-26"-27"-1,26 27 1,-24-13-28,24 13-3,-30 12-1,16 8-2,-5 2-1,5 10-1,-5 6-1,4 6 0,2 4-1,4 5 1,6-4-1,3 1 0,6 0-1,6-5 1,4 0 0,3-7-1,7-3 0,4-4 0,10-6 1,3-8-2,5-7 2,1-7-1,2-10 1,0-8 0,-6-18 0,-3-18 1,-10-11-1,-13-15 1,-12-6-1,-8-2 0,-14 2 1,-8 7-1,-15 15 1,-8 20-1,-6 18 0,-8 20 0,1 16-2,-5 0-9,17 18-28,-2-2 1,17 6-2,6-8-1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0:56.2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157 343 64,'0'0'36,"-8"-19"0,8 19-6,-13-10-18,13 10-5,-26 10-1,13 8-2,-10 2-1,5 7-1,-2 8-2,6 1 1,1 3-2,6 0 1,7-3-1,2-7 0,9-7-1,-1-9 1,4-10 0,1-9 0,2-7 0,-1-10 1,0-7 0,-2-8 1,-1-2 1,-1 2-1,-4 3 2,1 6-1,-6 3 2,-3 26-2,0 0 1,0 0 0,4 28-1,0 4-1,-4 7 0,6 5 0,-1 1-2,0-3-1,7-1-3,-11-25-13,14 4-20,-15-20-1,29 0-1,-16-16 1</inkml:trace>
  <inkml:trace contextRef="#ctx0" brushRef="#br0" timeOffset="405">323 378 69,'0'0'37,"-14"-6"-2,15 22 1,-2 0-31,5 10 0,-8-3-2,5 3 0,-1-3-2,0-7-1,0-16 0,0 0 0,0 0 0,-11-14-1,8-8 1,3-3 0,0-4 0,9-1 1,-1 1 1,10 6 0,3 1 1,5 12-1,2 4 1,1 8 0,-6 5 0,1 12-1,-7 5 0,-4 7 0,-4 2-1,-5 3 0,-6 0 0,-1 1-1,-3-3-1,-3-11-1,2 1-2,7-24-3,-7 27-17,7-27-16,0 0 2,-3-14-2,3 14 2</inkml:trace>
  <inkml:trace contextRef="#ctx0" brushRef="#br0" timeOffset="889">761 467 51,'3'-13'36,"-3"13"1,0-21-1,0 21-13,-12-18-15,12 18-2,-17-13-1,17 13-2,-23 6 0,10 7-2,-5 4 0,5 7-1,2 5-1,1 0 0,2 4-1,6-3 0,2-4 0,2-7 0,6 0 0,-8-19 0,24 7 1,-9-11 0,2-6 1,2-8 1,-1-5 0,1-7 1,-2-9 0,1-11 0,-5-9 0,1-6 0,-7-4 1,2 1-1,-6-2 1,-3 15-1,-4 4 0,-2 23 0,-3 13 0,9 15 0,-17 30-1,10 11-1,-1 14 1,8 7 0,0 15-1,5 1 0,8-1 0,4-9 0,0-8 0,5-15 0,3-11-1,1-21-1,2-16-2,-6-28-8,16 1-26,-12-24-3,13-3 1,-5-10-2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1:01.2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137 37 62,'0'0'36,"-1"-15"-1,1 15 2,-5-13-26,5 13-2,0 0-3,-4 22-1,-7-4-1,4 10-1,-8 7 0,4 13-1,-5 8 0,2 4 0,1 0-1,3 0-1,-2-8 1,5-6-1,1-9 0,1-12 0,2-7-1,3-18-1,0 0-4,0 0-14,0-17-18,5-3-1,11 5 0,-7-7 0</inkml:trace>
  <inkml:trace contextRef="#ctx0" brushRef="#br0" timeOffset="390">174 7 57,'0'0'37,"0"0"-2,-12-16 1,12 16-22,0 0-5,13 22-1,-13-22-3,12 31-1,-6-7 0,6 10-1,-4 2-1,6 13 1,-3 1-1,6 3 0,-7 4-1,3-2 0,-3-6-1,-2-6 0,1-6-1,-8-17-2,6 4-6,-7-24-29,0 0-2,0 0 0,19-24 0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3:10.1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360 323 25,'-18'-8'30,"18"8"2,0 0-1,-19-16-17,19 16-1,0 0-3,0 0-3,-14-3-1,14 3 0,0 0 0,-7 23-4,7-23 2,-5 28-2,1-14 1,4 6-2,-3 2 0,2 0-1,-2 0 0,6-2 0,-2-3 0,2 2 0,3-3 0,-6-16 0,17 23 0,-17-23 0,26 13 1,-10-10-1,-1-4 0,2-2 0,0-4 0,1-6-1,-10-6 1,5-3 0,-4-3 0,-2 2 0,-5-3 0,-4 3 1,-2 1 0,-5 2 0,3 7-1,-7 7 2,-1 0-2,0 5 0,1 2 0,-3 1-4,16-2-2,-32 11-25,32-11-5,-16 12-2,16-12 2</inkml:trace>
  <inkml:trace contextRef="#ctx0" brushRef="#br0" timeOffset="577">345 508 38,'0'0'34,"-16"-8"0,16 8 1,0 0-21,-14-4-4,14 4-1,0 0-2,-13 25-3,6-12 0,2 8-2,1 0 0,2 5-1,0 0 0,6 3-1,0 0 1,3 0-1,4-3 0,0-4 1,4-5-2,-2-2 1,7-8 0,-3-6 0,2-8-1,-2-7 1,4-7-1,-4-3 1,-4-4 0,-7-4 0,-6 3 0,-5-1 0,-5 1 0,-6 7 0,-5 6 1,-2 7 0,-6 4-1,5 5-1,0 7-1,-2-6-7,26-1-28,-30 16 2,30-16-3,-13 6 1</inkml:trace>
  <inkml:trace contextRef="#ctx0" brushRef="#br0" timeOffset="1451">655 573 13,'0'0'28,"0"0"-1,13-22-5,-13 22-4,0-13-3,0 13-4,4-15 0,-4 15-3,0 0-1,0 0-1,1-17 0,-1 17-1,0 0-1,0 0 0,-13-3-1,13 3-1,-17 5 0,17-5-1,-23 20 1,10-4-1,0 3-1,4 2 1,-1 3-1,3-1 0,7 0 0,0-4-1,4-5 0,-4-14 1,20 16-1,-7-13 0,2-7 0,-2-3 1,0-4 0,0-5-1,-2 2 2,-5-2-1,1 2 1,-5 0 0,-2 14 0,3-18 0,-3 18 0,0 0 0,-5 16 0,7-2 0,2 5-1,5 1 1,0 0 0,6 1-1,3-8 0,3-3 0,1-10 0,1-6 0,3-5-2,-4-11-2,7 7-6,-20-12-27,12 4-1,-9-3-1,1 7 0</inkml:trace>
  <inkml:trace contextRef="#ctx0" brushRef="#br0" timeOffset="2512">509 86 25,'-8'-19'31,"8"19"2,-17-19 0,-3 0-17,20 19-2,-29-16-2,29 16-2,-38-1-3,21 7-1,-12-2-1,6 8-2,-6-2 1,1 7-2,-2 0 0,0 4-1,1-2 0,1 2 1,2 4-1,3-2 0,0 2-1,4 2 1,3-2 0,3 4-1,2-1 1,5 5-1,-3-1 1,4-2-2,2 2 1,3 1 1,0 2-2,4-4 1,-1 3 0,-2-5-1,4-1 2,2 0-1,-1-2 0,1 3 0,-1-2 0,2-2 1,1 1-1,4-1 0,0-4 0,0 4 0,3 0 0,1-4 0,1 0 0,3 2 0,2-3 0,-1 0 0,4-4 0,3 2 0,-1-4-1,2-1 1,5-1-1,-2-3 0,3-1 1,-1-3-1,2-1 0,-1-3 0,3 1 1,0-5-1,-4-1 1,4-4-1,-1 0 1,-2-5 0,3-2 0,-1-1-1,-2-3 1,-2-1 0,-3-5 0,-2-2 0,-6-1 0,-3-5 0,-6-3 0,-5-8 0,-6-4 0,-3-4 0,-3-4 0,-7-7 1,-7-5-1,-9-1 1,-6-7 0,-9 5 0,-3 2-1,-8 8 1,-5 7 0,-5 11-1,-2 8 1,-1 13-1,5 9 0,-1 9-3,12 14-5,-9-7-30,26 13 0,3-9-1,16 6-3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3:51.46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307 194 31,'13'-10'34,"-13"10"0,0 0 2,7-17-17,-7 17-8,-17 0-2,4 4-2,-16-5-2,1 4-1,-11-2-1,0 2-1,0-2 0,4 2-1,6-3 0,7 2-1,7-2-1,15 0 1,0 0-1,0 0 0,27-9 0,-6 5 0,1 2 1,1 1-1,-2 1 2,-4 4 0,-4 5 0,-4 4 0,-9 1 1,0 10 0,-7 2 1,1 7-2,-6 0 1,5 5-2,-3-5 2,3 4-2,1-5 0,1-2 1,4-2-2,1-5 1,3-6-2,0-4 1,-3-13-2,10 18-1,-10-18-1,17 1 1,-4-1-1,-13 0 1,24-8 1,-24 8 2,21-8 1,-21 8 1,16 0 1,-16 0 1,0 0 0,0 15 0,-13-11 0,-4 3-2,-6-1 1,-5-3-1,-2-1-1,1-2-1,2 4-2,-3-16-10,15 12-25,2-8 1,13 8-2,-3-16 1</inkml:trace>
  <inkml:trace contextRef="#ctx0" brushRef="#br0" timeOffset="889">637 67 59,'0'-21'37,"0"21"0,-5-13 2,5 13-30,0 0-1,5 19-1,-14-1-2,6 12-1,-6 6 0,5 11-2,-5 8 0,6 6-1,-4-2 0,3 4-1,-1-2 1,1-5-1,1-7 0,0-4 0,3-7 0,2-7 1,-1-8-1,1-4 0,-2-19-1,4 14-1,-4-14-2,6-14-2,-6 14-11,10-34-22,4 14-1,-8-12 0,10 6 1</inkml:trace>
  <inkml:trace contextRef="#ctx0" brushRef="#br0" timeOffset="1373">1019 278 49,'26'-2'36,"-26"2"0,0 0-4,0 0-13,0 0-12,-26-6 0,-2 7-3,-11-2 0,-5 1-1,-5-3-1,2 3 1,2-2-2,2 1-1,8 2 0,6-1-2,10 2-1,-1-4-4,20 2-17,0 0-15,0 0 2,0 0-2,24 9 2</inkml:trace>
  <inkml:trace contextRef="#ctx0" brushRef="#br0" timeOffset="1685">1048 455 63,'0'0'37,"-27"11"0,13-4 0,-18-7-29,-1 6-2,-12-5-1,2 2-2,-2-3-1,2 0-1,4-1-2,2-2-1,13 3-4,-7-11-21,31 11-11,-17-10 1,17 10-2</inkml:trace>
  <inkml:trace contextRef="#ctx0" brushRef="#br0" timeOffset="1966">923 0 80,'0'0'40,"0"0"-2,-16 42-6,-2-10-24,10 22-2,-5 6-1,-1 13-2,0 1-1,1 0-1,-2-3-1,4-7 0,2-7-1,-1-13-1,3-7-1,-2-18-3,12 7-14,-3-26-20,0 0 1,1-35-2,9 7 1</inkml:trace>
  <inkml:trace contextRef="#ctx0" brushRef="#br0" timeOffset="2496">1445 157 45,'-7'-18'35,"7"18"4,0 0-3,-6 13-10,-1 2-17,10 20-2,-10 4-2,7 13-2,-5 0 0,1 8-1,0-2-1,-1-6 0,-2-7-1,7-6 0,-3-8-1,2-13 0,1-2-1,0-16-1,0 0-4,-3-24-20,13 5-12,-10-16 0,13 2-1,-9-12 2</inkml:trace>
  <inkml:trace contextRef="#ctx0" brushRef="#br0" timeOffset="2808">1367 109 69,'0'0'35,"0"0"-3,-16-24-5,16 24-18,13-14-1,0 10-3,-13 4-1,34-13 0,-11 8-1,12 5-1,-3 2 1,7 5-1,0 2 0,0 5-1,-4 2 0,-2 4 0,-14 4 0,-10 2-1,-9 0 1,-13 0-1,-10 2 0,-12-5-2,-3 3 1,-8-9-5,9 15-19,-6-25-14,12 6 1,1-13-3,15 5 1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3:59.6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291 137 54,'0'0'35,"0"0"0,-16-12 0,16 12-23,-12 16-4,6 3-1,-8 1-1,2 10-1,-5 2-2,7 10 0,-5-1-1,5 4-1,3-3 1,5 0-1,5-4-1,4-4 1,7-5-1,-1-7 0,4-6 0,5-6 1,-5-10-1,1-3 0,-5-10 0,0-6 0,-9-2 0,-4-1 0,-4 3 0,-6 2 0,10 17 1,-29-16-1,13 19-1,-8 2-1,7 10-5,-12-9-21,13 10-10,-4-12-1,20-4 1</inkml:trace>
  <inkml:trace contextRef="#ctx0" brushRef="#br0" timeOffset="499">159 22 59,'-8'-14'36,"8"14"-2,-14-15 2,14 15-23,-18 7-3,10 11-3,-8-4-1,3 17-2,-5 2-1,4 10-1,-4 2 0,5 5-1,4-3-1,2 4 1,3 1-1,7-4 1,3-2-1,5 2 0,7-6 0,3 2 0,6-7 0,3 0-1,5-5 1,4-8-1,3-6 1,-1-14-1,1-10 1,-1-14 0,-2-15 0,-1-14 0,-6-19 0,-10-18 0,-9-4 0,-6-1 0,-10 4 1,-12 6-1,-11 13 0,-9 19 0,-10 23 0,-4 27 0,-5 16-3,-5 2-11,11 28-24,-3-4-1,16 9-1,6-7 0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4:01.1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147 379 46,'-3'-14'34,"-5"-2"1,8 16 1,-16-23-22,16 23-4,-22 7-2,11 12-2,-10 0-2,7 13-1,-4 5-1,4 2-1,2 0-1,5-2 0,7-4-1,3-7 0,6-9 0,-9-17 0,26 6 0,-9-15 0,1-8 1,0-6 0,-3-9 1,1-4 0,-6-3 1,0 5 0,-4 0 1,0 9 0,-5 8 0,-1 17 0,0 0-1,1 30 0,2 2-1,0 6 0,2 7-1,0-4-1,6 7-4,-9-22-7,19 3-27,-21-29 1,27 15-3,-27-15 2</inkml:trace>
  <inkml:trace contextRef="#ctx0" brushRef="#br0" timeOffset="374">307 421 59,'0'0'35,"0"0"0,-2 22-2,4 7-25,-4-7-4,5 4 0,-7-4-2,2-4-1,2-18-1,-9 15 0,9-15 0,-13-13-1,11-5 1,2-2 0,2-7 1,6 1 1,2-2 1,6 6 0,0 1 1,5 12 1,-2 3-1,4 12-1,-4 3 0,0 12 0,-6 4-2,0 3 1,-6 2-2,-4-3 1,-4 2-2,-4-7-1,2-2-2,3-20-4,-4 19-30,4-19-1,0 0 2,0 0-4</inkml:trace>
  <inkml:trace contextRef="#ctx0" brushRef="#br0" timeOffset="811">761 472 63,'6'-14'37,"-3"-5"-2,-3 19 3,-8-32-29,8 32-2,-10-14-1,10 14-2,-30 5-1,10 10-1,-4 2-1,0 6 0,4 6-2,-2 0 1,6 3-2,6-5 0,8 1 0,4-5 0,6-6 0,7-6 0,7-6 1,1-5 0,4-5 2,2-7 0,-1-8 0,-1-5 1,-4-10 0,2-8 0,-8-12 0,1-4 0,-10-9 0,1 0 0,-9 0 0,3 8 0,-6 7 0,3 11 0,-4 14 0,4 15 0,0 13-1,0 22 0,4 14 1,-4 16-2,3 11 0,-2 9 1,-1 6-1,0-1 0,-1-2 1,2-10-1,4-13 0,3-17-1,4-10-1,1-20-3,14 4-16,-6-29-20,12-5 1,-3-18-2,9-11 1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4:19.1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267 9 52,'0'0'37,"0"0"-2,3-16 1,-7 33-10,-12-14-21,0 9 0,-11-2-2,-3 0-1,-6-1 0,3-2 0,1-2-2,6-2 2,4-2-1,8-1 0,14 0 0,-14-4 1,14 4-1,0 0 0,0 0 0,0 0 0,0 0 0,14 13 0,-14-13 0,3 29 1,-2-8-1,2 8 0,-1 3 0,-2 6 0,0 3 0,1 0 0,-1-1-1,0 0 1,0-5-1,-1-5 0,-2-5 0,1-4-1,1-4-1,1-17-1,0 0-4,-13-11-19,13 11-14,10-35 1,7 16-1,-4-14 2</inkml:trace>
  <inkml:trace contextRef="#ctx0" brushRef="#br0" timeOffset="390">218 270 74,'10'-13'35,"-10"13"-1,-18 4-2,5 7-28,-13-6-3,-6-5-8,5 8-26,-5-11 0,11 3-3,1-7 1</inkml:trace>
  <inkml:trace contextRef="#ctx0" brushRef="#br0" timeOffset="733">253 423 71,'0'0'37,"0"0"0,0 0-3,24 3-22,-24-3-5,33 21-1,-18-4-1,2 8-1,-4 3-2,-4 4 1,-9 1-2,-5 2 0,-9 2 0,-3-3-1,-3-2 1,-2-6-1,0-1 1,9-6-1,5-5 1,8-14 0,8 19 1,10-17-2,3-4 0,10-2-1,0-1-3,-6-16-12,13 12-25,-4-10 2,2 1-2,-6-4-1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4:06.92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53 161 51,'-13'-1'35,"13"1"-2,-24 0 2,24 0-23,0 0-1,0 0-3,-16 1-1,16-1-1,0 0-1,0 0-1,0 0 0,18 14-1,-18-14-1,33 3 1,-7-3-1,9 0 0,6-4 0,3 0 0,4-5-1,-5 5 0,1-2 1,-5 3-2,-9-1 1,-8 2-1,-9 1-1,-13 1 0,0 0-3,0 0-6,-13-10-28,-1 2-3,14 8 1,-25 3-2</inkml:trace>
  <inkml:trace contextRef="#ctx0" brushRef="#br0" timeOffset="468">260 0 40,'0'0'32,"0"14"2,0-14 0,24 12-17,-24-12-4,30 10-3,-12-7-3,12 12 0,-5-5-1,5 3-2,-3 0 0,-4 1-1,-3 4 0,-10-1-1,-5 4-1,-10 0 0,-8 3-1,-10-3 1,-9 5-1,-4-4-1,-4 4-1,-3-10-7,17 3-30,-5-6 1,14 0-1,17-13-2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4:10.5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233 34 65,'0'0'37,"-10"-24"-1,10 24 0,-25-11-25,25 11-3,-23 20-1,10 1-1,-10 0-1,3 16-2,-5 4 0,2 8-1,1 5-1,5 3 1,-1 1-1,8 6 0,3-3 0,11-4 0,2-3 0,7-5-1,6-5 1,1-8 0,5-4-2,2-7 1,1-4 0,-2-10-2,0-1-2,-7-14-6,13 7-28,-18-16-2,4 3 0,-10-12-1</inkml:trace>
  <inkml:trace contextRef="#ctx0" brushRef="#br0" timeOffset="592">429 277 60,'0'0'36,"-16"-16"-2,16 16 2,-18 9-25,11 8-4,-10-4-1,4 13-2,-6-1-1,4 7-1,2 5-1,5-4-2,3-1 2,5-3-2,5-3 1,3-5-2,5-5 2,0-5-2,6 0 0,-3-10-2,7 9-8,-10-14-23,5 1-1,-5-6 0,0 5 0</inkml:trace>
  <inkml:trace contextRef="#ctx0" brushRef="#br0" timeOffset="998">636 354 67,'-13'-17'36,"13"17"0,-29-19 0,14 29-27,-5-6-3,4 14-2,-3 2-1,5 8-1,1 2-3,0 1 0,8-1 1,3-6-2,4-4 1,1-7-1,10-4-1,0-9 2,5-3 0,-1-7 1,-1-5 0,4-4 1,-5-5 0,1-1 1,-9-4 1,3 5 0,-7 1 1,2 7-1,-5 0 0,0 16 0,0 0-1,0 0 1,-9 29-1,7-7-1,2 4 0,2 5-1,1 1 1,4-1-1,2-2-2,-4-6-2,9 2-3,-14-25-23,17 13-9,-17-13 1,29-10-2</inkml:trace>
  <inkml:trace contextRef="#ctx0" brushRef="#br0" timeOffset="1591">848 302 69,'0'0'37,"-28"0"-6,18 13 5,-8-9-26,13 18-3,-8-9-2,8 6-1,0-2-2,5 2 0,2-1-1,9-2 1,3 0-1,5-2 0,1 2 1,3 2-1,-5-1 1,-4-1-1,-9 2 0,-10-4-1,-8 0 1,-9-6-2,-1 2 0,-7-8-4,5 10-10,-2-17-22,27 5-1,-22-11-1,22 11 1</inkml:trace>
  <inkml:trace contextRef="#ctx0" brushRef="#br0" timeOffset="1996">1006 469 49,'17'-10'32,"-3"7"3,-1-6-1,11 11-18,-10-18-4,12 10-3,-13-12-3,5 7-1,-8-7-1,-3 2-1,-8 0-1,-5 3 0,-7 3-1,-6 10 0,0 6 0,-3 10 0,-2 6 0,3 8-1,3 5 1,6 3-1,11-2 1,2-1-1,11-3 0,5-4 0,11-8-1,0-11-2,7 3-2,-13-24-22,10 5-11,-3-15 0,-2-4-1,-12-9 0</inkml:trace>
  <inkml:trace contextRef="#ctx0" brushRef="#br0" timeOffset="2730">1820 412 50,'0'0'32,"6"-23"1,-6 23 1,0-31-19,0 31-5,-6-26-3,6 26-1,-27-19-2,6 15 0,-6 4-2,1 9 0,-3 2 0,1 11 0,3 7-2,5 0 0,6 6 0,2-3-2,8 0 2,5-7-2,9-3 2,3-9-2,5-6 0,3-7 1,6-5 1,-1-7 0,-2-8 0,-1-5 1,-1-4-1,-3 1 2,-6 2 0,-1 4-1,-7 3 1,-5 19 0,0 0-1,0 0 1,2 20-2,-1 5 2,1 3-2,5 1 1,2 0 0,5-1 0,5-8 0,1-4-2,5-7 0,-3-9-3,7 4-7,-15-17-27,17 1 1,-12-6-1,5 2-1</inkml:trace>
  <inkml:trace contextRef="#ctx0" brushRef="#br0" timeOffset="3338">2233 139 74,'0'0'36,"13"-15"0,5 17 1,-18-2-28,29 5-3,-16-3 0,5 12-2,0-1-1,1 9 1,1 0-2,-1 10 0,-2 2-1,-1 6 0,-6 6 0,-2 6 0,-4 6 0,-8 5 0,-5-1 0,-11-3-1,-9-4 0,-12-8 0,-5-8-3,-20-25-8,7-2-27,-19-22-2,7-2-1,-6-14-1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4:37.5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444 631 22,'0'0'31,"0"0"1,0 0 1,-11-13-19,11 13-2,0 0-3,14-5-2,-14 5-1,4-13 0,-4 13-2,3-16-1,-4 1 1,1 15-2,-4-27 1,1 13-1,-5-4 0,1 4 0,-3-4 0,-1 6 0,-5 0 0,1 2 0,-3 4 0,-1 10-1,0 2 1,2 9-1,-2 3 0,3 8 0,0 2-1,2 2 1,5 5-1,2-5 1,3 0-1,2-1 0,5-4 0,3-4 0,4-2 0,4-5 0,2-2-1,2-8 0,2-4 0,0-8 0,-1-10 1,-2-5-1,-1-7 0,-3-5 1,-4-2 0,-1 4 0,-2 2 0,-3 7 0,-2 7 0,-1 17 1,0 0-1,0 0 1,-11 27-1,5 3 1,-1 3 0,0 8-1,1 3 1,1 4-1,1 0 2,3-2-2,2-3 0,-1-4 0,2-6 1,-1-7-1,0-6-2,-1-20 0,5 20-2,-5-20-5,7-14-27,-10-10-3,9 3-1,-5-10 0</inkml:trace>
  <inkml:trace contextRef="#ctx0" brushRef="#br0" timeOffset="1030">678 708 14,'0'0'28,"13"-6"3,-13 6 1,13 0-15,-13 0-5,0 0-2,-3-16-2,3 16-2,0 0 0,0 0 0,-11-16-2,11 16-1,-22-5 1,7 9-1,-5-1-1,0 7 0,-2 3 0,2 4-1,3 5 0,2 2 0,4 4 0,7-2-2,4 1 2,4-4-2,7-3 2,2-4-2,0-4 1,6-7 0,0-5 0,-2-5-1,2-8 0,-2-5 2,-1-2-2,-1-3 2,-4-1-1,-2 3 2,-2 3-2,-7 18 2,7-16-1,-7 16 1,0 14 0,0 4-2,0 5 2,5 1-2,2 2 2,4 0-3,4-3 2,1-4-1,4-9-1,-1-4 0,5-6-1,-7-6-2,2 0-5,-17-14-27,13 1-2,-9-11-1,3 7 1</inkml:trace>
  <inkml:trace contextRef="#ctx0" brushRef="#br0" timeOffset="1966">518 181 18,'0'0'31,"0"0"-1,1-17 3,-1 17-17,0 0-4,0 0-3,-17-20-1,17 20-2,-25-7-1,10 7 0,-10-3-1,1 6-1,-8-3 0,0 7 0,-1 0-1,-2 2 1,1 2-1,0 5 0,1 0 0,3 3 0,3 0-1,3 2 0,1 4 0,6-2 0,0 3 0,4 0 0,1 0 0,5 4 0,1 0-1,2 2 1,4 3 0,1 1-1,4-2 0,0 4 1,4-2-1,0-2 1,1-2-1,3-2-1,0 1 2,-3-5-1,3-2 0,-2-2 0,1-2 1,0 0-2,1-3 2,-2 2-1,2-3-1,1 0 2,2 0-2,-1-5 1,1 4 0,0-5 0,-1 3 0,3-3-1,0 0 1,3 0-1,-1 2 1,0-2 0,2 1-1,-2 1 1,4-2 0,-2-2 0,1 0-1,2-3 1,1 1 0,2-1 0,1-3 0,3 0 0,0-2 0,2 0 0,0-2 0,0-5 0,-1-1 0,1-7-1,0-4 2,-1-5-2,-2-9 1,-2-3 0,-5-10-1,-2-6 2,-4-9-1,-5-12 0,-7-11 0,-7-6 0,-9-3 0,-11 0 1,-6-2-1,-12 7 0,-13 8 1,-8 18-1,-5 11 1,-6 21 0,-1 20-1,3 13 0,-5 21-3,0-2-12,20 15-24,-7-1 0,8 3-3,-1-6 2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5:03.4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406 275 39,'0'0'34,"15"4"1,-15-4 0,20 9-22,-20-9-3,0 0-1,0 0-4,-22 20 0,-4-17-1,-5 0-1,-8-4 0,-5-1 0,-4-4-1,4 2-1,5-2 0,5 0 0,11 1 0,23 5-1,0 0 1,0 0-1,13 11 0,1-8 0,8 1 0,-1 1-1,1-1 1,-8-1 0,2-3-1,-16 0 1,18 3 1,-18-3-1,13 13 0,-13-13 2,1 26-1,-2-6 0,-3 5 0,-1 5 0,-2 1 0,1 5 0,2 3 0,-1 3 0,2-3-1,2-2 1,2 0-2,2-8 1,-1-3 0,2-8-1,-4-18 1,7 15-2,-7-15 1,15-10 0,-15 10 0,20-29 0,-6 13 0,-1 0 1,0 2 0,-13 14 0,22-19 0,-22 19 0,0 0 0,0 0 0,-18 4 0,-2 2 1,-8 0-1,-7-2 0,-3-1 0,-3-2 0,2 1-2,-1-8-2,15 15-12,-4-22-23,29 13 0,-11-16-1,11 16 0</inkml:trace>
  <inkml:trace contextRef="#ctx0" brushRef="#br0" timeOffset="1342">806 97 42,'-1'-16'36,"-6"-9"3,7 25-3,-11-31-14,11 31-13,-7-25-1,7 25-2,0 0-1,-9 32-2,6-2-1,3 15 1,-1 6-3,-1 11 2,-2 7-2,4 2 1,-3 2-1,-1-10 1,-1-2-1,1-7 1,0-8-1,2-10 0,-1-7 0,2-9 0,-2-7 0,3-13-1,0 0 0,0 0-2,0 0-1,4-16-4,12 15-17,-14-22-15,11 7 1,-4-10-2,8 8 2</inkml:trace>
  <inkml:trace contextRef="#ctx0" brushRef="#br0" timeOffset="2387">1208 243 67,'0'0'38,"17"3"-2,-17-3-3,18 0-24,-31 1-2,0 5-2,-19-6-1,-8 2-1,-11-4-1,-2 1 0,-5-4 0,3 3-1,6 0-1,8-1 0,11 5 0,9 1-2,21-3-1,-17 11-2,24 2-5,-7-13-27,0 0-1,15 12-1,7-5 1</inkml:trace>
  <inkml:trace contextRef="#ctx0" brushRef="#br0" timeOffset="2699">1169 402 63,'11'19'38,"-11"-19"-1,-7 23 1,-16-20-30,-2 7-1,-15-8-2,1 5-1,-9-6-1,4 4-1,0-5-1,6-2 0,7 2-3,8-7-2,23 7-15,-25-9-20,25 9 0,3-29-2,15 13 1</inkml:trace>
  <inkml:trace contextRef="#ctx0" brushRef="#br0" timeOffset="3526">1804 137 52,'-3'-14'38,"3"14"-2,-9-26 2,9 26-25,0-22-4,0 22-1,0 0-2,0 0-2,-17-4-1,14 18 0,0 5-2,0 10 1,-3 3-2,2 10 1,-4 3-1,0 5 0,2 1 0,-2-2 1,4 0 0,0-2-1,-1-5 0,5-3 1,0-7-1,0-6 1,0-8-1,3-3-1,-3-2 1,0-13-1,0 0 0,0 0-1,0 0-2,10-16-1,-10 16-4,14-29-7,8 20-21,-11-12-1,13 13 0,-16-15 17,23 22 10,-11-14 6,4 4 6,2 12 10,-26-1 21,25-8 4,-25 8-1,13 7-15,-33-12-6,7 20-6,-18-11-2,-1 8-2,-12-5-1,0 0-1,-4-2-1,0-8-4,8 13-9,-4-22-27,18 8 1,6-13-3,14 4 1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5:15.2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243 274 41,'4'-13'32,"-4"13"2,0 0 0,-2-20-21,2 20-3,0 0 0,0 0-4,6-13-1,-6 13 0,0 0-2,0 0 0,-1 14-1,1-14 0,-5 18-1,3-5 1,-4 0-1,1 1 0,-2-1 0,3 6 0,0-3-1,-1 2 1,1 1-1,3-1 1,1-3-1,-3 0 0,3-15 0,4 20 0,-4-20 1,0 13-1,0-13 0,0 0 0,0 0 0,0 0 0,13 16 0,-13-16 0,14 7 0,-14-7 1,22 10-1,-6-5 0,1 3 0,5-3-1,-3 0-1,1-5-1,1 6-4,-15-22-9,10 12-23,-12-18 2,6 6-2,-10-11 2</inkml:trace>
  <inkml:trace contextRef="#ctx0" brushRef="#br0" timeOffset="422">420 327 60,'0'0'36,"0"0"0,0 0 0,-17-14-25,17 14-3,-13 16-1,8 4-1,-3 2-2,3 7-1,-3 4-1,5 9 0,-2 0-1,5 2 0,3-3-1,-3-5 0,0-6-2,-4-7 0,4-4-4,0-19-13,-12-13-20,7-10 1,6 3-2,-5-15 2</inkml:trace>
  <inkml:trace contextRef="#ctx0" brushRef="#br0" timeOffset="796">254 69 68,'-24'-26'38,"24"26"-3,-26-10 3,26 10-28,-32 9-3,16 11-1,-7 0-3,3 10 1,-3 4-2,3 7 1,1 1-3,3 10 1,2 5-1,2-5 1,5 4-1,5 2 1,7-2-1,3 0 0,5-2 0,9-5 0,4-2 0,6-9 0,4-5-1,5-7 1,4-10-1,1-12 0,2-8 1,-3-16-1,-4-15 1,1-18-1,-6-15 1,-7-14 0,-9-11 0,-10-8-1,-7 1 2,-11 5 0,-13 14-1,-10 15 1,-11 18-1,-9 21 0,-3 17 1,-7 17-3,3 19-5,-8-4-32,21 9 1,6-5-2,12-1-2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5:16.9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164 453 51,'0'0'35,"-5"-18"0,5 18 0,-13-19-26,13 19 0,-13-12-1,13 12-3,-21 6-1,8 7-1,-5 3-1,4 7 0,-7 0 0,7 7-2,-2 4 0,6-5 0,5 2-1,4-6 1,8-5-1,2-7 0,4-6 0,4-7 0,1-7 1,-1-9-1,-1-5 1,-1-10 0,-4-2 0,-5-2 1,1 2 0,-5 4 1,1 3 0,-2 12 0,-1 14 0,0 0 0,0 13 0,4 10 0,-4 6 0,9 7-2,-5 3 0,4 0-1,0 1-4,-6-19-9,14 6-25,-16-27 0,27 13-1,-18-25 1</inkml:trace>
  <inkml:trace contextRef="#ctx0" brushRef="#br0" timeOffset="421">302 448 62,'-8'13'35,"7"5"-1,-11-2 0,17 6-28,-11-2-2,3 2-2,-1-8 0,4-14-1,-6 13-1,6-13 0,-12-19 0,8-1 0,4-6 1,0 0 0,4-7 1,5 6 0,0-2 0,8 10 1,-1 0 1,4 13-1,0-1 0,2 12-1,-3 3 1,0 10-1,-3 2-1,-3 6 0,-4 4 0,-2 3 0,-4 2 0,-3 0-1,-3-4-1,-2-3 0,4-2-3,1-26-3,-3 33-21,3-33-11,0 0 0,0 0-1</inkml:trace>
  <inkml:trace contextRef="#ctx0" brushRef="#br0" timeOffset="842">751 500 60,'10'-18'36,"5"8"1,-13-7 0,13 10-27,-21-8-2,6 15-2,-14-13-1,-1 13-2,-7 0-1,-1 6 0,-4 7-1,1 1-1,1 5 0,5 4-1,4 3 0,6 3 0,10 0 0,4-2-1,9-1 1,4-7 0,5-3 0,1-9 0,3-7 1,0-7 0,-4-9 0,-2-8 0,-2-10 0,-4-9 1,-2-7-1,-5-10 1,0-6 1,-1-5 0,-6-2 0,0 5 0,-4 7 1,2 12 0,-2 11-1,0 24 0,4 14 1,-12 39-2,11 6 0,1 14-1,0 10 0,3 6 0,0 3 1,-1-1-1,7-11-1,-2-9-1,3-8-1,-5-23-4,15 3-21,-20-29-13,28-11 1,-20-19-1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6:07.6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340 343 40,'-5'-13'33,"5"13"3,0 0-2,-16-22-19,16 22-2,0 0-5,-10 20-1,-6-11-3,10 13-1,-7-4-1,5 9 0,-1 3 0,5 0-1,4-2-1,7-2 1,2-3-1,4-7 0,4-6 0,5-9 1,1-5-1,3-9 0,-1-6 0,-5-8 0,0-5 0,-7 2 0,-4-5 0,-7 7 0,-8 4 0,-6 11 0,-2 6-1,-8 7 0,0 11-3,-8-8-14,4 19-20,1-8 2,7 4-3,0-8 2</inkml:trace>
  <inkml:trace contextRef="#ctx0" brushRef="#br0" timeOffset="421">318 548 63,'-13'2'36,"13"-2"-1,-19 13 2,19 0-30,-13-3-1,9 10-1,-7-1-2,6 4-1,-4 7-1,6 2 0,0 3 0,9-2-1,-2 0 0,9-4 0,3-9 0,2-5 0,0-8 0,7-13 0,-3-8 0,0-9 0,-3-9 0,-5-3 0,-4-1 1,-4 3-2,-7 1 2,-7 6-1,-5 4 0,-7 5-1,-5 11-2,-8-8-9,7 11-25,-2-4 1,8 5-2,0-8 0</inkml:trace>
  <inkml:trace contextRef="#ctx0" brushRef="#br0" timeOffset="1155">707 662 40,'0'0'32,"0"0"2,-2-23-1,2 23-18,-3-16-4,3 16-2,-7-13-2,7 13-2,-14-7-1,14 7-1,-24 6-1,11 4 1,-3 1-2,2 8 0,-2 2-1,3 2 0,1 3 0,5 1 0,5-1-1,5-3 1,5-2-1,5-7 1,4-4-1,2-8 1,1-7 0,-1-6 0,0-7 0,-3 0 0,-4-3 1,-2 4-1,-4 4 2,-6 13-1,0 0 0,0 0 1,16 24-1,-6 1 0,0-3 0,4 2 0,2-5 0,5-2-1,-1-11 0,-1-13-2,3-5-4,-15-22-22,15 6-10,-8-12 0,3 4-2</inkml:trace>
  <inkml:trace contextRef="#ctx0" brushRef="#br0" timeOffset="1903">409 127 54,'0'0'34,"-14"-13"1,-4 6-1,18 7-23,-33-6-1,16 14-2,-14-7-2,5 12-1,-7 0-2,2 6 0,-4 4 0,8 4-2,-2 4 0,5 4-1,0 1 1,5 3-1,4 0 0,2 1 0,5-1 0,0-1 0,6-2 0,0 0 1,4-3-1,0-1 0,4-1 0,1-1 1,4-1-1,0-2 0,5 1 0,3-1 0,3 2 0,3 0 0,2 1 0,4-1 0,-1 0 0,3-1 0,-1-2 0,-1-5 0,4 1 0,-5-6 1,5 0-1,4-3-1,3-2 1,-1 0-1,7-6 1,4-3 0,0-4 0,3-5 0,-1-9 0,1-11 1,-3-14-1,2-18 1,-8-10-1,-5-14-1,-9-8 2,-15-7-2,-9-3 2,-19-1-1,-13 6 1,-17 6-1,-18 16 1,-8 15 0,-11 10-1,-12 20 0,-2 9-2,-8 4-9,17 22-27,-4 1-1,22 9 0,13-2-3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6:17.5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328 412 37,'0'0'33,"0"0"3,-14-14-1,14 14-22,0 0-3,-16 0-2,1 0-2,15 0-2,-20 19 0,10-1-1,-2 1-1,8 4-1,-1 3 0,5 5 0,5-7-1,-1 1 1,5-6-2,1-3 1,3-8 0,4 0 0,4-8 0,-2-8-1,2 0 1,0-10-1,-4-3 1,0-4 0,-8-2-1,-4-1 2,-5 3-1,-6 1 1,-6 2-1,-2 6 1,-2 8-1,-3 0 1,-2 8-2,3 3-1,0 10-3,-8-8-19,17 15-13,-2-3 0,8 6-2,-3-4 2</inkml:trace>
  <inkml:trace contextRef="#ctx0" brushRef="#br0" timeOffset="437">256 561 70,'-15'-13'37,"15"13"-5,-13 5 0,13 10-24,-9 0-2,2 9-2,1 4-2,2 5 0,0 2-1,5 2 0,3-2-1,4-4 0,0-4 0,5-7 1,2-7-2,2-8 1,1-11 0,2-12 0,-3-6 0,-2-6-1,1-12 1,-7 1-1,-4-1 1,-2 6-1,-6 4 2,-5 6-1,-5 10 0,-5 8 0,1 8 0,-5-2-3,8 17-8,-13-12-25,27-3-1,-21 11-1,21-11-1</inkml:trace>
  <inkml:trace contextRef="#ctx0" brushRef="#br0" timeOffset="936">520 333 65,'0'0'38,"-5"-19"-2,5 19-7,0 0-18,0 33-6,-4-8 0,4 12-2,-4 5-1,4 8-1,-5 2 0,-2 0-1,3-5 0,-1-2 1,1-7-2,2-8 1,0-8 0,0-9 0,2-13-1,0 0 0,0 0 1,2-29-1,2 9 0,3-4 1,-1 0 0,6-1-1,1 4 1,4 5 1,2 4-1,1 6 1,2 6-1,-3 6 1,1 6 0,-5 7 0,-4 2-1,-7 5 1,-2 0-1,-8 0 1,-3-3-1,-8 1 0,0-9-1,-8-3 0,3-3-2,-1-14-4,10 13-19,-9-23-11,9 2 0,-4-10-2,5 3 1</inkml:trace>
  <inkml:trace contextRef="#ctx0" brushRef="#br0" timeOffset="1669">450 80 16,'0'0'30,"-9"-22"1,-1 9 3,10 13-19,-25-23-1,25 23-1,-34-7-2,21 17-2,-14-10-1,9 14-2,-11-2-1,5 4-1,-5 0-1,3 4-1,-4 0 0,-1 3 0,5 3-1,0 5 1,3 2-2,3 5 1,2 1 0,7 1-1,2 2 1,3-2-1,2-1 0,-1 2 0,5-2 0,5 0 1,1-1-2,5-1 2,-1-2-2,3 2 2,5 1-1,2-2 0,3-1 0,2 2 0,4 0 0,0-1-1,1-2 1,4-5 0,2-3-1,0-2 1,2-9-1,3-4 0,2-10 0,2-2 0,3-12 1,1-12 0,2-4 0,0-14-1,0-5 1,-5-16 0,-3-5 0,-6-11 0,-11 0 0,-15 0 0,-15-4 0,-13 3 0,-18-1 0,-14 8 0,-15 9 0,-6 9 0,-8 11 1,-5 10-1,1 12-3,-3 1-11,22 21-25,2 1 0,17 3-2,9 3 1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6:25.4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346 175 34,'0'0'35,"16"-9"0,-16 9 1,15-11-20,-15 11-6,0 0-1,0 0-4,-31 1-1,8 1-1,-12-2 0,-3 1 0,-5 2-1,2 0 0,-1 0-1,7 1 0,8 2 0,5 4-1,22-10-1,-16 12 1,16-12-1,13 9 0,3-9 0,1-5 0,2-1 1,-1-1-1,2 3 1,-3-2-1,-2 2 2,-15 4-1,22 5 1,-22-5-1,11 27 1,-9-7 0,-4 3 0,-1 2 0,-1 5 0,3 2-1,-2-3 1,3 0-1,3-5 0,-3 2-1,4-7 0,2 0 0,2-5-1,6-5 0,2 0 1,-2-2-1,2-1 1,-1-1 0,1 1 0,-16-6 2,14 15-1,-14-15 1,-13 19 1,-2-11-1,-9 0 0,-7-3 1,-8-5-1,0 2 0,2-5-1,4 2 0,5 2-1,4-2-3,15 15-9,-6-15-25,15 1 0,14 3-2,0-2 1</inkml:trace>
  <inkml:trace contextRef="#ctx0" brushRef="#br0" timeOffset="967">840 57 50,'-4'-18'37,"4"18"0,-9-27-1,9 27-24,-6-13-3,6 13-2,-11 15-2,5 7-1,-3 7 0,3 10-2,-1 9 0,0 9 0,1 4 0,5 2-1,-2-1 0,1-3 0,-1-4 0,6-7 0,-1-4-1,-2-9 1,3-6-1,-2-7 0,2-8 0,-3-14-1,4 18 0,-4-18-2,0 0-1,5-27-4,-5 27-18,10-33-14,2 13 0,-11-9 0,12 2 0</inkml:trace>
  <inkml:trace contextRef="#ctx0" brushRef="#br0" timeOffset="1513">1170 251 46,'0'0'34,"13"3"2,-13-3-2,16 0-22,-16 0-1,0 0-4,-24-11-1,6 13-2,-15-7 0,-2 5-1,-10-1 0,0 1-1,1 1-1,2 4 0,1 1-1,8 1 0,7 3-2,8-4-1,18-6-2,-22 7-7,22-7-26,0 0-1,18-3 1,-18 3-1</inkml:trace>
  <inkml:trace contextRef="#ctx0" brushRef="#br0" timeOffset="1903">1188 403 63,'17'29'37,"-17"-29"0,4 31 0,-4-31-31,-21 25-1,-10-21-1,-4-1-1,-13-9-1,-4 0 0,0-5-2,-1-3-2,13 10-6,-4-10-29,27 8-2,17 6 0,0 0-1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6:30.55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123 153 37,'0'0'34,"-2"-29"1,2 29 0,-7-30-22,7 30-4,-4-14 1,4 14-4,0 0-1,-16 10-1,16-10-1,-20 27-1,6-7 1,4 4-1,-1 2-1,1 2 0,-1 0 0,4-1-1,1-1 1,3-1-1,0 5 1,6-2-1,-1 0 1,7 0-1,4-2 1,4 1-1,3-4 0,6-4 0,2-4 0,1-7 0,3-8 0,-2-9 0,1-7 0,-2-12 0,-4-8-1,-4-7 1,-3-5 0,-7 1 0,-6-3 0,-8 0 0,-7 1 0,-9 6 1,-4 5-1,-6 5 0,-3 4 1,-3 8-1,3 10 0,0 9 0,6 9 0,7 13 1,6 8-1,9 10 1,5 11 0,9 8-1,5 6 2,5 2-2,2-1 1,4-1-1,-4-1 1,2-6-1,-5-9 0,-1-7-1,-5-9-1,-5-11-1,5 2-8,-13-22-28,0 0 0,8-38-2,5 7-1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4:28.00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118 43 67,'0'0'34,"-13"-18"-1,1 4-4,12 14-18,-13-11-2,13 11-3,-19 8 0,12 8-2,-3 0-2,1 11 1,-4 4-1,5 7 0,2-1-1,2 6-1,4-4 0,3-3 1,5-2-2,4-9 1,2-9-1,8-8 0,0-11 1,1-10-1,0-9 1,0-8 0,-2-8 0,-3-3 1,-5 2-1,-6 3 1,-7 4 0,-3 7-1,-11 7 1,-4 11-1,-8 7 1,0 5-1,-4 5-2,-3-2-2,11 17-20,-5-12-13,18 9 1,5-6-3,11 4 2</inkml:trace>
  <inkml:trace contextRef="#ctx0" brushRef="#br0" timeOffset="561">327 43 75,'0'0'36,"0"0"0,0 0-5,0 0-20,-2 23-5,2-1-1,5 8-1,-1 2-2,0 6 0,1 0 0,3-3-1,-3-6-1,-1-7 0,-3-9 0,-1-13 0,0 0 0,-7-13 0,4-6 0,-1-4 1,1-7-1,6-2 1,-2-1-1,8-1 1,3 7 0,6 1 0,3 7-1,6 7 0,6 8-1,-2 4-2,5 22-13,-8-14-21,9 7-1,-9-8-2,0 2 0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6:38.8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324 192 55,'0'0'36,"-5"-26"-2,5 26 1,-6-22-23,6 22-2,0 0-3,0 0-1,-24 10-2,15 3-1,-4 2 0,-3 7 0,1 8-1,-1 5-1,3 4 0,3 4 0,3 5 0,5-4-1,4-2 0,2 0 0,8-10 0,2-9 1,2-7-1,3-9-1,0-8 1,-1-8 0,-1-5 0,-2-5 0,-7-1 0,-3-1 0,-5 3-1,-5 2 2,5 16-1,-26-19 0,6 18-1,-4 1-1,4 8-3,-11-12-17,14 14-16,-2-10 0,19 0-1,-22 1-1</inkml:trace>
  <inkml:trace contextRef="#ctx0" brushRef="#br0" timeOffset="561">140 10 73,'0'0'37,"-23"-6"0,23 6 0,-21 19-30,13 5-1,-10 1-2,5 11-1,-2 3-1,4 7 0,-2 4-1,4 3-1,2-1 1,5 0-1,2 0 0,2 0 0,5-3 0,8-4 0,3-3 0,6-4 0,3-7 0,5-6 0,3-9 0,5-10-1,1-11 1,1-9 0,-3-15-1,-1-10 2,-5-17-1,-5-10 0,-6-9 0,-6-6 0,-12-1 1,-12 7-1,-7 3 1,-10 11-1,-10 12 1,-4 17-1,-9 13 0,-4 13-1,3 15-3,-7-6-19,16 23-15,8 1-1,8 8-2,9-3 0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6:40.3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179 205 44,'0'0'34,"0"0"3,-17-20-2,17 20-14,-22 0-13,22 0-1,-27 14-1,11 2-3,-6 6 0,2 6-1,1 7-1,6 5-1,2 3 1,2 0-2,8-2 1,2-6-1,8-11 1,2-8-1,2-9 0,5-10 1,-1-8-1,2-12 1,1-9-1,-3-6 2,-4-1-1,2 3 1,-7 0 0,1 5 1,-6 5 0,1 10-1,-4 16 2,0 0-1,-3 20-1,2 6 1,1 6-1,1 3-1,2 4-1,-3-2-1,6 1-2,-3-20-10,14 4-25,-17-22 0,23 3 0,-11-18 1</inkml:trace>
  <inkml:trace contextRef="#ctx0" brushRef="#br0" timeOffset="421">305 310 64,'0'0'36,"0"13"-1,4 5 1,-4 0-30,1 7-2,-2-3-1,1 1-1,-4-5-1,4-18-1,-9 13 0,9-13 0,-9-20 1,5-1-1,4-5 0,4-3 1,-1-2 1,10 5-1,0 0 2,5 9-1,-4 4 1,8 10 0,-5 7-1,3 12 1,-3 6-1,-2 2-1,-4 9 1,-1-1-1,-1-1-1,-5-4 0,1 1 0,-8-8-3,1-2 0,2-18-5,2 27-21,-2-27-11,0 0 1,0 0-1</inkml:trace>
  <inkml:trace contextRef="#ctx0" brushRef="#br0" timeOffset="858">733 340 57,'-6'-13'35,"6"13"1,-15-24-2,15 24-24,-13-22-2,13 22-3,-28-11 0,12 15-2,-5 5-1,3 8-1,1 4 0,0 5-1,4 6 0,1 1-2,4-2 1,3 2-1,8-7 1,1-3-1,9-6 2,5-6-1,3-6 1,5-7 1,2-6 0,1-10 0,-6-10 0,1-8 2,-6-16-2,-5-5 2,-5-7-1,-3 2 1,-5 0 0,0 6-1,-5 6 1,4 15-1,-4 7 1,5 28-1,0 0 0,-11 13-1,8 20 0,2 13-1,1 11 1,2 6 0,3 9-1,5 3 0,3-4 1,1-9-1,6-9 0,2-19-1,8-12 0,-4-19-2,6-9-2,-7-26-8,15 2-28,-11-20 1,10 1-2,-9-9 1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6:45.0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20 186 48,'0'0'34,"0"0"1,0 0 0,-22-3-25,22 3 0,0 0-2,0 0-2,0 0-1,0 0-1,0 0-1,0 0 0,0 0 0,0 0-1,19 11 0,-19-11 0,27-5 0,-10 4 0,4-4-1,5 1 1,3-1-1,6 2 1,2 3-1,4 2 0,2-1 1,3 5-1,-5 2 0,-3 1-1,-5 0 1,-7-2-1,-4-1 0,-8-1 1,-14-5-2,13 4 0,-13-4 0,0 0-3,0 0-2,-18-6-11,18 6-23,-14 6-1,14-6 0,-23 3 0</inkml:trace>
  <inkml:trace contextRef="#ctx0" brushRef="#br0" timeOffset="609">308 0 49,'0'0'34,"-15"-9"1,15 9 0,0 0-24,0 0 0,0 0-5,0 0-1,0 0-1,18 17-1,-18-17-1,25 16 1,-11-9-1,6 2 0,-1 0 0,6 2 0,-2-4 1,3 7-1,-6-1 0,-4 6-1,-7 1 1,-9 4-1,-9 2 0,-8 1 0,-11 3-1,-6-2 0,-6 4-1,-1-12-1,2 7-6,-5-18-28,22 8-3,4-11-3,18-6 1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6:49.7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192 109 60,'1'-29'37,"-1"29"-2,-4-22 1,4 22-25,0 0-2,-18-2-2,-1 7-2,5 15 0,-6 0-2,2 11 0,-4 4 0,2 7-1,1 8-1,3 3 0,3 3 0,8-1 0,0 3-1,8 1 0,3-4 1,3-4-1,8-6 0,-2-4 0,2-8 0,3-7 0,-1-1-1,-3-16-2,6 1-1,-9-20-5,13 13-25,-16-19-6,10 4 0,-15-8 0</inkml:trace>
  <inkml:trace contextRef="#ctx0" brushRef="#br0" timeOffset="531">461 347 76,'-23'-30'36,"23"30"1,-31-25-5,31 25-25,-27 9-2,14 8-1,-5 8-1,4 6-2,1 8 0,4 3 0,3 0-1,5-2-1,5-3 1,5-6-1,4-5 1,3-4-1,1-3 1,1-5-1,-1 0 0,-2-6 0,-2 4-4,-13-12-22,0 0-9,0 0 0,16-10-3</inkml:trace>
  <inkml:trace contextRef="#ctx0" brushRef="#br0" timeOffset="905">610 393 88,'-17'-15'37,"17"15"-1,-36 6-9,24 13-23,-7 1-1,3 9-1,0 3-1,2 2-1,5-1 0,3-2-2,6-5 1,2-7 0,7-5 1,-9-14-2,26 6 2,-10-13 0,-2-8 1,3-5 0,-4-6 0,3-3 1,-5-5 0,0 8 1,-4-2 0,1 8-1,-5 4 1,-3 16 0,0 0 0,2 17-1,-3 4 0,1 4-1,0 4-1,0 1 0,0 1 0,3-5-3,1-3 0,-4-23-7,19 26-27,-19-26-2,33-5 0,-18-10-2</inkml:trace>
  <inkml:trace contextRef="#ctx0" brushRef="#br0" timeOffset="1404">803 347 59,'-20'-16'36,"7"6"0,13 10-7,-19 7-13,17 15-8,-11-1-2,9 12-1,-3 2-2,4 9-1,-2-4-1,7 4 0,2-9 0,4-1-1,0-11 0,2-3 0,-1-5 1,0-2-1,-9-13 0,4 19 0,-4-19-1,-26 7-1,9-1-3,-20-19-20,16 10-13,-5-10 1,10 1-2,3-5 2</inkml:trace>
  <inkml:trace contextRef="#ctx0" brushRef="#br0" timeOffset="1810">906 534 52,'13'1'36,"-13"-1"-1,25-6-4,-15-13-9,9 11-15,-12-13-1,4 5-2,-9-3 0,-2 19-1,-5-20-1,5 20 0,-23 6 0,7 8-1,-4 8 1,1 7-2,0 0 1,8 5-1,1-1 1,10-1-1,5-3 1,13-5-2,8-5 1,4-9-2,5-4-3,-10-19-18,11 1-15,-6-19 0,1 2-2,-9-16 1</inkml:trace>
  <inkml:trace contextRef="#ctx0" brushRef="#br0" timeOffset="2465">1449 59 69,'0'-13'37,"-4"-1"-1,4 14 1,0 0-28,10 24-2,-14 4-1,4 17-2,-3 6-2,-2 15 0,0 2-1,-3 3 0,1-4 0,0-4-1,0-5 1,-1-13-2,3-11 1,0-11 0,1-7 0,4-16 0,-4 13-1,4-13 1,0 0-1,0-29 1,1 13 0,3-9 0,1 0-1,3-4 2,5 3-2,2 3 2,2 1-1,5 7 0,0 7 0,2 5 1,-2 3-1,0 7 1,-3 6-1,-3 5 1,-5 3 0,-6 6-1,-5 0 1,-6 4-1,-7-1 0,-3-3 0,-4-3 0,-7-6-2,1-4-1,-4-15-4,13 8-20,-10-27-11,19 5-1,-5-11-1,13 1 2</inkml:trace>
  <inkml:trace contextRef="#ctx0" brushRef="#br0" timeOffset="3214">1906 0 60,'0'0'36,"0"0"-2,0 0 1,0 0-20,26 10-5,-13-3-3,13 6-1,-4 2-2,5 9 0,-2 0-1,5 6 0,-5 1 0,-1 10-1,-3 5-1,-8 7 1,-5 5-1,-5 6-1,-10 7 1,-9 2-1,-11 0 0,-10-9-2,-10-3 1,-13-13-3,4-6-4,-24-23-24,19-5-9,-7-18 0,9-3-1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7:14.09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171 126 13,'0'0'30,"0"0"0,0 0 3,0 0-20,13 10-2,-13-10-1,0 0-2,5-17-1,-5 17-2,2-17 0,-2 17-2,2-22 1,-2 22-2,-7-30 1,-1 17-1,-2-2 0,10 15 1,-28-19-1,12 18-1,-3 2 1,2 11 0,-1 7 0,2 10-1,0 5 0,4 7 0,1 5-1,5-3 1,-1 4 0,5-7-2,4-5 2,2-5-1,3-7 0,3-10-1,4-7 1,2-6 0,1-7-1,5-8 1,-3-6-1,3-8 0,-4-5 1,-1 0-1,-4-1 1,0 3 0,-5 3 0,-4 9 0,-4 20 0,0 0 0,0 0 1,-7 20 0,2 12-1,1 6 1,0 7 0,-1 4 0,-1 0 0,3-3 0,-1-1 0,1-6-1,2-6 1,-2-4-1,1-9 0,-1-4-1,3-16 0,0 0-1,0 0-3,-14-16-11,14 3-24,-3-16 2,10 5-2,-7-10 2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7:14.9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43-2 54,'-2'-13'36,"2"13"0,0 0 0,2 34-26,-8-8-4,7 14-1,-5 1-1,4 15-2,-5 3 0,4 5-1,-4-1 0,2-4 0,2-5-1,-2-8 0,0-9 1,2-8-2,-2-9 2,3-20-1,-2 15 0,2-15-1,-4-19 1,4 0 0,4-4-1,-2-4 1,2-2-1,3-1 2,7 2-2,-1 2 2,5 7-2,-1 6 2,4 4 0,1 7-1,2 5 1,-7 10-1,4 7 1,-6 7-1,-3 4 0,-7 0 0,-5 5 1,-8-6-1,-6-3 0,-8-11 0,-3-3 0,-3-8 0,2-8-1,-4-8-1,8 1 0,0-9-3,22 19-1,-24-35-14,24 35-18,6-28 2,-6 28-3,21-25 2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7:15.68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136 22 18,'-1'-13'32,"1"13"3,1-12-2,-1 12-11,0 0-11,0 0-2,0 0-2,0 0-1,0 0-3,-23 6 0,6 3 0,1 6-2,-6 2 1,4 7-1,1 5 0,4 4-1,5-1 1,4 3-1,7-2 0,1-4 1,5-6-1,4-6 0,2-9 0,1-9 0,1-9 0,-2-9 0,2-6-1,-1-8 2,-6-1-1,2 2 1,-3 3 0,-2 7 0,-1 7 0,-6 15 0,13 9 1,-4 13-2,-1 4 1,7 5 0,1 3 0,1-3-1,1-2 0,1-11 0,1-9 0,-2-15-2,0-6-3,-6-23-14,6 1-20,-10-13 0,1 7 0,-10-5-1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7:16.5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530 172 20,'4'-16'32,"-4"16"2,2-24-1,-2 24-14,-11-20-8,11 20-2,-20-27-1,4 18-1,-10-6-2,2 10-1,-8-4 0,1 9-1,-3 0 0,2 9-1,-2 2 1,5 8-2,-1 3 0,1 2 1,-1 4-2,1 1 1,3-2 0,1 4 0,2 2-1,4 5 1,5 2-1,3 3 0,4 0 1,6 0-1,-2 2 1,4 0-1,1-1 0,-2-8 0,4 0 0,-1-4 0,3 0 0,-2 0 0,3-2 0,3 1 0,1-1 0,5 2-1,-3-4 2,1-2-1,-1 4-1,4-2 2,-1-2-1,2-2-1,-1-1 1,1-1 1,0 1-2,3-1 1,-3-2 0,3-2 0,2-1 0,1-2-1,3 3 1,-1 0 0,4-5-1,0 1 1,1 2 0,5 0 0,2-1-1,1-1 1,4-1 0,1-3 0,3 5 0,1-5 0,0 0-1,4-3 1,0 4 0,0-6 0,0-2 0,1 3 0,-1-4 0,-4-2-1,-1-5 2,-3-2-1,-1-5 0,-8-2 0,-5-4 0,-4-6 0,-4-4 1,-3-4-2,-3-2 2,-3-5-1,-3-2 0,-1-5-1,-2-7 2,-1 0-2,-2-5 1,-4 0 0,-1 1 0,-4-1 0,0 1 0,-4 0 1,-7 0-2,-3 2 2,-7 0-1,-7-1 0,-5-1 0,-5 2 0,-7 0 0,-3 2 0,-2 3 0,-2 4 1,-1 1-1,-2 4 0,-1 11 0,0 5 0,-1 9 1,-5 11-1,1 6-1,-5 3 0,4 12-3,-4-10-9,20 12-26,-4-14 0,13 8-3,8-15 2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7:35.34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266 70 40,'24'-9'34,"-24"9"1,13-10 1,-22-6-24,9 16-3,-22-15-1,3 9-3,-11-4-1,-1 7-1,-6 2-1,5 5 0,0 4 0,6 2-1,7 7 0,9-1-1,5 3 0,7-6 0,-2-13 0,14 17 0,-14-17-1,22 0 1,-22 0 0,24-11 0,-24 11 1,20-12-1,-20 12 1,15 5 0,-15-5 0,7 27 0,-4-5 1,-6 4-1,3 8 0,-4-1 0,-1 3 0,4 2-1,-2 1 1,1 2-1,2-2 1,2-1-2,2-3 1,-2-5 0,1-4-1,1-10 0,-4-16-1,0 0 0,22 12 0,-22-12 1,19-15-1,-6 8 1,0 1 1,-13 6 0,21-7 0,-21 7 1,0 0 0,0 0 0,-22 13 0,0-9 0,-5 2-1,-2 1 1,6 1-2,-8-5-1,9 11-7,-8-15-30,30 1 0,-17-3-1,17 3-1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7:55.67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137 79 19,'0'0'31,"-15"-12"1,15 12 2,0 0-15,0 0-5,-20-12-3,20 12-1,-18 11-3,11 2-1,-11 1-2,7 11 0,-2 1-1,-1 7-1,4 5 0,4 7-1,2-1 0,4 1-1,7-3 1,6-3-1,-2-3 1,13-4-2,0-3 2,5-8-1,3-8 0,-1-10 0,1-10 0,-3-11 1,-2-11-1,-6-13 0,-3-12 0,-9-5 1,-5-5-1,-8 3 0,-6-5 1,-8 13-1,-4 6 1,-1 12-1,-5 15 0,3 11 1,2 15-1,5 13 1,2 11-1,7 13 0,6 6 0,5 6 1,2 5-1,8 4 0,1 1 0,2-3 0,2-1 0,5-3 0,-7-4 1,1-4-2,-3-8 0,-4-9 0,1-5-3,-10-28-10,16 16-25,-16-16 0,13-19-2,-7-4 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4:56.3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266 20 33,'0'0'33,"20"-6"2,-20 6-1,18-13-11,-5 13-13,-13 0-1,0 0-4,-23-4 0,1 8-2,-9-2 0,-5 1-1,-4-2-1,2 2 1,0-3-2,7 2 1,5-2 0,9 0-1,17 0 1,-15-3-1,15 3 1,0 0-1,0 0 1,0 0 0,17 0-1,-17 0 1,12 5 0,-12-5 0,12 24 0,-4-7 0,-3 8 0,-1 3-1,0 4 1,0 6-1,-4 4 1,3-3-1,-1 1 1,-2 1-1,0-3 0,-3-2 0,3-4 1,-2-4-1,2-6 0,0-6 0,0-3-2,0-13-1,0 0-3,-7-16-16,7 16-17,4-35 1,8 17-1,-8-8 1</inkml:trace>
  <inkml:trace contextRef="#ctx0" brushRef="#br0" timeOffset="468">249 245 70,'0'0'35,"0"0"0,-31 7 0,18 0-30,-12-2-3,-4-1-2,2 8-12,-5-12-23,9-2 1,-1-2-2,11 1 0</inkml:trace>
  <inkml:trace contextRef="#ctx0" brushRef="#br0" timeOffset="796">304 376 81,'2'-14'38,"-2"14"0,-4 19-9,8 7-20,-8 1-2,6 13-2,-4 2 0,3 8-3,-1-4 0,0 1-1,0-6-1,-1-9-1,1-3-4,0-29-23,0 0-12,0 0 2,-3-26-4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8:04.5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54 110 26,'-6'-15'32,"6"15"1,-6-13 1,-4-3-20,10 16-3,0 0-1,0 0-2,0 0 0,-5 21-3,5-21-1,-2 29 0,-3-9-1,5 9 0,-4 2-1,4 7 0,-5 6 0,7 7-1,-6-2 0,4 7-1,0-1 1,0-4 0,-3-2-1,3-6 1,-2-5-1,2-11 0,-4-7 0,4-7 1,0-13-1,0 13 0,0-13-1,0 0-1,0 0-1,10-20-5,10 21-23,-20-21-7,18 8-1,-10-8-1</inkml:trace>
  <inkml:trace contextRef="#ctx0" brushRef="#br0" timeOffset="655">419 225 42,'13'0'34,"-13"0"1,22 0 0,-22 0-24,13 0-2,-13 0-1,0 0-3,0 0-1,-26 15-1,4-14 0,-6 7-1,-8-5 1,-2 2-1,-5 1 0,4-1-1,3 2 0,5 2 0,2-2-1,7-1 1,8 1-1,14-7 0,-16 6-1,16-6 0,0 0-1,0 0-1,0 0-1,0 0-4,0 0-7,4-13-23,12 16 1,-16-3-1,28-5 2</inkml:trace>
  <inkml:trace contextRef="#ctx0" brushRef="#br0" timeOffset="1076">457 446 45,'0'0'34,"0"0"2,-8 13 0,-13-21-26,6 17-1,-18-12-2,1 12-2,-9-8-1,4 8 0,-3-1-2,4 0 0,0 1 0,5-2-1,5 1-1,3-4 0,3-3-1,1-3-1,19 2-1,-22-17-3,22 17-21,0 0-11,22-16-1,-9 3 1</inkml:trace>
  <inkml:trace contextRef="#ctx0" brushRef="#br0" timeOffset="1622">316 39 35,'-4'-27'35,"4"27"1,-2-14-1,2 14-16,0 0-9,0 0-3,5 19 0,-5 5-3,-6 6 0,1 12-1,-6 2 0,1 13-1,-5 4 0,-1 2-1,-6-2 0,1 2 0,0-6 0,3-8-1,-3-4 1,4-5-1,2-14 0,7-6-1,0-2-1,8-18-3,3 16-7,-3-16-27,18-10 0,-5-3-2,13 4 1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8:12.7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296 287 37,'-16'7'32,"16"-7"2,0 0-1,-17-7-15,17 7-8,0 0 1,0 0-5,0 0-1,19 15-1,-19-15-1,19 7-1,-5-3 0,4-1 0,-1 0-1,3-3 1,-2-3-1,-1 3 0,-2-3 1,-2 5-1,-13-2 0,16-3 0,-16 3 0,0 0 0,0 0-1,0 16 1,-4-3 0,-2 4-1,-3 4 1,0 7-1,-2 1 1,2 4-1,0 4 0,0-3 1,5-1-1,-2-1 0,3-5 0,2-1 0,0-2 0,1-2 0,2-5-1,-2-4 0,2 0-3,-2-13-1,7 13-9,-10-26-25,3 13 1,13-31-1,-1 12 1</inkml:trace>
  <inkml:trace contextRef="#ctx0" brushRef="#br0" timeOffset="437">493 423 66,'0'0'36,"-18"-18"-1,5 26-10,-12-11-13,3 13-7,-11-6-1,1 3-3,-1 5-6,-11-16-29,19 2 0,-1-12-2,12 4 0</inkml:trace>
  <inkml:trace contextRef="#ctx0" brushRef="#br0" timeOffset="764">299 79 77,'-23'-18'37,"23"18"0,-35-13-11,22 18-18,-9 1-1,2 10-2,-3 3-1,-2 8-1,2 8 0,1 4-2,-1 7 1,4 4-1,1 0-1,4 4 1,4 1-1,2-1 0,5 0 0,8-2 0,3 0 0,8 0 1,9 0-2,6-6 1,8-1-1,6-9 1,7-6-1,1-8 1,3-11-1,-1-11 0,2-14 1,-4-16 0,-6-19 0,-6-19 0,-3-14 0,-10-14 0,-10-7 1,-9-4-1,-19 3 0,-10 9 1,-12 14-1,-12 18 0,-13 22 0,-4 21 1,-4 20-2,0 14-3,17 28-17,-5-9-18,15 12 0,5-4-2,14 2 1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8:14.4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170 337 61,'-3'-28'36,"3"28"0,-17-17-1,17 17-26,-22-6-3,6 16-1,-7 0-1,3 12-2,-2 2-1,5 7 0,2 3-1,5 2 0,6 1-1,4-7 0,8-4 0,1-13 0,5-5 0,2-10 1,2-8-1,-1-7 1,0-8 0,1-6 1,-4-4 0,-2 2 0,-3 0 1,-4 6-1,0 1 1,-2 13 1,-3 13-1,0 0 0,-3 26-1,6 8 1,1 5-1,2 8-1,1 3 0,3-3-2,0-2-1,-2-19-6,12 3-24,-20-29-5,20-8 0,-14-22-2</inkml:trace>
  <inkml:trace contextRef="#ctx0" brushRef="#br0" timeOffset="406">303 315 57,'0'0'36,"-8"15"-2,15 14 0,-12-6-27,11 10-1,-6-2-3,5 1 0,-5-7-2,0-9-1,0-16 0,0 0 0,0 0 0,-15-32 0,12 6 0,5-4 0,3 0 1,6 1 0,2 6 1,4 4 0,2 4 1,3 15-1,-2 2 1,2 11 0,-8 3 0,1 7-1,-4 2 0,-2 8 0,-3 3-1,-2-1-1,-4 0 0,-2-6-1,1 0-3,-6-17-4,13 10-27,-6-22-3,0 0-1,0-22 0</inkml:trace>
  <inkml:trace contextRef="#ctx0" brushRef="#br0" timeOffset="811">684 420 51,'0'0'37,"10"-28"0,-10 28-1,2-27-15,-2 27-16,-12-15 0,12 15-2,-29 0-1,10 7 0,-2 5-2,0 7 0,3 3 0,0 4-2,5 4 1,6-2-1,5-2 0,5-6 0,9-2 0,2-5 1,7-6 1,2-8 0,3-8 1,1-4 0,-3-10 0,0-8 0,-3-8 1,-3-8 0,-5-6 0,-1-5-1,-9-6 0,1 4 1,-5 5 0,1 8 0,-5 8 0,1 13 0,0 13 0,4 13-1,-5 33 1,5 6-1,-3 14 1,6 9-2,2 5 1,3 10-1,4-1 1,5-6-1,5-9-1,3-13 0,5-12-2,-4-26-5,13 8-20,-11-39-12,8-5 0,-6-21-2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8:21.48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21 178 25,'-13'0'31,"13"0"2,-13-5 0,13 5-19,0 0-2,0 0-2,0 0-2,0 0-1,0 0-3,0 0 0,0 0-1,0 0 1,0 0-2,0 0 1,0 0 0,0 0-1,0 0 1,0 0-1,0 0 0,22-8 0,-9 2-1,5 6 1,4 0-1,1 0 1,6 2-1,3 1 0,2 0 0,1 1-1,0-1 1,-4 3-1,0-5 1,-8-1-1,2 2 0,-7-2 1,-5 1-1,-13-1 0,19 0-1,-19 0 0,0 0-1,0 0-3,0 0-6,-13-11-29,13 11 1,-19-27-2,10 14 1</inkml:trace>
  <inkml:trace contextRef="#ctx0" brushRef="#br0" timeOffset="639">260-7 19,'0'0'30,"0"0"1,-18 0 3,18 0-18,0 0-3,3 13-1,-3-13-2,0 0-2,0 0-2,0 0-2,-7 13 0,7-13-1,13 14-1,0-4 0,0-3 1,8 5-1,2-5 0,2 2 0,-1 0 0,0 1-1,-2-2 1,-7 5 0,-3 2-1,-8 5 0,-13 4 0,-4 2 0,-9 2-1,-6 0 0,-4-3 0,-1 0-2,2-4-2,-6-19-9,21 11-27,-4-19 1,20 6-2,-9-13 1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8:27.58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198 60 48,'-6'-21'35,"6"21"1,-16-26-1,16 26-23,-10-13-3,10 13-1,-24 8-1,9 6-3,-6 6 1,0 10-2,0 7 0,0 9-1,4 4 0,4 6-1,4 2 0,5 6 0,5-2-1,8-2 1,3-1-1,5-7 1,2-6-2,0-4 1,2-4-1,0-15-2,-3 0-4,-18-23-23,31 0-10,-15-16 0,7-3 0</inkml:trace>
  <inkml:trace contextRef="#ctx0" brushRef="#br0" timeOffset="733">304 227 54,'0'0'36,"0"0"0,-13-5-1,0 3-24,4 17-4,-10-3-1,6 11-2,-4-1-1,7 5-1,-2 1 0,8 2-1,5-7 0,6 1 1,5-5-1,4-6 0,0 0 0,0-3 0,-3-1 0,-13-9-1,14 19 1,-14-19-1,-7 21 0,-6-8 0,-3-1-1,-4-6-2,3 2-2,-12-19-20,16 9-13,2-12 0,11 14-1,11-29 0</inkml:trace>
  <inkml:trace contextRef="#ctx0" brushRef="#br0" timeOffset="1076">357 215 86,'-4'25'37,"7"8"0,-12-11-10,18 21-23,-9-3 0,4 2-2,-1-4-1,1-7-1,2-9 0,-6-22-1,15 11 0,-15-11 1,20-20-1,-10-1 0,4-8 1,-2-4 0,4 2 1,-3 2 0,0 4 1,0 4 0,-4 8 0,-9 13 0,17 9 0,-8 17 0,-8 0-1,4 13 0,-3 3-1,1 0-1,0 4-3,-7-25-11,11 8-24,-7-29 1,0 0-1,7-16 0</inkml:trace>
  <inkml:trace contextRef="#ctx0" brushRef="#br0" timeOffset="1419">673 23 76,'0'0'39,"2"22"-3,-13 8-2,14 21-29,-10 5-1,7 8-1,-8 0 0,3 0-2,0-11-1,1-8 0,0-12 0,-1-13-1,5-20 0,0 0 0,0 0 1,-4-13-1,8-8 0,3-8 0,1-1 1,5 1-1,3 1 2,1 4-1,5 7 1,-1 5-1,1 8 1,-3 11 0,-2 7 0,-4 11 0,-1 1 0,-11 3-1,-2-1 0,-6 1 1,-8-4-2,-7-6 1,-2-6-2,-7-13-3,10 5-9,-11-16-23,17 5 0,1-14-1,11 7 0</inkml:trace>
  <inkml:trace contextRef="#ctx0" brushRef="#br0" timeOffset="1950">1017 280 66,'-15'-7'37,"15"7"-2,-29-3-7,16 15-19,-5-2-5,0 13 1,-2 3-2,6 4 0,1 2-2,4 7 1,6-5-2,6 2 1,4-2-1,5-7 0,2-5-2,2-8-3,10 8-19,-9-25-12,12 6 0,-7-16-1,7 3 0</inkml:trace>
  <inkml:trace contextRef="#ctx0" brushRef="#br0" timeOffset="2215">1224 319 65,'-12'-20'37,"12"20"-2,-23-19-1,23 19-27,-29 15-2,15 9-2,-8 2-1,5 7-1,-1 5-1,1-1-1,8 1 0,3-7-1,8-6 1,2-11-1,-4-14 1,26 2 0,-8-11 1,0-10 0,0-7 0,-1-5 1,-1-2 0,-2-2 1,-2 2 0,1 7 0,-7 0 1,-6 26 0,16-16-1,-16 16 1,13 32-1,-9-1 0,0 6-1,1 4 0,1 4-1,-5-5-1,2-2-1,-3-14-2,10 4-8,-10-28-26,0 0 1,16-9-1,1-5 0</inkml:trace>
  <inkml:trace contextRef="#ctx0" brushRef="#br0" timeOffset="2730">1454 256 64,'0'0'36,"-13"1"0,13-1 0,-5 19-27,5-19-3,-4 33-1,4-11-2,1 5 0,2 2-1,3 0-1,1-5 0,2 4 0,-3-4 0,-3 1-1,-5-2 0,-4-4 1,-7-4-2,-5-3-1,-3-1-2,-6-18-5,27 7-28,-32-16 1,26 3-2,1-8 0</inkml:trace>
  <inkml:trace contextRef="#ctx0" brushRef="#br0" timeOffset="3011">1481 396 56,'20'5'36,"-5"-10"0,11 7-2,-4-15-16,7 11-13,-11-10 0,4 6-2,-9-5-1,-13 11 0,7-20-1,-7 20 0,-17-11 0,0 13-1,-5 4 1,0 7-1,-4 4 1,4 6-1,1 2 1,5 5-1,12 0 0,5 2 0,11-3 0,8-3 0,9-3-1,3-7 0,2-6-2,0-12-1,2 2-7,-13-24-25,10-1 0,-10-14-3,6 3 1</inkml:trace>
  <inkml:trace contextRef="#ctx0" brushRef="#br0" timeOffset="3775">2118 48 74,'-5'-20'37,"5"20"-1,0 0 1,0 0-31,0 23 0,0 9-2,-4 5-1,4 9-1,-3 6-1,2 6 0,-7-2 0,4-5-1,-5-7 0,6-6 0,-5-8 0,1-8-1,7-22 0,-15 13 1,15-13-1,-9-21 0,9 6 0,5-10 0,1 1 1,4-5 0,6 1 0,2 5 1,7 5-1,1 6 0,0 5 1,0 8-1,-4 5 1,-1 7-1,-8 6 1,-2 4-1,-9 3 0,-6-3 1,-9-2-1,-3 0 0,-4-6-1,-2-3 0,1-3-2,-5-11-4,13 11-16,-6-25-14,19 16 0,-15-27-2,21 12 2</inkml:trace>
  <inkml:trace contextRef="#ctx0" brushRef="#br0" timeOffset="4415">2540 322 71,'0'0'34,"3"-19"-1,-3 19-8,0 0-16,0 0-2,-26-6-3,10 15-1,-6 1 0,3 6-2,-5 4 0,5 6 0,6 2-1,0 0 1,9 0-2,4-4 1,4-3 0,6-7-1,3-7 1,7-2-1,1-8 1,0-2 0,0-6 0,0-7 0,-2-3 1,-3-2 0,0 0 1,-6-2 0,-1 1 1,2 9-1,-11 15 1,13-11 0,-13 11-1,18 23 0,-10 0-1,2 6 0,2-2-1,3 5 0,-4-3-2,-1-6 0,3-2-4,-13-21-20,18-2-12,-11-20 0,9 3-1,-8-17 0</inkml:trace>
  <inkml:trace contextRef="#ctx0" brushRef="#br0" timeOffset="4883">2789 13 69,'17'3'38,"-4"-4"-3,16 15 2,-7-11-27,14 16-4,-7 0 0,4 9-3,-7 0 1,-1 9-2,-6 2 0,-6 7 0,-5 5-1,-8 8 0,-7 0 0,-3 9 0,-10 1-1,-8 0 1,-2-2-2,-8-5 1,-5-6-2,-6-17-4,10 1-15,-14-31-19,17-2 1,-10-18-4,11-8 2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8:54.0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256 270 49,'0'0'36,"-7"-26"-2,7 26 2,-7-26-21,7 26-4,0 0-2,0 0-2,0 0-2,0 23-2,-3-4 0,0 15 0,-2 2-1,0 9 0,-1 2-1,1 3 0,0-4 0,0 0 0,1-7 0,2-7-2,2-6-1,0-8-1,6-2-3,-6-16-17,0 0-17,7-28 2,7 11-1,-9-9 1</inkml:trace>
  <inkml:trace contextRef="#ctx0" brushRef="#br0" timeOffset="343">353 295 65,'0'0'34,"0"0"1,-11 19-2,17 7-25,-8 0-3,8 13-2,-5 2 0,5 3-1,2 1-1,6-1 0,1-14 0,2-5 0,3-12-1,1-12 1,-2-12 0,1-11 0,-4-13 1,-4-7-1,-7-6 1,-2 4-1,-6-1 0,-4 6 0,-7 5-1,-8 8 1,-3 13-2,-5 9 0,1 8-4,-11-5-19,16 12-13,2-2 0,16 4-1,6-13 0</inkml:trace>
  <inkml:trace contextRef="#ctx0" brushRef="#br0" timeOffset="811">659 211 70,'0'0'37,"-5"-17"-2,5 17 1,0 0-29,2 18-1,-4 3-2,4 13-1,-4 6-1,1 7-1,-2 5 0,2 2 0,-4-2-1,2-7 0,0-4-1,-1-14-1,3-5-1,1-22 1,0 0 0,0 0 0,-2-19 1,6-1-1,7-5 2,2-1 1,1 1 0,5 7 0,2 3 0,2 11 1,-1 7-1,-1 10 1,-5 6-1,-3 10 0,-7 2-1,-7 4 1,-5 1-1,-10-5-1,-4-7 1,-7-8-2,1-6-1,-3-15-3,12 6-10,-5-20-21,15 0 2,2-8-2,11 1 1</inkml:trace>
  <inkml:trace contextRef="#ctx0" brushRef="#br0" timeOffset="1498">1095 470 62,'-3'-13'35,"-3"-6"-1,6 19-1,-22-24-22,22 24-3,-29 4-3,15 12-2,-8 4-1,0 9-1,5 9 0,1-2-1,5 0-1,6-2 1,8-7-2,1-8 1,-4-19 0,20 12 1,-4-20 0,0-5 0,-3-8 1,2-4 0,-5-1 0,0 3 1,-3 4 0,-7 19-1,14-19 1,-14 19-1,10 16 1,-3 4-1,2 2 0,2 4 0,2-4-1,3-1 0,5-6-2,-2-11-3,10 2-23,-9-23-10,3-4 1,-8-8-2</inkml:trace>
  <inkml:trace contextRef="#ctx0" brushRef="#br0" timeOffset="2324">471 62 49,'0'0'33,"2"-16"0,-2 16 0,-18-23-23,18 23-3,-19-16 0,19 16-2,-30-7-1,12 9-1,-8 1 0,4 6 0,-8 0-1,4 4 0,-6 0 0,0 4 0,-3 1-1,3 0 0,4 0-1,5 1 1,4 1-1,5 3 1,0-1-1,6 1 0,0-1 0,4 2 1,-3-3-1,0 3 0,1-1 1,-1 0 0,4 2 0,-2 1 0,5 0-1,0 3 1,0-1 0,8 1-1,-3-2 1,3 4-1,-3-2 0,3 1 0,2-2 0,-6-2 1,5 0-1,0 1 0,4 2 0,-3-1 0,6 1 0,1 1 0,5 0 0,0 1 0,6 2 1,-2-4-1,3-1 0,1-4 0,7 2 0,0-4 0,3-3 0,2-2 0,1-1 0,4-3 0,1 0 0,0-1-1,3-6 1,-2-3 0,4-3 0,-3-5 0,3-5 0,-4-3 0,2-6 0,-3-8 0,0-7 0,-6-9 0,-1-8 0,-6-4 0,-5-3 0,-2-1 0,-5 2 1,-4 1-1,-6 2 0,-8 7 0,-5-4 1,-8-1-1,-6 0 0,-10-6-1,-6-3 1,-9 0 0,-12-3 0,-6 5 0,-13 2-1,-4 14 1,-4 13 0,-5 9-3,3 27-6,-10-3-26,24 16-2,5 3-2,18 4-2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8:43.6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205 53 17,'-11'-19'24,"11"19"2,0 0-11,0-20-1,0 20-1,0-19-2,0 19 0,0 0-2,0 0-2,5-15-1,-5 15-2,0 0 0,0 0-2,0 0 1,0 0-1,0 0 1,0 0-1,0 0 0,4 19 0,-4-19-1,-3 23 1,2-4-1,-1 7 0,-3 3 0,4 5 0,-2 0-1,3 7 1,0 1 0,1-1-1,1-1 0,-1-2 1,1 0-1,-2 0 1,-3 2-1,0 2 1,-3 0-1,-1 6 1,3 0 0,-1 9-1,-2 2 1,2 6-1,3-1 1,1 3-1,-1 1 0,1-1 0,1 3 0,-2-1 0,-1 2 0,2 0 1,-2-1 1,3 4-2,0 0 2,0 6-2,0 0 2,4-1-1,-1 0 1,0-2-2,0-3 0,-1-2 0,1 1 0,-3-5 0,0-1 0,0-1 0,-2 0 0,-1 6 1,-1-1-1,1 6 0,-2 2 0,4-1 1,-4 0-2,2-1 2,0 2 0,1-7-2,-1 1 2,-1-7-1,0-2 1,0-3-2,-1 2 3,2 0-3,2-2 1,-4 3 1,0 3-2,1 1 2,1 3-2,-2 2 2,-1 5-2,1 2 2,1 1-2,-1-5 2,5 3-1,-3 1 0,3 3 0,2-5 1,-1-5-1,-1-2 0,0-3 0,0-3 0,-1-1-1,-3-3 1,0-3-1,-1-1 0,1-2 1,-1 1 0,0 2 0,1 0-1,1-1 1,-2-2 1,4-1-2,-3-2 2,1 3-2,2-3 1,-1-2 0,1 2 0,1-1-1,0 0 1,1 1 1,-1-3-2,3 0 0,-1 2 0,-2 1 1,1-1-2,-2 1 2,1 2-1,0 1-1,0 0 2,0 2 0,-2-3 0,1-2 0,-1-1 0,2-2-1,-3-3 1,0 1 0,0-2 0,3 1 1,-1 4-2,-3-1 1,4 3 0,4 0 0,-3 4 0,-1-4 0,0 3 0,-3-4-1,3-3 1,-2-5 0,1-7 0,1-4-2,0-32-8,11 18-27,-11-18 2,29-29-3,0-6 1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8:45.7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31 4,'0'0'24,"0"0"2,-16-19 0,16 19-10,-10-15-1,10 15-3,0 0 0,0 0-2,0 0-2,0 0-1,0 0-1,0 0 0,0 0-1,16 15-1,-16-15 0,25 13-2,-11-6 1,5 5-1,0-5-1,2-1 1,1 1-1,3-3 0,-2-1 0,6 2 0,3-2-1,7 5 1,3-1-1,5 6 0,4-1 0,7 1 0,1 2 0,3-1 0,3-2 0,0-4-1,0 0 1,2 2 0,5 0 0,-5 1 0,5 1 0,-1 4 0,1 1 0,-3 1 1,-2-2-2,-3-2 1,-5-4 0,-6-3 0,-1-2 0,-4-2 0,-3-3 0,1 1-1,2-1 1,0 3 0,4 0 0,0 1 0,-3 1 0,1-1 0,-2-1 0,-7-2 0,-2-1 0,-6 0 0,-7 2 0,0-2 0,-4 3 0,-5-2 0,0 3 0,1 2 0,-1 0 0,-2 1 0,2-1 0,0 1 0,1-1 0,-2 1 1,1-1-1,0 1 0,-2 1 0,1-3 0,-16-5 0,21 15 1,-21-15-1,13 17-1,-13-17 2,2 28-2,-4-7 2,2 5-2,-1 8 2,-1 5-2,1 7 2,0 5-2,2 2 1,-1 1 0,-1 2 0,1 7 0,4 5 0,-3 3 1,8 3-2,-5 7 1,5 1 1,-5 5-1,4 1 1,-1 1-1,-6-4 0,1 5 1,-4 1-1,-1 2 1,-1 4-1,1 1 0,0 1 0,-1-2 0,1 1-1,2-1 2,-2 0-2,3 0 1,-5 0-1,5-1 1,-3 1 1,3 5-1,-5 1 0,0 1 0,-2-2 1,-3-1-1,1-1 0,1-2 1,-5 2-2,2-6 1,0 0-1,4-4 1,-3-1-1,1-4 1,3-1 0,-1-4-1,3 2 1,1-2 0,3-1-1,1-1 1,1 4 0,0-4-1,1-4 1,-1-2-1,-2-7 1,1-1 0,-1-2-1,0-3 1,-3 2-1,2-3 1,1 1 0,0 1 1,0-2-2,0-2 2,0-1-1,1-3 0,-2-4 0,1 1-1,0-4 1,0 2 0,-4-1 0,4 5 0,0-4 0,-3 5-1,3 1 2,-2-1-1,2-2 0,2-3 1,-4-1-2,2-3 2,-1 1-1,-1-5 0,1 0 0,-1-4 0,2 0 0,-1-1 0,1 0 0,0-1 0,0-4 0,1 4 0,-1-2-1,2 3 2,1-2-2,-2 0 1,-1 0-1,3-3 1,-1-2-1,-2-4 1,0-2 0,0 0-1,0 1 1,0 1 0,-2 5 0,1 1 0,-1 1 0,2 2 0,-1-2 0,1-4 0,0-4 0,-2-3 0,1-6 0,1-13 0,-2 19 0,1-6 0,1-13 0,0 26 0,-2-13 0,2 1 0,0 1 0,0-15-1,0 19 1,0-19 0,0 0 0,0 0 0,-4 14-1,4-14 1,0 0 0,-6 18 0,6-18 0,0 0-1,0 0-2,-7-22-9,20-3-24,-6-21 0,15-8-3,10-15 0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9:03.9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300 30 59,'17'-13'35,"-17"13"-5,0 0 5,-4-17-24,4 17-4,-25 1-1,8 5-2,-10-3-1,0 4-1,-5-1 0,1 3-1,6-2 0,5-1-1,5 1-1,15-7 1,0 0-1,0 0 0,0 0 0,21 0 0,-5-3 0,-2-3 1,0 0 1,-14 6 0,18 2 0,-15 12 1,-3 4 0,-3 13 1,-4 3-1,1 10 0,-1 3 1,1 6-1,0-1 0,2-1-1,1-5-1,2-7 1,1-7-2,-3-6-1,7-6-1,-4-20-1,18 14-1,-18-14 0,24-1 0,-9-5 1,2 3 2,-1-3 1,-1 4 1,-2 2 2,-13 0 1,0 0 0,0 0 0,-6 14 0,-14-7 0,-3 0-2,-8-4 1,0 3-1,-4-2 0,1-8-2,4 3-1,0-12-6,30 13-28,-23-28 0,23 28-2,1-32 1</inkml:trace>
  <inkml:trace contextRef="#ctx0" brushRef="#br0" timeOffset="826">627 79 69,'-7'-21'36,"7"21"1,-6-22-5,6 22-23,5-13-2,-5 13-1,0 0-1,-5 13-1,1 6-2,4 12 1,-5 7-1,1 10 0,0 7-1,1 7 1,-2 0-1,1 0 0,1-9-1,-1-3 1,2-6-1,1-5 0,-1-5 0,2-8 0,5-3-1,-4-6 0,2-1-1,-3-16-2,9 17-3,-13-30-19,4 13-13,14-27 1,4 8-1,-11-8 1</inkml:trace>
  <inkml:trace contextRef="#ctx0" brushRef="#br0" timeOffset="1310">990 284 54,'0'0'35,"14"3"0,-14-3-1,0 0-19,-30-4-7,11 5-2,-12-5-1,-2 8-1,-8-7-1,2 6-1,-4-1-1,6-2-1,5 4-1,1-4-3,15 7-5,-9-8-28,25 1 1,0 0-1,0 0 0</inkml:trace>
  <inkml:trace contextRef="#ctx0" brushRef="#br0" timeOffset="1591">998 426 78,'-4'13'37,"4"-13"-1,-39 14 1,16-5-32,-15-5-2,-3 5 1,-7-6-1,1 0-1,-1 1-2,3-10-4,13 12-22,-3-17-12,18 6 0,17 5-1</inkml:trace>
  <inkml:trace contextRef="#ctx0" brushRef="#br0" timeOffset="2230">1539 59 70,'0'0'38,"-8"-26"-2,8 26-3,-3-13-24,3 13-2,0 0-1,2 13-2,-5 9-1,3 11 0,-3 4-1,2 10 0,-4 2-1,1 6 1,-1 0-1,1-2 0,-2-8-1,2-6 0,-3-3 0,5-10 1,-1-6-1,-1-5-1,4-15 0,-3 17-1,3-17-2,0 0-2,0 0-8,0 0-24,0 0-1,13-10 1,3 8 1</inkml:trace>
  <inkml:trace contextRef="#ctx0" brushRef="#br0" timeOffset="2527">1661 569 87,'0'0'36,"0"0"-5,-12 1 2,12-1-27,-39 6-2,10-1 0,-8-4-1,-2 0-1,-3-1 0,3-2-4,7 7-6,-6-12-29,20 6-1,4-2 0,14 3-2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9:16.6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293 271 71,'0'0'34,"0"0"0,-20-13 0,20 13-27,0 0-2,-19 26 0,7-13-2,3 7-1,1 1 0,3 7-1,1-4 0,10 4 1,3-5-1,6-4 0,4-6 0,6-6-1,1-8 1,0-12 0,-4-6 0,-2-6-1,-3-5 1,-6 1 0,-4-1-1,-10 4 1,-3 4-1,-10 6 0,-1 7-1,-9 4-2,3 10-5,-15 1-28,16 9 0,-8-5-1,15 10 0</inkml:trace>
  <inkml:trace contextRef="#ctx0" brushRef="#br0" timeOffset="422">222 500 46,'0'0'34,"-20"-6"1,14 21-1,6-15-11,-12 22-16,2-7-1,6 10-1,-2 0-3,4 2 0,2 0-1,8-1 0,3-4-1,5-3 1,6-8-1,3-6 1,1-5-1,3-10 1,-8-6 0,2-7 0,-5-3 0,-7-2 0,-6 1 0,-10 1 0,-6 3-1,-7 7-1,-3 9-1,-10-1-6,13 13-28,-9-2 1,9 5-2,-1-2 0</inkml:trace>
  <inkml:trace contextRef="#ctx0" brushRef="#br0" timeOffset="921">633 256 82,'-11'-26'36,"11"26"-1,-6-16-2,6 16-25,0 0-3,7 23-1,-10 0-2,0 15 0,2 7-1,-4 4 0,0 6-1,-3 0 1,4-6-2,-5-9 0,5-7 0,-3-12-1,7-21 0,-6 13 1,6-13-1,0-16 0,4 1 2,5-3-1,4-1 2,0 1-1,5 1 2,0 6-1,0 3 1,2 11-1,-4 4 1,-3 11-1,-7 1 0,-2 4 0,-8 3 0,-5 0-1,-8-5 0,-5-5-1,0-1-2,-11-20-8,14 5-26,-7-11 0,9-1-1,-5-8 1</inkml:trace>
  <inkml:trace contextRef="#ctx0" brushRef="#br0" timeOffset="1670">443 71 49,'0'0'33,"-13"-26"1,13 26-1,-7-21-12,7 21-13,0 0-2,0 0-1,-17-9-2,17 9 0,-31 9-1,10-1 0,-5 2 0,-2 5 0,-7 4-1,2 5 1,0 4-1,2 5 0,1 3 0,4 1 0,4 0-1,0 0 1,5-2-1,4 2 0,0-5 1,1 3-1,5-3 1,3-1-1,1 3 1,1-1-1,5 0 0,2 0 1,0 0-1,3 2 0,2-2 0,0-1 0,1-1 0,2-1 0,2-1 0,1 0 0,3 0-1,-2-3 1,8 0 0,4 1-1,4 0 1,6-1-1,5-2 0,3-4 1,6 0-1,4-7 1,3-3 0,1-8 0,-3-7-1,-3-9 1,0-17 1,-9-13-1,-5-20 1,-7-15-1,-6-18 1,-11-10-1,-9-6 1,-8 1-1,-13 3 0,-15 11 0,-11 13 0,-12 18 0,-13 17 0,-7 14-1,-5 18-4,-14 2-19,22 28-14,4 2 0,16 17-2,14 3 0</inkml:trace>
  <inkml:trace contextRef="#ctx0" brushRef="#br0" timeOffset="6069">1528 578 63,'0'0'34,"-4"-19"-2,4 19 1,-1-14-23,1 14-4,-13-12-1,-2 5-1,2 9-1,-4 1 0,-4 8 0,-2 4-1,4 5 0,-2 3 0,5 4-1,3-1-1,7 2 1,3-5-2,6-3 1,6-5-1,-9-15 1,26 8 0,-12-12-1,4-5 2,-1-7-1,-1-2 1,-2-1 0,-1 0 0,-1 5 1,-5-2 0,-7 16-1,0 0 1,0 0-1,13 5 1,-11 16-2,-2 2 1,3 3-1,2 1-2,-3-1-2,6 12-10,-5-24-23,12-1-1,-15-13 0,22-3 0</inkml:trace>
  <inkml:trace contextRef="#ctx0" brushRef="#br0" timeOffset="6475">1620 561 56,'0'0'34,"0"0"1,0 0-2,0 0-11,0 36-17,1-10-2,2 9 0,-2-2-1,2 0 0,-1-3-2,-2-6 0,0-7-1,0-17 0,0 0 1,0 0-1,-9-13 0,9-7 1,3-3 0,0-5 0,3-2 1,4 1 0,1 0 2,5 6-1,-3 1 1,6 8 0,-3 4 0,2 8 0,-4 7-1,2 9 0,-4 6-1,-2 9 0,-3 4 0,-3 3-1,-1 3 0,-3-1-1,-1-2-2,-7-8-2,8 5-8,-11-24-25,11-9 1,0 0-1,0 0 0</inkml:trace>
  <inkml:trace contextRef="#ctx0" brushRef="#br0" timeOffset="6943">2028 622 77,'0'0'35,"0"-19"0,0 19-7,-6-18-20,6 18-3,-14-8-1,14 8-1,-25 7-1,11 5-1,-5 3 0,2 7-1,-1 6-1,4 2 0,5 3-1,5-3 0,5 1 0,3-7 0,7-5 0,2-9 1,3-8 1,1-11 1,0-10 0,2-7 1,-4-13 0,2-10 1,-3-12 0,2-4 0,-3-5 0,-1 2 0,-3 3 1,-2 8-2,-3 10 1,-1 11-1,-3 15-1,0 21 1,-7 18-1,1 14 0,-1 14-1,4 12 1,-1 7-1,5 8 1,3 4-1,8-4 1,3-8-2,-1-13 0,5-10-2,-2-26-7,14-1-22,-15-34-8,10-7 1,-6-23-2</inkml:trace>
  <inkml:trace contextRef="#ctx0" brushRef="#br0" timeOffset="7676">2868 414 67,'0'0'34,"6"-19"1,-9 0-6,3 19-11,-6-27-11,6 27-2,-18-25-1,2 22-1,-5 5-1,0 8 0,-5 6-1,2 10 0,1 2-2,3 3 1,7 1-1,4-5 0,8-2-1,5-10 1,-4-15-1,28 13 1,-10-21 0,6-10 1,-1-6 1,-2-4 0,0-2 1,-2 3 0,-5 1 0,-1 4 0,-4 8 1,-9 14-1,0 0 0,6 27 0,-9 3 0,0 11 0,1 4-1,-1 4 0,-2 3 0,3-2 0,1-6-1,-2-8 0,4-7-1,-2-9-2,2-1-3,-1-19-17,0 0-16,16-25 2,6 11-3,-5-20 2</inkml:trace>
  <inkml:trace contextRef="#ctx0" brushRef="#br0" timeOffset="8144">3138 187 96,'-5'13'36,"2"19"-1,-7-1-7,3 18-24,-5 8-2,1 8 2,-2-2-2,0-3-1,1-7 0,2-8-1,1-11 0,1-9-2,3-11 1,5-14-1,0 0 1,0 0-1,-3-18 0,8-4 1,2-4 1,5 0 0,4-1 0,-2 1 1,5 1 0,4 11 1,-3 5-1,4 10 1,-4 9-1,-3 8 0,-5 5 0,-1 6 0,-9 3-1,-8 1 0,-4-1 0,-9-4 0,-6-3-1,-2-11-1,-2-2-3,-10-21-16,17 5-15,0-15 0,14 5-2,-1-14 2</inkml:trace>
  <inkml:trace contextRef="#ctx0" brushRef="#br0" timeOffset="8830">3452 598 57,'0'0'34,"0"0"-2,-9-20 1,9 20-21,-14-13-4,14 13-2,-25-7-2,9 11 0,-4 4-1,-2 7-1,-1 6-1,3 5 0,-2 5-1,6 1 0,5 1-1,6-5 0,7-4 1,2-6-1,12-9 1,1-9 0,2-8 0,3-6 1,0-11 0,-1-1 0,-5-3 0,-1 5 0,-4 1 1,-2 7-1,-9 16 0,0 0 0,0 0 1,15 30-1,-11-7 0,3 5 0,2-4 0,2 1 0,2-5-1,5-13-2,6 2-7,-11-22-27,14-2 0,-6-11-2,1 3-1</inkml:trace>
  <inkml:trace contextRef="#ctx0" brushRef="#br0" timeOffset="9673">3126 77 54,'0'0'32,"-6"-14"-1,6 14 0,-8-18-21,8 18-2,0 0-1,-22-6-3,2-1 0,-1 6-1,-8-6 0,0 7 0,-7-6-1,4 6 1,-5 0 0,2 6-1,-1-5 0,1 8-1,-3 1 0,3 1-1,1 2 0,3 3 1,-2 2-1,3 0 0,2 3 0,3-3 1,2 4-1,9-2 1,-2 2 0,4 2 0,2 2-1,3-1 1,0 2-1,4 1 0,-2-2 0,2 1 1,1-1-2,0 2 2,1-2-1,1 1 0,0 1 0,0-1 1,4 1-1,0-2 0,1 1 0,-1-1 1,5 0-1,-1 0 0,3 0 0,0 0 1,2 0-1,0 0 0,0-1 0,5-2 0,-2 1 0,2-3 1,1 0-1,2-2 0,0 1 0,4 0 1,0 2-1,1-3 0,1 3 0,2-4 0,0 0 0,3-1 0,3-3 0,5 1 0,1-2 0,2-2 0,1 2-1,2-5 1,2-1 0,0-3 0,-3-2 0,-2-5 0,0-4 0,1-6 0,-1-9 0,-2-8 0,1-8 1,-1-8-1,-1-9 0,-4-4 0,-1-5 1,-3-2-1,-9-1-1,-4-1 1,-10 3 0,-9 3-1,-9 1 1,-10 2 0,-10 4 0,-11 2-1,-11 4 1,-14 3 0,-14 5 0,-9 9-1,-2 11-2,-11-1-11,20 19-23,-3 2 0,19 11-2,14-2-1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5:15.10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12 214 2,'0'0'28,"0"0"-1,-16-6 4,16 6-14,0 0-2,0 0-3,0 0-3,0 0-2,0 0-2,0 0-1,0 0-1,0 0 0,0 0 0,0 0-1,0 0 2,0 0-2,0 0 0,0 0 0,12 14 0,-12-14 0,14 5-1,-14-5 1,25 7-2,-11-6 1,7-1 0,-3 0 0,7 2-1,-2-4 1,3 2 0,1-1-1,2 4 1,-2-2 0,4 2-1,-1 2 0,-1-4 1,-1 3-1,-2-2 0,-2 2 0,-2-2 0,-3-1 0,1 1 0,-2 1 0,-5-2-1,1 5-3,-14-6-18,0 0-13,9-19-1,-13 4-1,-14-8 0</inkml:trace>
  <inkml:trace contextRef="#ctx0" brushRef="#br0" timeOffset="842">407 63 10,'0'0'25,"0"0"2,0 0 1,-16 3-15,16-3-1,0 0 1,0 0-2,0 0-1,0 0-2,0 0-1,0 0-3,0 0 2,0 0-3,0 0 1,13 7-2,-13-7 1,21 11-1,-8-3-1,5 2 1,1-3-1,2 2-1,0 2 1,-2 1-1,-3-3 1,-2 1-1,-14-10 0,20 16 0,-20-16 0,0 0 0,15 14 0,-15-14 0,0 0 0,0 0 0,0 0 0,0 0 0,0 0 0,0 0 0,0 0 0,12 14 0,-12-14 0,0 0 0,0 0 0,0 0 0,0 0 0,1 13 0,-1-13 0,0 0 1,-4 13-1,4-13 0,0 0 0,-22 21 0,9-10-1,0 5 1,-5-2 0,1 6 1,2 1-1,-2-1-2,8 6-4,-11-10-31,23-3 3,-3-13-4,0 0 1</inkml:trace>
  <inkml:trace contextRef="#ctx0" brushRef="#br0" timeOffset="2824">1204 23 50,'16'0'33,"-16"0"1,0 0 0,13-5-23,-26-7-2,13 12-2,-29-7-2,9 7-1,-9 1-1,1-1-1,-2 0-1,2 3 1,2 0-2,6 0 1,4-2-1,3 2 1,13-3-1,0 0 1,0 0-1,0 0 0,0 0 1,0 0 0,0 0 0,0 0 0,0 0 0,0 13 0,0 0 0,1 8 0,1 2 0,-1 6 1,-1 2-1,3 3 0,-3 1 0,0-1 0,3 0 0,-1 1 0,-2 0 0,8 3-1,-8-3 1,9-2-1,-5 2 1,2-6-2,-3-3 1,-3-5-2,0-7-1,0-14-4,0 0-32,-13-23 1,13 5-1,-9-8-1</inkml:trace>
  <inkml:trace contextRef="#ctx0" brushRef="#br0" timeOffset="3307">1158 320 44,'0'0'32,"-17"-3"2,-2 6-3,-10 3-18,1-2-42,-1-4-2,2-3-1,-2-3-2</inkml:trace>
  <inkml:trace contextRef="#ctx0" brushRef="#br0" timeOffset="3994">1238 519 57,'-10'-13'35,"10"13"0,0 0 0,13-22-22,6 25-4,-19-3-3,33 7-1,-16 0-1,5 6-1,-7 0-1,1 6 1,-8 2-2,-3 2 0,-10 2 0,-3-2 0,-6 1-1,-3 3 1,-3-3-1,2-2 0,2-2 0,3-4 1,5-3 0,8-13 0,4 18-1,11-17 1,5-1 0,7-1 0,5-1-1,3-2-2,3 3-2,-12-10-31,15 10-4,-11-11 0,5 4-3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9:43.6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388 430 16,'0'0'28,"0"0"0,0 0 3,7-24-14,-7 24-3,2-19-1,-2 19-2,-2-23-1,2 23-1,-5-32-2,5 32 0,-12-31-1,12 31-2,-22-27 0,9 21-1,-7 2 0,3 8-1,-5 8 0,0 4 0,2 7-2,2 6 1,3 3 0,4 2-1,8 0 0,6-4 0,6-4-1,4-6 1,6-10-1,0-5 0,4-10 0,-1-10 0,-2-6 1,-1-5-1,-3-3 1,-5 2 0,-2 2 1,0 5-1,-8 7 1,-1 13 0,0 0 1,0 0-1,-12 33-1,5-1 1,4 3 0,-5 5 0,2 4-1,0 1 0,2-6 0,1 0 1,0-8-1,1-9 1,2-2-2,0-20 0,0 21-2,0-21-2,0 0-7,-4-13-27,13-2 0,-9-8 1,7 4-2</inkml:trace>
  <inkml:trace contextRef="#ctx0" brushRef="#br0" timeOffset="670">578 264 80,'-7'-16'37,"7"16"-1,-6 14-6,12 17-22,-15-2-3,9 17-1,-6 5-1,3 5-1,-1-2-2,2-4 1,-1-8-1,1-6 0,2-8-1,-2-12 0,2-16-1,0 0 1,0 0-1,0 0 0,13-16 1,-4-3 0,5 0 1,2-1 0,5 1 1,2 6 0,3 3 1,-2 9-1,1 6 0,-2 10 1,-7 5-1,-4 6 0,-11 2-1,-7 2 1,-10-4 0,-7-1-1,-6-5 0,-3-10-1,2-1-1,-2-12-4,16 9-17,-1-22-15,12 1 1,5-8 0,11-1 0</inkml:trace>
  <inkml:trace contextRef="#ctx0" brushRef="#br0" timeOffset="1138">873 319 59,'0'0'36,"2"-16"0,-2 16 0,0 0-15,-5 16-15,10 7 0,-7 2-2,2 14-2,-1 1 0,1 9 0,-2-1-2,1-2 1,-2-1-1,0-7-1,2-6 0,-5-12 0,1-7-1,5-13 0,0 0 0,-8-17 0,14 2 1,2-7 0,5-1 1,8 2 0,2 0 1,6 5 0,0 6 0,1 10 0,-5 5 0,-4 9 0,-3 5 0,-7 7 1,-9 1-2,-7 4 1,-9-1 0,-6-2 0,-5-5 0,-5-9-2,-5-4 0,-3-11-1,5 2-6,-12-16-29,20-3 0,1-6 0,8-2-2</inkml:trace>
  <inkml:trace contextRef="#ctx0" brushRef="#br0" timeOffset="1997">786 92 37,'9'-18'31,"-9"18"2,-1-20 0,1 20-17,-12-19-4,12 19-2,-28-16-4,11 12 0,-12-2-2,2 5-1,-8-5 0,0 6-1,-4-3 0,-3 6 0,-1-3 0,3 6 0,1-5-1,5 5 0,-1 1 1,4 0-1,2 5 0,3 1 0,0 2-1,3 0 1,-3 3-1,1 2 1,-1 0-1,3-1 0,4 1 1,1 1 0,3 0-1,1 1 0,2-3 1,5 4-1,2-1 0,1 1 1,1 0-1,5-3 0,-7 2 0,5-2 0,-3 0 0,1 2 0,2 1 0,0-1 0,0-2 0,1 6 0,3-2 0,-1 0 0,-1 1 0,5-2 1,-3-1-1,2-4 0,-2 3 0,5-1 0,-2-1 0,2 2 0,1-3 0,-1 1 0,2-1 0,1 1 0,0 0 0,2 1 0,2-1 0,1-3 1,2 3-1,1 0 0,2-2 0,1 2 0,2-5 0,-2 4 0,3-2-1,3 2 1,2 0 0,-1-1 0,0-1 0,1-3 0,-1-4-1,1-1 1,-1 1 0,0-6 0,1 0-1,1-2 1,1 1 0,2-2 0,0 3 0,2-2 0,-1-1 0,2 0 0,-2 0 0,2-3 0,-2 0 0,2-1-1,-4-3 1,-2-2 0,6-3 0,-6-5 0,1-5 0,-2-5 0,-1-9 0,0-5 0,-5-8 0,0-5 0,-7-3 1,-2-10-1,-7-2 0,-5-1 0,-9 1 1,-11-2-1,-10 4 1,-11 5-1,-16 3 1,-11 11-1,-10 7 1,-11 10-1,-2 9-2,-6 2-4,12 24-17,-1-7-16,16 16 1,14 3-3,18 10 1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8:59:52.06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318 7 65,'0'0'36,"-13"-9"0,-1 9 0,14 0-25,-22 9-4,4 0-2,-12-8-1,1 5-1,-6-3-1,5 0-2,1-3 0,7-3-1,9 2 1,13 1-1,0 0-1,17-6 2,2 7-1,3 1 1,-2 2 1,-1 6 0,-6 4 1,-4 6 0,-9 5 0,-2 7 1,-2 3-1,-3 9 0,-3-2 0,2 4-1,0-4 0,3-3 0,1-2-1,4-9-1,4-5-1,1-8-1,8-2 0,-13-13-1,26 4 0,-13-10 1,4 0 0,-4-1 2,-13 7 0,22-10 2,-22 10 1,0 0 0,0 0 1,-19 17-1,-3-9 0,-4 3-1,-7-5 1,-2 0-2,1-1-2,-1-8-4,17 10-21,-3-16-11,21 9 1,-5-17-1</inkml:trace>
  <inkml:trace contextRef="#ctx0" brushRef="#br0" timeOffset="656">590 45 78,'-2'-20'38,"2"20"0,-6-25-4,6 25-23,0 0-4,0 19 0,-5 1-2,2 15-2,-2 8 0,0 6-1,-2 6-1,0 1 0,1 0 0,0 0 0,0-5-1,1-3 0,-1-10 1,4-3-1,0-6-1,2-10 0,0-1-1,0-18-1,0 0-3,0 0-8,15-18-26,-9-4 1,7 3 0,-1-10-1</inkml:trace>
  <inkml:trace contextRef="#ctx0" brushRef="#br0" timeOffset="1061">900 196 75,'0'0'37,"16"-6"-1,-16 6 1,0 0-28,-13 4-3,-8 2-2,-10-3-2,-8 0 0,-3 1-1,-3 1-2,3 1 0,0-4-4,20 16-10,2-9-23,20 4 1,0-13-2,26 26 2</inkml:trace>
  <inkml:trace contextRef="#ctx0" brushRef="#br0" timeOffset="1295">899 364 88,'0'0'35,"3"20"3,-9 5-9,-19-18-22,2 5-2,-13-8-1,-3 4-1,-6-5-1,2-2-2,3 0-3,-2-12-16,22 8-19,6-6 1,14 9-3,8-16 2</inkml:trace>
  <inkml:trace contextRef="#ctx0" brushRef="#br0" timeOffset="1794">1296 71 77,'0'0'39,"-4"-16"-1,4 16 0,0 0-28,8 14-4,-11 6-1,5 15-1,-11 5-1,8 8-2,-6 4 1,-2 5-1,0-6 0,0-5 0,1-7-1,-1-13-1,6-5-2,3-21-1,-4 19-3,-6-34-22,10 15-11,7-35 1,4 12-1</inkml:trace>
  <inkml:trace contextRef="#ctx0" brushRef="#br0" timeOffset="2075">1264 121 48,'-6'-16'34,"6"16"0,-4-19 0,4 3-22,14 12-1,-14-10-3,18 12-2,-5-6-2,9 8-1,-2 3-1,7 3 0,-3 1-1,0 5 0,-1 0 0,-5 2 0,-5 2-1,-9 0 0,-8-1 0,-8-2 0,-4 2 0,-3 1 0,-1-3 0,3 0 0,4 0 0,8 3 0,10 3 2,3 2-2,10-2 2,-1 7-2,2-1 1,1 3 0,-2-2-1,-8-1-1,1 1-2,-11-26-12,14 32-23,-14-32 1,26 16-2,-13-19 2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0:01.2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274 225 16,'0'0'28,"-17"7"3,17-7 1,-16 13-13,16-13-6,0 0 0,-19 0-2,19 0 0,0 0-4,0 0-1,0 0-1,0 0-1,0 0-1,26 0 0,-13-8 0,4 0 0,1-2-1,3 0 0,-4 0 0,1 1-1,-5 0 1,-13 9-1,13-1 0,-13 1-1,0 19 1,-9-2-1,2 8 1,-2 5 0,-1 4-1,-3 6 1,3 1 0,0-2 0,1-3 1,2-3-2,0-5 1,3-5-1,1-8 0,3-15-2,-2 17-2,2-17-4,0 0-22,12-16-10,4 6 0,-6-9 0</inkml:trace>
  <inkml:trace contextRef="#ctx0" brushRef="#br0" timeOffset="390">421 402 77,'0'0'34,"-18"-8"2,-2 3-9,0 12-21,-6-1-3,-2 2 0,-6 3-4,-3-9-17,5 7-15,4-7-2,6-2-1,6-6-1</inkml:trace>
  <inkml:trace contextRef="#ctx0" brushRef="#br0" timeOffset="827">306 90 58,'0'0'35,"-16"-14"0,1 2-4,15 12-14,-28-7-9,28 7-2,-36 7 0,17 5-1,-7-1-2,5 10 0,-2 2 0,1 6 0,2 4-2,4 3 0,2 3 0,1 1 0,0-1-1,4 3 1,1-2 1,3 1-2,4-2 0,2 0 1,4-6 0,5 2-1,4-2 0,5-5 0,5-1-1,6-3 1,3-4-1,8-3 0,3-5 1,4-6-1,-1-9 1,5-10-1,-6-7 1,0-15 0,-3-15-1,-9-13 1,-5-10-1,-12-6 1,-8-4-1,-10 2 1,-15 3 0,-13 10-1,-11 12 2,-12 16-1,-7 15 0,-4 12 0,3 13-3,-4 5-8,24 18-27,1-1 0,19 11-1,7-4-1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0:02.9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157 217 61,'0'0'36,"-18"-23"-2,18 23-7,-23-5-11,23 5-10,-29 18-1,13 3-2,-1 2 0,1 7-2,-2 2 0,5-2 0,8-3-1,3-2 0,5-7 0,-3-18 0,17 18 0,1-26 0,-4-6-1,7-8 2,-6 0 0,3-4 0,-4-3 1,-1 7 0,-4 1 0,-9 21 1,12-20-1,-12 20 1,1 13-1,-1 8 0,0 5 0,0 1-2,3 6 0,-2 0-2,5 5-5,-10-15-22,20 0-9,-16-23 0,27 7-3</inkml:trace>
  <inkml:trace contextRef="#ctx0" brushRef="#br0" timeOffset="343">310 307 69,'4'-13'35,"-4"13"-1,2 16 0,2 13-27,-1-9-4,3 4-1,-6-2 0,0 2-2,0-5 0,0-19-1,-9 14 0,9-14-1,-13-24 1,12 4 0,-2-8 2,10 0 1,-1-5 0,11 4 2,-1-1 0,7 11 0,-1 3 1,6 9-2,-5 1 0,1 9 0,-3 4-1,-4 8-1,-2 3 0,-5 7 0,-5 2-1,-3 2 1,-4 1-1,-6-1-2,2-1-1,-10-10-5,15 6-22,1-24-8,0 0 0,0 0-1</inkml:trace>
  <inkml:trace contextRef="#ctx0" brushRef="#br0" timeOffset="765">752 291 79,'0'0'37,"3"-24"-1,-3 24-1,-2-20-30,2 20-2,-21-6 0,5 10-1,-2 6-1,-2 5-1,-2 11 0,2 4-1,5 4-1,4-1-2,8 5 1,3-11-1,12 2 1,-2-12 0,10-7 1,-1-12 2,3-8 2,-1-10 0,-3-11 1,5-5 1,-7-16-1,4-1 2,-7-9-1,0 6 0,-4-3-1,-2 13 0,0 3 0,-5 15-1,-2 12 0,0 16-1,-5 24 0,4 9 0,1 10-1,0 5 0,3 6 0,1 2 1,3 0-1,2-11-1,8-11-2,-2-24-12,18-8-24,-7-20-1,12-6 0,3-25-2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0:13.3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17 117 46,'0'0'31,"0"0"3,-21 2-1,21-2-22,0 0-2,0 0 0,0 0-2,0 0-2,0 0-1,0 0-1,0 0 0,0 0 0,0 0 0,21 7-1,-8-9 0,5 4 1,-1-4-1,10 2 0,3 0 0,5 2 0,5-4 0,0 2 0,3 0-1,1 0 0,-4-1 0,-1 1 0,-11-2 0,-1 4-1,-10-1 0,-2-1-1,-15 0 0,0 0-2,0 0-2,0 0-7,0 0-27,-25-11-1,25 11 1,-26-18-1</inkml:trace>
  <inkml:trace contextRef="#ctx0" brushRef="#br0" timeOffset="546">316 3 30,'0'0'32,"0"0"1,0 0 1,0 0-14,0 0-9,0 0 0,0 0-3,0 0-2,0 0-2,0 0 0,22-5 0,-9 7-1,7 2 0,-1-1 0,6 4-1,-6-1 1,6 6-1,-6-5 0,-1 4-1,-18-11 0,20 23 0,-20-7 0,-7 2-1,-3 1 0,-8 3 0,-3 1 0,-5 4-1,4 2 0,-11-8-8,18 8-24,-9-16-6,13 5 0,11-18-2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1:27.58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155 35 48,'0'0'33,"-10"-22"2,10 22-1,-9-13-22,9 13-2,-13 9-1,10 7-3,-7 0-2,1 11-1,-7 1 0,5 11 0,-7 2-2,2 7 1,3 0-1,2 7 1,1 0-1,5 1 0,5-1 1,5-2-1,-1-4 0,9-4 0,1-4 0,2-5-2,-1-7 1,1-7-3,1-1-2,-17-21-14,22 9-19,-22-9 1,22-13-3,-14-10 3</inkml:trace>
  <inkml:trace contextRef="#ctx0" brushRef="#br0" timeOffset="499">298 303 68,'-13'-11'36,"0"8"-2,13 3 1,-23 13-27,16 4-4,-6-1 0,5 9-1,1-2 0,7 8-1,4-5-1,5 6 0,3-3 0,2 0-1,-1-3 2,0 0-2,-6-1 0,-7-2 0,-7-3 1,-7-7-2,-5 0 1,-4-7-2,1 0-1,-7-13-9,16 5-25,0-14 1,13 16-1,12-29 1</inkml:trace>
  <inkml:trace contextRef="#ctx0" brushRef="#br0" timeOffset="780">368 350 71,'0'0'36,"-3"13"0,-8 13 0,10 19-28,-6-6-4,5 8 0,-2-5-1,4-2-1,3-8-1,1-6-1,2-10 1,-6-16-2,26-3 0,-13-13 0,3-10 0,-3-7 0,3-6 1,-1-2 0,-2 3 0,-3 5 1,-5 3 0,1 8 1,-6 22-1,0 0 2,0 0-2,3 40 1,-6-3-1,5 5 0,2 6-1,-3-3-2,8 5-7,-12-16-28,16-8 0,-13-26 0,26 6-2</inkml:trace>
  <inkml:trace contextRef="#ctx0" brushRef="#br0" timeOffset="1139">657 67 55,'-4'-19'36,"4"19"0,-5 13-1,5 29-10,-1-4-20,2 14-2,-1 3 0,5 12-1,-8-3-1,4-3 0,-2-8-1,-1-10-1,1-10 0,-2-13 0,0-7-1,3-13 0,0 0 1,-6-26 0,9 6 0,3-3 1,3-1 0,4-2 1,1 3 1,4 7 0,-1 6 0,2 13-1,-6 6 1,-3 12 0,-7 5-1,-3 9 0,-4 0 0,-8 0-2,-5 0 0,-5-12-2,3 0-5,-19-21-29,21-5 1,-3-19-2,10 0 1</inkml:trace>
  <inkml:trace contextRef="#ctx0" brushRef="#br0" timeOffset="1732">1003 330 72,'-11'-21'36,"11"21"-1,-19-7 1,19 7-28,-23 14-2,8 7-2,-7 3-1,5 10 0,-3 4-1,4 5-1,3 1 0,10 1-2,7-5 0,2-5-2,14 6-7,-8-21-27,18-3 0,-4-15 0,6-1-1</inkml:trace>
  <inkml:trace contextRef="#ctx0" brushRef="#br0" timeOffset="1966">1165 401 68,'0'0'36,"-17"-19"-2,4 26 2,-9-3-27,9 14-5,-11 6-1,5 7-2,-2 4 0,4-2-3,13 3-1,-1-7-1,10-3 0,-2-10 0,11-5 0,-1-14 0,6-5 2,-3-12 3,0-10 1,1-1 3,-7-8-2,6 9 3,-7-7-1,1 11-1,-7 3 1,-3 23-1,0 0-1,0 0 0,4 26-1,-7 3 0,2 9-1,1 2 1,-3 1-1,3 1-3,4-6 1,-1-7-6,13 3-20,-16-32-11,22 9-1,-22-9 0</inkml:trace>
  <inkml:trace contextRef="#ctx0" brushRef="#br0" timeOffset="2387">1361 357 69,'0'0'35,"-23"12"-1,11 9-8,-10-9-18,18 10-2,-3 1 0,10 7-2,-3-2-1,8 1-1,1-4 0,1-2-1,-4-3-1,-3-1 0,-3-19 0,-12 20-2,12-20-3,-33 5-19,33-5-11,-25-7 0,25 7-1,-1-27 1</inkml:trace>
  <inkml:trace contextRef="#ctx0" brushRef="#br0" timeOffset="2668">1451 514 67,'0'0'35,"27"-10"1,-18-3 0,24 5-25,-18-12-4,6 13-1,-8-8-2,0 5-1,-13 10-1,5-16-1,-5 16-1,-28 0 0,4 6 0,-3 7 0,1 10-1,-1 5 1,5 4 1,11 4 0,3 0 0,11-2-1,10-3 0,5-9-2,6-4-2,-5-24-24,14 1-9,-5-19-1,4-5-2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1:31.3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79 206 72,'-2'-31'36,"3"14"0,-4-7-5,3 24-23,6-13-2,-3 26-1,-8 8-2,5 17-1,-4 6-1,-3 8 1,0 4-2,-2 6 1,-3-6 0,1-5-1,1-10 1,1-11-2,3-8 2,2-9-1,4-13 0,0 0 0,0 0 0,5-19 1,9 0-2,3-1 2,3-2-1,5-3 0,1 5 0,0 1 0,-3 7 0,-2 8 0,-4 7 0,-17-3 0,18 32 0,-18-9 0,-5 5 0,-5 1-1,-3 0 1,-4-2-1,-2-5 0,-6-9-2,8-2-4,-14-16-28,31 5 0,-22-33-2,22 9-1</inkml:trace>
  <inkml:trace contextRef="#ctx0" brushRef="#br0" timeOffset="515">365 60 77,'0'0'37,"0"0"-1,6 18 0,-6-1-30,3 18-2,-6 7-1,5 11 0,-4 8-2,1 11 0,-2-2 0,0-3 0,-3-10-1,2-9 0,-1-13 0,4-6-1,-2-13 1,3-16-1,0 0 1,0 0 0,4-29-1,5 6 1,3-1 0,2-3 1,2 0-1,7 3 1,-2 3-1,0 7 0,0 6 1,-4 8-1,-2 8 1,-7 11 0,-5 4-1,-4 6 0,-8 2 0,-5 1-1,-1 0-1,-7-7-2,6 2-5,-17-25-28,16-2-1,-2-21 0,7-2 1</inkml:trace>
  <inkml:trace contextRef="#ctx0" brushRef="#br0" timeOffset="1092">763 31 69,'0'0'35,"6"-21"1,-6 21-8,17-13-16,2 19-3,-19-6-2,35 13-2,-12 0-1,3 12-1,2 6-1,-1 7-1,1 4 1,-6 6-1,-3 6-1,-3 2 1,-12 5-1,0 2 0,-11 2 0,-6 1 0,-10-3 1,-12 3-2,-10-8 0,-13-7-4,4 9-16,-16-31-18,2-1 0,-1-15-2,6-12 0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1:40.7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254 351 50,'-1'-14'35,"1"14"0,0-16 0,0 16-16,0 0-7,0 0-3,0 0-2,1 32-2,-4-8-1,3 15 0,-3 2-1,3 11 0,-4 4-2,5 2 1,-3-5-1,2-6 1,-3-8-2,1-10 0,1-4-1,1-25-1,1 20-4,-1-20-15,-3-20-17,6-2-2,10 1 2,-4-11-2</inkml:trace>
  <inkml:trace contextRef="#ctx0" brushRef="#br0" timeOffset="297">366 402 55,'0'0'36,"0"0"0,-9 13-1,9-13-10,0 42-18,-1-10-2,5 13-2,-1-2-1,4 3 0,5-4-2,2-7 0,5-6 0,0-9 0,7-8-1,-2-12 1,-2-10 0,1-9 0,-2-14 0,-6-14 1,-6-8 0,0-4-1,-13-2 2,-5 9 0,-4 7 0,-9 13-1,-1 16 0,-5 19 0,-3 16-1,-7 9-2,7 14-9,-9-9-27,15 0 1,5-11 0,11-2-2</inkml:trace>
  <inkml:trace contextRef="#ctx0" brushRef="#br0" timeOffset="718">716 240 68,'-3'-15'38,"3"15"-1,0 0 1,-1 20-21,-4 9-11,5 21-1,-2 2-2,-1 13 0,-2 2-2,1 1 0,2-6-2,-3-10 1,0-11-1,0-17 0,-1-6-1,6-18 1,0 0-1,-10-24 1,13 3 0,4-8-1,4-2 2,5 2 0,5 3 0,0 5 1,5 3 0,-3 15 0,-1 6 0,-2 13 0,-9 7 0,-4 6 0,-11 3-1,-5 1 1,-9-2-1,-5-5 0,-1-6-2,-5-8-1,8 1-9,-6-16-26,27 3 2,-19-26-1,23 6-1</inkml:trace>
  <inkml:trace contextRef="#ctx0" brushRef="#br0" timeOffset="1170">983 284 81,'0'0'37,"0"0"0,13 37 1,-13-7-31,8 16-2,-8 7-1,5 5-1,-10 2-2,2-2 0,-2-3-2,-4-13 0,0-8-1,-1-16 0,10-18 0,-16 6-1,16-6 1,-3-29 0,12 6 0,7-3 1,3-1 1,7 3 1,3 6 0,0 9 0,-2 6 1,4 15 0,-10 3 0,-6 13 0,-7-1 0,-8 4 0,-10-2-1,-7-5 1,-12-3-2,-6-10 0,-2-3-2,-7-14-4,17 9-22,-8-19-11,13 3 2,5-6-3</inkml:trace>
  <inkml:trace contextRef="#ctx0" brushRef="#br0" timeOffset="1903">1091 124 36,'3'-21'31,"-3"21"2,-4-21-1,4 21-14,-16-25-6,16 25-2,-31-20-3,8 14-1,-12-6-1,1 8-2,-13-5 1,1 8-2,-9-3 1,1 4-1,-4-2 0,1 7 0,-4-4 0,1 5-1,4 1 0,-1 2 0,5 1 1,5 3-2,7-2 1,6 5 0,3-1-1,2 2 1,6-1-1,-1 3 1,5 3-1,3-1 0,-2 4 0,4 3 1,1-2-1,1 0 0,2 3 0,3 1 0,1-2 0,3 2 1,0-1-1,3 0 0,2-2 0,-1 1 0,2 1 0,-1-2 0,0-5 0,1 1 0,-1-2 0,2-1 1,2 0-1,6 3 0,3-1 0,4 3 1,4-2-1,5 2 1,2 1-1,2 0 1,2-2-1,-3-2 1,4 1-1,0-3 0,1-1 1,3 2-2,2-1 1,-1-3 0,2 1 0,-1-4 0,2-1-1,1 0 1,-1-3-1,5-1 1,0-6 1,4-3-1,0-6 0,3-1-1,0-8 2,0-3-1,-1-11 0,-7-6-1,3-4 1,-8-6-1,-5-10 1,-2-10-1,-5-11 1,-8-2-1,-9-4 1,-10 0 0,-7 3 0,-11 3 0,-14 10 1,-14 9-2,-14 15 1,-15 10-1,-8 11-1,-14-1-8,17 21-24,-9-7-5,15 5 0,8 5-2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1:48.5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299 84 37,'12'-13'31,"-12"13"3,15-3-10,-15 3-4,0 0-3,0 0-3,0 0-5,-31 9-2,12 6-2,-11-5-2,-1 3-1,-4-1 0,3 0-1,1-5-1,6-1 0,9-2-1,16-4 0,0 0 0,0 0 0,25-6-1,-5 0 1,-1 1 1,2-1 0,-3 1 1,-4 5 0,-14 0 0,12 14 1,-12 3 1,-1 11-1,-5 4 0,-2 9 0,1-1 0,0 7-1,-1-1 0,3-5 1,-1-5-3,3-5 1,4-4-2,1-10 0,6-2-1,-8-15-1,21 12 0,-21-12 0,27-5 0,-27 5 2,23-8 1,-23 8 1,13-8 2,-13 8 0,0 0 0,0 0 1,-26 13-1,7-5 0,-8-5-1,-2-2 0,-6-1-1,-1 0 0,8 0-2,-6-9-12,34 9-22,-17-7-1,17 7 0,13-6-1</inkml:trace>
  <inkml:trace contextRef="#ctx0" brushRef="#br0" timeOffset="874">637 61 58,'-4'-19'35,"4"5"1,-4-2 0,4 16-21,0-13-4,0 13-3,0 13-2,0 11-2,-3 5 0,-2 15-1,-1 6-1,-1 12 0,-2 2-1,3 5 1,-2-5-1,0 0 0,1-10-1,4-4 2,-2-13-2,3-6 1,0-9-1,1-9 0,1-13-2,0 0-1,0 0-2,0 0-7,26-19-26,-20-3-1,10 6 1,-6-8-2</inkml:trace>
  <inkml:trace contextRef="#ctx0" brushRef="#br0" timeOffset="1342">933 233 66,'0'0'35,"15"1"0,-15-1 1,0 0-27,0 0-1,-27 10-3,-4-7-2,-5 2 0,-7-4-1,-3 2-1,2 0-1,2-3-1,9 6-1,2-12-6,31 6-23,0 0-5,5 19 1,12-15-3</inkml:trace>
  <inkml:trace contextRef="#ctx0" brushRef="#br0" timeOffset="1545">904 366 72,'3'13'37,"-3"-13"-2,-21 24-2,-3-24-22,4 15-4,-17-7-2,2 4-2,-6 0-1,2-5-2,7 2-2,-3-15-13,19 9-22,16-3 1,-6-13-2,6 13 0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1:50.8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201 23 68,'0'0'37,"-2"-26"-1,2 26 1,0 0-26,0 0-2,-4 18-3,3 15-2,-8 5-1,5 13 0,-5 5 0,3 7-1,-1 0-1,-1-5 0,3-6 0,1-7-1,0-11 0,-1-9-2,3-7-1,2-18-2,2 19-6,-2-19-28,0 0 2,5-13-2,8 10 1</inkml:trace>
  <inkml:trace contextRef="#ctx0" brushRef="#br0" timeOffset="296">330 521 69,'-16'9'36,"3"-1"0,-8-7 1,-8 6-26,-3-9-5,-2 4-1,-8-6-2,4 0-4,6 8-7,-2-13-29,12 3 1,5-1-3,17 7 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0:58.91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58 38 76,'-9'-23'36,"9"23"0,-10-17 1,10 17-29,6 14-2,-5 12 0,-4 0-3,3 13 1,-1 7-2,0 9 0,-1 5 0,-2 5 0,-1 0 0,0 0-1,-1-3 1,1-6-1,0-8 0,0-5 0,1-8 0,4-9 0,0-7-1,3-6 0,-3-13 1,10 16-1,-10-16 1,16 9-1,-16-9 1,23 5-1,-8-3 0,3 2 0,4-2 0,0-4-2,1-2-1,-4-6-4,8 5-9,-18-21-23,10 7-1,-12-14 0,3 7-1</inkml:trace>
  <inkml:trace contextRef="#ctx0" brushRef="#br0" timeOffset="375">265 436 56,'0'-16'35,"0"16"2,-7 16-3,5 11-12,-9-1-17,11 10-1,-4 0 0,6 6-2,1-1 1,5-2-2,2-9 1,4-7-1,2-10 0,3-8 0,-2-11 0,2-9 0,-1-6 0,-7-7-1,-2-4 1,-5-5 0,-8 1-2,-5 3 1,-7 6-2,-5 6 1,-3 11-2,-10 4-2,12 22-16,-12-8-16,13 8 1,-1-4-3,22-12 2</inkml:trace>
  <inkml:trace contextRef="#ctx0" brushRef="#br0" timeOffset="827">638 527 79,'0'0'36,"-21"-19"-3,21 19 3,-36-10-29,16 14-2,-11 2 0,5 7-2,-3 6-1,3 8 0,7 4 0,3-1-3,12 3 0,4-5-1,10-4 0,5-6 0,5-10 0,3-8 0,3-3 1,0-11 1,-2-6 0,0-3 1,-6-2 1,-1 5 0,-4-1 0,-3 6 0,-10 15 1,0 0-1,0 0 0,16 30 0,-16 5-1,4 8 1,-4 10-1,0 11 0,0 3 0,-1 2 0,-3-4-1,-4-4 0,0-9 1,-10-10-1,4-9-1,-6-14-1,1-12-2,-7-20-2,10 6-11,-10-31-22,20-2 1,-3-17-2,16 0 2</inkml:trace>
  <inkml:trace contextRef="#ctx0" brushRef="#br0" timeOffset="1280">811 457 59,'18'-8'38,"-18"8"-1,19 16 2,-19-1-12,7 24-22,-6 6 1,2 12-3,-6 1 0,5-5-4,-2-2-2,-9-22-7,16-2-22,-7-27-6,-3-20 0,2-21 0</inkml:trace>
  <inkml:trace contextRef="#ctx0" brushRef="#br0" timeOffset="1670">1214 530 57,'0'0'36,"-14"5"0,1-5 0,6 19-12,-15-13-19,4 8-1,-5-1-2,1 5 1,-4 1-1,8 2 0,2 4-1,7 2 1,12-1-1,7 2 1,7-4-1,4 0 0,0-6 0,5-6-1,1-6-2,-4-11 0,3 2-4,-13-20-16,13 10-16,0-7 0,4 1-3,1-5 1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5:28.14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19 353 52,'0'0'34,"0"0"-2,0 0 2,-16-14-22,21 27-1,-5-13-3,-5 25-2,2-6-1,3 12-1,-1 2-1,4 7-1,-2 2 0,1 2-2,-2-3 0,4-7-2,-1 1-2,-3-35-15,1 22-18,-1-22 2,13-15-3,-8-8 1</inkml:trace>
  <inkml:trace contextRef="#ctx0" brushRef="#br0" timeOffset="265">151 352 67,'2'31'34,"-4"-5"-1,10 12 0,-16-4-26,14 10-3,-7-9-1,1-1-2,-3-9-1,-2-11-1,5-14 1,0 0-1,-13-12 0,7-8 2,4-6-2,0-7 2,2-2 0,6 3 1,0-2 1,5 9-1,1 5 1,5 10 0,-4 8 0,8 15-1,-5 8-1,0 8 1,-5 5-2,-1 1 0,-4 2-1,-1-8-1,-5-4 1,0-25-3,-9 14 1,9-14-1,-9-23 1,5-3 0,4-1 0,3-5 3,3-2 0,5 7 3,-1-1-1,5 12 2,-2 4-1,6 13 1,-6 4-1,6 14 0,-5 3-1,1 10-1,-2 2 1,0 7-2,-3 0 1,-6-5-2,1 2-2,-11-14-7,12 4-27,-6-28 2,-9 14-2,9-14 1</inkml:trace>
  <inkml:trace contextRef="#ctx0" brushRef="#br0" timeOffset="811">550 304 78,'0'0'37,"0"0"-2,21 44 0,-20-14-28,11 22-1,-10 5-1,6 12-2,-4 4-1,2 4-1,-5 1 0,2-8-1,-1-7 0,-2-6-1,4-11-2,-8-14-2,11-1-8,-7-31-23,0 0 0,-15-22-2,15 0 2</inkml:trace>
  <inkml:trace contextRef="#ctx0" brushRef="#br0" timeOffset="1045">571 548 74,'4'-20'36,"13"12"-1,-5-9 0,17 17-26,-7-6-3,7 15-1,-3 2-2,0 11-2,-7 6 0,-8 10-1,-5 2 0,-9-3-2,-10 2-2,-17-18-7,5 2-26,-14-24 2,13-1-2,-9-20 0</inkml:trace>
  <inkml:trace contextRef="#ctx0" brushRef="#br0" timeOffset="1482">859 153 74,'0'0'36,"15"-2"-1,-15 2 0,6 31-26,-11-5-2,8 17-2,-6 1-1,5 13-1,-1 4-1,2 0-1,-2 2 0,2-8-2,2-2-1,-4-15-5,8 2-23,-14-27-7,11 0 1,-6-13-2</inkml:trace>
  <inkml:trace contextRef="#ctx0" brushRef="#br0" timeOffset="1716">965 413 83,'0'0'37,"12"20"-2,1 13 0,-10 1-28,8 14-4,-5 1 0,0 2-4,1-1-1,-8-21-11,5 6-22,-4-35 0,0 0-2,-3-17 0</inkml:trace>
  <inkml:trace contextRef="#ctx0" brushRef="#br0" timeOffset="1903">1014 58 82,'0'0'35,"-4"-14"-4,4 14-7,0 0-56,2 14-1,-2-14-1,7 27 0</inkml:trace>
  <inkml:trace contextRef="#ctx0" brushRef="#br0" timeOffset="2090">1167 459 68,'0'0'33,"30"-15"1,-18-1-1,11 4-24,-11-8-3,1 5-1,-6-2-2,-7 17-1,4-25 0,-4 25-1,-14-3 0,1 10 0,-6 6 0,1 8 0,0 4 0,0 4 0,2 3-1,5 3 2,6 1-2,5-4 0,8-4 1,2-5-1,4-2-1,1-8-2,4 0-1,-19-13-12,32-3-20,-19-4 1,8 4-2,-21 3 1</inkml:trace>
  <inkml:trace contextRef="#ctx0" brushRef="#br0" timeOffset="2480">1525 419 79,'0'0'35,"0"0"-2,-14 12 0,-4 0-30,1 7-1,-1 0 0,4 3 1,2-2-2,8 5 1,8-6-1,8-1 0,1-2 0,4-1 0,-1-4 0,-3 1-1,-13-12 1,9 26-2,-9-26 1,-14 27 0,-4-14 0,-1 2-1,-2-1-3,-13-12-23,8 9-7,-2-13-1,4 6-2</inkml:trace>
  <inkml:trace contextRef="#ctx0" brushRef="#br0" timeOffset="3213">44 27 95,'13'-2'40,"-13"2"0,0 0-2,0 0-33,0 15-2,0-15-2,-13 7-4,13-7-35,0 0-1,-15-22-2,12-3-1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2:01.96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397 220 59,'0'0'35,"0"0"-1,0 0 0,0 0-23,-29-7-4,15 12-1,-15-2-2,6 7-1,-7-2-1,5 0 0,2-2-1,5 1 1,5-4-1,13-3 0,0 0 0,0 0 0,0 0 0,0 0-1,0 0 1,0 0-1,9 13 0,-12 3 0,-1 0 0,-2 4 0,3-1 0,-1 1 1,2-2 0,5-4-1,-3-14 1,19 13 0,-4-10 0,2-3-1,3-3 1,2 3-1,-3 0 0,1 2 0,-7 3 0,-13-5 0,17 22 0,-17-3 1,-7 1-1,-5 3 1,-5 1 0,-5-3-1,-2-3 1,-2-4 0,0-5-1,0-8-1,7 2-2,2-16-6,17 13-27,-5-19-2,5 19 0,10-23-1</inkml:trace>
  <inkml:trace contextRef="#ctx0" brushRef="#br0" timeOffset="608">198 81 73,'0'0'36,"-20"-13"0,20 13 0,-24 13-29,11 6-1,-5-6 0,0 13-1,-3 3-1,0 7-1,4 4 0,1 5-1,3 3-1,4 7 1,4 1-1,3 4-1,5-5 0,4 1 0,5-8 0,5 1 0,6-7-1,8-7 1,8-9-1,4-9 0,5-8 1,4-13-1,1-14 1,2-14 0,-4-14 0,-6-19-1,-5-10 2,-9-3-1,-11-5 1,-16 3-1,-17 10 1,-13 7-1,-13 14 1,-14 23-1,-8 15 0,-11 8-3,2 20-10,-5-1-25,16 6-1,15-4 0,15-2-3</inkml:trace>
  <inkml:trace contextRef="#ctx0" brushRef="#br0" timeOffset="6864">1238 447 62,'-12'-23'35,"12"23"-1,-17-18 1,17 18-25,-22-2-3,7 15-1,-9-2-1,7 14-2,-8 1 0,6 11-1,-1 2-1,7 3 0,4-4-1,8-3 0,1-6 0,8-10-1,-8-19 1,24 8-1,-9-16 1,4-13 0,-1-5 0,-1-9 0,-3-4 0,-1 0 1,-2 3 0,-3 6 0,-3 2 1,-1 14-1,-4 14 1,0 0 0,0 30-1,4 5 1,-4 5-1,5 4-1,-1 5 0,0-6-2,2 1-2,-4-21-7,13 2-27,-15-25 0,25 7 0,-15-20-1</inkml:trace>
  <inkml:trace contextRef="#ctx0" brushRef="#br0" timeOffset="7254">1347 483 67,'0'0'35,"0"0"0,0 0-9,-5 46-14,2-17-7,11 8 0,-8-3-2,5 1-2,-4-2-1,-2-11-1,1-6 0,0-16-1,0 0 1,-16-19 0,14-4 0,2-7 1,2-7 1,5 0 0,2-2 1,8 4 1,-1 0 0,7 14 1,-4 2-1,1 17 0,-2 7 0,0 11 0,-3 8-2,-5 9 1,-3 5-1,-2 3 0,-4 0-1,-4-6-1,2 3-2,-8-18-4,15 8-21,-6-28-11,3 17 2,-3-17-2</inkml:trace>
  <inkml:trace contextRef="#ctx0" brushRef="#br0" timeOffset="7690">1816 538 70,'0'0'36,"0"-17"-1,0 17 1,-10-18-29,10 18-2,-13-5-1,13 5 0,-22 0-3,6 8 1,-3 2-1,2 9-1,-2 4 1,2 5-1,5 1-1,4 1 0,3 2 0,5-7 0,6-5-1,3-7 1,7-6-1,1-8 2,0-9 0,2-11 0,-1-5 1,-1-10 0,0-10 0,2-9 1,-4-9 0,-1 0 1,-4-1 0,0 10 0,-8 6 0,2 10-1,-3 9 1,-1 30-1,0 0 0,-10 17 0,5 19-1,2 11 0,1 8-1,4 10 1,2 6 0,6-2-1,6-4-1,1-13 0,5-5-3,-6-30-10,20-4-25,-14-28-1,13-9 0,-7-28-2</inkml:trace>
  <inkml:trace contextRef="#ctx0" brushRef="#br0" timeOffset="10015">2663 370 57,'8'-16'36,"-8"16"-1,5-14-1,-5 14-23,5-16-4,-5 16-1,-13-16-2,13 16-1,-31-9-1,10 9-1,-5 3 0,0 7 0,-2 2 0,2 5-1,3 2 0,9 3 0,5 0 0,9-2-1,9-1 1,4-6 0,5-5-1,4-5 1,3-6 0,-2-5 0,1-5 0,-5-6 1,-2-1 1,-1 1-1,-5 0 1,-1 6 0,-10 13 0,10-13 0,-10 13 0,-5 19 0,1 1 0,-3 12-1,1 1 0,-1 10 1,0 4-1,2 1 0,-1-4-1,4-5 1,0-2-2,1-11 1,-1-5-2,2-21-1,0 0-3,0 0-10,10-27-23,-2-9 0,6 4 0,-2-12 1</inkml:trace>
  <inkml:trace contextRef="#ctx0" brushRef="#br0" timeOffset="10498">2808 179 51,'0'0'36,"13"-10"0,-13 10-1,1 22-9,10 11-20,-17 6-3,1 13 1,-5 8-2,2 5 1,-2 0-2,-2-4 0,3-9-1,4-7 0,-1-11-1,1-9 1,3-9-2,2-16 1,0 0 0,1-16-1,6-4 1,3-8 0,5-1 0,1-1 1,4 1 1,2 6 0,-1 5 0,1 8 0,-3 13 0,-3 9 0,-3 9 0,-5 3 0,-3 4-1,-5 1 1,-7 3-1,-6-6 0,-9-4-1,-6-9 0,1-4 0,-6-12-4,9 6-8,-7-24-24,16 3 1,5-13-2,14 2 2</inkml:trace>
  <inkml:trace contextRef="#ctx0" brushRef="#br0" timeOffset="10982">3054 240 75,'0'0'36,"0"0"1,-6 22-1,3-1-30,3 16-2,-4 5 0,4 10-2,-4 6 0,1 1-1,-2-4-1,4-6 0,-4-8 0,3-10-1,-1-10 1,3-21-1,-2 16 0,2-16 1,12-13-1,-2-2 1,4-2 0,5-2 0,1 0 0,4 2 0,-3 1 1,1 3 0,0 8 0,-5 8-1,-4 9 1,-7 7 0,-3 2-1,-8 7 0,-8 1 1,-7-3-1,-6 0-1,-7-10-1,1 0-5,-13-19-26,19-4-3,-1-15-2,9-4 0</inkml:trace>
  <inkml:trace contextRef="#ctx0" brushRef="#br0" timeOffset="11809">3065 75 41,'8'-16'32,"-8"16"-1,-5-16 1,-3 2-20,8 14-3,-15-10-1,15 10 0,-29-6-3,8 4-1,-14-5 0,3 6-1,-8-2 0,-1 4 0,-2 1-1,1 1 0,-3 2-1,4 6 0,-1-1 0,3 6-1,0-1 1,5 3-1,-2-1 1,4 3-1,-2-1 1,4 2-1,0 2 1,4-4 0,0 2 0,4 5 0,0-1 0,2 2 0,6 5 0,1 0-1,2 1 1,4 1-1,1-1 0,4 0 0,0 0 0,1-1 1,2-1-1,3-2 0,1 0 0,1-3 1,1 1-1,3-1 0,3-1 0,0-4 0,3 1 0,-2 0 0,4-3 0,2-1 0,3 0-1,-1 1 1,8-2-1,0-1 1,5 3 0,3 1 0,1-3 0,0 2 0,1 1 0,1-4 1,2 2-1,-1-4-1,-1-1 1,-1-1 0,1-2 0,-2-6 0,4-1-1,3-4 1,-1-8 0,3-4 0,7-6 0,1-5 0,2-7-1,1-8 1,-2-10 0,-7-10-1,-5-7 1,-13-9-1,-10-4 2,-19-5-1,-16 0 0,-18 1 0,-16 7 0,-17 12 1,-16 9-1,-12 16 0,-11 13-2,-11-3-6,7 25-23,-7-12-8,18 6 0,18-2-2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2:24.0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472 408 37,'0'14'28,"0"-14"-4,0 0-3,0 0-2,0 0-4,0 0-3,0 0-2,0 0 0,0 0-2,0-14-2,-4 1-1,4 13-1,-9-21 0,9 21-1,-17-21 0,17 21 0,-23-16-1,8 13 1,-5 6-1,1 7-1,-7 6 1,0 8-1,0 7 0,0 5 0,4 2-1,5-1 0,4-4 0,6 1 0,10-8 0,5-6 0,10-8-1,3-10 1,5-3-1,0-8 1,1-7 0,-4-10-1,1-7 1,-6-3 0,-5 0 0,0 2 1,-5 3-1,-3 6 1,-3 11 0,-2 14 0,0 0 1,-2 26-1,0 0 0,-2 10 1,-3 3-1,2 10 0,-3 0 0,0 0 0,0 2-1,2-5 1,0-5-1,2-6 1,1-6-1,1-9 0,2-6-1,0-14 0,0 0-1,0 0-1,0 0-2,-2-20-7,2 20-21,2-39-8,4 17 3,-7-10-3</inkml:trace>
  <inkml:trace contextRef="#ctx0" brushRef="#br0" timeOffset="733">628 318 48,'-4'-19'37,"4"19"-1,0 0 1,0 0-9,-16 25-18,18 17-3,-8 4-2,1 13-1,1 1-2,0 3-1,-1-3 0,1-8-1,-3-10 0,2-12 0,3-10 0,2-20-1,-8 16 0,8-16 0,-1-13 0,2-1 0,4-5 1,0-1-1,7-1 1,1 0-1,4 0 2,5 4-1,0 3 1,4 3 0,-5 9 0,1 10 1,-4 4-1,-5 10 1,-5 4-1,-8 4 0,-8 0-1,-5 1 1,-9-5-1,-6-7 0,-2-9-1,-5-10 0,1-3-2,-3-12-2,17 10-9,-6-17-24,19 3 1,0-6-2,14 7 1</inkml:trace>
  <inkml:trace contextRef="#ctx0" brushRef="#br0" timeOffset="1529">688 128 54,'-5'-17'33,"1"2"0,-3-2 0,7 17-16,-19-32-7,19 32-2,-29-24-2,13 16-1,-13-2-1,2 9 0,-8-1-1,0 5 1,-4 5-2,-1 6 1,-5 2-1,5 4 0,-5 3-1,4 6 0,2 2 0,4 2-2,4-3 2,2 5-1,6-2 0,1 1 0,5 2 1,6-1-1,0 1 0,2-3 1,5 3-1,4-1 0,0-2 0,3-1 1,1 1-1,2-5 0,0-1 0,-1 2 0,1-7 0,0 4 0,0 0 0,3-3 1,-4-1-1,1 0 0,4 1 0,-1-4 0,2 1 0,2-4 0,2 3 0,1-2-1,3 0 1,1-1 0,2 2-1,1-4 1,4 2-1,1 0 1,2-2-1,6 1 1,2-1-1,2-1 0,5-3-1,0 2 1,2-8-1,3 2 2,0-6 0,1-6 0,1-5 0,1-8 0,-2-7 1,2-10 0,-2-13 1,-5-14-2,-8-13 1,-9-17-1,-12-10-1,-13-5 2,-15 1-1,-18 2 1,-17 9-1,-15 12 0,-10 21 0,-8 21 0,-4 25-1,-2 13-7,17 30-20,-3-5-11,19 16 0,7-1-3,11 1 2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2:48.9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332 27 57,'0'0'35,"0"0"-1,0 0 1,0 0-20,0 0-5,-17 3-3,-6 1-2,-3 5-1,-5-3-1,-4 1-1,-5-3 0,4-2-2,4 1 1,5-3-1,10 0-1,17 0 1,0 0-1,0 0 1,19-6-1,3 3 1,0 2-1,0 2 2,-3-2-1,-5 2 1,-14-1 0,18 7 0,-18-7 1,-2 25 0,-6-10 0,3 8 0,-4 3 0,4 3-1,-4 3 0,6 0 0,-2-4 0,4 2-1,1 1-1,1-7 0,4 1-2,-4-12-1,10 5-2,-11-18-1,19 20-2,-19-20 1,23 6 1,-23-6 2,28 1 2,-15-1 1,-13 0 5,22 6 1,-22-6 1,0 0 2,0 0-1,-7 15 0,-15-15-2,-2 5 0,-6-3-1,-1 4-1,-7-6-1,3 3-2,4-2-2,-4-11-11,22 10-23,13 0 0,0 0-2,0-18 1</inkml:trace>
  <inkml:trace contextRef="#ctx0" brushRef="#br0" timeOffset="858">617 27 77,'-9'-25'38,"9"25"-2,-13-3 2,17 18-30,-8-1-2,5 18-1,-7 5-1,6 9 0,-7 5-2,4 10 1,-3-3-1,2 2 0,-2-5-1,2-4 0,-1-6 0,1-6 0,2-7-1,0-11 0,2-5-1,0-16-1,2 16-1,-2-16-2,0 0-6,6-31-24,7 14-4,-5-12 0,8 4 1</inkml:trace>
  <inkml:trace contextRef="#ctx0" brushRef="#br0" timeOffset="1357">938 212 70,'0'0'36,"0"0"-1,0 0 1,0 0-28,-19 7-2,-10-6-1,-1 7-1,-7-4-1,2 3-2,-3 1 0,4-3-1,8 6-2,5-10-2,21-1-5,-22 7-23,22-7-3,0 0-1,24 9-1</inkml:trace>
  <inkml:trace contextRef="#ctx0" brushRef="#br0" timeOffset="1623">928 367 77,'0'0'37,"-14"21"-1,-11-20 0,12 9-30,-12-3-1,3 5-1,-5-3-3,1 0-1,1 1-3,-4-13-8,10 9-25,-3-12 0,6 1-1,3-3 0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2:51.1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173 52 51,'0'-14'37,"0"14"-1,1-26 0,-1 26-16,5-13-9,-5 13-2,0 0-3,13 27-1,-13-2-1,1 8-1,-2 8-1,0 6 0,-1 2 0,-1 4-1,-1-3 0,-1-1 0,-4-4 0,5-9-1,-3-5-1,2-8 0,1-3-1,4-20-2,0 16-2,0-16-5,0 0-15,10-14-13,6 9 1,-16 5 0,28-14 2,-28 14 24,28-10 8,-7 11 7,-21-1 15,22-1 15,-22 1 1,0 0 1,0 0 0,3 13-22,-25-13-6,0 7-2,-11-3-1,2 4-1,-4 0-1,0-3-5,8 9-16,-5-14-17,11 0 0,3-4-3,18 4 2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2:57.7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299 530 60,'-3'-17'36,"3"17"-1,-1-16 1,-7 3-25,8 13-2,0 0-2,0 0-2,0 0-1,-2 14 0,-4 7-1,3 9 0,-1 3 0,-1 9-1,-2 3 0,3 5-1,-1-6 0,2 1 0,-1-13-1,3-3 0,1-6-1,-5-10-1,5-13-3,0 0-10,0 0-24,13-33 0,-3 19-1,-2-15 1</inkml:trace>
  <inkml:trace contextRef="#ctx0" brushRef="#br0" timeOffset="1591">474 567 54,'-7'-19'36,"7"19"-2,0 0 1,0 0-22,0 0-5,-12 24-1,5-3-3,6 10-1,-4 6-1,4 6-1,1 1 0,6 0 0,-2-5-1,5-7 1,4-7-1,4-12 0,0-12 0,2-14 1,1-10 0,-1-12-1,-2-11 1,-2-6 0,-5-3 0,-6 4 1,-5 4-1,-5 7 0,-8 10 0,-5 11-1,-4 15 1,-5 14-2,1 10-1,-8 2-4,16 17-26,-8-9-5,14 7-1,4-11-1</inkml:trace>
  <inkml:trace contextRef="#ctx0" brushRef="#br0" timeOffset="2122">802 406 81,'6'-13'38,"-6"-2"-1,0 15-4,0 0-26,16 16-2,-19 3-1,3 14-1,-6 5-2,3 10 1,-5 5-1,-2-2 0,1-2-2,-4-5 1,3-10-1,-2-10 0,4-8-1,8-16 0,0 0-1,0 0 1,0-28 0,11 6 1,6 2 0,2-2 1,3 5 0,4 4 1,0 6 0,-1 14 0,-5 6 0,-4 12 1,-11 2-1,-3 8 0,-9 4 0,-6-6 0,-10-4 0,-6-6-1,0-7-1,-3-11-1,6 2-5,-7-23-25,18 4-4,5-9-2,11 2 0</inkml:trace>
  <inkml:trace contextRef="#ctx0" brushRef="#br0" timeOffset="2746">1193 646 50,'0'0'36,"0"-20"-1,-6 7 0,6 13-15,-16-10-13,16 10-1,-29 10-3,10 6 0,-4 5-2,1 4 0,1 7-2,2 1 0,9 2-1,4-3 0,7-3 0,7-10 0,6-5-1,2-10 2,3-8 0,3-5 1,-2-14 2,-1-4-1,-5-7 1,2 3 1,-6 0 0,2 7-1,-8 2 1,-4 22-1,0 0 0,0 0 0,9 36-1,-5-4 1,2 3-1,1 2-1,2-2 1,7-9-2,1-8-1,0-23-5,11 2-25,-11-26-5,6-1-1,-7-14-2</inkml:trace>
  <inkml:trace contextRef="#ctx0" brushRef="#br0" timeOffset="3541">841 257 50,'8'-24'33,"-16"11"1,8 13 0,-21-30-22,21 30-2,-39-22-2,13 18-2,-14-6-1,6 10-1,-10-2-1,5 8 0,-7 0-1,1 6 0,-2-1 0,0 5-1,2-1 0,2 3 0,1 1 0,2 1 0,1 1 0,5 2-1,4-1 0,4 2 0,4-1 1,3 3-1,4-1 0,2 1 1,2-1-1,3 1 0,2 0 1,-1 0-1,2 1 0,1 2 0,0 0 0,5 0 0,-1 0 0,4 2 0,1-2 0,2-2 1,-1-1-1,1-1 0,-1-2 0,1-3 0,2-1 0,-2 0 0,5 1 0,2-2 0,2 2-1,3 0 1,1 0 0,3-1 0,0 3 0,-1-3 0,1-3 0,0 3-1,0-2 1,5 2 0,2-2-1,6-1 0,2-1 2,2 5-2,2-3 1,3 1-1,-1-4 0,2 3 1,0-5 0,0 0 0,1-4-1,0-6 1,7-4 0,-1-1-1,4-4 1,2-6 0,3-3 0,0-4 1,-1-6-1,-6-6 0,-6-7 1,-5-9-1,-7-11 0,-11-5 1,-10-5-1,-10-4 0,-7 2 1,-10 0-1,-6 5 1,-12 5-1,-7 9 1,-12 1 0,-8 3 0,-9 6 0,-6 7-1,-10 11-1,1 14-1,-5 1-5,16 23-20,-7-3-13,16 9 0,8-1-1,16-5 0</inkml:trace>
  <inkml:trace contextRef="#ctx0" brushRef="#br0" timeOffset="6380">2099 706 50,'5'-14'33,"-5"14"2,0 0-2,-9-26-22,9 26-1,-9-13-2,9 13-3,-21-3-1,21 3 0,-29 16-1,14 3-1,-6 2 0,0 7 0,0 6-1,3 1 0,1-1-1,5-3 1,5-1-1,7-8 0,7 0-1,6-8 1,6-5-1,3-9 0,2-6 1,1-6-1,-2-8 0,-4-5 1,0-2 0,-5-1 0,-4 1 1,-2 4 0,-4 2 1,0 8-1,-4 13 1,0 0 0,0 0 0,-4 24 0,1-3-1,2 7 0,1 2 0,2 1-1,4 1-2,0-6-2,10 5-6,-16-31-27,23 12-1,-7-25-1,6-4 0</inkml:trace>
  <inkml:trace contextRef="#ctx0" brushRef="#br0" timeOffset="6801">2264 687 76,'-4'-21'37,"4"21"-1,-9 19-1,14 7-28,-13 0-3,8 13 0,-1-1-2,-1 4 0,1-3-1,1-5-1,0-8 0,-1-13-1,1-13 0,0 0 0,-2-18 1,2-6-2,6-8 2,0-6-1,2-1 1,4-2 0,2 4 1,7 8 0,-4 3 1,2 10-1,-3 7 1,2 12 0,-5 6 0,0 10-1,-4 4 1,-5 7-1,1 2-1,-5 3 1,-2-2-1,-2-3-2,3-2-1,-7-14-5,17 10-23,-9-24-8,0 0 1,7-13-2</inkml:trace>
  <inkml:trace contextRef="#ctx0" brushRef="#br0" timeOffset="7223">2639 750 66,'6'-16'38,"7"5"-2,-11-8 2,16 9-29,-23-7-2,5 17-1,0-22-2,0 22-1,-18-7-1,2 12-1,-3 4 0,-1 7 0,-2 6-1,0 4 0,5 7-2,1-1 1,10 4-2,2-8 1,7 2-1,4-10 0,9-7 1,3-7 0,2-10 2,4-9 0,1-9 1,-3-8 1,-1-12 0,2-10 1,-6-8 0,-5-5 0,-2-4-1,-3 5 2,-4 4-2,-1 14 1,-3 7-1,0 26-1,0 13 1,-6 29 0,6 14-1,-1 14-1,4 8 0,1 4 0,5 2-2,2-11 1,8-5-5,-6-35-13,19-3-21,-3-31-1,5-16-2,0-31 2</inkml:trace>
  <inkml:trace contextRef="#ctx0" brushRef="#br0" timeOffset="8939">3564 456 70,'-4'-27'38,"4"27"-1,-4-22 1,19 24-28,-15-2-4,0 0 0,-4 21-2,0 3 0,-5 7-2,0 6 1,2 8-2,-1 2 1,-1 0-1,3-2-1,0-5 0,2-8-1,5-2-2,-5-14-2,13 9-13,-9-25-21,13-12 0,-5-9-1,13 0 1</inkml:trace>
  <inkml:trace contextRef="#ctx0" brushRef="#br0" timeOffset="9173">3693 468 48,'4'-13'35,"-4"13"1,0 0-1,0 41-11,-4-17-19,5 12-1,-4 6-2,8 6 1,1 0-2,5 3 0,2-8 0,6-4 0,1-7-1,3-12 0,3-10 0,-1-11 1,-2-12-1,-3-13 1,-2-13 0,-4-12 0,-5-5 0,-3-1 0,-6-4 0,-6 5 0,-3 5 0,-8 18 0,-5 11-1,-4 16 0,-7 12 0,-3 10-3,5 19-6,-12-5-29,23 8 1,-1-12-1,17 0-1</inkml:trace>
  <inkml:trace contextRef="#ctx0" brushRef="#br0" timeOffset="9609">4101 323 91,'0'0'38,"0"0"-1,-5 25-10,-8-8-22,12 15-2,-6 3 0,2 10-1,-3 4 0,3 5-2,-3-4 0,6-3-1,-2-11 0,0-7 0,2-8 0,2-21-1,0 0 0,0 0 0,-7-15 1,11-9 0,3 3 1,5-7 0,2-1 1,7 6 0,0 4 0,7 8 1,-4 6 0,-2 12-1,-3 5 0,-3 13 1,-7 2-2,-5 4 1,-8 3-1,-7-3 1,-6-4-2,-5-8 0,-4-4-1,-4-17-2,8 5-7,-12-22-27,22-3 1,2-11-2,11 3 1</inkml:trace>
  <inkml:trace contextRef="#ctx0" brushRef="#br0" timeOffset="10062">4357 246 80,'0'0'38,"0"0"-2,5 15 0,-6 11-28,4 19-5,-7 3 0,1 11-1,-3 5-1,-1 1 0,-2-7 0,2-6-1,0-14-1,-1-11 0,2-7 1,6-20-1,0 0 0,0 0-1,8-15 1,2-4 0,4-3 1,7 0 0,-1 1 1,6-1 0,-2 9 0,2 4 0,-4 6 0,0 12 0,-9 7-1,-7 7 1,-5 3-1,-8 4 0,-6-1 0,-10 0 0,-5-7-1,-7-9-1,1-4-5,-18-25-24,20 0-6,-3-12-2,11-3 0</inkml:trace>
  <inkml:trace contextRef="#ctx0" brushRef="#br0" timeOffset="10873">4465 129 22,'16'0'29,"-2"-3"1,-14 3 2,27-5-16,-26-9-4,15 17-1,-20-16-2,4 13-2,-13-17-1,-3 10-3,-9-5 0,-7 1 0,-10-4-1,-3 6 0,-4-2 1,-3 5-2,-3-1 1,2 7 0,1-2-1,1 7 0,3-2 0,4-1 0,-1 4 0,4 0 0,4 1 0,-1 2-1,5 1 1,0 2 0,-2 1-1,2 6 1,-2-4-1,3 9 1,2-4 0,-1 2 0,-2 4-1,6-3 1,1 3 0,1 3-1,3-4 1,5 3-1,0 1 1,1 0-2,6 0 2,1-1-2,0-1 2,3-5-1,1 4 1,2-4-1,-2-2 0,4 2 0,-2-2 1,2 3-1,1 0 0,1 4 0,3-3 0,2 2 0,-2-1 0,5-1 0,0 0 0,0-3 0,-1 1 0,1-2 0,0 1 0,-1-1 1,4 2 0,2 1-1,1-1 1,2-1-1,0 4 0,5-5 0,0 2 0,4 0 0,0-4-1,1 1 1,4 0-1,2-2 1,5 4 0,1-2-1,4-2 1,-3-1-1,2-2 1,0-1-1,3-1 1,-3-5-1,1 0 2,2-5-2,4-2 1,4-2-1,1-2 1,12-3 0,-6-6-1,5-5 1,-4-6-1,-2-7 1,-2-6 0,-5-13 0,-9-6 0,-7-9 0,-5-8 0,-2-5-1,-2-3 2,-7-4-1,-1 1 0,-7 4 1,-2 2-1,-7 1 0,-9 11 0,-7 2 0,-12 12-1,-12 7 1,-15 6 0,-12 10-1,-11 11-2,-15 0-5,11 20-22,-17-6-7,14 4-1,8 0-3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3:55.5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399 340 53,'-12'-15'34,"12"15"-1,-13-11-2,-3-3-18,16 14-1,-17-6-4,17 6-1,-17 6-2,11 7-1,-4 0 0,6 6-2,-4 4 0,7 6 0,-2 1-1,3 2-1,-1-1 1,2-2-1,2-3 2,3-3-2,2-4 2,4-5-2,4-5 1,4-5-1,3-4 0,0-7 0,2-6-1,-4-11 1,-2-5-2,-3-6 2,-6 0-1,-6-1 1,-5 2 0,-5 7 0,-5 5 1,-4 9-1,-2 9 0,-5 4 0,-1 10-2,-7-9-3,11 21-14,-11-15-19,17 9 1,-6-7-2,9 4 2</inkml:trace>
  <inkml:trace contextRef="#ctx0" brushRef="#br0" timeOffset="530">335 636 51,'-14'-13'34,"14"13"0,-16-7-1,16 7-12,0 0-12,-22 17-3,21 8-1,-5-6-2,6 8 0,-3 2-2,8 2 0,-1-1-1,5-8 0,-1 0 0,5-6 0,2-2 0,3-5 0,1-6 0,7-6-1,-4-6 2,2-7-1,-5-7 1,1-9 0,-10-3 0,-3-2 0,-9 2 1,-7 3 0,-4 3 0,-4 7-1,-4 8-1,-4 8 0,1 6-2,-10-9-14,11 11-21,-5-7 0,10 4-1,-4-6-1</inkml:trace>
  <inkml:trace contextRef="#ctx0" brushRef="#br0" timeOffset="1201">315 203 45,'-10'-22'32,"10"22"2,0 0 0,-22-28-16,22 28-6,-17-1-3,17 1-2,-32 4-1,15 5-1,-10-6-1,2 10-1,-2 0-1,2 7 1,-1 2-2,6 6 1,2 4-2,2-1 1,4 6-1,5 0 1,0 1-1,2-2 0,3 1 1,3 2-1,-1-2 0,4 1 0,1-3 0,2-2 0,1 2 0,3-2 0,2-1-1,4-3 1,2-1 0,1 1 1,6-2-1,1-1 0,2 0 0,3-4 0,1-1 0,1-3 0,7-2 0,1-3-1,1-2 1,0-9 0,0-2 0,0-7 0,1-12-1,-1-11 1,-4-15 0,-6-22 0,-1-10 0,-8-15 0,-6-16 0,-13-2 0,-10 1 0,-14 5 0,-13 5-1,-13 18 1,-14 20 1,-6 24-1,-4 22-1,-4 14-2,9 30-9,-5-3-26,22 17 1,11-2-2,15 5-1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4:03.54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241 48 34,'16'-9'32,"-16"9"2,13-6-1,-13 6-13,0 0-7,0 0-2,0 0-3,-16 9-3,3 6 0,-11-5-2,-1 4 0,-6-3-1,5 2-1,0-5-1,4-2 0,1-3 0,21-3-2,-14-1 1,14 1 0,11-9-1,2 2 1,5 1 0,-3-1 0,2 4 1,-1-2 0,-16 5 2,19 11-1,-14 2 0,-1 7 1,-4 3 0,0 9-1,-4 6 2,-1 6-2,1-1 0,1 3 0,0-3 0,3-3-1,0-7 0,2-5-1,5-4-2,-1-11-1,7-1 0,-13-12-1,26 3-1,-26-3 2,27-9-1,-27 9 3,20-7 1,-20 7 2,0 0 2,0 0 0,0 0 1,-10 15 0,-9-10 0,-3 4-1,-4-3-1,-4 0-1,0-3-1,-4-6-2,7 1-2,-8-14-15,21 12-18,0-12 2,14 16-3,0-23 2</inkml:trace>
  <inkml:trace contextRef="#ctx0" brushRef="#br0" timeOffset="842">604 19 66,'0'0'37,"-7"-21"-1,7 21 1,-14 5-27,19 12-2,-14 4-1,9 14-1,-4 1-2,2 16-1,-5 1 0,7 9-1,-3 1-1,1-2 0,-1-6 1,2-1-2,0-6 0,1-7 1,-2-10-1,4-5 0,-2-7-1,0-19 0,1 20 0,-1-20-2,0 0-2,6-20-4,-6 20-15,12-27-15,-1 9 1,-6-10-1,6 5 1</inkml:trace>
  <inkml:trace contextRef="#ctx0" brushRef="#br0" timeOffset="1341">939 262 65,'0'0'36,"0"0"-1,0 0 2,0 0-28,-22 13-2,-8-10-1,2 1-1,-15-1-2,5 3 0,-3-3-2,3 0 0,6 1-2,6-1-1,8 1-1,5-1-3,13 13-7,0-16-24,0 0 1,13 8-2,5-4 3</inkml:trace>
  <inkml:trace contextRef="#ctx0" brushRef="#br0" timeOffset="1622">958 442 75,'12'15'37,"-25"-9"0,13-6 0,-42 14-31,9-2 0,-11-5-2,0 0 0,-4-4-3,0-3-3,10 5-7,-3-13-28,23 3 0,0-7-2,18 12 0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4:06.6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124 54 58,'-5'-19'36,"5"19"-2,-9-28 2,9 28-23,3-14-2,-3 14-3,9 11-2,-4 11-1,-3 3-1,2 11-2,-1 2 0,-2 11-1,-5 1 0,4 1 0,-7-1 0,3-3-1,-2-1 0,3-3 0,-3-7 1,3-5-1,0-7 0,2-5 0,1-4 0,0-15-1,0 0-1,0 0-3,0 0 0,-9-13-4,22 10-4,-16-20-8,25 25-1,-15-23 3,19 21 7,-13-8 5,9 8 5,0 0 4,-5-5 5,6 14 10,-23-9 2,26 6-1,-26-6-5,0 0-4,0 0-3,-17 20-1,-6-15-1,-6 1-2,-3-5 0,-6 1-1,2 1-4,-3-12-4,15 12-25,-4-11-5,15 8-1,13 0-2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4:15.4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414 379 25,'9'-14'30,"-9"14"4,4-16-2,-4 16-13,2-20-7,-2 20-1,4-26-1,-4 26-3,-3-30-1,3 30-2,-13-31 0,4 18 0,-7 2-1,-3 6-1,-2 3 0,-2 9-1,-4 4 1,4 7-2,1 6 1,4 5 0,3 1-1,6 1 0,8-1 0,5-3 0,6-2-1,4-6 1,1-5-1,3-7 0,4-5 1,-2-8-1,0-4 1,-1-9-1,-3-5 1,-1-4 0,-2 1 1,-5 1-1,-2 3 1,-2 5 0,-4 5 0,0 13 0,0 0 0,-11 29 1,4-3-2,-1 9 2,0 4-1,0 4-1,1 2 2,4-2-2,-1 0 0,1-5-1,3-6 2,0-3-2,0-6 0,0-3 2,0-6-3,0-14 2,0 13-1,0-13-3,0 0-2,-9-27-16,18 11-16,-9-7 0,9 3-2,-9-9 1</inkml:trace>
  <inkml:trace contextRef="#ctx0" brushRef="#br0" timeOffset="795">614 512 35,'0'0'30,"3"-13"4,-3 13-2,0 0-14,0 0-11,0 0 1,-16-8-1,16 8-2,-13 1-1,13-1-1,-20 7-1,20-7 0,-23 18-1,11-7-1,2 5 2,-2 3-3,4 2 3,2 4-3,-2-1 1,7 1-1,0-2 2,1-3-1,2-1-1,3-5 1,-5-14-1,13 10 1,-13-10 0,22-7 1,-12-4-1,6-8 1,-3-1 1,0-2-1,-4-1 1,4 3 0,-6 1 2,-1 6-2,-6 13 1,0 0-1,13 16-2,-5 4 1,1 3 0,4 3 0,0 0-2,5 0 2,2-4-2,2-9 1,1-5-1,-3-15-1,3-4-4,-18-24-12,16 5-20,-15-12 0,3 3-1,-15-7 1</inkml:trace>
  <inkml:trace contextRef="#ctx0" brushRef="#br0" timeOffset="1669">442 65 58,'0'-17'34,"0"17"0,0 0-6,-18-25-17,18 25-1,-20-10-3,20 10-1,-32-3-2,15 9 0,-9 0 0,4 8-1,-7-1-1,1 6-1,-1 1 1,2 6-1,-1-2 0,2 2 0,1 0 0,4 3-1,0 0 1,5 1 0,2 2-1,2 0 1,2 0-1,4 1 1,1 3-1,2-6 0,-2 5 1,5-1-1,0 1 0,2 0 0,1-2 0,1 0-1,0-1 1,2 0 1,6-1-2,-1 0 1,4-3 0,1 1 0,3 0 0,1 0 0,3-2 0,2-3 0,1-1 0,1-3 0,4-4 0,4-3 0,1-2-1,3-4 1,6-5-1,1-2 1,2-4 0,3-5-1,3-10 1,1-10 0,0-7 0,-1-13-1,-5-10 0,-4-10 2,-6-9-1,-12-9 0,-8-5 1,-13-2-1,-17 3 0,-16 8 1,-16 10 0,-18 8-1,-9 12 1,-8 13-1,-9 18 0,-1 12-3,8 16-4,-4-6-15,23 17-17,9 3 0,18 13-2,11-1 1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4:18.5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182 513 44,'0'0'34,"-10"-29"0,10 29 1,-13-32-24,13 32-2,-22-16 0,22 16-2,-33 10-1,16 11-3,-4 0 1,3 11-2,0 6-1,5 1-1,2 1 0,5-6 0,6-3-1,4-8 0,5-7 0,-9-16 0,27 0 0,-11-16 1,3-7 0,0-5 1,-3-8-1,1-2 1,-5 2 0,-2 3 1,-3 6 0,0 10 1,-7 17-1,0 0-1,3 15 2,-3 14-2,-1 4 0,-1 5-1,1 2 1,2 1-2,1-3 1,-2-9-3,6 0-4,-6-29-15,0 0-17,18 1 0,1-12-1,-9-20 1</inkml:trace>
  <inkml:trace contextRef="#ctx0" brushRef="#br0" timeOffset="406">301 474 60,'0'0'36,"-12"23"-2,11 5 1,2 15-29,-1-8-3,3 7 0,-3-5-1,2-3-1,-4-5-2,1-8 1,1-21-2,0 0 1,-13 3 1,8-22-2,5-6 3,2-4-1,2-6 0,5 0 1,4 1 0,6 5 1,-2 1 0,5 13 2,-2 4-3,-1 12 2,-3 9 2,1 11-3,-7 6 2,0 8-2,-4 3 0,0 1-1,-6 0 0,-1-2-1,-2-7-1,0-7-2,0-2-4,-10-26-15,13 5-16,0 0 0,0 0-1,10-26 1</inkml:trace>
  <inkml:trace contextRef="#ctx0" brushRef="#br0" timeOffset="827">708 574 63,'5'-19'37,"-5"19"0,11-27 0,2 19-28,-22-5-3,9 13 1,-22-7-2,8 14-1,-8 2-2,0 8-1,2 5 2,1 10-3,2 2 0,4 5-1,8 0 0,4-1-1,4-3 1,4-9 0,5-2-2,4-12 2,1-9 0,3-7 1,1-12 1,-1-12-1,2-10 2,1-11 0,-3-12 0,-1-3 0,-6-9 0,-2 4 1,-3 2-1,-4 13 0,-4 6-1,-1 15 1,-5 11-2,6 22 1,-16 7 0,7 20-1,2 12 1,0 7-2,2 12 3,5 8-3,5 3 1,6-2-1,4-7 0,2-15-2,5-11-1,-3-25-5,12 1-14,-10-39-17,9-7 0,-8-24-1,11-12 0</inkml:trace>
  <inkml:trace contextRef="#ctx0" brushRef="#br0" timeOffset="3026">1762 483 33,'4'-15'33,"0"-2"3,-4-5-2,3 9-9,-12-19-15,9 12-2,-13-9-1,5 13-2,-11-2 0,0 14-2,-6 4 0,2 13-1,-1 4 0,1 12-1,2 5 0,7 4 0,1-4-1,7-2 0,3-6-1,7-7 0,-4-19 0,26 15 0,-8-22 0,2-7 0,2-6 0,-3-7 1,2-5 0,0 0 0,-7 1 1,-1 5 0,-4 4 0,-9 22 0,0 0 1,0 0-1,4 31 1,-8 5-1,-1 8 1,-3 6-1,2 4-1,-1 0 1,-2-6-1,5-8 0,-1-3 0,2-11-1,2-6-1,1-20-1,0 19-3,-4-32-11,17 14-18,-9-19-4,9 6 0,-4-13 0</inkml:trace>
  <inkml:trace contextRef="#ctx0" brushRef="#br0" timeOffset="3541">1922 261 42,'-1'-18'35,"1"18"3,0 0-1,0 26-10,-5 0-19,5 19-2,-11 5 0,6 14-2,-3 2-2,-1 1-1,3-6 0,-1-9-1,0-11 1,1-9-2,3-12-1,3-20 2,0 0 0,0 0-1,0-23 1,7 0-1,6-3 1,2-3 1,5 1-1,2 3 0,4 5 0,-1 7 1,-2 13 0,-2 9-1,-8 8 1,-4 9-2,-5 5 1,-8 2 0,-9 1 0,-4-7 1,-9-1-2,-2-11 0,-4-6-1,-4-18-3,12 10-10,-16-25-22,22 0 0,0-8-2,11 3 0</inkml:trace>
  <inkml:trace contextRef="#ctx0" brushRef="#br0" timeOffset="4415">1918 91 17,'0'0'31,"9"-13"0,-9 13 3,4-21-14,-4 21-7,0 0-2,0 0-4,-9-19 1,9 19-3,-35-10 0,14 9-1,-14-8 1,2 9-2,-8 0 0,2 3 0,0 3 0,0 5-2,0 1 1,6 5-1,1 4-1,1-4 1,5 4 0,3 3-1,3 2 1,1 2 0,3 2-1,2 4 1,3 1-1,1 5 0,2 1 1,3 0-1,0-2 0,2-3-1,1 2 3,4 0-3,-2-4 1,1 0 0,2-4 0,1 2-1,1-3 1,-1 0 1,0-1-2,4-3 1,-1-1 0,3 2 0,2 1 0,3 0 0,4 2 0,4 0 1,-1-3-1,1 2-1,2-1 1,2-2 0,-1-2 0,1-5 0,-1 2 0,4-2 0,3-1-1,2-4 1,4-1 0,2-4 0,1 0 0,2-7 0,-2-5 0,3-14 0,-1-6-1,-2-11 1,-2-15 0,-5-12 0,1-11-1,-7-12 1,-6-10 0,-7-2 0,-7-10 1,-11 5-1,-11 6 0,-11 6 0,-11 10 1,-10 8-1,-10 15 0,-10 14 0,-4 21-2,-7 2-4,13 27-9,-8-6-24,24 18 0,5 1-2,19 4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5:50.56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237 20 45,'0'0'33,"0"0"1,0 0 0,3-22-17,-3 22-7,-17 5-3,1 1-3,-10-6 0,0 3-1,-4-1-1,-1 1 0,5-3-1,5 2 1,3-1-2,18-1 1,-19 0-1,19 0 1,0 0 0,0 0-1,0 0 1,0 0-1,0 0 1,0 0 0,9-13 0,-9 13-1,0 0 1,0 0 1,-3 15-1,3-15 0,0 25 0,0-2 0,0 2 1,0 7-1,-3 0 0,6 4-1,-3 2 1,0 3 0,0-2-1,0-1 0,-1 0 0,1-5 1,0 1-1,1-6 0,-1-4 0,0-6 0,2-4-1,-2-14-1,0 0 0,0 0-4,0 0-9,0-33-24,8 14 0,-8-13 0,9 10 1</inkml:trace>
  <inkml:trace contextRef="#ctx0" brushRef="#br0" timeOffset="500">185 272 56,'-17'-14'37,"17"14"-3,-38 1 1,17 5-20,-5-6-13,-2-3-7,11 9-28,-8-8-1,12 5-2,13-3 1</inkml:trace>
  <inkml:trace contextRef="#ctx0" brushRef="#br0" timeOffset="843">266 392 73,'-10'-15'38,"10"15"0,0 22 1,6 6-28,-4 1-6,4 16 0,-1 3-2,2 7 0,-3 2-1,-1-1 0,1-8-1,-4-3 0,5-7-2,-1-12 0,-4-6-3,0-20-14,0 0-21,12-19-1,-2 0 0,-6-15-2</inkml:trace>
  <inkml:trace contextRef="#ctx0" brushRef="#br0" timeOffset="1638">1061 281 60,'0'0'36,"0"0"-1,0-13 1,0 13-25,-14-7-4,-2 8-1,-12-4 0,0 3-2,-11-6-1,-6 2-1,-6-2 0,2 0-1,-3-2 0,9 2 0,0 0-1,10 0 1,7 6-1,11 0-1,15 0-1,-16 6-1,16-6-3,0 0-16,0 0-17,7-23 2,-7 23-2,19-22 2</inkml:trace>
  <inkml:trace contextRef="#ctx0" brushRef="#br0" timeOffset="1982">722 4 58,'0'0'36,"0"0"-3,0 13 2,-13-8-24,7 9-5,-11-2-1,5 8-1,-9-8 0,5 7-1,-1-3-1,2 1-1,-1-1 1,6 2-1,-3-5 0,13-13-1,-13 20 0,13-20 1,0 0-1,-7 14 0,7-14 1,0 0-1,0 0 1,0 0-1,7 13 1,-7-13-1,15 16 1,-4-3-1,4 3 1,2 3-1,3 1 0,3-4-1,0 2 0,-4-10-3,1 7-8,-20-15-26,20-16 0,-20-4 0,3 2 0</inkml:trace>
  <inkml:trace contextRef="#ctx0" brushRef="#br0" timeOffset="2621">982 64 56,'-18'-3'35,"18"3"-1,0 0-11,-18-10-9,18 10-2,0 0-5,10 13-1,-10-13-2,17 16 0,-17-16 0,26 20-1,-9-11 0,9 6-1,-3-4 1,3 5-1,-4-2 0,-2-1-1,-7 3 0,-8 3 0,-5 2-1,-18 0 0,1-1-1,-13-1-1,4 2-3,-16-13-29,20 8-6,-5-13 2,11 5-3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4:31.5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72 26 14,'0'0'28,"0"0"0,-13-12 3,13 12-16,0 0-2,0 0-2,-7-16-1,7 16-4,0 0 0,0 0-2,0 0 1,0 0-2,0 0 0,0 0-1,0 0 0,9 13 0,-9-13-1,17 24 1,-4-9-1,8 6 1,1 1-1,8 7 1,-2 0-1,7 7 1,3 2-1,9 8 1,0-2-1,5 10 1,3-1-1,4 3 0,2-1 0,0-1 0,-4-2 0,-3-3-1,-4-2 1,-2-7-1,-3 0 0,-6-8 0,-2-3 0,-2-3-1,-5-9 2,-7-1-3,-1-4 1,-9-8-3,-13-4-1,0 0-16,3-19-16,-16 0-1,0 6 0,-7-10 0</inkml:trace>
  <inkml:trace contextRef="#ctx0" brushRef="#br0" timeOffset="671">74 340 42,'0'0'31,"-21"-12"1,21 12-1,0 0-22,-26-23-1,26 23-2,-14-8-1,14 8-1,0 0 0,0 0-1,-13 3 0,13-3 0,11 22 0,1-4-1,5 2 1,6 6-1,5 3 0,6 10 1,4 2-2,7 6 2,1 2-2,6 2 0,3 1 0,1 5 0,2 1 0,0-1 0,2-2 0,-4-4-1,-4-5 1,-7-4-2,-6-5 2,-9-8-1,-5-11-1,-12-4 1,-13-14-1,14 5-1,-14-5-3,3-21-3,-3 21-16,0-40-13,5 11 0,-8-10-1,6 4 1</inkml:trace>
  <inkml:trace contextRef="#ctx0" brushRef="#br0" timeOffset="1248">950 694 32,'-15'-9'30,"15"9"0,0 0 1,-11-20-19,11 20-3,0 0-2,0 0-1,0 0-1,13-9-2,-13 9 0,0 0 1,0 0-2,0 0-1,0 0 0,0 0-1,0 0 0,0 0 0,0 0 0,0 0-1,0 0 1,0 0-1,0 0 0,0 0 1,0 0 0,0 0 0,0 0 1,0 0 0,4-14 0,-4 14 1,0 0 0,0 0 1,0 0 0,0 0 0,0 0 0,0 0 0,0 0 0,12 29-1,-4-4 0,10 5 1,0 8-2,7 7 0,-1 0 1,4 3-1,-2-3 0,0 0-1,-5-6 1,-2-3-1,1-4 1,-7-2-1,2-4 0,-4-5 0,0-2 0,-3-6 0,-8-13 0,16 21 1,-16-21-1,0 0 0,0 0 0,0 0 0,0 0 0,0 0-1,0 0 1,0 0 0,0 0 0,0 0 0,0 0 0,-26 1 0,6-4 0,-8-3 0,-5 4 0,-7-3 0,-8 4 0,-4-4 0,-4 0 1,-6 2-1,3-3 1,5 2 0,7-1 0,6-1-1,8 3 0,6 1 0,8 2-3,6-5-3,13 5-9,-13 2-24,13-2 0,1-13-2,7-1-1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4:37.9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264 0 62,'0'0'37,"0"0"-2,0 0 2,-31 3-30,7 5-1,-13-7-1,5 5-1,-5-3-1,4-2-1,2 1 0,10-1-1,3-2 0,18 1-1,0 0 1,0 0 0,0 0-1,0 0 1,0 0 0,16 11 0,-16-11 0,12 22 0,-8-5 0,-1 4 0,-2 6 1,-1 9-1,0 4 0,0 4 0,-1 0 0,2 1-1,-3-1 1,2 0-1,0-5 1,0-5-1,0-8 0,-2-5-1,4-7 0,-2-14-1,0 0-4,0 0-4,0 0-16,17-36-14,0 15 1,-2-9-1,8 8 2</inkml:trace>
  <inkml:trace contextRef="#ctx0" brushRef="#br0" timeOffset="390">254 289 60,'-4'-15'34,"-11"11"1,-5 15-9,-12-17-16,6 18-4,-12-7-2,6 3-5,8 5-23,-3-10-9,13 2-3,14-5 0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4:47.7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41 300 37,'-10'-25'34,"1"9"1,9 16-1,-16-28-21,16 28-3,0 0 0,0 0-3,0 0-1,-4 18-2,-1 4 0,8 10-1,-1 2 0,-1 8-1,-1-2 0,3-1-1,-1-5 0,-2-4 0,0-8-2,0-9 1,0-13-2,0 0-3,0 0-6,-8-20-27,17-4-1,-10-13 0,8 2 0</inkml:trace>
  <inkml:trace contextRef="#ctx0" brushRef="#br0" timeOffset="266">25 29 57,'-1'-19'35,"1"19"0,0-20-2,0 20-29,0 0-4,0 0-8,4 14-23,-4-14-3,4 16 0,-4-16-1</inkml:trace>
  <inkml:trace contextRef="#ctx0" brushRef="#br0" timeOffset="578">238 193 46,'-2'17'35,"2"-17"2,-11 21-5,11-21-12,-18 21-14,4-7-1,2 7-2,-1-2 0,7 5-1,3-3 0,12-2 0,4 0-1,6 3 1,3-3 0,4 2-1,-1-2 1,-8 0-1,-4-4 0,-8 0 0,-5-15-1,-21 19 1,2-13-1,-5-5 0,0 2-2,-5-7-3,9 10-4,-17-18-26,23 12-3,-4-7-1,18 7-1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04:52.2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30 349 43,'-12'-18'34,"12"18"2,-16-26 0,16 26-24,0 0-2,-3 22-3,1-5-1,9 14-2,-3 0 0,6 8-2,-1 1 0,3-3 0,-2-4-1,-2-4-1,-2-4 0,-1-9-1,-5-16-3,0 0-3,13 17-19,-15-30-11,2 13 0,10-26-2,2 13 1</inkml:trace>
  <inkml:trace contextRef="#ctx0" brushRef="#br0" timeOffset="281">182 328 58,'0'0'36,"3"-16"-2,-3 16 1,-4 16-25,5 7-3,-13-1-1,5 11-3,-4 2 1,-1 9-2,-1-3 0,4 1-1,1-5-1,-1-6-1,5 0-3,-2-17-3,16 9-22,-10-23-8,0 0-2,14-15 1</inkml:trace>
  <inkml:trace contextRef="#ctx0" brushRef="#br0" timeOffset="718">404 402 32,'-2'-16'34,"2"16"1,-11-14-4,11 14-9,-21-2-15,21 2 2,-26 9-4,10 4-1,-4 0-1,4 7-1,-1 3-1,2 3 0,7 0-2,0-2 0,11-1-1,3-7 1,7-3-1,0-8 0,4-5 0,1-4 1,-1-6 2,2-4-1,-3-5 2,0 0 0,-6-3 1,3 5 0,-6-2 0,-7 19 1,11-22-1,-11 22-1,0 0 1,0 0-1,4 16-1,-1 3 1,-2 1-2,4 3 1,-1 6-1,5-3-1,-4 2-3,3-11-4,9 9-17,-17-26-13,31 8-1,-21-21-2,10 0 2</inkml:trace>
  <inkml:trace contextRef="#ctx0" brushRef="#br0" timeOffset="1170">566 58 49,'0'0'37,"0"0"-2,4 33 2,-5-7-24,7 16-7,-9 1-1,6 12 0,-5-3-1,2 6-2,-3-6 1,3 2-2,-4-6 1,5-9-2,-2-5-1,1-10-2,1 3-6,-1-27-28,0 13-1,0-13-1,21-16 0</inkml:trace>
  <inkml:trace contextRef="#ctx0" brushRef="#br0" timeOffset="1420">721 409 67,'-3'15'39,"3"8"-2,-9-4-2,12 15-29,-6 0 0,8 6-2,-8-4-1,6-4-4,-2-3-3,-1-29-12,0 0-22,0 0 0,0-22-2,-1-17 2</inkml:trace>
  <inkml:trace contextRef="#ctx0" brushRef="#br0" timeOffset="1576">749 97 48,'0'-48'40,"4"22"-2,-4 1-1,0 25-14,0 0-19,0 0-4,0 13-4,0-13-15,0 0-17,-17 15-1,21 1-2,0-2 1</inkml:trace>
  <inkml:trace contextRef="#ctx0" brushRef="#br0" timeOffset="1872">1027 448 49,'0'0'34,"4"-14"-1,-4 14 1,0 0-24,0 0-2,-17-13-1,17 13-2,-22 1-2,9 7-1,-4-3 0,-1 8-1,1 3 0,-1 5-1,5 2 0,0 3-1,6 4 0,1-1-1,8 1 0,1-4 0,5 1 0,2-9 0,4 0 0,1-8 1,0-7 0,1-8 1,-2-6 1,2-7 1,-7-9 0,7-9 1,-6-11 0,6-8 0,-6-8 1,5-4-1,-4-4 0,-2 3 0,1 3 0,-3 12 0,-2 5-1,-1 18 0,-3 5-1,-1 25 1,0 0-1,3 32 0,-7 13-1,3 10 0,-5 13 0,6 8 1,-2 5-1,7 2 0,-1-8 1,8-8-1,2-12 0,9-19 0,3-10-1,3-17 0,-1-14-1,-2-19-5,9 2-8,-21-35-17,18 10-9,-7-16-2,7 3 2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6:30.1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264 82 41,'0'0'32,"0"0"-1,0 0 2,-23-16-22,23 16-3,-25 6-1,8-2-2,-6-4-1,2 3-1,-3-1-1,5-1 0,1-1-1,5 0 0,13 0 0,-16-1 0,16 1 0,0 0 1,0 0-1,0 0 1,-5 15 0,5 0 0,-2 2 1,2 8-2,-3 2 2,2 7-2,-4 2 2,1 1-2,-2 3 1,1-3 0,-1-1-2,-2 0 1,3-1 0,-1-1 1,1-3-2,1-3 0,4-2 0,0 0 0,0-4 1,4-4-2,-2-3 1,-2-15 0,9 22 0,-9-22 0,13 13 0,-13-13 0,20 7 0,-20-7 0,28 4 0,-14-4 1,6 0-2,-1-3 1,0 0-1,-4-2-2,3 2-1,-10-16-13,12 12-20,-13-12-1,9 6 0,-9-12-1</inkml:trace>
  <inkml:trace contextRef="#ctx0" brushRef="#br0" timeOffset="546">270 355 36,'-19'-7'33,"0"10"1,-8-1-2,2 11-10,-4-13-17,0 5-7,4 1-27,-1-3-2,7-1-2,3-7 0</inkml:trace>
  <inkml:trace contextRef="#ctx0" brushRef="#br0" timeOffset="905">281 327 73,'0'0'35,"-5"-13"-1,13 26-10,-8-13-14,19 28-3,-7-4-3,7 9 0,-3 6-2,5 3 0,-2 1-2,-1-2 1,-1-4-2,-7-9-3,2 2-5,-12-30-27,0 0 0,0 0 0,16-26 1</inkml:trace>
  <inkml:trace contextRef="#ctx0" brushRef="#br0" timeOffset="1092">489 350 58,'-4'-18'35,"1"31"0,-12-3-1,11 24-21,-12-8-6,6 14-1,-12-4-2,6 8 0,-4-5-2,1 0-2,1-4-1,1-8-2,8 8-10,-5-23-24,14-12 1,0 0-2,0 0 1</inkml:trace>
  <inkml:trace contextRef="#ctx0" brushRef="#br0" timeOffset="1591">744 382 65,'2'-15'35,"-2"15"-4,-5-13 3,5 13-26,0 0-2,-19 7-2,3 6-1,-1 8-1,-5 6-1,3 9 0,1 5 0,3 4-1,2-1 0,4 0 0,9-9-1,5-5 0,3-11 0,5-9 0,2-9 0,5-9 1,-2-11 0,0-7-1,0-7 2,-2-7-1,-3-4 1,-2 0 1,-5 1-1,2 9 2,-4 4-1,-3 13 1,-1 17-1,0 0 1,3 30-1,-1 5 0,1 7-1,2 6 0,0 4-2,-1-6 0,3 0-3,-5-18-7,15 2-27,-17-30 1,22 13-1,-18-26 1</inkml:trace>
  <inkml:trace contextRef="#ctx0" brushRef="#br0" timeOffset="2012">938 473 67,'0'0'35,"12"24"-2,-2 2 0,-10-1-27,7 10-3,-9-8-1,2 4-1,-5-7 0,-3-8-1,8-16 0,-22 7 0,22-7 0,-22-27 0,13 1 1,9-6 0,0-1 0,9-2 1,4-1 1,4 5 0,1 4 1,5 9-1,-3 4 0,5 11-1,-5 6 0,-2 10 0,-2 9-1,-3 8-1,-3 5 1,-3 4-1,-4 0-1,-2-6-1,-5-1 0,-5-7 0,5-8-1,4-17 0,-13-1 0,9-15 0,4-7 1,4-5 1,3-5 1,6-3 0,2-3 1,1 4 1,1 2 0,3 8 0,-2 5 1,1 12-1,-3 11 0,3 15 0,-8 5-1,4 13 0,-8 3-1,0 4 0,-5 1-2,-5-6-1,3 5-10,-15-23-24,20-7 0,-5-13-2,7-16 2</inkml:trace>
  <inkml:trace contextRef="#ctx0" brushRef="#br0" timeOffset="2543">1430 371 76,'16'9'36,"-20"10"0,15 20 1,-9 3-32,2 14-1,-7 2 0,6 7 0,-4-1-2,-1 0-1,-2-2 1,1-7-1,-3-4 0,3-10-1,2-1-1,-6-12-2,7 3-2,-15-25-14,15-6-19,0 0 0,0 0 1,-20-39-1</inkml:trace>
  <inkml:trace contextRef="#ctx0" brushRef="#br0" timeOffset="2792">1487 519 81,'16'-33'36,"11"20"0,-8-16-6,10 24-24,-7 2-2,4 14-1,-7 2-1,-2 10 0,-4 10-1,-4 0 0,-9 5-2,-6-5 0,-10-2 0,-11-7-3,-1 4-5,-20-24-28,15-1 1,-2-22-2,13 2 1</inkml:trace>
  <inkml:trace contextRef="#ctx0" brushRef="#br0" timeOffset="3151">1846 0 65,'0'0'37,"0"0"-2,0 0 1,0 0-29,10 27-1,-11-5 0,7 14-2,-8 3 0,8 12-1,-6 6 0,4 9-2,-4-1 2,0 8-2,-4-4 0,0-3 0,1-7-1,-3-9-1,3-7-1,-3-14 0,6-3-4,0-26-15,0 0-17,-5-13 0,16 1-1,-4-12 1</inkml:trace>
  <inkml:trace contextRef="#ctx0" brushRef="#br0" timeOffset="3479">1965 539 38,'0'13'32,"0"-13"1,22 0 0,-9-14-19,13 17-3,-10-16-1,12 7-3,-8-10-2,6 4-1,-7-6 0,3 0-1,-9-5-1,-6 3-1,-6 0 0,-5 2 0,-10 8 0,-7 4-1,-5 8 0,-1 9 1,-4 7-1,-2 8 0,7 7 1,5 7 0,7 1-1,10 5 0,8-2 0,9-5 1,9-4-1,5-7 0,7-7-1,2-10 0,2-3-2,-4-16-2,6 8-11,-19-24-21,13 2 1,-16-13-1,4 5-1</inkml:trace>
  <inkml:trace contextRef="#ctx0" brushRef="#br0" timeOffset="4305">2645 347 59,'0'0'39,"0"0"-3,5 11 2,-1 5-18,-4-16-17,0 0-3,-16 16-3,-6-16-27,22 0-5,-21 15-1,18-1-3</inkml:trace>
  <inkml:trace contextRef="#ctx0" brushRef="#br0" timeOffset="4477">2642 626 71,'6'22'38,"-6"-22"-1,-3 32 1,-13-27-27,16-5-7,-23 8-1,6-11-2,-2 0-4,-13-16-23,32 19-11,-25-32-2,25 15-1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6:48.4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54 0 56,'0'0'39,"0"0"-1,0 0 0,0 0-13,0 0-22,0 0 0,0 0-3,0 0-1,-15 17-3,0-22-17,15 5-17,-10 14 1,13 2-2,-11-3 1</inkml:trace>
  <inkml:trace contextRef="#ctx0" brushRef="#br0" timeOffset="218">79 285 55,'-5'13'37,"7"9"0,-2-22-1,-17 34-15,17-34-16,-20 20-2,20-20-2,-30 10-4,30-10-22,-15 5-11,15-5 0,2-15-3,-2 15 1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6:46.30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299-2 44,'0'0'34,"0"0"0,0 0-4,-19 0-8,1-1-15,-2 8-2,-10-6-1,0 5-1,-2-3 0,2 3-1,1-5-1,7 1 0,3-2 1,19 0-1,-21 0 0,21 0 1,0 0-1,0 0 0,0 0 0,0 0 1,0 0-1,0 0 0,0 0 1,-1 19-1,-2-5 0,3 5 1,-1 6-1,1 5 0,0 6 0,1 2 1,-1-2-2,2 6 1,-4-2 0,2-1 0,-3-1-1,2-2 1,1-3-1,-3-1 1,0 0-1,1-7 1,1-2-1,-2-4 0,2-5 0,1-14-1,0 18 0,0-18-2,0 0-1,-11-15-3,11 15-11,-1-17-22,1 17 2,13-29-2,0 17 3</inkml:trace>
  <inkml:trace contextRef="#ctx0" brushRef="#br0" timeOffset="500">165 310 64,'0'0'34,"-19"-1"-1,6 5-1,-9-1-30,-4 0-3,5 8-10,-3-9-20,5 4-1,3-6-2,16 0 0</inkml:trace>
  <inkml:trace contextRef="#ctx0" brushRef="#br0" timeOffset="1358">277 326 44,'0'0'33,"0"0"2,0 0-1,0 0-13,-13 12-13,-3-11-4,3 3 0,-9 1-1,0-1-2,-6 0 0,-4-5-4,9 8-21,-7-15-11,11 2 0,-3-4-3,22 10 1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6:50.42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86 209 71,'-2'-19'37,"-5"-3"0,7 22 0,-3-29-29,3 29-2,0 0 0,0 0-2,-3 29-1,2 5 0,-2 5-2,1 11 1,-1 7-1,2 2 1,-1 1-2,1-4 1,-1-8-1,1-9 0,1-8-2,-1-11 0,1-4-2,0-16-4,0 0-14,1-22-18,6 3 2,-7-16-2,6 3 2</inkml:trace>
  <inkml:trace contextRef="#ctx0" brushRef="#br0" timeOffset="312">-6 80 57,'4'-27'35,"-4"27"-1,19-24 0,7 19-24,-4-11-4,9 16 0,-1-9-2,2 11-1,-2 5 0,2 6-1,-3 8 0,-2 9-1,-9 4 0,-5 2 0,-9 8-1,-5-2 0,-8 0 1,-11-2-1,-11-7-1,-4-6 0,-3-4-1,-1-10-1,8 2-5,-8-17-27,22 4-1,2-13-1,15 11 1</inkml:trace>
  <inkml:trace contextRef="#ctx0" brushRef="#br0" timeOffset="733">489 176 63,'0'0'37,"-15"-19"0,15 19 0,0 0-20,2 19-11,-2 1-1,12 17-1,-4 3-2,4 10 0,0 4 0,1 1-2,0-1 0,-4-7-2,4-3-2,-12-24-6,17 6-28,-18-26 0,20 6-1,-11-26 1</inkml:trace>
  <inkml:trace contextRef="#ctx0" brushRef="#br0" timeOffset="951">745 142 80,'0'0'36,"2"-16"1,1 34-5,-11-1-26,7 20-1,-11-1-2,-1 14 1,-1 1-1,-2 5-1,-5 0-1,2-7 0,2-3-3,-4-14 0,11 0-4,-12-26-17,22 8-15,0-14 0,0 0-1,18-22 1</inkml:trace>
  <inkml:trace contextRef="#ctx0" brushRef="#br0" timeOffset="1326">1007 173 80,'-13'-7'37,"10"21"-2,-18-5-3,15 20-29,-6 3 0,0 6 0,1 3-1,1 5-1,2 0 0,5-4 0,3-4-1,9-8 1,4-6-1,8-7 0,6-10 0,7-9 1,1-10-1,1-10 0,1-11 1,-2-16-1,-3-7 1,-5-7-2,-12-3 2,-5 1-1,-9 3 0,-6 7 0,-8 11 0,-8 20 0,-9 10 0,0 14 1,0 14 0,2 13 0,3 8 0,6 15 0,11 7 0,6 5 0,7 5 1,8 3-1,1 0 0,4-4 0,2-5-1,-5-7 0,1-6 0,-6-8-1,2-6-1,-8-9-1,5 0-4,-9-25-15,6 15-16,-6-15-1,17-11 0,-10-5-1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6:52.7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12 138 54,'0'0'34,"-18"1"1,18-1 1,0 0-22,0 0-5,0 0 0,22-6-2,-7 0-2,14 8-1,6-6 0,9 2-1,4 1 0,5 1 0,-5 0-1,3 0-1,-7 0 0,-8 0 0,-9 1-1,-7-2-2,-5 1-1,-15 0-2,0 0-3,-22-15-14,22 15-18,-31-9 1,18 10-1,-9-8 2</inkml:trace>
  <inkml:trace contextRef="#ctx0" brushRef="#br0" timeOffset="312">234 10 65,'0'0'35,"0"0"0,17-3 1,-17 3-28,27-6-1,-13 1-1,15 10-1,-7-2 0,9 7-1,-7-2-2,2 10 1,-9-2-2,-1 11 1,-14 0-2,-6 5 1,-10 0-2,-8 2 1,-4 2-3,-12-8-1,6 12-10,-15-28-24,24 6-1,-4-18-1,14 2 0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6:54.7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86 128 71,'3'-13'36,"-12"-4"1,9 17-8,0-27-17,0 27-5,0 18-1,3 9-1,-6 5-1,3 14-1,-6 2-1,3 8 0,-3 2 0,3-4-1,-3-6 0,2-6 0,-1-7 0,1-10-2,3-5 0,1-20-2,-2 24-1,2-24-8,0 0-24,2-25-3,6 13 0,-8-14 0</inkml:trace>
  <inkml:trace contextRef="#ctx0" brushRef="#br0" timeOffset="312">-4 93 51,'-4'-19'36,"4"19"-1,13-27 0,6 24-13,2-16-17,9 13 0,-2-9-2,6 14 1,2-2-2,-1 10-1,-3 5 1,-5 7-2,-6 9 1,-10 4 0,-8 4-1,-7 2 0,-6 0 0,-11-4-1,-4 0-1,-7-11 0,1 0-4,-9-25-12,13 12-19,-1-18 1,28 8-2,-25-16 2</inkml:trace>
  <inkml:trace contextRef="#ctx0" brushRef="#br0" timeOffset="687">491 164 77,'4'-17'37,"-4"17"-1,0 0-2,0 15-28,-9 3-1,4 17-1,-7 2-1,3 6-1,-9 7-1,5-4-2,0-1-1,-2-13-2,8-3-2,-7-24-4,19 8-2,-17-31-2,12 18 3,10-48 3,4 15 3,-4-18 3,3-1 4,5 7 5,-12-9 4,14 19 0,-15-9 1,12 27-4,-9-2 0,-8 19-2,15 19-2,-7 10 0,0 4-2,1 10 1,-2 3-2,2 8 1,-2-3-1,-1-2-1,1-5-1,-2-9 0,1-3-3,-6-32-10,14 22-25,-14-22 1,17-19-1,-9-7 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5:54.2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273 15 68,'0'0'37,"4"-13"-3,-4 13 3,-17-2-31,4 7-2,-15-5 0,-3 3-2,-3-3 0,2 0-1,-2-2 0,8 2 0,4 2 0,8 5 0,14-7 0,-8 19-1,8-6 1,4 1 0,-4 2 0,4 2 1,-4 0-1,2 6 0,-4-3 1,-2 5 0,1 2 0,2 8 0,-2 3-1,3 6 1,-2-4-1,4 1 0,-2-5 0,-2-3 0,2-7-1,-1-6 0,-1-8-1,2-13 0,0 0-1,0 0-2,0 0-3,-16-26-28,16 26-5,6-31 1,4 15-1</inkml:trace>
  <inkml:trace contextRef="#ctx0" brushRef="#br0" timeOffset="391">145 276 68,'0'0'36,"0"0"0,0 0-2,-30-3-28,12 13-4,-4 2-4,-7-5-31,11 3-1,0-7-1,18-3-2</inkml:trace>
  <inkml:trace contextRef="#ctx0" brushRef="#br0" timeOffset="796">204 493 70,'15'0'37,"-15"0"0,26 4 1,-26-4-30,25 21-1,-18-7-1,4 14-2,-10-2-1,-2 4 0,-7 3-1,-2-1-1,-5 0 0,-1-1 0,0-2-2,3-3 2,1-5-1,11-3 1,2-1-1,-1-17 0,31 20 0,-6-15-1,7-2-1,-1-18-8,13 11-29,-6-14-1,8 4 0,-11-9-2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6:56.0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90 23 73,'-3'-13'35,"3"13"0,0 0-5,-19 9-23,17 10-2,-8 1-2,1 10 0,-4 5-1,4 6 0,-1 6-1,1-1 1,2-1-2,10-1 1,3-6-1,8-6 0,11-11 0,3-5 0,7-10 0,0-12 0,5-7 0,-2-10 0,-3-12 1,-3-11-1,-8-5 0,-10-3 0,-11 2 0,-10 1-1,-9 6 1,-9 7 0,-7 13 0,-5 12 0,2 7 0,1 9 1,8 4 0,5 11 0,11 4 1,7 7 0,8 4-1,6 9 1,4 3-1,4 9 1,0 6-1,3 1 1,-4-3-2,-2-1 1,-2-4-1,-2-6 0,-2-8-1,-1-13-1,0-7-4,-9-19-10,0 0-23,16-26 0,-7 1-2,-5-17 1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7:18.3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 60 46,'-9'-26'33,"9"26"3,-8-19-2,8 19-21,0-16-3,0 16-3,0 0-1,0 0-1,1 17-1,1 8-1,-5 7 1,3 8-3,-2 5 2,4 7-1,-4 3 0,2 2 0,-3-5-1,1 0 0,0-3-1,-1-3 1,2-5 0,2-2-1,-1-9 1,2-2-1,1-5 0,-2-9-1,-1-14 0,0 0-1,0 0-2,0 0-2,13-13-5,-26-11-28,16 5 1,-7-13-1,8 6 2</inkml:trace>
  <inkml:trace contextRef="#ctx0" brushRef="#br0" timeOffset="562">253 324 50,'14'-10'32,"-14"10"2,0 0-1,5-13-22,-5 13-3,-12 18-2,4-1-2,-10-1-1,5 4-1,-1-1 0,4 1-1,4-1 0,9-4 0,4-1 0,7-4-1,2-3 1,3-1-1,-4 1 1,-1 2-1,-14-9 1,17 29 0,-18-15 0,-3 8-1,-4 0 1,-2 1 0,-4-3 0,-2-2-1,-1-5-1,-5-10 0,6 7-8,-13-16-27,29 6 0,-26-15-3,26 15 1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7:22.4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16 276 66,'-15'-12'36,"15"12"-2,0 0 2,6 26-29,-8-10-2,8 15 0,-1-2-1,2 9-1,-3 1-1,3 4 0,1-4-1,-4-2 1,0-7-2,1-6-1,-1-3-1,-4-21-3,9 27-19,-9-27-14,4-14 2,-4-4-3,9 3 2</inkml:trace>
  <inkml:trace contextRef="#ctx0" brushRef="#br0" timeOffset="390">193 290 63,'0'0'35,"0"0"0,-23-2 0,26 18-27,-15-2-2,10 14 0,-11 1-2,4 12-1,-4 1-1,3 2 0,-2-3-1,2-3-1,3-8 0,-5-5-2,11-2-4,-15-23-19,16 0-11,0 0-1,13-4-1,-6-11 1</inkml:trace>
  <inkml:trace contextRef="#ctx0" brushRef="#br0" timeOffset="842">403 366 63,'-12'-17'35,"12"17"-1,-22-2 0,15 15-26,-13-2-3,4 12-1,-7 2-2,3 7 0,0 6-1,2 0 0,4-2-2,7-4 1,4-4-1,3-8 0,7-4 0,-7-16 0,24 5 0,-9-14 1,2-9 0,1-2 0,-3-12 1,0 0 0,-2 0 0,-4 4 1,-2 0 0,-3 8 0,-1 4 1,-3 16-1,0 0 0,7 16-1,-4 4 0,-1 8 0,2 3 0,0 2-1,3 1-1,-1-2-1,3-3-5,-11-16-27,17 0-3,-15-13 0,29-14-2</inkml:trace>
  <inkml:trace contextRef="#ctx0" brushRef="#br0" timeOffset="1295">589 11 63,'0'0'37,"-13"-8"-3,13 8 2,0 0-27,7 21-3,-11-4 0,8 12-3,-4 6 0,0 11-1,-1 6 1,1 9-1,-3 2 0,0 0-1,0-5-1,0-1-1,2-8-2,-2-11-2,9 6-14,-8-31-19,17 3 0,-15-16-1,26-13 2</inkml:trace>
  <inkml:trace contextRef="#ctx0" brushRef="#br0" timeOffset="1560">754 372 79,'-3'13'38,"9"12"-2,-19-3 0,18 13-32,-5 1-1,3 7-1,-3-4-1,0-6-3,3-2-2,-3-31-17,-6 13-16,3-27 1,14-5-2,-11-22 2</inkml:trace>
  <inkml:trace contextRef="#ctx0" brushRef="#br0" timeOffset="1732">770 38 71,'0'-23'33,"0"5"-1,0 18-4,13 12-58,-13-12-2,0 31-3,4-12 1</inkml:trace>
  <inkml:trace contextRef="#ctx0" brushRef="#br0" timeOffset="1950">1051 365 66,'0'0'37,"0"0"-3,5-13 1,-5 13-29,0 0-2,0 0-1,-18 7-1,18-7-1,-26 23 0,9-4 0,-3 5-1,1 3 1,2 7-3,2 1 1,5 1-1,4-2 0,8-2 0,2-9-1,8-1 2,3-12 0,4-8 1,3-11 0,-2-13 2,2-6 0,-8-15 0,4-7 0,-5-10 1,-5-2-1,-2-7 0,0 6 0,-5 7 0,4 6 1,-5 9-2,0 13 2,0 10-3,0 18 2,0 0-1,0 0-1,-2 27 1,-1 5-1,3 8 1,0 9-1,-1 5 1,2 6 0,-1-6 0,5-2-1,-1-4-2,0-10 0,6-4-1,-10-34-7,38 28-23,-21-39-5,11 0 0,-4-20-1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7:25.1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 80 59,'-16'-15'36,"8"2"-3,8 13 1,1-24-25,-1 24-3,20-19-1,1 16-1,-3-2-1,11 6-1,-3 2 0,4 1-1,-7 2 0,2 5-1,-12 1 1,-5 4-1,-11 4 0,-4 3 0,-9 1 0,-1 5 0,-3 1 1,0 0 0,4 1 0,2-3-1,3-3 2,6-2-1,3-3-1,5 0 1,1-4-1,2 0 0,3 0-2,-9-16-1,17 31-10,-17-31-24,0 0 1,0 0-2,23 23 0</inkml:trace>
  <inkml:trace contextRef="#ctx0" brushRef="#br0" timeOffset="359">155 590 78,'0'0'35,"-22"13"0,18 4-10,-9-15-20,13-2-7,0 0-30,-20 1-1,20-1-4,-3-19 1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7:29.6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67 185 47,'0'0'34,"-6"-23"2,6 23-3,-3-16-12,3 16-14,-1 13-1,1 9-1,-7 4-1,5 12-2,-5 7 0,3 9 1,-4 0-1,3 3 0,0-4 0,1-8-1,0-6 0,-1-8 0,1-11 1,4-20-2,0 0 0,0 0 0,-5-16 0,10-13 0,-1-4-2,1-10 2,3-5-1,1-7 0,4 1 0,-1-5 1,1 1-1,1 5 1,2 4 0,-1 6 0,1 8 1,-3 8-1,0 3 1,-3 11-1,3 9 0,0 11 1,-3 11-1,-1 11 1,3 10-1,-5 8 0,-1 8 0,-2 8 1,0 3 0,-4-5-1,0-5 1,0-8 0,0-7 0,0-9-1,0-7 1,3-12-2,-3-13 1,0 0-1,0 0-1,2-27 1,-11 3-1,0-4 0,-5-1 0,-2-1 1,-6 4-2,0 3 1,3 11-5,-10-4-13,29 16-16,-24-9-1,24 9 0,0 0 0</inkml:trace>
  <inkml:trace contextRef="#ctx0" brushRef="#br0" timeOffset="826">453 309 63,'0'0'33,"0"0"1,-14 0-1,14 0-25,-18 21-4,4-7 0,-2-1-1,6 5 0,1-2-1,9 7 1,4-10 0,12 8-1,3-2 0,2-2 0,0 2 0,-3 0-1,-8-1 1,-6-2-2,-12 1 1,-5-2-1,-6-3-1,-6-4 0,3 1-1,-1-10-3,10 14-9,-5-20-22,18 7 0,-2-19-2,2 19 2</inkml:trace>
  <inkml:trace contextRef="#ctx0" brushRef="#br0" timeOffset="1248">652 350 69,'-13'-1'35,"13"1"0,-29 3-6,29-3-20,-20 17-4,13-4-1,-4 2 0,11 7-1,3 0-1,10 1 0,5 2 0,2 0-1,0-2 0,-2 0 0,-7-2 1,-5-2-2,-10-6 0,-9 0-1,-5-4-1,-3-5-2,2 8-4,-9-15-27,28 3-1,-27-13 0,27 13-1</inkml:trace>
  <inkml:trace contextRef="#ctx0" brushRef="#br0" timeOffset="1638">750 362 70,'-8'19'35,"-5"1"-2,7 17-5,-1-11-18,9 9-6,-1-1 0,6-4-3,5-1 1,4-8-3,3-8 2,0-12-2,2-5-1,1-11 1,-2-8 0,-4-6 1,0-5-1,-2 1 3,-7 1-2,0 5 2,-6 5-1,2 6 2,-3 16-2,0 0 2,-8 16-1,6 8 0,2 5 2,2 6-2,1 2 0,2-2-3,7 4 0,-6-17-10,14 3-25,-7-15 1,8-6-4,-7-12 2</inkml:trace>
  <inkml:trace contextRef="#ctx0" brushRef="#br0" timeOffset="2012">1094 356 73,'1'34'35,"-2"-13"-1,11 16-4,-10-8-24,7 8-3,-6-8 0,1 0-1,-2-7-1,0-22-1,-7 14 0,7-14-1,-8-16-1,8-7 2,3-5-1,5 1 2,-1-6 0,7 7 1,1 0-1,5 11 2,-1 5-1,6 19 0,-8 8 1,2 10-1,-2 3 1,-3 5-3,-3 2 1,-7-4-1,-4-3 0,-4-13-2,4-17 0,-13 9-1,13-9-1,-12-28 1,12 3 0,5-7 2,6-3-1,2 2 2,6 2 0,6 6 2,-2 5 0,3 11 0,-1 9 0,-3 13 0,-5 6 1,1 7-2,-10 4 2,1 2-3,-5-2 2,-4 2-3,2-5 1,-6-8-6,11 8-16,-7-27-14,0 13 0,0-13-2,0 0 1</inkml:trace>
  <inkml:trace contextRef="#ctx0" brushRef="#br0" timeOffset="2589">1565 486 41,'-10'17'32,"10"-17"2,-1 18-1,1-18-18,17 1-6,-17-1 0,26-6-3,-10-4-1,10 2 0,-2-7-3,0 0 1,-5-4-1,-1 0 0,-10 0-1,-3 5 0,-7-4 0,2 18-1,-26-17 0,4 18 1,-2 7-1,0 12 0,-5 8 2,8 7-2,-1 4 2,13 2-1,6-2 0,8-1 0,6-4 0,7-12-1,8-3-1,4-9-1,1-4-2,-11-21-12,11 8-22,-13-15 1,7 3 0,-10-7-3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7:35.7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293 18 62,'0'0'35,"14"-13"0,-14 13-6,0 0-15,-32-5-8,13 14-2,-8-5-1,-4 4 0,-3-5-1,2 2-1,-3-3 0,11-2 0,5 0 0,5 3 1,14-3-1,-12 13 0,12-13 0,3 29 1,0-10 0,2 4-1,-4 4 1,3 3-1,-6-1 0,0 6 1,-1-3-2,2 6 2,-4 0 0,2 3-1,0-2 1,0-1-1,0-1 0,0-4 0,1-3 1,1-6-2,-2-3 1,1-7-1,1-1 0,1-13 0,0 18-1,0-18-1,0 0 0,0 0-4,0 0-5,-8-22-28,19 7 0,-8-11 0,11 6-1</inkml:trace>
  <inkml:trace contextRef="#ctx0" brushRef="#br0" timeOffset="436">270 318 74,'0'0'35,"-17"0"-1,2 10-10,-13-2-18,-1 2-4,-4 0-3,-15-7-28,13 4-2,1-10-5,10 0 2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7:39.2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65 289 62,'-11'-16'36,"11"16"0,-12-9 0,12 9-27,0 0-2,1 15-1,-5-2 0,2 9-2,-2 2-1,1 8 0,-6 1 0,5 2 0,-2-4-1,2-2-1,1-5 0,-1-7-3,1-3 0,3-14-7,0 0-26,0-37-5,10 12 1,-9-18 0</inkml:trace>
  <inkml:trace contextRef="#ctx0" brushRef="#br0" timeOffset="219">52 36 66,'0'-29'35,"0"14"-2,0 15 0,0 0-28,0 0-7,0 0-19,-13 3-11,13-3 0,5 13-3,-5-13 1</inkml:trace>
  <inkml:trace contextRef="#ctx0" brushRef="#br0" timeOffset="562">253 303 67,'0'0'34,"0"0"1,-18 11-1,13 4-28,5-15-2,-15 31 1,7-15-1,13 5 0,-2-4 0,7 5-1,3-3 0,-2 4-1,2-3 1,-3 2-2,-5-3 1,-7 2-1,-5-3 0,-6-4-2,0 1 0,-4-6-2,2 3-2,-9-20-15,24 8-17,-26-3 0,26 3-2,-9-16 2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7:40.3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61 377 72,'0'0'36,"-10"20"1,-5-5-2,22 17-29,-11-3-2,4 14 0,-4-4 0,4 2-3,-2-3 1,-1-6-2,-1-7 1,-2-11-2,6-14 1,0 0 0,-16-7-1,14-9 0,2-6 1,2-4 0,7-5-1,6 2 2,-1-2-1,8 4 1,-2 2 0,4 4 1,-2 4-1,1 8 1,-6 3 0,1 8-1,-4 6 0,-4 6 0,-1 5-1,-2 4 0,-4 5 0,-8-2-1,3 5-2,-9-12-6,14 5-26,-3-24-3,2 16 1,-2-16-2</inkml:trace>
  <inkml:trace contextRef="#ctx0" brushRef="#br0" timeOffset="390">378 406 66,'-9'-14'35,"9"14"-1,-22 20-1,18 2-28,-9 1-1,9 9-1,-8-2 1,11 5-3,2-8 1,5-2-1,6-6 0,5-9 0,3-5 1,-1-13-2,5-5 0,-5-9 1,-2-2-1,-5-6 1,-3 1-2,-9-3 2,-5 4-2,-3 5 1,-10 4-1,-8 6 0,0 10-3,-8-6-13,5 17-18,2-7-1,11 6 0,3-5-1</inkml:trace>
  <inkml:trace contextRef="#ctx0" brushRef="#br0" timeOffset="796">600 0 83,'0'0'37,"0"0"0,0 0-4,0 0-29,10 22 1,-13-1-2,1 7 0,-2 5 0,3 11-1,-1 1 0,-2 5 0,3 1-1,-4 0 1,2-3-1,-1 0-1,3-4 2,-2-3-1,3-5 0,-3-5 0,3-2 0,3-5 0,-2-4-1,2-4-1,3 0-2,-6-16-4,26 16-11,-26-16-23,34-16 3,-16-7-2,8 2 1</inkml:trace>
  <inkml:trace contextRef="#ctx0" brushRef="#br0" timeOffset="1092">757 390 47,'-25'2'31,"-2"5"0,-2 5-5,-5-2-49,-3 6-4,-4-7-1,3-2-2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7:42.4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38 292 66,'-11'-13'36,"11"13"-1,-16-18 1,16 18-28,-7-13-2,7 13 0,0 0-2,-6 19-1,6 3 0,6 7-1,1 6-1,4 7 1,0 1 0,2-1-2,0-1 0,-1-9-2,1-4-3,-13-28-16,12 14-16,-12-14-2,23-20 1,-15-4 0</inkml:trace>
  <inkml:trace contextRef="#ctx0" brushRef="#br0" timeOffset="234">214 216 61,'-4'-16'35,"4"16"1,0 0-2,-6 16-19,-2 3-9,3 13-2,-5 0-1,1 7 1,-2 0-2,1 5 0,-2-6-1,2-5-1,1-3-1,-1-9-5,12 5-18,-2-26-13,-2 14 1,2-14-3,10-13 0</inkml:trace>
  <inkml:trace contextRef="#ctx0" brushRef="#br0" timeOffset="640">465 328 72,'-7'-16'37,"7"16"-3,0 0 2,-22-17-31,22 17-1,-26 13-1,12 4-1,-7 2 0,3 6-1,-3 8 0,4 0-2,5 1 2,4-2-3,6-2 1,4-8-1,5-2 1,-7-20-1,25 13 1,-8-16 1,-1-10-1,1-4 2,-1-8-1,0-2 1,-3-5 0,0 3 1,-7 0 0,3 5 0,-5 4-1,-4 20 1,7-16 1,-7 16-1,5 13-1,-1 6 1,0 9-1,2-1 0,1 7-1,-2-2-1,4 4-2,-8-16-8,19 3-27,-20-23 2,26 9-3,-17-28 0</inkml:trace>
  <inkml:trace contextRef="#ctx0" brushRef="#br0" timeOffset="1092">619 0 47,'0'0'35,"-14"14"2,9 5-1,-8-4-12,18 15-17,-10 2-2,5 10 0,-6 2-1,6 2-1,-3-1-2,3 0 1,0-3-2,2-2 0,1-3-1,-3-11-4,17 12-15,-12-25-18,12 3 1,-4-19-2,9 2 2</inkml:trace>
  <inkml:trace contextRef="#ctx0" brushRef="#br0" timeOffset="1326">782 316 79,'0'0'36,"5"29"0,-10-10-1,10 13-32,-5 2 1,3 5-2,-1-3 1,-2-4-4,0 0-2,0-32-15,-8 26-18,3-39 0,6-2-1,-2-16 0</inkml:trace>
  <inkml:trace contextRef="#ctx0" brushRef="#br0" timeOffset="1498">802 146 53,'7'-42'36,"-5"2"-1,3 15 0,-6 2-12,1 23-20,0 0-4,0 0-13,1 14-21,-1-14 0,2 26-1,1-13-1</inkml:trace>
  <inkml:trace contextRef="#ctx0" brushRef="#br0" timeOffset="1732">1082 338 71,'0'0'36,"0"0"-1,-2-14 0,2 14-29,0 0-2,0 0-1,-23-11-1,23 11 0,-26 9-1,10 1 0,-3 5-1,2-1 0,-1 10 0,1-1-1,4 7-1,4-2 0,9 4 0,3-6-1,6-1 2,5-9-2,4-2 3,-1-4-1,5-11 2,-2-9 0,-5-8 0,2-2 1,-4-9-1,0-5 2,-3-11-2,2-4 2,-5-13-2,3 2 2,-7 1 0,3 3-1,-3 6 1,1 6 0,-4 11-1,0 15 0,0 18-1,-8 16 0,0 15 0,3 8 0,-1 10-1,1 11 1,1 2-1,4 4 1,3-3 1,7-6-2,2-11 0,5-9-1,5-7-1,-2-25-8,16 3-15,-11-31-15,8-7-1,-5-18-1,4-9 0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37:55.28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266 239 47,'-8'-20'32,"8"20"1,0-26-5,0 26-12,0-16-2,0 16-3,0 0-4,0 0-1,0 0-1,0 0-1,-10 20 0,10 6-1,0 2 0,2 8-1,-2-1 0,3 3 0,-3-3-2,4-3 0,-3-7 0,-2-11-3,2 1-2,-1-15-9,-7-13-24,1-9 1,9 3-2,-7-11 1</inkml:trace>
  <inkml:trace contextRef="#ctx0" brushRef="#br0" timeOffset="390">140 40 54,'0'0'34,"-16"-12"-1,16 12 1,-14-13-18,14 13-7,-20 0-1,20 0-2,-23 12-1,14 2-1,-7 4 0,6 7-1,-3 2-1,5 8 0,0 3-1,7 4 1,-1 3-1,4 5-1,-1-5 1,7 3-1,0-1 1,2-4-1,3-2 0,5-3 0,3-6 0,4-6 0,5-5 0,3-8-1,6-6 0,-2-9 0,7-9 0,-4-11 0,2-10 1,-5-12-1,-5-12 1,-3-10-1,-12-2 2,-1-2-1,-15-2 1,-9 7-1,-10 10 0,-7 7 1,-7 14-1,-7 12 0,-7 11 0,-6 9 0,1 11-2,-2 3-3,11 20-16,-5-12-17,19 6 0,0-4-2,15-5-1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6:05.35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60 58,'3'-42'21,"4"20"-22,-7 22-4,19-2-19,-5 16-5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0:50.79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293 40 45,'0'0'32,"13"-16"2,-13 16-1,5-21-16,-5 21-6,0 0-3,0 0-2,-27-9-1,9 17-2,-8-5 0,-5 6-1,-2 1 0,1 3-1,3 1 0,3-4-2,8 0 0,18-10-1,-14 15 0,14-15-1,16 0 0,-2-9 0,4 2-1,-2-5 2,0 2 0,-2-1 3,-14 11-1,17-13 2,-17 13 0,0 0 1,9 24 1,-6-5 0,-4 2 0,1 8-1,-3 1 0,3 1 0,-3 1-1,0 5 0,-1-3-1,-1 0 0,-1 1-1,4-4 0,-1-2-1,-2-7-2,7 4-2,-5-13-4,16 12-21,-13-25-6,19 19-1,-19-19 0</inkml:trace>
  <inkml:trace contextRef="#ctx0" brushRef="#br0" timeOffset="437">283 493 55,'0'0'33,"0"0"1,0 13 0,0-13-17,-19 3-8,-4 2-2,3 2-1,-11-4-2,2 3-1,-6-3-2,4-2-3,4 7-5,-7-10-29,18 2 1,-2-6-1,18 6-1</inkml:trace>
  <inkml:trace contextRef="#ctx0" brushRef="#br0" timeOffset="4244">706 95 53,'0'0'32,"-6"-25"0,2 9-2,4 16-18,-3-20-1,3 20-4,0 0 0,0 0-2,-13-17 0,13 17-1,-9 23 0,5-2-1,0 7 0,1 11-1,-1 2 1,-1 11-2,1 0 1,2-2-2,-2-3 1,1-2-1,2-5 1,-4-5-1,5-4 0,-1-9 1,-2-1-1,2-6 0,1-15-1,-3 15-1,3-15-3,0 0-5,16-8-28,-14-7 1,13 5-1,-6-8-1</inkml:trace>
  <inkml:trace contextRef="#ctx0" brushRef="#br0" timeOffset="4883">1074 194 68,'18'0'34,"-18"0"-2,0 0 1,14 2-25,-14-2-1,-18 3-2,-4-2 0,-3 4-2,-7-1 1,-1 3-1,-11-2 0,4-1-1,-2 1 0,6 1-1,7-2-1,2-2-2,6 3-1,3-8-2,18 3-3,-17 3-25,17-3-3,0 0 0,13-8-1</inkml:trace>
  <inkml:trace contextRef="#ctx0" brushRef="#br0" timeOffset="5429">1102 400 67,'0'0'35,"0"0"0,0 0 1,-4 13-28,-20-16-2,0 15 0,-11-12 0,-4 9-2,-7-3-1,-2-2 0,0 2-2,3-4 1,1-1-2,10-2 0,3 2-2,1-10-5,30 9-24,-18-12-6,18 12 0,9-16-2</inkml:trace>
  <inkml:trace contextRef="#ctx0" brushRef="#br0" timeOffset="6084">996 27 66,'-3'-21'34,"3"21"0,0 0 0,-8 21-23,-5-3-2,4 20-2,-9 2-1,5 13-1,-13 5 0,5 9-2,-6-7 0,3 7-2,1-5 0,2-3 0,1-5-1,3-9 0,5-2-3,2-13-3,16 7-20,-6-37-12,8 22 0,-8-22-3,27-7 2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1:10.5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301 25 57,'0'0'32,"21"-10"2,-21 10-5,18-8-18,-18 8-1,-18-6-4,-3 4-1,-1 3 0,-13-1-2,0 7 0,-3-5 0,5 8-2,1-4 1,7 4-1,7-3 1,3 4-2,15-11 1,0 0 0,-7 19-1,7-19 1,0 0 0,0 0 0,13 7 0,-13-7 1,0 0 0,7 18-1,-7-18 1,2 27-1,-2-8 1,1 6-1,-2 4 0,1 4 0,-2 2-1,2 4 1,-1-2-1,2 2 0,-1-1 1,0-3-1,2-2 0,-1-6 1,-1-3-1,0-8 0,-3-3 0,3-13-2,0 0 0,0 0-3,0 0-6,-17-29-23,28 13-4,-8-14 0,16 10-1</inkml:trace>
  <inkml:trace contextRef="#ctx0" brushRef="#br0" timeOffset="468">260 275 79,'0'0'34,"0"0"0,0 0-8,-17 7-20,-1-1-2,-12-6-2,-5 0-3,0 7-22,-9-14-9,13 1-3,0-8-1,12 1 0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1:14.5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159 347 50,'0'0'33,"-4"-13"0,4 13 1,0 0-23,-18-15-1,18 15-2,-21 9-3,8 10 0,-9-1-2,3 9 0,-1 5-1,5 6-1,-1 2-1,8-1 1,5-5-1,6-2 0,5-9-1,5-7 0,2-12 1,2-8-1,1-6 1,-1-9 0,0-7 0,-1-6 1,-7-3-1,4 1 1,-6 2 1,-1 6-1,-2-1 1,1 13 0,-5 14-1,0 0 1,4 13-1,-1 9 0,-2 10 0,4 4 0,-1 5-1,3 0 0,-1-4 0,3-7-2,-1-4-1,-8-26-7,27 25-28,-27-25 1,17-17-2,-10-4 1</inkml:trace>
  <inkml:trace contextRef="#ctx0" brushRef="#br0" timeOffset="609">396 318 66,'0'0'35,"-17"9"0,17-9 0,-20 16-29,12 1-1,-6-5 2,10 8-2,-2-5-1,7 4-1,4 0-1,3 0 0,1-3-1,4 3 0,-4 0-1,-2 0 0,-4-2 1,-5 1-1,-2-1-1,-6-2 1,-2-2-2,-5-7-2,7 8-5,-15-15-27,25 1-1,0 0-1,-6-19 1</inkml:trace>
  <inkml:trace contextRef="#ctx0" brushRef="#br0" timeOffset="999">571 293 58,'0'0'36,"-24"18"1,11-1-2,-3-12-24,9 15-5,-8-4 1,12 9-2,-3-3-1,11 2-2,1-2 0,5 0-1,1-1-1,-1-1 1,-2 0-1,-5-1 0,-2 0 0,-7-3 0,-5 2-1,-3-5-1,0 3-2,-8-14-4,21-2-26,-22 4-2,22-4-1,-10-20 0</inkml:trace>
  <inkml:trace contextRef="#ctx0" brushRef="#br0" timeOffset="1326">623 327 75,'0'0'36,"-11"39"-1,2-14-8,16 13-22,-11 0-1,10 8 0,-3-5-2,5-7-4,6-4-1,-14-30-2,34 22-2,-21-33-2,13-1 1,-10-19 1,7 1 1,-8-10 3,1 1 4,0 7 3,-9-5 3,6 17 0,-12-5 2,-1 25 1,0 0-2,18 15-1,-20 5-2,7 14-1,-4 1-2,3 7 0,-1 3-3,-1-7-5,9 6-25,-8-19-5,9-2-1,-12-23-2</inkml:trace>
  <inkml:trace contextRef="#ctx0" brushRef="#br0" timeOffset="1748">1001 389 77,'2'32'35,"-4"-1"1,6 14-9,-2-11-20,2 2-4,-4-6 0,-1-6-2,-4-8-1,5-16 0,0 0 0,-14-3 0,11-16 0,3-2-1,2-11 2,5 2 0,1-5 0,8 6 1,0 3 1,5 5-1,-4 5 1,2 12-1,-3 4 0,1 13-1,-4 8 0,-3 8 0,-3 3-1,-2 3 0,-2 3-1,-6-6-1,1-4 0,-6-11-1,8-17 0,-13 2-1,10-17 1,0-11 0,7-5 1,3-4 2,6-6 1,6 6 0,1 3 2,4 9 0,-4 4 0,2 12-1,-5 11 1,-3 9-1,-2 10-1,-3 5 0,-5 7 0,-3 5-1,-1-3-1,-1-3-1,2 0-3,-1-34-18,-8 23-14,8-23 0,7-13-1,-3-9 1</inkml:trace>
  <inkml:trace contextRef="#ctx0" brushRef="#br0" timeOffset="2278">1466 353 70,'0'0'37,"4"15"0,3 15 0,-10-7-27,9 30-4,-7 5 0,2 17-2,-2 3-2,1 6 0,-3-3-1,-2-5-1,4-7-1,-5-15-2,3-5-4,-14-31-16,10-1-15,7-17 0,-13-19 0,3-11 0</inkml:trace>
  <inkml:trace contextRef="#ctx0" brushRef="#br0" timeOffset="2512">1471 512 49,'13'-23'37,"8"11"-1,-5-3 0,5 17-10,-21-2-20,28 6-1,-28-6-1,17 36-2,-12-8-1,-10 4-2,-2 1-2,-10-2-2,6 10-16,-19-27-16,4-5 1,-9-20-1,2-4 0</inkml:trace>
  <inkml:trace contextRef="#ctx0" brushRef="#br0" timeOffset="2918">1764 47 68,'7'-18'36,"-7"18"0,0 0 0,19-4-28,-19 4 0,8 23-3,-8-1-1,3 13-1,-4 7-1,1 9-1,-3 5 2,-1 5-2,-4 0 1,4-2-1,-3-1 1,1-6-1,2-6 0,-4-8-2,7-6 0,-3-12-2,5 1-5,-1-21-18,0 0-12,-4-22 0,20 3-1,-6-12 1</inkml:trace>
  <inkml:trace contextRef="#ctx0" brushRef="#br0" timeOffset="3198">1914 354 51,'0'0'30,"-30"-8"1,11 11-1,-19-1-24,8 12-2,-6-6-2,-2 4-17,6-3-13,14 2-3,18-11 0,0 0-1</inkml:trace>
  <inkml:trace contextRef="#ctx0" brushRef="#br0" timeOffset="3417">1963 325 76,'0'0'39,"0"37"-3,-8-11-1,13 10-29,-10-1 0,5 9-3,-5-2-2,1-9-6,10 4-22,-6-37-10,3 19 1,-2-38-2</inkml:trace>
  <inkml:trace contextRef="#ctx0" brushRef="#br0" timeOffset="3604">1978 155 46,'0'-57'35,"6"16"1,-8 6-2,2 35-10,6-23-19,-6 23-4,7 17-4,-15-1-31,15 10 0,-1-1-2,9 6 1</inkml:trace>
  <inkml:trace contextRef="#ctx0" brushRef="#br0" timeOffset="3776">2165 368 68,'-3'23'36,"1"7"-2,-2 1-9,7 9-20,-8-3 1,7 4-2,-2-6-2,7-1 0,0-8-1,8-6 0,-1-11-1,2-9 2,0-9-2,-3-9 1,-3-13 0,-3-4 0,-7-9 0,-1 2-1,-5 0 1,-4 2-1,-4 5-1,-5 9-1,1 14-3,-12-2-20,11 17-11,0-1 2,19-2-3</inkml:trace>
  <inkml:trace contextRef="#ctx0" brushRef="#br0" timeOffset="4103">2366 379 76,'11'19'36,"-8"0"-1,10 12 0,-9-5-30,-1 6-1,-6-3-2,-1-1-1,0-6 0,-5-9-1,9-13-1,-13 10 1,13-10-1,-7-22 1,5 5 0,7-7 0,1-2 0,4 0 1,1 0 0,7 2 1,0 1 0,7 7 0,-2 4 1,6 8-1,-1 7 0,1 10 0,-6 6-1,-3 16 0,-7 1-1,-6 7 1,-5 2-1,-5-4 0,-2-5 0,1-8-2,6-3-4,-2-25-22,18-18-11,5-9 1,14-8-3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1:19.9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218 218 38,'0'0'31,"-22"0"2,22 0 0,-13 1-11,13-1-11,0 0-1,0 0-4,0 0 0,13-11-1,3 11-1,-16 0-1,28-3 0,-13 3 0,-3 6-1,-12-6 0,16 27-1,-16-8 0,-5 7 0,-3 4-1,-1 0 1,0 0-1,-2 0 1,2-4 0,8-4 0,-2-4 0,7-6 0,-4-12 0,25 12-1,-8-12 1,2 0-2,5-3 1,-5-3-3,7 7-4,-15-14-20,11 9-11,-11-9 0,2 4-1,-11-8 0</inkml:trace>
  <inkml:trace contextRef="#ctx0" brushRef="#br0" timeOffset="406">209 51 83,'-21'-9'38,"-9"-4"-1,12 16-2,-16-7-27,17 20-1,-5 1-1,5 13-2,0 5-2,4 4 1,3 9-2,2 1 0,6 2 0,4 2-1,4-4 1,6-2-2,5-2 2,5-6-2,5-2 1,3-10-1,9-1 1,2-13-1,3-6 0,7-11 1,-2-10 0,-2-9 1,-2-12-2,-5-11 1,-7-11 0,-7-8 1,-11-3-1,-11-2 1,-14 5-2,-10 2 2,-9 8-1,-13 11 1,-9 13-1,-10 17 0,-1 14-1,-4 14-4,18 31-19,-7-2-15,15 12 0,7 2-2,17 2 0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1:31.9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278 33 66,'8'-16'32,"-8"16"1,8-19-9,-8 19-13,0 0-1,0 0-3,-27 13-1,11-4-2,-12-5 0,-1 3 0,-6-2-2,3-1 0,1-4-1,4 0 0,10 0-1,17 0-1,-14-2-1,14 2-1,20-2 1,-4-1 0,6 1 0,-3-1 0,1 2 1,-5-1 1,-2 2 1,-13 0 0,16 15 1,-10 2 0,-7 4 0,1 9 1,-8 4-2,4 7 2,-2-1-2,-3 5 1,2-4-2,3-1 1,-2-8-1,1 1-1,5-4-1,0-14-3,5 5-3,-5-20-6,13 12-8,-13-12-3,20-3 4,-15-15 7,12 13 4,-17 5 6,22-19 5,-7 20 7,-15-1 8,22-3 4,-22 3-2,0 0-6,0 0-2,-7 26-3,-12-18-1,-2 5-2,-13-6 1,4 2-1,-7-3 0,5-1-3,4-5-1,0-8-6,15 9-26,13-1-4,-8-16 1,8 16-3</inkml:trace>
  <inkml:trace contextRef="#ctx0" brushRef="#br0" timeOffset="1014">713 47 71,'0'0'35,"-9"-20"-2,9 20 3,0 0-25,0 0-3,-13 10 0,13 13-3,-6 4-1,3 13 0,-2 5-1,-1 12-1,1 3 1,4 4-2,-4-3 0,2-3-1,1-7 2,-1-6-3,1-11 2,2-9-2,0-6 1,0-19-2,0 16-1,0-16-2,0 0-5,6-31-23,7 16-5,-3-14 0,8 3-1</inkml:trace>
  <inkml:trace contextRef="#ctx0" brushRef="#br0" timeOffset="1498">1068 251 56,'15'1'35,"-15"-1"-1,0 0 1,4-21-17,-4 21-10,-28-3-2,2 6-1,-17 0-1,2 1-1,-8 0-1,3 5 0,-2-3-1,5 0-2,6-1 0,7-5-2,12 6-3,0-16-10,18 10-21,0 0 1,14 2-1,-14-2 1</inkml:trace>
  <inkml:trace contextRef="#ctx0" brushRef="#br0" timeOffset="1841">1105 379 55,'13'4'35,"-13"-4"1,0 0-5,0 0-7,-15 11-16,-1-4-1,-7-4-2,-8 3-1,-12-2-1,-3 2-1,-7-3 0,0-3-2,5 3-2,2-6-2,11 13-8,4-16-25,31 6 0,-21-3-2,21 3 2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1:35.80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77 106 67,'-5'-17'36,"5"17"0,-3-16-1,12 29-25,-9-13-2,-3 42-2,-3-6 0,5 10-2,-3 5-1,-2 11-1,0-1 1,3-3-1,-1-9-1,4-5 0,-4-11 0,4-7-2,0-6 0,0-20-5,4 15-12,-8-30-21,4 15 2,4-40-3,0 9 1</inkml:trace>
  <inkml:trace contextRef="#ctx0" brushRef="#br0" timeOffset="281">-3 57 57,'2'-16'34,"1"-1"-1,12 8 0,-3-4-23,17 15-1,-6-2-3,12 13-1,-5 0 0,2 14-2,-8 2-1,-2 12 1,-12-4-2,-7 5 0,-10 2 0,-8-2-1,-6-6 0,-8-4-1,3-5-3,-6-14-3,15 12-18,-2-24-11,19-1 1,-16-9-3,16 9 2</inkml:trace>
  <inkml:trace contextRef="#ctx0" brushRef="#br0" timeOffset="656">492 50 79,'0'0'38,"-9"-20"-1,9 20 0,6 13-29,1 18-2,-6 4-1,8 14-1,-2 5-2,1 10-1,0-1 0,-1-3-1,1-7 0,-5-12-4,5-4-4,-14-19-27,17-5-3,-11-13 0,18-24-1</inkml:trace>
  <inkml:trace contextRef="#ctx0" brushRef="#br0" timeOffset="890">695 44 75,'5'-13'38,"-5"13"-1,0 0 1,-13 28-28,13 15-4,-9 5-1,2 11-1,-2 0-1,-1 6-2,-1-2 0,-1-10-1,2-6-2,-5-14-4,11 4-10,4-37-23,-12 22 3,14-35-4,4-1 1</inkml:trace>
  <inkml:trace contextRef="#ctx0" brushRef="#br0" timeOffset="1280">908 129 68,'0'0'35,"0"0"0,-4 22 0,-5-7-29,5 18 0,-7-1-3,9 10 1,-7 3-3,5 2 1,5-3-1,6-4-1,6-6 2,9-10-2,4-9 1,4-13 0,2-7-1,6-10 0,-6-9 0,1-10 1,-7-9-2,-9-5 2,-10-5-1,-7 2 0,-11-1 1,-7 4-1,-8 5 0,-4 14 1,0 6-1,-1 15 0,5 14 1,8 14 1,6 14-1,11 12 0,5 10 0,10 10 1,4 4 1,3 3-2,-2-2 1,1-9-2,-2-7 1,-7-15-4,1 1-3,-16-24-25,14 1-8,-10-18 1,14-3-2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1:42.63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246 273 42,'0'0'31,"-13"7"1,13-7 0,0 0-20,4-12-4,-4 12 0,13-21 0,-13 21-3,16-33 0,-3 16 0,-7-7-1,7 6 0,-8-2 0,3 7-1,-3-1 0,-5 14-1,0 0 0,0 0 0,0 0-1,4 26-1,-5-7 1,-7 6-1,7 4 0,-6 4 1,5 0-1,-2 0 0,4-2 0,1 0-1,-4-1 1,8-5-1,-2-4 0,1-3 0,-4-18 0,9 15 0,-9-15 1,0 0-1,0 0 0,0 0 1,0 0 0,0 0 0,-21 2 0,7-2-1,-2 3-1,-6-5-3,9 11-7,-13-12-25,26 3 1,-25-4-3,25 4 2</inkml:trace>
  <inkml:trace contextRef="#ctx0" brushRef="#br0" timeOffset="624">197 46 62,'0'0'36,"-16"-20"-1,16 20 2,-22-11-25,22 11-3,-23 13-1,11 4-3,-10 0 0,5 9-2,-3 4 0,2 9-2,1 1 0,4 6 1,2 4-2,7 2 0,1 0 0,8 3 0,0-4 1,7-3-1,4-4 1,4-5-2,4-4 1,5-7-1,4-5 2,3-11-2,8-4 0,1-10 0,1-13 0,2-11 1,-3-11-1,-5-16 1,-6-16-1,-7-12 2,-10-2-1,-8-2 0,-12 5 1,-9 6-1,-13 13 1,-8 17-1,-12 20 1,-10 20-1,-5 17 0,-5 10-3,5 18-7,-6-3-28,23 9-1,9-5 0,16 4-2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1:44.1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174 361 60,'0'0'35,"-12"-29"0,12 29 0,-25-21-22,25 21-6,-33 16-1,14 6-1,-4 4-3,3 7 0,1 4-2,5 2 0,5 0-1,8-9-1,5-7 1,2-8-1,10-8 1,-2-10 0,3-9 0,5-5 2,-5-10 0,4-7 0,-8-5 1,1 3 1,-4 0 0,0 6 0,-5 3-1,-1 12 1,-4 15-1,0 0 0,2 23 0,-1 7-1,-1 8-1,1 2 0,4 8-1,-4-8-2,7 5-6,-13-24-22,18 0-8,-13-21 1,26 2-1</inkml:trace>
  <inkml:trace contextRef="#ctx0" brushRef="#br0" timeOffset="375">336 365 54,'0'0'36,"0"0"-1,7 35-1,-7-16-14,7 20-15,-7-3-1,2 6-1,-7-8-2,2-2 0,0-7-2,3-25 0,-15 14 0,15-14 0,-15-24 0,12-1 0,2-4 1,6-4 1,4-3 1,10 4 0,0 0 1,8 12 1,-4-2-1,3 15 0,-2 4 0,-3 12 0,-5 8-1,-4 5-1,-6 5 0,-3 5-1,-3 1 0,-5-1-1,-1-1-1,-2-11-2,3 6-6,-13-20-26,18-6-1,0 0-1,0 0-1</inkml:trace>
  <inkml:trace contextRef="#ctx0" brushRef="#br0" timeOffset="827">731 469 63,'0'0'36,"13"-17"0,-13 17 0,-2-25-27,2 25-1,-8-16-2,8 16-1,-18-7-2,5 11 0,-4 7-2,1 6 0,1 5-1,2 2-1,2 9-1,1-1 0,5 2-1,2-8 0,8 0-1,2-10 1,6-3 0,2-11 1,3-7 1,3-8 2,-1-8 1,2-8 0,-7-11 1,6-5 0,-5-16 1,-2-8 0,-2-3 0,-4 1-1,-3 3 0,-1 8 0,-1 7-1,-3 15 0,-4 19 0,4 19-1,-16 25-1,10 15 1,-3 13-1,5 12 0,2 10 0,5 6 0,6-1-1,4-11 1,4-10-1,4-20-1,5-13-2,-6-30-5,15-6-23,-12-32-8,9-7 1,-8-15-1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1:48.93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30 121 55,'-13'6'34,"13"-6"0,0 0 0,-17-6-24,17 6 0,0 0-2,21 6 0,-21-6-2,33 0-1,-11-3-1,10 4 0,5-2-1,7 1 0,0-2 0,1 1-1,-3-1 0,-3-1-1,-6 3 0,-7-1 0,-5-1-1,-21 2-1,15 3-1,-15-3-2,0 0-4,-30-4-20,30 4-12,-24-4 0,24 4 0</inkml:trace>
  <inkml:trace contextRef="#ctx0" brushRef="#br0" timeOffset="436">314-5 39,'0'0'32,"0"0"1,-13 5 1,13-5-17,0 0-4,25 13-2,-25-13-2,26 10-3,-10-2 0,8 8-1,-2-6-2,4 10 1,-7-3-2,1 4 0,-6 1-1,-2 3 0,-11 2 0,-5 1 0,-10 0-1,-7-1 0,-5-1 0,-5-4-1,0-1-1,-2-9-3,14 11-21,-5-18-13,11 1 0,0-9-1,13 3 0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1:53.2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274 188 38,'0'0'29,"-13"2"2,13-2-9,-14-2-9,14 2-1,0 0-2,0 0-3,0 0-2,0 0 0,0 0-1,0 0-1,0 0 0,0 0-1,0 0 0,21-10 0,-21 10 0,23-6 0,-10 5 0,2-1 0,-1 4-1,1 1 1,-2 2-1,0 6 0,-13-11 0,13 23 0,-16-10-1,-4 5 1,-8-5 0,-1 4 0,-5-3-1,2-1 1,0-3-1,6 0 0,13-10 0,-7 15 0,7-15 0,19 9 0,-2-5 0,2-2 0,4 2-1,-3-3 1,0 5 0,-4 0 0,-3 1 0,-4 8 1,-6 3-1,-3-2 1,-6 1 0,-3 4-1,-5-2 1,0-2 0,-2-2 0,1-5 0,2-3-1,13-7 0,-22 12 0,22-12-2,-13 6-2,0-12-5,13 6-17,0 0-11,-14-7 0,4-9-1,10 16 1</inkml:trace>
  <inkml:trace contextRef="#ctx0" brushRef="#br0" timeOffset="827">271 46 44,'0'0'33,"-11"-17"2,11 17-2,-9-18-13,9 18-9,-13-3-2,13 3-2,-23 8-1,10 0-2,-7-3 0,-1 7-1,-2-1-1,2 8 0,0-3 0,1 8-1,0-4 1,3 6-1,1 1 0,6 2 0,1-1 0,5 1 0,4-1-1,0 3 1,7-1 0,2 4 0,1 0 0,6-2 0,-2 0-1,6-1 0,2-1 1,1-3-2,7-4 1,1-1-1,6-4 0,-1-4 0,3-4 1,5-4-1,-5-9 0,1-5 1,-1-9 0,-1-7 0,-2-14 0,-6-6-1,-2-9 1,-7-8-1,-5 1 1,-10-2 0,-12 1 0,-10 2-1,-13 7 0,-7 6 1,-10 10 1,-7 12-1,-4 7 0,-2 10-2,6 15-4,-7-2-18,23 21-14,5-3-1,16 6-1,5-6-1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6:00.37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157 381 56,'0'0'34,"-14"-10"0,14 10 1,0 0-24,-15-11-3,15 11-1,0 0-2,-10 16-1,10-16 0,-6 34-1,3-9 0,6 10-1,-3 4-1,4 2 0,0-3-1,1 0 0,-1-3 0,-1-10-2,3-3-1,-6-22-6,0 0-29,0 0 1,16-25-1,-14-6 0</inkml:trace>
  <inkml:trace contextRef="#ctx0" brushRef="#br0" timeOffset="406">477 109 66,'-2'-24'35,"2"8"-1,-14-9 1,10 12-28,-11-5-1,15 18-1,-29-14-1,15 18-1,-3 3 0,5 11 0,0 5-1,6 8-1,0 4 1,5 6-2,-2 2 1,3 3-1,0-4 1,-2 2-1,4-2 1,-2-1-1,1 0 1,2-2-1,2 1 1,1-7-1,-2 1 0,3-1 0,-1-8 0,-1-2-1,-2-4 0,-3-19-1,4 22-2,-4-22-7,0 0-27,9-17 2,-9 17-3,15-38 2</inkml:trace>
  <inkml:trace contextRef="#ctx0" brushRef="#br0" timeOffset="749">519 390 47,'0'0'34,"-22"-6"1,4 12-3,-9-2-16,-8 3-45,5 2-3,-2-9 0,1 0-2</inkml:trace>
  <inkml:trace contextRef="#ctx0" brushRef="#br0" timeOffset="920">13 102 81,'-24'-12'38,"24"12"-2,0 0-1,0 0-38,0 0-31,0 0-1,13-13-2,-7-1-1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2:01.32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242 12 60,'0'0'35,"0"0"-1,0 0 1,-4-18-24,4 18-3,-27 7-2,8 2-1,-10-6-1,2 4-1,-4 1-1,4-2-2,1-2 1,8-1-1,18-3 0,-18 3-1,18-3 0,0 0 0,27-6 0,-14 3 0,5-1 0,0 2 1,-5 1 1,-13 1-1,21 12 2,-17 1 0,-4 2-1,-3 7 1,-1 3 0,1 4-1,-3-1 0,-2 2 1,3-4-2,2-4-1,3-1-1,3-5-1,2 5-2,-5-21 0,21 24-2,-21-24 0,27 11 1,-27-11 1,23 6 1,-23-6 3,22 0 3,-22 0 2,14 8 0,-14-8 1,0 0 0,-9 19 0,-9-16-1,-1 6 0,-8-6-1,-2 3-1,-2-5-1,1 5 0,5 1-3,3-7-3,16 14-18,6-14-13,0 0 0,0 0-1,7-14-1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2:02.1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147 99 59,'-7'-21'35,"2"3"1,-8-2-3,13 20-18,-18-23-6,18 23-1,-14-10-1,14 10-1,-15 25-2,10 2-1,-2 4-1,1 10 1,-1 3-2,2 10 1,-2-3 0,6 2 0,-4-7-1,2-2 0,2-4 0,1-6 0,0-6-1,1-9 0,1-5-1,-2-14-1,0 0-1,0 0-2,0 0-4,-2-19-19,2 19-12,12-33 1,-2 15 0,-1-8 0</inkml:trace>
  <inkml:trace contextRef="#ctx0" brushRef="#br0" timeOffset="500">400 200 76,'15'-7'35,"-15"7"0,0 0-7,0 0-22,-43-4-1,12 10 0,-12-5-1,1 6 0,-5-4-2,4 3-1,3 0-1,5-3-3,16 5-1,-2-11-6,21 3-23,0 0-3,0 0 0,14 3 0</inkml:trace>
  <inkml:trace contextRef="#ctx0" brushRef="#br0" timeOffset="765">409 366 72,'19'26'37,"-19"-26"-2,-3 20 2,-13-20-30,-6 11 0,-14-18-2,-8 13-1,-4-15 0,-5 3-2,0-3-1,7 0 0,4 2-1,9-3-3,13 16-4,5-21-18,15 15-12,0 0 0,31-9-1,-14-1 0</inkml:trace>
  <inkml:trace contextRef="#ctx0" brushRef="#br0" timeOffset="1092">285 13 89,'-16'-19'37,"16"19"1,-24 19-8,29 19-22,-23 2-2,6 21-1,-7 2-1,6 10-1,-5-3-2,4-5-1,2-6-3,-1-14-3,16 1-21,-8-29-11,11-3-1,-6-14 0,16-12 0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2:05.3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48 107 65,'-4'-27'36,"4"27"0,-3-20 1,3 20-26,0 0-2,0 0-2,3 25-2,-3 1 0,0 5-2,-2 12-1,-1 1 1,5 6-1,-2-1 0,0-2 0,0-6-1,0-4 0,0-9-1,0-12-2,3-1-4,-3-15-12,1-13-21,-1-11-1,6 4 1,-6-14-1</inkml:trace>
  <inkml:trace contextRef="#ctx0" brushRef="#br0" timeOffset="296">1 45 50,'-5'-13'32,"5"13"2,8-16-2,1 1-20,13 18-4,-5-11 1,14 16-3,-9-8 0,14 12-2,-7-2 0,-1 9-1,-6 0 0,-5 5-1,-10 2-1,-10 2 0,-7 0 0,-12-1-1,-5-5-2,-7 0-1,5-1-4,-13-16-18,19 6-11,2-11-1,21 0 0,0 0-1</inkml:trace>
  <inkml:trace contextRef="#ctx0" brushRef="#br0" timeOffset="686">487 45 75,'-3'-16'37,"3"16"0,0 0 0,-10 32-29,-3-7-2,6 12-1,-9 6-1,3 13-1,1-3-1,1 0-1,3-8-2,1-8-1,6-6-2,-7-16-5,18 3-9,-12-33-21,9-1 2,-6-15-1,11-5 2,-9-15 14</inkml:trace>
  <inkml:trace contextRef="#ctx0" brushRef="#br0" timeOffset="858">441 166 9,'17'-43'32,"-8"3"2,8 12 2,-8 8-1,12 26-10,-21-6-11,23 36-4,-14-2-4,2 12-1,-1 6-2,3 3 1,-4-1-2,0-6-1,0-5-2,-8-12-3,8 3-7,-9-34-26,4 17 0,-4-17-3,13-17 2</inkml:trace>
  <inkml:trace contextRef="#ctx0" brushRef="#br0" timeOffset="1232">959 114 74,'-6'-19'37,"6"19"-1,-18 3 1,14 16-29,-11-1-2,5 13-1,-6 3-2,8 8 0,-1 1-1,4-2-1,5-4 0,14-3 0,3-9 0,9-7 0,2-8-1,5-13 0,-2-10 0,-1-9-1,-3-8 1,-7-8-1,-5-5 0,-11-4 1,-6 2-1,-9-1 1,-4 9-1,-5 5 1,-3 10 0,-4 10 0,4 9 0,3 10 1,4 9-1,7 11 1,8 10-1,6 10 3,4 7-1,9 7 0,-1 1-1,5 2 1,0-2 0,-3-3-1,-2-4 0,-4-16-4,-1-2-3,-12-37-18,6 19-15,-6-19 0,7-22-1,-6-7 0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2:14.06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181 215 46,'0'0'31,"0"0"2,0 0-1,0 0-22,0 0-3,0 0 0,0 0 0,13 5-2,-13-5-1,17-12 0,-8-1-1,8 5 0,-7-5 1,6 0-1,-16 13 0,22-18 0,-22 18 0,0 0-1,13-15 0,-13 15 0,0 0-1,0 0 0,-7 20 0,1-5 1,2 2-2,-4 5 1,3 2 0,0 4-1,2 3 2,2-1-1,1-2-1,1-2 1,2-5-1,3 0 1,1-4-1,-7-17 0,18 17-1,-18-17 1,17 7-1,-17-7 1,0 0-1,0 0 1,0 0 0,0 0-1,-16-5 1,0 6 0,-4-1 0,-2 1-1,2 2-2,-3-6-3,14 16-12,-8-14-20,17 1-1,0 0 0,0 0 0</inkml:trace>
  <inkml:trace contextRef="#ctx0" brushRef="#br0" timeOffset="640">194 52 65,'0'0'35,"-17"-20"0,17 20 2,-26-13-27,26 13-1,-29 7-2,14 7-1,-6-1-2,3 8-1,-3 0 0,5 11-1,1 1-1,8 6 0,1 1 0,3 3 0,5-2-1,2 3 1,8-5-1,-1 0 0,8-6 0,4-1 0,8-5-1,3-2 0,5-7 0,0-5 0,6-7 0,-2-7 0,1-8 1,-4-10 0,-2-8 1,-7-15-2,-3-8 1,-5-6 0,-6-8 1,-8 0-1,-12-1 0,-8 3 0,-14 7 0,-7 16 0,-14 12 0,-6 11 0,-9 13-1,1 9-3,8 20-11,0-6-23,18 7 0,7-2-2,18 2 1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2:15.7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181 323 55,'-6'-19'34,"6"19"1,-8-13-1,8 13-19,-13-13-6,13 13-2,-29 0-1,14 9-1,-9 1-2,2 6 0,3 6-2,2 6 0,1 3-1,7 2 0,6-1 0,3-6-1,9 0 0,2-10 0,2-6 0,2-10-1,5-4 1,0-9 0,-1-7 2,3-7-2,-5 0 1,4-5 0,-8 0 2,-3 6-1,-1 0 1,-5 3-1,-3 9 1,-1 14 0,0 0 0,0 0 0,-14 30 0,10-3 0,2 4-1,-1 4 0,3 2-1,0-4-1,7 1-4,-5-14-3,15 5-20,-17-25-10,25 11-1,-25-11 0</inkml:trace>
  <inkml:trace contextRef="#ctx0" brushRef="#br0" timeOffset="421">342 332 54,'0'0'34,"0"0"2,0 0-2,12 37-10,-14-12-18,7 8-2,-8-1-1,3-2-1,-8-1-2,3-10 0,-3-6-1,8-13-1,-17-6 1,8-14-1,8-3 0,1-7 1,4-2 1,6-2 1,3 0 0,8 6 1,-1 1 1,6 11 1,-6 3-1,5 10 0,-6 4 0,0 11 0,-6 2-1,-3 14 0,-6 1 0,-2 3-1,-4 1 0,-2-1-1,-5-2 0,1-7-2,0 2-3,-6-21-5,18 9-24,-4-13-3,0 0-1,0 0-1</inkml:trace>
  <inkml:trace contextRef="#ctx0" brushRef="#br0" timeOffset="905">757 369 68,'-3'-20'37,"4"7"-1,-8-6 0,7 19-27,-10-24-1,10 24-2,-18-12-2,18 12-1,-24 9-2,11 4 0,-2 8-1,4 5 1,-1 5-2,1-1 0,2 5-1,3-6 1,6-2-2,1-5 2,8-6-1,4-6 0,3-3 1,3-7 0,6-3 1,-1-5 1,-1-7 0,1-5 0,-4-10 0,0-5 1,-2-11 1,2-5-1,-8-10 1,-1 5-1,-2-8 1,-2 12-1,-3 1 0,-4 14 0,0 8 0,0 29 0,0 0-1,-17 19 0,8 20 0,5 8-1,-5 16 0,5 3 2,3 8-2,1-4 1,4-5-1,6-7 0,3-14 0,3-9 0,6-12-3,-3-21-3,11 3-14,-13-29-20,11-2 1,-2-15-3,5-4 3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2:21.6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33 138 39,'0'0'31,"-22"-4"4,22 4-1,-13 1-13,13-1-8,0 0-3,0 0-2,0 0-2,23-4 0,2 8-1,-3-5-2,13 2 1,-3-2-1,8 1-1,2 3 0,2-2 0,-5 2-1,-4-1 0,-4-1 0,-7 4-1,-5-2 0,-19-3-1,14 1-2,-14-1-4,0 0-7,-22-13-26,22 13 2,-17-12-1,17 12 0</inkml:trace>
  <inkml:trace contextRef="#ctx0" brushRef="#br0" timeOffset="421">248 0 57,'0'0'32,"0"0"1,0 0 0,20 16-22,-20-16-1,28 7-2,-12-7-1,10 13-1,-4-7 0,9 7-1,-8-1-1,7 4 0,-7 1-2,-5 5 1,-5 3-3,-9 3 1,-8 0 0,-9-1 0,-11-3-1,-9-4 0,-5-1-2,-6-7-2,7 8-16,-2-18-19,12 2 0,5-2 0,22-2-1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2:37.3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237 281 57,'0'0'34,"0"0"-1,0 0-4,0-19-17,0 19-2,0 0-2,0 0-2,0 0 0,0 0-2,-9 17 0,5-2-2,-9-2 1,4 7-1,-3-1 1,0 4-3,-2 2 2,2-1-1,2-1 0,2-2 0,3-1-1,2-1 0,3-5 1,0-14-1,3 20 1,-3-20-1,0 0 0,0 0 0,16 13 0,-16-13 0,0 0 1,17 3-1,-17-3 0,18 2 0,-18-2 0,20 3 0,-6-2 0,0 0 0,4 2-1,-1-4-2,6 2-2,-23-1-6,40-5-18,-30-8-9,9 4 0,-12-10 0</inkml:trace>
  <inkml:trace contextRef="#ctx0" brushRef="#br0" timeOffset="405">372 381 67,'0'0'36,"-9"-26"-1,9 26 1,0 0-24,0 0-4,-21 18 0,21 11-3,-10 2 1,5 11-4,-2-2 2,3 6-2,0-2 0,1-4-1,0-5-1,0-5 1,2-5-3,-2-9 0,4 0-5,-1-16-10,0 0-21,0-16-1,0 16 0,17-28 0</inkml:trace>
  <inkml:trace contextRef="#ctx0" brushRef="#br0" timeOffset="905">564 501 44,'0'0'33,"18"-15"1,-18 15 1,14-10-17,-18-3-6,4 13-3,0 0-2,-2-14-1,2 14-2,-21-2 0,5 7-1,2 6-2,-7 2 1,3 7-1,5 3-1,0 3 1,1 2-1,7-2-1,3 1 1,7-5-1,3-3 0,4-6 0,2-6 0,2-8 1,0-5-1,-1-7 1,0-6 1,-2-5-1,0-2 0,-5-2 1,1 2 0,-5 4 0,1 2 0,-1 7 1,-4 13-1,0 0 1,0 0-1,1 29 0,4-6 0,2 6 0,-1 1-1,5 2 0,-1-1 0,2-7-2,0-1-2,-12-23-7,31 18-21,-31-18-7,18-15 0,-15-2 0</inkml:trace>
  <inkml:trace contextRef="#ctx0" brushRef="#br0" timeOffset="1653">421 123 18,'1'-14'28,"-1"14"2,0-16 2,0 16-14,-13-20-5,13 20 0,-14-20-2,14 20-2,-22-16-2,9 13-1,-8-6-1,5 9 0,-10-1 0,3 8-1,-5-1-1,2 7 0,-4 3 0,-1 5-1,1 4 0,0 1-1,4 1 1,5 8-1,1 0 0,5 2-1,4 1 1,5 1-1,5 0 1,2 0-1,2-1 1,3-1-1,1-1 0,-1 0 0,1-1 1,3-2-1,3-1 0,0 1 0,1 1 0,2-4 0,1 0 0,0-2 1,-1-2-1,3 0 0,1 3 0,1-5 0,2-2-1,2-2 1,2 0 0,2-1 0,4 0-1,-2-7 1,4-4-1,2-6 0,1-2 1,0-9 0,1-5-1,1-9 1,-2-11 1,-1-8-1,-2-13 0,-5-11 0,-7-9 0,-5-15 0,-5-5 0,-8-4 0,-7 4-1,-8 4 2,-6 11-1,-11 14 0,-6 10 0,-10 18 0,-9 16 0,-4 16-1,-8 14 0,-3 2-5,9 22-17,-3-12-16,18 13 1,3-8-3,15-1 1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2:44.89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259 103 55,'0'0'36,"6"-16"-2,-6 16 2,3-22-20,-3 22-7,-18-2-2,5 10-2,-11-5-1,-1 5-2,-5-1 0,-1 4 0,4-3-1,4-2 0,2 0-1,8 0 0,13-6 0,0 0 0,0 0 0,18 7 0,-5-8 0,1 1-1,2-2 2,-3 4-1,-13-2 1,19 13 0,-16 3 1,-2 7-1,-2 4 1,-2 8-1,-3 4 1,-1 5-2,-2-1 2,5-5-2,0-3 0,-1-6-1,8-3 0,2-8-1,3-5-1,-8-13 0,23 6 0,-10-9-1,3 0 2,-1-5 0,-2 3 1,-13 5 1,19-11 0,-19 11 2,0 0-1,4 16 1,-4-16-1,-19 18 1,2-7-1,-5 0 0,-4-3 0,0 0-1,0-4-1,0-4-3,9 6-5,-14-14-25,31 8-2,-10-13-1,10 13-2</inkml:trace>
  <inkml:trace contextRef="#ctx0" brushRef="#br0" timeOffset="3525">689 60 67,'-12'-26'36,"3"9"0,-8-2 0,17 19-27,0 0 0,0 0-1,-19 13-2,19 19-2,-4 6 0,3 10-2,-1 4 1,2 6-1,-4 3 0,4 0-1,-3-3 0,1-4 0,0-8-1,0-7 1,-1-4-1,2-9 0,-1-7 0,2-19-1,-1 16-1,1-16-2,0 0-4,-5-30-22,13 17-9,-4-12 0,9 10-1</inkml:trace>
  <inkml:trace contextRef="#ctx0" brushRef="#br0" timeOffset="4040">939 195 54,'17'-8'35,"-17"8"1,0 0-1,0 0-13,-13-8-15,-1 14 0,-15-10-2,-1 8-2,-9-5 1,-2 4-2,1 1 0,2-1-1,5 3-1,5-8-3,9 12-4,-2-15-19,21 5-12,0 0 1,16 7-2,-2-7 2</inkml:trace>
  <inkml:trace contextRef="#ctx0" brushRef="#br0" timeOffset="4305">993 332 79,'0'0'37,"-15"16"0,2-5 0,-13-8-30,3 5-2,-15-6 0,2 4-2,-6-7-1,0-1-1,2-2-2,1-5-3,10 6-4,-7-8-29,21 2 0,3-5 0,12 14-1</inkml:trace>
  <inkml:trace contextRef="#ctx0" brushRef="#br0" timeOffset="4727">1275 114 73,'0'0'38,"4"-17"-2,-4 17 2,0 0-27,7 17-3,-14 5 0,11 17-3,-8 3-1,4 12-2,-3 4 1,3 6-2,-3-8 0,2-3 0,-1-8-1,0-9-1,2-8-2,-3-15-1,3-13-5,0 0-24,0 0-7,-2-34 2,9 8-2</inkml:trace>
  <inkml:trace contextRef="#ctx0" brushRef="#br0" timeOffset="5007">1257 120 53,'-8'-19'36,"8"19"-3,0 0-2,0-23-8,17 23-15,-17 0-1,26-10-1,-10 4-2,7 4 0,3 0-1,5 3-1,2 3 0,2 4-1,-4 3 1,0 8-1,-9 6 0,-5 5-1,-8 4 1,-14 2-1,-12 0 1,-13-2-1,-10-5 0,-12-9-2,-3-3-4,-8-17-15,9 2-17,5-12 0,13 2-2,11-6 1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3:01.2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370 288 31,'-28'-12'32,"15"6"0,0-2 2,-2-7-16,15 15-2,-16-11-3,16 11-4,0 0-3,0 0 0,16-9-2,2 9 0,-6-4 0,10 9-2,-5-5 0,5 3 0,-5 6 1,-4 4-2,-4 1 1,-8 5-1,-6 6 1,-8-2-1,-3 9 0,-6 1 0,1 2-1,-3 0 1,6-3-1,3-2 0,5-4 1,6-6 0,4-5 0,0-15-1,19 14 1,-3-12-1,4-5 1,1 0-1,2-3 0,1-2-1,-3 2-1,-5-4-2,3 13-6,-19-3-29,7-19-1,-10 6 1,3 13-2</inkml:trace>
  <inkml:trace contextRef="#ctx0" brushRef="#br0" timeOffset="546">323 50 58,'0'0'36,"-22"-23"-2,22 23 1,-26-23-20,26 23-3,-21-7-3,21 7-2,-29 8-1,14 4-2,-6 1-1,-1 4 0,-4 2-1,0 6 0,0 4-1,2 5 0,2 8 1,6 1-1,2 6 0,4 0-1,8 3 1,4 3 0,3-1 0,5-5-1,5-3 0,4 1 0,2-4 0,4-4 0,4-1-1,5-9 1,2 0-1,8-9 1,2-5-1,6-9 1,1-6-1,0-14 1,-2-12 0,-5-10-1,-6-16 2,-6-15-1,-11-15-1,-13-12 1,-7-2 0,-12 0 0,-8 11 0,-14 7 0,-7 18-1,-10 23 2,-5 22-1,-8 20-1,2 18-4,-6 0-13,17 20-22,1 1 1,14-1-1,8-2-3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3:06.7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133 465 59,'-4'-13'35,"4"13"-1,-9-24 1,9 24-22,0 0-3,-17-5-3,-1 9-1,8 11-1,-9 1-2,5 10-1,1-2 0,0 6-1,4-3-1,2-1 1,7-5-1,3-5-1,-3-16 1,17 13 0,-4-17-1,0-7 1,0-5 0,0-6 0,0-2 0,-4-7 1,-2 2-1,-1 1 1,-2 4 0,-1 5 1,-1 6-1,-2 13 1,0 0 0,4 35 0,0-6-1,1 9 0,-1 2 0,2 3-1,-2-3-1,-1-8-3,6 0-4,-17-19-25,20 0-6,-12-13 0,17-14-1</inkml:trace>
  <inkml:trace contextRef="#ctx0" brushRef="#br0" timeOffset="405">228 491 71,'0'0'35,"0"0"-1,0 0 1,0 17-28,9 4-2,-11-7-2,4 5-1,-2-3-1,0-16-1,-4 18 0,4-18-1,0 0 0,-11-28 0,11 8 1,2-5 1,2-1 0,5 1 1,3 0 1,5 6-1,0 2 2,6 10 0,-2 1 0,5 9-1,-8 3 0,4 8-1,-6 5 0,-2 4 0,-5 4-1,-5 2 0,-4 0-1,-4 0 0,-2-1-1,-5-11-1,5 5-4,-11-19-7,17-3-26,0 0 1,0 0-1,0 0 0</inkml:trace>
  <inkml:trace contextRef="#ctx0" brushRef="#br0" timeOffset="873">740 463 78,'0'0'38,"4"-26"-1,-4 26 0,-1-30-29,1 30-2,-15-16 0,15 16-2,-24-3-2,7 10 0,-2 6-1,1 7 0,1 5-1,3 6 0,2-2-1,2 3 0,6 0-1,4-6 0,2-3 0,4-8 1,-6-15-1,22 14 1,-9-16 0,4-7 1,1-6 0,-1-5 1,0-6 0,2-8 1,-4-12-1,-1-5 1,-1-10-1,-3-2 2,-6-4-2,4 3 2,-8 0-2,0 12 1,0 10 0,-3 15-1,-2 14 1,5 13-1,-13 25 0,9 17-1,0 12 2,2 11-2,4 11 1,5 6-1,5 1 2,6-11-2,4-2 1,0-20-1,1-8-1,-1-16 0,1-13-1,-5-22-3,6 4-8,-20-23-26,18-6-2,-5-6 1,3-4-2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6:01.98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138 318 52,'0'0'35,"-3"-16"-2,3 16 0,0 0-19,-22-17-6,22 17-2,-23 2-2,10 6-1,-5 5 0,2 7-2,2 7 1,1 6-2,4 0 0,2 3 0,6-2-1,5-4 0,0-7 0,6-6 0,-10-17 0,21 6 0,-21-6 1,21-29 0,-10 5 0,-3-5 0,-1-3 1,-1 4 0,-3-2 1,2 8 1,-4 4 0,-1 18 0,0 0-1,0 0 1,12 27-1,-8 3 0,5 8-3,-5-2-1,5 9-3,-11-20-26,15 8-6,-13-33 0,13 19-1</inkml:trace>
  <inkml:trace contextRef="#ctx0" brushRef="#br0" timeOffset="405">246 315 61,'0'0'34,"10"21"0,-2 12-7,-8-7-13,4 12-10,-4-2-3,0-4-1,0-2-1,-7-11-1,1-6-2,6-13 1,-20-16 1,11-7 0,3-5 3,3-1 0,3-7 3,12 7 1,-2-4-1,12 14 2,-2-1-1,8 13-1,-4 1 0,2 12-2,-4 2 1,0 10-1,-5 3-1,-2 8 0,-4 3 0,-5-1-1,-3 3 0,-3-8-2,1 3-4,-12-20-24,9 8-6,2-17 0,0 0-2</inkml:trace>
  <inkml:trace contextRef="#ctx0" brushRef="#br0" timeOffset="811">695 379 64,'3'-24'36,"-3"24"-2,-11-18-1,11 18-22,-15 0-8,15 0-1,-29 22 0,15-2-1,-4 5-2,2 2 0,6 6-1,2-1 0,5 0-1,1-12 0,9 1 1,-1-8 0,7-6-1,0-7 3,2-13 1,2-7 2,-5-8 0,5-5-1,-7-12 1,3-7 0,-5-12 1,-1 3-1,-6-2 1,4 5 0,-5 4-1,0 11 1,-2 8-1,4 15 0,-2 20 0,0 0-2,-6 16 0,6 17-1,-3 11 1,1 8-1,2 6 0,2 7 0,2 0 1,5-6-1,4-4-1,4-10 0,7-6-2,-4-16-4,15-4-31,-18-28 1,6-1-2,-7-19-2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3:10.8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 58 74,'0'-16'38,"-4"-3"-2,4 19 3,6-24-28,-6 24-2,0 0-2,9 22-3,-9 4 2,3 14-4,0 9 1,4 7-2,-3 8 2,5 0-3,0-1 2,-1-7-2,-3-9 0,1-8 0,2-8-1,-5-11 0,1-5-2,-4-15-3,0 0-5,-3-13-28,12 0 0,-4-15 0,5 2-1</inkml:trace>
  <inkml:trace contextRef="#ctx0" brushRef="#br0" timeOffset="281">229 69 56,'12'-23'38,"-7"0"-2,-5 23 2,8-18-11,6 33-19,-22 1 1,8 16-4,-9 1 0,5 11-2,-9 3 0,-1 7-2,-3-2 2,3-1-2,-3-4 0,2-1 0,0-3-1,2-7 0,2-5-1,2-10 0,5 1-3,4-22-7,0 0-28,0 0-1,15-3 0,-6-14-1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3:14.0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5 70,'0'0'36,"0"0"0,-9-18-3,9 18-21,-13 16-5,6 2 0,-10-3-1,1 16-2,-5 2 1,3 6-3,-4 4 2,9 5-3,-2-1 2,7 4-3,5 1 2,7-3-1,2-2 0,10-1-1,1-2 0,5-2 1,1-3-1,3-9-1,3-4 0,-7-8-2,5 2-6,-27-20-27,29-3-4,-11-11 1,-1 1-1</inkml:trace>
  <inkml:trace contextRef="#ctx0" brushRef="#br0" timeOffset="499">467 288 77,'-3'-18'37,"3"18"0,0 0-1,-27-15-27,27 15-1,-25 13-3,11 4 0,-5 1-2,2 7-1,2 2-1,2 6 1,3 1-2,7 5 1,6-5-1,3-1 0,7-5-2,0-9 0,8 5-4,-8-22-7,14 4-25,-7-15 0,3 0 0,-6-8 0</inkml:trace>
  <inkml:trace contextRef="#ctx0" brushRef="#br0" timeOffset="811">610 280 80,'0'0'37,"-18"-14"0,18 14 0,-24 2-29,16 16-2,-11 0-1,4 9-2,0 4-1,2 2-1,4 1-1,5-2-1,5-4-1,2-9 1,6-4-2,-9-15 1,27 9 0,-10-18 0,1-6 1,-1-6 0,-1-5 2,1-6-1,-4-2 2,0 1 0,-7 2 1,0 7 0,-3 2 0,-3 22 0,-2-15 0,2 15-1,-5 25 0,2 2 0,-2 4-1,3 8 0,-1 1-1,1 1 0,5-3-1,-3-3-1,4-7-1,-2-15-6,14 4-19,-16-17-11,19-11 0,-11-8-1,5-1 2</inkml:trace>
  <inkml:trace contextRef="#ctx0" brushRef="#br0" timeOffset="1389">859 255 77,'0'0'37,"-17"-7"-1,17 7 0,-23 18-28,16-2-2,-8 0-1,9 5-1,2-1-1,5 3-1,4 0-1,8 1 0,0-1 0,3 4 0,-3-3-1,-3 1 1,-6 1-1,-5-6 1,-7 0-1,-5-4-1,-2-2 0,-6-11-3,7 4-4,-9-19-21,23 12-8,-21-21-1,24 6 0</inkml:trace>
  <inkml:trace contextRef="#ctx0" brushRef="#br0" timeOffset="1747">961 431 90,'24'-3'36,"-4"-9"-3,6 10-6,-11-18-17,10 11-1,-14-11-3,4 4-2,-11 1-1,-1 2-1,-3 13 0,-15-20-1,-1 19 0,-5 5 0,-5 2 0,-3 8-1,-2 3 0,4 6 1,5 2-1,8 3 0,8 1 0,13 2 1,9-3-2,10-2 0,4-4-1,1-10-3,6 4-5,-18-22-27,12-1-3,-13-12 2,1-4-2</inkml:trace>
  <inkml:trace contextRef="#ctx0" brushRef="#br0" timeOffset="2387">1586 322 76,'0'0'37,"0"-28"-1,0 28 1,-16-30-27,16 30-3,-28-15-1,12 18-1,-7 5-2,3 8-1,-2 5-1,3 7 0,6 0-1,3 4 0,4-4-1,5-4 0,5-5 0,-4-19 0,21 15 1,-5-18 0,2-7-1,1-7 1,0-5 0,0-3 1,-3-2-1,-3 1 1,-2 4 0,-2 4 0,-9 18 1,0 0-1,17-3 1,-12 20-1,0 9 0,4 6 0,3 2-1,-4 5 1,3-6-2,0-10-1,2 3-4,-13-26-13,19-2-20,-7-16 0,6 2-1,-2-15 1</inkml:trace>
  <inkml:trace contextRef="#ctx0" brushRef="#br0" timeOffset="2855">1891 27 80,'0'0'36,"20"-13"1,-20 13-6,41-2-22,-24 2-1,12 17-1,-7-4-2,2 9-1,-2 5-1,0 9-1,-8 0 1,1 7-2,-8 3 2,-7 6-3,-4 3 2,-9 5-2,-6-5 1,-9 0-1,-8 3-3,-12-15-3,2 10-20,-19-28-14,-2-3 0,-8-17-2,-4-10 2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3:21.7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458 314 43,'0'0'32,"15"-3"3,-15 3-1,13 3-17,-13-3-4,0 0-3,-13-16-2,13 16-2,-26 6-1,7 0-1,-11-6-1,1 5 0,-1-2-1,2 2 0,2-2-1,6 0 0,4-2 0,16-1-1,0 0 1,0 0 0,0 0-1,0 0 0,-1 15 1,1-15-1,0 21 0,-3-6 0,1-2 0,-5 1 0,1 1 0,3-2 0,3-13 0,3 19 0,-3-19 0,23 12 0,-5-9 1,2-1-1,-1 0 0,1 4 0,2 5 0,-5 5 0,0 8 0,-7 5 0,-2 5 0,-3 4 0,-2 3 0,-7-3 1,-5-5-1,-4-4 1,-8-10-1,-1-6 0,-4-5 1,0-4-1,0-4 0,4-2 0,6 0-3,2-4-2,14 6-5,-16 1-25,16-1-4,16-3 0,1 5 0</inkml:trace>
  <inkml:trace contextRef="#ctx0" brushRef="#br0" timeOffset="796">711 561 74,'0'-26'36,"0"26"-2,-13-26 3,13 26-27,-19-21-2,6 23-2,-11 1-2,6 13 0,-3 7-2,3 10 0,1 4-2,4 5 0,6 4-1,3-5 0,8-3-2,3-10 2,3-8-1,3-10 0,3-9 2,1-8-1,1-7 2,-1-10 0,-4-6 0,3-5 1,-7-4 0,1 4 1,-7 1-1,2 7 0,-5 9 0,0 18-1,0 0 1,-8 22-1,8 7 0,0 9 0,3 4 0,-2 6-1,8-6-1,-1-4 0,1-9-1,0-10-2,4 3-4,-13-22-23,17-9-8,-10-11 0,12 7 0</inkml:trace>
  <inkml:trace contextRef="#ctx0" brushRef="#br0" timeOffset="1326">1032 612 85,'4'-15'37,"-13"-6"-1,9 21-6,-17-24-20,17 24-4,-26-4 0,9 17-2,-5 5-1,3 11-1,2 4-2,5 3 1,4 5-2,3-8 1,10 1-2,2-14 1,3-5-1,6-14 0,1-7 1,-2-8 0,5-9 1,-6-5 0,2-7 0,-3 0 1,-3 3 0,-2 5 0,-3 5 0,-5 22 1,0 0 0,18 4-1,-11 18 0,3 9 0,6 1 0,1 1-1,2 0 1,3-5-2,2-3-1,-5-15-4,7 6-19,-9-22-14,1-3 2,-14-10-3,5-4 1</inkml:trace>
  <inkml:trace contextRef="#ctx0" brushRef="#br0" timeOffset="2091">821 102 41,'-6'-15'31,"2"2"1,-3-3 0,7 16-16,-18-23-5,18 23-1,-39-19-4,19 15 0,-15-5-2,1 6 0,-10 0 0,4 8 0,-6-3-1,4 11 0,-3 2-1,8 7 0,-4 0 1,5 2-2,1 0 1,4 3-1,0-1 0,5-2 0,-1-3-1,-1 4 0,5 0 1,2 1 0,-1-1-1,5-1 1,-1 3-1,5-1 1,0-2-1,2 3 0,5 2 0,2 0 1,4-2-1,1 5 0,3 2 0,7-2 0,0 1 0,2-2 1,-1-1-1,2-2 0,2-1 0,0-2 0,0-5 0,0 1-1,0 2 1,1-4 0,2-2 0,2 2-1,1-1 1,-2-1-1,6 1 1,-3-5 0,-1 0 0,4 1 0,0-3-1,1-3 1,2 2-1,6-1 1,-3 1 0,5-1-1,2 1 1,0 0 0,0 1-1,0-3 1,-3 0 0,3-3 0,0 0 0,3-2 1,1-3-1,2-2 0,6-4 0,-2 1 0,1-1 0,1-2 0,-6 1 0,1 0 0,-7-2 0,-5-1 1,-3 0-1,-8-3 0,-3-10-1,-1-5 1,-6-6 0,0-3 1,-6-4-1,-1-7 0,-5-4 0,-2-8 1,-2 2 0,-6-6-1,-4-3 0,-3-3 0,-4 1 1,-1-1-1,-4 2-1,-4 4 1,-3 7-1,-1 12 1,-4 10-1,-5 9 1,-9 13-1,-8 7 0,-7 16-2,-12-6-11,10 15-24,-10-3 0,16 2-2,4-5-1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3:29.6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289 112 49,'0'0'36,"22"-11"-2,-22 11 1,0 0-10,-3-14-15,3 14-2,-24 9-2,3 4 0,-12-6-3,-2 4 0,-4-3-1,3 3-1,1-5 0,5-2 0,8-2-1,7-4-1,15 2 1,0 0-1,12-5 0,4-1 0,6 0 0,-1 0 1,-3 2-1,0-2 1,-5 5 1,-13 1-1,16 11 1,-16 4 1,-1 6-1,-3 10 1,-2 6-1,0 8 1,2 1-2,2 3 1,1-3 0,4-1-1,2-5 0,1-6-1,4-6-1,0-9 0,5-1 0,-15-18-1,23 11 1,-23-11-1,26-6 2,-26 6 0,22-13 1,-22 13 0,13-13 2,-13 13 0,0 0 0,0 0 0,-23-1 0,1 5-1,-7-1 0,-3 1 0,-1 1-2,-2-4-1,8 9-8,-8-14-27,21 4-1,1-7 0,13 7-2</inkml:trace>
  <inkml:trace contextRef="#ctx0" brushRef="#br0" timeOffset="1202">626 83 66,'-9'-26'36,"6"8"-1,-6-3 3,9 21-26,-13-19-3,13 19 0,-13 17-3,13 12 0,-8 7-3,3 13 1,1 8-2,0 8 0,1 1 0,1-1-1,2-3 0,0-9 0,0-1-1,3-6 0,-3-2 0,0-11 0,0-6-1,2-2 1,-2-6-1,1-6 0,-1-13-1,0 0-1,0 0-2,3-19-7,13 6-25,-12-9-2,12 3 1,-7-5-2</inkml:trace>
  <inkml:trace contextRef="#ctx0" brushRef="#br0" timeOffset="1748">886 289 65,'0'0'36,"0"0"-1,0 0 1,6-17-24,-6 17-3,-22-3-2,5 4-2,-11-2 0,-1 4-2,-5-3 0,0 6-1,-2-5-1,3 2 0,1-2-1,3-1-1,8 3-1,2-9-3,19 6-5,-18 0-26,18 0-1,0 0 0,26 0-1</inkml:trace>
  <inkml:trace contextRef="#ctx0" brushRef="#br0" timeOffset="2060">857 468 83,'0'0'37,"-16"7"0,-7-5-1,10 6-28,-13-9-3,4 5 0,-12-4-2,0-1-2,3 1-2,0-6-3,9 15-20,1-15-13,21 6 0,-18 0-3,18 0 2</inkml:trace>
  <inkml:trace contextRef="#ctx0" brushRef="#br0" timeOffset="5960">835 119 69,'3'-15'36,"-6"-3"0,3 18 1,-8-19-27,8 19-1,-10 17-2,1 12-1,-7 4-1,3 13-1,-6 6 0,0 12-1,-4 2-1,3-1-1,-2-4 0,9-3-1,-4-9 0,5-10-2,2-6 0,10-33-5,0 34-17,0-34-16,0 0 2,16-29-2,6 11 1</inkml:trace>
  <inkml:trace contextRef="#ctx0" brushRef="#br0" timeOffset="6552">1203 192 56,'-8'-18'36,"8"18"-1,-4-29 1,4 29-19,2-16-5,-2 16-3,0 0-2,-3 29 0,-5-2-3,4 14-1,-2 5 0,-1 11-1,1 3 0,-1 2-1,-2-6 0,8-5-1,-5-10 1,5-9-2,-4-10 1,1-9-1,4-13-1,0 0-3,0 0-4,-13-45-18,22 25-12,-5-16 1,8 3-1,-11-9 0</inkml:trace>
  <inkml:trace contextRef="#ctx0" brushRef="#br0" timeOffset="6880">1143 143 53,'-8'-18'33,"8"18"0,-6-18 1,-6-1-22,12 19-1,9-11-2,-9 11-2,20-6-2,-2 8 0,-1-2-1,10 4-1,1-1 0,5 7 0,0 0-1,5 4 0,-5 2 0,-4 5-1,-4 0 0,-12 5 0,-9 3-1,-10 3 1,-11-2-1,-9-1 1,-10-2-2,-10-5 0,1 3-4,-10-23-18,11 11-16,5-11 0,12 2-1,1-11 0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3:49.00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278 251 29,'-14'3'28,"14"-3"2,0 0 0,-19-6-15,19 6-4,0 0-1,0 0-2,0 0-1,0 0 0,0 0-3,0 0 1,-16-2-2,16 2 0,0 0 0,0 0-1,4-19 0,-4 19 0,18-11 0,-18 11-1,23-8 0,-7 8 1,-3 2-1,0 7 0,-13-9 0,17 29 0,-17-9-1,-3 4 1,-3 2-1,-2-1 0,-5-2 1,1-3-1,0-4 0,5-3 0,7-13 0,-1 14 0,1-14 0,19 2 0,-4 0 0,1 1 0,2 0 1,-4 4-1,-14-7 1,19 26 0,-16-8 0,-6 4 0,-4-1 0,-5 4 0,-1-3 0,-3-1 0,-1-8-1,-2-2 1,0-8-1,2-4 0,3-2-2,-2-6-2,16 9-5,-22-14-30,22 14 2,-4-19-1,4 19-1</inkml:trace>
  <inkml:trace contextRef="#ctx0" brushRef="#br0" timeOffset="764">183 130 82,'-6'-19'36,"6"19"-1,-9-15-7,9 15-18,-16 9-3,8 8 0,-11-2-3,2 11 1,-5 5-2,2 8-1,-1 1 0,6 8-1,-1 4 0,7 5 0,3-3 0,6 3 0,3-5-1,7-2 1,0-2-1,8-9 0,2-5 0,4-11-1,5-1 1,2-9-1,5-4 0,0-9 0,4-6 0,1-9 0,1-11 1,0-12-1,-3-14 1,-3-14 0,-5-12 0,-7-11 0,-11-6 0,-12 0 0,-11 9 2,-13 9-2,-12 19 0,-11 23 0,-3 19 1,-6 20-1,-3 13 0,5 14-3,8 14-5,-3-7-27,28 6-4,6-11 1,15 1-2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3:50.5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164 327 76,'-10'-13'37,"-3"-2"-1,13 15 1,-39-13-29,26 29-1,-9 0-2,5 15-2,0 2-2,1 3-1,6 2-1,1-3 1,10-3-2,7-10 1,0-6 0,-8-16 0,26-4 0,-11-11 1,1-10 0,1-2 1,-4-10 0,-3 1 1,-1 0 0,-1 4 1,-5 4-1,4 11 1,-7 17-1,0 0 1,0 0-2,15 42 1,-11-7-1,1 8 0,-1-1-2,0-1-1,2 3-4,-7-24-11,12 2-21,-11-22 0,15 1-1,-11-21 0</inkml:trace>
  <inkml:trace contextRef="#ctx0" brushRef="#br0" timeOffset="374">271 344 76,'0'0'35,"4"18"-1,-4 4 0,9 8-28,-12-2-2,6 4-1,-3-5-1,-3-5-1,-1-9-1,4-13-1,0 0 0,-18-26 1,17 0-1,1-8 1,1-3 1,11-1 1,1-3 2,4 9-1,5 2 1,4 12 0,-2 5 0,2 12 0,-4 5-1,0 13-1,-8 8-1,-1 9 1,-6 3-1,-2 4-1,-5 1 0,-3-2 0,-6-4-2,1-7-2,3 0-4,-12-23-21,17-6-9,0 0-1,0 0 0,17-4 0</inkml:trace>
  <inkml:trace contextRef="#ctx0" brushRef="#br0" timeOffset="780">748 417 55,'7'-19'36,"1"3"1,-8-6-1,0 22-9,0-27-18,0 27-3,-14-27-1,14 27-1,-29-7-2,12 20 0,-3 3-1,-2 9 0,3 7-2,-1 4 1,3 4-2,2-5 0,8 1-1,0-11 1,10-2-1,1-10 1,10-6 0,2-7 0,2-7 2,3-6 0,1-10 1,4-6 0,-6-12 1,2-7 0,-8-9 1,2-4-1,-7 0 2,-1 0-2,-6 1 1,1 12-1,-6 7 0,1 11 1,0 10-2,2 20 1,0 0-2,-6 26 1,7 10 0,1 19-1,-1 9 0,3 11 1,2 2-1,3-2 0,-1-3 0,4-17 0,2-13-2,8-22 1,0-14-3,-1-23-3,13 5-15,-11-32-18,11-2 0,-5-11-1,5 3 1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3:54.67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 79 81,'0'0'38,"-8"-26"-1,8 26 2,-4-20-30,4 20-1,0 0-2,4 15-2,-4 0-1,3 13 0,0 7-2,3 10 1,0 5-1,0 6 0,0-1-1,-2-3 1,2-4-1,-5-8 0,2-8-2,-4-12 0,4-4-3,-3-16-8,0 0-25,12-24-2,2 8 1,-3-13-1</inkml:trace>
  <inkml:trace contextRef="#ctx0" brushRef="#br0" timeOffset="265">235 66 59,'7'-33'37,"-1"14"-1,-8 3 3,2 16-12,-9 21-19,5 12-1,-12 3-1,7 18-2,-7 5-1,0 6-1,0 1-1,-1-4 0,4-7-1,0-10 0,3-6-1,-2-16-2,9-1-4,-13-23-24,16 1-8,0 0-1,26-18 0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4:00.3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180 30 69,'-8'-13'34,"8"13"1,-15-9 0,15 9-25,-14-6-1,-1 3-1,15 3-2,-26 23-1,16 1-1,-10 2-1,7 10-1,-6 3 0,4 9 0,2-1-2,5 5 2,3-1-1,8 0 0,3-5-1,4 4 1,2-7 0,2-1-1,1-4 1,-2-1-1,3-10-1,-6-2 0,3-6-1,-13-19-4,29 29-10,-29-29-23,34-8 1,-15-12-1,4 7 0</inkml:trace>
  <inkml:trace contextRef="#ctx0" brushRef="#br0" timeOffset="593">436 245 81,'0'0'35,"-8"-25"0,8 25-5,-11-13-20,11 13-1,-15 1-3,15-1 0,-26 24-2,11 2-1,-5 0-1,7 12 1,-5 2-2,10 5 0,-1 0 0,11 2 0,5-3-1,4-10 0,5-3 0,2-6-1,2-8-1,-3-11-3,6 4-3,-23-10-22,31-16-8,-15-3 0,5 5-1</inkml:trace>
  <inkml:trace contextRef="#ctx0" brushRef="#br0" timeOffset="952">587 259 75,'0'0'35,"0"0"0,-29-14 1,29 14-28,-18 19-1,5 7-2,-4 0-2,4 10 0,3-1-2,0 4-1,5-2-1,5-7 0,5-4-1,2-10 1,6-8-1,-13-8 1,26-8 0,-11-8 1,1-4 0,-3-6 0,-3-8 2,1 5-1,-6-3 2,2 6-1,-7 2 1,1 5 0,-1 19-1,0 0 1,0 0-1,-10 27 1,7 4-2,2 7 1,-1 4-1,5 4-1,-1 2 0,1-12-2,5 4-3,-3-26-8,12 7-24,-17-21-2,23 0 1,-11-16-2</inkml:trace>
  <inkml:trace contextRef="#ctx0" brushRef="#br0" timeOffset="1466">795 245 87,'0'0'35,"-19"-3"1,15 22-7,4-19-20,-7 17-4,2 2 0,7 10-1,-4 0-1,8 5 0,-1 0-2,3 1 0,1-1 0,-5-2 0,-4-5-1,-4-3 0,-5-4 0,-8-6-2,0-1-1,-5-11-4,22-2-16,-29-4-15,29 4 1,-6-32-1,15 14 1</inkml:trace>
  <inkml:trace contextRef="#ctx0" brushRef="#br0" timeOffset="1825">917 451 52,'0'0'34,"14"-10"0,-14 10-1,29-12-10,-19-8-14,10 13-1,-9-14-1,10 10-1,-12-7-1,3 2-1,-8-3-1,-3 5-1,-8 1 0,7 13-1,-24-13 0,3 17 1,0 8-2,-1 11 1,-1 7-1,2 8 1,8 1-1,8 2 1,5 1-1,8-4-1,7-6 1,7-9-2,4-5 0,-5-15-4,11 7-10,-7-23-23,7-3 1,-11-10 0,5-4-1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4:02.9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149 374 69,'-2'-21'36,"4"5"-1,-7-8 2,13 11-26,-20-12-2,12 25-2,-19-22-1,6 24-2,-4 0-2,0 14 0,-1 6 0,1 10-2,1 3 0,2 4-1,6 0 0,5-2-1,8-6 0,1-7 0,8-7-1,0-13 2,7-4-1,-3-10 1,3-9 1,-3-2 1,-2-11 0,0 1 0,-6-4 1,-2 8 0,-3 1 1,0 10-1,-5 16 0,0 0 0,1 19 0,1 10-1,0 5 0,4 7 0,0 3-1,3-4 0,1-3-2,-2-11-2,8 1-5,-16-27-25,22 6-4,-11-23-1,7-5 1</inkml:trace>
  <inkml:trace contextRef="#ctx0" brushRef="#br0" timeOffset="546">474 313 82,'0'0'36,"4"-19"0,-4 19-5,-20-12-23,20 12-1,-26-1-2,7 12-1,-6 2-2,2 9 0,-1 4-2,2 3 0,6 2 0,7-2-2,7-3 1,3-7-1,9-6 0,-10-13 1,28 4-1,-11-11 1,2-6 1,-1-5 0,-2-3 2,0-1-1,-6-1 2,3 5 0,-4-2 0,-9 20 0,19-17 0,-19 17 0,21 20-1,-6 4 0,-1 5 0,4 2-2,-1 4 1,0-3-2,2-5-2,-6-14-3,10 11-20,-23-24-13,28-18 1,-18-8-2,7 1 1</inkml:trace>
  <inkml:trace contextRef="#ctx0" brushRef="#br0" timeOffset="1029">777 14 75,'14'-18'37,"2"17"-2,-16 1 3,38 9-28,-25-5-1,14 13-2,-10-2-1,7 11-2,-4 2-1,-1 9 0,-1 2-1,0 12-1,-7 3 0,-2 5 0,-9 2 0,-7 2 0,-9-2-1,-9-6 1,-7-2-2,-11-13-3,1 3-3,-21-21-30,14-2-3,-6-8 0,7-6-2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4:12.8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553 296 47,'0'0'30,"0"-13"4,0 13-8,0 0-12,-3-23-2,3 23-1,0 0-3,-14-12-2,-2 5 0,16 7-2,-28-6 1,14 7-1,-5 2-1,2 6 0,-4 3 0,6 2-1,-3 6 0,4 6-1,-4 5 1,7 3-1,1 4 0,7 3-1,3 2 1,7 3 0,3-1-1,3-3 1,9 1-1,-5-8 0,5-2-1,2-9 1,0-8 0,2-9 0,-2-12-1,-1-8 1,-5-11 0,-1-7-1,-4-2 1,-4 0-1,-5 0 1,-8 7 0,-5 7 0,-4 6 0,-4 10 0,-5 9 0,-4 4 0,-1 4 0,-2 5-3,-2-3-1,12 10-7,-11-16-27,30-10 0,-17 12-1,17-12-1</inkml:trace>
  <inkml:trace contextRef="#ctx0" brushRef="#br0" timeOffset="827">871 485 54,'5'-23'35,"-5"23"-2,3-23 2,-3 23-18,-3-19-7,3 19-2,0 0-2,-19 4-1,2 5-2,-1 13 0,-1 0-1,1 8-1,2 3 0,0 3-1,6 1-1,5-6 0,7-3 0,2-9 0,5-5-1,-9-14 1,29 0 0,-10-11 0,-2-7 1,0-6-1,-2-5 2,-1-3 0,-5-1 0,1-1 0,-6 7 2,1 4-1,-4 10 0,-1 13 0,0 0 0,-4 21 0,1 4-1,3 10 1,0-1-2,3 5 0,-2-1-1,4-6 0,3 0-3,-2-16-6,17 1-29,-23-17 1,28 3 0,-28-3-2</inkml:trace>
  <inkml:trace contextRef="#ctx0" brushRef="#br0" timeOffset="1404">1198 498 80,'0'0'37,"-10"-26"0,10 26 0,-17-17-29,17 17-1,-29 4-3,10 12-1,-1 1-1,-2 11-1,3 4-1,5 1-1,7 3 0,1-7-1,9 0 0,3-10 0,4-5-1,-10-14 1,29-2 0,-13-13 1,1-4 0,-1-5 2,-2-5 0,-1 4 0,-3-1 2,1 7 0,-7 0-1,-4 19 1,13-5 0,-13 5-1,16 31 0,-3-4-1,0-1 0,6 5 0,1 4-1,-1-3-1,1-3-3,-7-19-4,12 5-28,-25-15-3,26-18 0,-23-6-1</inkml:trace>
  <inkml:trace contextRef="#ctx0" brushRef="#br0" timeOffset="2199">1083 131 44,'0'0'31,"-5"-21"2,5 21 0,-11-28-12,11 28-11,-20-22-2,5 15-2,-14-11 0,2 12-1,-11-5-1,0 7 0,-9-4-1,-3 7-1,-6-3 1,-3 4-1,-5 0-1,5 0 0,-4 1 0,4 0 0,1 4 0,6 1 0,4 1 0,8 1-1,4 5 1,2 3 0,7 0 0,1 5-1,1 0 1,4 2 0,-1 3-1,7 1 0,0-1 0,4 1 1,0 1-2,9 0 1,2 1 1,5 5-1,3-1 0,1 0 0,1 1 1,2 0-1,2 0 0,-1-1 1,0-3-2,5-1 1,-5-1 0,4-4 1,5 1-2,-1-1 1,3 0 0,5 2 0,-3-3 0,4 1 0,5 0 0,-1-1-1,1 0 1,-4-1 0,8-2-1,-5-1 1,5-1-1,-2-2 1,0-1-1,2-1 1,2-2 0,1-3 0,1 1-1,1-7 1,-1-1 0,0 0 0,5-6-1,0 2 1,4-1 0,-3-4 0,3 3 0,-1-4 0,1-2 0,-4-3 0,-1-4 0,0-6 0,-4-6 0,-7-6 0,1-3 0,-6-4 0,-2 1 0,-6-3 0,-1 1 0,-6-1 0,-6-1 1,-3-1-1,-5 1 0,-4-4 1,-5-2-1,-3 1 0,-7 1 1,-5 1-1,-8 4 0,-8 8 0,-11 3 0,-9 7 0,-7 9 1,-6 4-2,-4 10 0,-3 1-1,5 11-5,-9-9-20,28 11-12,6-5-1,17 2-1,7-7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6:03.73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55 442 69,'0'0'34,"-22"7"-1,18 19-7,-9-3-20,8 13-2,-3 1-1,5 3-1,1-4-1,7-1 0,-1-9 0,7-7 0,3-12 0,4-11 0,0-10 1,-1-8 0,1-7-1,-4-4 1,-2-5-1,-8 2 0,-4 5-1,-7 4 0,-3 5 0,-8 7-1,1 10-2,-5-1-3,22 6-5,-35 1-6,35-1 0,0 0 3,0 0 4,0 0 4,26-7 4,-7 3 4,-3-8 6,15 14 6,-31-2 2,39 1-3,-39-1-3,27 28-2,-20-10-4,2 10 0,-7 1-2,0 4 0,-2-2-1,0-5-1,0-5 0,-2-7-1,2-14-2,0 0 1,0 0-1,-5-29 1,8 5 0,1-6 1,5-3 1,4 1 1,0-2 1,6 8 1,-3-3 1,10 13 0,-9 5-1,5 12 0,-4 8 0,-1 14-1,-4 6 0,-4 12-1,-1 6-1,-6-2 0,1 2-2,-3-8-1,1 4-8,-14-28-25,12-2 0,-8-26-1,10 0 1</inkml:trace>
  <inkml:trace contextRef="#ctx0" brushRef="#br0" timeOffset="655">510 0 82,'0'0'37,"0"0"-1,5 36 0,-3-1-32,-1 15 0,-2 5-1,-1 9-1,1 1 0,-2 5-2,3-6 1,-3-5-1,2-8-1,-2-13-2,6-2-2,-8-23-17,14 6-15,-9-19 1,0 0-1,15-21 0</inkml:trace>
  <inkml:trace contextRef="#ctx0" brushRef="#br0" timeOffset="889">641 405 70,'0'0'35,"5"40"-2,-14-17 0,13 12-29,-4-1 0,6 4-1,1-2-1,7-2 0,-1-10-1,1-8 0,3-9 0,1-9-1,-1-12 0,-1-7 0,-1-10 1,-4-1-1,-2 1 1,0 2 0,-5 2-1,0 12 1,-4 15 1,0 0-1,5 26 1,-5 10 0,1 3-1,-1 13 1,-1 8-1,4 5 1,-5 1-1,4 1 0,-2-3 0,-2-3 0,-1-5-1,0-5 0,-5-8 0,-1-12-2,0-8 0,-4-13-3,13-10-7,-30-7-26,25-7 2,-8-20-2,16 2 1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4:22.78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325 102 60,'0'0'36,"0"-16"-2,0 16 2,-22-7-21,9 17-7,-18-7-1,5 8-2,-12-3-2,3 0-1,1 1-1,3-3-1,8-2 0,5-4-1,18 0 0,0 0 0,6-13 0,10 4 0,2 2 1,1 1 1,-2-1-1,-1 7 2,-16 0 0,17 13 0,-15 2 1,-4 6-2,-2 9 2,0 3-2,-1 2 1,-2 3-2,6-5 1,-2 1-2,3-8 0,4-2 0,8-8-3,-12-16 1,23 19 0,-7-17 0,-2 1 1,-14-3 0,25-2 1,-25 2 2,0 0 0,0 0 0,0 16 1,-16-9 0,-6-1-1,-1 0 1,-10-4-1,1 0-1,-2-4 0,4-1-1,5 0-2,0-12-10,25 15-25,0 0 2,0 0-2,9-13 0</inkml:trace>
  <inkml:trace contextRef="#ctx0" brushRef="#br0" timeOffset="733">578 45 67,'0'-13'38,"-9"-6"-3,9 19-2,-9-14-14,9 14-11,0 19 0,0 4-2,-4 7-1,2 17-2,-5 4-1,6 8 0,-2 2 0,3 2-1,0-5-1,-3-1 1,6-8-2,-3-8 2,0-9-2,0-6 1,0-4-1,0-22-1,0 17-2,0-17-3,0 0-11,8-24-21,5 8 1,-7-9-2,10 3 2</inkml:trace>
  <inkml:trace contextRef="#ctx0" brushRef="#br0" timeOffset="1139">829 157 75,'0'0'37,"13"-3"-2,-13 3 2,0 0-29,-25 9-1,-2-8-3,-2 7-1,-8-1-1,0 2-1,-3-2-1,5-1-1,9 1-1,0-7-5,26 0-26,0 0-3,0 14-1,0-14 0</inkml:trace>
  <inkml:trace contextRef="#ctx0" brushRef="#br0" timeOffset="1373">890 369 82,'0'0'39,"-29"16"-3,-7-14 1,5 8-31,-11-9 0,3 5-2,-2-3-2,3-3-1,5 4-2,7-8-2,11 11-6,-5-11-28,20 4 0,0 0 0,16-13-2</inkml:trace>
  <inkml:trace contextRef="#ctx0" brushRef="#br0" timeOffset="1763">1262 100 80,'0'0'38,"-3"-27"-1,3 27 1,0 0-28,0 0-3,-3 24-2,2 8-1,-4 0-2,2 11 0,-2 2 0,0 3-2,-1-3 1,2-2-1,0-5 0,-1-7-1,4-5-2,-2-12-3,12 11-19,-9-25-14,13 10 1,-13-10-2,30 2 1</inkml:trace>
  <inkml:trace contextRef="#ctx0" brushRef="#br0" timeOffset="1997">1410 502 58,'0'0'37,"0"0"0,-30 0 1,3 7-14,-20-9-17,6 8-2,-10-7-1,6 2-3,-2 5-4,-5-15-24,20 11-11,3-8 1,15 3-3,-2-6 1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4:31.2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253 286 61,'0'-14'35,"0"14"-1,0 0 1,-2-23-24,2 23-4,0 0 0,0 0-2,0 0-1,0 0 0,0 0-1,5 22-1,-5-22 0,-5 24 0,-4-8-1,2 3 0,-3 3 0,-1-1 0,3 4 0,-2-4-1,0 4 1,1-5-1,3 1 1,0-4 0,2-3-1,4-14 1,-3 21-1,3-21 0,0 17 1,0-17-1,7 14 0,-7-14 0,21 8 0,-8-4 0,2-4-1,3-1-1,2 1-2,-3-11-2,11 14-14,-15-17-19,7 1 2,-11-9-2,5 3 2</inkml:trace>
  <inkml:trace contextRef="#ctx0" brushRef="#br0" timeOffset="359">373 360 73,'0'0'37,"-4"-20"-2,4 20 3,-13 0-27,13 17-4,-11-1 0,8 15-2,-5 0-1,6 11-2,-3 2 0,5 2 0,-1-1-1,1-5-1,0-4 0,-3-5-2,1-7 0,2-24-4,-2 25-7,2-25-25,0 0-1,-8-30 1,14 15-2</inkml:trace>
  <inkml:trace contextRef="#ctx0" brushRef="#br0" timeOffset="812">598 486 72,'0'0'37,"0"-20"-1,0 20-6,-15-16-16,15 16-7,-24 6-1,9 7-2,-4 1-1,2 12-2,2 4 0,2 1-3,5 2 2,3-4-2,8-3 1,2-9-1,-5-17 0,23 13 1,-7-23-1,0-6 3,1-5-1,-3-2 1,-1-3 0,2 2 0,-6 3 1,1 6 0,-10 15 0,13-4 0,-13 4 0,11 27-2,-5-5 1,4 4-1,2 3 0,-1-3-3,5 1-1,-10-14-15,10 6-19,-16-19 1,24 8-3,-24-8 2</inkml:trace>
  <inkml:trace contextRef="#ctx0" brushRef="#br0" timeOffset="1373">418 169 57,'0'0'35,"-20"-20"0,20 20 1,-29-26-21,29 26-5,-30-7-1,15 8-2,-14 4-2,8 6-1,-8 1-1,1 7-1,-2 2-1,1 7 1,2 1-2,1 5 1,4 5 0,3-2 0,3 2-1,2 0 1,1 0-1,3-2 0,2-1 1,5-2-2,3 0 2,2-3-2,4-1 2,1-3-2,3 2 1,3-3 1,4-2-1,1 2 0,3-2 0,5 2-1,3-3 1,3-1 0,7-2 0,5-1 0,3-3-1,5-3 1,5-2 0,2-6-1,-1-4 1,1-9 0,-1-8-1,-2-7 1,-2-14 0,-8-9 0,-5-15-1,-12-15 2,-6-9-1,-15-9 0,-12 3 1,-18-2-1,-14 6 1,-16 6-1,-17 13 1,-8 16-1,-5 15 0,-2 19-1,3 15-2,3 8-6,26 27-22,3-5-8,20 18-1,7 0-1</inkml:trace>
  <inkml:trace contextRef="#ctx0" brushRef="#br0" timeOffset="2481">1500 459 71,'0'0'36,"-16"-22"0,1 15 0,15 7-28,-28 7-1,13 12-1,-7 1-1,5 15-3,-3 2 0,5 5-2,-1 0 0,6-4-1,5-7 1,3-7-2,4-7 1,-2-17 0,15 6 1,-15-6-1,26-32 0,-11 6 2,-1-7 0,-1-4 0,0-2 1,-2 5 0,-4 0-1,1 8 2,-8 8 0,0 18-1,0 0-1,0 0 0,0 37 1,0-4-2,2 4 1,1 5-2,1-2-1,2-5-3,8 4-7,-12-18-26,19-6-1,-6-18 1,7-1-2</inkml:trace>
  <inkml:trace contextRef="#ctx0" brushRef="#br0" timeOffset="2855">1634 496 52,'0'0'35,"0"0"0,0 0 0,-8 32-11,3-10-18,10 14-2,-10-4 0,5 2-3,-3-5 0,2-4-2,-3-8 0,4-17 0,0 0 0,-13-6 0,10-13-1,1-7 2,4-2 0,5-4 1,2-4 1,5 7 1,2-3-1,4 10 2,-5 2 1,6 10-2,-5 6 0,-1 9 0,-15-5 0,20 28-2,-14-5 1,-5 6-2,2 3 1,-3-1-1,-3 1 0,3-4-1,-1-4-1,-2-3-2,6-3-1,-3-18-7,0 0-28,14 9 3,2-8-3,-16-1 3</inkml:trace>
  <inkml:trace contextRef="#ctx0" brushRef="#br0" timeOffset="3245">2003 639 70,'17'-13'38,"-9"-7"-1,6 7 1,-10-13-26,-4 26-4,3-28-2,-3 28-1,-13-13-2,0 13 0,-3 5-2,-5 5 0,-5 7 0,5 6-2,-2 5 1,3 1-3,5 5 1,4-3-1,9-2-1,2-5 1,13-6 0,1-11 1,3-6 1,5-8 0,-1-9 2,5-7 1,-4-7 0,0-6 1,-5-9-1,5-6 0,-9-7 1,4-2-1,-5-3 0,-7 10 0,3 2 0,-4 11-1,-1 10 1,-3 17 0,0 13-1,-9 26 0,0 10 0,4 10 0,0 10-1,4 5 0,2 4 1,4-3-2,8-5 1,0-10-2,10-8 1,-6-13-2,8-2-4,-12-27-15,13 3-19,-7-22 2,1-4-1,-4-17 0</inkml:trace>
  <inkml:trace contextRef="#ctx0" brushRef="#br0" timeOffset="3963">3109 282 64,'0'0'36,"-7"-16"-1,7 16 2,-32-6-18,12 15-14,-12-3-1,2 5-1,-5-3-1,4 3-1,5-6 0,6-1-1,20-4 1,-14 3-1,14-3 0,0 0 1,0 0-1,4 13 0,-4-13 0,-6 20 1,6-20-1,-14 23 0,14-23 0,-12 25 1,12-25-1,5 21 0,-5-21 0,23 19 0,-6-7 1,2-2-1,0 2 0,2 1 1,-6 1-1,-4 2 1,-5 1-1,-6 6 0,-4 1 1,-3-1-1,-6 0 1,-5-3-2,2-3 2,-1-4-2,1 0 0,2-11-3,14-2-6,-26-2-27,26 2 1,-3-26-2,10 8 0</inkml:trace>
  <inkml:trace contextRef="#ctx0" brushRef="#br0" timeOffset="4602">3246 511 56,'0'0'35,"3"-21"0,-3 21-4,0 0-3,-17-16-20,17 16-1,-26 9-1,10 8-2,-6 2-2,1 9-1,0 4-1,3 1-1,5 4 0,4-6-2,7-2 1,5-9-1,6-7 1,-9-13 1,27 0-1,-9-15 3,-2-6-1,0-5 1,-2-6 1,1 0 0,-4 0 0,1 6 1,-7 2 0,1 9-1,-6 15 0,0 0 0,13 18 1,-8 12-2,-3 3-1,1 6 1,-1 0-2,1 0 0,1-1-2,-4-14-4,13 5-16,-13-29-15,22 10 0,-22-10-1,29-21 1</inkml:trace>
  <inkml:trace contextRef="#ctx0" brushRef="#br0" timeOffset="5117">3593 516 89,'0'0'36,"-21"-23"-1,8 30-6,-10-7-23,2 13 0,-6 3-2,4 10-2,-2 3-1,6 2-1,5-2-1,7-3 0,10-3-1,4-9 0,7-2 1,2-12 0,4-7-2,1-8 4,-3-5-2,1-6 3,-3-2-1,-1 4 2,-7-2-1,4 7 1,-8 6 1,-4 13-2,0 0 1,20 11-1,-11 10 0,3 3-1,1 2-1,1-1-1,1 2 0,-2-8-4,7 3-5,-20-22-28,20 4-1,-11-20 1,1-1-1</inkml:trace>
  <inkml:trace contextRef="#ctx0" brushRef="#br0" timeOffset="5788">3446 126 47,'-7'-19'31,"7"19"2,-22-24-1,22 24-15,-33-23-4,18 17-4,-19-9-2,8 11-1,-15-5-1,3 9-1,-5-3 0,3 5 0,-8-1-1,6 5-1,-1 3 0,4 2-1,1 5 0,6 2-1,2 0 1,1 7-1,6-1 0,0 1 0,1 4 1,2-2-1,2 2 0,2 2 0,3 1 0,0-5 0,3 0 0,0 2 0,0-3 0,3-2 0,0-3 0,2 2 0,4 0 0,1 3 0,6 1 0,1 0 0,3-1 0,1 0 0,2-1 0,1-2-1,0-2 1,-1 0 0,0-3 0,3 0 0,-2-1 0,2 0 0,2 1 0,0 2 0,0-3 0,3 1 0,1-2 0,4 0 0,5-1-1,2 0 1,-1-1 0,7-1 0,-2-1 0,4 4 0,2-5 0,0 0 0,1-1 0,-1-2 0,3-2-1,-1-6 1,3 0 1,-2-6-2,-1-5 1,1-2 0,-2-7 0,-5-5 0,0-4 1,-3-6-1,-3-2 0,-4-10 1,-4-3-1,-5-6 1,-4-4 0,-5-3-1,-5-4 1,-3-1-1,-6-1 0,-3 8 0,-8 5 1,-6 9-1,-11 8 0,-12 9 0,-9 7 0,-10 7 0,-11 9-1,-5 4 0,3 7-4,-10-12-14,24 10-19,-2 1-1,18 3-1,6-3 0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4:48.3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548 378 39,'0'0'33,"0"0"1,10-15 0,-10 15-11,0 0-11,0 0-4,-16-11-1,2 15-2,-11-5-1,2 5-1,-6-1-1,0-2 0,1 2-2,5-1 1,6-1 0,2 0-1,15-1 0,-11 6 0,11-6 0,-5 16 1,4-3-1,-2 5 1,-1 0 0,-2 3-1,0 2 1,0-6-1,0 1 0,6-18 1,-7 17-1,7-17 0,0 0 0,16 1 1,-3-6-1,2 0 0,1 1 0,1 0 0,0 2 0,1 4 0,-2 2 0,0 7 1,-2 7-1,2 5 0,-3 7 0,-3 4 1,-4-1-1,-3 5 0,-6-2 0,-7-4 0,-3-5 1,-7-7-1,1-2 0,-6-7 1,3-4-1,1-5-1,3-5 1,-1-7-3,19 10-2,-29-29-8,29 29-25,-7-36 0,12 21-1,-4-8 0</inkml:trace>
  <inkml:trace contextRef="#ctx0" brushRef="#br0" timeOffset="858">758 606 55,'3'-29'35,"-3"29"0,-3-29 1,3 29-21,0-18-5,0 18-3,-16-3-1,3 13-2,-7 4-2,1 10 0,0 6-1,-1 6 0,3 3-2,5-3 1,6 3-2,5-8 2,8-7-2,2-9 1,4-8-1,0-8 1,4-9 1,-1-6 0,-1-9 0,-2-4 1,-3-3 0,2-1 0,-4 1 1,0 6-1,-3 7 1,-5 19 0,0 0-1,21 20 1,-14 14-1,0 6 0,3 7-1,-1-1 1,1-1-3,-4-11 0,3-3-4,-9-31-14,0 0-18,0 0 0,23-23-1,-19-11 1</inkml:trace>
  <inkml:trace contextRef="#ctx0" brushRef="#br0" timeOffset="1295">972 414 64,'0'0'38,"0"0"-1,0 0 0,3 16-22,5 20-8,-9-1-2,4 17-1,-2 1-1,1 7-2,-4-2 0,1-9-2,-1-9 0,-5-11 1,0-13-2,7-16 0,-15-1 0,12-12 1,5-5-1,2-2 1,6 0 0,8-2 1,1 5 1,2 4-1,1 5 2,1 8-1,-5 6 1,-2 7 0,-6 3 0,-6 9-1,-4-1 0,-7 0 0,-6-3 0,-8-3-1,-6-5-1,-5-12-1,3 2-4,-13-23-21,17 2-10,-2-13-1,9 2-1,4-16 0</inkml:trace>
  <inkml:trace contextRef="#ctx0" brushRef="#br0" timeOffset="2013">992 179 44,'0'0'30,"9"-24"4,-8 11-3,-10-9-19,9 22-2,-18-24-4,4 16 3,-16-9-5,8 13 2,-15-7-3,2 7 2,-13-3-2,3 5 0,-10-3-1,1 5 1,-5 0-1,1 3-1,-2 2 2,4 8-2,2-1 1,9 8-2,2-1 1,5 7-1,2 0 1,8 4-1,-1-1 0,4 0 1,4 5-1,-1-1 1,3-1-1,5 4 1,3 0-1,1 3 1,4-1-1,5 1 0,1 0 0,4-4 1,2 2-1,0-3 0,3-1 0,4-3-1,-2 1 1,5-5 0,2 1 0,-1-1 0,3-3 0,-1 2-1,2-5 1,-3-1 0,0-2 0,2 5-1,-3-7 1,10 3-2,-1 1 2,1 0-1,8 0 0,3-2 0,2-1 0,4-6 1,7 3 0,-2-7-1,7 1 1,0-4 0,-3 0 0,4-3-1,-5-1 1,0-2 0,-4-7 0,0-3-1,-2-5 1,-2-5 1,1-3-1,-3-10 1,0-6-1,-4-15 2,-4-6-2,-6-11 1,-8-8-1,-10-2 0,-12-5 0,-14 2 0,-11 1 0,-7 3 0,-13 12 1,-6 10 0,-8 12-1,-5 12 1,-3 9 0,-5 11-1,4 17-4,-17-3-21,18 16-14,3-6 0,16 6-2,5-7 0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4:56.9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370 87 58,'0'0'35,"3"-19"0,-3 19 0,-12-15-22,12 15-6,-43 2-1,15 5-1,-14-4-1,6 4-1,-6-1-2,7 0 0,4-3 0,10-1-1,21-2-1,0 0 0,0 0 1,21 6-1,1-6 0,0-2 0,2 2 1,-5 0 0,-1 3 1,-18-3 0,13 16 0,-13-1 0,-5 9 1,1 2-1,-6 5 0,3 8 0,2-1-1,1 2 0,8-3-1,1-5-1,3-1-1,5-9 0,2-1 0,-2-12 0,3-2 1,-16-7 1,22 5 1,-22-5 1,0 0 1,0 0 0,0 0 1,-22 6-1,0-2 0,-7 3 0,-3 1-1,-1-4-1,-2 4-1,0-5-2,12 5-5,-10-12-29,33 4 0,-19-13-1,19 13 0</inkml:trace>
  <inkml:trace contextRef="#ctx0" brushRef="#br0" timeOffset="780">703 87 41,'-4'-20'34,"4"3"2,-7-5 0,7 22-10,-10-29-16,10 29-1,0 0-2,0 0-2,-12 16-1,11 13 0,-7 8-2,4 11 0,-6 8 0,3 7-1,-2 2 0,0 1 0,0-4 0,5-4 0,4-6-1,-4-10 1,4-9-1,0-8 0,1-7-1,-1-18 0,3 13-2,-3-13-2,0 0-4,4-31-26,11 18-4,-8-11 0,11 5-1</inkml:trace>
  <inkml:trace contextRef="#ctx0" brushRef="#br0" timeOffset="1295">951 154 70,'19'4'36,"-19"-4"-1,0 0 2,0 0-30,-23 13-1,-3-10-1,0 6-1,-9-3-2,0 0 1,-2-5-2,-3 1 0,6-2-1,0-5-2,8 5-1,3-8-3,23 8-16,-22 3-16,22-3 2,0 0-2,25 5 0</inkml:trace>
  <inkml:trace contextRef="#ctx0" brushRef="#br0" timeOffset="1592">1005 424 72,'0'0'37,"-30"10"-1,12-1 1,-21-12-30,7 9-1,-10-9-1,3 6-1,-5-6-2,8 1-1,1 1-2,5-5-3,10 15-5,-7-16-28,27 7 0,0 0-1,0 0 0</inkml:trace>
  <inkml:trace contextRef="#ctx0" brushRef="#br0" timeOffset="1904">848 5 58,'0'0'39,"-15"8"-2,13 20 2,-18-4-16,18 29-16,-8 6-2,6 15-1,-8 1-1,3 4-2,-1-6 0,2-6 0,-3-8-2,6-13 0,-3-10-3,3-18-5,13 0-29,-8-18 0,0 0 0,15-16-3</inkml:trace>
  <inkml:trace contextRef="#ctx0" brushRef="#br0" timeOffset="2715">1398 115 62,'-6'-19'36,"6"19"0,-14-27 1,14 27-26,0 0-2,-20 12-3,4 7-1,4 14-2,-1 5-1,4 11 0,2 3-2,6 1 1,6-4-1,6-4 0,3-6 1,9-11-2,2-9 1,4-12 0,4-10 0,-2-11-1,-2-10 1,-2-11 0,-5-10 0,-7-8 0,-10-4 0,-7-1 0,-9 3 0,-6 7 0,-6 3 1,-5 16-1,-1 11 0,2 17 1,3 12 0,6 13 0,6 13-1,9 13 1,6 11 0,10 10 0,4 1 0,5 2-1,0-3 0,0-9 0,-3-6-2,-6-17-4,8 3-19,-21-42-14,26 23 0,-26-23-2,25-14 2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6:03.90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271 279 46,'-18'-3'31,"18"3"3,-16 0-2,2-9-21,14 9-2,0 0-1,0 0-2,-20-4-2,20 4 0,0 0-1,0 0-1,0 0 0,0 0 0,13-13-1,-13 13 0,21-12 0,-8 8 0,0-2-1,3 3 1,0 2 0,-1 4-1,-2 3 1,-13-6-1,21 21 1,-13-6-1,-6 3 1,-3 2-1,-3 1 1,-4 0 0,-3-3-1,-1-3 0,1-2 1,11-13-1,-18 18 1,18-18-1,0 0 0,0 0 0,0 0 1,0 0-1,22 5 0,-9-6 0,0 2 0,2 4 0,-1 3 0,-1 4 0,-1 2 0,-7 8 0,0-2 0,-5 3 0,-5 2 1,-3-2-1,-5-3 1,-2-1-1,-5-4 1,3-2 0,-1-4 0,0-5-1,-4 1 0,2-8-1,5 1-1,-1-6-4,16 8-18,0 0-15,-1-16 1,2 0-1,12 3 0</inkml:trace>
  <inkml:trace contextRef="#ctx0" brushRef="#br0" timeOffset="1014">289 55 58,'0'0'34,"-7"-17"-1,7 17-4,-24-17-18,24 17 1,-23-3-5,10 9-2,-11-5 1,4 11-3,-6-7 1,6 11-2,-3 0 1,3 7-2,1-3 1,2 8-1,1 1-1,4 1 1,2 3-1,4 3 1,2 1-1,2-1 0,1 2 0,1 1 0,3 1 0,-2-1 0,4 0 0,3 0 1,1-2-1,4 2 0,4-1 0,5-4 0,4 2-1,4-7 2,2 0-2,6-3 1,1-6 0,4-4 0,-3-6-1,4-10 1,-1-9 0,-4-11 0,-1-13 0,-4-15 0,-5-14 0,-3-14 0,-7-9 0,-7-1 0,-10-5 1,-7 4-1,-13 10 1,-8 9-1,-8 13 1,-10 16-1,-9 10 0,-3 12 1,-5 9-2,-1 5-1,5 17-4,-5-13-21,20 23-11,8-6-1,16 5-1,8 0 0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6:07.4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143 337 58,'-2'-20'35,"1"5"-1,-6-4 1,7 19-24,-13-26-2,13 26-2,-28 5-2,15 9-1,-7 9-1,5 12 0,-1 3-2,6 7 0,0 0 0,4-3-1,3-5 0,6-10 0,3-8 0,-6-19-1,20-1 1,-5-18 0,-1-7 0,1-11-1,-1-3 1,-1-5 0,-4 1 1,0 5 0,-2 7 0,-3 8 0,-1 11 0,-3 13 0,6 19 1,-2 12-1,1 7 0,3 8 0,0 1-2,0 2 0,4-2-2,-5-15-6,15 5-28,-12-21-1,8-3 0,-18-13-2</inkml:trace>
  <inkml:trace contextRef="#ctx0" brushRef="#br0" timeOffset="406">299 391 64,'0'0'35,"0"0"-2,-1 29-9,1-29-18,6 38-1,-8-22-1,5 6-1,-3-6-1,0-16-1,-3 13-1,3-13 1,-5-22 0,3 3 0,-2-9 1,5-1 1,-1-6 0,7 5 0,1-4 2,6 10-2,-1 3 1,5 10 0,-1 3-2,0 14 1,-1 4-1,-1 9-1,-4 7 0,0 8 0,-4 5 0,-3 0 0,-4 2-1,-1-6 0,-1 0 0,-5-6-2,3-3-2,4-26-3,-8 29-18,8-29-15,0 0 2,0-17-2,0 17 2</inkml:trace>
  <inkml:trace contextRef="#ctx0" brushRef="#br0" timeOffset="843">684 379 69,'7'-13'37,"-7"-6"-1,0 19 1,-7-27-29,7 27-1,-15-15-1,15 15-2,-27 3-1,9 6-1,-2 1-1,2 7 0,1 5-1,1 4 0,5 6-1,2-1 0,7 1-1,2 0 1,11-3-1,-1-4 0,6-6 0,4-3 1,2-6 0,2-9 1,1-5 0,0-6 0,-4-3 1,0-9 0,-7-9 1,-2 1-1,-2-10 1,-3 0-1,-4-7 1,1-1 0,-5-3 0,-1 2-1,-2-6 1,0 7-1,-1 3 2,1 7-2,0 9 1,-1 10-2,5 19 1,0 0-1,5 32 1,-1 7-1,2 9-1,1 15 1,3 3-1,3 3 2,-1-1-1,1-5 0,1-8 0,2-9 0,3-12 0,0-12 0,3-14-2,-2-13 0,3-7-3,-7-23-10,18 3-25,-8-13 1,6 4-2,-6-4 1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6:11.96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 38 56,'0'0'35,"0"0"1,-18-16 0,18 16-24,0 0-3,0 0-1,0 0-2,0 0 0,0 0-2,9 20-1,-5-5 0,4 10-1,-4 4 0,2 7-1,2 7 1,2 5-1,-4 1-1,1 7 1,2-7 0,-3-2-1,3-5 0,-3-8 0,0-8-2,-5-10-1,6 0-3,-7-16-10,0 0-23,3-29 0,-3 29-1,17-31 1</inkml:trace>
  <inkml:trace contextRef="#ctx0" brushRef="#br0" timeOffset="344">343 9 66,'-5'-13'38,"5"13"-2,0 0 3,0 0-28,-19 8-4,10 16 0,-11-2-2,2 11 0,-1 5-2,-2 4 0,0 7-1,7 5-1,0-2 0,1 2 0,4 0-1,2-4 0,-2-5 0,3-6 0,-1-4-1,1-12-2,3-2-3,-15-24-21,18 3-13,0 0 1,19-23-2,-10-11 0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6:30.4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168 97 34,'0'0'30,"11"-15"3,-11 15-5,5-25-10,8 24-3,-19-18-2,6 19-4,0-24-1,0 24-2,-12-14 1,12 14-2,-23 14-3,7 4 1,-4 1-2,1 7 1,-3 3-2,2 9 1,0 2-1,5 3 1,2 1-1,5 7 0,3 0 0,8 3 1,1-3-1,5-1 0,6-5 0,2-6 0,0-2 0,5-11 0,-2-6 0,-4-6-2,3-3-1,-19-11-4,31 9-19,-31-9-13,20-18 1,-16 2-1,5 3 1</inkml:trace>
  <inkml:trace contextRef="#ctx0" brushRef="#br0" timeOffset="624">410 264 65,'0'0'35,"0"0"0,-15-13 1,15 13-27,-13 6-3,3 9-1,-9-1-2,6 9 0,-7 10-1,2 7-1,5 6 0,5 2-1,6 0 0,4-3 1,2-4-2,9-6 2,4-7-2,2-8 1,1-5-2,-2-10-3,5 4-16,-7-16-16,1 1 2,-8-10-3,0 0 2</inkml:trace>
  <inkml:trace contextRef="#ctx0" brushRef="#br0" timeOffset="1014">582 355 66,'0'0'35,"0"0"0,-18 1-5,10 18-19,-10-7-5,7 15-1,-7 0-1,5 5-2,2 3-1,1 0-1,5-2-1,7-4 1,4-2-1,5-8 0,-11-19 0,23 14 0,-7-20 1,-1-5 0,-4-10 1,2-2-1,-1-12 2,-3 3 0,-4-5 1,3 10 0,-7-2 0,2 11 0,-4 5-1,1 13 1,-2 15-1,1 11 0,-2 4-1,3 5 0,0 8 0,3-1 0,2 2-2,0-9 0,5-3-2,-3-15-3,8 5-15,-15-22-18,20-6 2,-11-11-3,1-1 2</inkml:trace>
  <inkml:trace contextRef="#ctx0" brushRef="#br0" timeOffset="1498">799 395 70,'0'0'36,"-23"6"0,23-6 0,-28 9-29,28-9-3,-23 7 1,23-7-2,-14 13 0,14-13-1,8 24-1,8-5 1,-1 0 0,5 5 0,-4 0-1,0 2 0,-9-1 0,-10-3 0,-7-2-2,-10-5 0,1 1-2,-6-10-2,8 5-4,-9-17-25,26 6-2,-20-13-1,20 13-1</inkml:trace>
  <inkml:trace contextRef="#ctx0" brushRef="#br0" timeOffset="1872">883 538 48,'0'0'34,"17"5"2,-17-5 0,24-16-16,-3 14-9,-12-17-3,8 5-1,-5-7-1,1 2-2,-7-3 0,1 1-2,-7 3 0,0 18 0,-10-17-2,-3 18 1,-4 9-1,-2 12 0,0 10-1,3 8 1,3 3 0,9 7 0,4-1-1,7-3 1,9-4-1,4-10-1,6-7-1,0-16-3,6 1-8,-15-25-25,12-5 2,-11-20-2,3-3 1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6:33.5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166 606 54,'0'-14'34,"-4"-10"0,4 24-2,-16-39-16,16 39-5,-20-29-3,20 29-1,-28-13-1,12 23-2,-1 6-1,1 10-1,0 6-1,3 6-1,2 3 0,5-2-1,3-3 0,7-10 0,1-6 0,-5-20 0,21 6 0,-5-19 0,2-9 1,-4-4-1,3-10 1,-1-3 0,-1 0 1,-4 3 0,-3 4 0,-2 8 1,-4 11-1,-2 13 1,3 19-1,-3 13 0,0 6 0,3 8-1,0 2 1,-1-3-1,2 0-1,0-16-2,2-4-2,-6-25-6,16-2-26,-10-21 0,7-2-2,-2-18 2</inkml:trace>
  <inkml:trace contextRef="#ctx0" brushRef="#br0" timeOffset="421">330 197 85,'0'0'37,"0"0"-1,0 0-7,17 36-21,-19 2-3,4 16 0,-2 2-2,2 10-1,-2-3-1,0-3 0,0-6-2,1-11 1,-2-10 0,1-11-1,0-9 0,0-13 0,0 0 0,9-20 0,1 1 0,1-3 0,7-2 1,2 2 0,3-3 1,2 11 0,-1 2 0,0 12 0,-6 9 1,-5 10 0,-7 5-1,-7 8 0,-9 2 0,-8-1 0,-5-1-1,-6-8 0,2-8 0,-7-8-3,11-4-2,-7-24-15,18 5-18,1-17 0,15 3-1,3-14 1</inkml:trace>
  <inkml:trace contextRef="#ctx0" brushRef="#br0" timeOffset="921">765 22 76,'8'-22'36,"10"21"1,-18 1 0,39 5-28,-18 3-2,14 15-1,-9 1-1,5 14-2,-2 1 0,-2 11-2,-2 3 1,-3 10-1,-5 3 0,-3 7 0,-12 4 0,-4 0 0,-11-1-1,-10-2 0,-9-3 0,-13-14-2,-7-5-2,-14-27-10,6-1-25,-9-18 0,4-4-1,-1-15-1</inkml:trace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6:48.95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172 49 16,'0'0'30,"0"0"1,-13-19 2,9 3-12,4 16-9,0 0-1,0 0-2,-16-13-1,16 13-2,-13-1-1,13 1 0,-18 2-1,18-2-1,-22 9 0,22-9-1,-24 20 0,14-5 0,-3 2-1,2 5 0,1 1 0,5 6 0,-2 2 0,6 2-1,-2-1 1,6 3-1,-2 1 1,5 2-1,-2-1 0,0-4-1,1-3 1,2-3 1,2-1-2,3-5 1,1-2-1,3-6 1,3-2 0,3-7-1,3-3 1,-1-6 0,-1-7-1,-5-10 1,-2-4 1,-3-7-2,-9-2 1,-5 0 1,-8 4-1,-2 4 0,-6 8 0,-2 12 0,-2 5 0,-1 12 0,1 6 0,-2 5-2,3 3-2,-6-9-3,12 8-4,-12-17-24,26-6-3,-16 1 0,16-1-1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6:05.18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36 425 82,'0'0'37,"0"0"-2,-14 39-6,14-19-23,2 14-2,-2 2-1,1 3-2,2-3-3,-6-6-3,8 2-7,-20-29-23,15-3 0,-13-29-1,10-3 1</inkml:trace>
  <inkml:trace contextRef="#ctx0" brushRef="#br0" timeOffset="374">470 86 80,'-7'-27'35,"6"8"-1,-20-6-1,21 25-30,-26-15 0,9 22-1,-3 7 0,2 9 0,-3 8 0,2 6-1,3 4 1,3 2-2,1-4 2,3 0-1,2-3 1,6 0-1,-2-3 1,6 0-2,-2-2 1,3 0 0,1 3 0,-1-3-1,1 0 1,-1-3-1,-3 0 0,2-4 0,-3 0 0,-3-7 0,5 3 0,-2-20-2,-3 25-1,3-25-1,-2 14-5,-12-24-27,14 10-1,-2-15 0,2 15 0</inkml:trace>
  <inkml:trace contextRef="#ctx0" brushRef="#br0" timeOffset="733">484 399 63,'-16'-10'31,"-11"12"-2,-16 3-7,-2 0-51,-6 3-1,-5-3-2,-1-5-1</inkml:trace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6:49.72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180 60 55,'-4'-17'35,"4"17"1,-13-26-2,13 26-23,-13-18-3,13 18-1,-30 6-2,13 6-2,-5 4 1,1 6-3,-1 4 2,7 8-3,2-2 1,4-2-2,8-2 1,6-5 0,7-4-2,2-7 1,6-10 0,2-8 0,1-4 1,0-8 0,-2-4 0,-3-3 0,-3-3 0,-2-1 2,-6 7-2,-2 2 2,-5 4-1,0 16 1,0 0 1,0 0-2,-12 26 1,11 5-1,-1 2 0,2 4-1,2-2-1,1-4-1,4 1-3,-9-19-6,20 6-23,-18-19-4,14-12-1,-10-11 1</inkml:trace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6:50.1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82 14 57,'0'-24'35,"0"24"1,0 0-1,5 33-24,-10-4-3,10 19-2,-8 0 0,6 11-3,-5-4-1,2-7-1,-1-7-1,-1-11 0,-1-8-2,0-9 1,3-13-2,0 0 1,0 0 0,-2-27 0,9 6 1,4-2 0,5 0 1,1 2 0,5 5 1,1 3 0,-1 9 1,1 8 0,-7 8 0,-5 8 0,-6 1-1,-5 8 1,-9-3-2,-8 0 2,-6-5-2,-5-5 0,-1-8-2,-4-8-1,9 3-8,-14-22-26,19 3 1,1-8-3,9-3 1</inkml:trace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6:50.81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940 134 22,'0'0'30,"22"-10"1,-9 8-9,-13-12-4,0 14-2,0-19-4,0 19-4,-18-23-1,4 12-1,-12-5-1,-3 8 0,-7-5-1,-2 5-1,-10-2 1,5 10-1,-9 2 0,3 4-1,-3 2 0,4 4-1,2-1 0,2 5 0,2 0 0,3 3-1,3-3 1,6 3 0,-4-2-1,7 2 1,-4 0-1,5 3 1,-3 1-1,6 0 1,-3 4-1,6-1 0,1 3 0,6 0 1,0 0-1,3-3 1,4 0-1,2-1 0,1-2 0,1 0-1,4-1 2,-1 0-2,4-1 2,0 2-1,4 4 0,3-3-1,1 2 1,3 2 0,0 0-1,1-1 1,2 1-1,1-4 1,2 1 0,1 1 0,1-1 0,5-1 0,3-2 0,4 1 0,3 1 0,3 0 0,3-2 0,2-3 0,0 6 0,3-10-1,-1 3 1,-1-5 0,1-1 0,4-5 0,1-3 0,2-2 0,2-4-1,0-2 1,3-6 0,0-6 0,-2-10 0,-6-9 0,-6-10 0,-8-13 0,-10-15 0,-11-15 0,-13-7 0,-11-3 0,-11-1 0,-14 5 0,-8 7 0,-13 10 0,-6 16 0,-10 15 1,-3 17-1,-5 7-1,-4 12-2,-5-3-8,20 17-25,-5-4-2,18 1-3,12-2 1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6:56.25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56 112 57,'-19'-7'36,"6"-6"-2,13 13 1,-17-15-26,17 15-1,-7-13-2,7 13-1,9-15-1,-9 15-1,20-16-1,-3 11 0,2-4 0,4 3 0,0-3-1,0 6 0,-3 2 0,-1 2 0,-2 7-1,-4 0 1,-13-8-1,20 28 1,-17-11-1,-3 2 0,-4 2 0,-5 2 1,-4-3-1,-4 4 1,-3-1 0,-2 2-1,2-2 1,0-1 0,1-2-1,5 2 1,2-3-1,6-2 0,1-1 1,2-1-1,3-2 0,0-13 0,11 22 1,-11-22-1,26 17 0,-9-14 0,2 1 0,3-2 0,-3-5 0,-1 0-1,-2-3 0,-16 6 0,17-10-2,-21-3-4,4 13-15,-14-9-17,14 9 1,-20-7-3,20 7 2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6:56.84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101 0 69,'6'13'40,"-6"0"-1,-13-10 0,13-3-23,-13 16-11,-4-5-2,3-5-1,-4-1-3,18-5-6,-35 2-31,35-2-1,0 0 0,13-16-4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00.59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246 0 43,'0'0'34,"0"0"1,0 0 1,0 0-24,0 0-4,-17 12 0,-6-12-3,3 6 0,-10-5-2,1 2 0,2-3-2,3 1 1,2-1-1,8 3 0,1 0-1,13-3 0,-16 5 1,16-5-1,0 0 0,0 0 0,0 0 0,0 0 1,0 0-1,0 0 1,-1 18-1,1-18 0,-4 21 1,4-21-1,-5 21 1,5-21-1,0 21 0,0-21 0,9 13 0,-9-13 1,26 16-1,-8-9 0,4 2 0,-1-1 1,4 4-1,-4 1 0,-4 2 0,-3 8 1,-6 0-1,-4 6 0,-11 3 0,-2 1 1,-5-1-1,-3-1 0,-5-7 0,2-6 0,2-5 0,0-8 0,1-5-1,4-5-1,13 5-3,-24-28-7,24 28-24,-1-33-1,2 20-3,-1-10 1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01.45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172 74 19,'4'-16'30,"-4"16"2,2-15 1,-11-1-16,9 16-4,0-16-1,0 16-4,0 0 1,0 0-3,-19-11-1,19 11-1,-26 3-1,9 2 0,-4 3-2,2 5 1,2 4-1,-1 6 0,2 7 0,6-1-1,6 3 0,1 3 0,6-5 0,3-1 0,5-7 0,2-7-1,5-8 1,4-5 0,1-7-1,-1-8 1,0-9 0,-2-5-1,-3-4 1,-6-3 0,-4 7 1,-3 1-1,-4 4 0,-3 9 1,3 13-1,0 0 1,-8 23 0,11 3-1,2 0 0,7 9 1,1 0-1,5-1 0,-1-7 0,5-5-1,0-9-1,-5-14-3,9 8-14,-17-26-20,6-4 1,-8-11-1,2 2 0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02.3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618 198 39,'0'0'32,"0"-21"3,-8 8-2,8 13-19,-16-20-5,16 20 0,-33-17-2,9 13-1,-14-5-1,2 9-1,-7-2 0,1 8-1,-5 0 0,5 7-1,-1 3 0,5 4-1,4 3 0,-1 3-1,8 0 2,1 3-2,4 7 2,2-2-2,5-1 1,2 3-1,6-1 1,3 2-1,-1 1-1,7 1 1,1-3 0,5 2 0,1 1 0,5-2 0,4-1 0,2 3-1,-3-1 1,5-3 0,0-1-1,-1-2 1,1-3 0,0 0 0,5 3-1,4-6 2,6 3-1,8 0-1,7 1 2,6-4-2,3-3 1,2-4 0,2-6 0,-3-9-1,-2-9 1,-4-14 1,-5-13-2,-8-13 2,-8-17-2,-5-15 2,-8-9-1,-9-16 0,-13-9 0,-13-2 0,-12-5 1,-10 9-1,-9 8 1,-13 16-1,-9 17 0,-12 23 1,-5 16-1,-6 18-1,2 18-4,-13-4-16,24 20-18,3-3-1,18 3-2,12-4 1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04.6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38 34 28,'-15'-1'31,"15"1"2,0 0 1,0 0-16,-20 3-9,20-3 1,0 0-1,0 0-2,0 0 0,0 0-3,-3-13 0,3 13-1,16-9 0,-16 9-1,28-9 0,-11 7 0,3-1-1,-4 6 0,3 1 0,1 6 0,-8 6-1,2 4 1,-7 6-2,-4 2 2,-9 2-1,-3 3 0,-5-4 0,-4 0 0,-3-3-1,2-1 2,1-5-1,4-4 0,3-3 0,11-13 0,-7 17 0,7-17 1,14 6-1,-1-6 0,6 0 0,4 0 1,-1-3-2,4 2 1,-1-1-1,-4 0 0,-1 3-3,-20-1-4,28 3-19,-28-3-12,0 0 0,0 0-1,7 17 0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05.18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93 14 82,'9'16'40,"-9"-16"-1,-16 10 1,-7-5-36,10-5-3,-3 0-2,-6-11-5,22 11-32,-14-15 0,14 15-2,8-19-1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8:09.62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286 350 54,'0'0'33,"0"-13"1,-13 5-1,13 8-24,-23 2-1,3 7-3,-8-4-1,4 10 0,-4 2 0,5 5-2,4-2 1,9 5-1,4 0 0,9-1-1,4-2 1,6 0-1,5-2 0,2 2-1,5 1 0,1 8 0,0 1 0,0 7 0,-4 3-1,-5 3 1,-7 0-1,-7-3 1,-7-2 0,-14-9 0,-8-6 1,-7-6 0,-3-6 0,-2-4 1,0-5-1,4-2 0,6-2-1,3-2-1,12 2-3,-3-14-8,16 14-25,2-16 0,12 8-2,-2-6 1</inkml:trace>
  <inkml:trace contextRef="#ctx0" brushRef="#br0" timeOffset="499">408 676 67,'-4'-16'37,"4"16"-3,0 0 1,-6 28-28,1-8-4,8 12 1,-3 2-2,8 6 0,-1-2 0,6-4-1,1-10 0,5-5-1,0-14 1,0-14-1,0-10 1,-5-10 0,-1-6-1,-4-4 1,0 3 0,-5 2 0,-3 7 0,2 12-1,-3 15 1,0 13 0,0 16 0,2 18-1,1 8 1,-1 10 0,0 5-1,1 5 1,-3-2 0,0-5 0,-2-10-1,-1-10-1,2-11 0,-3-13-3,5-2-3,-15-25-31,14 3 2,1-32-2,6 6 0</inkml:trace>
  <inkml:trace contextRef="#ctx0" brushRef="#br0" timeOffset="920">729 659 86,'-13'-6'36,"12"35"0,-8-5-8,14 31-24,-5 4-2,4 8 1,-4 0-2,1-6 0,2-10-2,-3-14 0,2-15 0,-2-22-1,0 0 1,-9-26 0,8-6 1,1-10-1,0-10 2,5-5 0,4-2 1,4 5 0,3 4 0,1 11 0,1 7 0,2 19 0,-1 12 0,1 12-1,-2 10 0,-1 9-1,-2 9 0,-4 4 1,-1 4-1,-1-2 0,-5-1 0,-4-5-2,2-1-3,-8-19-5,15 3-27,-9-22 0,0 0-1,5-34 0</inkml:trace>
  <inkml:trace contextRef="#ctx0" brushRef="#br0" timeOffset="1342">1076 0 67,'-5'17'36,"10"21"-1,-8-2 1,14 12-30,-11 7 0,2 15-1,-5-2 0,0 6-3,-4 2 1,2 1-1,3-2 0,-1 2-1,3-6 0,4-4 0,-1-7-1,3-9 0,-2-9 0,0-9-1,1-8-2,-5-25-2,7 20-4,-20-33-28,17-1 1,-7-24-2,12 3 2</inkml:trace>
  <inkml:trace contextRef="#ctx0" brushRef="#br0" timeOffset="1607">1221 568 68,'0'0'32,"-28"-6"-1,-1 9-5,0 2-27,-4 6-29,-11-7 1,2-3-3,6-2 1</inkml:trace>
  <inkml:trace contextRef="#ctx0" brushRef="#br0" timeOffset="2059">1383 694 58,'0'0'34,"-10"-19"-1,10 19 0,-28-10-25,15 24-1,-6-3-2,5 16-1,-5 7-2,3 8-1,3 4 0,6-2-1,7 1-1,1-12 2,4-1-2,3-16 1,4-10 0,4-12 1,0-10 1,1-10-1,-2-9 1,0-1 0,-2-3 0,-2 1 0,-4 4 0,-3 8 0,-2 4 1,-2 22-1,0 0-1,0 0 0,11 28 1,-4 0-1,2 4-1,4 5 0,0 3-1,-1-8-3,7 8-8,-11-25-25,13 2-1,-21-17-1,26-17 1</inkml:trace>
  <inkml:trace contextRef="#ctx0" brushRef="#br0" timeOffset="2465">1578 539 57,'0'0'36,"0"0"-1,5 30 0,9 2-18,-1 3-12,9 11 1,-5-1-2,6 8 0,-1-1-2,1-1-1,-1-6-2,-5-12-2,4 1-6,-21-34-27,26 18 0,-17-35-1,5-2 0</inkml:trace>
  <inkml:trace contextRef="#ctx0" brushRef="#br0" timeOffset="2668">1838 598 60,'-6'-19'36,"-12"8"0,5 27-1,-13 2-17,5 25-13,-10 6-2,-1 10 0,-1 1-2,0-3-5,9 4-31,-3-22-1,10-7-1,1-15-2</inkml:trace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08.7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43 74 23,'-3'-22'30,"3"22"4,0-21-1,0 21-18,4-16-3,-4 16-2,0 0-2,0 0 0,7-16-2,-7 16-1,0 0-1,0 0-1,0 0 0,4 13 0,-4-13-2,2 19 1,-2-19-1,-4 27 0,1-14 0,0 6-1,-1-1 1,-4 5-1,0-4 0,1 5 0,4-2 0,-3 1 1,2-1-1,0-3 0,1-1 0,3-5 1,0 0-1,0-13 0,0 18 0,0-18 0,4 13 0,-4-13 1,0 0-1,0 0 0,9 13 0,-9-13 0,0 0 1,20 6-1,-20-6 0,22 4 0,-9-1 0,9 0 0,-1 2-1,3-3 0,-1 1-1,-1-10-1,-1 0-3,-12-15-1,4 3-2,-18-15 0,10 5-1,-18-8 3,10 8 3,-6-1 2,4 4 3,5 26 3,-2-25 1,2 25 2,0 0 1,10 31-2,-16-14-1,5 14 0,-5 0-2,2 7 0,-5 5-1,5 1 0,-4 0 0,6 1-1,2-2 0,2-2-1,0-6 0,0-6-2,6-2-2,-8-27-6,12 22-20,-12-22-8,4-18-1,-7-4 0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09.64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72 57 48,'5'-16'37,"-10"-3"-1,5 19 1,-3-23-22,6 36-7,-11 0 0,6 22-3,-7 7-1,7 12-1,-4 3-1,1 6-1,1 0 0,0-6-1,-1-6 0,4-13 0,-2-10-1,-1-14 0,4-14 1,0 0-1,0 0 0,-5-22 0,8 3 1,6-7-1,1 0 1,7 1 0,5 0-1,0-1 2,0 2-1,-1 10 0,1 2 0,-3 9 1,-3 9 0,-5 9-1,-1 10 1,-5 2 0,-5 5-1,-5 2 0,-5-2 1,-6-4-2,-1-8 1,-9-8-1,3-6-1,-6-13-3,7 5-7,-14-18-27,20 5 1,-1-11-2,8 8 2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10.3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784 272 36,'17'-16'32,"-17"16"2,-3-23-1,-11 2-22,14 21-2,-33-23-1,11 19 0,-14-11-2,-2 14-1,-9-5-1,-2 7 0,-6-1-1,1 3-1,-1 1 0,3 8 0,2-2-1,5 6 0,5 2 0,5 4 0,3 1-1,5 0 1,2 5-1,5 0 1,3 1-1,1 3 1,4 0-1,2 3 1,4 1-1,2 6 0,3-1 0,-2 1 0,6 4 0,-2-6 1,3 5-1,1-5 0,-1 1 0,5-5 0,-2-1 0,6-2-1,0-1 2,1-1-2,-1-3 1,5 1-1,2 0 2,-1-1-2,2-2 1,5 0 0,-1 0 0,5 2 0,2 0 0,7-4 0,0 1 0,3 0 0,1-5 0,3 1 0,1-7-1,0-1 2,1-7-1,0 0 0,4-5 0,0-6 0,0-6 0,0-6 0,-2-8 0,-5-10 0,-2-13 0,-1-15 0,-7-14 0,-8-14 0,-6-7 0,-8-8 0,-11-5 0,-10 2 0,-14 1 0,-15 5 0,-15 14 0,-18 13 1,-14 6-1,-12 15 1,-7 10-2,-4 10 0,8 19-7,-7-8-19,28 20-12,9 4-2,21 12 0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17.12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311 123 54,'6'-13'36,"-6"13"-1,0 0 0,-15-7-25,-8 2-4,-1 10 0,-13-5-2,2 8-1,-6 0 0,2 3-2,4-3 0,7 2 0,6-1 0,22-9-1,-18 16 0,18-16 0,0 0-1,21 0 1,-8-5 0,3-1 0,-1-1-1,1 0 1,-1 0 1,0 4-1,-15 3 1,20 0 0,-20 0 0,11 20 0,-10-1 0,2 10 1,-6 0-2,2 9 2,-4 3-2,2-2 1,2 0-1,1 2 0,1-4-1,4-5 1,2-5-2,2-5 1,1 0-1,-10-22 1,21 20-1,-21-20 0,16 6 1,-16-6 1,0 0 0,0 0 1,0 0-1,0 0 1,0 0 1,-26-3-1,5 9 0,-3-1-1,-2 0 0,2-2-1,5 0-3,-3-10-7,22 7-26,0 0-1,0 0 0,13-18-1</inkml:trace>
  <inkml:trace contextRef="#ctx0" brushRef="#br0" timeOffset="812">621 43 56,'0'-20'36,"0"20"0,0-25-6,0 25-17,0 0-5,0 0-1,0 16-2,0 10 0,-5 5-2,5 14 0,-4 7-1,1 8 1,-2 4-2,4 3 0,-3-1 0,1-5 0,1-5-1,2-5 0,0-10 1,3 0-1,1-5 0,2-6 0,-1-6 0,1-3-1,0-8 0,-6-13-3,0 0-2,0 0-12,19-16-21,-16-9 0,8 5 0,-5-10 1</inkml:trace>
  <inkml:trace contextRef="#ctx0" brushRef="#br0" timeOffset="1280">983 273 66,'18'-10'35,"-18"10"-6,0 0 4,0 0-24,0 0-2,-33-9-2,0 9-1,-4 3-1,-10-1-1,-1-2 0,-3 0-1,2 1 0,5-1-2,7-1-1,11 2-1,3-1-3,22 16-9,1-16-22,7 13 1,-7-13-2,34 13 2</inkml:trace>
  <inkml:trace contextRef="#ctx0" brushRef="#br0" timeOffset="1561">968 404 54,'9'13'35,"-23"-7"-2,-6 9 1,-8-10-26,0 10-4,-10-3 0,1-1-2,-3-2-4,-2-13-11,9 4-20,5-13-1,12 2-2,3-9 0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19.2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79 57 39,'0'0'32,"-4"-25"3,4 25-2,-12-21-15,12 21-9,0 0 0,-18 17-3,7 0-1,5 16-1,-4 5-2,2 9 1,3 3-2,2 3 0,0-4 0,7-2 0,3-2-1,7-6 0,6-11 1,8-5-1,4-7 0,4-10 0,2-7 1,-2-12-1,-2-12 0,-7-9 1,-3-13-1,-11-5 0,-9-4 0,-7-1 1,-8-1-1,-8 8 0,-7 3 0,-6 9 0,-6 13 1,1 12-1,4 8 1,7 17-1,5 10 1,12 18 0,11 8 0,10 8 1,6 8-2,6 0 2,-1 3-2,0-4 1,2-4 0,-6-5-1,-1-4 1,-4-8-2,-1-7 1,-4-10-3,4-3-3,-13-22-17,0 0-17,16-21 1,-6 1-2,-2-13 0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41.9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180 230 26,'-14'-3'29,"14"3"2,0 0 0,0 0-12,-19-4-8,19 4 0,0 0-2,0 0-2,0 0-2,9 16-1,-9-16 0,17 4-1,-4-4 0,3 2-1,-1-5 1,2 3-2,0-5 1,1 7 0,-5 1 0,-13-3-1,17 14 0,-17 1 0,-4 5 0,-5 5 0,-4 3-1,-4 4 1,-5 0-1,3 4 1,-1-4-1,4-1 0,2-3 0,5-4 1,6-3-1,6-4 0,-3-17 1,17 19 0,1-14-1,0-4 1,4-1 0,3-3-1,-4-1 0,5-2 1,-4 0-2,-9 0 0,2 1-2,-8-11-6,6 16-22,-16-22-7,3 22 0,-1-31-2</inkml:trace>
  <inkml:trace contextRef="#ctx0" brushRef="#br0" timeOffset="624">207 11 59,'0'0'35,"-18"-11"-1,18 11 0,-23-5-21,23 5-5,-20 13-1,8 5-1,-5-3-3,2 8 1,-3 0-2,3 8 0,-2 1 0,2 3-1,4 6 0,-2-2 0,7 0-1,0 1 1,5 2-1,1 0 1,1 3-1,6-1 0,2-2 0,1-2 1,6 2-1,3-3 0,3-2 0,6-5 0,4-1 0,3-8 0,4-4 0,2-7 0,1-8 0,1-10 0,0-11 0,-2-15-1,-5-18 2,-1-19-2,-8-11 2,-6-9-2,-8-7 1,-11 3 0,-10 8 1,-11 10-1,-11 18 1,-11 22-1,-10 20 1,-4 18-1,-1 17-2,-5 4-5,16 21-23,-5-9-9,16 11 0,0-5-2</inkml:trace>
  <inkml:trace contextRef="#ctx0" brushRef="#br0" timeOffset="2917">872 629 79,'0'0'39,"18"15"-2,-32 0 1,12 14-32,-13 0-1,2 10-2,-7 1 0,1 0-3,2-3-1,-4-11-5,14 12-19,7-38-13,-9 15 0,9-15-2,14-19 1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48.64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 47 64,'-8'-19'37,"8"19"-2,-7-30 4,7 30-31,0 0 0,0 0-1,0 16-3,6 6 0,-2 1-1,2 7-1,0 5 0,0 8 0,3 0-1,-1 6 0,1 3 0,2 6 0,-2 1 0,4 0-1,1-2 1,-1-9-1,1-4 1,-4-11-1,-1-9 0,-1-8 0,-8-16-1,0 0-1,0 0-1,0-24-3,0 24-10,0-27-23,6 9 0,-8-9-1,11 8 1</inkml:trace>
  <inkml:trace contextRef="#ctx0" brushRef="#br0" timeOffset="421">334 15 65,'3'-13'38,"-3"13"-3,0 0 3,0 0-29,0 0-1,-16 15-2,-4-5-1,4 12 0,-7 4-2,4 10 0,-2 5-2,7 7 1,-1 8-1,6 3 1,-1 1-2,1 0 0,0-6 0,-3-9-1,4-6-2,-5-20-5,17 6-26,-4-25-6,0 0 0,0 0-2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7:56.7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162 106 53,'-2'-13'36,"-3"-9"0,5 22-1,-13-27-21,13 27-5,0 0-1,-15 9-1,2 4-3,3 14 0,-6 4-2,4 10 0,-5 5 0,4 13-1,-2 7 0,4 6 1,-1 1-1,6 3 0,4-3 0,2-1-1,7-6 1,7-5-1,-1-11 1,6-6-1,1-7 0,2-10-1,1-6 0,-2-9-1,0-8-2,-11-17-5,15 7-24,-16-20-8,4 2 2,-9-10-2</inkml:trace>
  <inkml:trace contextRef="#ctx0" brushRef="#br0" timeOffset="530">368 405 53,'-3'-14'36,"3"14"-1,-10-20 1,10 20-24,-16-12-3,16 12-2,-28 11-2,15 6-1,-7 2-1,4 10 0,0 5-2,4 6 0,6 2 0,4 2-1,2-2 0,8-2 0,4-2 0,1-10-2,6-3-1,-3-16-3,14 11-16,-11-23-17,11 0 2,-8-11-2,4 2 2</inkml:trace>
  <inkml:trace contextRef="#ctx0" brushRef="#br0" timeOffset="858">602 422 76,'0'0'38,"-26"-22"-2,12 41-7,-8-16-22,6 21-3,-10 2-1,6 9 0,1 3-2,1 5-1,3-4 0,6-2 0,4-5 0,10-7 0,4-9-1,4-9 1,4-7 0,0-8 0,1-10 0,3-10 0,1-6 0,-4-4 0,-1-3 0,-4 5 1,-6-2 0,2 8 0,-5 6 1,-4 24-1,0 0 1,0 0 0,-5 23 0,2 6-1,0 6 0,1 5 1,-1 1-2,3-2 0,3-5-1,-1-6 0,6-5-3,-8-23-4,22 22-19,-22-22-12,29-16 1,-16-1-2</inkml:trace>
  <inkml:trace contextRef="#ctx0" brushRef="#br0" timeOffset="1388">847 387 52,'0'0'36,"-20"-3"-2,4 13 1,1 8-22,-3-2-7,7 12-1,-2-5-1,11 8 0,0-5-1,8 1 0,3-5 0,4 3 0,0-5-1,-2-1 0,-5-3-1,-6 2 0,-4-4 0,4-14-1,-31 21-1,10-15-2,2-2-1,-10-14-6,29 10-28,-23-21 1,20 7-2,1-13 1</inkml:trace>
  <inkml:trace contextRef="#ctx0" brushRef="#br0" timeOffset="1762">925 520 48,'18'3'34,"-2"-12"1,6 14-1,-7-20-24,10 12 1,-15-13-4,8 7-1,-14-7-2,-4 16-1,1-25 0,-1 25-1,-20-16 0,3 18-1,-4 5 0,1 14 0,0 8 0,2 10-1,5 4 1,3 4 0,7 0-1,11-2 0,2-6-1,6-6 1,3-8-2,1-18-1,7 5-6,-15-27-30,16-1 2,-7-18-2,5 1 1</inkml:trace>
  <inkml:trace contextRef="#ctx0" brushRef="#br0" timeOffset="2293">1460 124 74,'0'0'38,"0"0"-1,0 19 1,-3 1-31,6 21-1,-7 4-3,1 14 0,-4 5-2,1 2 1,-4-4-2,-2-5 1,1-10-1,0-12 0,1-9-1,10-26 1,-13 16 0,13-16-1,0-25 1,6 1 0,4-1-1,5-3 1,3 2 0,6 1 0,3 3 0,2 9 1,-1 5-1,-2 4 1,-3 10-1,-6 10 0,-5 7 1,-9 8-1,-6-2 0,-7 3 1,-8 1-1,-3-3 0,-5-5-1,-3-9 1,3-8-2,-1-10-1,9-1-4,-7-25-12,24 14-20,-1-17 1,17 3-1,-2-10 1</inkml:trace>
  <inkml:trace contextRef="#ctx0" brushRef="#br0" timeOffset="2854">1922 6 67,'0'0'37,"8"-16"-1,-8 16-3,0 0-22,26 6-3,-26-6 0,23 15-2,-10-2-2,7 13-1,-1 4 1,1 9-2,-2 8 0,-5 9-1,-6 1-1,-8 13 1,-5 2-1,-12 5 1,-5-2-1,-9 1 0,-4-7 0,-3-8-1,-5-2 0,-3-18-4,3 3-6,-21-29-29,22-1 0,-10-14-3,6-4 2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8:22.18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479 545 32,'0'0'33,"0"0"1,0 0 1,-10-20-23,10 20-1,-15 0-3,15 0-2,-33 4 0,11 2-3,-5-6 1,0 6-2,0-3-1,2 1 0,5-2 0,4-1-1,16-1 1,-16 2-1,16-2 1,0 0 0,0 0 0,6 18 0,-6-18 0,4 30 0,-4-11-1,-3 2 1,-1 3 0,-3-4-1,2-1 0,-2-5 1,7-14-1,-9 15 0,9-15 1,0 0-1,0 0 0,21-17 1,-21 17-1,23-14 0,-10 7 0,0 4 0,1 0 0,1 6 0,0 5 0,-1 5-1,-1 3 1,-3 7 0,-1 3 0,-3 3 0,-3 3 0,-5-1 0,-4-2 0,-2-6 0,-5-2 0,-2-10 0,-1-2 0,-1-6 0,1-5 0,1-5-1,2 0 0,13 7-4,-14-18-4,1 1-30,18 4 1,-5-8-1,9 8 0</inkml:trace>
  <inkml:trace contextRef="#ctx0" brushRef="#br0" timeOffset="936">704 529 42,'-4'-27'35,"4"27"2,-6-21-1,6 21-21,0 0-6,0 0-1,0 0-2,-4 13-2,2 8-1,4 12-1,-1 9 0,2 9-1,0 6 1,1 4-2,1 0 1,0-5-1,-2-13 0,-1-8 0,-4-6 0,2-29-1,-4 15 1,4-15-1,-3-21 1,2 3-1,3-6 1,3-3 0,2-2 0,3 2-1,3-3 1,2 4 0,4 5 1,-2 4-1,2 5 0,0 5 0,-3 4 0,0 7 1,-16-4-1,20 28 0,-17-5 0,-2 2 0,-3 4 0,-4-1 0,-6 4 0,-2-6 0,-4-4-1,-2-8 0,1-2 0,-1-11-2,4-2-1,-5-14-3,21 15-15,-13-23-16,19 4 1,-6-6-1,12 5 0</inkml:trace>
  <inkml:trace contextRef="#ctx0" brushRef="#br0" timeOffset="1638">1132 771 34,'19'-18'32,"-19"18"1,10-23 0,-10 23-21,5-26-3,-5 26-2,-10-19-1,10 19 1,-25 4-3,10 12-1,-5 3-1,1 12-1,0 2 0,3 2-1,5 3-1,1-4 1,7-8-1,4-6 1,-1-20-1,18 12 1,-3-18 1,1-9-1,3-4 0,-1-7 0,1-4 0,-3-1 1,0 1 0,-3 3 0,-5 3 1,2 9-1,-10 15 1,18-1 0,-9 17 0,4 10 0,0 7-1,6 5 0,0 0 0,2 0-1,0-8-1,-4-8-2,2-3-3,-19-19-21,10-19-10,-14-7-1,1-2-2</inkml:trace>
  <inkml:trace contextRef="#ctx0" brushRef="#br0" timeOffset="2403">1058 228 25,'0'-23'30,"-3"7"2,-7-5-1,10 21-17,-17-34-4,17 34-3,-35-34-1,16 21-1,-16-6 0,5 12 0,-14-6-1,1 10-1,-5 0 0,0 6-1,-4 1 0,-1 6 0,1 2-1,1 1 0,3 0 0,2-1 0,1-5 0,3 6-1,0-4 1,4 1 0,2 2 0,4 2 0,0 4 0,4 2 0,2 0 0,4 4 0,2 0 0,3 1-1,2 3 1,2-2-1,4 3 0,3-1 0,4 2 1,2 1-2,1 1 2,2-3-2,3 3 2,-1-1-1,3-1 0,-1-1 0,0-1 0,2-2 0,0 0 1,1 2-1,-1-3-1,1 1 1,1 0 0,1 2 0,1-1 0,2 2-1,-2-4 1,1 1 0,1 2 1,1-3-1,1 1 0,0-1 0,5-1 0,0 3 0,3 0 0,4-1 0,1-2 0,2-1 0,2-1 0,2-2 0,3 1-1,0-4 1,3 0 0,-1 1 0,1 1 0,-1-3 0,1-2 0,-2 2 0,0-5 0,-1-3 0,3-5 0,-1-4 0,1-5 0,1-1 0,1-5 0,-1-2 1,1-4-1,-3-1 0,-2-4 0,-4-5 0,-1-2 1,-3-10-2,-5-5 2,2-4-1,-4-9 0,1-6 0,-2-5 0,-1-1 0,-6-7 0,-3 2 0,-9-4 0,-9 0 0,-13-2 0,-15-2 0,-9-1-1,-13 2 1,-11 9 0,-5 11 0,-2 8 0,-3 18 0,-1 18-1,-2 15-2,9 34-10,-12-9-25,21 15-1,-5-6-2,10 0 1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8:30.3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338 128 55,'0'0'35,"0"-16"-5,0 16 5,-9-13-26,9 13 0,-26-5-3,8 8-1,-11-1-1,-3 3-1,-4 3-1,0 3 0,1-3-1,6 2 0,4-1-1,8-4 0,17-5 0,-12 13 0,12-13-1,0 0 1,24 9 0,-11-6 0,1-3 0,2 0 0,-2-3 0,1 0 1,-15 3-1,22-4 1,-22 4-1,14-2 1,-14 2 1,7 15-1,-8-2 1,1 7-1,-5 6 1,3 6-1,-4 6 0,1 3 0,1 0 0,0-2-1,1-3 0,0-4-1,4-4 1,2-7-1,3-5 0,-6-16 0,17 16 0,-17-16 0,22 6 0,-9-6 0,-13 0 1,20 2-1,-20-2 1,13 4 0,-13-4 1,0 0-1,0 0 0,-21 7 1,2-5-1,-4 1 0,-3-2 1,-3-1-1,1 4-1,2-4-1,6 6-4,-6-16-18,26 10-14,-17 2 0,17-2-2,0 0 0</inkml:trace>
  <inkml:trace contextRef="#ctx0" brushRef="#br0" timeOffset="4134">694 57 55,'-5'-21'35,"5"21"0,-4-29 0,4 29-24,0 0-3,0 0-1,0 0-1,-9 22-2,2-2 0,7 14-1,-6 5 0,5 10-1,-3 5 0,2 7-1,-1 3 0,0-3 0,1 3 0,0-10 0,-1-9-1,2-8 0,-1-7 0,1-7 1,-1-10-2,2-13 0,0 0 0,0 0-3,0 0-3,3-31-22,-3 31-10,19-27 0,0 15-1</inkml:trace>
  <inkml:trace contextRef="#ctx0" brushRef="#br0" timeOffset="4602">987 221 58,'26'-6'35,"-26"6"1,21-2-1,-21 2-23,0 0-4,-21 3-1,4 6-3,-10-7 1,-5 0-2,-9 0-1,-1 2-1,0 2 0,3-2-1,6 2 1,6-1-2,3 0 0,7 3-1,17-8-1,-16 4-4,16-4-12,0 0-19,0 0 0,7-15 0,8 15 1</inkml:trace>
  <inkml:trace contextRef="#ctx0" brushRef="#br0" timeOffset="4961">1032 423 76,'0'0'37,"-17"3"0,4 8-5,-16-15-26,3 10 0,-12-8-2,2 4-1,-4 0-1,2-2-1,3 3-1,5-1-2,8 7-5,-8-15-31,30 6 1,-20 1-2,20-1 0</inkml:trace>
  <inkml:trace contextRef="#ctx0" brushRef="#br0" timeOffset="6662">964 42 62,'-6'-22'36,"6"22"1,-17-22 0,17 22-28,-20 22 0,10 16-2,-11 1-1,4 21-2,-3 5-1,1 8-1,0 4 0,2 1-1,-2-7 0,8-5-1,-2-8 0,4-12-1,-1-8 0,5-16-2,5-5-3,0-17-10,2-13-23,1-13 1,14 1-2,-10-15 1</inkml:trace>
  <inkml:trace contextRef="#ctx0" brushRef="#br0" timeOffset="7130">1379 157 66,'2'-18'37,"-2"18"0,0 0 0,11 25-28,-14-6-2,8 17-1,-8-1-2,0 13-1,-3 3-1,2 4 0,-3-1-1,2-6 0,-1-2-1,2-9-1,3-10-1,-4-9-1,11-5-5,-6-13-27,0 0-2,3-34-1,9 12-1</inkml:trace>
  <inkml:trace contextRef="#ctx0" brushRef="#br0" timeOffset="7395">1313 109 64,'-3'-16'35,"3"16"0,10-13 1,15 16-29,-11-8 0,12 7-2,-1-5 0,5 3-2,-3 0-1,7 1 0,-2 2 0,1 6-1,-3 3 0,-2 4 0,-7 5 0,-5 8 0,-11 2 0,-11-1-1,-13-1 0,-10-4-1,-9-2 0,-11-5-4,3 5-6,-18-19-26,22 8-1,-2-10-1,10 5-1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8:18.43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118 210 22,'0'0'22,"-12"-16"-1,12 16-11,0 0-4,0 0-4,0 0-5,14 0 0,-14 0 2,0 0 3,0 0 3,0 0 2,0 0 1,0 0 2,0 0 1,0 0-1,0 0-2,0 0-3,0 0 0,7-19 0,-7 19 0,2-13-1,-2 13 1,2-14 1,-2 14-1,5-16-1,-5 16 0,4-16-1,-4 16 0,0 0 0,0 0-1,6-13 0,-6 13-1,0 0 0,0 0 0,0 22 0,-1-1 0,-2 8 1,0 9-1,0 8 1,0 8 0,1 5 0,1 2-1,1 0 0,0-4 0,0-5-2,1-9 2,-1-6-1,2-9 1,-2-7-1,0-21 0,0 17 0,0-17-1,0 0 0,-3-22-4,3 22-7,-1-36-26,8 13 0,-9-9-1,11 6 1</inkml:trace>
  <inkml:trace contextRef="#ctx0" brushRef="#br0" timeOffset="640">9 151 47,'-7'-18'32,"7"18"0,-5-14 0,-2-3-23,19 12-1,-11-11-1,14 8-1,-5-7-2,7 3 0,-1-3-1,10 3 0,1 2-1,5 4 0,4 2 0,2 8-1,2 6-1,-5 5 0,0 9 0,-8 8 0,-5 3 1,-12 4-1,-5 2 1,-11 1-1,-8-3 1,-9-5-1,-8-5 2,-4-2-2,-1-7-1,-1-11-2,11 5-5,-6-20-28,18 6 2,1-13-3,13 13 0</inkml:trace>
  <inkml:trace contextRef="#ctx0" brushRef="#br0" timeOffset="1248">582 46 64,'0'0'36,"-4"-13"-2,4 13 2,0 0-28,13 22-2,-16-3-1,6 13-1,-6 4 0,3 8-1,-1 5 0,-4 7-2,1-1 2,-1 3-2,-2-7 1,5-2-2,1-5 0,-2-5 1,0-6-1,3-7 0,0-5 0,0-4 1,0-17-1,0 20 1,0-20 0,0 0 0,0 0 0,0 0 0,0 0 0,0 0 0,16-7-1,-16 7 0,27-12 1,-7 8-1,5-2 0,6 3 1,5-1-1,-1 1 0,3 3 0,-11-4-2,1 10-3,-16-19-22,1 13-12,-22-16 0,9 16-3,-21-37 1</inkml:trace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8:49.4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260 212 41,'-14'-1'31,"14"1"0,-13 1 2,13-1-19,0 0-6,-14 0 0,14 0 0,0 0-3,0 0 0,0 0-1,-9 14-1,9-14 0,0 0-1,0 0 0,13-8-1,-13 8 1,22-9-1,-7 5 0,1 0-1,1 1 1,-2 4 0,1 1-1,-2 5 1,0 2 0,-3 4-1,-6 2 0,-5 1 0,-8 1 0,-2-2 0,-6 1 0,-1-1 0,-1-6 1,1-1-2,2-2 2,15-6 0,-16 8-1,16-8 0,0 0 0,17 1 1,-3 0-1,2 7 0,1-4 0,1 5 0,-4 3 0,-1 2 0,-1 5 0,-6 0 0,-5 1 0,-4-1 0,-5 3 0,-4-3 0,-3-3 0,-2-2 1,-1 0-1,1-4 0,-1-4 0,4-2 0,-1-4-1,2-4 0,13 4-4,-25-27-6,25 27-27,-10-32 1,11 17-2,-9-11 1</inkml:trace>
  <inkml:trace contextRef="#ctx0" brushRef="#br0" timeOffset="749">175 6 59,'0'0'34,"0"0"-1,-4-15 1,4 15-22,0 0-3,-6 16-3,-7-7 0,2 10-1,-6 0-1,-1 7-1,-1 2-1,2 6 0,-1 1-1,2 3 0,2 0 1,5 6-2,0-4 1,5 1-1,1 0 0,9 2 0,-1-4 0,6 2 0,3-1 0,2-1 0,6-1 0,4-2 0,5-6 0,4-2 0,2-9 0,2-6-1,4-10 1,2-7 0,-1-12 0,-2-13 0,-1-14 0,-2-14 0,-4-12 0,-7-12 0,-10-5 0,-10-1 1,-11-2-1,-13 10 0,-13 11 0,-12 25 0,-14 18 1,-7 19-2,0 19-2,-11 5-9,20 21-25,-7-1-2,15 8-1,1-16-1</inkml:trace>
  <inkml:trace contextRef="#ctx0" brushRef="#br0" timeOffset="3432">860 536 69,'0'0'37,"0"0"0,0 0 0,0 0-28,3 33-2,-18-14-1,4 7-2,-10 0-2,1 1 0,-4-1-3,-4-10-4,18 6-28,-13-20-5,23-2-1,-13-2-2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8:58.89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-2 51 52,'0'0'34,"0"0"-2,0 0 2,0 0-22,0 16-3,0-16-2,4 21-1,-4-21-1,4 26 0,-1-13-2,5 10 1,-4 4-2,5 8 1,0 4-1,2 8 0,-2 1-1,1 1 0,-1-1 0,-2-4-1,-1-7 1,1-10-2,-2-3 0,-5-24-1,4 20-2,-4-20-7,6-20-28,-8-7 2,8 9-3,-3-13 2</inkml:trace>
  <inkml:trace contextRef="#ctx0" brushRef="#br0" timeOffset="358">282 25 71,'0'0'38,"8"-26"-2,6 27 2,-14-1-31,-5 23 0,-4-2-2,1 15-1,-10 5-1,2 12-1,-3 5 0,-3 2-1,5 0 1,-3-2-2,5-3 1,2-7-1,3-7 0,4-9-1,0-10-1,6-22-2,-6 25-6,6-25-28,-4-20-1,5-7-1,11-2 0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9:02.52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159 45 58,'0'-19'36,"0"19"-1,-2-28-3,2 28-22,0 0-1,0 0-2,-18 21-1,7 3-1,-9 3-2,6 12 0,-11 8 0,8 4-1,-1 3 0,5 4-1,0 3 1,9 4-2,1-1 1,7-3-1,8-3 1,-3-1-1,9-7 0,0-5-1,4-11 0,-4-11-3,4-1-2,-22-22-22,32-2-12,-16-12 1,6 4-1</inkml:trace>
  <inkml:trace contextRef="#ctx0" brushRef="#br0" timeOffset="562">421 395 61,'-4'-13'38,"4"13"-3,0 0 3,-31-16-29,31 16-2,-21 13-1,7 7-1,-3 1-1,6 11-2,-4 1 1,6 7-2,1 1 0,5 1 0,6-3-1,5-4 1,5-3-2,3-7 1,5-3-2,-3-13-3,10 7-6,-28-16-27,36-12 0,-18-8-1,5 5 0</inkml:trace>
  <inkml:trace contextRef="#ctx0" brushRef="#br0" timeOffset="874">638 445 56,'-6'-18'36,"6"18"1,-13-13-1,13 13-24,-29 13-5,16 6-2,-8 3-1,3 7-2,-3 0-1,3 3-1,7-1 1,5-3-2,7-5 1,2-7-1,3-3 0,-6-13 0,29 6 1,-16-12-1,4-1 1,1-9-1,-5-6 2,4-1-1,-4-5 0,0 2 2,-4 1-1,0 4 1,-5 4 0,-4 17 1,0 0-1,0 0 0,0 25 1,0 0-2,-4 4 1,4 4-1,0 4 0,0-7-2,5 1-1,0-8-1,6 1-5,-11-24-18,13 6-14,-3-20 2,8 6-2</inkml:trace>
  <inkml:trace contextRef="#ctx0" brushRef="#br0" timeOffset="1373">876 407 41,'-18'0'36,"18"0"1,-16 17-2,3-12-11,9 11-19,-8-3 1,8 7-2,-2-2 0,6 2-1,2-1-1,6 1 0,4 1 0,-2-1-1,2 1 0,-4 2 0,-3-1 0,-5-2-1,-7-1 0,-5-1 0,-4-5-1,-4-7-3,2 0-2,-6-19-16,11 10-16,1-13 1,12 16-2,4-30 2</inkml:trace>
  <inkml:trace contextRef="#ctx0" brushRef="#br0" timeOffset="1701">929 545 64,'23'-1'36,"-2"-8"0,13 2 0,-12-9-29,6 10-2,-15-10 0,0 6-1,-10-4-2,-3 14 0,-12-14-2,-5 12 1,-6 10 0,-4 9 0,-3 5 1,1 7-1,6 8 0,1 4 0,9 2 0,13 0-1,9-7-1,8-5 1,6-8-1,6-8 0,6-5-2,-2-17-3,11 8-10,-15-26-22,6 3 1,-9-14-2,-2 1 0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9:05.91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49 325 39,'7'-28'34,"-10"-2"2,8 8 1,-2-12-21,-3 34-3,5-30-3,-5 30-3,0 0-1,3 17-2,-7 8 0,1 14-2,-3 9 0,2 10 0,-2 8-1,2-1 0,-2-1 0,2-7-1,-1-12 0,-2-12 0,3-12 0,4-21-1,-13 0 0,10-18 1,1-4-1,5-7 1,7 2-1,3-5 1,8 6-1,0 1 1,5 10 0,-2 5 0,0 9 1,-2 8-1,-5 9 0,-7 4 0,-2 5 0,-8 4 0,-8 2 0,0-2 0,-5-3 0,-3-7 0,-2-5-1,0-8-1,0 0 0,-2-18-3,20 12-1,-33-36-4,30 18-26,-12-15-1,12 7-2,-2-6 3</inkml:trace>
  <inkml:trace contextRef="#ctx0" brushRef="#br0" timeOffset="624">424 470 57,'24'-17'35,"-19"4"1,-5 13-2,3-21-24,-3 21-3,0 0-1,0 0-2,-25 16-1,8 4-1,-4 5 1,3 4-2,-4 3 0,5 2-1,3-5 0,10-7 0,0-4 0,4-18-1,0 0 0,22 2 1,-8-17-1,3-5 1,-1-8 0,2-1 0,-1-1 0,-3 2 1,2 5 1,-3 5-1,-13 18 1,18-7 0,-18 7-1,17 35 0,-8-6 1,-1 3-1,1 0-1,0-3 1,0-3-2,-1-8-1,2-5-2,-10-13-7,29-10-27,-20-12 0,13 2-2,-9-14 1</inkml:trace>
  <inkml:trace contextRef="#ctx0" brushRef="#br0" timeOffset="1107">689 22 63,'15'-10'39,"-3"-3"-1,14 19 2,-26-6-25,48 29-8,-18-3-1,6 12-2,-4 3 0,2 5-2,-6 5 1,0 6-2,-5 1 0,-6 4 0,-8 1 0,-6 7-1,-6 1 1,-10 2-1,-9-4 0,-5 0 0,-8-3 0,-7-7 0,-4-6-2,-5-16 0,-1-2-4,-10-30-15,20 10-19,-10-21-1,16-3-2,0-14 0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9:13.9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470 360 32,'0'0'33,"-2"-19"0,2 19 1,-5-20-19,5 20-5,0 0-2,0 0-1,-26 7-1,12 10-2,-8 4 0,2 10-1,-7 7-1,2 8 0,2 2-1,6 11 0,4 1-2,10-4 2,3-5-2,9-11 0,8-7 0,6-8 1,0-18-1,5-14 1,-4-11 0,2-9 0,-6-5 1,-1-1-1,-9-2 1,-6 3-1,-1 11 1,-12 5-1,9 16 0,-28-7 0,9 15-1,-6 4-2,7 7-2,-11-12-9,16 15-23,-3-15-1,16-7 1,0 0-2</inkml:trace>
  <inkml:trace contextRef="#ctx0" brushRef="#br0" timeOffset="515">639 292 59,'-9'-19'37,"9"19"-1,-7-23-8,23 33-18,-16-10-2,0 49-2,-5-4-2,5 13-1,-2 7-1,0 10-1,-2-1-1,-1-9 1,1-12-2,-3-14 1,3-15-1,4-24 1,0 0 0,0 0 0,-9-31 1,16 5-2,2 0 2,4-1-1,4 4 0,5 5 0,2 1 0,1 7 0,-1 3 0,-2 5 0,-2 8 1,-6 7-1,-5 4 0,-6 11 0,-6-4-1,-6 7 1,-7-1-1,-4-4 1,-4-4-3,-2-18-1,3 0-2,-6-24-9,15 11-21,-2-19-1,14 3 0,-2-7-1</inkml:trace>
  <inkml:trace contextRef="#ctx0" brushRef="#br0" timeOffset="1076">977 580 32,'0'0'31,"0"0"1,0 0 1,-2-24-22,2 24-2,0 0-1,0 0-2,-21-4-1,21 4 0,-25 16-2,11 1 0,-3 2-2,-1 7 0,1 2-1,3 6 0,5 3-1,5-6 0,5 1 0,6-7 0,6-7-1,2-4 2,2-12-2,2-10 2,-2-8 1,0-7-1,-2-8 2,0 0-1,-3-1 1,0 1 0,-4 8 1,1 6-1,-9 17 0,13-7 0,-13 7 0,10 31-1,-4-5-1,4 8 0,-2-2-2,1-2-2,7 5-7,-16-35-27,23 20 1,-23-20-2,23-13 2</inkml:trace>
  <inkml:trace contextRef="#ctx0" brushRef="#br0" timeOffset="1716">846 111 24,'0'0'31,"6"-23"2,-6 23-2,-2-33-15,2 33-7,-11-20-1,11 20-2,-28-16 0,7 11 0,-9-2-2,-5 6 0,-8-4-1,0 4 0,-8 1-1,2 4-1,-2 2 1,-1 4-1,6 3 0,3 6 0,2 3 0,7 2 0,1 1 0,5 1-1,3 0 1,3 0-1,-4-3 0,4 3 1,2 0-1,2 3 0,0 1 1,3 4-1,2 2 0,3-3 1,2 3-1,3 2 0,0-1 0,5 1 0,-3-1 0,2 2 1,2-1-2,1 0 1,1-4-1,2 1 1,3 0 0,3-3 0,4 1 0,2-7 0,2 3 0,2-3 0,2 0 1,6-3-1,1-3 0,0-4 0,5 1-1,4-4 1,2-2 0,4-1 0,1-2-1,3 1 1,0-3 0,1 2 0,3-2 0,-1 3 0,1-3 0,1-2-1,-3 0 2,1-2-2,-1-2 2,-7-9-2,-3-4 1,-6-9 0,-3-9 0,-3-17 0,-3-11-1,-6-12 2,-1-13-1,-5-14 0,-8-8 1,-9-4-1,-7-3 1,-12 9-1,-15 13 2,-12 15-3,-14 15 1,-12 19 0,-3 20-2,-12 8-6,12 25-23,-8-11-7,14 8-2,5-10 0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9:19.99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59 25 45,'-13'-2'33,"13"2"2,-26 0-1,26 0-23,0 0-2,0 0-1,-21 1-2,21-1-1,0 0 0,0 0-2,0 0-1,18-12 0,-5 7 0,8 0-1,-2 4 0,6-1-1,-3 2 0,1 2 0,-2 4 1,-3-1-1,-5 7 0,-9 1 0,-2 5 1,-4 0-1,-7 4 0,-5 3 0,-5 1 0,-2 0 1,0-1-1,2 0 0,3-4 0,4-3 1,6-4-1,8-1 0,-2-13 1,20 18-1,0-14 0,0-1 1,4 0-1,1-2 0,-2 2 0,-2 0-1,-2 2-1,-6-1-2,-13-4-3,0 0-21,0 0-9,0 0-2,0 0 0</inkml:trace>
  <inkml:trace contextRef="#ctx0" brushRef="#br0" timeOffset="546">192 541 70,'0'0'40,"-15"1"1,15-1-1,-32 9-30,17-4-7,-6-4-1,-1-1-2,2 4-4,-8-24-20,28 20-16,-21-23-1,27 1-2,7-17 1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9:28.9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511 490 55,'16'-6'34,"-16"6"-1,0 0-4,18-1-15,-18 1-4,-18-4-3,-4 2-2,-2 4-1,-7-4-1,1 5-1,-2-3-1,2 2 1,4 0-1,9 3-1,0-1 1,17-4-1,-16 16 0,16-16 0,-4 20 0,2-7 0,4 3 0,-2 3 0,-2 0 0,2 1 0,0 4 0,0-7 0,3-1 0,1-2 1,-4-14-1,18 18 0,-4-14 0,3-2 0,3-1 0,2 2 0,0 1 0,-2 4 0,-4 2-1,-5 6 1,-4 3 0,-7 5 0,-5-2 0,-7 3 0,-4-2 0,-4-3 1,-2-5-1,2-2 0,2-6 0,2-6-1,16-1-4,-22-13-17,22 13-14,7-20-1,8 13-1,-2-11 0</inkml:trace>
  <inkml:trace contextRef="#ctx0" brushRef="#br0" timeOffset="608">629 418 82,'0'0'37,"0"0"-1,-5 23-8,-2-10-22,7 19-1,-6 3-1,4 11-1,-3 5-1,2 4-1,0 0-1,-1-3 1,1-7-2,-1-10 1,1-9-1,-3-10 0,6-16 0,0 0 0,0 0 0,-4-13 0,11-4 1,6-4-1,0 0 2,6 0-1,0 2 0,5 3 1,-2 3 0,-1 6 0,-4 6 0,-17 1-1,18 20 1,-14-1-1,-8 1 0,-4 5 0,-3-1-2,-8-3 0,5 2-4,-15-19-14,13 5-17,-2-16 0,18 7 0,-15-23 0</inkml:trace>
  <inkml:trace contextRef="#ctx0" brushRef="#br0" timeOffset="1076">909 396 70,'0'0'36,"2"26"-2,-12-1 1,11 15-30,-5 2-2,-1 13 1,0 1-1,-1 0-2,-3-7-1,1-5 0,2-9-1,-3-12-1,5-7 0,4-16 1,0 0-1,0 0 1,0 0 0,-3-23 1,15 10 0,0-2 2,3 1-1,5 1 2,2 0 0,-1 7-1,-2 1 1,1 11 0,-4 7-1,-6 6-1,-1 3 1,-8 4-2,-5 2 0,-6-2 1,-8-5-1,-3-6-1,-5-8-2,-4-11-3,10 4-20,-8-22-11,11 0 1,3-10-4,6 0 3</inkml:trace>
  <inkml:trace contextRef="#ctx0" brushRef="#br0" timeOffset="1840">811 197 32,'-5'-19'30,"5"19"1,-15-13 0,15 13-12,-23-14-12,23 14 0,-34-12-1,15 11 1,-14-5-2,3 6-1,-11-4 0,4 8 0,-6-3-1,7 5-1,-6 0 0,3 1-1,5 2 0,4 1 0,-1 2-1,5-4 1,1 3-1,2 0 1,-2-1-1,4 3 1,-1 0 0,0 2-1,2-2 1,2 2 0,0 2-1,1-1 1,4-2-1,0 4 1,0 2-1,5-1 1,2-2-1,0 5 1,0 0-1,2 3 0,-2-2 0,3 3 1,2-2-1,-2 4 0,3 1 0,0 1 0,3-1 0,3 2 0,-1 1 0,3-5 1,-1 2-1,3-2 0,-3-4 0,2-2 0,-4 0 0,4 2 0,4-4 2,0 4-2,4-1 1,1 2 0,2 0 0,1 2 0,1-2 0,1 0-1,1-1 0,-1 0 0,3-3-1,3 1 2,3-2-2,1-1 1,3 0 0,5 1 0,3-5 0,-4-1 0,3-3 0,4-1 0,-3-6 0,2-3 0,-2-7 1,1-5-1,-1-2 0,4-10 0,-2-3 0,-1-8 0,-4-14 0,-3-6-1,-4-15 0,-4-11 1,-4-11-1,-8-6 1,-8-5-1,-8 0 1,-7 9 0,-15 5 1,-12 6 0,-14 15-1,-17 7-1,-12 13 1,-12 14-2,-10 5 0,-3 17-5,-5-4-19,23 29-14,10 5 1,22 15-2,16 8 1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9:22.74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295 118 6,'-7'-24'13,"6"6"-15,-5 5 4,0-3 4,6 16 4,-10-26 2,10 26 3,-2-17 0,2 17 2,0 0-1,15-7-1,-15 7-6,0 0-2,0 0-2,15-5-1,-15 5-2,0 0 1,0 0-1,5 18 0,-5-18 0,-1 20-1,-2-4 1,2 4 0,-1 0 2,-1 4-2,2 2 1,-2 5-2,3 0 1,-2 2-1,-1-2 1,-1-1-2,4 5 0,-5-1 1,2 0-1,2 3 0,-2 4-1,0 2 2,0 5-2,2 3 1,-1 0 0,1-1 0,-2 2 0,1-7 0,-1 0-1,2-3 2,-1-3-1,-1-3 0,2 1 1,-2-3-1,2 0 2,-2 3-2,3 1 1,-3 1-1,3 0 1,-2 2-1,-1-4-1,2 2 2,-4-1-2,4-2 1,-4 2 0,3-5 0,-1 1-1,0-1 2,0 3-2,0-1 1,1 0 0,1-2 1,1 0-1,-3 1 0,6-4-1,-3-1 1,0 1 0,1-1 1,-1 0-1,2 2 0,1-1 1,-3-1 0,-3 6-1,1-2 1,-1 0-1,-1 1 0,-1-2 0,1 1 0,-2-1 0,0 0 0,0-1 0,3 3 0,-1-1 0,0 6 0,2-1 0,1 1 0,1 1 0,0 2 0,0 2 0,-2 4 0,2-1 0,-1 4 0,-1 0 2,-2 4-2,-1 1 2,-2 2-2,3 6 1,-4-2 0,-1 0 0,-1 2-1,3 0 0,-4-3 0,1 0-1,0-4 1,1 0 0,1 1 0,1-3 0,1 0 0,3 1 0,0-4 0,0 2-1,0-2 1,0 0 0,-1-2 0,1-1 0,0-3 0,0 2-1,5-2 1,-7 5 0,5 0 0,0-1 0,5 0 0,1 2 0,-2 3-1,3 0 3,2 0-3,4 0 2,-1 0-2,2 0 2,-4 1-2,2 1 3,-4-5-2,-2 6 0,0 0 0,0 1 0,-4 0 0,2 2 0,-1 0 0,-3-2 0,1 1 1,-1-1-1,0 2 0,-2-3 0,0 1 1,-1 2-1,0 1 1,-1 2-1,-1 4 1,2-1-2,-3 2 2,-1 4-2,3-1 2,-1 0 0,-2 4-2,1-2 1,3-2 0,0 6 0,2-1-1,1 0 1,0 4 0,3 1-1,0 4 1,-2-1-1,0 1 2,-1 1-1,2-1 0,-2 0 0,1 1-1,2 1 1,-1 6-1,2 8 1,4 2 0,2 0 0,0 9 0,2 4 0,-2 1 0,2-1 0,-2-1 0,1 1 0,-5-1-1,3 1 0,-5-1 1,2 0 0,0 3 0,-2-2 0,1 0-1,-1 2 1,0-3 1,-1 1-1,2-3 0,-1 4 0,4 2 1,-1-1-1,-1 1 0,1 3 0,1 1-1,-1 0 1,5 0 0,-5-4-1,2 0 1,-2 2-1,-1-3 1,-3 0 0,2-4 0,-4 7 1,-2 1-1,-1 2 0,-1-2 0,-1 0 0,4-2 0,-5 3 1,1-1-2,2-5 1,1 1-1,0-4 1,1-1 0,2-3 0,0-2-1,2-3 1,1-1 0,1-3 0,0-2-1,-1-3 1,4 0 0,-1-3 0,-1-3 0,0 2 0,7-6 0,-7 0 0,5-3 0,1-2 0,-3-4-1,2-4 2,0 0-2,-2 0 1,-2 0 0,1-3 0,-4 0 0,0-3 0,-1 1 0,-1-4 0,0 0 0,2 1 0,-2-1 1,-2-6-1,2 1 1,0-4-1,-3-7-1,0 0 2,1-7-2,-2-5 1,-3-10 0,1-4 0,1-2 0,-2-4 0,-1 2 0,-4-2 0,1 3 0,0 1 1,-1-1-1,1-3-1,8-17-1,-15 21-6,-3-37-24,24-3-4,1-17-2,11-14-1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9:37.9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287 67 46,'0'0'34,"16"-12"2,-16 12-2,13-13-13,-13 13-13,0 0-1,-22 7-2,-1-2-1,-6 5-1,-6 1-1,-4 3-1,-1 0 0,5-3-1,2 0 0,10-2 0,5-4-1,18-5 0,0 0 0,0 0 0,27-3 0,-9-2 0,7 0 1,-3-1 0,0 0 0,-5 3 1,-2 5 0,-15-2 0,16 18 1,-16 2 0,-3 4-1,0 5 0,-4 5 0,-1 3 0,-2-1 0,4-3 0,-2 0-2,5-4 1,3 1 0,3-8-2,5 0 1,-2-9-3,10 5 1,-16-18-2,26 21 3,-26-21-2,22 12 2,-22-12 2,16 8 0,-16-8 2,0 0 1,-1 18-1,1-18 1,-29 10-1,7-7-1,-3 0 1,-3 2-1,1-5-1,1 3-2,0-5-3,11 11-15,-4-15-16,19 6 0,-12-13 0,12 13-1</inkml:trace>
  <inkml:trace contextRef="#ctx0" brushRef="#br0" timeOffset="796">605 10 73,'0'0'37,"-3"-21"-1,3 21 1,0 0-29,-1 27-2,-8-1-1,3 11-1,-3 4-1,1 14-1,-1 1 0,2 7 0,-2-2 0,3-5-1,2-3 1,-1-6-1,2-3 1,1-10-2,2-6 1,-3-7-1,3-5-1,0-16 0,3 15-2,-3-15-3,0 0-6,2-21-27,12 13 1,-9-10 0,11 5-1</inkml:trace>
  <inkml:trace contextRef="#ctx0" brushRef="#br0" timeOffset="1264">952 291 61,'0'0'35,"0"0"-1,0 0-6,-4-13-14,4 13-9,-31 3 0,5 1 0,-9-2-1,-4 2-1,-6-2-1,-1 2 0,-2-4 0,8 2-2,6-1-1,7-2-2,14 7-3,-7-12-14,20 6-16,0 0 0,16 19-1,-16-19 0</inkml:trace>
  <inkml:trace contextRef="#ctx0" brushRef="#br0" timeOffset="1560">930 479 74,'0'0'35,"-2"14"1,-17-21-6,1 13-25,-17-10-1,5 11 1,-14-9-1,5 7-1,-5-5 0,4 1-4,3 2 0,1-13-6,36 10-27,-33-3-2,33 3-1,-8-13-1</inkml:trace>
  <inkml:trace contextRef="#ctx0" brushRef="#br0" timeOffset="1826">836 120 53,'4'-26'37,"-4"26"1,0 0-1,-7 23-13,-9-4-17,7 18-2,-5 3 0,1 15-2,-5 2 1,2 8-2,0-3 0,2-1-1,5-4-1,-1-10-3,6-1-2,-12-25-21,19 7-14,-3-28 2,4 20-3,-4-20 2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9:43.1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112 106 53,'0'0'33,"1"-13"0,-1 13 0,0 0-23,2-19-1,-2 19-2,0 0-1,0 0-1,0 0-1,-16 28-1,2-11 0,1 9 0,-3 2-2,2 5 1,-3 4-1,4-2 0,5-2-1,3 0 0,7-2 2,8-3-2,3-5 2,6 0-2,6-5 2,3-4-2,2-5 2,4-8-2,-2-7-1,-1-8 1,0-9-1,-3-9 1,-5-9-1,-1-4 1,-7-9-1,-9 0 1,-6 2 1,-9 6-1,-10 2 0,-8 8 0,-8 12 1,-4 8-1,1 13 0,1 6 0,3 10 0,7 11 0,10 6 1,10 9-1,9 7 0,8 4 1,7 7 1,5 3-2,3-2 2,2-1-2,-3-7 2,0-2-2,-2-7 0,-5-9-2,1-3-4,-18-29-12,22 23-21,-22-23 1,18 0-3,-16-13 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16.8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 30 94,'-3'-13'37,"3"13"-1,0 0-4,-17 5-30,17-5-7,-9 23-30,9-23-1,0 24 0,0-24-3</inkml:trace>
  <inkml:trace contextRef="#ctx0" brushRef="#br0" timeOffset="2605">2073 435 97,'0'0'39,"-2"22"-1,2-22 0,0 0-37,-16 19-5,2-21-28,14 2-6,-9-14 0,9-1-1</inkml:trace>
  <inkml:trace contextRef="#ctx0" brushRef="#br0" timeOffset="4555">3580 3 87,'0'0'24,"0"0"-24,0 0 0,-14-3-35,14 3-1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0:01.45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51 678 50,'-4'-22'32,"0"9"4,4 13-1,-10-31-21,10 31-1,0-13-5,0 13-1,0 0-2,0 0-1,3 26-1,-1 2-1,0 10 0,1 15 0,-2 6-1,-1 11 1,0 2-2,2 2 1,-4-4 0,2-4 0,0-13 0,0-16-1,0-9 0,-3-9-1,3-19-1,0 0-5,0 0-19,8-26-12,-3-3-1,-5-14 0,8 3 0</inkml:trace>
  <inkml:trace contextRef="#ctx0" brushRef="#br0" timeOffset="344">-2 623 56,'4'-18'36,"9"9"-1,-1-7 0,10 13-15,-5-8-14,8 11 0,-7 0-2,5 11-1,-5 7-2,-4 11 0,-6 3-1,-7 9 1,-7 4-1,-5 0-1,-5 2-2,-6-13-3,8 9-18,-11-28-12,12-2 0,-2-17-1,15 4 1</inkml:trace>
  <inkml:trace contextRef="#ctx0" brushRef="#br0" timeOffset="687">241 614 81,'0'0'35,"0"0"0,0 32-7,0-12-21,9 20-3,-8 3-1,8 9 0,-6 0-1,1-1-1,-1-7-1,-3-11 1,0-11 0,0-22-1,0 0 1,-10-33 0,5-5 0,4-4 0,1-8 0,4-1 0,2 4 0,4 6-1,3 9-1,-1 5-3,7 22-19,-8-8-13,7 14-1,-4 2-1,5 11 0</inkml:trace>
  <inkml:trace contextRef="#ctx0" brushRef="#br0" timeOffset="1015">446 621 73,'0'0'37,"0"0"-2,-8 34 1,-1-11-27,15 9-8,-5 5 1,8 3-1,0 0-1,2-2 0,5-8-1,2-11 0,2-7 1,-1-15-1,-2-13 2,-1-12-1,-5-11 1,-5-5 0,-3-3 1,-9 5-1,-4 4 0,-7 9 0,-8 12-1,-4 11-3,3 23-6,-11-2-26,14 11-1,1-4 0,9 6 0</inkml:trace>
  <inkml:trace contextRef="#ctx0" brushRef="#br0" timeOffset="1373">684 640 76,'0'0'38,"0"0"-1,0 0 1,-5 31-26,3-5-7,3 18-1,-1 8-1,1 14 0,1 2-1,-1 11-1,-1-1 0,3-4 0,-1-8 0,1-14-2,-2-8 0,-5-22-6,8 3-14,-4-25-18,-4-30 1,-5-8-2,9-5 1</inkml:trace>
  <inkml:trace contextRef="#ctx0" brushRef="#br0" timeOffset="1592">640 703 90,'9'-35'37,"11"17"0,-4-5-8,15 23-22,-5 7-1,5 17-2,-6 8-2,-2 13-1,-8 6-2,-14 1-1,-2 5-4,-21-19-11,-1 0-20,-10-22 0,2-7-2,-4-21 2</inkml:trace>
  <inkml:trace contextRef="#ctx0" brushRef="#br0" timeOffset="1966">936 656 80,'0'0'35,"-15"18"1,12 8-8,-5-12-23,8 13-1,-2 0-1,6 8-1,4 2-1,5-2-1,1-4 0,5-10-1,3-5 1,-2-13 0,2-16 0,-5-12 1,-4-15 0,-9-6 0,-7-6 1,-2 5-1,-8 2 0,-5 9-1,-3 11 1,-8 12-4,5 24-4,-13 1-29,18 7 0,-3 0-1,11 6 1</inkml:trace>
  <inkml:trace contextRef="#ctx0" brushRef="#br0" timeOffset="2372">1210 576 79,'-15'-10'36,"2"15"-1,-6-2 1,19-3-33,-25 22-1,12-3 0,4 3 0,14 6-1,8 1 0,8 0 0,1-1 0,0 1 0,-8-3-1,-5-1 1,-13-4-1,-14-8-1,-3 1-2,-14-11-4,13 7-25,-8-15-3,17-4-1,7-7-1</inkml:trace>
  <inkml:trace contextRef="#ctx0" brushRef="#br0" timeOffset="2653">1341 611 90,'0'0'38,"0"0"1,-3 39-1,7-11-32,12 19-2,-6 5-2,3 5-2,2 7-3,-8-11-4,6 5-9,-19-33-22,6-25 0,0 0-1,-19-47 2</inkml:trace>
  <inkml:trace contextRef="#ctx0" brushRef="#br0" timeOffset="2824">1310 86 80,'-3'-62'34,"5"35"-2,-2 27-6,13 22-56,-2 14-2,1 8-4,5 5 0</inkml:trace>
  <inkml:trace contextRef="#ctx0" brushRef="#br0" timeOffset="3027">1585 243 81,'0'0'39,"-11"19"-2,14 6 2,-6-3-31,8 16-4,-2 4 0,0 9 0,-3 6-2,0 4 0,-4 1-1,1 0 0,-3-6 0,2-4-1,0-5 0,-1-6 0,5-8-3,-4-11-2,13 12-18,-9-34-16,20 11 1,-6-25-2,12-4 2</inkml:trace>
  <inkml:trace contextRef="#ctx0" brushRef="#br0" timeOffset="3245">1694 669 77,'-32'-10'33,"-10"7"-2,1 3-6,-1 0-56,-5-4-1,3 1-1,14-3 1</inkml:trace>
  <inkml:trace contextRef="#ctx0" brushRef="#br0" timeOffset="3542">1770 653 87,'0'0'36,"6"-16"2,-3 34-5,-3-18-25,2 32-3,-2-2-2,2 11-1,1 7-3,0-2-4,6 10-7,-9-21-26,12-8 1,-12-27-2,10-15 2</inkml:trace>
  <inkml:trace contextRef="#ctx0" brushRef="#br0" timeOffset="3713">1759 274 96,'-9'-50'36,"8"30"-1,-4 2-11,5 18-31,3 19-27,-1 0-2,5 15 0,3 2 0</inkml:trace>
  <inkml:trace contextRef="#ctx0" brushRef="#br0" timeOffset="3885">1964 602 65,'-4'21'37,"-5"-1"0,6 14 0,-11-10-14,12 19-21,0 0-1,4 6 0,9-4-1,3-6 0,6-5-1,4-10 1,2-10-1,0-16 1,-2-17 0,-8-17 1,-7-12-1,-12-5 1,-9-1-1,-8-1 0,-7 11-2,-8 7-3,10 26-23,-5 2-8,12 18 0,5 0-2</inkml:trace>
  <inkml:trace contextRef="#ctx0" brushRef="#br0" timeOffset="4181">2190 736 73,'4'24'36,"4"6"-2,-5 2 0,11-5-28,-8 3-7,-3-3 1,-5-11-1,2-16-1,-13 3 1,3-20 0,3-4 2,4-10 1,-1-4 1,9 0 1,4-3 1,14 10 0,-1 3 0,8 12-1,-1 3 0,2 10-2,-7 6 0,-1 10-1,-4 6 0,-9 6 0,-4 2-1,-7 2-2,-2 2-2,-10-9-6,13 4-27,-9-16-1,9-13 0,0 0-1</inkml:trace>
  <inkml:trace contextRef="#ctx0" brushRef="#br0" timeOffset="4525">2588 665 95,'1'-15'37,"-9"-5"1,8 20-10,0 0-22,-15 9-2,-1 12-2,3 13-1,-1 8-2,-2 9 0,6 5-1,3-4 1,5-2-1,5-11 0,9-14 0,1-15 2,4-15 0,3-19 1,0-14 0,-1-8 0,-4-8 2,-2 3-1,-5 2 0,4 10 0,-8 10-1,-4 29 1,0 0-1,6 14-1,-1 23 0,-3 8-1,7 5-2,-5-1-3,14 11-26,-7-22-6,11-6 0,-5-23-1</inkml:trace>
  <inkml:trace contextRef="#ctx0" brushRef="#br0" timeOffset="4868">2805 357 63,'4'-35'38,"-7"4"0,3 31 1,0 0-12,24 24-23,-19 11-1,3 13 0,-4 9-1,2 11 0,-2 7-1,-4 4 1,2-5-2,-4-4 0,2-7-2,-7-18-4,11 3-23,-10-35-10,6-13-1,13-16-1</inkml:trace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49:50.43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81 38 46,'-18'0'29,"18"0"3,-13 2-1,13-2-20,0 0-2,-15-7-2,15 7-1,0 0-2,0 0 0,0 0-1,15-15 0,-15 15-1,26-9 1,-8 4-1,4 3 1,0-1-1,0 6-1,1 1 1,-6 4-1,-3 2 0,-1 6-1,-9 1 1,-5 2-1,-7 3 0,-5 1 0,-3-1 0,1 0 0,-3-3 0,2-5 0,3-4 0,13-10 0,-7 16 0,7-16 0,14 9 0,-14-9 1,27 10-1,-9-5 0,-1 3 0,-2 3 0,-3 3 0,-3 2 0,-5 6 0,-4 1 1,-7 0 1,-4 3-2,-3-4 2,-4-1-1,-4-7 1,0-2 0,-3-9 0,1-2-1,2-2 0,3-2-1,-1-2 0,4-2-3,16 7-8,-22-10-27,22 10 0,7-15-1,5 11-2</inkml:trace>
  <inkml:trace contextRef="#ctx0" brushRef="#br0" timeOffset="1981">398 554 58,'0'0'37,"0"0"0,3 16-1,-3-16-10,-10 28-21,-1-8-1,0 8-1,-6-2-1,1 0-1,0-3-3,-2-10-5,14 3-26,-9-17-3,13 1-1,0 0-1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0:01.3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17 112 57,'0'0'34,"-11"-20"-1,11 20 1,-8-22-21,8 22-4,0 0-1,0 0-2,0 0 0,0 0-2,0 0-1,13 22-1,-9-4-1,7 6 1,-4 6-2,3 3 1,-1 5 1,4 3-1,-4-2 0,0 1 0,-2-5 0,1-3 0,-4-6 0,0-6-1,-1-4 0,-3-16-1,5 16-1,-5-16-2,0 0-4,0 0-28,-5-14-3,2-1 2,3 15-2</inkml:trace>
  <inkml:trace contextRef="#ctx0" brushRef="#br0" timeOffset="452">318 26 72,'0'0'36,"9"-14"-1,-9 14 1,0 0-28,0 0-2,4-13 0,-4 13-1,0 0-2,-16 13-1,3 0 0,1 9 0,-6 3-1,1 13 0,-1 1 0,1 8 0,-3-1 0,4 4 0,3-5 1,0-3-2,4-5 1,0-7-2,2-5-1,-3-12-6,15 5-24,-5-18-6,0 0-1,0 0-1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0:08.1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184 115 69,'1'-22'34,"-1"22"0,-7-16 0,7 16-26,-16-3-1,16 3-1,-26 20-1,13 2-1,-9 4 0,5 9-2,-2 1 1,3 11-2,-1 4 1,5 1-1,1 4 1,5-1 0,3 0-1,3 3 1,4-1-1,5 0 0,3-5 1,4-3-2,1-5 0,0-5 0,1-4 0,-5-11-1,1-4-1,-14-20-3,32 19-13,-32-19-20,30-15 0,-16-9 0,6 3-2</inkml:trace>
  <inkml:trace contextRef="#ctx0" brushRef="#br0" timeOffset="608">387 433 79,'0'0'35,"0"0"-4,0 0-2,-15 6-21,15-6-2,-17 10 0,4 6-1,-8-3 0,6 9-2,-3 1 0,4 5 0,1 1-1,5 1-1,7 0 1,5-3-1,4-2-1,3-2 0,5-4 0,-1-4-2,6-2-1,-6-12-4,14 11-19,-13-21-11,7 3-1,-6-7 0,5 0 0</inkml:trace>
  <inkml:trace contextRef="#ctx0" brushRef="#br0" timeOffset="952">624 468 61,'-13'-20'33,"13"20"1,-22-3-2,9 11-18,-4 0-9,-1 11 0,-2 0 0,3 7-2,-2 1 0,2-1-2,8 5 0,6-8-1,2 1 0,4-10-1,-3-14-1,18 18 1,-3-18 0,-1-8 0,2-3 1,0-7 0,2-7 0,-4-1 1,-1-3 0,0 3 1,-6 1 0,2 5 0,-6 4 0,-3 16 1,0 0-1,0 0 0,-3 23 2,3 3-3,-4 3 2,4 8-2,0-1 0,1 3 0,2-4 0,1-6-2,2-1-1,-3-13-3,9 6-9,-12-21-23,14-7-1,-7-12 1,8 3-2</inkml:trace>
  <inkml:trace contextRef="#ctx0" brushRef="#br0" timeOffset="1513">802 451 69,'0'0'33,"-13"14"0,0-7-1,4 8-27,-4-5-1,6 8 1,-3-5 0,7 3-2,3-3 1,7 3-2,2-3 1,4 1-2,0 1 1,1 1-1,-2 1-1,-3 2 0,-8 0 0,-5 0 0,-2-2 0,-10-1-1,2-1 0,-7-9-3,7 1-2,-12-19-21,26 12-8,-22-21 1,22 5-2</inkml:trace>
  <inkml:trace contextRef="#ctx0" brushRef="#br0" timeOffset="1888">874 618 73,'0'0'34,"32"-5"-1,-16-6-5,12 11-17,-28 0-3,34-18-1,-21 5-3,5 3 0,-18 10-2,17-22 0,-17 22-2,0-20 1,0 20 0,-22-12-1,1 14 0,-5 6 0,0 3 2,0 5-2,2 5 2,7 4-2,5 4 2,12 3-2,9-1 1,6-2-2,6-3 0,4-7-2,5 0-3,-12-22-17,14 4-14,-12-15 1,6-5-2,-4-17 1</inkml:trace>
  <inkml:trace contextRef="#ctx0" brushRef="#br0" timeOffset="2559">1478 199 63,'-3'-19'35,"-6"0"-2,9 19 1,-4-20-21,8 33-5,-12 0-2,6 20-1,-5 7-1,3 13-1,-3 6 0,2 5-2,-1 1 1,1-5-1,0-8 0,1-10-1,1-8 1,-1-14-1,2-7 0,2-13 0,0 0 1,0 0-2,0-26 1,10 8 0,-1-5-1,7-2 1,3 1-1,3 2 0,-1 2 0,1 4 1,1 7-1,-4 7 1,-3 11 1,-5 9-1,-3 6 1,-7 4-1,-4 4 1,-4-2 0,-8 1 0,-2-6-1,-5-6-1,-2-11 0,1-3-1,-1-11-4,11 6-15,-4-22-15,16 6 0,-2-12-1,13 5-1</inkml:trace>
  <inkml:trace contextRef="#ctx0" brushRef="#br0" timeOffset="3869">1734 193 70,'0'0'36,"2"-20"-2,-2 20 1,0 0-25,0 0-3,7 20-2,-7 12 0,-3 6-2,-1 11-1,-1 8 0,1 3-1,0-1 1,-2-2-2,0-9 1,3-10 0,0-11 0,0-5-1,3-22-1,-2 16 1,2-16 0,0 0 0,7-22 0,-1 5-1,2-3 1,7-5 0,4-1-1,1 1 1,0 3 0,2 3 0,-2 3 0,0 9 1,-2 9-1,-4 6 0,-2 10 2,-6 3-2,-4 4 1,-2 3-1,-4-1 1,-6 3-1,-7-7 0,-4-7-1,-2-5-1,-4-8-2,6 2-4,-13-18-27,18 2-2,-3-15 0,15 4-1</inkml:trace>
  <inkml:trace contextRef="#ctx0" brushRef="#br0" timeOffset="4446">2101 43 68,'2'-29'36,"-2"29"-1,18-13 1,3 15-23,-5-2-6,13 10-1,-5-3-1,4 12-1,-4 3-1,2 11-1,-2 5-1,-5 7 1,-7 7-1,-7 11 0,-9 2 1,-7 7-1,-8-1 0,-13 0-1,-7-1 0,-12-7-1,-1-2-3,-17-26-14,5 5-21,-9-22 0,7-8-3,-5-20 1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0:18.41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401 329 59,'0'0'34,"-13"-18"0,13 18-3,0 0-19,0 0-3,-17-18-1,17 18-2,-18-4-1,18 4 0,-21 4-2,21-4 0,-27 22 0,14 1-1,-3 0-1,3 11 1,3 3-2,-1 10 1,3-2-1,2 3 0,6-1 0,2-3 1,2 5-1,6-8 0,4-3 0,4-9 1,3-3-1,3-6 0,0-10 0,2-8 0,-1-8 0,-7-10 0,-2-7 0,-4-6 0,-6-2 0,-6 2 0,-7 3 0,-4 7 0,-5 5 0,-1 9 0,-5 8 0,0 7-1,1 6 0,-4 2-2,6 2-4,-6-13-10,18 12-22,7-19 0,0 0 0,0 0 0</inkml:trace>
  <inkml:trace contextRef="#ctx0" brushRef="#br0" timeOffset="593">628 351 41,'0'-23'35,"3"7"1,-10-1 0,7 17-10,0 0-16,0 0-1,-2 14-2,4 15-2,-8 6-2,3 14-1,-1 3 0,1 5-1,-2 0 0,2-2 0,0-6-1,2-7 0,-3-7-1,-1-15 1,2-4 0,3-16-1,0 0 0,0 0 1,-3-14-1,9-4 1,4-1-1,2-2 1,3-3 0,5 6 1,2 3-1,1 6 0,-1 9 0,-2 9 1,-2 8-1,-5 8 0,-6 7 0,-6 1 0,-8 1 0,-6 1 0,-9-9 0,-5-7 0,-7-8 0,-4-11-1,4-6 0,0-8-1,11-1-4,-2-15-5,28 12-25,-1-8-1,18 5-1,2-4 0</inkml:trace>
  <inkml:trace contextRef="#ctx0" brushRef="#br0" timeOffset="1170">875 329 66,'-7'-18'37,"7"18"-2,-5-21 2,21 27-28,-16-6-2,2 33-1,-4 1-2,2 15-1,-3 6-2,2 8 1,-2 0-2,-1-2 1,-4-8-2,6-9 1,-3-10 0,1-12-1,1-6 0,3-16 0,0 0 1,0 0-1,7-19 0,0 0 0,4-3 1,3-5 0,1-2 0,5 0 0,-3 4 1,2 6 0,-1 7-1,-2 12 1,-3 9 0,-3 11 0,-3 5 0,-7 6-1,-3 2 1,-4 0-1,-5-1 0,-4-6 1,-1-4-1,-2-7-1,2-2-1,-5-12-4,22-1-15,-29-1-17,17-14 1,-2-12-2,2-1 1</inkml:trace>
  <inkml:trace contextRef="#ctx0" brushRef="#br0" timeOffset="2200">884 108 32,'0'0'30,"0"-15"2,0 15-1,-10-26-10,10 26-12,-32-19-2,11 15-1,-11-11 1,0 9-2,-11-7 0,-1 10-1,-4-4 0,0 6-1,-3 1 0,3 3-1,-1 1-1,4 3 0,3 2 0,4-2 0,5 3 0,5 2 0,0 0 0,4 1 1,1-2-1,2 2 0,2 0 0,-1 2 0,3 1 0,-1-3-1,5 0 0,0-2 1,0 4-1,4-1 0,2 4 1,3 1-1,-1 1 0,4 2 1,-2 1-1,4 2 0,-2-2 0,-1-1 0,2 1 0,-1-1 0,1 2 0,1 1 0,1-2 0,1 2 0,1 1 0,0 1 0,2 2 0,-1-5 0,-1 0 0,-1-2 0,0 0 0,1-2 0,-2-1 0,2 1 0,0 1 0,1 0 0,3 1 0,0 4 1,-3-1-1,4-2 0,0 0 0,0-1 1,-1-2-1,5 1 0,0-1 0,1-3 0,-1 1 1,4-1 0,5 3 0,0-1-1,-1 0 1,3 0-1,0-2 2,0-1-2,0 0 0,4-1-1,1-2 1,3-1 0,3-1 0,3-1-1,4-2 1,3-1 0,0-3 0,1-2-1,-1-4 1,2-1 0,-1-1 0,-1-6 0,-1 1 0,0-3 0,-5 2-1,-2 0 1,-6-1 0,-3-1 0,-7 2 0,-2-8 0,-3-1-2,-4-4 2,1-10-1,1-5 1,0-5-1,0-5 0,-1-7 0,-1-5 1,-3-5 0,-7-6 0,-4-2 0,-4-3 0,-6-3 0,-5 7 0,-2 5 0,-4 6 0,-4 9 0,-2 13 0,-3 14 0,-8 13-1,-7 12-1,-12 2-4,-1 23-13,-23-12-19,9 7-1,0-9-1,4 1 0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0:28.3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297 9 47,'0'0'32,"0"0"3,0 0-1,5-18-20,-5 18-2,0 0-4,-17 20-1,-1-16-2,0 11-1,-11-5-1,1 5-1,-5-3 0,-1-1-1,2 0 0,4-4-1,5-2 0,7-4 0,16-1 0,0 0 0,0 0-1,0 0 1,13-3-1,0 2 1,2-1-1,-1-1 1,-1 3 0,-13 0 0,19 6 0,-19-6 1,12 22-1,-9-4 1,0 5 0,-2 5 0,-2 5-1,-2 1 1,0 3-1,0-3 1,0-2-2,0-1 1,5-3-2,-2-6-1,7 0-2,-1-8 0,10 2 0,-3-15 0,6 10 1,-2-16 2,1 8 1,-5-3 2,-13 0 2,21 0 0,-21 0 2,0 0-1,-16 10 0,2 4-1,-3-5-1,-1 1 0,-8 2-1,1-3 0,-2-1 1,-3-5-3,7 3-1,-3-13-13,13 7-21,13 0-2,-13-12 1,13 12-2</inkml:trace>
  <inkml:trace contextRef="#ctx0" brushRef="#br0" timeOffset="842">590 58 66,'0'0'37,"0"-21"-1,0 21-2,0 0-22,0 0-5,-7 25 0,6 3-2,-11 6-1,6 12-1,-4 4-1,1 12 0,-1 1 0,4 2 0,-1-3 0,1-6-1,2-6 1,4-7-2,-2-9 2,-1-10-2,3-8 1,0-16-2,0 0-2,0 0-2,0 0-6,0 0-26,13-21-3,-5 2 1,6 6-1</inkml:trace>
  <inkml:trace contextRef="#ctx0" brushRef="#br0" timeOffset="1263">897 283 62,'13'0'37,"-13"0"-2,19-3 2,-19 3-26,0 0-4,0 0-1,0 0-2,-26-8-1,1 9-1,-10-2-1,-3 2 1,-6-1-1,2 6 0,2-3-1,5 1-2,9 7-1,3-8-7,24 10-27,-1-13 0,8 18-1,-8-18 0</inkml:trace>
  <inkml:trace contextRef="#ctx0" brushRef="#br0" timeOffset="1560">951 506 63,'-7'22'38,"-7"-16"-2,3 7 2,-14-11-23,2 7-10,-12-8 1,-2 4-3,-8-5-1,0 0-1,-1-2-4,-2-11-7,19 10-27,-2-4-1,14 5 0,2-4 0</inkml:trace>
  <inkml:trace contextRef="#ctx0" brushRef="#br0" timeOffset="4851">1409 177 58,'0'-19'37,"-3"-3"-1,3 22 0,0-37-24,0 37-3,2-21-1,-2 21-2,0 0-1,2 20-2,-2 3-1,0 10 0,2 6 0,-5 9-1,-1 5 0,-1 3 0,1 0-1,0-6 1,-5-6-1,1-8 1,3-5 0,-1-8 0,3-7 0,3-16-2,-4 15 1,4-15-3,0 0-3,0 0-12,0 0-22,0 0 1,18-9-1,-18 9 2</inkml:trace>
  <inkml:trace contextRef="#ctx0" brushRef="#br0" timeOffset="5148">1545 629 78,'22'-5'36,"-22"5"1,0 0-9,-22-13-18,1 20-4,-15-7-1,1 9-1,-10-5 0,-1 2-3,0 5-4,-7-16-17,14 8-18,4-4 1,11-2-3,10-5 2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0:37.77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308 1950 57,'0'0'35,"5"-23"0,-5 23 0,8-25-22,-8 25-5,0 0-1,14-2-2,-14 2 0,-1 15-2,-2-1-1,-2 10 0,-2-1 0,0 7-1,-3 2 0,-2 1 0,-1 0 0,3 1 0,-3-5-1,4-3 0,1-6 0,-1-4 0,9-16 1,-4 23-1,4-23 1,0 0-1,0 0 1,7 13 0,-7-13-1,19-3 1,-2 2 0,0-2-1,5 3 0,3-3 0,2 1 0,-2 1-1,2 1-3,-11-7-3,7 8-6,-23-14-20,0 13-4,10-30-1,-7 14 0,-17-16 25,15 10 6,-7-4 7,1-4 7,13 13 21,-11-4 8,3 21-1,2-21 1,-2 21-23,0 0-4,7 14-3,-13 2-1,5 10-1,-5 4-2,3 11 0,-4 4 0,1 5-1,2 1 1,0-5-2,-1-1 1,1-7-3,1-5 1,-3-17-5,10 9-5,-4-25-27,0 0 0,-4-13-1,14-2 1</inkml:trace>
  <inkml:trace contextRef="#ctx0" brushRef="#br0" timeOffset="749">662 1908 78,'0'0'36,"-12"14"0,3 6 0,12 18-31,-6 0-1,2 9-1,0 5-1,-2 8 0,-3-5-1,2-6-1,-1-6 0,1-9-1,1-8 1,-1-6-1,2-7 0,2-13 0,0 0 0,0 0 1,2-15-1,5-3 1,0-1-1,5-3 2,2-2-1,3 2 2,2-1-1,3 8 1,-2 2-1,0 13 0,-2 6 0,-2 13 0,-6 5 0,-2 8-1,-5 0 0,-6 4 0,-2-3 1,-8-2-2,-8-8 2,0-10-1,-5-7 0,-5-9-1,5-3-2,-4-11-3,13 9-20,-5-13-11,13 5 0,3-4-1,8 7 1</inkml:trace>
  <inkml:trace contextRef="#ctx0" brushRef="#br0" timeOffset="1576">1303 2180 60,'0'-13'33,"0"13"2,0 0-2,0 0-22,-21 0-5,8 14-1,-12-1-1,6 9 0,-10 7-2,6 1-1,-1 6 0,5-1-2,6-2 1,7-4-1,6-4 1,7-8-1,-7-17 1,28 10 0,-9-17-1,4-12 2,-2-4-1,1-6 2,-3-7-2,0 3 3,-3-2-2,-2 5 2,-5 2-1,-3 11 1,-2 4-1,-4 13 0,0 0 0,7 21-1,-10 1 0,5 7 0,-2 6 0,1 1-2,3 3-1,-4-6-4,13 9-8,-13-19-25,19-1 2,-19-22-2,29 10 0</inkml:trace>
  <inkml:trace contextRef="#ctx0" brushRef="#br0" timeOffset="1981">1487 2253 78,'0'0'36,"3"-14"-2,-3 14-7,6 17-20,-2 5-2,-4-2-2,3 6-1,-6-3-1,2 2-2,-2-5 1,-5-5 0,8-15 0,-16 6-1,9-19 1,-1-6 0,3-4 0,5-3 1,3-6 1,7 3-1,3 0 2,5 6-1,-1 5 1,5 7 0,-4 5-1,4 9 1,-7 4-2,0 9 1,-4 6-2,-3 8 1,-3 2-1,-1 6 0,-7-2 0,-1-3-2,2 0 0,-5-11-5,13 8-12,-6-30-20,0 0 2,14 2-2,7-9 1</inkml:trace>
  <inkml:trace contextRef="#ctx0" brushRef="#br0" timeOffset="2387">1902 2275 67,'0'0'37,"13"-22"-3,-13 22 1,1-17-25,-1 17-6,0 0-1,-21-1-1,3 8 0,-1 10-1,-2 2-1,-2 6-1,2 1 0,0 0-2,8 3 0,3-8-1,7 2 1,4-10-1,-1-13 3,20 12-1,-2-16 3,-1-4 1,3-12 0,3-4 2,-5-11-1,5-3 1,-10-11-1,0-2 1,-4-3-1,-2 4 0,-9 0 0,4 9 0,-5 4 0,0 11 0,0 5-1,3 21 0,0 0 0,-9 15-1,9 12-1,-2 12 1,0 8-1,4 9 1,-2 3-1,4 2-1,3-6 1,2-6-1,5-7-1,-4-14-5,15 5-14,-11-30-19,11-3 2,-8-19-3,5-13 0</inkml:trace>
  <inkml:trace contextRef="#ctx0" brushRef="#br0" timeOffset="3604">442 89 29,'-20'-15'28,"20"15"2,-13-12-6,1-4-5,12 16-5,0 0-3,0 0-4,-22-20-2,22 20 1,-28-12-2,10 6 0,-6-1-1,2 7 0,-3-1 0,-1 7-1,0 1 0,5 9 0,-1 3-1,3 5 0,-1 2 0,3 2-1,-1 2 1,1 0-1,1 1 1,4-1-1,-1-1 0,5 1 1,-1-3 0,5 0-1,-1 0 0,4 2 1,0-3-1,1-1 0,0-2 0,0 2 1,1-4 0,0 1 0,1-2 0,1-1 0,1-1 1,2-1-2,1 2 2,-1-6-2,3 1 0,-1-1 0,0 0 0,-3 0 0,-5-13 0,18 25 0,-18-25 0,24 23 0,-11-10 0,5-1 0,0-1 0,7-1 0,-2 0 0,6-2 0,-2-5 0,7-1 0,-3-2 1,4-7-1,0 0 0,1-7 1,0-7-1,-3-6 0,1-5 0,-3-9 0,-2-3 0,-6-6 0,-2-7-1,-8-7 1,-8-6-1,-6 1 1,-8 3 0,-9 2 0,-10 5 0,-10 9 0,-6 13 0,-8 12-1,-8 22-3,-10-1-10,10 23-24,-12 0 0,10 8-2,-2-4 0</inkml:trace>
  <inkml:trace contextRef="#ctx0" brushRef="#br0" timeOffset="4883">662 1876 38,'0'0'30,"-5"-13"1,5 13-1,-4-13-20,-9-5-1,13 18 0,-23-20-1,23 20 0,-33-20-2,11 14-2,-6-5 0,1 8-1,-8-2 0,1 5-1,-5 0-1,-2 11 1,2-3-1,4 4 0,1 2 0,8 6 0,-2 2 0,5 4 0,4 0 0,2 5 0,3-1-1,1 5 1,0 1-1,1-3 1,0-1-1,5-2 0,0-1 1,1-3-1,2 2 0,1 1 1,0 0-1,2-2 1,1 2-1,1-1 0,2-1 1,1 1-1,1-2 1,-1-3-1,0 0 0,6-1 0,-2-1 1,2 1-1,0 0 0,1-1 0,4 0 0,4 2 1,1-2-2,3 1 2,2 0-1,-1-3 0,5-1 0,1 0 0,4-5 0,2-2 0,0-1 0,2-7 0,2 2 0,2-5 0,0-6 0,4 0-1,2-7 1,-2-7 0,3-6 1,-1-7-1,-2-8 0,-3-7 1,-5-5-2,-10-5 2,-10-3-1,-13-1 0,-13-3 0,-13 3 0,-15-3 0,-9 4 0,-10 7 0,-6 1 0,-5 9 0,-4 8-2,7 12-4,-7-4-16,26 22-17,2 1 1,17 12-3,12 2 1</inkml:trace>
  <inkml:trace contextRef="#ctx0" brushRef="#br0" timeOffset="12543">2835 2021 64,'0'0'33,"0"0"0,0 0 0,0 0-23,-30 2-4,19 9-1,-13-9 0,3 11 0,-8-7-2,6 7 0,-6-4-1,10 3-1,2-8 1,17-4-1,-22 7 0,22-7 1,0 0-1,0 0 0,0 0 0,0 0 0,0 0 0,0 0-1,0 0 1,0 0-1,0 0 0,-14 25-1,11-12 1,-2 1 0,2 2 0,2 0 0,2-3 0,4 0 1,-5-13-1,19 22 1,-6-15-1,2 2 1,4 1 0,0 0-1,1 6 1,-2 1-1,-2 5-1,-3 2 0,-6 2 1,-3-1-1,-5 0 0,-8-2 0,-4-6 1,-4-2-1,-4-4 1,1-1 0,0-2 0,0-1-1,2-1 0,1-4-3,17-2-1,-26 0-7,26 0-24,-6-13-1,6 13-1,9-33 2</inkml:trace>
  <inkml:trace contextRef="#ctx0" brushRef="#br0" timeOffset="13198">2898 1947 77,'0'0'35,"0"0"0,18 19 0,-23 1-28,12 19-2,-7 1-1,4 12-1,-2 6-1,1 6-1,-3-5 0,-2-7 0,2-5-1,-1-10 0,-1-9 1,1-5-2,1-23 1,-5 14 0,5-14-1,-1-14 2,1-2-2,4 0 1,5-4-1,3-3 2,3 1-2,6 5 2,2 4 0,1 10-1,1 6 0,-5 7 0,-1 8 0,-9 7 0,-6 0 0,-6 4 0,-10-3 0,-4-3 0,-6-4 0,-2-8 0,-5-2-2,-1-9-1,6 6-5,-10-19-25,18 4-3,3-10-1,11 3 0</inkml:trace>
  <inkml:trace contextRef="#ctx0" brushRef="#br0" timeOffset="13713">3233 2044 62,'0'0'35,"0"0"0,14 27-1,-18-5-18,7 13-11,-7 1-1,1 13 1,-2 0-3,1 3-1,-3-3 0,2-5-1,0-7 0,-1-8-1,0-8 1,6-21-1,-10 17 1,10-17 0,-4-16-1,5 2 1,5-1 0,3-2 1,5-5-2,3 0 3,2 3-2,3 4 2,0 3-1,-1 11 0,-1 2 0,-5 11-1,-4 6 1,0 7-1,-7 4 1,-3 1-2,-4-1 2,-4-3-2,-6-3 2,-7-8-2,-6-5 1,-6-11-3,2 3-3,-16-16-25,18 4-5,-1-9-1,9 5-2</inkml:trace>
  <inkml:trace contextRef="#ctx0" brushRef="#br0" timeOffset="14493">3203 1863 39,'13'-12'32,"-13"12"0,0 0-1,0 0-9,-2-17-13,2 17-2,-26-10-2,4 8-2,-12-8 1,-2 9 0,-11-4 0,3 8 0,-6-3-1,3 9 0,-2-3 0,4 4-1,1 0-1,7-3 0,-1 3 0,1 1-1,5-1 0,2 1 1,-1 2-1,2 0 0,3 3 0,0 4 1,5-1-1,-5 0 0,4 1 0,-1-1 1,1 0-1,2 3 0,1-4 1,3 4-1,3 0 1,3 2-1,1 0 1,5 0-1,-2 1 0,3 1 1,0 1-1,3 1 0,0-1 1,3 2-2,2-1 1,0 1 0,4-1 1,3-1-2,-2-3 2,3 1-2,1-1 1,2 1 1,2-1-2,-1 1 2,0-2-2,5 2 1,1-4 0,3 6 0,3-6 0,1-1 0,5 2 0,1-3 0,2 0-1,1-2 2,1-1-2,2 1 1,1-2 0,1-2 0,3-2 0,1-3-1,3-5 1,1-1 0,1-6 0,4-2 0,-1-7 0,0-7 0,-1-7 0,-1-15 0,-4-6 1,-5-11 0,-7-11-1,-4-8 1,-9-4-1,-9-1 1,-7-1 0,-9 2-1,-9 4 0,-11 4 0,-8 12 0,-12 8 0,-8 8 0,-11 14-1,-11 13 0,-11 8-5,3 28-10,-11-7-23,12 13 1,2 1-3,14 6 1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2:44.1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212 254 25,'0'0'29,"13"-16"3,-13 16 0,1-25-14,-1 25-4,3-21-2,-3 21-2,-7-22-2,7 22-1,-17-19-2,17 19 0,-28-8-1,11 10-1,-6 1 0,-1 8-1,1 7 0,1 5-1,-1 4 0,6 6 0,2 1-1,7 7 1,3-2-1,8 2 0,2-1 0,2 1 1,4-6-1,5-2 0,-3-2 0,8-8 1,-2 2-1,-2-7 0,3-5-1,-1-4 0,3 0-3,-22-9-5,37 0-22,-37 0-7,28-17 1,-17 4-2</inkml:trace>
  <inkml:trace contextRef="#ctx0" brushRef="#br0" timeOffset="437">399 354 67,'0'0'36,"-13"-19"-1,13 19 0,-29-2-28,17 16-1,-10 0 0,5 12-2,-2 2-2,3 9 0,2 2-1,4 1-1,5-2 1,5-9-1,7-3-1,4-8 1,2-9 0,0-11 0,4-5 0,0-12 0,-1-5 1,-1-6-1,-4-8 1,-3 1 0,-3 1 1,0 3-1,-4 6 1,1 9 0,-2 18 0,0 0 0,0 0 0,-2 40-1,4-5 0,1 6 0,2 7-1,0-4-1,3 0-3,-5-12-2,10 7-13,-8-26-19,8-2 0,-13-11-1,21-24 2</inkml:trace>
  <inkml:trace contextRef="#ctx0" brushRef="#br0" timeOffset="811">510 462 64,'0'0'35,"0"0"-2,9 18 0,-9-5-25,7 19-2,-6-3-3,4 5 0,-5-4-2,0-3 0,0-5-1,0-22 0,-7 16 1,7-16-1,-9-24-1,5 1 2,2-5-1,5-4 2,1-4-1,6 2 1,3 3 1,6 8 0,-3 7 0,6 14 0,-5 4 0,2 14-1,-4 6 0,-2 11-1,-3 2-1,-4 2 1,-2 2-2,-6-9-1,4 3-4,-2-33-5,-4 27-26,4-27 1,0 0-2,-9-37 1</inkml:trace>
  <inkml:trace contextRef="#ctx0" brushRef="#br0" timeOffset="1139">719 421 67,'5'-15'36,"-5"15"-1,19 8 1,-3 18-27,-10 0-2,5 14-2,-6-1-1,1 4-2,-5-4-2,-4-8 0,0-6-1,3-25-1,-11 13-1,11-13 0,-9-29 0,8 2 0,3-5 2,4-6-1,3-1 3,5 4 0,2 0 2,5 10-1,-3 6 2,6 13-1,-4 6 0,2 16 0,-6 7 0,1 11-2,-6 5 0,-2 7 0,-4-1-2,-7-8-1,1 2-5,-17-20-20,15 0-10,3-19 0,0 0-1</inkml:trace>
  <inkml:trace contextRef="#ctx0" brushRef="#br0" timeOffset="1513">1063 442 70,'0'0'34,"6"24"-1,-7-5 0,6 21-29,-5-1-1,2 7 0,1-2-2,7-3 0,3-8 0,6-7 0,-2-14 1,6-9 0,-3-12 0,2-10 0,-4-13 1,-4-2-1,-7-5-1,-1 0 1,-9 1-1,-6 5-1,-9 6 0,-8 6-1,-5 12-3,-9-5-8,5 17-24,-4-11 0,8 7-1,7-6 1</inkml:trace>
  <inkml:trace contextRef="#ctx0" brushRef="#br0" timeOffset="1857">1325 12 58,'-1'-19'38,"1"19"-1,-2 26 1,7 8-14,-4-4-18,4 14-1,-5 3-1,4 7-1,-1 2-2,-2 2 1,4 1-3,-1-1 2,0-4 0,2-1 0,-3-1-1,3-8 0,-3-4-1,-2-9-1,5-2-4,-6-29-8,3 14-23,-3-14-1,11-20-1,-2-8 1</inkml:trace>
  <inkml:trace contextRef="#ctx0" brushRef="#br0" timeOffset="2106">1476 341 48,'-26'-15'29,"-5"14"1,-5-1-4,-6 2-47,3 6-5,-4-9-2,8 3 0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2:46.7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183 394 68,'-7'-17'37,"7"17"-2,-22-25 1,22 25-29,-30-1-1,12 15-1,-5 5-2,3 10-1,-2 9-2,5 2-1,4 7-1,4-7-1,8 2 0,2-10 0,9-7-1,-10-25 2,29 13 0,-9-29 2,1-13 2,3-6 0,-2-14 2,0-9-2,-11-9 2,4-3-1,-11-2 0,3 2 0,-10 9 0,0 9 1,-5 6-2,2 15 1,-3 12 0,9 19-1,-16 11 1,8 13-3,2 11 1,2 13-1,4 7 1,4 12-1,5 4 0,-1 1 1,5 0-2,5-7 0,0-4-2,-2-13-4,10 1-15,-14-30-17,10-6 0,-9-13-1,5-6 1</inkml:trace>
  <inkml:trace contextRef="#ctx0" brushRef="#br0" timeOffset="484">371 507 65,'19'-3'35,"-4"-10"-3,7 6 3,-13-16-23,8 5-4,-17-12-1,5 11-1,-10-1-2,5 20 0,-23-21-2,6 24 1,-4 7-2,0 14 1,-1 6-1,5 6 0,4 5-1,4-2-1,9 5-1,4-11-1,11 2-4,-4-19-5,21 4-21,-12-21-5,12-1 1,-10-15 0</inkml:trace>
  <inkml:trace contextRef="#ctx0" brushRef="#br0" timeOffset="718">543 491 47,'6'-24'33,"2"11"3,-8 13-2,13 0-13,-13 0-10,16 33-4,-11-6-2,6 11-1,-7-4-2,1 3-1,-5-6 0,0-8 0,-6-10-1,6-13 0,-16-16 0,6-9 0,3-6 1,5-9-1,4-3 0,5 1 1,6 3 0,3 5-1,1 10 0,-2 6-1,5 14-5,-20 4-19,22-6-12,-22 6 0,27 13-2,-27-13 2</inkml:trace>
  <inkml:trace contextRef="#ctx0" brushRef="#br0" timeOffset="1030">799 324 54,'0'0'37,"0"0"1,-7 21-2,9 12-11,-3-4-18,5 18-2,-2-2-1,2 4-2,-2-1-2,-1-11-2,2 1-3,-7-25-1,4-13-3,-5-14-2,5-12-1,-13-30 2,13-2 3,-10-16 3,6-4 3,-1 0 4,-2-6 3,12 23 2,-13-3 1,13 23 0,-7 6-4,4 18-2,-2 17-4,0 0-25,-2 14-7,7 4-1,3 7-3</inkml:trace>
  <inkml:trace contextRef="#ctx0" brushRef="#br0" timeOffset="1373">871 407 62,'9'48'36,"-2"-3"-1,10 3 0,-4-13-23,9 8-5,-8-9-2,8-8-2,-2-12-1,-1-9-1,-3-17 0,1-11 0,-6-12 0,-1-7-1,-4-7 1,-4-4-1,-4 1 0,-4 4-2,1 12-1,-11 0-6,15 17-28,-11 3 1,12 16-1,0 0 0</inkml:trace>
  <inkml:trace contextRef="#ctx0" brushRef="#br0" timeOffset="1638">1160 541 71,'25'4'36,"-6"-11"1,7-1-1,-6-13-27,7 3-2,-8-6-2,1 0-1,-9 1-1,-7 6-1,-8 2-1,-9 11 0,-8 4 0,-5 14-1,-1 11 0,-2 11 0,4 6 0,8 5 0,8-1 0,14-1 1,12-6-2,9-11 2,7-8-2,6-18-1,2-5-5,-17-25-24,11 1-7,-12-12-1,2-6-1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2:51.16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162 77 58,'0'-14'35,"-3"0"0,3 14 0,-12-33-25,12 33-3,-14-16 0,14 16-2,-30 9-1,11 5 0,-2 9-3,2 6 1,3 4-1,2 4-1,5-2 0,5-4 0,5-7-1,8-8 1,4-7-1,1-14 1,6-5-1,-2-12 1,2-6 1,-3 0-1,-3-3 0,-1 4 1,-4 1 0,-1 8 0,-3 3 1,-5 15-1,0 0 0,13 15 0,-5 5 0,4 7 0,2 3-1,3 1 0,-1-2 0,-1-7-3,2 0-4,-17-22-21,16-9-10,-9-11-1,4-4 0</inkml:trace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2:51.7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118 322 89,'0'0'37,"-26"-12"1,26 12-9,-19 19-23,6 4-1,-4 4-1,5 9-2,-4 4 0,8 10-1,2-2-1,6-2 0,4-5 0,8-7 0,2-6 0,5-12-1,4-10 1,2-12-1,-1-10 1,1-7-1,-3-3 1,-2-2 0,-4 1 0,-6 3 0,-3 7 0,-7 17 0,0 0 0,0 0 0,6 28 0,-3-7 0,1 4 0,6-2 0,2-4 0,4-7 0,1-11 0,-1-11 0,-3-9 0,-3-7 0,-4-5 0,-10-2 0,-5 0 0,-8 4-1,-5 6 1,-4 5-2,1 17-3,-11-9-19,16 17-14,3 0 0,12 6-1,5-13 0</inkml:trace>
  <inkml:trace contextRef="#ctx0" brushRef="#br0" timeOffset="484">362 450 59,'19'8'36,"-9"11"0,-1 3-1,3 8-23,-7 4-8,1 6 1,-7-5-2,4-1-1,-5-10-1,-2-8-1,4-16-1,-13-1 1,7-17-1,2-9 0,4-4 1,0-4 1,4-5 0,9 2 1,4-1 1,9 6 0,1 4 0,3 10 1,-4 1-1,7 15 0,-10 11-1,-1 9 1,-6 12-2,-6 12 0,-6 4 0,1 5-1,-10 1 0,-2-4 0,1-5-2,-2-12 0,2-2-4,-7-28-8,13 0-25,-2-19 0,10-3 0,-3-16-1</inkml:trace>
  <inkml:trace contextRef="#ctx0" brushRef="#br0" timeOffset="936">876 26 61,'0'0'39,"0"0"-2,0 0 2,0 0-21,9 25-11,-11-1-1,5 13-2,-3 2-1,0 13-1,-3 3-1,2 3 0,-4-1-1,4 4 1,-8-6-1,6 0 1,-4-4-1,6-8 0,-2-4-2,0-10 0,4-3-4,-1-26-5,6 15-24,-6-15-4,15-25 1,-7-2-2</inkml:trace>
  <inkml:trace contextRef="#ctx0" brushRef="#br0" timeOffset="1186">984 403 59,'-7'-13'33,"-9"12"-1,-14 4 0,4 2-28,-12 6-6,-12-1-28,6-6 0,8-4-3,3-4 0</inkml:trace>
  <inkml:trace contextRef="#ctx0" brushRef="#br0" timeOffset="1466">982 431 61,'-6'24'36,"6"10"-2,-7-2 1,15 5-28,-8-6-1,5 1-1,-8-10-1,6-6-1,-3-16-1,0 0-1,0 0 1,-5-29-1,5 2 1,5 0-1,2-5 0,6 4 0,1 1 1,7 7-1,0 5-1,2-1-1,3 13-4,-14-10-16,13 15-17,-7-7 1,8 10-2,-8-7 1</inkml:trace>
  <inkml:trace contextRef="#ctx0" brushRef="#br0" timeOffset="1763">1323 434 66,'0'0'37,"0"0"-1,0 0 1,-17 16-29,-4-5-3,0 14 0,-7 1-2,4 9-1,-2 5-2,4 4-1,10 1 0,8-7 0,7-8 0,7-5-1,7-12 1,4-15 0,5-11 1,-3-11 0,1-11 1,-3-4 0,-4-8 1,-3 2 0,-6 2 0,2 8 0,-7 5 1,-2 15-1,-1 15 0,0 0 0,-6 13-1,3 16 1,1 6-2,0 3 0,2 4-2,-1-5-3,6 8-5,-9-19-26,21-2-1,-4-21-3,13-1 2</inkml:trace>
  <inkml:trace contextRef="#ctx0" brushRef="#br0" timeOffset="2122">1602 532 65,'4'-27'37,"1"9"-2,-14 0 2,9 18-30,-17-12-2,4 22 0,-9 5-2,3 8-1,-1 13-3,3 2-2,7 7-1,-2-8 0,16 5-2,-4-13 1,15-1-1,-15-28 2,33 12 1,-14-24 3,1-14 2,2-7 1,-6-17 3,2-3-2,-9-16 2,3 4-1,-11-10 1,6 8-2,-9 2 1,2 11-1,-3 8 0,1 12-2,-1 15 1,3 19-2,-6 19 1,2 13-2,0 15 1,4 11-1,-2 7 0,4 10 0,2-1-1,2-6 0,6-8 0,1-14-1,4-15 0,3-17 0,-1-14 0,1-20 0,2-8 1,-3-5 0,-3-5 1,-3 2 0,-2 4 1,-2 13 0,-9 19 0,13 6 0,-12 16 0,2 11 0,0 9-1,-3 0-1,4 5-2,-5-15-3,7 0-6,-6-32-22,-5-16-3,5-26-1,5-5 1</inkml:trace>
  <inkml:trace contextRef="#ctx0" brushRef="#br0" timeOffset="2652">1871 186 66,'5'-51'35,"-5"6"-2,4 20 0,0 9-30,-4 16-30,0 0-4,5 31-3,3-7-1</inkml:trace>
  <inkml:trace contextRef="#ctx0" brushRef="#br0" timeOffset="2824">2120 379 70,'0'0'37,"-26"2"-1,14 12 0,-6-1-31,5 7-1,-8 5-1,7 11 0,-1 3-1,11 6-1,4 0-1,7-2 1,8-5-1,4-3 0,2-9-1,1-17-2,8-2-5,-17-22-29,18-5 1,-7-10-2,5-5 1</inkml:trace>
  <inkml:trace contextRef="#ctx0" brushRef="#br0" timeOffset="3058">2327 70 71,'9'-24'38,"-9"1"0,0 23 0,8-24-29,-8 24-3,10 21-1,-7 4-2,-4 5-1,1 5 0,1 6-1,-1 7 0,0-2 1,2 2-2,-5 3 0,1-5 0,2 1 1,-1 3-1,-2 1 0,2-3 1,-1-2-2,-1-2 1,0-6-2,-1-9-1,7 3-4,-3-32-12,-3 17-20,3-17 1,17-13-1,-8-10 0</inkml:trace>
  <inkml:trace contextRef="#ctx0" brushRef="#br0" timeOffset="3338">2492 506 50,'-5'-24'31,"-9"5"1,-14 9-1,0 8-27,-9 5-4,-9 0-16,7 7-13,10 3-3,10 0 1,16 2-1</inkml:trace>
  <inkml:trace contextRef="#ctx0" brushRef="#br0" timeOffset="3526">2506 397 70,'0'0'38,"22"32"-1,-18 2 1,12 18-32,-10 2-2,1 8 0,-8-3-2,-1-3-1,-4-7-2,-1-17-2,3-13-2,4-19-2,-16-31-2,6-18-1,13-6 1,-10-19 0,11-3 3,-4-13 1,4 9 5,1 5 1,-3 5 1,4 19 2,-3 11-2,1 14-8,-4 27-22,0 0-2,18 4-2,-8 18 0</inkml:trace>
  <inkml:trace contextRef="#ctx0" brushRef="#br0" timeOffset="3838">2706 455 75,'4'31'35,"-8"-1"0,7 12-9,-6-4-23,1 6 0,-2-2 0,7 1-1,-2-5-1,5-6 0,4-12-1,5-11 0,-2-15 0,3-13 0,-2-14 0,-4-9 1,-5-5-1,-5 0 0,-6 0 0,-6 5-1,-9 9 0,-5 5-1,-1 18-3,-6-3-1,12 16-2,-3-6 1,24 3 0,-17 14 1,30-1 1,1-4 3,8 0 3,7 1 2,-3-9 1,6 11 3,-7-12-1,2 16 1,-11-4 0,4 11-2,-8-1-2,-2 5 0,-6-4-2,2 1 0,-3-4 0,-3-20-1,0 0 0,0 0 0,3-23 0,4-3 0,6-5 0,3-2 1,3-2 0,7 4 0,0 4 1,0 11-1,0 3 1,-3 17 0,-6 5 0,-1 17 0,-7 6-1,0 9 1,-4 2-1,0 2 0,2-1-1,0-11 1,5-6-1,-12-27-4,37 8-11,-21-34-22,19-8-1,0-12-2,7-5 0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0:15.01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8 370 75,'0'0'37,"-5"-16"-1,5 16 1,0 0-30,0 0-1,0 0-1,3 20-1,-3 3-1,4 6-1,0 8-1,3 7 0,1 1 0,0 3 0,1-3-2,0-7-1,2-4-3,-9-20-14,6 1-19,-8-15 0,9-17 0,-10-10 0</inkml:trace>
  <inkml:trace contextRef="#ctx0" brushRef="#br0" timeOffset="234">147 296 91,'0'0'35,"0"0"2,7 26-6,-10-6-27,2 12 0,-9 3-1,1 7 0,-4 3-1,2 0-1,2-3 0,-1-5-2,6 0-2,-8-19-6,16 4-28,-4-22 0,0 0 0,5-16-2</inkml:trace>
  <inkml:trace contextRef="#ctx0" brushRef="#br0" timeOffset="656">329 364 76,'0'0'36,"-14"-12"0,14 12-1,-28 9-29,17 16-2,-7-1 0,4 11-2,-1 4-1,2 8-1,5-1-1,2-3 0,7-3-2,5-13 1,4-4 0,-10-23 0,29 10 1,-14-23 0,0-11 1,1-7 1,-4-12 1,-2 2 0,-4-5 2,1 8-1,-7-1 1,1 13-1,-2 6 0,1 20 0,0 0-1,-4 17 0,4 5 0,1 11-1,-1 6-1,3 5 0,3 4-5,-5-17-8,14 10-25,-4-19 0,9-6 0,-4-18-2</inkml:trace>
  <inkml:trace contextRef="#ctx0" brushRef="#br0" timeOffset="1046">489 390 73,'-13'9'36,"15"18"-1,-5 7 0,11 15-28,-3-4-4,5 7 0,-7-7-1,0-5-1,-5-11-1,-1-10 1,3-19-1,-16-3 1,8-16-1,1-9 1,1-6 0,6-6 0,1-5 0,6 0 0,5 1 0,4 8-1,1 4 1,2 11-1,1 6-1,-2 11 0,2 11-2,-7 5 0,4 12-1,-8-2 0,4 4 0,-8-3 1,4 3 1,-3-4 2,-3-5 1,1 5 2,-1-7 1,3 6 0,-5-3 0,5 5 0,-5-3-1,4 0-2,-4-2-1,-1-18-4,6 22-14,-12-37-19,9-5 1,-7-25-1,5-6 0</inkml:trace>
  <inkml:trace contextRef="#ctx0" brushRef="#br0" timeOffset="1467">639 11 62,'-5'-15'34,"5"15"0,0 0-3,-8 20-18,13-1-46,-10-1-1,10 6-2,0 2 2</inkml:trace>
  <inkml:trace contextRef="#ctx0" brushRef="#br0" timeOffset="1638">886 403 93,'0'0'37,"0"0"-1,-21-26-5,21 26-27,-22 26-2,6 0-1,2 10-1,-4 6-2,7 9-1,-2-6-1,8 3-1,1-15 1,11-5 0,-7-28 2,19 8 1,-6-25 1,0-13 3,3-5 0,-6-12 2,3 3-1,-6-1 1,3 8 0,-5 8-2,2 9 0,-7 20 0,0 0-1,9 22-1,-5 16 1,0 2-2,-1 9-1,1 4-2,-4-11-8,12 4-27,-6-23 0,8-4 0,-14-19-2</inkml:trace>
  <inkml:trace contextRef="#ctx0" brushRef="#br0" timeOffset="2013">1071 60 95,'0'0'38,"-1"40"-1,15 18-9,-10 7-25,-2 17-1,-8 5 0,3-2-1,-4-1-2,-3-14-2,3-11 0,-2-20 0,3-14 0,6-25 0,0 0 1,-10-34 1,12 3 2,8-7 1,1-6 1,8 4 0,-2-1 0,8 11 1,-6 5-1,5 18-1,-2 10 1,-1 14-2,-8 12 0,0 12 0,-4 4 0,-9 4-1,-4 3-1,-9-8 0,-3-7-3,-13-15-3,13-5-20,-13-33-11,13-7 1,-2-22-1</inkml:trace>
  <inkml:trace contextRef="#ctx0" brushRef="#br0" timeOffset="2387">1233 118 65,'27'1'37,"-27"-1"-2,19 16 0,-19-16-19,20 28-8,-18-10-1,5 14-2,-6 5-2,4 12 0,-4 4-1,-1 8 0,-4 4-1,4 1-1,-3-6-1,-2-4-1,5-6-4,-8-25-18,12 0-14,-4-25 0,13-5-1,-3-21 0</inkml:trace>
  <inkml:trace contextRef="#ctx0" brushRef="#br0" timeOffset="2652">1393 499 58,'0'16'35,"0"-16"-1,26 14 0,-10-20-19,11 14-6,-6-19-1,4 9-2,-6-11-1,-1-1-2,-7-1 0,-7 0-2,-6 1 0,2 14-1,-26-15 0,7 18 0,-6 6 0,7 7 0,-4 5 1,6 10-1,3 1 1,12 4-1,2-3 0,8-2-1,7-2-2,-2-16-6,16 3-26,-8-19-2,8 0 0,-4-13-2</inkml:trace>
  <inkml:trace contextRef="#ctx0" brushRef="#br0" timeOffset="2980">1764 464 91,'1'-25'36,"-1"25"-1,0 0-6,0 0-25,-15 12-1,4 7-1,1 1-1,5 8 1,2 1-1,8 2 0,4 0-1,3-4 0,1 1 0,0 1 0,-5 0 0,-11-5 0,-11-2-1,-11-7-2,-1 6-6,-21-16-27,12-4 0,-8-14-2,8-6 1</inkml:trace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3:26.8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124 398 10,'4'-19'30,"0"7"2,1-5 1,-5 17-12,0-32-6,0 32-3,-2-32-2,2 32-2,-13-23-2,13 23 0,-24-3-2,11 16 0,-5 6-1,1 10-1,3 4-1,-2 8 0,7 4-1,2-3 0,5-3-1,2-7 1,8-8-1,2-9 1,3-9-1,3-11 1,2-9 0,0-9-1,-1-6 2,0-8-1,1 1 0,-7 1 0,-1 3 1,-2 6 0,-4 8 0,-4 18-1,0 0 1,1 20 0,-5 10 0,4 5-1,-4 4 0,1 0 0,1 0-3,-2-12-3,11 10-10,-7-37-22,0 0 1,0 0-2,26-32 2</inkml:trace>
  <inkml:trace contextRef="#ctx0" brushRef="#br0" timeOffset="437">296 347 47,'-5'27'33,"2"5"0,2 0-3,15 4-23,-18-5-3,8-2 0,-4-5-1,0-3-1,0-21-2,0 0 0,0 0-1,-13-25 1,11 0 0,4-6 0,-2-7 2,13 0 0,-5-5 2,7 8 0,-2 0 0,8 12 1,-7-3-1,5 19 0,-19 7-1,23 7 0,-11 12-2,-4 7 1,-3 4-2,-3 7 1,-2 3-1,-1 2 0,0-4-1,-8-8-1,5 2-4,-8-17-4,16 8-24,-4-23-3,0 0-1,0 0 1</inkml:trace>
  <inkml:trace contextRef="#ctx0" brushRef="#br0" timeOffset="827">634 399 68,'7'-17'38,"3"4"-2,-7-5-1,14 8-30,-18-6-1,1 16 0,0 0-1,-18-10-2,4 16 0,-2 5-1,-3 7 0,0 4-1,2 11-1,3-1 0,4 7 0,2-7-1,11 1 0,3-7 0,7-1 0,0-11 2,4-8 1,1-9 1,0-13 1,3-7 0,-8-10 2,4-6-1,-4-14 1,1-2 0,-5-10-1,0 3 1,-6-3 0,2 10-2,-2 4 2,2 10-2,-7 9 0,2 13-1,0 19 0,-3 18 0,3 14-1,-3 13 0,2 8 0,4 13 0,3 2 0,1 6 0,4-12 0,1-7 0,5-10 0,5-12 0,1-14-1,2-17 1,-4-11-2,4-17-1,2-5-3,-9-27-15,15 9-19,-9-13 0,8 10-3,-2-2 2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3:28.9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33 236 69,'-4'-22'37,"4"22"0,-2-28-4,2 28-22,0 0-2,0 0-2,6 23-1,-2 5-1,-5 6-2,2 8-2,-1 6 2,-2 9-2,0 1 0,-2 2 0,-2-5 0,2 0-1,-2-5 0,1-5 1,3-6-2,-1-8 0,1-8 0,-1-10-3,3-13-4,0 0-17,0 0-14,19-24 0,1 5-1,-7-15 1</inkml:trace>
  <inkml:trace contextRef="#ctx0" brushRef="#br0" timeOffset="281">182 448 68,'-23'-17'31,"3"20"1,-6 0-11,7 5-18,-7 3-4,-5-1-24,10-3-4,21-7-2,-13 9 0</inkml:trace>
  <inkml:trace contextRef="#ctx0" brushRef="#br0" timeOffset="437">186 169 56,'6'-32'36,"1"13"0,-5 6 1,5 26-18,-6 4-11,5 21-1,-7 6-1,5 11-3,-7 9 0,3 10-1,-4-1-1,4-3-1,-3-10 0,0-8-1,-1-7 0,-1-13 0,5-11-3,0-21 0,0 0 0,0 0-1,0-26 1,3-8-1,6 2 2,0-7 2,2-1 0,4 7 3,-4 2 0,4 15 2,-2 5 1,3 19-1,-2 7 0,1 13-1,-4 4 0,1 9-2,-2-1 1,-1 1-2,-5-3-1,-4-12-1,1 2-3,-1-28-9,-11 17-24,11-17 1,0 0-2,-9-17 1</inkml:trace>
  <inkml:trace contextRef="#ctx0" brushRef="#br0" timeOffset="905">489 686 50,'0'0'35,"18"-15"0,-9 1 0,7 6-18,-7-16-9,8 8-2,-13-8-1,2 8 0,-7 0-2,1 16-1,-13-13 1,-3 20-1,1 6 0,-5 11-1,1 3 1,3 8-2,3 2 1,5 5-1,3-1-1,10-5 0,3-2-1,4-11-4,11 5-3,-8-28-14,13 8-16,-3-18 3,10 1-2,-11-17 2</inkml:trace>
  <inkml:trace contextRef="#ctx0" brushRef="#br0" timeOffset="1170">716 665 63,'0'0'35,"0"0"1,-13 2 1,0 6-26,17 16-3,-8-5-2,7 10-1,-3-4-2,4-1-1,-3-3-1,2-7-1,-3-14 0,0 0 0,0 0 0,-1-30 0,-1-1 0,4-8 0,1-6 0,1-3 0,3 4 0,6 3 1,0 8-1,0 6-1,5 17-3,-18 10-7,30-3-26,-30 3 0,26 22-1,-26-22 0</inkml:trace>
  <inkml:trace contextRef="#ctx0" brushRef="#br0" timeOffset="1514">892 662 79,'9'13'37,"8"-5"-2,-4-18-8,10 10-20,-5-11-2,6 1 0,-9-4-2,-2-5 0,-6 0-1,-6 4-1,-1 15 0,-14-17 0,-2 20-1,2 7 1,-8 9-1,6 7 0,2 5 0,5 4 1,6 1-2,7-1 1,8-3-1,1-7-1,9 4-5,-22-29-22,39 13-7,-18-20-1,10 1-2</inkml:trace>
  <inkml:trace contextRef="#ctx0" brushRef="#br0" timeOffset="1826">1304 128 57,'-4'-53'37,"3"20"-1,-7 4 0,8 29-18,-5-13-11,-3 29-2,-5 4-1,3 17-1,-3 5-1,2 4 0,-1 7-1,5-1 0,0-1-1,4-4 1,1-1 1,2 0-1,3-6 0,4 0-1,-2-2 1,3-1-1,-3-2 1,3 2-1,-5-4-1,2-1 1,-4-1 1,0-1-1,1-2 0,-2-2 0,4-4 0,-4-4-1,6-4-1,-6-14-2,0 0-3,0 0-19,6-13-13,-3-12 1,11 2-1,-4-12 2</inkml:trace>
  <inkml:trace contextRef="#ctx0" brushRef="#br0" timeOffset="2153">1403 595 45,'1'-14'30,"-1"14"4,-19-6-3,-1 5-13,1 2-18,-10 11-10,-1-11-21,2-2 0,4-5-1,2-1 0</inkml:trace>
  <inkml:trace contextRef="#ctx0" brushRef="#br0" timeOffset="2418">1416 630 67,'-8'31'34,"0"-15"-1,8 6-3,-5-2-28,10 8 2,-4-3-2,12-1 0,3 0-1,3-8 0,1-8 0,3-5 1,-5-10 0,-1-6 0,-8-10 0,-2-1 0,-11-8 0,-4 6-1,-5-3 0,-4 4-2,-2 9-4,-7-9-20,13 17-9,-1-5-1,14 13-2,-9-15 1</inkml:trace>
  <inkml:trace contextRef="#ctx0" brushRef="#br0" timeOffset="2699">1617 619 51,'8'30'36,"7"11"0,-8-3-1,10 11-13,-11-15-18,3-1 1,-6-9-2,-3-7 0,0-17-2,0 0 0,-20-14-1,11-11 1,3-7-1,6-5 0,4-5 0,7 3 0,4 2 1,7 7-1,4 8-2,-6 3-4,12 19-24,-16-9-5,2 15-1,-18-6-2</inkml:trace>
  <inkml:trace contextRef="#ctx0" brushRef="#br0" timeOffset="3027">1946 737 45,'0'0'35,"26"-19"1,-17 0-1,4 3-14,-8-15-12,3 12-2,-16-1-1,2 5-2,-15 8-1,0 10-1,-5 10-1,0 12 1,3 8-2,2 8 1,8 1-2,9 6 2,13-2-2,5-9 1,11-6-1,2-12 0,9-7-3,-7-23-5,13 1-28,-14-23 0,2-1-2,-10-11 1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3:32.4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191 351 78,'0'0'38,"-13"-13"-3,-7 0-6,5 20-23,-11-1-2,0 12 1,-3 4-3,5 7 0,3 4-1,8 7-1,9-1-1,8-4 0,14 1-2,2-9-1,12 2-4,-6-28-9,20 9-19,-10-21 0,6-1-2,-10-16 4</inkml:trace>
  <inkml:trace contextRef="#ctx0" brushRef="#br0" timeOffset="188">327 417 40,'-15'-22'36,"2"12"-1,-10 4 1,4 18-13,-7-4-14,10 20-3,-4-2-3,7 9-1,3-1-2,3-1 0,11-2-2,3-9 1,6-6-1,2-15 1,2-7-1,3-10 1,-1-8 0,-1-10 1,-1-7 2,2 3 0,-5-1 1,1 7 0,-7 1 1,2 18-1,-10 13 0,0 0 0,13 31-1,-10 4 0,-1 6-2,-2 4 1,3 7-3,-5-8 0,4 0-4,-7-24-10,14 4-22,-9-24 1,13 0-2,-9-21 1</inkml:trace>
  <inkml:trace contextRef="#ctx0" brushRef="#br0" timeOffset="531">466 420 64,'0'0'36,"0"0"-1,0 0 1,18 32-29,-15-4-2,3 8-2,-6-1-2,0-3-1,-3-3-2,-3-13-1,6-16 0,-13 3-1,10-17 1,-1-13 1,8-5-1,4-3 4,5-8 2,6 6 0,-1-1 1,10 14 0,-4 0 2,4 18-2,-8 5 0,2 15-1,-8 11-1,-1 9 0,-4 5-2,-8 5 0,-2-2-2,-8-5-2,6 2-6,-18-25-27,19 0 0,2-14-2,0-18 1</inkml:trace>
  <inkml:trace contextRef="#ctx0" brushRef="#br0" timeOffset="874">750 350 77,'8'-18'38,"-8"18"-2,17 6-8,-2 23-22,-11 3-2,5 12-1,-11 0-1,1 3-3,-2-4-1,-4-11 1,-2-8-1,9-24-1,-13 5 0,7-19 0,7-8 1,2-9 0,5-2 2,6-4 1,5-3 2,5 8 0,-2-2 1,7 11 0,-4 4 1,2 16-2,-5 4 0,-3 15-1,-6 11-1,-3 9 0,-7 6-2,-6 3 0,-3 4-3,-7-14-4,11 10-18,-12-28-11,14-17-1,0 0-1</inkml:trace>
  <inkml:trace contextRef="#ctx0" brushRef="#br0" timeOffset="1202">1071 405 66,'0'0'35,"0"0"-1,13 16-2,-8 0-27,-1 18-1,-2-2-3,3 7 1,3-1-1,2-1 0,1-8 0,4-7-1,2-12 1,2-10-1,-2-12 1,-1-8-1,-4-11 1,-2-5-1,-4-4 0,-6 2 1,-8 3-1,-5 6-2,-4 10-2,-16-4-18,7 16-12,-3-5-1,10 8-2,3-5 2</inkml:trace>
  <inkml:trace contextRef="#ctx0" brushRef="#br0" timeOffset="1529">1358-6 72,'14'2'39,"-14"-2"-2,34 23 0,-19-4-29,3 16-2,-12-1-1,7 8-2,-8 2 0,0 7-2,-2 2 0,-3 1-1,-3-1 0,-2 2 0,2-1 0,1 0 0,-3-6-2,2-9-1,3-1-3,0-38-12,3 22-21,-3-22 1,23-23-1,-11-9 2</inkml:trace>
  <inkml:trace contextRef="#ctx0" brushRef="#br0" timeOffset="1748">1583 408 60,'-11'-32'33,"-8"12"-3,-13 4-9,-10 14-30,-11 10-20,-4 3-2,-2-4-2,10 4 0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3:34.8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86 138 72,'-4'-32'39,"5"14"-2,-6-8-5,5 26-25,-3 20-1,1 17-1,-5 9-2,5 18 0,-5 4-2,1 14 1,0 1-2,-1-4 1,3-5-1,-5-10-1,5-8-2,-5-20-2,9 2-8,-18-30-26,18-8 1,-4-23-2,7-5 2</inkml:trace>
  <inkml:trace contextRef="#ctx0" brushRef="#br0" timeOffset="234">29 210 69,'9'-23'37,"13"10"0,-4-6-12,17 18-17,-14 1-1,7 13-2,-6 1-1,3 12-2,-10 5 0,-4 7-1,-9-1-1,-11 0 0,-7 0-2,-13-13-2,-1 0-3,-22-25-23,14 1-7,-4-19-1,12-3 0</inkml:trace>
  <inkml:trace contextRef="#ctx0" brushRef="#br0" timeOffset="530">295 161 58,'0'0'38,"2"32"-3,-11-15 1,18 12-29,-9-3-1,5 12-2,-5-3-1,2 1-1,-4-5-1,2-5 0,-3-10-1,3-16 1,0 0-1,-10-15 1,7-9-1,6-8 0,6-6 0,4-4 0,3 0 0,3-2 0,3 6 1,1 8-2,-4 4 2,3 6-2,-9 11 2,1 4-2,-14 5 0,17 16 0,-13-1-1,-4 5 1,0 6 0,0 2 1,-2 4-2,0-2 3,2 0-1,3 1 1,1-4-1,9-4 1,2-7 0,6-6 0,-1-7 1,5-9-1,-5-10 0,-1-9 0,-6-7 0,-8-2-1,-8-9 1,-7 3-1,-9 2 0,-11 3-1,3 13-2,-11-2-4,16 22-24,-9-8-6,14 12 0,17-2-1</inkml:trace>
  <inkml:trace contextRef="#ctx0" brushRef="#br0" timeOffset="1061">657 186 60,'-1'20'35,"-4"0"0,10 18-7,-10-13-23,18 10 0,-4-6 0,7 0-2,2-6-1,4-9 0,-2-12-1,2-11 0,-2-11 0,-1-8 0,-6-12 0,-1-8 0,-3-5-1,-8 0 1,-2 6-3,-8 1-3,8 18-20,-18-2-10,13 11 0,6 19-2</inkml:trace>
  <inkml:trace contextRef="#ctx0" brushRef="#br0" timeOffset="1342">923 268 63,'22'0'37,"8"0"0,-8-16-11,12 3-16,-12-16-4,1 6-1,-10-6 0,-4 4-3,-6 3 0,-3 22-1,-21-17-1,2 24 1,-5 11-1,0 9 0,-1 8 0,8 4 0,1 6-1,10-2 1,10-4 0,11-6 0,7-7 0,7-13-1,6-5-1,0-19-3,5 3-8,-13-26-24,8-3 0,-7-20-1,0-7 1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3:36.99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124 21 67,'5'-26'38,"-5"26"-1,0 0 1,-5 25-32,0-5 0,2 15 0,-6 3-2,5 11-2,-1 6 2,-2 5-3,3-3 0,-4 0-1,3-4 1,3-2-2,-2-3 2,0-4-1,-1-10-1,4-8 1,-2-2-2,1-11-2,8 3-4,-19-25-24,13 9-7,13-22 1,7 3-3</inkml:trace>
  <inkml:trace contextRef="#ctx0" brushRef="#br0" timeOffset="250">236 368 72,'-10'-18'33,"-11"9"0,-9-10-12,-6 11-22,0 6-7,-8-2-24,8-2 1,13 2-2,23 4 1</inkml:trace>
  <inkml:trace contextRef="#ctx0" brushRef="#br0" timeOffset="422">255 43 63,'0'0'38,"0"0"-2,21 34 1,-21-2-30,5 21-1,-7-1-2,4 17-1,-4 0 0,-1 1-2,-3-6-1,1-8 0,-1-9-1,0-17-1,-1-9 0,7-21 0,0 0 0,-13-22-1,14-4 1,5-10-1,7-5 2,3 1 2,6 3 0,2 5 2,1 10 0,2 16 0,-3 7 0,2 18-1,-11 9 1,-1 13-3,-6 3 2,-3 7-3,-5-4 0,-5-4 0,1-4-4,-11-20-5,17 3-27,-2-22 0,0 0-2,4-19 1</inkml:trace>
  <inkml:trace contextRef="#ctx0" brushRef="#br0" timeOffset="780">606 460 60,'0'-15'36,"0"15"-1,0 0 0,-16-4-29,0 11-2,0 9 0,-4 3-2,1 6 0,1 2-2,0 0-1,8 0 0,4-7 0,11 1 0,6-8 0,7-7 0,3-9 1,2-6 1,3-7 0,-2-9 1,2-1-1,-10-5 1,-1 3 1,-4 5-1,-6 2-1,0 7 1,-5 14-1,0 0 0,0 0 0,-3 29-1,-2-6 0,3 5-2,-1-2 1,3 4-2,1-6 1,5-2-1,-6-22 0,22 17 0,-5-25 2,8-6 0,-2-10 2,1-9 0,7-11 2,-4-10-1,1-6 2,-7-6-1,0 4 0,-7 4 0,-2 8 0,-4 6-2,-3 16 1,-5 11 0,0 17-1,-9 13 0,0 10 0,4 8 0,-4 10-1,2 7 1,2 6-1,1 4 0,5 0 0,5-1 1,4 0-1,0-6 1,2-5 0,1-7-1,-1-11-1,-2-3-1,-10-25-2,21 26-7,-25-45-22,23 6-6,-7-21-1,9 2 1</inkml:trace>
  <inkml:trace contextRef="#ctx0" brushRef="#br0" timeOffset="1389">1110 346 54,'-18'-19'32,"-12"9"-1,-8 5-2,-1 4-33,0 2-26,-4 2-2,2-1 2,11-1-3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0:55.7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269 49 33,'5'-14'30,"-5"14"2,1-14 0,-1 14-18,0 0-1,0 0-3,-4-16 1,4 16-3,-19 1-1,19-1-1,-40 2-1,18-1-1,-9-2-1,0 1 0,-3-3-2,6 1 1,1 1-1,7-1 0,3 1-1,17 1 1,0 0-1,0 0 1,0 0-1,0 0 0,5 19 0,-5-19 0,10 25 0,-8-5 0,-1 5 0,-2 0 1,-2 1-1,0-4 0,0-3 0,1-1 1,5-5-1,-3-13 0,14 12 0,-14-12 0,25-5 1,-9 2-2,2 1 1,1 0 0,0 5 0,-1 4 0,-2 5 0,0 7 0,-4 2 0,-2 3 0,-5 4 0,-4-1 0,-5-1 0,-7-4 0,-4-6 0,-4-3 0,-3-4 0,-1-5 0,-1-5 0,2-4 0,1 0-1,2-6-1,6 1-1,1-9-5,12 19-16,5-26-15,6 11 1,0-4-2,9 3 3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0:56.4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49 44 61,'-3'-20'37,"3"20"0,3-26 0,-3 26-20,0 0-9,9 16-1,-14 4-2,5 16-1,0 7-2,-1 9 0,0 4-1,-1 3 0,1-2 0,2-3-1,-2-7 0,-2-9 0,0-9 0,0-10-1,3-19 1,-6 14-1,6-14 0,-3-14 0,7-1 0,4-4 1,3-1-1,4-1 1,4-1-1,4 6 1,1 3 0,-1 9 0,0 5 0,-5 10 1,-3 5-1,-7 3 1,-5 4-1,-7 0 0,-9-1 1,-3-3-1,-9-6 0,-4-3 0,2-4-2,-5-9-4,12 8-12,-9-16-20,29 11 0,-27-24-2,23 9 2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0:57.1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569 72 27,'2'-21'30,"-2"21"3,-5-20 0,4 6-12,1 14-7,-16-11-4,16 11-1,-30-2-3,11 6 0,-12-7-1,1 10-1,-8-4 0,4 7-1,-3 0 1,0 5-2,1-1 0,1 5 0,2 0-1,2 6 0,-1-4 0,4 5 0,1 0 0,6 0 0,3 2-1,5 4 1,3 1-1,3 0 1,6 2-1,1 0 1,0-2-1,1 0 0,2-2 0,-3-5 0,4-2 0,1 2 0,2-4 0,4 3 0,2 1 0,3 0-1,2 0 2,3-2-2,1 2 2,0-1-2,4 0 2,0-5-2,1 2 2,7-5-1,0 2 0,8-3 0,3 0-1,7-3 1,2-2 0,5-4 0,-1-2 0,1-5-1,-2-5 1,-4-8 0,-2-4 0,-8-15 0,-1-10-1,-10-10 1,-3-9 0,-6-15 0,-8-10-1,-8-3 1,-7-4-1,-9 5 1,-12 5 1,-5 8-1,-13 14 0,-9 16 0,-9 15 0,-8 16 0,-4 11 0,-5 11-2,0 13-3,-4-10-16,17 18-18,6-4 0,19 1-1,9-9 0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1:00.32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 91 59,'-10'-13'36,"10"13"-2,-8-19 2,8 19-25,7-17-2,7 15 0,-7-11-2,15 9-2,-3-6-1,6 7 0,1-3-2,3 3 1,-3 3-2,-3 1 1,-2 5-1,-3 6-1,-10 5 1,-8 4 0,-5 3-1,-11 4 1,-4 1-1,-2 6 1,-5-1-1,2-5 1,2-3-1,5-6 1,5-1 0,4-4-1,9-15 1,9 16 0,-9-16-1,30 7 1,-11-9-1,2 1 1,1 0-1,-2-2-1,1 1 0,-6-1-1,-1 8-4,-14-5-10,16 0-22,-16 0-3,0 0 1,1 21-1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1:00.77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113 33 101,'-28'-2'39,"9"11"0,-4-15-7,5 9-27,-1-3-3,5-6-7,14 6-30,0 0-4,0-15 0,8-1-2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0:22.6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131 110 74,'0'0'37,"-9"-14"1,9 14 0,0 0-24,0 0-8,0 0 0,-2 33-2,0-1-1,2 10 0,-3 9-2,3 13 1,-2 2-1,4 3 1,-2-1-1,1-8 0,2-6-1,-3-14 0,1-10-2,-2-15-1,1-15-3,0 0-18,-13-31-15,7-10-1,6 0 0,-7-16 1</inkml:trace>
  <inkml:trace contextRef="#ctx0" brushRef="#br0" timeOffset="280">0 74 70,'0'0'36,"8"-18"0,-4 0-5,19 11-23,-10-9-2,12 14-1,-4-9 0,7 13-2,1-2-1,0 10 0,1 7 1,2 8-2,-9 4 1,-2 8-1,-8 5-1,-8 5 1,-9 1-1,-9-5-1,-7-4 0,-12-10-2,1 2-5,-16-19-28,16-5-1,2-14 1,15-3-3</inkml:trace>
  <inkml:trace contextRef="#ctx0" brushRef="#br0" timeOffset="1170">485 627 83,'-1'26'38,"-3"-7"-2,8 10 1,-13-3-33,1 11-1,-4-7 0,-1 1-3,3-4-2,-6-16-7,16-11-27,0 0-1,0 0 0,7-30 0</inkml:trace>
  <inkml:trace contextRef="#ctx0" brushRef="#br0" timeOffset="1435">872 184 95,'-17'-12'37,"17"12"-1,-25 0-6,16 16-25,-9 6-2,3 14 0,-1 4 0,3 13-2,3 5 0,7 2 0,5-3-1,11-6 0,7-12-1,9-11 1,4-17 0,2-14-1,-3-18 2,-2-15-1,-5-16 0,-9-13 0,-8-5 1,-10-1-2,-11 3 2,-5 9-2,-4 10 1,-5 15 0,1 14 0,1 20 1,2 14-1,6 16 2,7 12-1,8 11 1,6 11-1,11 6 0,2 4 0,6-4 0,1-1-1,-3-10 0,-2-7-1,-3-13-1,-1-6-2,-10-17-6,16 4-24,-21-20-5,14 20 1,-14-20-1</inkml:trace>
  <inkml:trace contextRef="#ctx0" brushRef="#br0" timeOffset="1919">1262 692 93,'3'35'38,"-11"1"-2,4 16-2,-3-11-31,-3 2-4,1 9-14,-8-23-22,4-6 2,-3-17-4,16-6 2</inkml:trace>
  <inkml:trace contextRef="#ctx0" brushRef="#br0" timeOffset="3931">1557 200 80,'0'0'37,"0"-15"1,0 15 0,0 0-30,0 13-1,-4 7-3,5 14 0,-2 3-2,1 12 0,-3 3-1,2 5 0,-4 0 0,2-9 0,2-4-1,-2-11 0,0-7-1,3-26-2,-3 20-3,-8-39-24,13 2-9,-3-13 0,7-3-1</inkml:trace>
  <inkml:trace contextRef="#ctx0" brushRef="#br0" timeOffset="4212">1483 165 73,'-11'-23'37,"11"23"-3,-2-26 2,15 13-31,-4-5 1,13 5-1,-1-3-2,14 7 0,3 9-2,7 4 1,3 11 0,-1 9 0,0 7-1,-15 5 0,-11 5-1,-21 2 0,-13-1-1,-17-4 0,-12-5 0,-6-6 0,3-2-1,-1-10 2,11-3-1,13-3 1,22-9 1,-1 13 0,15-9 0,8 7 0,0 4 1,4 1-1,0 7 0,-1 5 0,-4-2 0,-2 8 0,-1-4-1,-5-4 0,-3-3-1,-3-10-4,9 8-15,-16-21-17,17-7-1,-11-10-1,7 0 1</inkml:trace>
  <inkml:trace contextRef="#ctx0" brushRef="#br0" timeOffset="7192">2100 685 58,'0'0'36,"0"0"-2,0 0 2,-3-17-23,18 22-3,-15-5-2,19 13-1,-19-13-2,16 34-2,-13-13-1,-2 8 0,-4 3-1,-4 1 0,-2-2-3,-5-5-2,5 9-11,-7-24-24,16-11 3,-14 6-4,14-6 2</inkml:trace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1:50.28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255 5 11,'0'0'28,"17"-7"2,-17 7 2,0 0-13,22 0-2,-22 0-3,16 0-2,-16 0-1,0 0-3,0 0-1,0 0-1,0 0-1,0 0-1,-29 9 0,7-4-2,-5 0 0,-7-2 0,2-5-1,-1 2-1,1 0 1,3-3-1,8 0 1,3 1-1,5-1 1,13 3-1,0 0 0,0 0 1,0 0-1,0 0 1,0 0-1,0 0 1,0 0-1,0 0 1,0 0-1,8 20 1,-8-20-1,-3 23 0,3-9 1,-5 4-1,2 2 1,-1 3 0,0-1-1,-1 0 1,4-1 0,-2 1 0,3-5-1,4-1 1,-4-16-1,13 18 0,-13-18 0,25 8 0,-12-9 0,0 0 0,4-7 0,2 7 0,1 1 0,2 0 0,0 6 0,0 2 0,-1 5 0,-2 5 0,-3 5 0,-4-1 0,-7-1 0,-8 4 0,-5-5 0,-8 0 1,-4-1-1,-5-6 0,0 0 0,1-6 0,-2-2 1,3-2-1,2-2-1,4-4 0,17 3-3,-26-14-7,26 14-24,-6-23-5,9 8 1,-6-11-2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1:51.30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341 85 56,'-11'-25'34,"4"11"-2,-1 1 2,-8-6-25,16 19 1,-29-13-2,15 16-2,-7 0 0,0 11-2,-5 2 0,5 7-1,-3 2 0,4 7 0,-2 0-1,3 4 0,-1-3-1,3 0 2,5 1-2,2 2 0,-2-3 0,7 3 1,-1-2-2,6 0 2,1 0-2,5 2 1,6 0-1,-2-1 0,7-1 0,3 1 0,4 0 0,-1 2 0,2 0-1,2-3 1,2 1 0,3-3-1,0-3 1,6-2 0,2-4 0,4-4 0,2-7 0,-1-5 0,2-13 0,-1-10 0,-2-14 0,-4-13 0,-4-14 0,-8-12 0,-2-14-1,-8-8 0,-7 0 1,-7 1-1,-12 6 2,-10 12-2,-8 10 0,-13 14 0,-7 15 2,-9 12-1,-6 10 0,-3 8 0,0 6-2,-3 6-3,15 17-14,0-13-20,21 11 0,10-2-1,16 1 1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1:52.3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34 43,'0'0'32,"-22"-8"3,22 8-1,-15 0-12,15 0-11,0 0-2,0 0-2,0 0-1,6-16-1,12 13-2,0 0-1,7 2 0,-2-2 0,4 3-1,-1 1 0,-4 2-1,0 5 1,-9 0-1,-8 6 0,-8 2 0,-8 3 1,-6 4-1,-10 2 1,1 3 0,-3-2-1,2 1 1,5-1-1,6-3 1,7-2 0,8-4 0,7-3-1,-6-14 1,30 19-1,-9-14 0,-1 1 0,1-3-2,0 5-2,-21-8-7,33 2-28,-33-2 1,21 5 0,-21-5-2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1:52.7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136-4 64,'0'0'40,"-33"8"-2,16 3 1,-8-17-12,10 18-22,-5-6-3,2-7-6,18 1-32,-14 1-2,14-1 0,5-13-3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3:45.5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349 15 57,'24'-13'36,"-24"13"0,0 0-1,0 0-26,0 0-3,-25-8-1,-1 16-2,-8-4-1,-2 3 0,-2 1 0,0-1-1,6-1 0,8 1 0,5-4 0,19-3 1,-21 6 0,21-6-1,0 0 1,0 0 0,5 16 0,-5-16-1,8 16 1,-3-1-2,-2 2 1,-2 8-2,-1 3 2,0 4-1,-3 3 1,2 6-1,-1 3 1,1 0 0,-2-1-1,3-4 1,-2-2-1,2-3 1,-1-4-1,1-3 0,0-5 0,0-5 0,0 1 0,3-5 0,-3 0 0,0-13-2,1 15 0,-1-15-3,0 0-6,-4-18-25,4 18-3,13-35-2,5 16 1</inkml:trace>
  <inkml:trace contextRef="#ctx0" brushRef="#br0" timeOffset="452">336 360 64,'-1'-14'37,"-12"20"-2,-22-5 1,7 11-32,-11-2-2,-2 2-2,-1 5-10,-7-9-24,12-1-1,7-11-3,9-2 1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3:50.0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43 408 39,'-4'-31'37,"4"31"0,-9-21 0,9 21-15,0 0-14,0 0 0,0 15-2,0 6-2,-5 4-2,5 7 0,-3 2 0,3 5-1,-3-7-1,1-2-1,2-4-2,0-26-3,0 24-6,-17-40-26,17-2 0,-4-21-1,10 6 17,-14-34 12,19 2 4,-5-7 6,0-3 7,14 11 26,-10 4 2,2 13-2,-6-3-14,4 27-13,-10 9-4,0 14-20,0 0-14,0 0-3,0 19 0,8 0-1</inkml:trace>
  <inkml:trace contextRef="#ctx0" brushRef="#br0" timeOffset="437">255 258 67,'-5'29'37,"-5"-13"-2,7 8 1,-10-3-33,6 7-1,-4-5 1,8 8 0,3-7-2,8 2 2,6-5-1,6 4 0,-1-4 0,-2 1-1,-5 0 1,-6-1-2,-12-2 1,-7-4-1,-9-4 0,-8 0 0,2-4-2,-2-7-3,13 9-21,-5-19-11,22 10-1,-9-23-2,17 10 0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3:51.6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33 333 51,'-4'-13'35,"-7"-4"-1,11 17 1,-13-32-18,13 32-7,-6-13-1,6 13-3,0 0-1,2 21-1,-1-2-1,7 9-1,-3 3 0,4 7-1,0-1 0,0 3 0,2-4 0,-1-5 0,-1-9-1,0-9 1,-9-13 0,17-6 0,-8-12-1,-2-8 1,-1-9 0,3-7-1,-5 1 0,0 0 0,2 2 0,-2 3-1,-1 7-1,-1 4-2,-2 25-5,-2-22-28,2 22-2,0 0 0,21-2-1</inkml:trace>
  <inkml:trace contextRef="#ctx0" brushRef="#br0" timeOffset="468">340 281 66,'0'0'35,"0"0"-3,-13-12 3,13 12-26,-17 10-3,5 4 0,-8-1-2,4 10-1,-3 3-1,3 5-1,5 1 0,6 0-1,4-3 0,7-3 0,2-5-1,8-10 1,2-5-1,1-7 0,-2-10 1,0-8-1,1-7 1,-5-6 0,-2-3 1,-3 2-1,-4 2 2,0 4 0,-4 6 0,0 21 1,0 0 0,0 0-1,2 34 0,1 1 0,0 7-1,5 4 1,0 2-2,0-2-1,2-6-1,-2-15-2,5-3-5,-13-22-18,14-20-11,-6-14 0,6-1-1</inkml:trace>
  <inkml:trace contextRef="#ctx0" brushRef="#br0" timeOffset="873">529 7 76,'0'0'38,"0"0"-1,-29 13 1,30 18-31,-6 2 0,6 14-1,-4 4-1,3 7-3,0-3 1,0 5-2,3-9 0,-1-4-1,2-8-1,-4-8-1,4-5-3,-4-26-12,0 0-22,18 1 1,2-6-1,-7-14 0</inkml:trace>
  <inkml:trace contextRef="#ctx0" brushRef="#br0" timeOffset="1107">696 358 74,'0'0'37,"6"21"0,-11-5 0,11 11-29,-2 2-3,5 9-1,-5-3-2,1-1-3,3-1-5,-8-33-12,-4 20-19,4-20 1,-6-23-2,-5-13 2</inkml:trace>
  <inkml:trace contextRef="#ctx0" brushRef="#br0" timeOffset="1263">699 215 59,'0'-51'35,"8"16"0,-6 3-1,-2 32-12,11-17-18,-11 17-5,3 17-15,-3-17-19,0 22 1,0-22-3,12 29 0</inkml:trace>
  <inkml:trace contextRef="#ctx0" brushRef="#br0" timeOffset="1482">1034 333 65,'0'0'38,"7"-13"-1,-7 13 0,-4-17-21,4 17-10,0 0-2,-21-3-1,8 9-1,-3 4 0,-1 7-2,0 5 0,-1 4 0,4 2-1,2 3-1,3-1 1,8-2-1,2-2 1,9-3-1,2-7 0,7-4 1,0-6 1,3-5-1,-5-8 0,2 0 1,-3-12 0,-3-2 1,-2-8-1,-2-3 1,0-4 0,-3-6 0,-1-3 1,0-8 0,-1 2 0,-2 0 0,-1 5 0,-1 2-1,0 10 2,-3 2-1,2 12 0,-4 7-1,5 13 0,0 0 1,-7 30-2,6 4 1,-4 8-1,5 8 1,0 9-1,0 1 1,8 1-1,-1-4 0,10-3 0,-1-10 0,7-5 0,2-11-1,1-11 0,0-14-1,-4-10-3,3-1-4,-20-31-19,19 10-12,-16-16 1,8 7-3</inkml:trace>
  <inkml:trace contextRef="#ctx0" brushRef="#br0" timeOffset="9235">1589 495 95,'0'0'40,"0"0"0,-4-13-8,4 13-28,0 0-1,-10 20-1,10-20 0,-15 13-2,15-13-1,-14 11-5,14-11-23,0 0-10,0 0-1,4-28-2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4:56.58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209 120 47,'0'0'32,"17"2"2,-17-2-1,0 0-22,-16 7-3,16-7-1,-32 10 0,11-3-2,-8-7-2,4 6 0,-2-7-1,3 3 0,1-2 0,9 2-1,14-2-1,-15 6 1,15-6 0,0 0 0,2 14 1,-2-14-1,10 19 1,-7-4-1,3 0 1,-5 7-1,2 1 0,-2 5 0,-1 4 0,0 2-1,-1 3 1,0-3-1,-1 3 0,1 2 1,-1-2-1,2 0 0,0-3 1,0-3-1,2-2 0,-1-5 0,1-2 0,0-6 0,0-3 0,-2-13 1,4 14-1,-4-14 0,0 0 0,0 0 0,16 5 0,-16-5 0,15-3 0,-15 3 0,21-4 0,-5 4 1,3-5-1,1 2 0,0 2 0,-1-2-1,0 2-1,-6-5-3,4 13-6,-18-20-24,1 13-3,13-19 0,-13 19-1</inkml:trace>
  <inkml:trace contextRef="#ctx0" brushRef="#br0" timeOffset="577">230 436 64,'-17'-6'33,"-8"3"-1,1 13-6,-5-7-24,-4-1-9,2 1-23,7-2 0,6-1-4,5-7 1</inkml:trace>
  <inkml:trace contextRef="#ctx0" brushRef="#br0" timeOffset="1185">495 546 50,'0'-20'33,"0"7"2,-3-11-1,3 24-22,-1-33-2,1 33-3,-21-16-1,21 16-2,-31 6 0,10 8-2,-2 7 0,2 11-1,-1 2 0,5 5-1,5 3-1,8-2 0,5-4 0,8-6 0,4-5 0,4-12-1,8-7 1,-5-12 1,2-7-1,-4-7 1,3-11 0,-7-4 1,-2-7 0,-4 2 0,-3-1 1,-1 5-1,0 3 2,-2 12-1,-2 21 0,0 0 0,0 0 0,-6 34 0,2 6 0,4 12-1,-5 11 0,3 3 1,2 10-2,0-2 1,1-1 0,0-7-1,2-6 1,-1-12-1,2-7 0,-2-11-1,0-10 0,-2-20-2,8 18-5,-14-40-17,6 22-13,14-42-1,1 15-1,-7-13 2</inkml:trace>
  <inkml:trace contextRef="#ctx0" brushRef="#br0" timeOffset="1762">651 479 65,'-21'-17'36,"21"17"-1,-15 14-1,12 18-26,0-4-3,6 12 0,-3-1-1,9 3-1,0 2-2,4-8 0,4-4 0,2-15-1,1-5 0,0-16 0,-1-11 0,-2-10 0,1-6 1,-5-8-1,-5-2 0,-3 0 1,-1 4-1,-2 6 1,-4 8 0,2 23 0,0 0 0,0 0 1,-14 33-1,9 1-1,2 3 1,-1 4 0,4-2-1,3-4 0,3-3 0,0-12-1,10-7-2,1-10-1,6-6-1,-6-17-1,8-2 0,-6-14 0,2 0 2,-5-8 0,-4 5 4,-5 3 0,-2 4 3,0 15 1,-5 17 1,0 0-1,0 0 1,-3 40-1,2-7-1,4 7 1,-2 2-2,5-2-1,0-2 0,1-3-2,3-8-2,-10-27-4,22 23-21,-19-40-9,6-2 0,-9-19-2</inkml:trace>
  <inkml:trace contextRef="#ctx0" brushRef="#br0" timeOffset="2293">967 178 73,'-12'-32'37,"9"16"-1,-6-1 1,9 17-33,0 0-2,0 0-4,12 13-7,-12-13-28,7 26 2,-2-11-3,9 9 1</inkml:trace>
  <inkml:trace contextRef="#ctx0" brushRef="#br0" timeOffset="2542">1103 507 75,'-13'-19'37,"13"19"-2,0 0-7,8 26-21,-5-7-3,7 14 0,-1 3-1,3 4-2,-1 0 0,1-4 0,-1-5 0,-1-2 0,0-12 0,-10-17 0,21 0 0,-11-17 1,-1-14-1,1-4 0,0-8 1,1 0-2,2-2 1,-2 4-1,-1 9-1,-2 3-4,5 24-3,-13 5-29,0 0-1,15-12 0,-1 24-1</inkml:trace>
  <inkml:trace contextRef="#ctx0" brushRef="#br0" timeOffset="2870">1538 460 68,'0'0'36,"0"0"0,-13 2-1,-4 7-30,4 17-2,-6 6-1,1 8-1,3 4-1,-1 5-1,4-3-1,6-7 0,9-3 0,4-12 0,6-11 1,0-13 0,3-12 1,2-10 1,-2-10 0,1-5 1,-7-5 0,2 0 0,-8-2 1,3 8 0,-5 4 0,-1 12 0,-1 20-1,0 0 1,0 0-2,-1 28 1,4 3-1,1 11 0,2 3 0,2 3-1,4-3-1,-1-4-1,7-7-3,-18-34-13,33 19-20,-17-35 1,7-4-1,-10-24 1</inkml:trace>
  <inkml:trace contextRef="#ctx0" brushRef="#br0" timeOffset="3260">1699 81 67,'-15'-42'36,"9"23"0,-8-2-8,14 21-19,-6 13-3,6 14 0,-3 8-1,7 11-1,-1 3 0,3 11-2,3-1 1,0 3-2,-1 1 0,1-7-1,1-1-3,-3-10-2,6 9-8,-16-27-25,19 2 1,-16-29-1,19 19 0</inkml:trace>
  <inkml:trace contextRef="#ctx0" brushRef="#br0" timeOffset="3588">1850 600 55,'9'-14'35,"8"1"0,-8-13-1,16 9-23,-17-15-3,7 9-2,-11-5 0,3 7-2,-9-1-2,2 22 1,-22-17-2,4 21 1,-3 8-2,-5 9 1,4 5-1,5 11 1,1 3-2,10 2 1,7 3-2,7-6-1,10 0-1,3-14-3,9 7-3,-13-34-14,15 7-12,-11-23 0,5-1 1,-13-14 2,8 7 23,-12-15 7,0 1 7,4 12 14,-9-5 14,5 13 2,-9 1 0,0 19-1,0 0-20,17 20-4,-13 3-4,4 14-2,-7 0-1,3 2 0,-4 3-3,-1-11 0,-2-7 0,-6-11-2,9-13 0,-13-7 0,9-12 1,0-10-1,4-7 1,4-4 2,5-4 0,4 5 2,3 0 1,7 11 1,-2 8-1,7 9 1,-3 9 0,3 15-1,-4 6 0,-4 13-1,-3 1 0,-5 8-1,-5-1 0,-3 2 0,-4-3-1,-4-8 0,3-2-1,-4-9-2,2-1-3,3-19-15,0-13-16,5-13 0,16 5-2,-5-10 2</inkml:trace>
  <inkml:trace contextRef="#ctx0" brushRef="#br0" timeOffset="4305">2543 418 61,'0'0'35,"-14"-8"-1,7 24 0,-8-9-27,5 15-2,-7 2-1,5 15 1,-1-1-2,6 6-1,1-1-1,6-2 1,4-4-2,6-4 1,4-6-2,0-12-1,8-2-3,-22-13-20,37-14-9,-16-8-2,9 3-1,-8-11 0</inkml:trace>
  <inkml:trace contextRef="#ctx0" brushRef="#br0" timeOffset="4602">2626 597 48,'0'0'31,"4"26"1,-4-26-5,30 14-20,-14-14 0,10 5-1,-5-13 1,6 4 0,-7-13-2,4 1-1,-10-9 1,0 5-1,-9-6-1,-1 4-1,-8 2 0,-5 7-1,-4 7 0,-4 12-1,-4 8 1,6 8-1,-6 5 0,8 10 0,5 2 1,6 0-1,8-2 0,6-6 0,8-5 0,3-10 0,6-8-2,-2-16-3,7 6-10,-10-27-22,12 0 0,-7-15-2,3-1 1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5:16.30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128 29 51,'0'0'35,"-17"-14"-2,17 14 2,0 0-22,-16-15-3,16 15-2,0 0-2,13 28 0,-9-12-3,8 8 1,-3 2-2,4 5 1,0 0-2,0 6 1,0-4-1,0 0 0,0-4-1,-3-3 1,2-4-2,-8-8-1,-4-14-1,0 0-3,13 15-6,-26-30-25,14 1 0,-6-18 0,5 5 1</inkml:trace>
  <inkml:trace contextRef="#ctx0" brushRef="#br0" timeOffset="265">233 22 68,'0'0'35,"0"0"-1,0 0 2,0 0-26,0 29-3,-9-6-1,5 15-1,-8-4-2,-1 7 0,-2-2-2,0-3-1,0-4-3,-5-7-2,14 5-5,-16-20-27,22-10 0,0 0 0,0 0 1</inkml:trace>
  <inkml:trace contextRef="#ctx0" brushRef="#br0" timeOffset="499">276 106 82,'0'0'35,"-23"6"0,3 12-10,-11-10-21,-2 3-4,-2 10-13,-5-13-19,5 1-1,0-6-2,11-3-1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5:21.00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273 25 68,'15'-6'35,"-15"6"-1,3-13-3,-3 13-22,-22 3-3,0 2-1,-10-3-2,-3 4 0,-2-5-1,0 1-1,2-1 0,8-2 0,3-1-1,10-1 1,14 3 0,0 0 0,-6-16 0,6 16 0,13-6 0,-13 6 0,13 0 1,-13 0-1,12 22 1,-8-1-1,-1 2 1,0 7 0,-1 5 0,-1 6-1,-1 1 1,1 0-1,1 0 1,-4 0-1,1 0-1,2-7 1,-2-3-1,1-4 0,1-5 0,-1-7 0,2-3 0,-2-13-2,0 0 0,0 0-4,0 0-8,0-13-24,13-2-1,-6-12 1,12 7-1</inkml:trace>
  <inkml:trace contextRef="#ctx0" brushRef="#br0" timeOffset="437">300 261 78,'-27'-10'36,"7"12"-2,-25-8 2,15 9-32,-7-3-1,1 1-4,11 12-10,-3-13-23,14 2-1,14-2-1,0 0-1</inkml:trace>
  <inkml:trace contextRef="#ctx0" brushRef="#br0" timeOffset="733">394 399 83,'0'0'38,"0"0"0,0 0 1,-17 21-32,17 6 0,-5 4-3,1 11 0,4 1-1,-3 5-2,2-1 0,1-4 0,0-8-2,0-6 0,1-3-2,-1-26-4,9 26-21,-9-26-12,17-11 1,-7-8-2,11-1 2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0:30.5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75 35 91,'0'0'39,"0"0"-2,-16 1 0,16-1-32,0 0-3,-15 14 1,15-14-2,-17 6-3,17-6-4,-22 0-25,22 0-8,-7-20 1,7 20-1</inkml:trace>
  <inkml:trace contextRef="#ctx0" brushRef="#br0" timeOffset="327">365 0 64,'0'0'39,"0"0"-1,0 0 1,0 0-13,0 0-22,-12 15-2,12-15-1,0 0-1,-13 18-3,13-18-8,0 0-26,-13 0-1,13 0 1,0 0-2</inkml:trace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5:24.6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176 434 57,'4'-18'33,"-4"18"-1,-8-19 2,-5 1-23,13 18-1,-16-16-2,16 16-2,-25-3-1,12 12-1,-7 3-1,2 8-1,-3 5-1,3 5 0,5 5-1,3-1 0,3-4-2,10-2 1,3-8 0,7-7-1,3-7 1,2-9 0,4-10 1,-5-6-1,4-7 2,-7-6-1,-1-4 1,-1-2 0,-8-1 1,2 7 0,-6 2-1,2 10 1,-4 7 0,2 13 0,-1 14 0,2 11-1,3 7 0,1 8 0,-1 0 0,5 7-2,-1-2-1,1-9-3,13 7-7,-18-27-25,14-2 0,-5-20-1,4 3-2</inkml:trace>
  <inkml:trace contextRef="#ctx0" brushRef="#br0" timeOffset="421">334 440 72,'0'0'34,"-4"29"-2,-5-13 1,13 8-30,-5-2-1,2 1-1,-1-4 0,0-5-1,0-14-1,0 0 0,0 0 0,0 0 1,-10-32 0,15 6 1,-4-4 2,8-3 0,-2-1 1,9 7 0,-3 0 1,7 12-1,-4 2 0,5 10 0,-6 5-1,4 9-1,-4 8 0,1 6-1,-6 3 0,-1 4-1,-4 1 0,-2-2 0,-1-1-1,-5-5-1,0 1-3,-6-13-4,15 9-19,-6-22-10,0 0 1,0 0-2</inkml:trace>
  <inkml:trace contextRef="#ctx0" brushRef="#br0" timeOffset="967">881 443 85,'0'0'35,"-3"-20"1,3 20-8,-9-16-21,9 16-2,-20-16 0,20 16-2,-32-5 0,11 14-2,-2 1 0,-1 11-1,3 3 0,2 3-1,8 5-1,-1-2 0,12 2-1,5-6 0,6-4 1,5-9-1,6-2 2,1-10 0,-1-7 1,4-5 1,-4-11 1,1-6 0,-4-8 1,1-6-1,-4-14 0,-3-5 1,-4-6-1,-4 2 0,-2 1-1,-3 1 1,-3 11-1,2 6 1,-3 19-1,4 27 0,0 0 0,-9 13 0,6 22 0,6 16-1,-2 7 2,2 9-2,6 0 2,0-2-1,4-3 0,0-9-1,4-12 0,3-9-1,4-11-2,-1-16-1,7 1-5,-17-31-21,22 4-10,-6-22 1,2 0-3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5:28.6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313 26 61,'3'-14'35,"-3"14"-1,0 0 0,-34-13-25,20 17-4,-14-4 0,0 6-2,-5-5 0,3 6-1,-1-4 1,9 3-2,3-3 1,19-3 0,-19 3 0,19-3 0,0 0 1,0 0-1,0 0 0,14 4-1,-14-4 0,2 13 1,-2-13-1,-2 28 0,-3-7 1,-2 5-1,0 1 1,1 1-1,-3 3 1,0 2-1,1-1 0,2-3 0,1 3-1,3 1 1,2 0-1,0 2 1,2-5-1,0 2 0,1-3 0,-3-3 0,1-4 0,-1-6 0,0-3-1,0-13 0,0 0-2,0 0-2,0 0-6,-17-29-23,23 14-6,-3-12 1,10 10-1</inkml:trace>
  <inkml:trace contextRef="#ctx0" brushRef="#br0" timeOffset="468">220 321 58,'0'0'35,"0"0"-1,-16-6-1,-5 1-16,3 8-13,-9-1-3,-3-3-4,8 7-31,-4-11 1,11 5-3,2-5 1</inkml:trace>
  <inkml:trace contextRef="#ctx0" brushRef="#br0" timeOffset="1014">327 504 48,'0'0'33,"-13"-8"2,13 8-3,0 0-9,0 0-15,13-23-1,0 22 0,-13 1-1,27-13-1,-14 5-2,4 8 0,-4 0 0,0 3-1,-13-3-1,16 19 0,-16-4-1,-6 6 1,-5 7-1,-2 2 0,-9 4 0,3-1 0,-3 2 0,2-1 0,4-3 0,6-7 0,1-5 0,10-4 1,-1-15 0,29 15-1,-2-13 1,5-2 0,5 1-1,7-2 1,3-1-1,-4 1-1,-2 2-2,-11-8-5,8 14-21,-23-17-11,1 5 0,-15-14-2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5:33.4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224 81 61,'0'-15'35,"-9"-5"1,14 7-1,-23-6-23,18 19-5,-21-14-1,3 16-1,-5 4-1,-2 10-1,-1 6-2,0 8 0,5 6-1,0 4 0,8 1 0,5-2-1,8-5-1,7-7 1,6-8 0,4-12 0,5-11 0,0-7 1,-1-12 0,5-4 0,-4-6 1,-4-2 0,-5 1 1,-3 3 0,-4 4-1,-1 6 1,-5 6 0,0 15-1,0 0 1,5 17-1,-2 3 0,2 12 0,0 0-1,3 5 0,1 3-1,1-4-3,6 1-6,-14-22-21,18 1-8,-20-16 1,27-16-2</inkml:trace>
  <inkml:trace contextRef="#ctx0" brushRef="#br0" timeOffset="421">367 51 50,'3'13'35,"-6"7"0,8 15-1,-10-8-9,14 19-20,-9-3-2,5 0 1,-5-11-1,4-2-1,-6-9-1,2-21 0,0 0 0,-8-14 0,3-12 0,2-7 0,3-2-1,0-4 0,8-1-1,-2 1-2,9 14-5,-15-4-25,18 12-3,-8-2 0,10 10-3</inkml:trace>
  <inkml:trace contextRef="#ctx0" brushRef="#br0" timeOffset="718">511 128 66,'29'16'36,"-16"-22"1,14 5-1,-14-14-25,15 8-4,-11-13 1,7 7-3,-10-2 0,-2 0-3,-9 2 0,-3 13-1,-14-12-1,0 17 1,-6 5-1,-2 12 0,0 6 0,3 9 0,5 2 0,5 4 0,6-1 0,15-5 0,7-3 0,7-12-1,9-3 0,-1-13-3,13 3-5,-21-27-29,17 0 0,-12-14-1,1-7-2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5:36.99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35 618 54,'0'0'33,"-10"15"1,10-15 0,-14 0-23,14 0-2,0 0-2,17-10-1,-11-8 0,10 3-2,-2-7 0,7 0-1,-4-7 0,0 0 0,-4 0-1,-2 2 0,-9 1-1,-2 5 0,-8 1-1,-5 8 0,-5 8 1,-3 10-1,-1 5 0,0 13 1,5 7 0,4 5-1,4 8 1,6 1 0,8-1-2,6-3 1,4-5-2,1-10-1,5-1-3,-3-22-14,13 7-19,-4-19 1,10 3-2,-7-11 2</inkml:trace>
  <inkml:trace contextRef="#ctx0" brushRef="#br0" timeOffset="390">419 388 71,'-2'-14'36,"-9"-4"-2,11 18 0,-26-3-27,8 16-1,-5 3-2,3 15-1,-2 4 0,5 5-2,1 2-1,6-2-1,10-6-2,4-8 0,9-7 0,5-13 1,3-9 0,1-9 1,0-11 1,-1-8 1,-3-6 2,-1-2 0,-5-5 0,1 10 1,-12 1-1,8 8 0,-9 6 1,0 19-1,0 0-1,-5 30 0,1 4 1,0 11-2,-1 8 1,1 15-1,1 3 0,3 8-1,2-1 0,1-3 0,1-7-1,0-12-1,1-3-4,-7-28-5,18-3-26,-16-22-2,15-9 0,-13-16-1</inkml:trace>
  <inkml:trace contextRef="#ctx0" brushRef="#br0" timeOffset="1139">592 352 61,'-5'-13'34,"5"13"2,0 0-5,0 0-19,-3 29-4,-5-12-2,10 11-2,-5 0-1,6 6 0,-2-1-2,4-2 0,-1-6-1,8-6 0,-12-19 0,23 10 0,-6-17 0,-4-8 0,0-7 0,0-4 0,-1-5 1,-1 3 1,-5 2-1,1 3 1,-4 7-1,-3 16 1,3-15-1,-3 15 1,-3 23-1,2 2 0,-1 3-1,2 9 1,2 2-1,2 1-1,2-1-1,3-11-3,8 6-12,-17-34-21,30 9 0,-12-23-2,6-2 2</inkml:trace>
  <inkml:trace contextRef="#ctx0" brushRef="#br0" timeOffset="1513">890 356 48,'-14'-7'35,"14"7"2,-9 25 2,11 8-13,-13-6-19,16 14-2,-7 1 0,7 2-2,-2-1-3,-3-14-5,8 6-14,-8-35-18,0 0-1,3-19 0,2-9 1</inkml:trace>
  <inkml:trace contextRef="#ctx0" brushRef="#br0" timeOffset="1685">854 126 74,'3'-38'39,"-7"5"-2,8 16 1,-8 4-29,4 13-5,0 0-3,0 0-4,0 31-14,0-31-21,-5 16 1,5-16-3,8 18 2</inkml:trace>
  <inkml:trace contextRef="#ctx0" brushRef="#br0" timeOffset="2013">990 397 75,'0'0'36,"-13"-4"1,13 4-1,3 19-29,3 6-1,-5 0-1,9 11-2,-1 4-1,1 1-1,3 3-2,-1-11-2,5 4-7,-13-22-27,17-8 0,-7-22-1,6-5 0</inkml:trace>
  <inkml:trace contextRef="#ctx0" brushRef="#br0" timeOffset="2200">1180 322 76,'0'0'38,"-18"12"0,17 26-10,-5-7-20,3 13-4,-6-2 2,4 8-3,-3 0-2,-2-9-4,10 7-16,-7-24-18,11-4 0,-4-20-1,15 5 0</inkml:trace>
  <inkml:trace contextRef="#ctx0" brushRef="#br0" timeOffset="2621">1399 413 67,'-8'-20'37,"8"20"-2,-12-16 1,12 16-28,0 0-2,-19 19-2,2-3 0,-3 9-2,1 5-2,0 7 0,6 3-2,2-2 0,8-5-1,3-6 1,8-7-2,-8-20 2,28 13 0,-11-23 1,2-5 2,0-8 0,-5-9 1,1-3 0,-5-6 1,1 4 1,-6-1-2,3 9 2,-6 2-2,5 13 1,-7 14-1,0 0 0,9 17 0,-5 11-1,0 6 0,5 10-1,-3-2 1,1 4-3,6-3-4,-7-21-11,13 9-21,-19-31 0,32 3-1,-18-23 1</inkml:trace>
  <inkml:trace contextRef="#ctx0" brushRef="#br0" timeOffset="3027">1606 38 85,'-4'-26'37,"4"26"0,0 0-7,1 19-23,-5 9-2,3 16-1,-7 4-2,7 12 1,-3 6-1,1 0-1,3-3 1,0-7-2,0-4 0,4-9-2,2-5-2,-5-22-10,14 1-25,-15-17 1,23-2-1,-12-13 0</inkml:trace>
  <inkml:trace contextRef="#ctx0" brushRef="#br0" timeOffset="3323">1735 505 62,'20'11'34,"-20"-11"1,32-2-1,-16-9-25,6 6-1,-9-11-2,4 4-2,-8-8 1,-5 1-3,-1 0-1,-6 1 1,-6 4-2,9 14 1,-26-14-1,9 20 1,-5 7-1,4 8 0,-3 5 2,4 6-2,8 4 1,5 3-2,5 1-1,8-4-2,11-1-3,-5-20-19,15 7-11,-1-21 1,3-2-1,-8-18 1</inkml:trace>
  <inkml:trace contextRef="#ctx0" brushRef="#br0" timeOffset="3588">1981 491 72,'0'0'36,"0"0"0,17 0-1,-17 0-28,9 35-2,-5-9-2,-1 7-1,-1 0-2,-4-2 0,-1-2-2,-3-11 0,6-18-1,-20 7 1,20-7-1,-17-31 1,13 5 1,1-6 1,6-6 2,5 3 0,5 2 1,9 9 1,0-3 0,8 14 0,-1 0 0,4 11-1,-2 7-1,-5 8 0,-2 4-1,-6 7 1,-5 2-2,-8 2 0,-2 1 0,-6-4-1,2 2-3,-8-13-2,9 11-16,0-25-16,0 0 0,5-32-1,3 6 0</inkml:trace>
  <inkml:trace contextRef="#ctx0" brushRef="#br0" timeOffset="4025">2410 11 70,'0'0'38,"5"-15"-1,-5 15 0,0 0-29,17 1-1,-17-1-2,9 19-1,-8-4-2,7 7 1,-8 6-2,4 3 0,-4 8 0,0 7 0,-3 0 0,0 6 0,-1-4 1,-2 3-2,2-1 2,2-6-2,-1-5 2,3 0-2,0-10 0,5 0 1,2-3-1,2-4 0,4-3 0,2-5 0,6-4-2,-2-12-2,9 4-5,-16-27-20,17 6-11,-10-15 1,2 2-1</inkml:trace>
  <inkml:trace contextRef="#ctx0" brushRef="#br0" timeOffset="4353">2606 377 61,'-15'1'34,"1"8"-1,-9-3 0,-9-11-36,-10 10-29,-12-10-1,-1-3 1,-8-6-3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5:50.9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212 48 63,'-1'-13'37,"-8"-4"-1,9 17 2,-10-18-30,10 18-1,-22 6 0,8 13-2,-6-1-1,1 8-1,-6 6-1,5 6 1,-4 6-2,5 2 1,3 5-1,6 4 0,5 2 1,8 5-1,3-1 1,7 2-1,1-4 0,3-5 0,1-3 0,4-10-1,-5-7 0,-2-6 0,2-8-2,-3-14-1,6 1-5,-16-24-19,18 4-14,-4-17 1,8 3-2,-2-13 1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5:53.94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226 20 61,'0'0'36,"17"-18"-2,-17 18 2,0 0-26,0 0-3,-22-8-1,5 16-2,-12-3-1,1 3-1,-5-4 0,4 2-1,0-2 0,8-1 0,2-3 0,19 0 0,-16 0 0,16 0 0,0 0 0,0 0 1,19-1-1,-19 1 0,14 8 0,-14-8 0,10 28 0,-8-6-1,-1 4 1,1 6 0,1 9 0,-3 2 0,1 3 1,-1 2-1,0-2 0,0 2 0,0-6 0,0 1 0,-1-13 0,-2-1-1,3-6 0,-2-9 0,2-14-1,0 0-2,0 0-3,-11-14-11,22 1-24,-6-16 2,8 5-2,-5-11 2</inkml:trace>
  <inkml:trace contextRef="#ctx0" brushRef="#br0" timeOffset="436">230 295 72,'0'0'36,"-13"-4"1,-13 1-2,11 12-31,-9-3 1,2 1-3,0 3-1,-4-13-9,26 3-28,-23 6 1,23-6-3,0 0 2</inkml:trace>
  <inkml:trace contextRef="#ctx0" brushRef="#br0" timeOffset="717">322 458 74,'0'0'40,"0"0"-2,-16 2 1,16 18-28,-8-1-5,6 16 0,-3 0-2,3 10-1,-1 2-1,3 4-1,0-2 0,2-2-1,1-8 0,-3-11-2,1-4-1,-1-24-3,3 13-16,-7-33-18,8-3 1,-4-14-2,9-2 1</inkml:trace>
  <inkml:trace contextRef="#ctx0" brushRef="#br0" timeOffset="1482">947 217 59,'13'1'37,"-13"-1"-3,17-4 2,-17 4-24,0 0-4,0 0-2,-14-10-1,-4 10-2,-2 3 0,-10 0 0,-1-2-1,-8 2-1,-2 1 0,1-2 0,1 1-1,3-3 1,6 1-2,4 1 1,9-1-2,17-1 0,-21 0-2,21 0-2,0 0-6,25 6-24,-25-6-2,26 1 1,-13-4 0</inkml:trace>
  <inkml:trace contextRef="#ctx0" brushRef="#br0" timeOffset="1903">987 371 68,'0'0'36,"0"0"0,0 0 1,-36 0-28,20 6-3,-16-9 0,2 6-2,-12-5 0,3 4-2,0-2 0,7 0-1,2 1 0,5 1-1,7-1-1,3 1-2,15-2-1,-16 0-5,16 0-29,0 0 1,0 0-2,5-21 2</inkml:trace>
  <inkml:trace contextRef="#ctx0" brushRef="#br0" timeOffset="2293">713 66 57,'0'0'35,"0"0"0,0 0 0,0 0-23,-5 14-5,-3 1-1,-14-1-2,0 5 0,-7 0-1,2 0-2,-8 0 1,2-5-1,4 1 0,3 1 0,4-7-1,6 2 0,16-11 1,-17 16-1,17-16 0,0 0 1,9 16-1,-9-16 0,21 12 1,-7-5-1,1 2 2,3 3-2,2-2 2,3 7-2,0-2 2,2 2-2,-1 2 1,2-1-1,-2-2 0,-6-5-1,0 2-1,-18-13-3,27 16-7,-27-16-26,13-10-1,-13 10 1,13-19-1</inkml:trace>
  <inkml:trace contextRef="#ctx0" brushRef="#br0" timeOffset="2823">967 147 38,'0'0'30,"-16"-3"3,16 3-2,0 0-18,-17-9-2,17 9-2,0 0-1,0 0-1,0 0-2,0 0 0,13 12-1,3-8-1,1 1 0,11 4 0,0-1-1,4 2 1,2 4-2,-4-4 1,-4 3 0,-7 3-1,-12 0-1,-11 3 1,-12 1 0,-10 0 0,-9 7-1,-4-3-1,-3 7-2,-3-14-7,15 14-28,-9-19-1,13 5 0,-2-11-2</inkml:trace>
  <inkml:trace contextRef="#ctx0" brushRef="#br0" timeOffset="4040">1742 87 60,'9'-19'34,"-9"19"0,0 0 0,0 0-24,-32-11-5,13 20 0,-10-8-2,2 6 0,-5-2 0,3 2-1,3-6-1,6 4 0,5-4 0,15-1 1,-14 0-1,14 0 1,0 0 0,0 0-1,0 0 1,0 0 0,14 8-1,-14-8 1,4 18-1,-4-3 0,-1 4 0,2 7 0,-2 0 0,1 8 0,-1-1 1,1 4 0,-2-5-1,4-2 0,-1 1 1,0-5-1,1 0 0,1-7-1,-3 0 0,-3-6-1,3 0-1,0-13-2,0 15-5,-13-30-21,13 15-11,4-29 2,9 12-2</inkml:trace>
  <inkml:trace contextRef="#ctx0" brushRef="#br0" timeOffset="4461">1746 266 62,'0'0'36,"-16"-7"-2,2 17 1,-12-13-26,3 18-6,-9-1 0,-1-6-7,8 6-30,-8-12 0,8-2-2,4-8 0</inkml:trace>
  <inkml:trace contextRef="#ctx0" brushRef="#br0" timeOffset="4898">1748 538 51,'-13'-5'35,"13"5"0,-3-13 1,0-3-15,3 16-12,9-16-2,-9 16-1,14-11-1,-1 13-1,-13-2-1,27 3 0,-14 4-1,0 8-1,-5 2 0,-4 6 0,-7 3-1,-3 2 0,-7 0 0,-7 4 0,6-3 0,-5-3 1,4-4-1,7-3 1,8-19-1,4 25 1,-4-25 0,35 8-1,-9-8 0,4-6-2,5 12-6,-11-25-23,11 11-9,-9-10-1,2-2-1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6:01.9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109 64 53,'-19'-28'34,"19"28"1,-19-23 0,19 23-25,-3-15-1,3 15-1,0 0-2,15 0 0,-15 0-1,20 10-1,-20-10-1,31 19-1,-14-6 0,2 9 0,1 0-1,2 10 1,-1 2-2,-3 5 1,1 5-1,-3 1 1,-5 5-1,-3 2 1,-5 4 0,-7 1 0,-3 1 0,-5 0 0,-6 2 0,0-2 0,-7 1 0,0-8-1,-3-3-1,2-6 1,-3-8-2,-2-12-2,10 2-7,-17-24-28,25 2-2,0-14 0,13 12-1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6:14.97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16 393 52,'0'0'36,"-9"-24"-3,9 24 3,-4-17-26,4 17-1,0 0-3,0 0 0,-1 23-1,2 0-1,-4 5 0,5 7-1,-2 1 0,1 5-1,0-1 0,2-2-1,-1-6 0,-2-9-2,3-4-3,-3-19-5,0 0-29,-3-15 1,7-2-1,-5-18-2</inkml:trace>
  <inkml:trace contextRef="#ctx0" brushRef="#br0" timeOffset="265">39 96 76,'0'0'37,"-4"-22"-2,4 35-6,0-13-27,0 0-3,0 0-5,0 0-28,0 0 1,-13 0-3,13 0 0</inkml:trace>
  <inkml:trace contextRef="#ctx0" brushRef="#br0" timeOffset="608">348 168 56,'11'-19'34,"-9"-5"-1,4 2 1,-12-10-25,8 13-2,-12-7-1,1 12-2,-4 1 0,13 13 0,-26 1-1,17 16 0,-4 2-1,1 9 0,-1 2-1,3 4 1,2-1-1,-1 2 0,2-4 0,1 1 0,0 2 0,3-4 0,3 1 0,0 2 0,2 0 1,3 1-2,-2-3 2,2 0-2,-3-4 2,1 1-2,0-3 1,-1-4-1,-1 1 0,-1 0 0,0-2 0,2-1 0,1-3 0,-3 1-1,0-4 0,0-13-2,4 19-2,-4-19-6,0 0-24,-2-23-3,2 23-1,11-29 0</inkml:trace>
  <inkml:trace contextRef="#ctx0" brushRef="#br0" timeOffset="1029">359 464 63,'-19'-15'31,"0"14"0,-6-7-9,-2 8-22,-1 11-12,-2-10-17,-2-5-1,7 2-2,0-9 1</inkml:trace>
  <inkml:trace contextRef="#ctx0" brushRef="#br0" timeOffset="1404">601 203 59,'9'-19'34,"-1"5"0,-8-8-1,13 9-26,-17-9 0,4 22-2,-13-26-1,13 26 0,-26-15-1,13 18-1,-6 3 1,3 4-1,-1 8 0,4 3 0,-2 5 0,5 3 0,0 2-1,5 1 1,1 0-1,1 0 1,2-4-1,1 0 0,0-2-1,0 0 1,3 2 1,-3-2-1,0 0 0,1 0 0,-1 0 0,1 2-1,-1-4 2,0-1-2,2-1 0,-2-2 0,1-2 0,-1-2-1,2-2 0,-2-14-3,3 19-1,-3-19-5,0 0-24,1-16-4,-1 16 0,7-35-1</inkml:trace>
  <inkml:trace contextRef="#ctx0" brushRef="#br0" timeOffset="1825">588 411 61,'0'0'33,"-17"-1"-2,-1 4 0,-7 1-32,-15-4-30,1-1 1,-1-5-3,3-6 2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6:19.43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226 169 55,'-3'-22'34,"6"3"1,-8-7-1,13 7-22,-16-7-4,8 10-2,-11-3-1,11 19-2,-23-19 0,8 17-1,-2 1-1,1 5 0,-2 2 1,5 3-1,-1-1 0,5 6 1,-1 0-1,7 5 1,0 0-1,5 6 1,-2 2-1,1 2 0,3 3 0,-1 0 0,2 2-1,-2 4 1,0-3 0,-2 3-1,-1-1 2,0 3-2,0-1 1,0 0 0,-3-1 0,2-4-1,-2-5 0,1-3 0,2-1 0,0-12-2,0 1-2,0-14-5,0 0-18,0 0-13,19-7 2,-16-12-2,10 0 1</inkml:trace>
  <inkml:trace contextRef="#ctx0" brushRef="#br0" timeOffset="421">191 361 43,'0'0'32,"0"0"2,-23-9-3,7 16-12,-6 0-17,-5-4-5,2 11-17,-7-10-11,7 0-2,4-2 0,21-2 0</inkml:trace>
  <inkml:trace contextRef="#ctx0" brushRef="#br0" timeOffset="671">217 407 71,'-13'26'36,"3"-10"0,11 12-1,-9-5-33,8 12 0,-2-3 1,8 3-2,3-4 0,1-2 0,6-9 0,1-5 0,1-9 1,0-11-1,-2-9 1,-1-11 0,-8-6 0,0-1-1,-5-4 1,-7 3-2,-2-1-1,-4 4 0,-1 12-4,-10-8-17,5 16-16,2-5 2,15 15-2,-16-19 0</inkml:trace>
  <inkml:trace contextRef="#ctx0" brushRef="#br0" timeOffset="983">376 493 73,'2'28'37,"2"12"-2,-4-13-8,16 5-20,-16-10-1,6 1-1,-6-23-1,0 19-1,0-19-1,-1-18 0,-2-2 0,3-6-1,4-8 1,8-1-1,-2-5 0,7 2 0,3 7-3,2 4 1,3 13-5,-12-4-18,10 18-16,-10-6 2,6 12-2,-3-6 0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6:21.29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208 491 67,'-4'-19'34,"4"6"0,-9-9-9,9 22-15,-13-20-5,13 20 0,-26-6 0,13 15-2,-9 2 1,0 11-3,-4 3 2,5 5-3,0 4 0,5-2 0,6-2 0,4-5-2,9-2 1,5-8-1,6-4 1,3-9 0,4-4 2,0-4-1,1-7 2,0-3-1,-5-7 1,1-2 0,-7-5 0,0 2 0,-4 2 0,-1 4 0,-4 4-1,-2 18 1,0 0-1,0 0 1,9 26 0,-4 1-1,-1 5 1,2 5-1,1 3-1,0-6-1,5-1-4,-5-17-7,18 4-26,-25-20 0,33-10-2,-21-16 2</inkml:trace>
  <inkml:trace contextRef="#ctx0" brushRef="#br0" timeOffset="436">330 0 80,'0'0'37,"0"0"0,-3 23-1,3 5-31,0 12-1,-3 5 0,3 9 0,-1 6-1,4 4-1,-3-5 0,2-2-1,4-6-1,-6-9-2,9-3-4,-13-19-20,17 7-12,-13-27 0,27 7-2,-11-19 2</inkml:trace>
  <inkml:trace contextRef="#ctx0" brushRef="#br0" timeOffset="670">534 93 81,'-3'-16'37,"3"16"0,-5 20 0,10 11-32,-9 2-1,5 15 0,-2 7-1,1 11-1,0 0 1,1 3-1,1-4 0,-1-7-2,2-6 0,-3-9-2,5-6-4,-14-22-21,19 1-12,-10-16 0,20-10-2,-9-12 1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30:31.0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54-3 93,'0'0'39,"14"7"1,-14-7-3,0 0-33,-14 5-2,14-5-3,-20 21-7,2-19-30,18-2 0,-16 3-1,16-3-3</inkml:trace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6:22.7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26 571 68,'0'0'37,"-8"-28"-1,8 28 3,0 0-28,-4 15-5,0 4 1,4 10-3,-3 6 0,3 4-3,0 3 1,-2 1-3,4 2-3,-7-25-14,7 5-21,-2-25 2,0 0-2,-6-15 1</inkml:trace>
  <inkml:trace contextRef="#ctx0" brushRef="#br0" timeOffset="203">14 341 78,'-1'-31'36,"2"18"-1,-1 13-1,0 0-34,0 0-10,4 19-24,4 0-1,-3-1-1,11 9 0</inkml:trace>
  <inkml:trace contextRef="#ctx0" brushRef="#br0" timeOffset="374">162 615 64,'0'32'35,"-5"1"-1,8 4 0,-4-5-28,1 4-2,-3-11 0,3-3-2,-5-9-1,5-13-1,0 0 1,0 0-1,-14-32 1,14 7 0,1-3 0,5-1 0,3-6 0,2 3 1,5 5 0,5 5 0,-3 1 0,4 10 0,-3 3-1,-2 14 1,-2 9 0,1 5-1,-8 9 1,-2 5-2,-2 4 1,-2-2-2,-1 3-2,-6-14-4,15 7-25,-10-32-4,0 0-1,0 0-2</inkml:trace>
  <inkml:trace contextRef="#ctx0" brushRef="#br0" timeOffset="749">503 104 54,'9'-18'37,"-9"4"0,0 14-1,0 0-10,11 40-20,-14-5-2,6 12 0,-6 5-1,2 10-1,-3 3 0,1 6-1,-2-2 1,5-4 0,-4-6-1,4-3 0,0-5-1,-1-10-1,2-2-2,-4-20-6,18 3-28,-15-22 0,14-7-2,-5-16 0</inkml:trace>
  <inkml:trace contextRef="#ctx0" brushRef="#br0" timeOffset="998">620 460 60,'-22'8'32,"-8"3"-4,7-3-5,-7-1-51,-4-4-2,7-6 0,5-4-2</inkml:trace>
  <inkml:trace contextRef="#ctx0" brushRef="#br0" timeOffset="1279">672 688 50,'0'0'32,"22"11"1,-22-11 1,30 0-19,-12-17-5,8 5-1,-10-10-4,2 5 0,-9-7-2,0 3 0,-11-1-2,-1 4 0,-7 5 0,-4 7-1,-5 5 1,0 11 0,-2 5 1,0 9-1,2 6 1,6 7-1,5 3 0,5-1-1,12 5-2,-1-12-4,18 9-21,-7-27-11,13 1 1,-5-17-1,8-2 1</inkml:trace>
  <inkml:trace contextRef="#ctx0" brushRef="#br0" timeOffset="1576">959 625 66,'0'0'35,"4"22"0,5 11 0,-6-4-28,5 8-3,-6-10 1,2 4-1,-4-9-2,1-8-1,-1-14 1,-13 2 0,3-20-1,5-3 1,2-10-1,3-4 1,7-3-2,3 2 1,3 2-1,4 8 0,4 7-2,-4 3-2,3 21-7,-20-5-26,23 0 1,-23 0-2,22 0 1</inkml:trace>
  <inkml:trace contextRef="#ctx0" brushRef="#br0" timeOffset="2262">1225 628 76,'0'0'36,"0"0"-1,0 0 2,0 19-31,1 14-1,-4 4 1,-1 12-2,0 8-1,2 11 0,-2 2-1,1 3-1,-1-5-2,2-8 1,1-3-4,-5-18-4,12-1-25,-6-38-4,-5 16-1,1-33-1</inkml:trace>
  <inkml:trace contextRef="#ctx0" brushRef="#br0" timeOffset="2512">1261 641 82,'20'-13'37,"13"16"0,-11-3 0,13 13-32,-12 3 0,-1 7-2,-9 5 0,-12 5-2,-8 5-1,-12 1-2,-5 5-2,-13-13-7,7 4-26,-12-12 0,12-3-1,-5-18 0</inkml:trace>
  <inkml:trace contextRef="#ctx0" brushRef="#br0" timeOffset="3541">1602 635 74,'-5'13'36,"5"-13"0,-3 32-6,-9-16-22,19 13-3,-8-5-1,4 6-1,-5-5-1,2-3 0,-1-3-1,-2-6-1,3-13 1,0 0 0,-16 0 0,16 0-1,-13-28 2,7 5-1,0-5-1,4-5 1,2-5-1,4 2 1,5-2-1,4 4 0,-2 4-2,7 6-1,3 10-3,-12-1-22,14 15-8,-7-4-1,7 11-1</inkml:trace>
  <inkml:trace contextRef="#ctx0" brushRef="#br0" timeOffset="3900">1753 690 46,'0'0'34,"0"0"3,21 14-2,-21-14-7,28-8-18,-28 8-4,26-22 0,-19 6-3,-7 16 0,13-26-2,-13 13-1,0 13 0,-8-14 0,8 14 0,-25 4 0,8 8 2,-2 4-2,3 4 1,0 5 0,3 1 1,7 6-1,6-1 0,5-2-1,9 3-1,5-8-1,5 3-4,-5-22-19,19 7-13,-6-16 1,8-2-2,-7-17 1</inkml:trace>
  <inkml:trace contextRef="#ctx0" brushRef="#br0" timeOffset="4259">2044 11 81,'-9'-15'37,"9"15"0,0 0-1,0 0-29,1 17-3,7 7 1,-7 2-2,3 12 0,-2 6-2,1 9 0,-5 6-1,-1 5 1,-1 0-1,1 1 1,-4-2 0,1-2-1,0-7 2,2-8-2,2-5 1,0-7-1,2-5 0,-3-10-4,8 1-4,-5-20-24,0 0-7,19-4 2,2-6-3</inkml:trace>
  <inkml:trace contextRef="#ctx0" brushRef="#br0" timeOffset="4555">2169 481 61,'-21'3'29,"-10"4"-1,1 6-12,0-1-44,-7-6 0,7 1 0,1-4-1</inkml:trace>
  <inkml:trace contextRef="#ctx0" brushRef="#br0" timeOffset="4945">2356 661 69,'7'-24'34,"-7"24"-1,-7-16 1,7 16-27,0 0-2,-13-9-1,-9 12 1,3 10-2,-9 0 0,1 7-1,1 7 0,2 3-2,5 4 0,2-1-2,8-1 0,5-6 0,11-2 0,3-10 0,6-5 1,3-9 1,1-6 0,3-7 2,-3-7 0,4-5 0,-7-4 0,0 0 1,-4 0 0,0 5 0,-4 2-1,0 9 0,-9 13 0,0 0 0,0 0-1,13 25 1,-9 0-2,0 5 0,2 2 0,1 2-1,4 4-3,-4-15-5,12 3-27,-19-26-1,33 6 0,-16-22-2</inkml:trace>
  <inkml:trace contextRef="#ctx0" brushRef="#br0" timeOffset="5382">2654 131 78,'-3'-23'37,"3"23"0,0 0 0,9 38-28,-12-5-4,1 14-1,-2 3-1,0 8 0,-2 3-1,3 2 0,-1-5 0,1-3 0,3-4 0,-3-1-2,3-5 2,-3-2-2,2-6 1,-2-4-1,0-4 0,-2-8-2,4-2 0,1-19-4,0 21-9,-7-34-23,7 13-1,16-32 1,3 9-1</inkml:trace>
  <inkml:trace contextRef="#ctx0" brushRef="#br0" timeOffset="5663">2771 575 75,'-11'6'34,"-14"-1"-3,-1 12-6,-7-8-22,-5 0-4,2 8-15,-2-14-14,8 0-1,8-6-3,22 3 1</inkml:trace>
  <inkml:trace contextRef="#ctx0" brushRef="#br0" timeOffset="5959">2812 621 76,'0'0'37,"0"0"-1,0 0 1,-15 4-27,20 22-4,-8 0 0,4 12-2,-1 0 0,2 7-3,-2 3-2,0-10-5,10 3-21,-15-25-11,5-16 1,0 0-2,21-28 1</inkml:trace>
  <inkml:trace contextRef="#ctx0" brushRef="#br0" timeOffset="6146">2830 318 76,'-2'-44'36,"7"24"0,-5 2-1,16 24-23,-16-6-11,2 29-5,5 8-21,-13-8-9,13 9-1,-2-5-2,9 6 1</inkml:trace>
  <inkml:trace contextRef="#ctx0" brushRef="#br0" timeOffset="6334">2978 634 52,'-12'16'35,"10"1"0,2-17 0,-13 42-12,7-20-18,6 9-1,-6-4-1,9 7-1,1-6 0,5 1-1,4-7 0,4-9 0,2-8-1,6-9 1,-4-9 0,1-10 0,-6-6-1,-4-5 1,-5-5-1,-7 1 0,-10 4-1,-6 4 1,-7 11-3,-9 2-2,4 22-18,-12-8-12,11 9 0,-2 2-2,16 5 2</inkml:trace>
  <inkml:trace contextRef="#ctx0" brushRef="#br0" timeOffset="6692">3181 615 78,'0'0'38,"10"16"-1,-2 11-1,-8 0-30,9 8-3,-6 0 1,-2-1-3,-1 0 0,-3-9-2,1-8-2,2-17 1,-15-1-1,5-17 1,7-2 0,0-9 0,8-2 1,5-4 2,4-1-1,9 7 2,2 4 0,5 6 1,-1 2-1,2 9 0,-4 5 1,-2 11-1,-8 3 1,0 8-1,-11 6 0,1 4-1,-7 3 0,-3 2 0,-1-1-1,-2-5-2,1 2-3,-8-17-8,14 8-24,-1-21 0,0 0-2,0 0 2</inkml:trace>
  <inkml:trace contextRef="#ctx0" brushRef="#br0" timeOffset="7145">3620 513 70,'0'0'33,"-1"14"0,1-14-2,-20 22-27,5-9-1,4 8-1,2-2 2,6 4-3,6 0 2,6 2-2,4-5 2,4 2-2,-4-3 2,4 0-2,-8-1 0,-5 0 1,-8 0-1,-5 1 0,-8 0-1,-2 1 0,-1 1-3,-6-8-4,11 0-27,-6-13-1,21 0-2,-18-16 1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6:37.00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314 22 62,'25'-12'34,"-25"12"-1,19-11 1,-19 11-21,0 0-4,0 0-3,-15-2-1,-10 9-1,-2 4-2,-11-1 0,-1 6 0,-2-2-2,0-3 1,6 0-1,9-2 0,7-5 0,19-4 0,0 0 0,0 0 0,28-7 0,-5-1 0,2-1 0,-2 2 0,0-2 0,-7 3 1,-3 0 0,-13 6 0,19 6 0,-19-6 0,6 27 0,-6-6 0,-3 5 0,0 7 0,-1 1 0,-2 4 0,0-4 1,0 5-2,1-5 1,2 0 0,-2-3 1,4-5-2,-1-5-1,2 0 1,2-4-1,-2-17 0,0 23 0,0-23-1,9 13 0,-9-13 0,16 4 0,-16-4 0,23-3 1,-6 2 0,1-5 0,-1 0 1,1 2 1,-2-1 1,-16 5-1,19-6 0,-19 6 1,0 0-1,-27 15 0,1-5 1,-4 2-2,-10 2 1,-3-1-1,-1-7-3,5 10-6,-9-19-26,26 4-4,2-6 1,20 5-3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6:43.5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102 31 69,'-6'-15'36,"6"15"0,0 0 0,-7-17-21,7 17-6,0 0-1,11 26-2,-12-8-2,2 8-1,-5 1-2,0 5 0,-5 0-1,-4-6-3,-3 5-6,-12-18-29,16 2-1,-2-9-1,14-6-2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6:48.23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370 17 64,'0'0'35,"13"3"0,-13-3 2,0 0-29,-30 13-1,8 0-1,-8-6-1,-2 3-1,-10-4-1,3 1-2,-2-5 0,7-2-1,5 1-1,7-1-2,22 0-1,-20 3-1,20-3 0,16 9 0,2-2 0,-3-7 0,4 3 2,-3-5 0,-2 0 4,2 2 2,-16 0 1,19 0 1,-19 0 0,16 13 0,-16-13 1,10 37-1,-10-11 0,6 9-2,-3 3 2,-3 4-4,-5 0 2,5 0-2,-4-2 0,4-5-2,0-3-1,0-11-2,6 2-2,-6-23-1,20 18 0,-20-18-1,26-6 2,-26 6 2,26-14 3,-13 6 2,-13 8 2,15-10 2,-15 10 1,0 0-1,-18 12 0,5-1-1,-8-2-1,-3 4-1,-9-1-1,-2-2-1,-1-4-2,-3-8-3,13 14-16,-3-21-16,10 3-1,5-7 0,14 13-1</inkml:trace>
  <inkml:trace contextRef="#ctx0" brushRef="#br0" timeOffset="936">841 37 72,'-7'-24'37,"7"24"1,-8-15 0,8 15-29,-7 20-1,4 6-2,-4 8-1,4 11-1,-1 2 0,1 11-2,0 3 1,2 4-2,1-4 1,0 1-1,0-8 1,-3-8-2,1-1 1,-1-10-1,-1-4 1,2-10-1,0-3 0,2-18 0,0 15-2,0-15 0,0 0-1,4-13-6,12 11-14,-12-21-17,11 6 0,-8-12-1,7 4 0</inkml:trace>
  <inkml:trace contextRef="#ctx0" brushRef="#br0" timeOffset="1482">1154 212 76,'21'-7'37,"-21"7"-5,16 7 0,-16-7-23,0 0-2,-13 6 0,0 3-3,-13-3 0,-6 2-2,-7-3 1,-4-2-1,-5-3-1,2 2 0,2-2 0,7 2-2,6-1 0,7-4-4,24 3-3,-22 9-31,22-9 1,16 2-1,3 2 0</inkml:trace>
  <inkml:trace contextRef="#ctx0" brushRef="#br0" timeOffset="1903">1193 453 73,'0'0'37,"21"20"-1,-21-20 1,9 16-29,-22-12-1,-3 5-2,-14-3 0,-4 1-2,-9-4 0,-3 1-1,-5-1 0,2-2-2,4 1-1,0-8-9,19 7-27,-3-6-3,16 0 0,13 5 0</inkml:trace>
  <inkml:trace contextRef="#ctx0" brushRef="#br0" timeOffset="6318">1971 133 45,'0'0'34,"19"-7"3,-19 7-1,0 0-12,0 0-14,-13-6-3,-14 4-1,-2 5-2,-12-1-1,-2 1-1,-8 1 0,8-3-2,4 2 1,4-1 0,13-1-1,6-1 0,16 0 1,0 0-1,0 0 1,0 0-1,21 13 1,-21-13-1,18 19 1,-6-2 0,-8 4 1,1 5-1,-4 3 1,-1 5-1,0 2 1,-1 6-1,-2 0 1,1-1-2,1 1 1,-1-3-1,1-3 1,1-1-1,0-6 0,-2-5 0,2-3 0,-1-7-1,1-14 0,-3 16-1,3-16-4,-9-19-6,9 19-19,8-39-9,-1 13 0,-1-12 0</inkml:trace>
  <inkml:trace contextRef="#ctx0" brushRef="#br0" timeOffset="6755">1870 390 78,'0'0'37,"-19"0"-1,-10-1 1,8 8-33,-11-5 0,6 3-2,-5 3-1,2-6-5,15 11-20,-3-17-13,17 4 0,0 0-1,0 0 1</inkml:trace>
  <inkml:trace contextRef="#ctx0" brushRef="#br0" timeOffset="6989">1999 448 96,'0'0'38,"0"0"2,9 35-11,-17-15-22,7 12-2,-6 6 0,5 5-1,-6 2-2,5 1-1,-3-1 0,3-6 0,-1-4-2,2-9 1,2-7-3,0-19-3,3 20-12,-7-33-22,12-4 1,0-11-2,8-5 0</inkml:trace>
  <inkml:trace contextRef="#ctx0" brushRef="#br0" timeOffset="8268">2923 457 67,'11'0'37,"7"3"0,-18-3 1,13 3-28,-13-3-1,-22 1-2,-9-2-1,-5 5-2,-12-4 0,-5 3-2,-8-5 1,-1 2-1,-3 0-1,5-1 1,8 0-2,4 2 1,11-2 0,5 2-1,7 2 0,7-3 0,18 0-1,-16 4-1,16-4-2,0 0-3,0 0-7,0 0-25,0 0-1,13-19 1,-13 19-1</inkml:trace>
  <inkml:trace contextRef="#ctx0" brushRef="#br0" timeOffset="8627">2484 312 72,'0'0'36,"0"0"0,0 0 1,6 19-28,-21-12-1,2 13-2,-11-5-1,2 10-1,-6-2-1,-1-2-1,3 1 0,0-5-1,7-2 0,4-3-1,15-12 1,-19 11-1,19-11 0,0 0 1,0 0-1,19 12 0,-6-8 1,4 2-1,0 1-1,5 3 1,3-1 1,-4 1-1,1-3-1,-3 0 1,-2 1-2,-17-8-2,26 7-3,-27-20-16,1 13-17,14-15 2,-14 15-3,13-21 2</inkml:trace>
  <inkml:trace contextRef="#ctx0" brushRef="#br0" timeOffset="9158">2792 358 41,'0'0'34,"0"0"0,0 0 1,-19-10-18,19 10-3,0 0-5,19 6-3,-19-6 0,26 2-1,-8 0-1,9 6-1,2 2 2,6 4-3,-3 1 2,-2 4-2,-4 2 1,-7 2-2,-9 1 1,-13 0-2,-13 2 0,-10 2 0,-8-5 0,-10 3-2,2 3-4,-10-22-14,14 13-20,4-8 1,10-2-3,4-7 2</inkml:trace>
  <inkml:trace contextRef="#ctx0" brushRef="#br0" timeOffset="10109">3526 102 55,'13'-7'36,"2"7"1,-15 0-1,16 0-19,-16 0-9,0 0-1,-21-1-3,0 6-1,-7 0-1,-5 2-1,-2-3 0,2 2 0,2-4-1,5-1 1,9 1 0,17-2 0,0 0 0,0 0 1,0 0-1,17 17 0,-5-4 0,1 7 1,-4 6 0,-5 6-1,0 0 0,-4 7 0,0 1 2,2 2-3,-4 0 3,2-3-3,-1 2 2,-1-2-2,2-1 1,0-4-1,0 0 0,0-7 0,0-5 0,0-5 0,2-4-1,-2-13-1,0 0-1,0 0-3,0 0-5,-7-29-18,14 12-12,0-12 2,9 6-1</inkml:trace>
  <inkml:trace contextRef="#ctx0" brushRef="#br0" timeOffset="10515">3549 483 76,'13'-17'35,"-13"17"0,-15-3-5,-4-6-22,-2 12-3,-9 0-2,-2-2-4,2 11-14,-1-14-19,7 1-2,6-6-1,18 7 1</inkml:trace>
  <inkml:trace contextRef="#ctx0" brushRef="#br0" timeOffset="10920">3588 547 67,'0'0'36,"9"-18"0,6 14 1,-15 4-27,39-9-1,-19 8-1,8 11-1,-7-1-2,4 9-1,-12 3-1,0 8 0,-13 0-2,-9 2 0,-7 1 0,-3-3-1,-1-3 0,1-4 1,5-3-1,14-19 0,1 14 1,21-14-1,13-6 0,10-5 0,8-5-1,1-6-3,7 13-13,-12-18-23,1 7-1,-6-5 0,-5 2-2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7:14.22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37 57,'-13'-19'36,"13"19"-1,0 0 1,-21-18-23,31 33-3,-7 1-3,16 22-1,-2 3-2,10 11-1,0 2-1,2 5 0,-2-2-2,-2-9 0,-5-6-4,-8-20-2,1 0-8,-13-22-24,0 0 1,-3-39-2,4 11 2</inkml:trace>
  <inkml:trace contextRef="#ctx0" brushRef="#br0" timeOffset="187">203 97 68,'-3'-24'37,"3"24"-1,0 0 1,6 19-27,-16 3-3,4 19-1,-9-2-3,1 10 0,-5-4-1,0-4-2,3-3-2,2-13-3,10 2-8,4-27-25,0 0 2,0 0-2,33-11 1</inkml:trace>
  <inkml:trace contextRef="#ctx0" brushRef="#br0" timeOffset="390">272 171 83,'-17'-12'36,"4"24"0,-15 0-4,7 8-27,-13-1-4,-2-1-7,4 1-28,-1-9-1,7-3-2,3-10-1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7:15.3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310 17 77,'0'0'37,"0"0"-2,-33-21-7,20 26-20,-23-5-2,-2 7-2,-6 0-1,2 1-2,6 0-1,3-3-2,11-1 0,9-5 0,13 1 0,0 0 0,26-16 1,-6 8 2,-2 3 0,0 2 2,-18 3 1,22 19 0,-18 4 0,1 14 0,-10 8-1,2 13 1,-2 5-2,2 9 0,-3-2 0,6 0-1,-4-7-1,4-7 0,1-10-3,-1-13-2,12-6-9,-12-27-25,14 5 1,-2-27-1,5 0-1</inkml:trace>
  <inkml:trace contextRef="#ctx0" brushRef="#br0" timeOffset="374">251 299 78,'0'0'37,"-13"20"-1,6 2 0,15 18-30,-5-7-2,6 13 0,-1 3-2,7-5 0,1-1-2,2-14 1,3-11 0,-3-11-1,0-13 1,-3-10 0,-2-13 1,-3-12-1,-5-8 0,-7-3-1,-2 1 1,-5 1 0,-8 11-1,-2 11 0,-5 9 0,-6 13-4,8 29-9,-8-8-25,13 11 0,-1-2-1,14-1 0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7:16.20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-6 108 73,'4'-12'39,"-7"-6"-2,3 18 2,0 0-23,13 22-8,-17-1-1,7 22-2,-2 9-2,4 15 0,-2 7-1,2 8 0,4-2-1,0 0-1,0-9-1,-5-9-1,2-13-3,-12-27-5,12 0-20,-6-22-10,-10-30 1,-2-13-1</inkml:trace>
  <inkml:trace contextRef="#ctx0" brushRef="#br0" timeOffset="234">32 170 78,'5'-37'37,"10"12"0,-2-5-5,13 26-21,-4-3-3,10 21-2,-6 2-1,3 14-2,-8 6-1,-4 5 0,-10 1-1,-8-2-1,-9-2 0,-12-9-2,-3-2-2,-14-20-10,17 5-24,-13-21 0,13-2 0,1-11-2</inkml:trace>
  <inkml:trace contextRef="#ctx0" brushRef="#br0" timeOffset="531">279 117 87,'6'16'36,"7"9"1,-8-6-6,9 15-24,-10-2-3,5 5 0,-5-4-1,-1-4-2,-2-4 0,1-9-1,-2-16 0,0 0 1,-6-13-1,6-15 0,1-7 1,4-8-1,2-4 0,3 1 0,3 8 0,3 2-1,2 12-2,-8-1-7,10 15-27,-20 10 0,27-2 0,-27 2-1</inkml:trace>
  <inkml:trace contextRef="#ctx0" brushRef="#br0" timeOffset="812">526 74 80,'0'0'37,"-16"22"-2,13 2-3,-3-4-25,5 17-2,-4-1-1,7 7-1,1-6-1,4 2-1,5-9-1,7-6 0,-1-11 1,3-12-1,1-9 0,-3-11 0,-3-11 0,-3-7 0,-8-8 1,-6 0-1,-8 2 1,-2 4-1,-5 8 0,-6 2-1,0 16-3,-7-4-8,10 21-24,-3-5-1,22 1 0,-20 9-1</inkml:trace>
  <inkml:trace contextRef="#ctx0" brushRef="#br0" timeOffset="1155">660 143 78,'0'0'38,"0"0"-1,0 0 0,-5 36-29,5-12-3,6 12-1,-1-2-1,3 0-2,5-1 0,0-7 0,2-8-1,2-9 0,1-10 1,-1-12-1,-2-12 1,-5-9-1,-1-12 1,-3-2-1,-4-4 1,-3 4-2,0 5-1,-5 0-3,7 23-7,-8-2-26,7 22 1,0 0-2,16-1 1</inkml:trace>
  <inkml:trace contextRef="#ctx0" brushRef="#br0" timeOffset="1498">901 240 50,'19'4'33,"-6"-7"3,2-7-2,9 10-14,-6-20-9,14 12-2,-12-14-1,2 12-3,-5-8 0,-4 5-2,-8-3 0,-5 16-1,-13-20-1,-5 19-1,-6 6 1,2 7-1,-6 9 0,5 5 1,4 7-1,7 4 0,11 2 0,12-5 1,10-2-1,6-11 0,8-7-1,2-8-1,5-9-3,-13-20-14,6 3-20,-10-14 0,4-3-1,-8-6 0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7:21.77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301 81 58,'13'-12'36,"-10"-4"1,-3 16-1,-10-30-13,10 30-17,-41-6-1,8 11-1,-9-5-1,0 5-1,0-2-1,3 2 0,9-5 0,6 0-1,10 0 1,14 0 0,0 0 0,0 0 1,0 0-1,17 13 1,-11 0-1,1 10 1,-2 3 0,-4 7-1,-4 5 0,2 5 1,-4 3-1,1 4 0,0-1 0,-1 2 0,4-2 0,2-3 0,-1-5 0,3-4-1,0-6 0,0-10 0,1-1-1,-4-20-1,0 0-2,0 0-4,15-8-11,-12-17-22,11 8 2,-2-11-2,14 4 2</inkml:trace>
  <inkml:trace contextRef="#ctx0" brushRef="#br0" timeOffset="374">240 399 73,'-1'-13'36,"1"13"-1,-31-8 0,16 13-27,-13-3-4,-1 6 0,-1 1-4,-5-7-6,18 5-29,-5-7 0,22 0-2,-13-3 1</inkml:trace>
  <inkml:trace contextRef="#ctx0" brushRef="#br0" timeOffset="624">323 422 92,'0'0'39,"10"24"1,-29-11-2,23 17-30,-14-1-2,6 13-1,-3 1-2,5 4 0,-2-1-2,1 0 0,3-4-1,0-4 0,4-8-2,-2-11-2,5-3-4,-7-16-23,0-20-10,3-11 0,11-2 1</inkml:trace>
  <inkml:trace contextRef="#ctx0" brushRef="#br0" timeOffset="1092">1161 278 73,'17'-2'37,"-2"5"0,-15-3 1,0 0-28,0 0-2,-31 6-2,-6-5 0,-5 5-3,-10 1 1,-2 1-2,-1-1-1,3 3 1,7-6-2,9 2 0,8 0-1,7-2-1,21-4-2,-19 2-3,28 12-9,-9-14-24,20 2 2,-4-7-2,7 8 2</inkml:trace>
  <inkml:trace contextRef="#ctx0" brushRef="#br0" timeOffset="1372">1152 479 81,'0'0'38,"-3"16"1,-18-21-2,-1 11-29,-16-6-2,-1 7-1,-10-4-1,1 0-2,-2-1-1,6-1 0,5 1-3,6-7-2,14 7-5,-7-11-28,26 9-2,-4-20 0,4 20-1</inkml:trace>
  <inkml:trace contextRef="#ctx0" brushRef="#br0" timeOffset="1622">887 124 81,'-16'-11'39,"3"22"-2,-14 1 1,11 15-30,-12 1-2,2 8-1,-7-4-1,3 4-2,1 0-1,7-2 0,2-8 0,5-2-1,5-4 1,10-1-1,5 0 0,6-2 1,5-1-1,6 0 0,2 3 0,5-4 0,2 2 0,-1-4 0,5 0 0,-5-4-1,1-2-2,-10-10-4,11 12-17,-16-22-16,7 2 2,-7-10-3,2 1 2</inkml:trace>
  <inkml:trace contextRef="#ctx0" brushRef="#br0" timeOffset="2012">1204 100 79,'0'0'38,"-13"3"-1,13-3 0,0 18-30,22 4 0,-5 0-3,9 8 0,1 5-2,-1 4 0,-5 4-1,-8 2 0,-13-4 0,-8-1 0,-16-2-1,-10-6 0,-8 0-3,-10-14-4,14 6-24,-11-17-8,14 0 1,2-11-3</inkml:trace>
  <inkml:trace contextRef="#ctx0" brushRef="#br0" timeOffset="2620">2003 39 53,'19'-10'36,"-6"0"1,-13 10-1,-3-19-10,3 19-19,-39 1-2,2 5-1,-13-3-1,3 3-2,-4 0 1,8-2-1,8-1-1,12 1 2,10 2-1,13-6 1,4 16 0,6-3 0,-1 4-1,2 5 1,-5 1-1,1 6 1,-5 1-1,-2 8 0,-5 1 0,1 7 0,1 1 0,2 2 0,-4-1 0,5-1 0,0-3 0,0-4-1,0-6 1,0-5-1,0-9 0,0-6-1,0-14-2,0 0-2,0 0-4,0-26-20,11 7-11,0-15 0,12 2 0,-1-12 1</inkml:trace>
  <inkml:trace contextRef="#ctx0" brushRef="#br0" timeOffset="2995">1941 350 55,'2'-13'35,"-2"13"0,-26-7-1,2 14-9,-9-4-20,3 0-3,-9 4-1,0-8-11,10 9-25,5-6 0,11-1-1,13-1 0</inkml:trace>
  <inkml:trace contextRef="#ctx0" brushRef="#br0" timeOffset="3276">1956 576 66,'-12'-18'37,"12"18"-1,0 0 2,16-21-21,6 28-9,-8-6 0,11 11-2,-6 2-2,2 8-1,-5 1 0,-6 8-2,-7-2 0,-7 0 0,-12 0-1,-3 1 0,-1-7 0,-2 0 0,5-10 0,7 3 1,10-16-1,14 10 1,15-13-1,12-5 0,9 0 0,7-7-5,8 12-16,-12-21-20,7 11 2,-8-10-4,-9 2 2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7:34.8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61 0 85,'0'0'38,"3"18"0,4 9 1,-13-1-32,6 13-1,-9-2-3,3-3 0,-6 1-4,-6-12-4,14 6-25,4-29-9,-16 13 1,16-13-3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7:35.3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187 459 75,'0'0'36,"-8"-17"0,-5 11-6,-2 14-19,-10-7-4,7 14 0,-10-3-2,8 8-1,1-2-1,9 3-1,7-2 0,10 2-1,8 0 0,4-2-1,-1 1 1,0 1-1,-8 0 0,-6 0 0,-7-2 0,-8 1 0,-4-4 0,-5-3-1,0 1-1,-3-11-3,23-3-7,-28 3-26,28-3 0,5-39 0,9 11-1</inkml:trace>
  <inkml:trace contextRef="#ctx0" brushRef="#br0" timeOffset="312">255 6 76,'0'-21'38,"0"21"1,0 0-1,10 37-28,-11-3-2,2 22-3,-4 4 1,6 13-3,-7 5 0,4 4-2,-4-4 0,1-6 0,3-7-1,-3-8 0,1-10-1,-1-14 0,2-7-1,1-26 0,0 0 0,0 0-1,-4-18 1,4-11 0,5-1 0,1-8 0,6-2 2,2-1 0,5 6 2,6 2 0,-2 7 0,3 13 0,-5 5 0,1 14 0,-6 11 0,-3 16 0,-9 6-1,-4 7 0,0 3-1,-5-1 1,-1-1-2,-3-7 0,2-7-4,-6-20-4,17 5-22,-4-18-9,3-21 1,1-9-1</inkml:trace>
  <inkml:trace contextRef="#ctx0" brushRef="#br0" timeOffset="749">505 480 78,'-4'25'35,"2"2"0,-6 2 1,9 11-31,-5 0-1,7 4-1,0-7-1,7-2 0,3-9-1,4-6 0,3-14 0,5-11 1,-5-13 0,2-8 0,-8-12 0,-1-7 0,-5-4 0,-11 4-1,-6 0 0,-5 9-1,-11 8 0,-3 13-2,-2 15-2,-13-3-14,17 19-20,-3-1 0,14 5-1,15-20 1</inkml:trace>
  <inkml:trace contextRef="#ctx0" brushRef="#br0" timeOffset="1123">721 490 71,'-18'-3'37,"14"17"-1,4-14 1,-16 33-25,7-11-6,9 11-1,-4-3-2,7 4-1,1-1-1,6-4 0,6-1-1,2-10 0,3-11 0,5-8 0,-3-11 0,-1-7 1,-2-5-1,-2-3 1,-8 3 0,-2 7-1,-8 17 1,14-7 0,-14 7-1,17 34 1,-4-8-1,4-1 0,3 1 1,4-7-1,-3-10 0,-1-12 1,-6-16-1,-4-10 1,-7-10-1,-3-6 0,-5-3 0,-3 1-2,-1 6-2,-13-7-18,12 21-16,-3 2 0,6 9-2,-2 2 0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8:28.56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273-2 63,'0'0'34,"0"0"-3,-18 3-4,-8-7-21,4 9-2,-14-3 2,6 5-2,-7-3-2,7 2 0,2 0 1,11 1-1,1-4 0,16-3 0,-14 6 0,14-6-1,0 0 1,0 0 0,0 0-1,0 0 1,0 0-1,0 0 0,0 0-1,3 22 1,-3-3 0,2 9 0,1 5 1,0 11-1,0 5 1,0 8-1,-1-1 1,-1 2-1,0 0 0,2-2-1,-3-5 0,-1-6 1,1-4-1,0-8 0,0-2 0,0-9 0,1-2 0,1-7 1,-2-13-1,3 15 0,-3-15 1,0 0-1,13 1 1,-13-1 0,19-6-1,-6 2 0,3 1 0,-2-1 0,5 1 1,0 1-2,0-1 0,-4 2 0,1 2-3,-16-1-9,24-10-25,-22-4 0,-2 14-2,9-34 1</inkml:trace>
  <inkml:trace contextRef="#ctx0" brushRef="#br0" timeOffset="561">251 370 87,'-22'-15'35,"9"25"-1,-12-17-9,2 16-25,-1 2-3,-13-9-22,11 5-8,0-10-1,9 3-1</inkml:trace>
  <inkml:trace contextRef="#ctx0" brushRef="#br0" timeOffset="1029">352 345 68,'0'0'36,"0"0"-1,0 0 0,-6 17-27,24 14-2,-10 0-2,14 12-1,0 4-1,1 4-1,2-4-1,-4-4 0,-2-5-2,-6-13-3,8 7-13,-21-32-18,17 0 1,-17-25-2,6 2 2</inkml:trace>
  <inkml:trace contextRef="#ctx0" brushRef="#br0" timeOffset="1232">529 351 75,'0'0'36,"-13"1"-1,-3 9-2,10 22-27,-11 2-1,1 11-1,-7-3-1,1 6-1,0-4-2,0-10-4,9 8-7,-5-23-26,13 3 1,5-22-1,-6 16 0</inkml:trace>
  <inkml:trace contextRef="#ctx0" brushRef="#br0" timeOffset="1685">781 351 59,'0'0'33,"-9"-25"1,9 25-3,-21-3-22,8 19-3,-9 3-1,3 13-2,-6 4 0,7 11-1,-3 1-1,13 2-1,3-4 0,5-6 0,10-8-1,6-10 1,2-9-1,-1-16 1,0-12 0,1-9 1,-2-10-1,-2-8 1,-5-5 1,0 6 0,-5-2 1,3 9-1,-5 3 1,1 18 0,-3 13-1,0 0 1,1 32-2,3 2 1,-1 8-2,3 2 0,-2 8-2,1-6-4,14 6-27,-12-21-4,12-2 0,-19-29-2</inkml:trace>
  <inkml:trace contextRef="#ctx0" brushRef="#br0" timeOffset="2059">924 390 49,'0'0'34,"0"0"1,15 42-1,-14-8-10,8 15-21,-2 2-2,2 2 0,-5-4-2,-1-12-1,-1-8-1,-8-16 0,6-13-1,-12-14 2,8-13 0,0-9 2,4-8 2,4-1 2,3-2 0,6 8 0,0 1 1,8 15-1,-3 5 0,7 18-1,-5 12 0,4 14-2,-4 6 0,-3 9 0,-1 3-2,-4-2 0,-4 0-1,-5-11-2,0-3-1,-3-28-2,0 0 0,-14-8-1,14-9 2,-3-17 2,7-4 3,2-4 3,1-4 2,11 9 2,-8 1 2,9 15-1,-6 2-1,7 18-1,-4 8-1,3 12-1,-5 9-2,4 10 0,-5 4 0,0 3-2,-2 2-1,-6-11-3,8 9-24,-19-23-7,13-1 0,-7-21-2</inkml:trace>
  <inkml:trace contextRef="#ctx0" brushRef="#br0" timeOffset="2574">1520 397 56,'-6'-16'38,"6"16"-1,0 0 0,3 44-12,-3-10-21,2 17 0,-5 5-1,4 11-1,-2 3 0,1 3-1,-2-3 0,1-4-1,2-11 0,-2-8-2,1-5 0,-5-17-5,8 6-7,-3-31-24,0 0 1,-17-17-1,14-4 1</inkml:trace>
  <inkml:trace contextRef="#ctx0" brushRef="#br0" timeOffset="2823">1455 536 65,'8'-31'37,"10"17"-1,-7-7 1,13 14-24,-7-2-8,6 12-1,-5 3-2,-1 7 0,0 10-2,-2 7 1,-4 7-2,-5 1 1,-7 5-1,-12-4-2,-6 2-2,-22-19-25,9-1-6,-8-19 0,9-5-2</inkml:trace>
  <inkml:trace contextRef="#ctx0" brushRef="#br0" timeOffset="3260">1811 65 64,'0'0'37,"-6"-26"-1,6 26 1,3-13-28,-3 13-2,0 0-2,12 33-1,-12-2 0,0 10-2,-3 8 0,2 11 0,-7 6-1,8 2 0,-4 1 0,-5-7-2,9-5-1,-8-12-1,12 0-5,-17-26-29,22-1-1,-9-18 1,0 0-2</inkml:trace>
  <inkml:trace contextRef="#ctx0" brushRef="#br0" timeOffset="3588">1943 453 61,'3'13'35,"-3"-13"-1,17 4 1,6-1-25,-9-10-3,10 4 0,-6-9-2,3 1-1,-6-5-1,-2 0-1,-5 0-1,-3 1 0,-5 0 0,0 15-1,-20-16 0,4 19 0,-5 6 0,0 13 0,-1 7 0,0 9 0,8 9 0,5 4 0,9 0 0,10 0 0,9-6-1,10-12 1,6-8-1,4-13-2,13-5-3,-17-24-30,17-5 0,-13-22 0,2 2-3</inkml:trace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7:37.1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186 32 85,'-6'-15'36,"6"15"1,-13-18-6,17 31-22,-11 0 0,10 21-3,-7 7 0,5 13-3,-7 7 1,2 11-3,-5-1 2,0 3-2,1-3 1,-2-7-2,-2-4 0,3-8 0,5-12-1,-2-8-1,3-6-3,3-26-6,0 0-27,18-11-2,3-10 0,-3-13 0</inkml:trace>
  <inkml:trace contextRef="#ctx0" brushRef="#br0" timeOffset="250">290 409 64,'-23'-10'33,"-10"8"0,-8 8-2,-4 3-25,1-3-13,-2 5-23,13 5-1,8-6-2,25-10 1</inkml:trace>
  <inkml:trace contextRef="#ctx0" brushRef="#br0" timeOffset="437">402 117 65,'16'0'38,"-16"18"1,6 17 0,-11-5-15,2 32-18,-4 4 0,1 12-3,-4 3 0,1-2-1,2-8-2,1-10-1,1-11 0,0-16-1,2-14 0,3-20-1,0 0 1,-3-39-1,11 6 1,-3-8 1,9-8 0,4 5 1,3 1 1,5 6 0,1 10 1,1 14 0,-2 7 0,-1 15 0,-8 8 0,-4 13 0,-7 5-1,-3 6 0,-6 2 0,-6-3-2,1-3-1,-7-11-4,11 8-12,4-34-21,0 0 1,0 0-1,10-21 0</inkml:trace>
  <inkml:trace contextRef="#ctx0" brushRef="#br0" timeOffset="811">786 542 59,'7'-14'36,"-9"-3"1,2 17-1,-21-24-13,21 24-16,-35 13-2,14 3-1,-4 5-1,6 8-2,3 3-2,8-1-1,6 0 0,4-9 0,6-5 0,-8-17-1,25 6 1,-11-22 1,1-3 1,-1-10 1,-2-4 1,4-1 1,-7 1 1,4 8 0,-6 5 0,-7 20-1,19 0 0,-9 20 0,-3 8-1,2 11-1,0 2 0,-2 4-1,0-2-3,-2-10-2,9 5-17,-14-38-17,25 10 0,-11-30-1,8-6 1</inkml:trace>
  <inkml:trace contextRef="#ctx0" brushRef="#br0" timeOffset="1201">1005 93 85,'0'0'38,"0"0"-1,-3 16 2,2 4-31,11 18-2,-11 1 0,5 13-2,-7 0 1,7 8-4,-8-8 3,1 3-2,-1-1-1,2-1 0,1-5 0,1-1 0,0-8-1,3-6 1,1-4-1,2-6 1,3-4-1,-9-19-1,24 24-1,-9-19-1,4 3-4,-13-21-13,17 2-21,-9-15 1,9-1 0,-7-14-1</inkml:trace>
  <inkml:trace contextRef="#ctx0" brushRef="#br0" timeOffset="1482">1207 461 57,'-19'-19'33,"-7"9"-1,-7 3-3,-5 3-45,3 2-14,-13-5-2,8 4 0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7:48.7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262 4 63,'13'-3'36,"-13"3"1,0 0 0,0 0-18,-15 0-12,-19 2-1,1 5-1,-8-4-2,2 7 0,0 0-2,9-4 0,4 0-1,8-2 1,18-4-1,0 0 1,0 0-1,0 0 1,0 0 0,0 0 0,19-1 0,-19 1 0,0 0 0,16 20 1,-14-4-1,-1 7 0,1 5-1,-2 8 1,1 3 0,-1 6 0,0 3 0,-3 0-1,3-1 1,0-4 0,0-3-1,0-4 0,-3-6 0,3-6 0,0-7-1,0-17 0,3 22-3,-3-22-4,0 0-19,4-15-13,5 1 0,-5-9-1,10 2 2</inkml:trace>
  <inkml:trace contextRef="#ctx0" brushRef="#br0" timeOffset="421">206 295 74,'0'0'36,"-16"-8"0,-1 11 0,-9-3-27,2 8-5,-7-6-1,2 4-4,4 7-6,3-13-29,9 3 1,13-3-2,0 0 0</inkml:trace>
  <inkml:trace contextRef="#ctx0" brushRef="#br0" timeOffset="671">303 379 103,'0'0'39,"0"0"1,-9 27-11,1-8-22,3 16-2,-8 0 0,5 9-2,0-1 0,2 4-1,2-4-2,0-4 2,4-5-3,0-8 0,1-6-3,-1-20-6,16 9-28,-16-9-4,22-22 3,-12-4-4</inkml:trace>
  <inkml:trace contextRef="#ctx0" brushRef="#br0" timeOffset="2605">1123 322 55,'21'-1'36,"-8"-4"0,3 7 1,-8-15-19,5 17-7,-13-4-1,-17-1-2,-9-4-2,-5 8-1,-11-4-2,-8 1 0,-11 1-1,-3 2 0,1-1-1,5 5 0,4-1 0,8 4-1,10-1 0,8 4 0,12-3-2,16-10-2,-10 14-2,10-14-8,13-7-24,-13 7-3,21-17 2,-21 17-1</inkml:trace>
  <inkml:trace contextRef="#ctx0" brushRef="#br0" timeOffset="3027">854 225 67,'0'0'37,"-16"-4"-1,3 12 0,-6-6-24,4 15-4,-13-8-1,5 10-2,-7-5-1,3 5-1,3-7-1,2-4 0,3 0-1,5-2 0,1 1 0,13-7 0,0 0-1,0 0 0,0 0 1,10 17-1,6-11 0,1 1 0,4 2 0,2 3 0,1-2 0,-1 0-2,-1 2-1,-9-9-4,10 13-18,-23-16-14,21-11 1,-17-3-1,5 1 0</inkml:trace>
  <inkml:trace contextRef="#ctx0" brushRef="#br0" timeOffset="3541">1125 199 50,'0'0'35,"0"0"0,0 0 0,0 0-12,13 4-12,-13-4-2,30 22-2,-11-9-1,3 7-2,-1 1-1,0 6 0,-13 1-2,-8 1 1,-10 0-2,-14-3-1,-7 0-2,-8-11-5,7 5-26,-11-17-6,11 1 2,2-11-3</inkml:trace>
  <inkml:trace contextRef="#ctx0" brushRef="#br0" timeOffset="4103">1882 42 74,'0'0'37,"0"0"-1,0 0 0,-19 9-28,-12-8-3,0 6-1,-11-4 0,1 3-2,-1-3-1,6-2 0,6-1 0,9 3 0,21-3 1,0 0 0,-4 13-1,17-2 1,-13-11 0,22 27 0,-14-9 0,0 3 0,-7 4 0,-1 4-1,-4 3 1,-2 4-1,3 2 0,-6 3 1,5 1-1,4-1 0,-3-1-1,3-2 1,0-2 0,0-7-1,0-2 0,2-9-1,-1-5 0,-1-13-2,1 18-4,-1-18-11,6-18-22,-3 3 0,14 0 1,-4-13-2</inkml:trace>
  <inkml:trace contextRef="#ctx0" brushRef="#br0" timeOffset="4493">1837 282 83,'0'0'36,"-19"-19"-2,-1 26-7,-11-9-23,1 7-3,-1 6-9,1 0-26,8-3 1,8 1-2,14-9-1</inkml:trace>
  <inkml:trace contextRef="#ctx0" brushRef="#br0" timeOffset="4774">1873 427 68,'0'0'36,"0"0"0,-2-16-5,15 23-15,-13-7-7,31 0-1,-14 6-2,5 10-1,-5 0-2,-4 7-1,-8 2-1,-10 2 0,-3 1 0,-10 0-1,2-2 0,-3-4 0,4-2 1,7-1-1,10-6 1,14-4 0,13-2-1,13-6 0,7-1 0,6-6-5,6 8-17,-9-20-17,0 5-1,-12-6-2,-6-4 1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7:58.87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12 63,'13'-14'27,"-13"14"-26,0 0-1,17 3-30,-17-3-1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7:58.67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47 82,'0'0'39,"-10"-24"-1,10 24 1,0 0-31,4 24-1,-8-3-2,8 13-2,-5 4 0,2 5-1,-2-1-2,-1-4 1,2 1-2,-6-13-3,6-4-5,-14-19-28,14-3-2,-6-39 0,7 1-1</inkml:trace>
  <inkml:trace contextRef="#ctx0" brushRef="#br0" timeOffset="421">284 0 91,'-10'25'36,"-2"-12"0,5 9-9,-3-8-23,2 11-1,2-6 0,9 4-1,3 2 0,7 2-1,3-1 0,5 3 1,-6-3-2,-7 1 2,-8-6-1,-7-3-1,-12-5 0,-6-10-3,2 4-2,-14-16-22,16 3-10,5-7 0,16 13-1,-8-27 0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7:59.6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0 240 78,'0'0'38,"0"0"-1,0 0 2,0 0-30,4 17-1,2 11-2,-6 3-2,7 10-1,-2 4-1,2 4-1,-3 0 0,2-7-1,-2 0-2,-2-17-3,8 3-9,-10-28-25,0 0 1,16-18-2,0-1 1</inkml:trace>
  <inkml:trace contextRef="#ctx0" brushRef="#br0" timeOffset="218">176 257 78,'0'0'39,"0"0"-1,-16 19 1,3 0-30,10 27-3,-10-1-1,6 10-1,-4-2-2,0 0-2,3-6-3,-2-16-3,13 1-24,-3-32-9,0 0 1,0 0-2</inkml:trace>
  <inkml:trace contextRef="#ctx0" brushRef="#br0" timeOffset="561">455 321 77,'-4'-28'37,"4"28"0,-18-13 1,18 13-30,-30 12-2,16 12-1,-11 2-3,5 9 0,1 7-3,2-3-2,9 6 0,3-12-1,10 1-1,3-16 1,9 0-1,-1-18 2,6-5 0,-2-11 2,0-9 2,-1-6 1,-3-9 1,1 3 1,-8-1 1,7 6 0,-11-1 0,4 13-1,-9 4 0,0 16 0,-1 16-1,-2 10-1,-2 8-1,4 9 0,-2 4 0,3 2-2,4 1-2,-4-14-4,15 6-17,-15-42-15,24 17 1,-9-31-3,5-10 3</inkml:trace>
  <inkml:trace contextRef="#ctx0" brushRef="#br0" timeOffset="951">646 8 60,'-3'-19'39,"3"19"-2,0 0 3,1 34-14,-9-9-19,11 19-1,-8 4-2,4 14 0,-4 6-2,4 4-1,-2-1-1,0-5-1,2-7-1,-2-19-5,10 7-13,-5-31-20,-2-16 2,21-3-3,-5-15 3</inkml:trace>
  <inkml:trace contextRef="#ctx0" brushRef="#br0" timeOffset="1185">797 316 83,'0'0'39,"0"17"-2,3 17 2,-10-2-33,10 16 0,-7-3-3,1 2-2,4-1-5,-11-21-10,14-1-23,-4-24-1,2-17 0,-4-19 0</inkml:trace>
  <inkml:trace contextRef="#ctx0" brushRef="#br0" timeOffset="1341">809 87 93,'3'-39'36,"3"16"-1,-3 7-10,-3 16-27,0 0-31,13 15-1,-6 4-3,0-1 1</inkml:trace>
  <inkml:trace contextRef="#ctx0" brushRef="#br0" timeOffset="1513">1073 401 50,'18'4'37,"-18"-4"-1,14-3 1,-14 3-10,0 0-18,0 0-2,-10-14-2,10 14-2,-22 13-1,7 2 0,-3 4-2,1 7 0,4 8-2,-2-1 1,8 3-2,0-5 0,10 2-1,-3-10 0,13-1 0,0-8 2,4-9 0,3-6 2,2-11 1,1-7 1,-1-13 1,0-11 1,-5-14 0,5-11-1,-11-10 1,2 1 0,-6 1 0,2 9-1,-5 7-1,1 17 1,-7 18-1,2 25 0,-4 14-1,0 19 0,-1 15-1,0 12 0,-1 12 0,3 5 1,1 1-1,5-5 0,6-6 0,3-16 0,6-13-1,7-21-2,7-13-3,-11-35-17,18-3-17,-3-14 0,6-5-2,-5-11 1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8:03.8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141 38 76,'-8'-15'37,"8"15"-1,0 0 1,-21-24-28,21 24-2,0 0-1,6 27-2,-3-8 0,8 10-2,-1 3 0,5 7 0,2 2-1,1 3 1,1-5-2,-5-6 0,4-4-1,-6-10-3,-2 1-3,-10-20-22,0 0-10,0-30 0,0 12-1</inkml:trace>
  <inkml:trace contextRef="#ctx0" brushRef="#br0" timeOffset="234">241 8 79,'0'0'38,"0"0"0,3 16 1,-3-16-30,-16 38-3,-4-6-1,1 7-2,-8-3 0,0 5-2,-2-5-1,-1-6-2,6-2-3,-6-15-7,21 5-26,-4-15 0,13-3 0,0 0-2</inkml:trace>
  <inkml:trace contextRef="#ctx0" brushRef="#br0" timeOffset="499">342 154 89,'0'0'37,"2"-16"1,-2 16-1,-38 10-32,8-5-5,-8 7-5,-16-9-30,14 1-2,-1-7 0,8-3-3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8:08.31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274 25 93,'-6'-16'37,"-10"7"-2,2 18-6,-15-13-23,-2 9-2,-6-2-1,1 5 0,1-1-1,6-1-1,6-2 0,5-1-1,18-3 1,0 0 0,0 0 0,0 0 0,0 0 0,18 3 0,-18-3 0,11 19 1,-9 0-1,-2 4 0,-3 6 1,1 8-2,-1 1 1,1 4 0,-1 2 0,0-4 0,1 0-1,2-2 1,0-5-1,-3-2 1,5-9-1,-5-3 0,3-5-1,0-14-1,0 0-1,0 0-5,0 0-18,6-14-13,8 0-1,-4-12 0,12 9 0</inkml:trace>
  <inkml:trace contextRef="#ctx0" brushRef="#br0" timeOffset="390">213 261 86,'0'0'36,"-23"-4"0,8 8 0,-11-1-31,-1 1-3,-4 2-1,1-6-6,14 10-30,-6-11-1,22 1 0,-13 4-1</inkml:trace>
  <inkml:trace contextRef="#ctx0" brushRef="#br0" timeOffset="655">349 385 96,'0'0'39,"-4"19"0,-8-5 0,12 19-32,-9 0-2,4 14-1,-3-1-1,7 8-1,-3-1-1,4-4-1,1-5-1,-1-12-2,4 0-6,-4-32-23,0 0-8,-4-16-1,11-9 0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8:25.25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0 653 45,'0'0'33,"-5"15"0,5-15 1,8 20-18,-8-20-3,13 6-4,-13-6-3,28-3 0,-12-7-2,6-3-1,-5-12 0,5-2 0,-4-8-1,-5 2 1,-3-4-1,-3 3 0,-8 5 0,-2 10-1,3 19 1,-23-7-1,7 21 1,1 17-2,-1 10 1,3 6-1,4 6 1,5-1-1,1-2 0,7-5-2,8-5-2,-6-18-1,14-2-5,-20-20-21,26-7-9,-13-12 2,9 0-2</inkml:trace>
  <inkml:trace contextRef="#ctx0" brushRef="#br0" timeOffset="343">239 489 83,'0'0'37,"0"0"-1,1 23 0,7 7-30,-5-4-1,2 12-1,0-1-2,-4-2-1,2-4-1,-6-12-1,3-19 0,0 0 0,0 0 0,-14-18-1,11-8 1,6-7 1,1 0 0,9-2 1,5 4 0,6 3 2,-1 3-1,4 11 1,-1 3-1,0 16 1,-4 3 0,-5 14-1,-4 6 0,-5 7-1,-7 3-1,-1 3 0,-4-2 1,-5-4-3,2-5-2,-3-15-2,7 7-13,3-22-20,-6-17 1,6-14-2,9-1 1</inkml:trace>
  <inkml:trace contextRef="#ctx0" brushRef="#br0" timeOffset="874">685 38 51,'10'-27'37,"-10"27"0,9-14 0,-9 14-9,0 0-19,10 36-1,-16-9-2,5 15-1,-6 5-2,2 9 0,-3 4-1,2 4 0,3 5 0,-1-4-1,-1-5-1,1-2 1,-1-7-1,1-5 0,1-7 0,-1-8-1,2-9-1,0-7 0,2-15-2,0 0-5,0 0-21,13-15-9,0-2-1,-5-17 1</inkml:trace>
  <inkml:trace contextRef="#ctx0" brushRef="#br0" timeOffset="1154">838 458 52,'0'0'35,"-19"-19"-2,-4 16 1,-11-4-12,11 10-19,-19 4-3,-2-5-21,5 5-10,8-1-2,10-2-1,21-4-2</inkml:trace>
  <inkml:trace contextRef="#ctx0" brushRef="#br0" timeOffset="1622">1047 531 70,'0'0'36,"0"0"-3,0 0 4,-13-23-27,13 23-2,-20 0-1,7 9-3,-11 4 1,3 9-3,-3 6 0,3 4-2,2 6 0,1-3-3,9 3 1,5-8-1,10-7 0,-6-23 0,30 16 1,-12-19 0,4-11 1,0-8 1,-5-12 1,0-1 1,-4-6-1,-2 4 2,-6 2 0,0 7 0,-4 8-1,-1 20 1,0 0 0,8 13-1,-10 12 0,5 11-2,0 1 1,-2 4-2,4-2 0,-1-6-2,8-1-6,-12-32-19,14 19-11,-1-28 1,9-1-1</inkml:trace>
  <inkml:trace contextRef="#ctx0" brushRef="#br0" timeOffset="1997">1211 505 76,'-2'-19'38,"2"19"0,0 0 0,-5 28-29,-1-2-2,8 15-3,-5 0 0,1 3-5,2 6-5,-10-21-19,15 1-14,-5-30 2,0 0-2,4-22 2</inkml:trace>
  <inkml:trace contextRef="#ctx0" brushRef="#br0" timeOffset="2168">1181 215 67,'-6'-60'38,"8"16"-1,-7 10 2,5 34-14,0 0-19,9 21-3,-13 5-5,-5-4-12,10 15-24,-1-5 0,12-3 0,-2-11-3</inkml:trace>
  <inkml:trace contextRef="#ctx0" brushRef="#br0" timeOffset="2387">1390 124 86,'-6'-19'38,"6"19"0,0 0-1,16 19-29,-14 9-1,5 16-2,-5 7-2,2 6-1,-3 8 1,-1 5-2,-4-5 0,0-4-1,-1-4 1,0-8-2,0-8 1,-1-8-1,5-6-1,1-27-2,0 20-3,0-20-10,9-16-23,-6-5 2,13 2-2,-9-11 2</inkml:trace>
  <inkml:trace contextRef="#ctx0" brushRef="#br0" timeOffset="2746">1710 495 74,'0'0'35,"0"0"-1,-13 13 1,-4-1-28,5 10-4,-7 0 1,9 4-2,4-1 0,10 1-1,4-5 1,6-2-1,-2-2 0,-2-3 0,-10-14 0,-3 22 0,-11-11-1,-8-3 0,-4 3-1,-6-3-2,7 2-4,-13-15-28,18-2-1,-2-12 0,7 0-3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8:31.55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374 32 72,'0'0'37,"8"-24"-2,-8 24 2,-29-10-29,7 10-2,-13-1 0,0 7-2,-8-2-1,3 5 0,-2-3-2,10 1 0,3-1 0,11 1 1,5-3-1,13-4 0,0 0 0,4 19 1,-4-19-1,13 19 1,-4-4-1,-4-1 0,3 7 0,-7 4 0,2 2 0,-3 4-1,-4 1 1,1 3 0,-2-1-1,1 1 1,-2-3-1,3-2 0,-2-3 0,0-3 1,2-2-2,0-4 1,2-4 0,1-14 0,-1 19-1,1-19 0,0 0-2,0 0-2,0 0-5,0 0-24,0 0-6,5-27 1,11 15-1</inkml:trace>
  <inkml:trace contextRef="#ctx0" brushRef="#br0" timeOffset="421">239 329 73,'0'0'36,"-13"-16"-2,13 16 2,-26 2-28,4 11-3,-11-4 0,3 5-4,-2 2-2,-7-14-26,15 11-9,4-15 1,20 2-4</inkml:trace>
  <inkml:trace contextRef="#ctx0" brushRef="#br0" timeOffset="904">315 472 72,'-2'-13'37,"2"13"-1,0 0 1,6-19-27,15 24-2,-21-5-1,30 5-1,-15 1-2,5 9-1,-7-1 0,0 8-1,-9 3-1,-7 1 0,-8 2 0,-7 1-1,-6-3 1,1 1-1,-4-4 0,9-3 0,3-2 0,12-5 1,3-13-1,25 15 1,4-14-1,6-4 0,7-1-1,-2-8-3,10 17-10,-20-24-25,15 11-2,-9-6-1,4-2-1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8:45.099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243 47 71,'-10'-24'38,"10"24"-1,-23-22 1,10 25-30,-9 3-1,4 20 0,-7 1-2,5 17-1,-6 5-1,8 9 0,-4-1-2,8 7 1,-2-1-1,9 1 0,-1-5 0,8 0 0,0-1 0,8 1-1,4-1 1,2-1 0,9-1-1,-2 0 1,5-2-1,-2-5 0,2-4-1,-5-9 0,0-6-3,-8-20-5,10 6-23,-23-16-9,26-27 1,-19-7-3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8:44.18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279 169 59,'-6'-22'34,"6"22"-1,-11-32 0,11 18-21,-16-10-6,3 10 0,-9-4-1,5 8-1,-3 1 0,4 9-1,-2 3 0,7 9 0,-2 5-1,10 5 0,-2 4-1,4 4 1,-3 0-2,1 6 1,-2 2 1,5 2-1,-1 0 1,1 2-1,0 1 0,1 2 0,-1-2 1,5-2-2,-2-2 0,-2-2 0,-1-4 0,0-2 1,2-6-1,-4-7-1,2-3 0,0-15-1,0 13-3,-9-26-21,9 13-13,5-29 2,8 10-3,-9-12 3</inkml:trace>
  <inkml:trace contextRef="#ctx0" brushRef="#br0" timeOffset="390">282 408 77,'-22'1'34,"1"5"-2,-20-3 1,8 3-31,-6-1-3,-5-6-11,10 5-20,3-4 0,14 3-3,17-3 2</inkml:trace>
  <inkml:trace contextRef="#ctx0" brushRef="#br0" timeOffset="702">311 396 61,'-17'-15'36,"17"15"-1,-16 15 0,10 5-17,-6-1-13,8 13-1,0 0-1,4 8-1,0 0-1,8-5-1,5 0 0,5-9 1,2-7-1,3-9 0,-1-11 1,-2-12-1,-3-12 1,-4-4 0,-7-10 0,-6 1-1,-4-3 1,-6 8 0,-8 5-1,-1 9 0,-4 10-3,-3 4-5,26 5-28,-31 19 2,22-3-3,9-16 0</inkml:trace>
  <inkml:trace contextRef="#ctx0" brushRef="#br0" timeOffset="1076">515 480 90,'7'13'35,"-7"6"0,10 16-9,-11-3-21,9 6-2,-3-4-2,-3-1 0,0-7 0,-2-10-1,0-16 1,0 0-1,-19-22 1,15-5 0,-1-7 1,7-8-1,-1 0 1,4 0 0,2 1-1,7 12 1,1 3-2,1 7-1,3 10-5,-19 9-29,20-4-1,-20 4 0,27 17-3</inkml:trace>
  <inkml:trace contextRef="#ctx0" brushRef="#br0" timeOffset="1404">765 445 78,'0'0'35,"0"0"0,3 31 0,-8-11-30,10 12-1,-5 2-3,0 2 0,3-2-3,-5-8-1,1 0 0,1-26 0,-8 13 0,8-13 1,-8-32 1,5 6 1,0-5 2,6 2 1,0-9 1,7 11 1,-3 1 0,9 7 0,-3 6-1,7 13 0,-1 3-2,1 11 0,-4 6-2,0 4 0,-3 5-1,-4-2 0,-3 1-2,-6-6-1,-2-3 0,2-19-2,0 0 1,-17-3 0,17-12 2,-3-6 1,7-6 2,6 3 3,-1-5 2,8 8 0,-2-4 0,4 18 1,-5 0-2,8 14-1,-8 5 0,4 11-2,-5 6-1,0 5 0,-3 2-3,-10-5-5,14 5-28,-21-17 0,14-3-1,-7-16-1</inkml:trace>
  <inkml:trace contextRef="#ctx0" brushRef="#br0" timeOffset="1887">1135 441 60,'0'0'36,"-2"-15"0,7 29-2,-12-1-8,9 17-21,-4 4-3,2 8-1,0-3 0,1 0-1,5-5-1,1-8 0,5-8-1,1-16 1,4-7-1,-1-13 1,0-4 1,-3-11 0,-3-3 1,-2-2 1,-2 1 1,1 8-1,-7 3 1,5 10 0,-5 16-1,0 0 1,1 19-1,2 10-1,2 5 0,0 2-1,3 3-1,-4-2-2,9 8-9,-9-25-25,9-3 0,-13-17 0,28-17-2</inkml:trace>
  <inkml:trace contextRef="#ctx0" brushRef="#br0" timeOffset="2262">1383 0 94,'0'0'37,"-4"16"-1,13 13-7,-8 0-26,4 12 1,-5 4-1,4 3 0,-1 5-1,1 0-1,-1 0 1,0-1-1,1-2 1,-2-4-2,1-4 0,-3-4-2,0-1-1,-5-16-4,14 13-15,-9-34-15,0 13 0,0-13-1,10-22 1</inkml:trace>
  <inkml:trace contextRef="#ctx0" brushRef="#br0" timeOffset="2589">1696 405 79,'1'-13'36,"-5"-6"-1,4 19 0,-15-27-28,15 27-3,-21-1 0,5 14-1,-6 7-1,3 12-1,-2 11 0,5 3-1,3 5-1,8-3 0,2-7 0,6-8-1,6-9 1,6-20 0,0-8 0,3-18 1,-4-7 0,-2-9 0,-1-3 0,-1 0 0,-2 5 1,-4 8-1,-3 5 1,-1 23 1,0 0-1,5 13 1,-2 13-1,2 6 0,4 5 1,0 4-1,2-2-2,0-7 0,6 1-7,-10-20-28,12-4 0,-6-19-1,9-2-1</inkml:trace>
  <inkml:trace contextRef="#ctx0" brushRef="#br0" timeOffset="3120">2089 389 96,'0'0'37,"0"0"-2,-16-3-2,16 3-34,-19 19-8,-1-12-26,13 6-1,-6 0 1,10 5-4</inkml:trace>
  <inkml:trace contextRef="#ctx0" brushRef="#br0" timeOffset="3276">2070 635 97,'-9'13'36,"-8"-10"1,4 10-11,3 0-32,-6-10-28,16-3 0,0 0-2,0 0-4</inkml:trace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8:48.9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246 39 63,'13'-8'36,"-9"-5"-1,-4 13 2,-3-18-26,3 18-2,-30-1-3,5 7-1,-9-5-1,-1 5-2,-3 0 0,8 1-1,1-4 0,6 3-1,7-5 1,16-1-1,0 0 1,0 0 0,0 0 0,17 13 1,-17-13-1,19 23 1,-10-4-1,-3 10 0,-5 3 1,0 9-1,-2 1 0,1 3 0,-3-1 0,2-2-1,-5-4 0,4-5 1,1-5-1,-2-5 1,3-4-1,-4-5-1,4-14 0,0 0-2,0 0-1,0 0-8,0-14-27,3-10-1,10 8 0,-5-11-1</inkml:trace>
  <inkml:trace contextRef="#ctx0" brushRef="#br0" timeOffset="390">213 279 67,'-3'-23'37,"3"23"0,-29-6 1,29 6-22,-36 6-12,10 3-2,-2 2-4,1-11-9,8 16-24,3-12-1,16-4-3,-6 14 2</inkml:trace>
  <inkml:trace contextRef="#ctx0" brushRef="#br0" timeOffset="639">296 372 88,'0'0'40,"0"0"-1,-14 23 0,11 5-31,-4 1-3,4 12 0,-4 1-2,5 3-1,-2-2-1,1-1 0,2-7-1,-2-7-1,4-5-2,-1-23-3,5 22-20,-5-22-14,7-22 0,-3-3-2,12-6 1</inkml:trace>
  <inkml:trace contextRef="#ctx0" brushRef="#br0" timeOffset="1466">605 190 38,'-18'-2'33,"18"2"1,-14-3 2,10-12-14,4 15-7,0 0-4,0 0-3,0 0-1,0 0-1,13-1-2,7 1 0,1-2-1,16 4 0,3-2-1,11 3 0,4-3-1,3 2 1,-3 3-1,-3-2 0,-9 0 0,-8 0-1,-11 2-1,-10-2-1,-14-3-2,0 0-9,0 0-26,-29 10-2,14 1 0,-7-10 0</inkml:trace>
  <inkml:trace contextRef="#ctx0" brushRef="#br0" timeOffset="1888">632 320 53,'-13'7'36,"13"-7"-2,0 0 3,0 0-22,0 0-5,26 12 0,-26-12-3,36 4-1,-7-1-1,12 6-1,1-2-1,8 4 0,1-2-1,-3 1-1,-8-4 0,-6-3-1,-10 1-2,-24-4-4,19 2-11,-32-15-22,13 13-1,-25-22-1,25 22 1</inkml:trace>
  <inkml:trace contextRef="#ctx0" brushRef="#br0" timeOffset="2262">880 36 51,'0'0'35,"0"0"-1,7 16-2,-7-16-11,26 15-12,-26-15-2,35 17 0,-14-8-2,11 9 1,1-5-2,2 6 0,-4 1 0,-1 7-1,-8 2-1,-9 6-1,-13 3 0,-9 1 0,-16 3-1,-8 2 0,-6-3-1,-4-6 0,-1-2-3,-1-18-7,19 5-27,-4-17-3,17 1 1,4-17-1</inkml:trace>
  <inkml:trace contextRef="#ctx0" brushRef="#br0" timeOffset="2902">1781 39 64,'13'-7'37,"-13"7"-1,0 0 2,-9-17-21,-5 24-11,-19-6-1,-6 8-1,-2-2-1,-1 2-2,3-3 1,9 1-1,4-4 1,8 1 0,18-4-1,0 0 1,0 0-1,5 15 1,-5-15-1,13 20 0,-9-2 0,-1 5-1,-2 5 1,-1 5 0,0 3 0,0 5-1,-4-2 1,4 2-1,-3-2 0,3-3 1,-3-4-1,0-6 0,2-4 0,-5-7-1,5-2-1,1-13-2,0 0-5,-22-6-23,22 6-9,13-28 2,4 12-2</inkml:trace>
  <inkml:trace contextRef="#ctx0" brushRef="#br0" timeOffset="3276">1717 283 58,'0'0'35,"-26"-14"-2,0 8 0,-6 13-18,-1-7-14,-7-1-23,9 4-9,10 1-2,8-2-2,13-2 1</inkml:trace>
  <inkml:trace contextRef="#ctx0" brushRef="#br0" timeOffset="3604">1759 389 73,'0'0'37,"0"0"-1,22-10 2,-22 10-28,39 0-2,-16-1-1,8 10-1,-7 1-2,2 3-1,-7 3-1,-6 6 0,-13-1 0,-10 4-2,-12 3 0,-4-4 0,-3 2 0,0 1 0,5-6 0,5-5 0,12 0 0,7-16 0,21 16 1,5-14-1,9-4 0,3-5-2,5 1-4,-15-17-18,8 9-16,-10-8 0,0 6-1,-10-9-1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8:56.7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133 31 50,'2'-17'36,"-2"17"-1,0 0 0,7-16-11,7 20-14,-14-4-1,13-1-2,-13 1-1,21 6 0,-7 4-2,9 6-1,0 5 0,9 5-1,-4 2 0,1 5 0,-3 3-1,-3 5 0,-6 4 1,-8 4-2,-6 3 0,-8 7 0,-6 4 1,-4 5-2,-9 0 1,-4-2 0,-8-5-1,0-6 0,-7-5-2,-8-19-4,16 6-21,-10-31-13,11-6-1,2-17-1,10-11 0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9:00.32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77 420 83,'-11'-28'39,"11"28"0,0 0-1,0 0-29,-14 21-2,15 6-1,-5 4-1,4 11-2,0 4-1,-1 7 0,-1-1-2,2-4 0,-1-6-1,-4-14-3,4-7-3,-17-34-19,18 13-14,-17-46 0,14 7 0,0-22 0</inkml:trace>
  <inkml:trace contextRef="#ctx0" brushRef="#br0" timeOffset="202">56 131 74,'9'-49'37,"-3"7"-1,1 18 1,-2 7-24,-5 17-9,4 17-5,-4-17-15,-7 25-20,10-5 0,5 8-1,-2-3 0</inkml:trace>
  <inkml:trace contextRef="#ctx0" brushRef="#br0" timeOffset="421">446 164 99,'-9'-37'37,"5"11"3,-14-8-11,12 21-23,-14 0 1,5 19-3,-2 3 0,1 14-1,3 9-1,4 7-1,2 3 0,5 3 0,-1 3 0,3 1-1,3-1 1,0-1-1,-3 1 0,0-2 0,0-4 0,-3 2 0,3 1 0,0-6 1,-1-4-1,-1 0 0,1-5 0,-1-4 0,2-5-1,0-21-3,-3 20-2,-5-35-12,8 15-23,7-30 2,3 10-1,-3-15 0</inkml:trace>
  <inkml:trace contextRef="#ctx0" brushRef="#br0" timeOffset="748">420 509 72,'-25'-16'33,"4"11"-3,-3 1 0,-6 0-38,4 2-22,3 2 0,2-4-2,21 4 0</inkml:trace>
  <inkml:trace contextRef="#ctx0" brushRef="#br0" timeOffset="967">717 164 82,'5'-21'39,"-14"-5"-2,0 10 1,-22-11-30,14 22-2,-14-3-1,4 14-1,-4 4-1,5 12 0,2 6-2,10 8 1,5 5-1,9 4 1,1 1-1,7-1-1,-2-3 1,4 0-1,-4-7 1,-2 0-1,-1-4 1,-3-1-1,0-2 0,-2-2 0,1-2 1,-2 0-1,0 0 0,0-5 0,0 0-1,-1-6-1,4 0-2,0-13-6,0 0-20,0 0-10,17-3 0,-8-13 0</inkml:trace>
  <inkml:trace contextRef="#ctx0" brushRef="#br0" timeOffset="1310">669 464 71,'0'0'34,"-31"-14"-1,2 19-1,-12-4-46,2 8-16,0-2-2,-1-5-1,10-2-1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9:03.66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244 111 70,'6'-16'36,"-9"-7"0,5 7 2,-18-11-28,16 27-2,-21-26 0,8 23-2,-7 3-1,3 9-1,-3 4-2,2 3 1,0 3-2,3 1 1,2 2-1,3 4 1,2 0-1,5 3 0,0 3-1,5 2 1,1 1 0,-2 4-1,4 0 0,-2-1 0,-3 0 1,0 1-1,-2-3 0,1 1 0,-4-5 0,5-3 1,-4-3-1,1 0-1,1-3 1,0-2 0,0-5 0,-2-3-1,1 0-2,3-13-2,0 0-7,-22-3-25,22 3-4,0-37 2,7 16-2</inkml:trace>
  <inkml:trace contextRef="#ctx0" brushRef="#br0" timeOffset="390">168 359 75,'0'0'33,"-25"-7"1,4 11-1,2 2-30,-6 1-4,-6-4-21,9 2-8,9-2-3,13-3 0,-13 5-1</inkml:trace>
  <inkml:trace contextRef="#ctx0" brushRef="#br0" timeOffset="608">155 445 82,'-3'25'36,"-6"-4"-1,9 10 0,-4-3-29,8 9-2,1-9-2,8 2 0,0-5-1,5-5 0,-1-5 0,7-11 1,0-8 0,-2-9 0,-4-9 0,-5-5 0,-3-10 0,-7 2 0,-3-1-1,-9 7 0,-5 3-1,-7 7 0,-5 10-1,-2 2-4,8 24-15,-4-15-19,8 11 2,2-7-3,14-6 2</inkml:trace>
  <inkml:trace contextRef="#ctx0" brushRef="#br0" timeOffset="920">342 506 57,'12'28'36,"-6"-7"-1,5 10 1,-6-17-15,8 11-15,-12-12 0,-1-13-1,0 0-1,0 0-2,-1-17 0,-4-8-1,5-10 0,5-3 0,-1-1 0,9 0 1,5 6-3,2 1 0,4 13-4,-13-7-19,13 18-12,-5-3-2,3 6-1,-8-3 0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9:05.0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200 380 87,'0'0'37,"-28"-26"-1,28 26 2,-28-3-32,8 16-1,-7 3 0,2 12-3,1 5-1,4 5-1,5 1 0,7-3-2,5 0 1,7-12 0,5-3-1,-9-21 1,30 10-1,-10-19 1,-1-10 1,1-5 0,-3-9-1,-2-4 3,-2 0-1,-2 1 1,-5 7-1,1 4 2,-3 12-1,-4 13 0,0 0 1,16 38-2,-10-6 0,3 8-1,-2 3 1,0-1-2,2 2-1,-2-15-3,3 7-10,-10-36-24,16 17 1,-16-17 0,23-27-3</inkml:trace>
  <inkml:trace contextRef="#ctx0" brushRef="#br0" timeOffset="405">416 29 92,'5'-16'39,"-10"-1"-2,20 20 0,-15-3-29,2 35-2,-2 2-2,5 12-1,-5 5-1,3 9-1,0 5-1,-2-4-1,2-1-1,-5-11-2,8-4-6,-16-18-28,22-4-2,-12-26 2,26 3-3</inkml:trace>
  <inkml:trace contextRef="#ctx0" brushRef="#br0" timeOffset="624">684 142 94,'0'0'37,"8"22"0,-16 1 1,8 30-32,-9 4-1,6 8-2,-4-3-1,1-5-3,5-4-5,-15-20-23,19-3-10,-3-30 0,9 17-2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9:06.84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71 416 70,'-13'-17'36,"13"17"1,-19-26 1,19 26-24,0 0-4,-4 13-2,-3 3-2,7 14-3,-4 4 0,4 6-2,-2 2 0,1-1-2,1-4-2,-6-13-4,6 2-8,0-26-23,0 0-1,-16-34 1,17 5-1</inkml:trace>
  <inkml:trace contextRef="#ctx0" brushRef="#br0" timeOffset="203">22 159 86,'4'-39'35,"-4"7"0,0 32-4,0 0-25,0 0-5,9 24-3,-18 2-32,12 8 0,-1-2-1,6 4-1</inkml:trace>
  <inkml:trace contextRef="#ctx0" brushRef="#br0" timeOffset="375">191 457 57,'5'20'35,"-1"9"0,0-1-1,6 14-10,-5-10-20,2 1-1,-7-7-1,0-4-2,0-22 0,-6 16-1,6-16 1,-10-16-1,7-3 1,3-9 0,2-2 0,3-3 0,4-2 1,7 3 1,1 2 0,5 8 1,-2 5 0,3 15 0,-1 4 1,-3 15-2,-2 6 0,-1 9 0,-7 4-1,-1 6-1,-3-1 0,-5-5-2,0 2-3,-9-23-9,11 3-24,-2-18 1,0 0-3,-5-25 2</inkml:trace>
  <inkml:trace contextRef="#ctx0" brushRef="#br0" timeOffset="749">579 5 80,'8'-16'38,"-8"16"0,0 0 0,12 23-28,-2 21-3,-11-1-1,4 14-1,-6 1-1,1 4-2,-1 0 0,-1-1-1,-2-6-1,2-3 0,1-5 0,0-5-1,3-6-1,-1-9-3,5 1-5,-4-28-22,4 16-8,-4-16 2,26-19-3</inkml:trace>
  <inkml:trace contextRef="#ctx0" brushRef="#br0" timeOffset="983">723 374 56,'-16'-10'30,"-5"6"-1,-11 8-4,-1 8-51,1-11 0,10 5-3,-4-7 1</inkml:trace>
  <inkml:trace contextRef="#ctx0" brushRef="#br0" timeOffset="1264">725 476 55,'0'19'35,"0"-19"-3,16 11-3,-16-11-9,36-7-11,-23-7-1,9 0-2,-7-6 0,0 0-3,-6-3 1,-4 1-2,-6 2 1,-6 7-2,-5 8 0,-5 11 1,-3 7-1,2 12-1,1 10 1,2 7-1,4 5 1,6 1-2,10 1 0,1-5-3,11 1-3,-6-22-16,11 3-16,1-20 2,11 1-2,-8-19 1</inkml:trace>
  <inkml:trace contextRef="#ctx0" brushRef="#br0" timeOffset="1529">1041 544 44,'0'-15'35,"0"15"0,0 0 1,8 37-11,-11-20-14,11 18-6,-12-5 0,8 2-2,-8-6 0,4-10-2,0-16 0,0 0 0,-17-16 0,12-13 0,1-4-1,8-6 1,1-2 0,8 4-1,4 3 0,3 5-1,1 12-4,-7-1-14,8 18-17,-8-1-1,6 7 0,-7-6-1</inkml:trace>
  <inkml:trace contextRef="#ctx0" brushRef="#br0" timeOffset="1810">1287 401 79,'0'0'37,"16"17"1,-17 8 1,4 14-29,-8 7-3,5 18-1,-4 7-3,1 10 0,-1 6-1,1-2-2,1-4 0,2-8 0,0-7-3,-4-15-1,5-3-7,-15-24-28,18-9 1,-4-15-1,-6-21 0</inkml:trace>
  <inkml:trace contextRef="#ctx0" brushRef="#br0" timeOffset="2044">1325 584 88,'19'-31'37,"8"16"0,-10-4-2,14 29-29,-14 5-1,-1 15-3,-10 8 0,-6 7-2,-9 4 0,-10-1-1,-10-2-3,-14-26-11,0 1-22,-9-23 0,1-5-2,-3-19 0</inkml:trace>
  <inkml:trace contextRef="#ctx0" brushRef="#br0" timeOffset="2730">1623 554 76,'-5'16'35,"5"10"1,-8-3 0,19 12-31,-14-9 0,12 6-1,-9-8-1,3-3 0,-3-21-1,0 0 0,0 0-1,-9-21 1,5-6-2,1-6 1,3-1-1,0 0-1,7 6-3,-4-4-6,16 15-26,-9-2-1,7 10 1,-17 9-3</inkml:trace>
  <inkml:trace contextRef="#ctx0" brushRef="#br0" timeOffset="2996">1740 545 74,'14'5'36,"8"3"0,-3-12 0,12 7-28,-10-10-1,6 2-1,-10-8-3,-1 5 1,-8-8-2,-7 3 0,-1 13-1,-17-13 0,-2 16-1,-1 4-1,-5 7 1,-1 7 0,1 6 0,4 6-1,5 5 1,4 3-1,8-4 1,7-1-1,7-1-1,3-10-2,13 5-5,-9-21-27,18 0-1,0-18 0,8-4-2</inkml:trace>
  <inkml:trace contextRef="#ctx0" brushRef="#br0" timeOffset="3323">2130 67 51,'0'-33'38,"7"16"0,-10-2-1,3 19-8,0 0-20,0 22-1,-8-3-2,6 17-2,-1 7-1,-1 12-1,1 5 0,-1 5-1,4 4 0,0 2-1,0-4 0,0-6 0,1-5 0,1-5 0,1-9-1,-2-3 0,-1-9-4,-1-15-3,9 4-19,-8-19-13,0 0 1,9-31-1,2 9 0</inkml:trace>
  <inkml:trace contextRef="#ctx0" brushRef="#br0" timeOffset="3588">2231 479 43,'-19'-13'31,"1"16"2,-11 1-3,-6 8-11,0-4-34,-5-6-13,1-5-2,10 0-2,4-4 1</inkml:trace>
  <inkml:trace contextRef="#ctx0" brushRef="#br0" timeOffset="3916">2357 528 85,'-16'-17'36,"16"17"1,-22-9-8,22 9-24,-20 26 0,1 0-2,-4 3 0,4 7-3,-1 2 0,3 1-2,8-1 0,3-9-1,11-6 1,-5-23-1,23 16 0,-6-24 2,5-5 0,0-8 1,-2-10 2,-1-2 0,-3-3 0,-1 4 2,-6 1 0,1 10 0,-5 3 0,-5 18-2,0 0 1,11 29-1,-8 5-1,-2 5-1,2 6 0,-1 1-2,2-1-3,-7-19-7,16 0-26,-13-26 0,22 7-1,-9-27 0</inkml:trace>
  <inkml:trace contextRef="#ctx0" brushRef="#br0" timeOffset="4306">2594 80 81,'-3'-15'39,"3"15"-1,-3 29 1,5 4-32,-7 4 0,5 17-2,-5 0-1,3 12-2,-4-1 0,4 1-2,-1-6 1,0-5-1,-2-4 1,4-5-2,-2-5 1,2-11-2,2-1-2,-5-16-4,15 6-23,-11-19-8,13-3-1,-5-13 0</inkml:trace>
  <inkml:trace contextRef="#ctx0" brushRef="#br0" timeOffset="4540">2663 550 66,'-13'-18'33,"-2"7"-2,-11 19-9,2-13-21,-6 10-29,4-2-1,10 3-2,16-6 1</inkml:trace>
  <inkml:trace contextRef="#ctx0" brushRef="#br0" timeOffset="4712">2720 453 81,'9'29'39,"-9"2"-2,8 19 1,-6-5-31,6 13-1,-9-8-3,2-3-3,-2-5-4,-12-28-11,13-14-23,0 0 1,-12-17-2,5-27 1</inkml:trace>
  <inkml:trace contextRef="#ctx0" brushRef="#br0" timeOffset="4852">2711 231 83,'-1'-46'35,"4"17"-2,-3 13-8,0 16-36,0 0-20,11 17-1,-4 8-3,4 5-1</inkml:trace>
  <inkml:trace contextRef="#ctx0" brushRef="#br0" timeOffset="5024">2867 597 83,'-11'32'37,"4"7"-2,-9-13-3,19 15-28,-6-9-1,11 0 1,2-8-3,6-9 1,6-8-2,3-10 1,-1-8-1,1-13 0,-4-2 1,-5-10-1,-8-6-1,-10 3 2,-9 4-1,-11 3 1,-4 8-2,-9 5-1,5 16-6,-11 2-29,15 9 2,9-3-3,17-5 0</inkml:trace>
  <inkml:trace contextRef="#ctx0" brushRef="#br0" timeOffset="5305">3074 616 76,'4'21'37,"7"9"-2,-19-8 0,20 8-29,-12-7-3,3-2 0,-3-21-2,-7 14-1,7-14-1,-12-17 0,8-4 0,2-3 0,5-4 1,3-2 0,7 1 1,4 1 1,5 5 0,4 10 1,0 2-1,0 11 1,-4 2-1,-4 12 0,-5 6 0,-1 3-2,-8 6 1,-4 3-1,-3 0 0,-2-3-2,-1 1-2,-10-18-13,10 6-21,6-18 1,0 0-2,0-14 1</inkml:trace>
  <inkml:trace contextRef="#ctx0" brushRef="#br0" timeOffset="5663">3457 521 69,'0'0'37,"5"-21"1,-5 21-2,-13 15-25,11 4-7,-9 1 0,9 9-2,4 1 0,6 5-1,5-2-1,5 4 1,8-4-1,-6-3 0,-3 2 0,-11-1 1,-13-5-2,-15-6 0,-8 5-5,-24-17-25,12 2-6,-3-10 0,6-5-2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9:15.78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391 1 72,'3'-14'38,"-3"14"-1,0 0 1,-23 9-29,-4-3-4,-5 9 0,-10-1-1,1 1-2,-1-2-1,6 1 0,4-5-2,12-3 1,20-6-1,0 0 1,0 0 0,18 3 0,2-8 0,3 2 1,-2 0 0,-3 3 1,-3 5-1,-15-5 1,15 27 0,-13-5-1,-7 10 1,-1 5-1,-3 8 0,1 2-1,-1-1 1,5-1-1,-1-2 0,2-2 0,8-7-2,-5-7 0,6-6-1,-6-21-2,12 26-1,-12-26 0,18 6 0,-18-6 0,23-6 2,-23 6 2,24-6 2,-24 6 2,21-2 2,-21 2 1,0 0 0,0 0-1,-17 8 0,-1-2-1,-6-3-1,-6 3-1,-6-2 0,-2-1-1,2 3-4,-10-15-14,21 11-20,1-13-1,24 11-2,-5-18 1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9:19.21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95 4 48,'-4'-14'39,"4"14"-2,0 0 2,0 0-11,0 0-19,19 21-3,-19-7 0,4 14-2,-4-1-1,-4-1-1,-5 7-1,-4-7-2,-5 0-3,-7-20-15,10 9-21,-2-12 1,17-3-2,-13-4-1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9:24.67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288 123 79,'9'-19'37,"-9"19"-1,-13-13-9,13 13-20,-35 7-2,8 5-1,-12-3-1,4 4-1,0-2-1,4 1-1,7-3 0,8-3 0,16-6-1,0 0 1,13-6 0,5-3-1,1 2 1,3-2 1,-2 0-1,-2 3 1,-3 6 1,-15 0-1,11 21 1,-9-1 0,-7 8 0,1 8 0,-3 4-1,2 6 1,1 4-1,1-2 0,3-2-1,4-3 0,1-7 0,-1-8-2,4-5-1,-1-10 0,-7-13-1,20 9 0,-6-11 0,-1-3 0,3-1 1,0 1 2,-1 1 2,-2 2 0,-13 2 1,0 0 0,0 0 1,-10 12 0,-15-7-1,-6 2-1,-6-3 0,-2 1-1,-1-4-1,4-4-2,9 9-7,-4-16-27,31 10 0,-11-21-1,11 21 0</inkml:trace>
  <inkml:trace contextRef="#ctx0" brushRef="#br0" timeOffset="780">776 88 72,'-2'-23'37,"-9"-3"1,11 8 0,-11-4-28,11 22-2,0 0-2,-13 6-1,7 16-2,5 14 0,-6 11-1,5 14-1,-1 7 0,2 7 0,-2 0 0,3-2 0,-3 0-1,1-7-1,2-14 2,-2-5-1,-1-12 0,1-6-1,2-7 1,-1-9-2,1-13-1,0 0-1,0 0-7,-5-32-25,18 16-4,-8-15 1,10 9-2</inkml:trace>
  <inkml:trace contextRef="#ctx0" brushRef="#br0" timeOffset="1294">1097 191 74,'3'-13'36,"-3"13"1,0 0-6,-27-1-21,11 8-4,-13-4-1,1 3-1,-12 0-1,1 4-1,-4-1-2,2-1 0,6 3-3,5-4-1,9 9-7,-7-10-26,28-6 0,0 0-1,0 0 1</inkml:trace>
  <inkml:trace contextRef="#ctx0" brushRef="#br0" timeOffset="1560">1083 391 87,'0'0'37,"-11"14"0,-13-18-8,2 16-23,-16-6-1,-1 5 0,-10-3-3,1 2-3,3 4-4,-10-14-26,28 10-6,0-10-2,27 0-1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9:27.51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258 40 56,'0'0'37,"13"-22"0,-13 22 0,-13-18-15,0 23-16,-15-4-2,-1 9 0,-6-1-1,1 4-1,-1-3-1,4-1 0,8-3 0,7-3-1,16-3 1,-14 4 0,14-4 0,0 0 0,0 0 0,13-3 0,-13 3 0,13 5 0,-13-5 1,10 17-1,-6-1 0,1 7 0,-1 5 0,-3 10-1,2 4 1,-1 5 0,-2-2-1,-2 1 1,-1-1-1,3-1 1,-2-5-1,0-5 0,2-2 0,-3-9 0,3-1 0,0-6-2,3-3-1,-3-13-3,0 0-9,0 0-26,13-9 2,-4-14-2,8 1 2</inkml:trace>
  <inkml:trace contextRef="#ctx0" brushRef="#br0" timeOffset="405">259 332 81,'-10'-19'37,"10"19"-2,-35 9-5,14 4-26,-8-4-1,2 2-3,4 2-4,-10-13-31,20 6 1,-2-9-3,15 3 1</inkml:trace>
  <inkml:trace contextRef="#ctx0" brushRef="#br0" timeOffset="655">393 467 63,'0'0'39,"0"0"1,1 13-1,-1 16-17,-13-5-15,9 12-2,-5 8 1,6 5-4,-1 2 1,2 0-2,4-3 1,2-3-2,0-10-1,-1-9-1,2-5-4,-5-21-16,0 0-19,1-37 2,9 11-3,-5-18 2</inkml:trace>
  <inkml:trace contextRef="#ctx0" brushRef="#br0" timeOffset="1092">549 275 67,'0'0'38,"-17"-1"-2,17 1 2,0 0-27,0 0-3,0 0-1,33 9-1,-10-8-1,12 5-2,6-2-1,11 1 0,4-4 0,2-1-1,-1 1-1,-5 1 1,-7-2-1,-9-2-1,-10 2-1,-26 0-2,15 0-5,-35-4-26,20 4-5,-34-9 0,17 9 0</inkml:trace>
  <inkml:trace contextRef="#ctx0" brushRef="#br0" timeOffset="1357">881 195 61,'13'-23'37,"5"23"0,-3-9 1,16 19-22,-5-4-7,7 16-2,-5-6-2,1 15-1,-10-4-2,-6 11 0,-12-3-2,-11 3 1,-10-2-2,-14-5-1,1 4-5,-18-24-20,12 11-12,-1-18 0,6-1-1,4-14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8:53.88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191 487 59,'-4'-20'36,"-2"7"-3,6 13 3,-18-25-24,18 25-5,-24-12-1,9 16-1,-6 4-2,-1 9 0,-1 5-1,3 13-1,2 6 0,4 2 0,10 0-2,2-3 1,9-3-1,8-10 1,5-11-1,3-13 1,-1-9 0,2-11 0,-5-14 0,0-2 1,-6-11 0,-4 1 0,-5-1 0,-3 8 0,-2 4 0,0 13 0,1 19 1,0 0-1,0 0 0,0 44 0,2-6 1,3 7-1,5 2-1,-3-2-2,6 0-2,-4-20-9,11 3-25,-5-22 1,8-6-1,-5-16-1</inkml:trace>
  <inkml:trace contextRef="#ctx0" brushRef="#br0" timeOffset="421">415 32 72,'-16'-26'38,"16"26"0,-19-7 0,21 21-27,-8 7-5,3 15-1,-1 4-1,1 11 0,1 3-2,-1 6-1,2-3 0,1 5 0,1-8-1,-2 0 1,2-7 0,1-4 0,-1-5 0,2-7-1,0-4 0,-1-6-1,2 0-3,-4-21-14,0 0-21,0 0 1,14-16-1,-6-10-2</inkml:trace>
  <inkml:trace contextRef="#ctx0" brushRef="#br0" timeOffset="687">535 388 70,'-13'-13'34,"-6"10"1,-16 4-1,1 6-28,-5-1-6,-3 2-4,10 2-28,2-3 0,11 3-3,6-7 0</inkml:trace>
  <inkml:trace contextRef="#ctx0" brushRef="#br0" timeOffset="952">591 416 75,'-23'0'37,"7"8"-2,6 13 1,-4 1-32,5 11-1,0 5 0,6 6-2,8 2-1,8-5 0,4-6-1,3-9 1,8-6 0,-1-15-1,-1-11 2,-3-13-1,-11-13 1,-8-5-1,-8-4 1,-5 2-1,-9 1 0,-7 3-1,-2 8-4,-13 4-20,19 14-10,2 3 0,19 6-1</inkml:trace>
  <inkml:trace contextRef="#ctx0" brushRef="#br0" timeOffset="1264">786 489 82,'0'13'37,"5"13"-1,-5 0 1,11 4-33,-6 0-1,-5 0-1,0-5-2,-5-8 0,5-17 0,0 0-1,0 0-1,-17-32 0,14 3 1,3-4 1,3-3 1,6 1 0,4 1 1,1 9 0,6 6 1,3 13-1,2 11 0,-3 11 0,-4 7-1,0 12 0,-8 3-1,-3 2 0,-3 1-2,-8-10-2,4-4 0,-11-11-2,11-16-1,0 0-1,0 0 2,-6-35 1,10 8 2,6-4 4,3-6 3,12 7 1,-8-4 1,9 15 0,-6 0 1,8 15-3,-6 4 0,-1 10-1,-8 9-1,-1 9 0,-4 7 0,-2 1 0,-1 2-1,-5-3-1,-3-2-1,-3-9-2,6 3-5,-13-23-29,13-4-1,-4-12 0,8-1 0</inkml:trace>
  <inkml:trace contextRef="#ctx0" brushRef="#br0" timeOffset="1888">1363 440 77,'0'0'36,"0"0"0,-30-7 0,15 19-30,-9-1-2,6 8-1,0 3 0,5 8-1,10-3 0,11 4 0,8-6 0,7-2-1,2-2 1,1-2-1,-7-4 0,-3-5 0,-16-10-1,-5 20 0,-11-10-1,-10-1 0,0 0-2,-4-5-2,8 12-11,-4-20-21,13 1 0,5-10 0,12-2-1</inkml:trace>
  <inkml:trace contextRef="#ctx0" brushRef="#br0" timeOffset="2262">1710 505 69,'-15'-10'39,"15"10"0,-20-5-1,20 5-17,-7 19-22,-9-20-12,16 1-23,-22 19-1,17-6-1,-4 3 0</inkml:trace>
  <inkml:trace contextRef="#ctx0" brushRef="#br0" timeOffset="2434">1719 740 85,'0'0'37,"-16"16"1,16-16-2,-41 15-29,20-20-22,2 10-20,-1-5 0,20 0-4,-13-2 1</inkml:trace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9:29.4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274-8 66,'13'-6'36,"-13"6"-1,0 0 2,0 0-29,-22 10-3,-6-1 0,-15-2-3,4 4 1,-5-3-1,5 0-1,4-4 1,13 4-1,6-8 1,16 0 0,0 0 0,0 0-1,0 0 1,12 17 0,-12-17 0,10 19-1,-7-2 1,-2 3-1,-1 7 0,3 7 1,-3 5-1,2 9 1,-1 2-1,1 3 0,-1 0 0,4-2 0,-4-1 0,0-7 0,2-3-1,-3-9 0,-3-9-1,-1-6-1,4-16-1,0 0-4,0 0-9,-14-6-25,22-9 2,-3-13-2,14 8 2</inkml:trace>
  <inkml:trace contextRef="#ctx0" brushRef="#br0" timeOffset="390">210 445 60,'3'-13'33,"-3"13"1,-24-15-3,1 20-21,-10-5-6,1 6-4,0 5-10,4-3-22,7-4-1,5-7-2,16 3 1</inkml:trace>
  <inkml:trace contextRef="#ctx0" brushRef="#br0" timeOffset="733">253 504 52,'0'0'37,"15"-19"0,7 18 0,-4-13-12,17 22-16,-13-7-1,10 15-2,-9 1-2,0 9 0,-11 2-2,-8 6 0,-8 1-1,-10 4-1,-5-5 1,-2-1-1,0-5 1,0-3-1,11-4 1,10-3-1,0-18 1,32 15-1,1-15-2,7-12-1,9 10-13,-10-20-24,9 4-1,-6-8 1,0-1-3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9:55.09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 91 37,'2'-13'33,"-5"-6"2,3 19 0,3-29-13,-3 29-11,0 0-2,13 6-3,-13-6 1,1 39-2,-5-10-1,4 16-1,-5 5 0,2 12 0,-1 0-1,0 10-1,1-1 0,0-3-1,4-4 0,-2-12 0,1-5-1,-1-15-1,2-9-4,-1-23-8,0 0-25,3-39 0,4 11 0,-4-18 0</inkml:trace>
  <inkml:trace contextRef="#ctx0" brushRef="#br0" timeOffset="328">23 37 62,'0'0'36,"0"0"0,5 13 0,15 9-28,-17-6 0,10 16-2,-6 2-1,9 11-1,-3 5-1,4 7-1,1 1 0,2 3-1,0-1 0,2-5-1,-3-6-1,-3-10-1,0-7-3,-16-32-13,18 19-20,-12-32 0,9 2-1,-10-21 2</inkml:trace>
  <inkml:trace contextRef="#ctx0" brushRef="#br0" timeOffset="577">330 47 76,'2'-24'37,"-8"3"0,6 21-5,-5 18-24,5 9-1,-7 5-1,3 13-2,-5 11 0,0 8-1,2 4-1,3 3-1,-2-1 1,9 1-1,-3-9-1,3-4 0,1-10-1,-1-8 1,1-8-2,-4-16-2,6-2-4,-19-24-26,13 10-6,9-38 1,2 15-2</inkml:trace>
  <inkml:trace contextRef="#ctx0" brushRef="#br0" timeOffset="967">449 368 58,'-7'21'34,"7"-2"-1,-9 0-1,16 11-25,-10-4-3,8 12 1,-3-6-2,3 4-1,1-5-1,7-4 1,-2-6-1,7-11 1,-1-10 0,5-9 1,-5-13 0,2-8-1,-3-9 2,-3-5-2,-5-4 1,-3 5-1,-5 3-1,-6 7 0,-10 10 0,-6 10-1,-4 13 0,-4 8-2,-3 13-4,-11-11-20,21 13-12,-2-5 1,20 5-3,5-10 2</inkml:trace>
  <inkml:trace contextRef="#ctx0" brushRef="#br0" timeOffset="1342">662 451 83,'0'0'37,"2"28"-1,-2-28-9,15 45-21,-15-12-3,4 5 1,-4-5-2,0 1 0,-4-9-1,4-12-1,0-13 1,-12-18-1,8-9 1,3-7 0,1-8 0,7-3 0,3-1 0,2 5-1,2 6-1,2 6-2,3 17-6,-15-5-26,19 17-2,-23 0-2,34 4 1</inkml:trace>
  <inkml:trace contextRef="#ctx0" brushRef="#br0" timeOffset="1638">941 408 81,'0'0'37,"4"39"-1,-7-22-8,19 25-22,-14-1-3,4 7 1,-6-6-3,0-4 0,-5-6-1,1-13 0,4-19-1,-13 0 0,6-16 1,2-12-1,4-4 1,2-7 0,2-5 1,7 4 0,3-1 1,8 9 0,-3 5 0,6 12-1,0 6 1,2 18 0,-3 7-1,1 16 0,-6 6-2,-5 7 1,-1-2 0,-8-1-1,-1-5-1,-6-8 0,1-10 0,2-19-1,0 0 1,-14-25-1,17-3 2,3-6 0,3-7 1,5 0 1,5-2 1,4 6 0,-2 4 1,3 10-1,-1 10 0,3 13-1,-5 8 0,-3 16 0,-3 8 0,-3 7-1,-2 7 0,-5 1-1,-3 1 0,-6-6-2,4-4-4,-13-23-14,13 6-16,0-21 0,0 0-1,0 0 0</inkml:trace>
  <inkml:trace contextRef="#ctx0" brushRef="#br0" timeOffset="2169">1614 506 79,'6'-27'37,"7"12"-2,-13-14-6,0 29-21,4-26-3,-4 26-1,-23 3-1,1 12-1,-2 6-1,1 10-1,0 7-1,-1 2-1,8 4-1,5-8 0,9 0 0,4-14 0,9-3-1,2-17 2,8-8 1,0-9 0,1-12 3,1-5-1,-4-6 2,-1 0 0,-4 2 1,2 5 0,-7 5-1,-9 26 0,13-17 0,-8 31-1,0 10 0,-1 12-1,0 5-1,1 5 0,2 3-1,-6-6-3,8 3-3,-13-33-16,17 3-15,-6-29 0,12-6-1,-6-24 1</inkml:trace>
  <inkml:trace contextRef="#ctx0" brushRef="#br0" timeOffset="2574">1869 26 54,'-1'-29'37,"1"29"1,0 0-2,18 23-13,-13 4-16,5 21-2,-7 6-1,3 9 0,-4 6-1,0 7-1,-2-2 0,0-1-1,0-10-1,4-6 1,-2-8-1,1-6 0,-3-10-1,1-13 0,2-1-4,-3-19-14,4-16-20,-4-13-1,10-1-1,-2-20 0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9:59:58.4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287 42 71,'-6'-20'36,"6"20"0,-47-16 0,23 15-31,-13-4-1,2 8-1,-4-3 0,6 2-1,2 2 0,8 0-1,10 2 0,13-6 0,0 0 0,-4 19 0,4-19 1,10 29-1,-7-9 1,1 9-1,-3 4 2,2 11-2,-6 2 1,2 5-1,-2 1 0,-1 4 0,2-1 0,2 0 0,0-3-1,5-3 0,-2-2 1,-1-7-1,1-2 0,0-8-1,0-7 0,-1-5-2,-2-18-2,0 0-6,0 0-21,1-18-6,9 3-1,-5-23-1</inkml:trace>
  <inkml:trace contextRef="#ctx0" brushRef="#br0" timeOffset="359">210 437 64,'0'0'34,"-11"-19"0,-5 24 0,-8-2-28,-1 7-2,-7 0-1,3-3-4,4 11-7,-1-14-26,26-4 0,0 0-2,0 0 0</inkml:trace>
  <inkml:trace contextRef="#ctx0" brushRef="#br0" timeOffset="577">300 410 86,'-13'13'38,"5"14"-2,-6-14-8,7 22-24,-4 0 0,8 7 0,2-5-3,7 1 0,4-6-1,6-6 0,4-7 0,5-12 0,1-10 0,-1-11 0,-3-11 0,-2-8 0,-7-8 1,-4-2-1,-9-2 1,-7 2-1,-8 3 0,-7 9 0,-4 9 0,-4 7-2,1 17-4,-12-8-24,23 19-7,1-6 0,17 11-2</inkml:trace>
  <inkml:trace contextRef="#ctx0" brushRef="#br0" timeOffset="921">497 500 80,'5'28'38,"11"16"-2,-15-15-8,11 11-23,-12-8-1,4 1 0,-4-14-2,0-19 0,0 0-1,-13-13 0,9-13 0,4-7 0,4-11 0,5 0-1,5 2 1,2 3-2,6 7 0,-5 3-3,8 19-3,-20-9-22,13 22-7,-18-3-1,27 6-1</inkml:trace>
  <inkml:trace contextRef="#ctx0" brushRef="#br0" timeOffset="1139">714 433 76,'13'25'37,"-15"-12"0,8 23-8,-6-16-21,7 23-2,-7-2-2,2 4-1,-2-5-2,-4-4 0,1-9-1,-3-14-1,6-13 0,-18-15 0,7-8 0,2-13 0,8-3 0,1-8 0,4-2 2,9 4-1,5 0 1,6 14 0,4 7 1,1 19 0,-3 10 0,2 19-1,-4 9 0,-2 13 0,-7 6 0,-4 2-1,-5-1 0,-7-9 0,-4-11-1,-3-11 0,8-22 0,-21 8 0,17-21 0,0-10-1,6-9 1,4-7 1,7 0 0,3-1 0,2 2 0,5 2 2,-3 9-1,5 11 0,-3 5 1,1 14 0,-4 8-1,-2 12 0,-1 6 0,-4 7 0,0 1-1,-7 1 1,0-2-1,-4-4 0,1-3-1,-4-12-1,4-2-2,-2-15-7,0 0-22,8-22-5,5 6 0,-4-11-2</inkml:trace>
  <inkml:trace contextRef="#ctx0" brushRef="#br0" timeOffset="1919">1446 353 70,'0'0'36,"-17"-3"-2,-1-1-6,12 17-21,-13-1-2,6 11-1,-1-3-1,8 3 0,5 3-2,11 0 0,6-2 1,7 0 0,-3-2-1,2 2 1,-10 1-1,-8 1 1,-10-1-1,-13-1-1,-7-1 0,-7-4-1,-1 0-2,-6-16-10,14 6-24,-6-15 0,11 3-2,1-10 1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0:11.1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258 341 32,'-12'13'31,"12"-13"2,0 0 0,-9 23-11,9-23-11,0 0 0,0 0-3,4 15-2,-4-15-1,13 0-1,-13 0 0,19-13-2,-8-3 0,-1-2 0,-1-5 0,0 0-1,-1-1 1,-1-1-1,-4-1 1,3 7-1,-4 2 1,-2 17-1,5-22 1,-5 22-1,0 0 0,0 0 0,0 0 0,0 22-1,-4-3 1,1 7-1,-1 6 1,-1 2-1,1 4 0,1 1 1,2 1-2,-2-2 2,3-2-1,0-7 0,0-2 0,3-4 0,-2-4 0,-1-3 0,0-16 0,3 17 0,-3-17-1,0 0 0,0 0 0,0 0-1,19 6 1,-19-6-1,16-3 0,-16 3 1,18-1 0,-18 1 0,13 4 1,-13-4 0,0 0 0,-8 17 0,8-17 1,-28 7-1,11-5 0,-3 1 0,-2-2-1,1-2-3,6 9-6,-10-15-22,25 7-5,-19-4-1,19 4-1</inkml:trace>
  <inkml:trace contextRef="#ctx0" brushRef="#br0" timeOffset="873">260 106 43,'6'-16'30,"-6"16"2,-2-16 1,-6-3-18,8 19-5,-13-17-1,13 17-1,-23-9 0,23 9-2,-32 2-1,16 6 0,-5 2-1,2 9 0,-4 6-1,1 2-1,4 5 0,-2 4-1,2 0 0,5 3 0,3 4-1,3-2 1,7 2-1,0-2 0,4-1 1,5-1-1,1-2 0,2 0 0,2-1 0,2 0 0,3-3 1,1-4 0,6 1 0,1-2-1,2-5 1,2-5-2,2-3 2,2-6-1,-1-4 0,5-6-1,-2-9 0,-1-6 1,3-12-1,-4-12 0,-5-12 0,-1-16 0,-8-11 1,-8-12 0,-7 0 0,-9-1 0,-13 6 1,-10 11-1,-10 16 1,-8 20-1,-12 20 0,-9 21 0,-1 21-5,-12-3-14,24 23-20,-2 1-1,21 3-2,9-8 0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0:16.32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61 306 71,'5'-15'37,"-6"-5"0,1 20 1,-2-28-28,2 28-2,0 0-1,-2 22-2,-6 3-1,4 14-1,-5 7-2,4 9 1,-4 4-1,3 1 0,0-2-1,0-5 0,4-10-1,-3-11-1,5-3-3,0-29-4,6 20-25,-6-20-6,9-17 2,-5-9-2</inkml:trace>
  <inkml:trace contextRef="#ctx0" brushRef="#br0" timeOffset="265">104 293 85,'0'-12'38,"0"12"-1,4 17-2,7 15-28,-7 2-2,7 14 0,3 5-2,-1 7-1,4-2-1,0-3 0,-1 0-2,5-11-1,-4-4-4,-8-24-13,8 3-20,-17-19 1,22-7-2,-21-19 2</inkml:trace>
  <inkml:trace contextRef="#ctx0" brushRef="#br0" timeOffset="468">287 227 75,'-8'-27'39,"8"27"-2,0 0 2,13 27-28,-17 7-6,4 14 0,-4 5-2,-1 11 0,2 1-1,-2 1 0,5-2-2,0-9 0,1-7 0,3-12-2,-1-4-2,-3-18-5,15 1-26,-15-15-5,20-5 2,-16-12-2</inkml:trace>
  <inkml:trace contextRef="#ctx0" brushRef="#br0" timeOffset="796">418 648 82,'18'-7'37,"-11"-8"-7,8 14-2,-7-17-20,5 5 0,-8-11-1,3 9-2,-5-7-2,-1 7 0,-7 1-1,5 14 0,-17-13-1,0 19 0,-1 3 0,-1 10 0,-1 4-1,3 3 1,-5 6-1,9 1 0,6 1 0,7-4 0,7-1-2,3-4-1,10 1-2,-5-14-7,27 6-24,-16-13-2,9 1 1,-5-12-3</inkml:trace>
  <inkml:trace contextRef="#ctx0" brushRef="#br0" timeOffset="1139">820 558 76,'3'-14'37,"-12"-5"-2,9 19 2,-25-13-32,5 20 0,-9 6-1,6 10-2,-10 6-1,5 6-1,3 3-2,4-3 0,15 1 0,3-11-1,15-7-1,1-9 2,8-5 0,3-14 2,0-6 1,-1-10 0,-1-7 2,-2-3 1,-7-2 0,0 10 0,-8 1-1,2 12 0,-7 15 0,0 0-1,12 35 0,-12 4-1,1 8 0,1 11 1,-1 6 0,-1-2-1,-4 0 1,4-4-1,-9-5 1,5-6-1,-4-9-1,-2-6 0,-1-10-2,-2-12-2,13-10-2,-32-10-12,27-3-21,-8-18 1,10 2-2,-2-19 0</inkml:trace>
  <inkml:trace contextRef="#ctx0" brushRef="#br0" timeOffset="1732">1085 512 80,'0'0'37,"-10"-13"-2,10 13 2,-25 5-32,3 11-2,-7 3 0,2 7 0,-2 8-2,1 2-1,10 5 0,5-5-1,10 0-1,8-7 1,7-4-1,4-8 0,4-9 2,3-8-1,-2-12 1,0-7 0,-3-9 2,-1-6 0,-4-5 1,-1 1-1,-6-1 1,-1 11-1,-2 2 1,-3 26-1,0 0 0,0 0 0,8 32-1,-4 3 0,2 7 0,-2 4-1,3 3-2,-1-6-2,6 3-6,-14-27-28,18-3 0,-16-16-1,29-13-1</inkml:trace>
  <inkml:trace contextRef="#ctx0" brushRef="#br0" timeOffset="2137">1301 164 87,'0'0'36,"0"-21"1,0 21-6,0 0-25,17 26-1,-18-8-1,2 14 0,-2 1-2,2 16 0,-4 5 0,5 10-1,-5 1 0,1 3 0,0 1-1,0-9 0,-1 0-1,0-12-1,6-5-2,-6-22-6,16 2-25,-13-23-3,19-2 0,-9-15-1</inkml:trace>
  <inkml:trace contextRef="#ctx0" brushRef="#br0" timeOffset="2387">1427 510 52,'-25'-7'31,"-7"11"2,-7-1-7,3 7-20,1-1-32,3 0-2,3-6-2,11-2-1</inkml:trace>
  <inkml:trace contextRef="#ctx0" brushRef="#br0" timeOffset="2683">1527 499 88,'-16'-13'37,"16"13"1,-6 18-2,10 10-30,1 5-2,1 8-1,1 4-2,-1-1-2,1 3-3,-7-13-3,11-2-26,-11-32-4,0 0-1,-11-35-1</inkml:trace>
  <inkml:trace contextRef="#ctx0" brushRef="#br0" timeOffset="2855">1518 84 79,'9'-47'36,"-5"11"-2,11 33-1,-15 3-32,10 16-9,-4 12-26,-8-1 0,12 12-2,-2 5-1</inkml:trace>
  <inkml:trace contextRef="#ctx0" brushRef="#br0" timeOffset="3027">1701 583 49,'-3'17'36,"-3"1"-1,6 9 0,-4-9-10,9 14-21,0 1-2,2 2 1,2-8-2,5-2 1,2-6-2,2-6 1,3-9-1,-3-10 1,-4-11-1,-2-8 1,-6-11 0,-4-9-1,-9-3 2,-6-3-2,-1 5 1,-8 7 0,-3 13-1,-1 8-3,7 27-4,-15-3-29,21 18 0,4-5-1,13 12 0</inkml:trace>
  <inkml:trace contextRef="#ctx0" brushRef="#br0" timeOffset="3323">1879 606 47,'22'12'35,"-22"-12"0,17 36 0,-13-16-12,14 12-17,-14-4-3,0 2 0,-4-7-2,-4-7 0,4-16-1,-13 3 0,13-3 0,-9-32 0,7 3 0,4-7 1,6-5 1,6-2 0,6-1 0,7 8 1,-1-2 0,5 17 0,0 6 0,2 17 0,-8 12-1,-1 15-1,-6 7 0,-2 9 0,-8 5 0,-6-4-1,-2 0 0,0-11-1,0-4-3,0-31-13,0 0-21,0 0-1,26-26-1,-9-11 0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0:20.46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90 182 58,'4'-16'38,"-8"-5"-1,4 21 1,0 0-16,0 0-16,-7 31-1,1 15-1,-3 4-1,0 10-1,-2 7-1,1-1-1,4-1-3,-4-18-2,13 2-6,-22-34-27,19-15 1,-8-16-2,8-12 2</inkml:trace>
  <inkml:trace contextRef="#ctx0" brushRef="#br0" timeOffset="187">25 155 72,'1'-48'37,"8"21"-1,-8 2-2,18 31-19,-6 6-8,4 25-2,1 11-1,4 16-2,1 10-1,3 5 1,0 5-3,-8-11 0,0-6-5,-13-25-12,9-5-20,-14-37 0,13 7-2,-10-32 1</inkml:trace>
  <inkml:trace contextRef="#ctx0" brushRef="#br0" timeOffset="406">336 3 79,'-7'-14'38,"7"37"0,-6 4 0,11 16-33,-10 5-1,4 14 1,-5 3-2,6 5 0,-4-4-2,-1-3 0,5-7-1,-2-7 0,0-6-1,1-15-2,4 0-4,-3-28-20,0 0-11,0 0 0,0 0-1,13-21 1</inkml:trace>
  <inkml:trace contextRef="#ctx0" brushRef="#br0" timeOffset="655">408 347 83,'0'0'37,"0"0"-1,4 13-6,5 16-24,-8 4-2,8 10-1,0 3-1,2 1-1,2-7-1,0-9 0,6-10 0,-1-15 0,2-12 0,-6-11-1,2-12 1,-7-11 0,-3-6 1,-3 1-1,-8 0 0,0 4 0,-7 6 0,-5 4 0,-5 16-3,-6 3-2,8 22-22,-11-10-9,10 11-1,-4-4-1</inkml:trace>
  <inkml:trace contextRef="#ctx0" brushRef="#br0" timeOffset="1045">608 386 76,'-5'26'36,"13"8"0,-11-3-1,12 6-31,-8-6-1,6 1 1,-5-12-1,2-6-1,-4-14 0,0 0 0,-1-28-1,1-4 1,0-7-1,4-2 0,0-5 0,5 1 0,3 3-1,1 7-1,4 14-3,-7 1-7,19 18-26,-14 2 0,11 13-2,-10-7 1</inkml:trace>
  <inkml:trace contextRef="#ctx0" brushRef="#br0" timeOffset="1295">852 338 51,'0'0'36,"0"0"1,8 28-1,-8-28-11,21 43-18,-17-15-3,2 9 0,-2-2-2,-1 2 0,-6-6-3,-3-11 0,-2-7-1,8-13 1,-22-12-1,10-9 1,4-8-1,6-5 1,4-3 2,9-3 0,4 2 0,6 5 1,1 5 0,3 15 0,1 7 0,0 15 0,-3 7-1,-2 12 0,-5 8 0,-2 4-1,-4 4-1,-4-6 0,-4-2 0,-2-8-1,-3-9 0,3-19 0,0 0 0,0 0 0,-6-27 1,10 1 0,5-7 2,2-2 0,4-2 1,2 3 0,-1 6 0,3 6 0,-4 9 0,1 10 0,-3 13-1,-2 11 0,-3 8-1,-1 11 0,-3-2-1,-2 5-2,1 3-3,-14-20-16,14 4-16,-3-30 0,8 13 0,-8-13-1</inkml:trace>
  <inkml:trace contextRef="#ctx0" brushRef="#br0" timeOffset="1841">1426 365 79,'0'0'38,"-1"-15"-2,1 15 0,0 0-31,-18 27-1,-2-7-2,1 7-1,-3 8-1,2 4-2,3 3-1,4-5 0,10 0-2,4-10 2,11-7-1,2-11 0,5-7 3,3-11 1,-2-12 1,1-5 1,-8-16 2,4 1 0,-11-2 1,4 11 0,-7-2-1,3 6 0,-6 9-1,0 19 0,3 13-1,1 16-1,-1 7 0,1 4-1,1 7-1,0-1-1,6 2-4,-10-21-11,18-3-21,-6-24 0,10-9-2,-5-25 2</inkml:trace>
  <inkml:trace contextRef="#ctx0" brushRef="#br0" timeOffset="2200">1714 88 79,'-2'-18'38,"2"18"-1,4 18 1,9 8-31,-8 10-3,4 17 1,-4 4-1,5 10-1,-7 2-1,2 0 0,-2-2-1,-6-8-1,1-9-2,-5-15-4,8 7-14,-1-42-20,0 14 1,0-14-3,24-29 1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0:23.59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256 49 74,'12'-13'38,"1"7"-2,-13 6 1,-2-19-31,-11 12-2,-9 5-1,-7-2-1,2 7 0,-4-2 0,2 4-1,1 2 0,7 2 0,5 1 0,16-10 0,-15 22 0,15-22 0,-3 23 0,5-7 1,-1-1-1,0 7 0,2 1 0,-3 9 0,2-2 0,-2 10 0,0-1-1,-2 5 1,2 0-1,0-2 0,0-1 1,0-5-1,0 2 0,0-6 0,3-4 0,-3-5 0,0-1 0,-3-8-2,6 1-1,-3-15-3,2 17-13,-2-17-21,7-14 1,-6-4-2,17 5 2</inkml:trace>
  <inkml:trace contextRef="#ctx0" brushRef="#br0" timeOffset="406">310 391 63,'3'-13'35,"-3"13"-1,-26-9 0,-12 14-24,6 2-8,-8 0-3,-6 1-3,10 5-29,-7-10 0,13 2-2,8-6-1</inkml:trace>
  <inkml:trace contextRef="#ctx0" brushRef="#br0" timeOffset="733">380 332 69,'-19'11'37,"11"5"-2,-8 0-1,16 6-29,-11 4 0,6 8-1,-3 1-1,8 4-1,3-3-2,7-3 1,3-7-1,6-7 0,1-11 0,2-9 0,0-9 0,-2-12 0,-5-10 1,-7-6 0,-6-4 0,-5 1 0,-9 3 0,-2 6-1,-4 7 1,-4 6-2,1 16-2,-4-4-6,25 7-28,-28 18 1,24-2-2,4-16 0</inkml:trace>
  <inkml:trace contextRef="#ctx0" brushRef="#br0" timeOffset="1061">544 416 44,'12'25'34,"-2"1"3,-7-4-2,5 14-12,-8-12-17,6 6-1,-4-9-1,2-1 0,-4-20-2,0 0 0,0 0 0,-17-23 0,11-9 0,3-6 0,1-5 0,2 1-1,5-1 0,3 9 0,6 2-1,0 12-2,6 18-3,-20 2-14,32 3-19,-14 1 0,4 15-1,-9-8 0</inkml:trace>
  <inkml:trace contextRef="#ctx0" brushRef="#br0" timeOffset="1357">775 416 78,'12'19'37,"-14"-3"-1,11 13 1,-9 0-34,4 6 1,-5-1-2,1 1-1,-3-6 0,-1-9-2,-1-7 0,5-13 0,0 0 0,-14-20-1,12-2 2,4-6-1,1-4 2,5-1 0,4-1 1,4 8 0,1 0 1,7 11-1,-2 7 1,-1 12-2,-2 9 1,0 12-2,-7 8 1,-1 7-1,-6-1-1,-5-3 0,-6 1-1,-4-14 0,1-4 0,9-19 0,-20-3-1,15-14 2,7-8-1,2-6 2,9-4 1,5-3 0,4 1 0,4 5 1,-3 4 1,2 9-1,-2 3 0,2 9 0,-6 7-1,1 11 1,-5 10-1,-2 6-1,-2 10 1,-2 1-1,-5 5 1,-2 0-1,1 2-1,-8-10-1,8 3-9,-16-25-22,13-13-6,0 0-1,22-22-2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0:27.32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188 39 74,'-5'-21'35,"5"21"0,-4-19-8,4 19-20,0 0 0,-4 19-1,-11 3 0,2 12-2,-7 4 0,1 10-1,-4 5 1,1 7-2,2-3 0,4 6-1,2-6 0,5 5 0,5-2 0,4 1-1,8-1 1,8 0-1,3-1 0,3-1 1,4-5 0,0-6-1,0-6 0,-6-9 0,0-5-2,-7-13-3,3 2-6,-16-16-29,0 0 0,18-32 0,-5 13-2</inkml:trace>
  <inkml:trace contextRef="#ctx0" brushRef="#br0" timeOffset="562">388 295 74,'-2'-18'38,"2"18"-2,-4-13 2,4 13-31,-9 26-1,6 8-1,-5 3-2,-1 14 0,-1 6-1,4 8-1,2 0-1,-1-2-1,4-5-2,-2-17-2,4 1-4,-1-42-20,-8 13-8,6-33-1,7-7 0</inkml:trace>
  <inkml:trace contextRef="#ctx0" brushRef="#br0" timeOffset="765">386 309 78,'2'-27'38,"-2"27"-3,16-6 2,1 28-30,-8 6-1,5 16-2,-1 7-1,6 10-1,-2 8-1,1 0 0,1-3-2,-5-9-1,2-7-5,-15-24-17,12-1-14,-13-25-1,21-7 0,-15-21 1</inkml:trace>
  <inkml:trace contextRef="#ctx0" brushRef="#br0" timeOffset="968">658 317 70,'5'-31'38,"-8"8"-1,3 23 1,0 0-25,-2 13-7,-5 10-2,7 15 0,-4 12-1,1 10-1,0 9-1,0 3 1,2 1-2,1-7-1,1-3-1,-5-18-3,7 2-6,-13-28-28,10-19 0,0 0-1,16-16 0</inkml:trace>
  <inkml:trace contextRef="#ctx0" brushRef="#br0" timeOffset="1326">897 290 80,'-16'-23'38,"16"23"-1,-17 4 0,21 17-32,-8 5 0,7 18-2,-6 7-1,0 12-1,2 3-1,-6 3 0,2-3-2,-4-13-1,7-6-4,-13-28-11,15-5-20,0-14 1,2-26-1,-1-14 1</inkml:trace>
  <inkml:trace contextRef="#ctx0" brushRef="#br0" timeOffset="1514">916 333 79,'7'-34'37,"8"24"-1,-15 10-7,25 15-19,-14 12-4,9 19-1,-7 8-2,5 12-1,1 6-1,-3-2-1,1-3-5,-8-18-4,12-5-29,-15-27 0,12-7 0,-10-24-1</inkml:trace>
  <inkml:trace contextRef="#ctx0" brushRef="#br0" timeOffset="1732">1196 273 76,'0'0'38,"0"0"0,1 23 0,-8 5-31,8 22-2,-6 4-1,3 11-1,-5 3 0,7 0-2,-4-5-1,4-11 0,-3-5-3,-2-17-3,13 2-16,-8-32-17,0 0 1,5-19-3,7-8 2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0:29.52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215 196 45,'16'-8'33,"-16"8"2,10-13-1,-10 13-10,-13-11-18,-12 10-2,-4 5-1,-7-1-1,3 3 0,-4-3 0,9 6 0,3-6-1,10 4 1,15-7-1,0 0 1,0 0 0,2 16 0,-2-16 0,0 0 0,14 17 0,-11-4-1,0 3 1,-3 6-1,-1 4 0,1 4 0,-2 5 1,2 3 0,2 1-1,1 5 0,-2-2-1,0 1 1,2-2 0,-1-2-1,-2-3 0,0-7 0,0-4-2,-2-9 0,4-2-2,-2-14-4,0 0-16,0 0-16,17-17 2,-8-11-2,13 5 2</inkml:trace>
  <inkml:trace contextRef="#ctx0" brushRef="#br0" timeOffset="406">245 449 63,'0'0'33,"-13"-18"0,-6 21-5,-8 6-26,-9-3-10,-1 8-22,1-1-1,4-3-2,8-1 0</inkml:trace>
  <inkml:trace contextRef="#ctx0" brushRef="#br0" timeOffset="733">581 41 74,'2'-27'38,"-2"27"0,11-15-1,11 25-29,-3-1 0,7 8-3,-6 5 0,6 12-2,-7-1-1,3 13 0,-5 6 1,-2 9-2,-6 9 0,-7 8-1,-6 5 1,-6 0-1,-9-1 0,-8-2 0,-8-8 0,-14-16-2,-6-9-2,-21-28-15,11 2-22,-13-20 1,7-7-3,0-16 0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0:34.30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140 22 81,'-8'-17'39,"8"17"0,-13-7 0,13 7-31,-21 0-2,21 0-2,-26 13-2,14-7 0,-3 5-3,0-8-2,15-3-5,-30 10-30,30-10-2,0 0 0,0 0-1</inkml:trace>
  <inkml:trace contextRef="#ctx0" brushRef="#br0" timeOffset="359">153 453 87,'0'0'37,"0"16"2,-14-18-6,14 2-27,-18 7-2,1-1-1,-1-2-4,-1-7-4,19 3-25,-16-6-9,16 6 1,-4-20-3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8:58.48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77 313 79,'-2'-28'38,"-5"-3"-1,7 18-5,-17-9-23,17 22-2,-6-16-1,6 16-1,0 0-1,-12 18-1,2 5-1,6 11 0,-1 11-1,3 11 1,-3 3-1,5 12 0,-4-6-1,4 1-1,0-6 2,0-10-2,0-9 1,1-5 0,4-8 0,-1-8-1,8 5 0,-12-25-3,17 29-6,-17-29-28,0 0-2,17-8 1,-4-1-1</inkml:trace>
  <inkml:trace contextRef="#ctx0" brushRef="#br0" timeOffset="297">185 503 78,'-1'-21'38,"1"21"-1,0 0 1,0 53-28,-3-14-4,7 18-2,-1-1-1,3 7-1,-2-5-3,-1-10-3,7-2-5,-14-24-29,12-9 1,-8-13 0,6-22-2</inkml:trace>
  <inkml:trace contextRef="#ctx0" brushRef="#br0" timeOffset="499">234 45 92,'-1'-37'35,"-1"25"-2,2 12-14,0 0-51,-7 23-2,6 1-1,5-1 1</inkml:trace>
  <inkml:trace contextRef="#ctx0" brushRef="#br0" timeOffset="687">413 176 96,'-5'-27'38,"5"27"0,-6-14-7,13 33-24,-11 3-1,5 18-2,-4 10-2,3 11 0,-1 10-1,1 9-1,0 0 0,0 1 1,4-7-1,-4-8-1,5-8 1,-5-12-3,4-8 0,-4-38-7,9 22-28,-9-22-1,11-21 0,-5-13 0</inkml:trace>
  <inkml:trace contextRef="#ctx0" brushRef="#br0" timeOffset="921">584 512 78,'-14'-9'34,"-12"9"-3,-8 19-8,-5-5-27,0 0-26,-1-4 1,6-1-4,4-7 0</inkml:trace>
  <inkml:trace contextRef="#ctx0" brushRef="#br0" timeOffset="1248">653 644 65,'13'-7'35,"-13"7"0,15-33 1,1 14-23,-22-18-3,6 9-3,-10-7-1,0 10-2,-8 2 0,0 16-2,-3 8 0,4 18 0,0 13-2,4 9 1,3 12 0,7 5-2,10 2 0,6-6-1,9-1-1,-4-18-6,21 0-27,-10-19-3,7-9 1,-5-17-1</inkml:trace>
  <inkml:trace contextRef="#ctx0" brushRef="#br0" timeOffset="1498">838 541 90,'0'0'37,"-8"25"-2,15 21 1,-4 0-32,6 9-2,-4 2 1,3-3-3,-3-7 0,-2-12 0,-3-12 0,0-23-1,0 0 0,-19-38 1,12-3 0,3-7 0,-1-4 0,7-1 1,5 2-1,5 10 0,8 9 1,0 10-3,11 18-5,-14-1-29,13 15 0,-2-4 0,4 7 0</inkml:trace>
  <inkml:trace contextRef="#ctx0" brushRef="#br0" timeOffset="1747">1132 586 71,'8'-16'36,"-8"16"-1,-13-1-2,5 14-19,-7 3-8,5 13-3,-4 7 0,1 7-2,1 2-1,5-4-1,6 1 0,5-9-1,6-7 1,3-13 0,3-12 0,1-11 2,-1-12-2,1-10 3,-3-10 0,-3-5 1,-4-3-1,-1 8 1,-6 1 1,3 10-1,-3 14 1,0 17-2,0 0 1,-4 31-2,5 7 1,-1 4-2,0 5-1,2-2-2,3 6-4,-8-16-30,19-1-2,-1-20 0,9-9-2</inkml:trace>
  <inkml:trace contextRef="#ctx0" brushRef="#br0" timeOffset="2106">1418 234 85,'-4'-56'37,"9"29"1,-6 9 0,20 36-26,-19 12-7,4 26 0,-1 10-2,-2 10-1,-1 5 0,2 10-1,-6-6-1,1-11 1,-2-9-2,4-13 0,-1-11 0,0-10-3,2-5-2,0-26-19,0 0-14,0 0 1,8-22-2,-2-7 1</inkml:trace>
  <inkml:trace contextRef="#ctx0" brushRef="#br0" timeOffset="2465">1645 522 76,'0'0'34,"0"0"0,0 0 0,-13 36-28,-4-15-2,5 8-2,-1 2 0,10 2 0,3 1 1,9-1-3,4-3 2,4-4-2,-2-6 2,-5 1-2,-10-4 1,-7-2-1,-11-8-1,-5-1-2,0 4-3,-13-13-21,16 5-8,4-8 0,16 6-3</inkml:trace>
  <inkml:trace contextRef="#ctx0" brushRef="#br0" timeOffset="2793">1953 526 96,'-13'-7'38,"13"7"2,-10 13-4,10-13-34,0 39-15,-16-25-25,10 8 2,-6-6-3,11 7 1</inkml:trace>
  <inkml:trace contextRef="#ctx0" brushRef="#br0" timeOffset="2949">1922 848 86,'-18'2'37,"18"-2"-1,-32 12-2,32-12-37,-22 2-31,22-2 1,0 0-4,0 0-2</inkml:trace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5:29.0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38 40 68,'-16'-1'36,"16"1"-1,-25-3-6,25 3-18,0 0-3,0 0-1,0 0-2,0 0-1,0 0-1,25 9 0,-5-11-1,7-2 0,4 0-1,4-4 0,0 1 0,1 0 0,-5 1-1,-5 0 1,-4 5-1,-8 1 0,-14 0 0,4 14 1,-13 2-1,-3 9 0,-1 5 1,-3 8-1,0 5 1,2 2 0,3 0-1,3 1 1,7-4-1,1-11 1,1-5-1,1-9 0,4-4-3,-6-13-4,22 6-23,-15-24-11,12 5 1,-3-16-2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5:33.8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57 28 53,'-13'-13'36,"13"13"-2,0 0 2,-11-14-23,25 22-4,-14-8 0,14 17-3,-8-2-2,4 6 0,-5 5-2,-4 6 0,-5 1 0,-4 2-1,-2-2-1,-6-5-3,3 5-4,-13-17-30,20 3 0,6-19-1,0 0-3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5:36.8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134 66 72,'-4'-26'37,"4"26"-1,-8-19 1,8 19-30,0 0-1,0 0-1,0 0-1,-10 26 0,3-5-2,-2 11 0,-3 7 0,2 14-1,-2 1 0,-1 8 0,-1-1 0,6 0-1,-1-7 1,0-6-1,5-10 0,-1-10 0,1-8-1,4-20-1,3 20-3,-3-20-7,14-12-26,-9-4-1,12 4 0,-6-14 0</inkml:trace>
  <inkml:trace contextRef="#ctx0" brushRef="#br0" timeOffset="343">153 5 71,'0'0'37,"0"0"-1,0 0 1,-10-13-29,10 13-2,6 16-1,1 4 0,-2 7-2,5 6-1,0 8 0,0 10 0,2 7-1,1 5 0,-1-2 0,1-1 0,-2-3-1,1-5 1,-4-10-1,1-8 0,-3-11-1,0-8-1,1-2-4,-7-13-20,11-18-12,-4-5-2,15-5-1,-1-23 0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5:40.62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49 19 56,'0'0'36,"0"0"0,-13-21 0,13 21-18,0 0-9,16 7-2,-16-7-2,11 19-1,-8 0-1,1 3-1,-4 8-2,-4 2 1,-1 1 0,-5 1-1,-2-2-2,-5-11-9,9 5-27,-5-13 0,12 0-1,1-13-1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5:44.7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 62 61,'0'0'35,"-11"-24"0,11 24-1,-7-19-22,7 19-4,0 0-2,0 0 0,0 0-2,0 0-1,0 0 0,15 33-1,-11-6-1,3 10 0,-1 5 0,2 9 0,0 1-1,1 1 0,-2-4 1,-1-3-1,-1-7 0,-2-7 1,0-6-1,-1-5-1,1-2 1,-1-3-2,4 0-1,-6-16-2,13 24-4,-13-24-23,0 0-4,3-23-2,7 3 0</inkml:trace>
  <inkml:trace contextRef="#ctx0" brushRef="#br0" timeOffset="343">293 33 76,'-1'-28'37,"1"28"-2,-16-6 2,16 6-31,-9 19-1,5 3 0,-6 3-1,1 8-1,-4 8-1,4 9 0,-4 2 0,1 6-1,2 1-1,1-4 1,2 0-1,-2-2 0,2-5 0,1-10 0,1-5 0,0-9-1,2-5-2,3-19-2,-2 24-18,2-24-16,5-17 0,2-2-2,7-6 2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5:48.5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170 93 62,'2'-13'35,"-8"-9"-2,6 22-1,-10-32-21,10 32-4,-16-17-1,16 17-1,-29 10-2,10 9-1,0 3 0,-2 8-1,3 8 0,4 1-1,2 1-1,4-4 1,11-2-1,2-10-1,8-5 1,2-10 0,5-9 0,0-9 1,-1-7-1,3-8 1,-2-7 1,-3-6 0,-5-5 0,-2 1 0,-3 2 2,0 9-2,-5 2 2,1 14-2,-3 14 1,0 0 0,0 37-1,1-1 0,2 9 0,1 3-1,4 6 0,-3-4-1,4-1-2,0-18-4,12 8-21,-21-39-11,29 16 3,-19-29-3</inkml:trace>
  <inkml:trace contextRef="#ctx0" brushRef="#br0" timeOffset="437">326 38 53,'4'29'34,"-5"4"-1,10 9 0,-7-3-19,8 9-9,-5-13-2,3 4 1,-5-13-2,2-5 0,-5-21 0,0 0-1,0 0 1,-16-21 0,11-8 0,4-4-1,2-7 2,5 0-2,4-2 1,5 4-1,4 7-1,-4 5-1,9 14-6,-19-7-28,17 13-1,-9-5 0,3 9-2</inkml:trace>
  <inkml:trace contextRef="#ctx0" brushRef="#br0" timeOffset="796">568 220 73,'13'-6'36,"9"9"-3,-6-19 3,11 9-26,-15-16-2,8 7-2,-8-6-2,-2 7-1,-7-3-1,-5 5-1,2 13 0,-22-9-1,2 15 1,-3 9-1,0 4 0,1 7 0,2 4 0,4 6 1,8 0-1,3-2-1,11-1 0,6-9 0,6-2-3,0-13-5,19 2-24,-9-21-5,9 2 1,-4-24-2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5:49.84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135 115 91,'0'0'37,"-19"-29"0,19 29-10,0 0-20,0 0-1,0 0-2,0 0 0,-10 24-2,10 3 0,-1 7 0,-1 11-1,-1 8 0,-1 6-1,1 1 0,-4 4 1,2-7-1,0-1 0,-3-8-1,4-5 1,1-8 0,2-9 0,1-3-2,-5-9-1,10 0-3,-5-14-19,0 0-14,6-20 1,14 8-2,-7-17 2</inkml:trace>
  <inkml:trace contextRef="#ctx0" brushRef="#br0" timeOffset="281">252 353 75,'-23'-14'34,"-3"14"-1,-13-7-10,4 16-18,-5-2-5,1 0-23,10 7-8,12-3-2,12 3-1</inkml:trace>
  <inkml:trace contextRef="#ctx0" brushRef="#br0" timeOffset="468">298 0 79,'0'0'38,"6"35"-1,-12-9-2,7 20-30,-2 5 0,0 13-1,-4 2 0,2 1-2,-1-1-1,0-1-1,-1-10 0,0-8-1,2-7 0,-2-11-1,4-7-1,1-22 0,0 0 0,0 0 1,-3-16 0,7-8 0,4-5 1,2-2 2,3-4 0,4 5 2,0 3 0,2 10 0,-2 3 0,4 19-1,-6 8 0,0 13 0,-4 11-1,0 4-1,-4 4 0,-2 2-1,0 2-2,-5-16-3,8 5-17,-8-38-15,0 0 1,0 0-2,3-23 2</inkml:trace>
  <inkml:trace contextRef="#ctx0" brushRef="#br0" timeOffset="905">478 536 66,'0'0'35,"26"14"0,-11-15-7,11 7-14,-7-15-6,6 4-2,-6-8-1,0 0-2,-7-6 0,-4 6-1,-3-2-1,-7 2 0,2 13-1,-19-12 0,5 18 0,-3 10 0,-2 8 0,2 5 1,1 2-1,4 7 0,5 1 1,10-1-1,5-3 1,10-4-1,8-9-1,0-6-2,8-3-4,-9-24-21,12 2-9,-6-19-1,3-3 0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5:51.5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82 498 44,'0'0'32,"-22"12"0,9-1 0,5 21-11,-1-10-18,5 10-1,-1 1 0,10 6 1,-1-7-2,9 1 1,1-8-1,10-4 1,-3-10 0,5-9 1,-4-12 0,1-6 0,-5-13 0,-4-4 0,-7-9 0,-7 0-1,-8-1-1,-5 2-1,-8 8 0,-2 8 0,-7 15-1,-2 7-3,7 24-11,-8-10-21,19 11 0,1-3-1,13 1 1</inkml:trace>
  <inkml:trace contextRef="#ctx0" brushRef="#br0" timeOffset="328">256 423 65,'8'16'34,"1"17"0,-5-1-1,6 8-20,-7 2-12,-1-1 1,-7-8-1,1-7 0,-5-7-1,9-19 0,-18 7 0,18-7 0,-18-26 0,14 7 1,1-7 1,7 0 0,5-7 1,7 8 0,1-2 1,5 11 0,3 0-1,-2 15 0,1 5-1,0 13-1,-7 9 0,0 8-1,-5 5 0,-6-2-1,-2 5-3,-8-14-3,9 5-19,-18-29-12,13-4 1,-4-26-2,13-3 3</inkml:trace>
  <inkml:trace contextRef="#ctx0" brushRef="#br0" timeOffset="671">552 48 63,'8'-29'36,"-8"7"-1,0 22 2,0 0-19,5 44-12,-5-6 0,3 12-3,-3 5 2,3 16-3,-1 1 1,0 1-2,-2-4-1,2-2 1,-2-6-2,0-8 0,0-4-2,0-15-3,9 0-17,-9-34-16,5 16 2,-5-16-2,18-22 2</inkml:trace>
  <inkml:trace contextRef="#ctx0" brushRef="#br0" timeOffset="936">674 501 68,'-5'32'34,"-5"-2"-1,20 6-1,-8-5-26,8 5-1,-1-14-1,8-6-1,-1-14 0,6-4 0,-3-11-1,2-8 0,-1-11 1,-4 2-1,-4-3 0,0 5 0,-7 2 0,0 7 0,-5 19-1,0 0 1,3 25-1,-2 5 1,0 14-1,2 7 0,0 6-1,-1 8 2,1 1 0,-1-1-1,-2-6 0,3 0 0,-3-5 0,-1-3-1,-2-7 1,-1-6-2,-2-8 0,-4-6 0,-3-10-1,-7-10 1,2-7-1,-4-10 0,5-1 1,1-12 0,6-3 1,10-7 0,12 0 0,11-2-2,14-1-2,1-12-10,24 9-23,-7-8 0,6 6-2,-5-3 1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5:53.6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76 67 58,'0'0'36,"-12"-23"0,12 23-1,0 0-10,0 0-19,-11 25-2,9 11 0,-3 8-2,2 12 0,-2 8-1,1 7 0,0-1-1,-1-6 0,1-7 0,1-12 0,-1-10 0,-1-12 0,2-9-1,3-14 1,0 0-1,0 0 1,-10-23-1,12 1 1,4-5 0,2-7-1,5-2 2,5 1-1,1-1 1,5 7 0,-2 6-1,4 8 1,0 12-1,-4 13 1,-5 9-1,1 9 0,-10 4 0,-3 3 0,-10 1-1,-8-3 1,-4-2 0,-12-12-1,1-5-1,-6-12-2,7 7-9,-6-20-24,19 4 1,2-12-2,12 19 1</inkml:trace>
  <inkml:trace contextRef="#ctx0" brushRef="#br0" timeOffset="468">328 351 81,'0'0'35,"-16"42"-1,-1-22 0,12 14-32,-3 2 0,0 6 0,4-3 0,7-1 0,9-7-1,2-7 0,5-6 0,6-13 0,-2-9 0,3-8 0,-4-11 1,-2-9-2,-7-8 1,-4-3 0,-5-2-1,-6 3 0,-9 3 0,-7 11 0,-8 11-2,-8 10-2,8 27-19,-15-7-14,15 13 2,-3-4-3,16 6 1</inkml:trace>
  <inkml:trace contextRef="#ctx0" brushRef="#br0" timeOffset="827">587 329 70,'-27'20'35,"14"11"-2,-5-2 0,13 11-24,-7 3-6,8 5-1,4-8 0,5-2-1,4-8-1,7-9 1,1-12 0,5-9-1,0-12 2,-3-10-1,-3-10 1,-3-4 0,-5-6 0,-3 2-1,-10 3 1,-5 6-2,-6 6 0,-7 11-3,1 21-6,-14-4-27,17 16 1,-2-6-2,12 6 0</inkml:trace>
  <inkml:trace contextRef="#ctx0" brushRef="#br0" timeOffset="1201">810 0 99,'0'0'36,"-8"18"2,9 17-6,-1 1-29,-4 13 0,1 10-2,3 10 1,-3 5-1,3 1-1,0-4 0,0-9 0,0-5-3,-3-18-1,10 0-12,-7-39-21,10 15 0,-5-28-2,11-3 2</inkml:trace>
  <inkml:trace contextRef="#ctx0" brushRef="#br0" timeOffset="1467">902 480 75,'0'0'34,"20"14"0,-20-14-6,29-7-21,-16-6-1,7 0-1,-7-10-1,3 1 0,-7-6-2,-3 5 0,-8 0-1,-2 4 1,-6 6-1,-6 11 0,-2 8 0,-3 9-1,-1 2 1,0 12-1,5 5 1,2 4-1,7 1-1,6-1 0,9 1-2,4-13-5,20 13-16,-2-26-12,16 5 1,-1-21-1,9 1 1</inkml:trace>
  <inkml:trace contextRef="#ctx0" brushRef="#br0" timeOffset="1747">1290 388 73,'0'-30'35,"-13"-1"-1,8 14 0,-12-2-25,17 19-3,-33 12-1,15 14-2,0 3-1,-3 10-1,4 5-2,4 2 1,9-2-1,4-8 0,8-7-1,5-10 0,6-12 1,0-12 0,4-10 0,0-11 2,-1-10 0,0-4 0,-8-6 1,1 11 1,-7-1-1,1 9 1,-5 11-1,-4 16 0,3 16 0,-3 16-1,-4 8-1,0 6 1,-1 5-2,-1 0-1,6 1-3,-7-21-11,14 6-20,-7-37 0,21 15-2,-11-30 1</inkml:trace>
  <inkml:trace contextRef="#ctx0" brushRef="#br0" timeOffset="2122">1458 351 82,'0'0'34,"0"0"-1,14 37 0,-12-6-29,1 7-1,-5-1-1,-1 3-1,-2-7 0,-3-7-1,1-8 0,7-18-1,0 0 1,-14-16 0,15-9 1,5-3 0,4-4 1,4 3 0,4-4 1,6 13 0,0 2 0,5 14-1,-3 7 1,0 8-2,-9 5 0,5 9 0,-6 1-1,-2 0 1,-1-1-2,0-3 0,5-5-2,-5-20-12,22 3-21,-4-19-1,14-4-1,-3-15-2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5:57.9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115 472 75,'0'0'35,"-8"-18"-1,8 18 0,-13-4-24,13 4-4,-20 17-1,7 5-1,-5 4-1,7 11 0,-5 3-2,4 4 1,8-1-2,5 2 0,8-1-2,2-12-2,16 6-10,-6-24-23,15 1 2,-5-17-3,6-4 3</inkml:trace>
  <inkml:trace contextRef="#ctx0" brushRef="#br0" timeOffset="219">286 550 92,'-7'-25'34,"7"25"0,-16-10-5,12 25-23,-6 10-3,2 8 0,-2 6-1,3 0-1,6 2 0,2-6-1,5-8 0,5-8 0,2-10 0,5-9 0,-1-12 1,2-6-1,-6-12 1,0-4 0,-9-7-1,-4 0 1,-4 4-1,-6 0 0,-8 11 0,0 1-1,-3 14-1,-5-2-7,26 13-26,-27 8 1,27-8-2,-12 18-1</inkml:trace>
  <inkml:trace contextRef="#ctx0" brushRef="#br0" timeOffset="531">383 485 63,'0'0'36,"22"23"-1,-22-6-1,13 27-11,-9-13-19,0 11-1,-4-3-1,2-1-1,-5-5-1,0-11-1,-1-9-1,4-13 1,0 0-1,-18-22 0,17-4 1,0-7 0,5-4 2,5 2 0,2-4 1,8 7 0,1 3 1,3 15 0,2 6 0,1 19 0,-9 7-1,5 14-1,-12 9 0,-1 4-1,-5 3-1,-10-4-1,3-1-6,-14-20-28,14-4 2,3-19-3,0 0 0</inkml:trace>
  <inkml:trace contextRef="#ctx0" brushRef="#br0" timeOffset="889">678 467 83,'0'0'35,"13"37"-1,-22-8 1,15 14-29,-7-2-2,1 10 0,-3-6-2,1-5-1,0-8-2,-4-13 0,6-19-1,0 0 0,-18-10-1,13-15 1,3-4 0,2-10 1,5-4 1,8 1 1,7-2 1,6 11 1,4 1 1,5 11 0,-2 7-1,2 17 0,-8 11 0,-1 15-1,-10 6-1,-6 10-1,-7 2 1,-4 3-2,-5-3-1,-3-9-1,5-1-7,-13-19-25,20-2-1,-3-16 0,13-9-2</inkml:trace>
  <inkml:trace contextRef="#ctx0" brushRef="#br0" timeOffset="1311">1030 595 81,'0'0'35,"16"0"-1,5 0 1,-3-10-28,8 4-1,-8-10-1,4 5-1,-9-7-1,-3 1-2,-7-1 1,-7 4-2,-9 1 1,-5 3-1,-5 8 0,-1 11 0,-4 7 0,4 11 1,-1 4-1,9 8 1,5 2-1,6-1 0,10 5-1,3-11-1,10-2-2,-5-19-8,21 3-24,-12-18-1,16 2 1,-11-13-2</inkml:trace>
  <inkml:trace contextRef="#ctx0" brushRef="#br0" timeOffset="1669">1383 466 65,'-11'-22'36,"11"22"0,-13-3-1,6 24-11,-7-13-19,2 13-2,-8 2-1,1 9 0,0 1 0,2 5-2,4 0 0,9-2 0,8-1 0,5-8-1,8-3-1,8-14-2,6 0-4,-9-19-25,16-1-1,-12-22-1,8-1-1</inkml:trace>
  <inkml:trace contextRef="#ctx0" brushRef="#br0" timeOffset="1966">1618 14 82,'0'0'38,"-7"-16"-3,7 16 1,-3 15-26,9 10-5,-9 4 0,3 11-2,0 7 0,-1 11-1,-4 3 0,2 7 0,-1-5-1,1 5 0,-1-6-1,2-1 0,1-1 0,-1-11-1,4-1-2,-4-15-1,10 4-10,-8-37-23,8 17 0,-3-30-1,15-4 0</inkml:trace>
  <inkml:trace contextRef="#ctx0" brushRef="#br0" timeOffset="2215">1728 463 54,'0'0'32,"-37"-17"-2,9 21 0,-14 2-20,6-3-37,-3-3-2,6-3-1,5-2-1</inkml:trace>
  <inkml:trace contextRef="#ctx0" brushRef="#br0" timeOffset="2512">1747 433 82,'-10'-18'36,"10"18"-1,0 0 1,0 31-27,0 1-5,4 14 0,-1 2-1,1 9-1,-1-4 0,2 0-1,-2-7-2,-2-14-2,6-4-11,-7-28-23,0 0 1,0-37-1,6 2 0</inkml:trace>
  <inkml:trace contextRef="#ctx0" brushRef="#br0" timeOffset="2715">1803 119 93,'6'-16'35,"-7"1"-1,1 15-1,0 0-36,-16 12-30,16 8-1,-2-7-1,15 14-2</inkml:trace>
  <inkml:trace contextRef="#ctx0" brushRef="#br0" timeOffset="2902">1897 595 82,'-5'26'35,"8"14"-1,-6-11 0,14 4-30,-8-7-1,7 0-1,-3-7 0,6-7-1,-13-12 0,28 1 0,-15-12 0,1-10-1,-1-11 1,-1-4-1,-5-8 1,-2 2-1,-4 0 0,-4 0-3,0 12-7,-11-4-24,9 15-1,-3 3 0,8 16-2</inkml:trace>
  <inkml:trace contextRef="#ctx0" brushRef="#br0" timeOffset="3198">2159 559 81,'12'-18'37,"9"8"-2,-9-13 1,11 10-28,-18-9-2,-1 5-3,-6 4 0,2 13-1,-24-10-1,5 15-1,-6 6 0,4 9 0,-2 6 1,2 9-1,8 3 0,2 2 1,11-1-1,7-1 0,6-3-1,4-9 0,7-1-3,-4-18-8,13 5-23,-13-17-2,6 2 1,-8-12-1</inkml:trace>
  <inkml:trace contextRef="#ctx0" brushRef="#br0" timeOffset="3635">2525 473 61,'0'0'34,"0"0"0,-26-7-1,12 21-10,-9-9-19,1 8-1,-3-1 0,9 9-1,8 4 0,12 5-1,10 1 0,12 4 0,5-2 0,4-1 0,-9 2 0,-8-5-1,-10-3 1,-17-5 0,-13-3-1,-11-6-1,-5 1-1,-6-13-7,13 4-25,-4-13-2,20 1 1,4-11-4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1:43.30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53 0 62,'0'0'36,"0"0"0,0 0-5,0 0-17,0 0-8,0 0-1,3 17-1,-3-17-1,0 0-2,-11 16 0,11-16-3,0 0-4,-31 10-30,31-10 0,-14-2-1,14 2 0</inkml:trace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10.5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228 381 28,'0'0'32,"-9"-14"1,9 14 1,-6-31-12,6 31-9,-7-16-1,7 16-5,-17-9-1,4 15-1,-7 0-2,-2 10 0,-7 6 0,3 9-1,2-1 0,-1 9-1,8-1 0,8-2-1,5 1 0,12-5 0,5-5-1,6-9 0,6-5 0,-1-10 0,4-6 0,-4-12 0,-1-7 1,-3-12-1,-2-5 1,-4-2 1,-5-5 0,0 8 0,-5 3 1,2 8-1,-5 8 1,-1 19 0,0 0 0,2 34 0,-2 0 0,4 7-1,0 3 0,1 3 0,-1-2-3,0-10-1,9 8-9,-13-30-26,18-5-1,-18-8 1,26-25-2</inkml:trace>
  <inkml:trace contextRef="#ctx0" brushRef="#br0" timeOffset="468">407 0 80,'0'0'38,"0"0"-1,-7 25 1,1 7-32,7 21-1,-4 5-2,3 11 2,0 5-2,0-1-1,0-4-1,2-4 1,-1-12-2,2-9 1,0-8-2,-3-14-3,6 3-5,-6-25-27,0 0-4,11-23 2,4 1-2</inkml:trace>
  <inkml:trace contextRef="#ctx0" brushRef="#br0" timeOffset="686">564 120 76,'0'-26'37,"0"26"0,0-21 0,0 21-29,0 0-3,-4 35 0,-2-10-1,6 12-1,-4 7-1,1 12 1,1 2-2,2 9 1,3 0-1,-1 2 0,1-7-1,-3-4 0,3-5-2,-5-19-4,14 4-13,-12-38-20,0 0 0,17-17-1,-3-4 1</inkml:trace>
  <inkml:trace contextRef="#ctx0" brushRef="#br0" timeOffset="998">701 375 38,'-4'21'31,"1"2"3,-4 0-2,4 13-11,-3-9-15,8 6-1,-2-3 0,8 4-1,1-10-1,7 1-1,-2-10 1,8-2 0,-2-14-1,3-5 1,-5-15 0,0-4-1,-5-11 1,-4-1-1,-6-3 0,-4 4-1,-7 2 0,-5 6-1,-8 8 0,-4 6-1,-4 14-1,-7 0-3,13 19-22,-10-11-11,16 6 0,1-2 1</inkml:trace>
  <inkml:trace contextRef="#ctx0" brushRef="#br0" timeOffset="1372">853 355 74,'0'0'36,"-12"16"-3,20 8 3,-8 0-32,3 12-1,-2-1 0,2 5-1,1-2-1,5-2 0,-2-5 0,2-9-1,-9-22 0,26 15 0,-12-22 0,2-8 0,0-6 1,-2-2-1,-1-2 1,-1 4 0,-3 4-1,-9 17 1,14-3-1,-7 18 0,3 7 0,0 4 1,5 3-1,-1-1 0,2-4 0,2-5 1,-1-13 0,0-11 0,-2-8 0,-2-10 0,-5-8 0,0-6-1,-4-6 0,-4-1-1,-3 3-1,-6-1-3,4 15-5,-17-4-27,18 11 2,-5 2-3,9 18 2</inkml:trace>
  <inkml:trace contextRef="#ctx0" brushRef="#br0" timeOffset="1856">1303 477 61,'0'0'36,"18"-8"-1,-18 8 1,21-17-25,-18-2-4,-3 19-2,10-28-1,-10 28-1,-4-22-1,4 22 0,-17-11 0,2 14-1,-5 3 0,3 9 0,-5 3 0,1 7 0,5 1 1,3 3-1,7 4-1,7-1 0,9 2-1,3-8-3,12 9-2,-6-20-18,12 11-15,0-17 3,8 3-3,-7-12 3</inkml:trace>
  <inkml:trace contextRef="#ctx0" brushRef="#br0" timeOffset="2137">1617 587 75,'6'-16'36,"-9"-9"-1,3 6-1,-9-6-28,5 11-1,-14 0-1,5 9-2,-4 5 0,0 6-1,-1 12 0,4 2-1,-2 5 0,6 3-1,4 6-1,0-8 0,8 5-1,1-9 1,7-3-1,-10-19 1,29 21 1,-12-21 1,0-9 1,1-4 0,-1-12 2,0-6-1,-8-13 1,3-7-1,-7-11 1,3-5-1,-6-7 1,1 8 0,-4 0-1,-1 13 0,0 9 0,-1 15 0,-3 16-1,6 13 0,-12 32 0,8 6-1,1 13 0,0 11 1,3 9 0,2 6 0,6-2 0,1-9 0,5-10-1,7-13 0,0-13 0,5-16-2,5-14-1,-5-19-4,11 2-16,-9-32-17,2 2 1,-11-9-2,-1 3 2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13.8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61 57 83,'0'0'39,"0"0"0,0 0 0,-13-11-29,13 11-6,0 0-1,0 0-1,-14 11-1,14-11-5,-13 17-20,-1-27-15,14 10-1,-8-30-1,10-4 1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17.96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47 244 66,'0'0'36,"-10"-24"-1,10 24 2,-17-21-26,17 21-3,0 0-1,1 26-2,-6-2-1,5 11-1,-8 7-1,6 12 1,2 2-1,0 5 0,-5-4 0,4-4-1,1-6 0,0-8-1,4-12-1,-2-11-2,3-3-5,-5-13-21,2-18-10,1-11 0,10 1 0</inkml:trace>
  <inkml:trace contextRef="#ctx0" brushRef="#br0" timeOffset="265">29 187 69,'0'0'36,"0"0"-1,21 13 2,-21 2-27,15 22-2,-8-2-3,8 14-1,-2 6-1,4 6 0,0-1-1,2-4-1,1-7-2,-7-9-2,5-1-6,-16-22-28,16-11 1,-12-21-1,4-5-1</inkml:trace>
  <inkml:trace contextRef="#ctx0" brushRef="#br0" timeOffset="483">277 135 95,'0'0'37,"-1"22"-1,5 27-7,-8-7-24,4 12 0,-4 2-1,1 5 0,-2-5-1,2 0-1,-1-9-1,1-5 1,2-7-3,-1-9 0,5-1-3,-3-25-9,0 0-26,0 0 2,18-13-2,-16-12-1</inkml:trace>
  <inkml:trace contextRef="#ctx0" brushRef="#br0" timeOffset="811">361 536 47,'29'-4'35,"-16"-6"0,6 4 0,-6-19-11,7 14-14,-14-12-1,5 8-3,-12-4-1,2 6-1,-1 13-1,-17-17 0,3 15-2,-4 11 1,-3 6-1,-2 3 0,1 9 0,-1 7 0,5 4 0,7 1 0,6 0-2,8-1 0,12-3-2,1-14-4,20 11-20,-6-26-12,12 1 1,-3-12-1,7 0 1</inkml:trace>
  <inkml:trace contextRef="#ctx0" brushRef="#br0" timeOffset="1092">744 458 79,'-3'-19'37,"-10"0"-2,13 19 2,-30-1-30,11 14-2,-7 3-1,0 14-1,0 4-2,9 3-2,5 7-1,5-8-1,13 0 0,1-10-1,13-4-1,1-16 1,3-8 0,-5-13 2,3-10 1,-5-8 1,-4-9 3,0 4 0,-7-3 1,2 9 0,-5 1 1,-3 31-1,6-15 0,1 28 0,-7 13 0,9 18-1,-5 5-1,1 13 1,-4 8-2,2 7 1,-2-1-1,-1 1 1,-1-3-2,-2-7 1,-3-5-1,-1-13 0,-2-9 0,-2-14-1,1-10-1,-8-16-2,18 0-5,-37-37-20,32 10-10,-2-15 0,13 0 0</inkml:trace>
  <inkml:trace contextRef="#ctx0" brushRef="#br0" timeOffset="1622">1002 470 66,'-2'-16'37,"-5"-5"-2,7 21 3,-26-23-24,13 26-8,-13 1-1,7 14-1,-5 4-2,2 12 0,3 6-1,6 2-2,10-2 0,3-5-1,9-5 0,4-9 0,6-8 0,1-15 0,-1-8 0,1-15 1,-3-6 1,1-7 0,-5-4 1,-3 3 1,-3 3 0,2 7 0,-5 2 1,-4 27 0,0 0-1,16 25 1,-12 8-1,2 8 0,-2 10-1,1-1-1,3 4-2,-8-13-4,18 6-14,-13-29-18,11-5 0,-16-13 0,26-26-1</inkml:trace>
  <inkml:trace contextRef="#ctx0" brushRef="#br0" timeOffset="2012">1188 74 60,'3'-20'36,"-3"20"0,0 0 2,6 17-15,8 22-17,-12 0-1,3 14 0,-5 2-1,2 5 0,-4 0-2,1 1 0,-3-5 0,-1-4-1,2-5 0,-1-5 0,0-6 0,-1-5-1,5-5-1,-2-13-3,4 1-3,-2-14-20,0 0-13,5-30 1,12 12 0,0-15 0</inkml:trace>
  <inkml:trace contextRef="#ctx0" brushRef="#br0" timeOffset="2262">1360 417 45,'-29'-10'34,"3"13"-1,-4 6 0,-9-3-14,11 1-20,-2 0-27,-3-2-2,10-7-2,7-4-1</inkml:trace>
  <inkml:trace contextRef="#ctx0" brushRef="#br0" timeOffset="2605">1408 378 93,'-7'18'37,"-4"-4"-1,11 24-5,-2-8-24,2 14-2,-5-4-1,4 4-3,2 2-6,-14-20-24,20 0-9,-7-26 1,11-13-1</inkml:trace>
  <inkml:trace contextRef="#ctx0" brushRef="#br0" timeOffset="2761">1392 118 77,'-3'-57'35,"3"24"-1,-3 2-2,3 31-30,7 18-31,-4 6-3,6 10-2,4-1-2</inkml:trace>
  <inkml:trace contextRef="#ctx0" brushRef="#br0" timeOffset="2948">1568 425 76,'-5'35'36,"-1"2"-2,10 8 1,-2-3-31,5 6 0,0-9 0,5-4-2,3-8 0,7-11-1,0-13 0,0-7 0,-2-13-1,-4-12 0,-8-11 0,-3-3 1,-10-2-1,-6 2 0,-7 3 0,-5 9-1,-3 4-1,-7 10-4,14 14-26,-7 2-4,26 1 1,-21 1-2</inkml:trace>
  <inkml:trace contextRef="#ctx0" brushRef="#br0" timeOffset="3229">1781 461 77,'7'29'35,"9"9"0,-13-2 0,7 2-31,-6-7-2,-2-3-1,-4-8 0,2-20-3,0 0 0,-20-21-1,13-7 0,2-8 2,7-3 1,5-1 0,5 1 2,7 7 1,-1 5 1,13 12 0,-7 5 1,7 15-2,-8 3 1,-2 13-1,-8 12-1,-1 6 0,-6 3 0,-6 0 0,-2 2-2,-3-10-1,0 1-3,-9-22-19,14-13-14,0 0-1,0 0 0,10-30-2</inkml:trace>
  <inkml:trace contextRef="#ctx0" brushRef="#br0" timeOffset="3697">2235 433 67,'0'0'36,"0"0"-2,-6 18-4,-10-15-18,9 17-5,-11-4-2,8 14 1,0-4-2,12 8 0,1-5-1,7 1-1,3-5 1,0-2-2,-2-1 1,-2-8-2,-8-1 0,-6 0-1,-7 0 0,-8-2-2,1 4-3,-19-16-18,10 7-14,-6-12 1,4-1-1,-3-9 1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24.13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 61 77,'0'0'35,"0"0"1,0 0-6,13 26-22,-13 0-3,9 11 0,-9-2-2,4 8 0,-4-5-2,0-5 1,-4-7-1,4-26-1,-17 11 0,17-11-1,-21-34 1,16 1-1,-3-2 0,8-8 1,8-2 0,2 2 0,1 2 0,5 8 1,-1 14 0,2 9 0,-1 13 1,2 11-1,-4 17 0,-1 8 1,0 4-1,-4 2 0,0-3-1,-3-6 1,-4-6-1,0-10 0,-2-20-1,0 0 0,0 0-1,3-23 1,1-4-1,2-7 1,1-2 0,6-3 1,0 2 0,3 4 0,-3 7 1,5 13 0,-4 10 0,2 16 0,-1 10 0,-2 12 1,-4 6-1,-1 6 0,1 2 0,-6-7-2,-2-1-1,-5-15-9,13-3-26,-9-23 0,0 0-1,13 0-1</inkml:trace>
  <inkml:trace contextRef="#ctx0" brushRef="#br0" timeOffset="546">545 64 78,'-2'-19'37,"2"19"-1,-20-16 0,20 16-30,-22 17-1,5 9-1,-2 3-1,0 9-1,-1 3-1,7 3 0,4-1-1,5-4-1,8-4 1,5-14-1,4-5-1,3-10 1,3-7 0,2-12 0,-3-8 0,-2-12 0,-3-4 1,-3-8 0,-3-4 0,-2 7 1,-4 2 0,-1 3 1,-1 10 0,1 27 0,0 0 0,0 0 0,1 38 0,2-2 0,0 7-1,1 5 0,3 1-1,1-5-2,2-2-3,-10-17-16,16-5-17,-16-20 0,27 1-1,-14-16 1</inkml:trace>
  <inkml:trace contextRef="#ctx0" brushRef="#br0" timeOffset="952">731 64 64,'0'0'35,"0"0"0,-22 15-1,17 19-20,-2 2-9,9 8 0,-1 3-3,8-3 0,2-3-1,7-9-1,1-15 1,1-13-2,2-11 1,-6-12-1,-2-12 1,-4-11 0,-5-6 0,-2 2 1,-5 1 0,1 9 1,-4 7 0,4 15 0,1 14 0,0 17 1,1 10 0,4 11-1,-1 5 1,5 11-1,-2 1 0,3 8 0,0 3 0,2 2 0,-3 0-2,-5 1 1,0-2 0,-8-8-1,-2-8 0,-5-12 0,-4-11-1,-4-13 1,0-8-1,2-10-1,4-3-2,-3-11-5,16 17-21,0-29-10,7 13 2,-2-10-3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25.79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58 22 82,'-17'16'36,"11"5"-1,-13 3-1,18 13-30,-5-1 0,7 9-1,6-3-1,6 1 0,6-10-1,3-7-1,3-15 1,1-11-1,-2-11 0,-4-10-1,-7-14 2,-5-9-1,-8-4 0,-5 0 0,-6 3 0,-4 7 0,-5 9 1,1 10-1,-2 17 0,-1 11-1,0 17-4,-7-7-23,19 15-8,-3-7-1,12 1-1</inkml:trace>
  <inkml:trace contextRef="#ctx0" brushRef="#br0" timeOffset="437">482 24 75,'0'0'38,"-28"-19"-2,15 16 2,-9-4-28,9 17-5,-7 0-1,3 12 0,1 4-2,6 9 0,1 1-1,6 2 0,10-3 0,2-1 0,8-5 0,1-3-1,8-10-1,-4-7-1,4-2-3,-8-14-8,13 2-25,-10-11-1,8 2 3,-11-13-4</inkml:trace>
  <inkml:trace contextRef="#ctx0" brushRef="#br0" timeOffset="702">685 35 78,'-21'-23'37,"21"23"-1,-29-9-3,29 9-25,-19 15-2,5 4-2,-4 0-1,4 13-1,1 3 0,7 3-2,6-4 0,1 1 0,12-3-2,3-7-2,12 6-9,-4-24-24,8-1 0,-3-9 0,1-4 0</inkml:trace>
  <inkml:trace contextRef="#ctx0" brushRef="#br0" timeOffset="1123">768 24 78,'0'0'37,"0"0"-1,-22 0 1,22 14-30,-9 5-1,8 15-2,-3 2-1,5 6-1,3 3 0,9-5-1,1-7-1,7-7 1,1-13-1,4-13 0,0-10 0,-4-13-1,-5-8 0,0-8 0,-5-3 0,-6-2 1,-6 5 0,0 6 0,-3 5 0,0 15 1,3 13 0,0 0 0,-7 26 0,7 5 0,0 8 0,0 4 0,3 0-1,1-3-2,5-2-1,-8-14-7,25-3-25,-26-21-2,35-7 1,-19-16-4</inkml:trace>
  <inkml:trace contextRef="#ctx0" brushRef="#br0" timeOffset="1482">1080 53 66,'0'0'36,"0"0"-1,9 25 2,-5-1-23,9 14-8,-10 0-1,6 7-1,-5-6-2,0-1 0,-6-10-1,0-14 0,2-14-1,0 0-1,-17-39 1,10 4-1,7-4 1,2-3-1,13 0 0,7 4 0,4 10 0,5 6 1,1 12-2,-6 3-4,9 13-24,-18-5-6,1 3 0,-18-4-3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29.64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56 402 67,'0'0'35,"-13"5"0,13-5-2,-5 26-24,-3-10-3,9 14 0,-2-4-3,7 8 0,2-7-1,8-1-1,3-9 0,4-6-1,2-6 1,1-8 0,-3-10 0,-3-11-1,-6-7 1,-7-3 0,-8-4 0,-6 4-1,-8-1 1,-3 8 0,-7 8-1,-1 12 1,0 7 0,2 5-2,2 6 0,0-1-3,8 9-1,-4-17-5,18-2-6,0 0-3,16 6 1,-8-26 5,19 10 5,-4-8 4,7-2 5,5 8 6,-13-12 5,17 24 6,-25-7-2,19 22-2,-20-5-5,10 20-1,-10 4-3,3 7-1,-7 2-2,1-4 0,-6 1-1,-2-9 0,-5-9-1,3-22-1,-14 13 0,14-13 0,-16-26 0,10-2-1,4-4 1,7-2 0,6-2 1,7 5 1,-1 2 0,9 8 0,-4 6 0,5 12 1,-2 6 1,-7 12-1,-2 9-1,-3 4 1,-7 3-1,-2 1 0,-4 2-2,-4-7-2,4 5-9,-14-22-26,14-10 0,0 0-1,13-26 0</inkml:trace>
  <inkml:trace contextRef="#ctx0" brushRef="#br0" timeOffset="656">623 10 63,'6'-29'37,"-6"29"1,0 0 1,19 40-16,-16-4-17,0 20-1,-6 5-1,6 11 0,-5 3-2,1-1 1,-1-8-2,2-5 0,0-10-2,0-9-2,2-3-7,-11-25-28,9-14-2,0 0 1,25-22-2</inkml:trace>
  <inkml:trace contextRef="#ctx0" brushRef="#br0" timeOffset="905">740 382 63,'-4'23'34,"2"10"0,-5-1-2,20 6-23,-13-4-2,13 3-2,-4-10-1,8-8 0,-2-16-2,5-6 0,-3-13 0,5-8-1,-5-10 1,0 3 0,-8-3 0,4 5-1,-6 5 2,-7 24-1,0 0-1,0 0 2,5 31 0,-5 6-1,-3 6 0,6 10 0,-2 4 0,8 7 0,-3-4-1,5 4 0,-2-3-1,-2-2 1,-4-5-1,-5-12 0,-5-5 0,-4-10 0,-7-11 0,-5-13 0,2-9-1,-3-7-1,6-5 0,0-10-2,11 4-6,-9-17-21,19 7-9,-1-7 2,8 3-2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31.11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0 354 65,'0'0'37,"0"0"1,0 0 0,12 34-14,-11-7-18,2 12-2,-4 4 0,1 6-2,0 1-2,-3-7-3,11 7-13,-11-26-22,15-8 0,-12-16 1,19-11-3</inkml:trace>
  <inkml:trace contextRef="#ctx0" brushRef="#br0" timeOffset="203">105 456 82,'17'4'38,"-17"-4"-3,23 34 2,-16-9-31,3 11-2,-4-4-1,-3-1-1,-3-7-2,-3-11-1,3-13 0,0 0-1,-16-10 0,13-14 0,5-5 1,4-5-1,7 1 1,5-4 0,4 8 2,2 2 0,-1 5 0,3 9 1,-6 7 0,-1 12 1,-6 10-1,-2 8 1,-5 5-1,-2 8 1,-1 3-2,-3-2-1,-1 2-2,-5-13-8,10-2-27,-4-25 1,0 0-3,-4-14 1</inkml:trace>
  <inkml:trace contextRef="#ctx0" brushRef="#br0" timeOffset="546">230 23 95,'-13'-14'38,"-6"0"1,19 14-2,-30-2-34,30 2-4,-4 20-18,4-20-18,0 0-1,0 0-2,17-13 1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32.34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30 210 82,'1'-28'39,"-7"-1"-2,6 29-1,-6-29-27,6 29-3,0 0 0,-10 32-1,5 0-2,5 16 1,-2 6-3,-1 7 1,5 4-1,1-1 1,-3-4-2,4-5 0,-1-7-3,-5-15-3,15 3-19,-13-36-15,13 9 0,-4-25 0,7-3 0</inkml:trace>
  <inkml:trace contextRef="#ctx0" brushRef="#br0" timeOffset="234">199 381 96,'9'16'39,"-11"1"-1,7 21-7,-8-1-26,7 9 0,-8 0-2,4 2 0,0-4-3,-5-11-3,5-1-5,-13-26-25,13-6-5,0-19 0,5-7-1</inkml:trace>
  <inkml:trace contextRef="#ctx0" brushRef="#br0" timeOffset="406">219 36 81,'2'-26'36,"-5"11"-2,3 15 1,0 0-32,0 0-28,-3 31-8,9-12-1,4 1-2</inkml:trace>
  <inkml:trace contextRef="#ctx0" brushRef="#br0" timeOffset="609">424 46 97,'0'0'37,"-2"27"3,-12-7-6,20 16-28,-9 4-2,4 11 1,-1 7-3,0 4 1,0 2-2,-1 2 0,-1-8-1,1-2 1,-2-5-2,1-10 0,2-6-2,-4-18-4,13 9-17,-9-26-15,13-5 0,-5-17-1,14 0 1</inkml:trace>
  <inkml:trace contextRef="#ctx0" brushRef="#br0" timeOffset="827">580 363 63,'-23'-9'32,"1"15"-4,-10-1-11,2-3-41,7 4-4,-6-7-1,11 1-1</inkml:trace>
  <inkml:trace contextRef="#ctx0" brushRef="#br0" timeOffset="1139">621 518 47,'21'10'33,"8"-3"2,-10-11 0,16 1-22,-22-23 0,10 8-3,-16-15-1,4 8-3,-13-4-1,2 10-1,-10 3-1,10 16 0,-30 4-1,12 16-1,-5 10 0,3 8 0,-1 4-1,7 6 1,7-1-2,5 1-1,11 0-2,0-20-5,21 9-18,-7-29-11,16 0 0,-8-20 0,6-6 1</inkml:trace>
  <inkml:trace contextRef="#ctx0" brushRef="#br0" timeOffset="1420">929 457 77,'0'0'37,"9"13"-2,-10 7 0,12 14-28,-9-4-2,3 8-1,-3-4-2,-1-6 0,-4-9-1,3-19 0,0 0 0,0 0-1,-17-28 1,13-7-1,2-2 0,7-2 0,3 0 1,4 5-2,5 8 1,1 7-1,5 10-4,-23 9-22,33-9-9,-14 11 0,3 3-1</inkml:trace>
  <inkml:trace contextRef="#ctx0" brushRef="#br0" timeOffset="1701">1216 407 86,'0'0'36,"-14"0"-2,3 20-5,-4-4-24,0 11 0,-5-1-3,2 9 0,1 2-2,4 1-1,9-3 0,1-11-1,11-5 0,-8-19 0,25 8 0,-9-19 1,1-8 2,2-4-1,-6-15 3,3 0 0,-7-3 0,1 12 1,-6-5 1,5 13-2,-8 3 1,-1 18 0,8 15-2,-4 12 0,-1 8 0,3 6-1,0 8-2,-2-1-1,5 3-5,-12-23-20,13-4-12,-10-24 2,24-8-3,-13-23 1</inkml:trace>
  <inkml:trace contextRef="#ctx0" brushRef="#br0" timeOffset="2075">1407 24 68,'0'0'37,"0"0"0,18 25 2,-20 3-18,7 22-15,-10 5-1,7 17 0,-7-4-2,7 4 0,-5-4-2,-1-6 1,-1-4-1,1-10 0,2-5-1,-2-16-2,3-2-1,1-25-3,4 25-12,-4-25-21,14-16 1,-3-4-2,7-1 1</inkml:trace>
  <inkml:trace contextRef="#ctx0" brushRef="#br0" timeOffset="2371">1635 389 51,'0'0'35,"0"0"-1,0 0 1,0 0-10,-13 14-19,-5 2-2,10 7-1,-2 3 0,7 5 0,6 1-1,7 2 0,1-2 0,8 4 1,-3-9 0,-6 0-1,-10-6-1,-10-7 0,-10 2-3,-15-17-7,10 5-28,-12-11 1,5 0-2,1-12-1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37.07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39 506 79,'0'0'36,"0"0"-1,-3 22-4,3-4-26,-3 13-1,1-3 0,7 11-1,3-5-1,3-3-1,5-6-1,2-6 1,1-10-1,3-9 1,-5-13 0,4-6 0,-11-10 1,0-6-1,-8-7 2,-4 0-1,-9 3 0,0 5-1,-6 8 0,-5 7 0,-3 12-1,-2 9-1,4 14-4,-7-12-16,16 12-18,-2-3 2,16-13-2,4 13 0</inkml:trace>
  <inkml:trace contextRef="#ctx0" brushRef="#br0" timeOffset="359">503 100 83,'-5'-36'38,"5"13"0,-16-2 1,16 25-30,-22-16-3,5 25-1,-7 1-2,6 13 0,-4 8-1,9 6 0,4 6-1,5 4 0,5 4 0,4-2 0,2 2 0,-1-3 0,-2 0-1,1-5 0,-2-3 0,0 3 1,-3-4-1,0 0 0,0-4 0,1 0 0,2-4-1,-1-5-1,2-3-1,-4-23-5,13 35-15,-13-35-17,27-2 0,-14-15 0,9 2 1</inkml:trace>
  <inkml:trace contextRef="#ctx0" brushRef="#br0" timeOffset="671">603 525 71,'-19'-13'35,"-11"7"-3,-11 4 2,-7 6-34,2-3-32,-7-1 1,5-4-2,12 0 0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38.13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63 31 80,'-3'-16'37,"-3"-2"0,6 18-1,0 0-26,-3 21-2,-5 3-3,8 14 0,-6 4-2,1 13 0,-2 1-1,4 8 0,-1-2-2,1 1 1,-1-7-1,2-2 1,-1-8-2,0-5 0,3-3-1,-2-15-2,9 3-7,-7-26-27,8 13-2,-8-13 1,32-21-1</inkml:trace>
  <inkml:trace contextRef="#ctx0" brushRef="#br0" timeOffset="250">177 359 54,'-22'-3'29,"-12"-3"-1,3 6-22,-2-1-29,1-5-6,16 5 0</inkml:trace>
  <inkml:trace contextRef="#ctx0" brushRef="#br0" timeOffset="390">244 54 88,'0'0'36,"0"0"0,10 42-5,-10-13-23,4 22-1,-11 3-3,11 13 1,-8-1-3,4 1 1,-3-4-2,2-7 0,-4-8-1,-1-8-1,5-13 0,-5-9-1,6-18-1,0 0 1,0-18-1,6-8 1,7-6 1,1-7-1,5-3 2,0 2 0,3 1 1,-2 7 0,2 8 1,-5 12 0,0 12 0,-3 16 0,-1 9-1,-5 11 1,-3 3-1,-1 8 0,-4 1-1,-4-6-1,-1-2-1,-5-15-4,12 7-19,-2-32-13,0 0-1,0 0 0,11-13 0</inkml:trace>
  <inkml:trace contextRef="#ctx0" brushRef="#br0" timeOffset="858">521 562 68,'0'0'36,"29"8"0,-11-16 1,9 6-28,-6-20-1,2 6-2,-7-7-1,1 2-2,-8-4 0,-5 7-1,-8 3 0,4 15-1,-26-13-1,4 25 1,0 7-1,0 8 1,2 7-1,6 5 1,5 1-1,5 4 0,11-8 0,7-7 0,11-5-1,5-14 0,8-6-3,-2-17-3,13 9-22,-10-22-9,5 1 0,-9-7-2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21T09:31:15.24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164 115 60,'0'-20'35,"0"3"0,-6-1 1,6 18-24,6-23-2,-6 23-2,0 0-2,-15 18 0,4 3-2,7 12 0,-11 8-1,6 12 0,-4 5 0,2 7-1,1-1 0,-3-5-1,5-4 0,-2-6 0,7-10 0,-1-13-1,4-6-3,0-20-1,0 0-2,0 0-10,13-22-18,-12-5-6,10 1 2,-9-13-2</inkml:trace>
  <inkml:trace contextRef="#ctx0" brushRef="#br0" timeOffset="327">154 70 68,'0'0'36,"4"-26"0,-4 26 2,4-15-26,10 25-4,-14-10-1,14 29-2,-7-5-1,6 11-1,-4 2-1,4 11 0,-3 3 0,2 1 0,-2 2 0,-1 4-1,-1-6 0,-1 0 0,-2-8-1,-4-10-1,-1-8-1,0-26-1,0 0-1,-17-6 0,8-14 0,-2-19 0,0 0 1,0-6 0,-1 6 1,-1 6 1,-1 6 0,-5 7 1,-3 9-1,-4 9-2,2 15-9,-11-13-24,10 2 1,-1-4-2,7-1 2</inkml:trace>
  <inkml:trace contextRef="#ctx0" brushRef="#br0" timeOffset="967">548 362 76,'1'-16'37,"-1"16"-2,0 0 2,-27-11-29,27 11-2,-34 19-1,17-1-1,-3 5-1,1 5-2,3 4-1,1-2-1,11 2-1,1-8 0,10-3-1,-7-21 0,22 13 0,-4-21 1,0-6 2,6-12 0,-6-12 2,3-4 0,-7-10 0,1-4 1,-8-7 0,2 6 1,-11-5-1,2 16 0,-4 5-1,-3 11 0,-2 16 1,9 14-2,-18 24 1,14 11-1,0 11 0,4 15 0,8 7-1,3 4 1,7-1-2,1-9-1,7-6-2,-2-17-2,7-6-5,-16-31-11,15-2-17,-11-20 0,7-2 1,-14-16 1</inkml:trace>
  <inkml:trace contextRef="#ctx0" brushRef="#br0" timeOffset="1372">771 336 76,'0'0'38,"0"0"-2,0 0 2,-18-11-26,27 31-4,-5 2-1,5 11-2,-4 6-2,3 6 0,-3-2-1,3 2 0,-2-6-2,-2-13-2,-1-8-3,-3-18-7,0 0-19,2-30-9,2 3 2,-10-21-3</inkml:trace>
  <inkml:trace contextRef="#ctx0" brushRef="#br0" timeOffset="1809">1013 0 98,'0'0'38,"5"18"1,7 13-5,-10-8-28,0 13-1,-3 4-2,4 8 0,-5 6-2,2 3 1,2 0-1,-2-4 1,0-1-1,0-3 0,0-7 0,0-6 0,0-10-1,0-6-1,-3-5-2,3-15-3,0 0-7,0 0-17,0-26-10,7-3-1,11 3 2</inkml:trace>
  <inkml:trace contextRef="#ctx0" brushRef="#br0" timeOffset="2043">1127 342 74,'-23'-4'34,"-12"1"-1,-2 7-3,-7-5-26,5 4-5,10 10-23,6-11-8,10 1-1,13-3-2</inkml:trace>
  <inkml:trace contextRef="#ctx0" brushRef="#br0" timeOffset="2246">1158 368 60,'17'29'39,"-21"-12"-3,6 6 2,-4-7-11,15 13-22,-9 1-2,5 1 0,4-4-2,1-7-1,6-7 0,-1-13-1,3-5 0,-3-10 0,-5-6 1,-1-11-1,-4-3 1,0 2 1,-6 1 0,1 8 1,-4 5-1,0 19 1,0 0 0,10 27 0,-7 6 0,-2 14 0,-1 5 0,2 11-1,-4 4 1,2 3-1,0 1-1,0-4 1,-2-2-1,0-8 0,1-5-2,-8-13-1,5-5-2,-12-26-9,16 7-14,-15-25-12,11-3 2,-3-15-3,7-6 4</inkml:trace>
  <inkml:trace contextRef="#ctx0" brushRef="#br0" timeOffset="2823">1705 343 82,'0'0'38,"-9"-17"-2,9 17 2,-34 2-31,13 16-1,-9 5-2,2 9-1,1 0-2,7 3-1,7-2 0,11-1 0,12-8-1,3-12 0,8-6-1,2-9 1,3-9 1,-4-4-1,-2-10 2,-6-3-1,-2 6 0,-3 7 1,-9 16 1,13-14-1,-13 14 1,20 19 0,-6 2-1,5 4 0,1-2 0,4-6 0,0-4-2,1-8-1,4 0-10,-16-15-22,12 0-6,-5-7 1,0 1-2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19:06.64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152 411 61,'0'0'36,"-17"6"-1,17-6 0,-35 18-26,22 3-3,-10-4-1,7 11-1,-3-2-1,9 6-1,7-6-1,9 3 0,5-5 0,8 2 0,3-3-1,2 0 1,-2-2 0,-2 1-1,-7-2 1,-7 2 0,-6-2 0,-8 2 0,-8-2 0,-6-1-1,-1-3 0,-3-7-3,7 5-4,-10-14-30,29 0 0,-16-11 0,16 11-1</inkml:trace>
  <inkml:trace contextRef="#ctx0" brushRef="#br0" timeOffset="375">276 543 85,'-23'15'36,"17"11"0,-2 0-6,8 10-26,0 2-2,7 1-1,3 1-2,5-10 0,3-6-1,0-13 1,2-11 0,-3-10 0,-1-13 1,-1-11 1,-5-11 1,0-4 1,-6-1 0,-1 8 0,-6 0 1,3 16-1,-4 8 0,4 18 0,-7 24-1,7 12 0,1 9-1,5 12 0,1 1-2,2-3-1,7 2-5,-15-21-30,20-1-1,-21-35-1,33 9 0</inkml:trace>
  <inkml:trace contextRef="#ctx0" brushRef="#br0" timeOffset="718">592 38 81,'0'-33'40,"0"33"-3,4 20 2,14 28-31,-18 13-4,0 22-1,0 9-1,0 8-2,0-2 0,-3-11 0,4-8-1,-2-17-1,1-12 0,-2-23-1,2-12 0,0-15 0,-8-22 0,3-4 0,7-11 2,2-5 0,5-1 2,4-1 0,3 2 2,7 10-1,6 6 1,1 14-1,0 12 1,1 20-1,-5 12-1,-4 10 0,-9 8 0,-9 4-1,-11-2 0,-11-7 0,-9-6-1,-9-20-2,1-3-3,-19-24-22,23-1-9,-1-16-1,14 0-1</inkml:trace>
  <inkml:trace contextRef="#ctx0" brushRef="#br0" timeOffset="1373">1179 142 72,'-4'-34'38,"-10"-2"-1,6 8 1,-15-1-30,7 22-1,-14-2-1,4 16-2,3 6-1,7 17-2,3 3 1,8 14-2,1 5 1,8 8-1,5 2-1,4 5 2,-7-2-2,1-3 1,-3-3 0,-4-2 1,0-2-2,-4-5 2,4-5-2,0-3 2,2-6-2,-2-8 1,-2-3-1,1-11 0,6-1-4,-5-13-7,0 0-26,0-23 0,13 10-1,-4-15 1</inkml:trace>
  <inkml:trace contextRef="#ctx0" brushRef="#br0" timeOffset="1701">1185 547 60,'-17'-5'32,"-11"6"-2,-6 11-6,0-5-52,0 0-1,6 5-2,2-12-1</inkml:trace>
  <inkml:trace contextRef="#ctx0" brushRef="#br0" timeOffset="1997">1210 521 68,'-5'22'35,"-3"4"-1,5 9 0,-3 4-31,3 9 0,2-1-1,5 1 0,8-1-2,2-8 0,5-12 1,3-11-1,1-13 1,1-10 1,-3-16 0,-4-9 0,-8-18 1,-1-2-1,-12-3 1,-5 2-1,-8 5 0,0 12-2,-9 10-1,-3 11-2,5 28-8,-6-4-26,14 14 2,2 1-3,11 3 0</inkml:trace>
  <inkml:trace contextRef="#ctx0" brushRef="#br0" timeOffset="2371">1418 601 76,'4'21'37,"9"11"-2,-4-2 1,13 7-32,-14 5-2,1-2 0,-4-8-2,-5-5-1,-3-10 1,3-17-1,-13-1 1,5-20-1,3-11 2,3-10 0,6-3 0,5 0 1,4 0-1,6 7 1,1 6-2,2 10-1,3 13-5,-25 9-27,23-4-2,-23 4-1,26 10-2</inkml:trace>
  <inkml:trace contextRef="#ctx0" brushRef="#br0" timeOffset="2683">1692 587 74,'4'24'37,"3"10"-2,-11 1 1,14 10-31,-6-3-2,-2 2-2,1-5-1,-8-11-1,2-11-1,3-17-1,-14-1 1,7-17 1,2-9 1,5-8 0,3-8 2,4 3 0,2-4 2,6 8-1,-2 2 1,4 15-1,0 8 0,1 15-1,-5 12 0,0 12-1,-2 10 0,-5 5-1,-2-1-1,-1 2-1,-4-9-1,-5-12-1,3-4-1,3-19-1,0 0 1,-13-32 0,16 6 1,1-12 2,9-1 2,5-2 2,-1-1 2,9 10 1,-4 0 0,4 16-1,-6 10 1,3 19-2,-5 10 0,-1 17-1,-4 6-1,-1 7-2,-7 5-2,-5-13-6,9 3-28,-16-20 0,7-10 0,0-18-1</inkml:trace>
  <inkml:trace contextRef="#ctx0" brushRef="#br0" timeOffset="3183">2082 562 83,'0'0'37,"12"20"-2,-8 24-6,-2-6-24,2 13-2,-4-2-1,7-1-1,-1-4-1,0-15-1,5-12 1,-11-17-1,22-4 0,-9-18 0,2-10 1,-1-9-1,-1-9 2,1 0 0,-5 1 1,4 6-1,-7 7 2,4 16-1,-10 20 0,0 0 0,16 42 1,-9 7-1,5 7-1,2 6 1,5 1-2,1-8 1,4-6-4,-4-28-13,6-5-21,-4-25-1,5-11-3,-2-17 1</inkml:trace>
  <inkml:trace contextRef="#ctx0" brushRef="#br0" timeOffset="5273">2524 156 69,'2'-26'38,"-3"-2"-2,1 28 1,4-26-28,-4 26-2,8 25 1,-4 7-3,-6 3-1,4 16-3,-5 4 1,4 10-1,-1 5 0,0 6 0,2-6-1,1 0 0,0-5 1,1-7-1,0-8 0,-1-7 0,-1-9 0,2-12-1,-3-6-1,-1-16-2,0 0-3,-5-25-24,9 7-7,-4-12-1,9 1 0</inkml:trace>
  <inkml:trace contextRef="#ctx0" brushRef="#br0" timeOffset="5725">2796 543 73,'-8'-13'37,"-8"0"-2,16 13-1,-34 4-28,21 20-1,-6 3-1,4 12-2,1 7-1,4 2-1,5 1-1,5-5 0,6-5 0,3-14 0,4-8 0,4-14 0,-1-10 1,2-12 0,-4-10 1,2-9 0,-4-7 0,-2 0 1,-3 1 0,-1 5 1,-3 4 0,-1 15-1,-2 20 0,0 0 1,5 18-2,-1 14 1,1 8-2,3 6 1,1 2-2,4-1 1,3-5-3,-3-13-2,10 5-15,-7-30-19,7-3 1,-10-15-1,12-4 0</inkml:trace>
  <inkml:trace contextRef="#ctx0" brushRef="#br0" timeOffset="6240">2989 657 58,'0'0'35,"0"0"-1,13 13 0,-13-13-22,28-8-4,-14-5-1,11 6-1,-5-10-1,5 1-1,-6-8 0,-3 1-2,-8 0 0,-5-1-1,-9 8 0,-7 11-1,-5 5 0,-7 8 0,0 16 0,1 9 0,4 8 0,7 4 0,5 3 0,11-2 0,10-3 0,10-7 0,9-7-1,3-10 0,5-7-3,-2-20-6,14 1-27,-16-19-1,9-6-1,-7-16 0</inkml:trace>
  <inkml:trace contextRef="#ctx0" brushRef="#br0" timeOffset="157021">3655 834 81,'0'0'38,"-13"1"-1,13-1-2,-16 8-29,16-8-2,-16 7-1,16-7-3,-16 6-3,-4-9-34,20 3 1,0 0-3,-4-23 0</inkml:trace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39.7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314 124 68,'-3'-34'38,"6"10"-2,-11-6 3,3 15-23,-11-4-9,2 18-2,-11-1-1,3 11 0,-1 4-1,3 9-1,-2 8 0,6 6 0,3 5-1,8-1 0,0 4 0,2-2 0,5 0 0,-1-8-1,-1 4 0,3-5 1,-3 1-1,0 0 1,2-2-1,-1 4 0,-1-4 0,2 1 0,0-1 0,0-4 1,-1-2-2,-1-4 1,0-2-1,-4-4 0,4 0-1,0-16-1,-13 17-3,0-30-12,13 13-23,-9-25 2,9 11-2,0-12 3</inkml:trace>
  <inkml:trace contextRef="#ctx0" brushRef="#br0" timeOffset="453">346 406 59,'-17'-7'36,"-6"8"-1,-6 3 0,-12-12-17,-1 11-16,-4 1-3,-6-4-9,8 4-23,11-2-1,14-1 0,19-1-2</inkml:trace>
  <inkml:trace contextRef="#ctx0" brushRef="#br0" timeOffset="702">352 422 76,'-19'16'36,"5"1"-2,1 9 2,-6 3-31,9 7-3,-3 0 0,7 6 0,6-4 0,6-5-2,7-10 1,4-7-1,5-10 1,-1-10 0,0-14 0,-5-3 0,-5-15 1,-2-1 0,-5-2-1,-4 2 1,-7 2-1,-2 6-1,-4 9 0,-6 7-3,3 19-7,-11-5-27,14 6 1,0-4-1,13-3 0</inkml:trace>
  <inkml:trace contextRef="#ctx0" brushRef="#br0" timeOffset="1030">498 406 76,'10'26'37,"-7"0"-1,6 16-8,-6-15-17,8 15-3,-11-5-2,3-3-2,-4-8 0,-1-8-2,2-18 0,0 0 0,-11-31 0,9 0-1,2-10 0,3-4-1,3-1 1,5 0-1,2 6-1,0 7 0,6 16-3,-7 1-4,11 25-17,-23-9-14,29 21 1,-16-5-1,6 9 1</inkml:trace>
  <inkml:trace contextRef="#ctx0" brushRef="#br0" timeOffset="1311">763 506 83,'0'0'36,"17"16"0,-26 3-1,21 11-30,-15-1-1,3 3-2,-7-2 0,1-4-2,-4-9 1,-3-9-1,13-8 0,-23-15-1,16-2 1,4-11 1,6-3-1,5-1 1,8-2 0,4 8 1,6 2 0,2 9 0,1 7 0,-3 16-1,-3 8 1,-3 6-1,-4 8-1,-7 2 0,-6-1 0,-5-3-1,-2-1 1,-5-14-1,9-13 0,-17 7-1,17-7 1,-7-25 0,10 3 1,5-6 0,5-1 0,8 0 0,2 1 1,3 5 0,0 4 0,1 8 0,-1 11 0,-4 13 0,-5 4 0,-3 9 0,-7 2 0,-1 5 0,-4-1-1,0-1 0,4-4 0,4-13-2,6-2-2,0-24-13,20 0-22,-3-17 0,9-7-1,1-16-1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44.2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46 347 75,'-19'0'37,"19"0"0,-29 2 1,29-2-30,0 0 0,0 0-2,0 0-1,7-13-1,6 7-2,7 0 0,4-3 0,0 1-1,3-1 0,-1-3 0,-2 3 0,-3 1-1,-4 2 1,-17 6-1,19-2 1,-19 2-1,3 18 1,-6-2-1,-1 4 1,-1 5-1,0 0 1,0 6 0,-1-1 0,4-1-1,-1-2 1,4-4 0,-1-3-1,-1-4-1,2-3 0,-1-13-5,0 0-12,0 0-22,16-33-2,-10-4 1,7 0-1</inkml:trace>
  <inkml:trace contextRef="#ctx0" brushRef="#br0" timeOffset="671">531 117 74,'0'0'37,"-4"-20"0,4 20 1,0 0-29,0 19-1,-6-3-2,3 13-2,-1 3 0,0 9-1,-4 5-1,7 7 0,-5-1 0,3 2 0,0-1-1,0-1 0,0-10 0,2-1-1,-2-6 1,2-11-1,1-7-1,0-17-2,0 0-2,0 0-17,0-26-19,1-5 1,9-1 0,-4-12-1</inkml:trace>
  <inkml:trace contextRef="#ctx0" brushRef="#br0" timeOffset="1014">466 72 64,'0'0'35,"-22"-17"0,9 5-1,13 12-24,-9-16-2,9 16-1,0 0-1,0 0-1,13-15-1,0 15-2,1-3 1,6 0-2,3 0 1,6 1-1,3 2 0,3 0-1,0 2 1,0 4 0,0 3-1,-2 4 1,-4 5-1,-5 5 1,-7 8-1,-7 1 0,-10 3-1,-8 1 2,-8-1-2,-12-1 1,-10-5 0,-7-9-2,1-2-2,-8-15-15,14 7-19,5-7-2,14 0 0,19-3 0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53.9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137 18 63,'0'0'36,"0"0"-3,0 0 3,-9-15-25,22 27-2,-13-12-3,18 30-1,-2-8-1,1 11-1,1 3 0,3 4-1,-2-3-1,-1-1-1,-2-4-1,-7-9-2,1 5-8,-10-28-26,0 0 0,-10-22-1,7-1 1</inkml:trace>
  <inkml:trace contextRef="#ctx0" brushRef="#br0" timeOffset="203">261 0 74,'0'0'37,"0"0"-2,0 0 2,8 16-29,-6 13-1,-10 2-3,3 9 0,-8 1-1,-3 2-1,-3-5-1,1-6-1,2-1-2,-1-13-7,24 1-28,-7-19 0,15 4 0,-2-17-1</inkml:trace>
  <inkml:trace contextRef="#ctx0" brushRef="#br0" timeOffset="405">352 106 64,'-17'-13'34,"4"15"1,-14-2-2,3 7-18,-14-4-11,-1 1-8,4 5-28,-2-9-1,8 0-2,3-2-2</inkml:trace>
  <inkml:trace contextRef="#ctx0" brushRef="#br0" timeOffset="1232">116 1549 68,'-13'-15'36,"13"15"0,-14-7 1,14 7-28,0 0-1,-12 16-2,21 10-1,-3 6-1,10 8-2,1 4 0,6 6 0,2-2-1,1-3-1,-1-6-2,-6-13-3,6 2-11,-25-28-22,22 1 1,-21-21-2,5-3 1</inkml:trace>
  <inkml:trace contextRef="#ctx0" brushRef="#br0" timeOffset="1451">261 1556 75,'0'0'37,"-16"19"-1,-2 7 1,12 19-30,-11-3-1,2 7-1,-7-4-3,3-5-1,3-2-3,-1-19-7,18-1-27,-1-18-1,0 0 0,24-8-2</inkml:trace>
  <inkml:trace contextRef="#ctx0" brushRef="#br0" timeOffset="1638">314 1685 83,'-27'-2'37,"-2"7"-1,-16-5 0,8 8-33,-5 0-2,0-7-7,13 5-29,-2-8 0,14-1-2,2-10-1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56.55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276 41 72,'0'0'36,"-17"-15"-1,17 15 1,-38-10-29,12 13-2,-13-3-1,3 4-2,-3 1-1,6-4-1,5 2-1,8-5-1,20 2 1,0 0 0,0 0 0,11-15 0,7 7 2,-1 4 1,-2 1 0,1 7 1,-16-4 1,14 32 0,-14-4 0,0 12 0,-4 8-1,2 13 1,-2 2-2,1 3 0,-1-1-1,1-3 0,-2-7 0,3-10-1,-1-5-2,0-17-1,4 1-4,-1-24-15,0 0-17,0 0 0,31-19-1,-18-4 1</inkml:trace>
  <inkml:trace contextRef="#ctx0" brushRef="#br0" timeOffset="374">200 323 69,'0'0'36,"-13"1"-1,7 14-1,6 19-24,1-2-6,5 12 1,-3-1-3,8 5 0,1-9-1,5-3 0,4-8-1,2-13 1,1-9-1,2-10 1,-1-9 1,-3-10-1,-5-11 1,-2-3-1,-8-7 0,-7 1 1,-12-2-1,-2 8-1,-8 2 1,-8 10-1,-4 12 0,0 12-2,2 18-7,-7-5-28,14 9 0,3-2 0,12 1-2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6:57.55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117 167 73,'-7'-17'38,"7"17"-2,-7-29 0,7 29-24,0 0-4,-6 16-1,0 2-2,8 17 0,-4 4-3,4 15 1,-4 4-1,5 11-1,-4-4 0,2 5 1,-5-5-2,4-7 1,-5-4-1,4-11 0,-2-5-1,2-12-1,2-1-2,-1-25-6,16 14-23,-16-14-8,19-19 2,-11-3-1</inkml:trace>
  <inkml:trace contextRef="#ctx0" brushRef="#br0" timeOffset="281">246 461 71,'-24'-13'35,"-4"13"0,-7-4-1,-4 11-28,0 0-4,3 2-8,11 4-26,3-2-2,22-11-1,0 15 0</inkml:trace>
  <inkml:trace contextRef="#ctx0" brushRef="#br0" timeOffset="499">226 483 79,'1'27'38,"-4"5"-2,6 10 1,-6-11-29,11 16-3,-8-3-1,4-2-2,-3-9 0,4-7-1,-5-10 0,0-16-1,0 0 0,-6-17 0,3-11 1,2-5-2,1-11 2,1-2-2,6 4 1,2 0-1,6 7-1,-2 5-3,16 26-18,-12-8-14,13 15 0,-3 1-1,4 3 0</inkml:trace>
  <inkml:trace contextRef="#ctx0" brushRef="#br0" timeOffset="780">598 512 78,'0'0'37,"-5"-19"0,5 19 0,-24-20-28,10 25-4,-11-2-1,4 15 0,-7 3-2,2 10 0,0 1-2,6 8 1,5 2-1,6-3 0,5 2-1,7-11 0,7-4-1,6-13 1,3-5-1,3-11 1,2-10 0,-2-8 0,-3-8 1,-2-7 1,-4-7 0,-1 4 0,-5 0 1,0 5 0,-4 7 1,0 14 0,-3 13-1,0 16 1,-3 10-1,6 13-1,-1 9 0,2 2 0,2 7-1,1-8 0,5-3-3,-7-12-3,14 5-14,-19-39-19,26 11 1,-17-25-3,8-5 3</inkml:trace>
  <inkml:trace contextRef="#ctx0" brushRef="#br0" timeOffset="1170">740 616 55,'0'0'37,"0"0"-2,0 0 1,11 20-9,-6 16-21,-5 1-2,3 6-1,-3-1-1,-1-3-2,-2-8 0,-4-11-1,7-20-1,0 0 0,-13-7 0,8-15 0,5-8 0,0-4 1,6-6 2,3 1 0,2 1 1,4 6 0,-1 5 1,4 11 0,-2 5 0,3 17 0,-5 3 0,-2 14 0,-2 6-1,-3 9 0,-3 4-1,-2 0 0,-5 0-1,0-6-1,-1-3-2,-4-14-5,13 3-23,-5-22-9,0 0 2,8-32-3</inkml:trace>
  <inkml:trace contextRef="#ctx0" brushRef="#br0" timeOffset="1670">1083 503 91,'0'0'36,"-19"-14"0,19 14-8,-29 8-23,14 7 0,-1-2-3,8 7 1,3 3-2,12 2 0,9 2-1,6 1 1,3-4-1,-1 3 1,-3-1-1,-10-2 1,-8-2-1,-11-2 1,-8 1-2,-8-6 0,1 3-3,-9-15-8,18 7-24,-1-13 0,15 3 0,-1-20-3</inkml:trace>
  <inkml:trace contextRef="#ctx0" brushRef="#br0" timeOffset="2153">1414 99 85,'-4'-29'36,"0"7"1,-21-2 0,25 24-30,-30-22-2,12 25-1,-5 4 0,6 13-3,-1 5 2,11 5-2,-2 6 1,11 5-1,1 0 0,1 4 0,0-2 1,-2 3-2,1 1 1,1 3 0,-4 0-1,3 2 1,-2-2-1,1 1 1,1-3-1,0-2 0,-2-2 1,-1-7-1,-1-2 0,-5-9 0,4 0-1,-5-11-1,4 2-3,3-17-9,0 0-24,0-19-2,15 2 1,-7-12-1</inkml:trace>
  <inkml:trace contextRef="#ctx0" brushRef="#br0" timeOffset="2496">1451 491 42,'-12'-14'32,"-7"11"1,-10 7-2,-3 9-16,-5 0-42,0-5 0,8-1-4,0-7 0</inkml:trace>
  <inkml:trace contextRef="#ctx0" brushRef="#br0" timeOffset="2949">1551 545 75,'0'0'37,"0"0"-2,0 0 1,-29 19-28,27 13-2,-11-2-2,7 12-1,-1 0-2,4 4 1,6-4-2,6-5 0,2-8 0,7-10 1,1-9-1,2-12 0,-2-11 0,-1-11 0,-7-11 1,-3-12-1,-7-6 1,-5 1-1,-5 1 1,-4 6-1,-5 9 0,-3 10-1,-1 16-2,-7 1-9,15 23-24,-4-3-1,14 9 0,4-3-1</inkml:trace>
  <inkml:trace contextRef="#ctx0" brushRef="#br0" timeOffset="3292">1687 665 83,'7'22'37,"-7"-9"-2,5 12-3,-5-12-25,4 11-2,-4-11-1,0-13-2,-3 13 0,3-13-1,-9-20 0,5-3 0,-2-8 0,6-8-1,0 3 1,2-3-2,5 1 2,2 9-1,1 8 0,1 6-1,7 12-1,-18 3-4,30 19-18,-30-19-13,23 25 1,-23-25-2,29 21 1</inkml:trace>
  <inkml:trace contextRef="#ctx0" brushRef="#br0" timeOffset="3573">1851 574 71,'0'0'37,"14"0"-1,-5 19-3,-9-19-16,12 29-10,-11-5-2,8 11-1,-5 0-1,-1 3-2,-7-4 0,5-6-1,-2-11-1,1-17 1,0 0-1,-13-14 0,5-11 1,8-8-1,8-3 1,-3-5-1,8 3 2,-1 5-1,8 7 1,-1 9 0,3 12 0,-5 13 0,1 9 0,-5 9 0,-3 6-1,-6 1 0,-1 2 0,-7-5 0,-1-4 0,1-8-1,4-18 1,0 0-1,0 0 0,-12-18 0,20-6 0,0-7 0,5-3 1,9-4 1,0 6 0,4 2 0,0 8 1,0 12-1,-4 13 1,-5 13-1,-1 14 0,-6 11 0,-5 2 0,-1 3-1,-4 1 0,0-10-1,4-2-4,-4-35-18,13 13-16,5-27 0,8-9-2,3-15 0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06.22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325 43 75,'5'-21'36,"-5"21"-1,-17-18-6,2 23-20,-14-8-3,-1 6-1,-12-5-1,2 4-2,-1-2 0,4-2-1,6 2 0,7-4 0,8 1 0,16 3 0,0 0 0,0 0 0,0 0 0,0 0 1,0 0-1,16 10 1,-15 6 0,1 7 0,-4 6-1,1 4 1,-2 5 0,1 7-1,-1 0 0,0 1 1,2 0-1,-2-1 0,2-3 0,1-3 0,1-4-1,-1-3 1,0-6-1,0-6 0,0-3 0,0-17-2,0 18 0,0-18-4,0 0-9,-1-29-24,11 13-1,-3-16 0,8 6 0</inkml:trace>
  <inkml:trace contextRef="#ctx0" brushRef="#br0" timeOffset="421">242 270 85,'0'0'37,"0"0"0,-33 9 0,11-3-32,-12-2-2,0 1-4,3 8-19,-3-19-16,8-3 0,7-4-3,10-4 0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13.46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24-19 77,'-20'-11'39,"20"11"-1,0 0-1,-8 40-25,28-4-40,-20-36-9,23 4 0,-23-4 0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11.9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36 478 55,'-7'-15'37,"7"15"0,-9-20 0,9 20-12,0 0-17,-2 13-1,-5 2-1,7 16-2,-1 3-1,1 8 0,-5 3-1,5 2-1,-1 0-2,1-5 0,0-5-3,-4-18-5,15 1-25,-11-20-6,0 0 2,18-17-2</inkml:trace>
  <inkml:trace contextRef="#ctx0" brushRef="#br0" timeOffset="218">114 494 83,'-5'-13'37,"5"13"1,0 0-6,5 33-23,-8-3-4,7 9-1,-1 3-1,-2 3-2,1-6-1,-2-8 0,0-7-1,0-24-1,-5 18 1,5-18-1,-7-25 0,6 1 0,2-5 0,2-9 1,3 3 1,7 1 0,1 2 2,6 9 0,-1 1 0,3 10 1,-2 8 0,-1 14 0,-3 6 0,-3 14 0,-3 2-2,-3 7 1,-3 2-2,1 1 0,-5 0-1,-3-13-3,6 2-12,-3-31-23,0 0 1,-11-21-1,13-10-1</inkml:trace>
  <inkml:trace contextRef="#ctx0" brushRef="#br0" timeOffset="624">409 0 82,'0'0'39,"0"0"-2,16 32 1,-23-10-31,13 17-2,-9 0 1,7 9-1,-5 4-1,1 6-2,-3-2 1,3 2-2,0-3 1,0 1-1,1 1-1,2-4 1,-3-3-1,0-10 0,4-1-2,-7-14 0,8-2-4,-5-23-14,0 0-19,7-16-1,6-1-1,-4-15 2</inkml:trace>
  <inkml:trace contextRef="#ctx0" brushRef="#br0" timeOffset="889">597 394 65,'-21'4'35,"-6"2"0,-6 4-2,-2-4-24,1 1-14,2-2-26,3-1-1,10-6-2,19 2 0</inkml:trace>
  <inkml:trace contextRef="#ctx0" brushRef="#br0" timeOffset="1139">659 495 80,'-18'32'35,"10"-12"0,3 18-3,-3-9-29,8 6-1,1-2 0,6 2-1,6-5 0,2-5-1,5-8 1,1-7 0,5-7 1,0-12 0,-4-12 0,0-8 1,-7-10 0,-6 0 0,-7-5 0,-8 5-1,-10 1 0,-6 11-2,-8 10 1,-5 11-3,-1 17-3,-14-5-25,14 9-8,-6-1 0,12 2-2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13.93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195 43 58,'-2'-19'38,"2"19"-1,-2-27 1,2 27-14,-25-5-17,15 18-2,-12 2-2,-1 10 0,-3 5-2,1 9-1,2 5-1,3 3 0,9-2-1,6-5 0,8-6 0,4-8-1,7-8 1,1-14 0,2-8 0,-1-14 2,-1-8 0,-1-8 0,-2-7 2,-1 1-1,-3-4 2,0 9-1,-2 2 2,3 14-1,-9 19 0,0 0 0,16 19-1,-8 20 1,0 6-2,-1 8 0,2 6-1,-1-2 0,2-4-3,-2-13-2,11 3-19,-19-43-16,26 10 2,-15-28-2,4-8 1</inkml:trace>
  <inkml:trace contextRef="#ctx0" brushRef="#br0" timeOffset="405">369 92 57,'0'0'36,"9"19"0,-5 10-1,-7-2-12,4 12-19,-5 2-1,3 1 0,-5-10-1,0-3-1,-3-12-1,9-17-1,-14-3 1,9-15 0,3-8 0,6-10 1,2 1 0,8-3 1,5-1 1,7 9 0,2 3 0,5 9 0,-3 10 1,1 9-1,-8 5-1,-3 18 1,-7 5-1,-2 11 0,-7 4-1,-4 3 0,-4-3 0,-1 0 0,2-4-2,-3-14-2,5-1-2,1-25-19,0 0-16,9-16-1,11 0 0,0-15 0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15.33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25 555 62,'0'0'35,"4"15"0,-4-15 1,13-2-25,7 8-2,-14-22-1,16 6-1,-6-11-2,6-2 0,-5-9-2,0 0 1,-4-4-1,0 4-1,-13 5 0,-4 2-1,-5 4 0,-8 12 0,-6 8 0,-2 11-1,-2 14 1,1 6 0,4 14 0,6 6 0,4 5-1,7 1 1,6-2-2,6-6 1,4-7-2,4-10-1,4-6-3,-19-25-10,42 8-24,-20-18 1,8 3-1,-4-12 0</inkml:trace>
  <inkml:trace contextRef="#ctx0" brushRef="#br0" timeOffset="358">425 393 81,'-2'-22'37,"-9"3"0,11 19 1,-21-6-30,8 26-2,-9 4-2,2 14 0,-2 4-3,0 5 0,5 4-3,1-8 1,7-1-2,4-14 0,9-8 0,-4-20-1,26 5 2,-9-23 0,7-8 1,0-14 1,-4-5 1,-1-6 0,-3-3 2,-3 8 0,-7 0 1,3 13-1,-8 10 2,-1 23-1,0 0-1,3 42 1,-5 5-1,2 12-1,-2 9 0,-3 10 1,1 1-3,1 1 2,2-4-2,-4-9 1,2-8-2,2-12 0,-1-9-2,0-15-2,7-1-8,-5-22-23,3-18-5,4-9 1,8-1 0</inkml:trace>
  <inkml:trace contextRef="#ctx0" brushRef="#br0" timeOffset="858">641 349 56,'0'0'37,"-22"23"-1,15 7 1,-4-3-10,13 19-20,-9-3-2,12 10-2,-5-6-1,7-3-1,-1-5-1,5-14 0,4-10-1,-4-17 1,2-10-1,0-15 1,-3-8 0,3-12 0,-4-6 1,-2 1 0,-1 3 2,1 10-1,-2 8 1,-5 31 0,14-10 0,-7 30 0,-2 10-1,0 15 0,-2 5-1,2 2-1,-1 2 0,-3-8-1,4-2-2,-1-14-3,13 4-11,-17-34-22,34 10 0,-11-25-1,12-5 1</inkml:trace>
  <inkml:trace contextRef="#ctx0" brushRef="#br0" timeOffset="1201">1021 425 96,'0'0'38,"-16"1"0,16-1-9,-1 44-22,-8-6-1,9 10-1,-5 4-2,5-1-1,1-6-2,-1-8-3,3-10-3,-19-32-20,16 5-13,-9-50 1,6 2-2,-7-23 2</inkml:trace>
  <inkml:trace contextRef="#ctx0" brushRef="#br0" timeOffset="1372">930 49 94,'5'-32'36,"-5"12"0,0 20-3,14 16-30,-15 1-8,9 13-29,-9-7-2,7 8 1,-1-4-4</inkml:trace>
  <inkml:trace contextRef="#ctx0" brushRef="#br0" timeOffset="1575">1123 467 101,'5'15'38,"3"5"0,-10-2-8,11 14-25,-5 0-2,5 6 0,-3-1-2,2-2 0,0-4 0,0-8 0,0-6-2,-8-17-1,13 9-5,-24-22-25,11 13-7,9-34 1,0 15-2</inkml:trace>
  <inkml:trace contextRef="#ctx0" brushRef="#br0" timeOffset="1809">1280 410 67,'0'0'39,"-14"-4"-1,8 21 1,-6-2-15,10 19-17,-7 2-2,2 7-2,-5 2-3,-1-7-4,12 7-22,-11-24-13,12-7 0,0-14-1,0 0 1</inkml:trace>
  <inkml:trace contextRef="#ctx0" brushRef="#br0" timeOffset="2230">1510 456 68,'0'0'37,"0"0"-2,-23-8 2,4 14-22,3 16-9,-8 0-2,1 12-2,-2 2 0,3 4-2,5-1-1,4-4 0,9-4 0,4-12 0,0-19-1,19 12 1,-4-20 0,6-11 1,-3-7 0,1-9 0,-1-3 2,-1 3 0,-3-3 0,1 10 1,-4 0 1,3 15-1,-14 13 1,23 7 0,-15 12-2,2 14 1,-2 3-2,-3 6 0,1 4-1,-4-2-2,3-3-2,-9-17-8,17 1-25,-13-25-3,19 3 1,-10-23-1</inkml:trace>
  <inkml:trace contextRef="#ctx0" brushRef="#br0" timeOffset="2620">1703 64 90,'-5'-19'38,"5"19"0,-1 16 1,5 23-34,-11 5 1,7 15-2,-4 7 0,-1 10-2,2-5-1,3 1 0,-1-6-1,0-12-1,2-6-2,-5-19-4,15 2-25,-11-31-8,0 0 2,19-18-3</inkml:trace>
  <inkml:trace contextRef="#ctx0" brushRef="#br0" timeOffset="2886">1820 555 76,'17'0'37,"-2"-6"-1,11 0 0,-10-13-27,7 12-1,-12-13-3,-1 6 0,-10-3-2,0 17-1,-14-10 1,-3 14-1,-5 6-1,-4 11 1,0 5-1,1 6-1,4 8 0,5-1-1,7 3-2,3-5-2,21 8-11,-8-26-23,22-1 1,-2-15 0,11-6-1</inkml:trace>
  <inkml:trace contextRef="#ctx0" brushRef="#br0" timeOffset="3120">2034 540 79,'13'-7'38,"-13"7"-2,20 21 1,-11-2-26,4 19-5,-9-2-2,-4 5-2,-3-3-1,-2-6-1,-7-10-1,-3-15 0,1-8-1,1-14 1,3-8-1,3-11 1,8-1 0,8-6 2,5 2 0,11 4 0,5 6 1,2 8 0,1 5 1,-2 15 0,-4 5-1,-2 16-1,-8 7 1,-4 8-1,-9 6 0,-2 4 0,-4 2-2,-5-6 0,0-3-2,-5-12-3,12 3-16,0-29-17,0 0 1,-1-29-1,14 1 1</inkml:trace>
  <inkml:trace contextRef="#ctx0" brushRef="#br0" timeOffset="3510">2427 159 71,'0'0'36,"9"-21"1,-9 21 0,0 0-23,13 2-5,-13-2-3,4 16 0,-4-16-2,6 31 0,-3-11-1,1 6-1,-1 5 0,-1 9 0,-4-1-2,2 8 1,-4 3 0,0 2 0,-4-2-2,4 0 2,0-2-1,1-6 0,3-2 1,3-8-1,2-4-1,4-9-1,3-2-1,-12-17-4,34 9-16,-23-31-17,10-3 1,-5-20-1,4-2 1</inkml:trace>
  <inkml:trace contextRef="#ctx0" brushRef="#br0" timeOffset="3806">2614 413 76,'0'0'33,"-30"-17"0,3 21-1,-3-2-36,-10 5-27,-7-6-1,2-4-2,-1-10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2:48.59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220 588 15,'-1'-13'30,"1"13"2,0 0 1,0 0-15,-3-22-5,3 22-4,0 0-1,-6-13-2,6 13 0,-20-17-2,4 8 0,1 5-1,-2-2 1,-3 9-1,-2 1-1,3 9 0,-3 2-1,2 2 0,6 5 0,-2 6 0,7 2-1,8 1 1,1-1-1,8-1 0,5 3 0,5-4 0,1-3 0,1-10-1,2-1 1,-4-14 0,-2-8-1,-1-8 1,-4-10 0,-2-7 0,-4-6 0,-1-1 0,-3 3 1,2 5-1,-3 8 1,0 8 0,0 16-1,0 0 1,5 16-1,-4 11 1,6 5 0,2 2-1,0 3 0,4-2 1,0-8-2,4-4-1,1-2-6,-18-21-30,30-9 0,-13-13-1,7-3 0</inkml:trace>
  <inkml:trace contextRef="#ctx0" brushRef="#br0" timeOffset="764">415 122 45,'0'0'35,"-6"-23"0,6 23 1,0 0-24,0 0-2,-9 19-1,8 14-4,-8 6 0,6 14-2,-1 3-1,2 13 0,2 0-1,3 1 0,-1-8-1,2-5 0,-4-10 0,0-11 0,-3-14-1,3-22 1,0 0-1,-14-5 0,11-12 0,1-8 0,4-2 1,5-8-1,3 1 1,6 2 0,1 5 0,8 4 1,1 7-1,2 10 1,-2 12-1,0 12 1,-4 10-1,-2 5 1,-10 7-1,-6-1 1,-9-4-1,-8-8 1,-12-11-1,-5-7 0,-5-6 0,0-9-1,2 3-1,2-13-3,18 22-11,-1-19-23,14 13 2,1-26-2,8 10 0</inkml:trace>
  <inkml:trace contextRef="#ctx0" brushRef="#br0" timeOffset="1731">790 208 49,'-4'-18'37,"4"18"-3,-9-27-2,9 27-20,-4-13-2,4 13-2,0 0-2,-3 19 0,0 0-4,3 15 1,-2 9-1,5 10 0,0 5-1,-1 8 0,1-1-2,-2-4 2,-1-9-1,0-10 0,0-10 0,-4-14 0,4-18 0,0 0-1,-13-10 1,11-15 0,-1-3-1,8-4 1,-1-1-1,5-2 1,4 3 0,0 6-1,4 3 1,3 7 0,2 9 0,-3 10 0,1 10 0,-4 8 0,-3 10 0,-4 7 0,-5 1 0,-4 3 0,-4-4 0,-9-11 0,-6-8 0,-7-13 0,-3-10-1,-4-12 0,-1-2-1,7-5-2,11 10-5,-6-7-26,22 20-2,0 0-1,34-6 0</inkml:trace>
  <inkml:trace contextRef="#ctx0" brushRef="#br0" timeOffset="2340">1061 436 71,'0'0'37,"0"0"-1,-4 26-8,4-4-21,9 14-2,-9 2-1,4 5-1,-1 1-2,-2-5 1,-1-5-2,0-16 1,0-18-1,0 0 1,-8-13-1,3-13 0,1-10 0,7-6 1,1-2-1,2 2 0,7 4 0,3 6 0,3 8-1,-6 2-4,9 22-13,-22 0-19,29-7-1,-29 7 1,21 3-2</inkml:trace>
  <inkml:trace contextRef="#ctx0" brushRef="#br0" timeOffset="2683">1235 549 60,'18'10'35,"-18"-10"-5,26-16-5,-13-4-16,13 5 0,-13-8-1,9 6-3,-9-5-1,0 6-1,-9 2 0,-4 14-1,-6-14 0,6 14-2,-30 14 1,7 2 0,-4 2-1,0 11 0,1 5 0,4 2 1,9 2-1,9 3 0,8-4 0,9-3-1,9-1-2,0-17-3,21 4-27,-17-20-4,12 2-1,-11-17 0</inkml:trace>
  <inkml:trace contextRef="#ctx0" brushRef="#br0" timeOffset="3073">1518 424 70,'0'0'37,"0"0"0,7 41-5,-11-19-24,18 17-3,2 0-2,2 10-1,-4-1-1,2-5-2,-1-6-2,-11-21-6,13 2-27,-17-18-1,13-24 0,-8-12 1</inkml:trace>
  <inkml:trace contextRef="#ctx0" brushRef="#br0" timeOffset="3260">1689 371 67,'0'0'38,"0"0"-1,-4 29-7,-12-3-21,17 16-2,-10 3-2,4 9-1,-3-2-2,0-4-3,2 1-3,-10-24-17,16 5-16,0-30-1,9 19 0,-9-19-1</inkml:trace>
  <inkml:trace contextRef="#ctx0" brushRef="#br0" timeOffset="4103">1919 382 48,'-17'-17'37,"17"17"-1,-13 6 1,10 12-18,-6-2-12,12 22-1,-6-4-1,9 15-1,-6-1-3,5 4 1,-3-10-2,3-5-2,-4-6-2,-1-31-9,0 0-25,-17-31 1,15-3-1,-9-24 0</inkml:trace>
  <inkml:trace contextRef="#ctx0" brushRef="#br0" timeOffset="4306">1859 55 63,'0'-34'35,"0"21"-1,0 13-2,0 0-28,-6 17-9,-2-3-28,6 4 1,-1-1-3,6 4 0</inkml:trace>
  <inkml:trace contextRef="#ctx0" brushRef="#br0" timeOffset="4618">2173 437 64,'6'-27'37,"-6"27"-4,-2-26 1,2 26-24,0 0-3,0 0-2,-27 18-2,11 7-1,-3 4-1,2 10-1,2 2-2,1 4-1,6 0 0,4-9 0,7-1 0,4-13 0,8-9 1,-1-16 0,4-4 2,1-12 1,-2-11 1,0-5-1,-2-6 2,-1 2-1,-6 0 1,0 8-1,-3 1 1,-3 15 0,-2 15 0,0 0 0,2 25-1,1 11 0,1 9-1,5 7 0,-2 4-1,3-6-1,6 0-3,-7-23-6,16 1-27,-25-28-1,31 0-1,-15-25 1</inkml:trace>
  <inkml:trace contextRef="#ctx0" brushRef="#br0" timeOffset="5070">2459 0 46,'0'0'36,"0"0"1,0 0 1,0 0-14,11 37-18,-14-10 2,8 15-3,-2 8-1,1 5-1,-1 0-1,1 7-1,2 1 0,-2 2 0,1-4-1,-2 0 0,-2-6 0,1-2 1,-2-7-1,1-7-1,0-7-1,-1-11-1,5-3-4,-5-18-27,0 0-4,4-36 0,9 10-2</inkml:trace>
  <inkml:trace contextRef="#ctx0" brushRef="#br0" timeOffset="5351">2656 379 58,'-25'6'33,"-5"10"-1,-11-1-5,-8-5-55,5 0-2,4-6-1,2-5-2</inkml:trace>
  <inkml:trace contextRef="#ctx0" brushRef="#br0" timeOffset="5725">2704 484 69,'0'0'38,"0"0"-2,0 0 1,0 0-29,3 39-3,-5-10-1,4 12-1,-1 2-3,0 2-2,5 6-6,-13-19-29,13-7 1,-6-25-2,0 0 0</inkml:trace>
  <inkml:trace contextRef="#ctx0" brushRef="#br0" timeOffset="5913">2670 147 63,'2'-26'34,"-4"11"-1,2 15-6,9 28-46,-7-3-12,0 4-2,1 3 0</inkml:trace>
  <inkml:trace contextRef="#ctx0" brushRef="#br0" timeOffset="6084">2879 493 57,'-4'21'36,"5"13"-1,-5-1-1,15 11-19,-8-4-13,6 5 1,-2-8-1,5-7-1,1-11-1,3-10 1,1-12 0,1-13 0,-2-12 1,-5-11-1,-4-9 1,-4-3-1,-8 2 0,-7 4 0,-5 6-1,-5 10 0,0 10-2,-8 9-4,12 23-21,-12-7-9,18 9 0,-2-3-2</inkml:trace>
  <inkml:trace contextRef="#ctx0" brushRef="#br0" timeOffset="6396">3094 487 67,'5'23'35,"7"12"-1,-8 0 0,9 7-29,-10-7-2,2-2-1,-8-11-1,3-22-1,-15 13 0,15-13-1,-20-31 1,10 1-1,6-5 1,4-3 0,5 0 1,8 7 0,6 0 1,7 9 0,3 3 1,5 12-1,-2 6 1,1 8 0,-4 6-1,-2 12 1,-3 2-1,-8 7-1,-6 3 0,-3 1 0,-6 1-1,-2-4 0,-3-3-2,-7-13-2,4 4-7,-13-26-26,20 3 0,-9-24-1,15 3 1</inkml:trace>
  <inkml:trace contextRef="#ctx0" brushRef="#br0" timeOffset="6911">3705 442 81,'0'0'39,"0"0"-2,0 14 1,-14-8-34,14-6-3,-16 28-4,-7-24-20,13 12-14,-5-9 0,11 11-1,4-18-1</inkml:trace>
  <inkml:trace contextRef="#ctx0" brushRef="#br0" timeOffset="7098">3674 735 75,'-2'26'39,"-12"-10"-2,6 10 1,-15-14-32,14 5-1,-5-4-3,-1-8-4,8 9-25,-10-21-10,17 7-1,-9-13-2</inkml:trace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24.1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308 164 66,'5'-26'37,"-5"26"-1,-6-24 2,6 24-21,-32-11-10,10 15-2,-13-2-1,1 5-1,-5 0 0,-1 3-2,5-1 0,6 0 0,4-1 0,9-2-1,16-6 1,0 0-1,0 0 1,0 0 0,4 13 0,-4-13 0,15 7 0,-15-7 1,12 22-1,-11-4 0,1 8 1,-2 6-1,-2 8 0,2 5 1,0 3-1,0 0 0,0-3-1,0 0 1,-1-6-1,1-7 1,-3-5-1,1-5 0,2-3-1,0-19-1,-3 20-1,3-20-4,0 0-12,0 0-22,18-20 2,-9-4-1,11 6 0</inkml:trace>
  <inkml:trace contextRef="#ctx0" brushRef="#br0" timeOffset="405">221 462 94,'9'-13'35,"-9"13"1,-21 3-8,9 12-24,-15-2-2,-4-2-3,5 12-14,-5-17-21,10-3 1,1-12-2,20 9 0</inkml:trace>
  <inkml:trace contextRef="#ctx0" brushRef="#br0" timeOffset="764">572 54 62,'0'-25'39,"4"10"0,-13 1 1,9 14-15,-20 0-16,14 20-3,-10-1-2,1 13-2,-2 1-3,-5-4-7,13 6-30,-9-13-2,16-8 0,2-14-2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32.2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-5 27 72,'0'0'40,"7"-24"-3,-7 24 1,18-13-19,-18 13-21,17 21-13,-17-21-22,0 0 1,0 0-3,6-14 1</inkml:trace>
  <inkml:trace contextRef="#ctx0" brushRef="#br0" timeOffset="8299">3394 595 82,'28'-16'38,"-2"1"-1,10 21 1,-8 0-30,2 19-3,-12 5 0,-1 7-2,-14 1-1,-9 1-1,-11 0-1,-5-11-2,-6-3-3,-14-24-19,12 1-15,4-15 1,11-6-1,4-10 0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31.6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37 69,'0'0'37,"3"-23"-1,-3 23 2,-4-15-27,4 15-1,-3 18-3,6 2-1,-11 2-2,10 15-1,-6-1-1,2 8 0,-1-3-1,0 1 0,0-8-2,-1-5-2,4-1-5,-13-26-15,13-2-16,0 0 0,12-27 0,-5-7 0</inkml:trace>
  <inkml:trace contextRef="#ctx0" brushRef="#br0" timeOffset="219">113 42 77,'0'0'37,"0"0"-1,15 25 0,-15-6-28,7 16-2,-7-5-3,4 5 0,-4-5-1,2-5-2,-4-3 0,2-22 0,0 0-1,0 0-1,-2-15 1,2-10-1,2-3 0,3-7 1,5-1 1,3 2 0,3 2 2,6 7-1,0 4 2,4 14-1,-4 7 1,3 12-1,-7 8 0,3 14-1,-10 3 0,1 7 0,-8-1-1,-4-3-1,-4-6-1,-9-15-4,10 2-22,-11-28-11,6-11 2,0-18-2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32.68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116 37 75,'-4'-20'38,"4"20"0,-7-19 1,7 19-28,-9 19-4,5 10-1,-6 5-1,4 19-1,-3 5-1,5 13-1,-4 1-1,6 2 1,-3-5-2,1-13 0,-1-8-3,-3-19-2,5-4-6,-19-31-28,21-7-1,-8-25 1,13-1-1</inkml:trace>
  <inkml:trace contextRef="#ctx0" brushRef="#br0" timeOffset="234">111 57 82,'8'-23'38,"7"16"0,-15 7 0,26 13-30,-19 8-1,6 17-1,-2 7-3,2 10 0,0 8-1,3-1-1,-6-1 0,3-4-2,0-5-2,-7-20-4,11 4-22,-17-36-11,22 2 1,-15-28-1,8-5 1</inkml:trace>
  <inkml:trace contextRef="#ctx0" brushRef="#br0" timeOffset="437">359 50 83,'-4'-19'39,"4"19"-1,0 0 1,0 39-30,-6-3-3,3 17-1,-1 5-2,2 11 1,1 1-2,-1 3-1,1-5 0,1-12-1,-4-6-1,-1-12-2,5-9-4,-19-29-23,19 0-10,0-21 0,9 0 0</inkml:trace>
  <inkml:trace contextRef="#ctx0" brushRef="#br0" timeOffset="796">521 122 74,'-3'-20'37,"3"20"0,-3-27-7,3 27-18,0 0-3,1 14-2,-5 9-2,7 16-1,-5 8-2,4 12 0,-4 7-1,2-1-1,-1-4-1,-2-6-2,2-8-3,-10-27-9,14-3-23,-3-17 0,6-26-1,0-10 1</inkml:trace>
  <inkml:trace contextRef="#ctx0" brushRef="#br0" timeOffset="1014">589 95 78,'0'0'38,"13"0"-2,-13 13 2,23 23-28,-11 1-3,8 18-2,-4 3-1,5 11-1,-5-3-2,1-4-1,-2-7-2,-7-18-5,8-1-20,-16-36-12,15-2 1,-9-27-2,4-4 2</inkml:trace>
  <inkml:trace contextRef="#ctx0" brushRef="#br0" timeOffset="1217">846 79 76,'0'-20'38,"0"20"-1,0 0 2,6 26-26,-10 3-7,2 16-1,-5 1-2,4 14 0,0-2-1,0 1-1,3-5-1,-1-6-1,2-6-2,-5-19-7,10 0-27,-6-23-3,3-14 1,1-15-1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34.52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213-3 56,'18'-1'36,"-18"1"-2,0 0 1,14 11-17,-14-11-10,-20 18-1,-2-7-3,-4 5-2,-5-1 0,-2 2-1,1-4 0,3-4-1,3-2 1,9-4-1,17-3 0,0 0 1,0 0-1,0 0 1,0 0 0,13-1 0,-13 1 0,13 7 1,-13-7 0,7 18 0,-10-2 0,3 5-1,-4 8 1,5 6-1,-2 4 1,1 7-1,1 0 0,-1 1 0,2-2-1,-2-6 1,1-4-1,-2-8-1,2-2 0,-2-9-1,2-1-1,-1-15-2,-1 16-6,1-16-22,-6-14-6,7-1 1,12 1-1</inkml:trace>
  <inkml:trace contextRef="#ctx0" brushRef="#br0" timeOffset="421">245 363 54,'0'0'35,"0"0"-2,0 0 1,-19-11-13,-3 14-18,-12 4-8,-10-3-27,2-4-1,-1-1-2,2-11 0</inkml:trace>
  <inkml:trace contextRef="#ctx0" brushRef="#br0" timeOffset="4274">555 667 88,'0'0'37,"-19"35"1,-1-12 0,14 11-32,-11-2-2,2 4-2,1-1-3,-3-19-9,9 9-28,8-25 2,0 0-3,0 0-1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39.30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183 46 70,'0'0'37,"3"-24"0,-3 24 0,-9-24-26,9 24-3,-17 0-1,2 12-3,-5 3 0,-1 9-2,-1 8 0,-1 3 0,3 4-2,4 1 0,3-1 0,7-4-1,6-7 0,2-8-1,-2-20 1,21 14 0,-5-21-1,1-7 2,1-11-1,2-10 1,-1-4 1,2-5 0,-5 2 1,1 6 0,-5 2 0,1 9 1,-13 25 0,16-3-1,-14 19 1,4 18-1,-6 8-1,5 5 0,-1 6-1,-1 0-1,3-1-4,-6-18-7,17 3-25,-11-22-4,9-3 1,-15-12-2</inkml:trace>
  <inkml:trace contextRef="#ctx0" brushRef="#br0" timeOffset="421">396 9 99,'0'0'39,"0"16"1,-7 2-11,5 32-23,-5 4-1,3 11 0,-2 5-2,3 4 0,-1-4-2,0-2 1,1-8-1,3-9-1,-2-6-1,1-10-2,2-3-4,-14-26-20,13-6-14,0 0 2,0-25-2,-3-7 1</inkml:trace>
  <inkml:trace contextRef="#ctx0" brushRef="#br0" timeOffset="670">395 183 88,'8'-29'38,"11"13"0,-10-3 0,16 15-32,-4 2-1,3 17-1,-4 8-1,-2 11-1,-8 5-1,-7 3-1,-11 2 0,-9-4-1,-5-3-1,-12-15-6,12-2-23,-12-20-9,8-6 2,1-11-3</inkml:trace>
  <inkml:trace contextRef="#ctx0" brushRef="#br0" timeOffset="1029">644 33 88,'0'0'38,"0"0"1,0 0-1,5 38-31,-7-2-1,3 17-1,-5 4-2,2 11 0,-1 8-1,2 4-1,-2-5 0,-1-5 0,1-8-2,-1-9 0,4-10-2,-11-21-4,14 2-17,-3-24-15,-11-22-1,2-15-1,9-5 3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40.81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 0 93,'6'14'38,"-6"1"2,9 17-5,-9 1-29,0 18 0,-6 2-2,2 10-1,-2 2-2,-2-1 0,6-5-3,-4-11-1,6 0-8,-9-22-28,19-7 0,-10-19 0,22-6-1</inkml:trace>
  <inkml:trace contextRef="#ctx0" brushRef="#br0" timeOffset="218">134 353 72,'3'26'35,"-1"3"-1,4 9 1,6-10-29,4 11-2,-2-10-1,7-3 1,-2-12-2,4-8 0,0-12 0,-1-7-1,-3-11 1,-3-4 0,-6-4 0,-1 5 1,-5 1-1,1 11 1,-5 15 0,0 0 0,7 29 0,-3 9 0,1 7-1,-1 7 0,0 12-1,-2 2 1,-4 2-1,2 3 0,-6-4 0,4 1-1,-6-7 1,2-4-1,-1-15 0,-2-10-1,-2-12 0,-4-14 0,-4-11 0,-4-12 0,1-5-1,2-11 0,4-2 1,9-6-1,8-1 1,9-3-2,15 5-1,1-7-7,21 17-20,-12-6-9,1 5 2,-5 2-3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41.92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116 31 72,'7'-15'38,"-7"-4"0,0 19 0,0 0-23,14 17-7,-18 9-2,4 19-1,-4 8-1,-1 8-1,1 10-1,-2 1 0,-1 1-1,2-2 0,3-7 0,0-6-1,-4-9 0,2-9 0,1-10-1,-1-10-1,2-5-3,2-15-4,0 0-23,5-26-8,6 4 0,-1-14 0</inkml:trace>
  <inkml:trace contextRef="#ctx0" brushRef="#br0" timeOffset="265">263 335 75,'-22'-9'36,"-4"15"-2,-5-3 1,4 10-33,-12 0-4,-8-3-25,10 1-5,16-4-2,8-4-1</inkml:trace>
  <inkml:trace contextRef="#ctx0" brushRef="#br0" timeOffset="436">241 4 86,'13'6'37,"-13"-6"2,19 46 0,-17-8-32,6 20-1,-12 2-2,1 12 0,-4 1-2,1 1 0,-3-3-1,1-10-2,-1-9-1,0-14-1,5-9-3,4-29-2,0 0-3,-16-7 0,28-11 0,-17-21 1,18 1 4,0-8 3,3-3 4,6 8 4,-9-4 4,13 19 0,-14-5 1,12 30 0,-24 1-3,25 14-1,-19 13-2,2 12-1,-8 1-1,3 5 0,-4 0-2,-1-5 1,-2 0-3,0-11 0,4-3-4,0-26-5,0 28-19,0-28-10,0 0 2,17 7-1</inkml:trace>
  <inkml:trace contextRef="#ctx0" brushRef="#br0" timeOffset="951">502 544 80,'24'9'38,"0"-6"-1,-8-15 1,15 6-31,-9-13 0,4 5-1,-10-8-2,-2 5-1,-9 1-2,-10 3 0,5 13 0,-27-5 0,5 17-1,-4 8 0,2 11 0,-2 5 0,8 5 1,5 4-1,9 3 0,8-6 0,9-4-1,9-8 1,8-7-2,2-13-1,9-4-3,-14-22-14,17 3-19,-10-14 0,5-10 0,-8-13-1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43.65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236 160 78,'4'-20'38,"-1"5"-2,-14-5 2,11 20-30,-28-16-2,8 22-1,-3 4 0,3 13-1,-4 6-2,10 11 1,0 3-1,9 7 0,1-4 0,4 2-1,1 2 0,2-4 0,-1-2-1,-2-4 1,-2 1-1,1-3 1,-4 0-1,1-5 0,1-4 1,-1 0-1,2-6 0,0-2-1,0-2 0,-1-6-1,3-13-2,0 0-4,3 19-17,-3-34-16,0 15 1,15-36-1,-2 15 2</inkml:trace>
  <inkml:trace contextRef="#ctx0" brushRef="#br0" timeOffset="343">255 532 79,'0'0'35,"-29"9"0,-1-2-4,2 11-27,-11-7-1,1-2-6,11-2-28,-3-7-3,9-1-2,8-8 1</inkml:trace>
  <inkml:trace contextRef="#ctx0" brushRef="#br0" timeOffset="593">337 461 59,'-21'22'37,"6"0"0,-7-3 0,8 16-12,-1-6-23,5 4 0,-1 5 0,9 0-1,5-5 0,7-4-1,6-6 0,4-10 0,4-8 0,0-11 0,-4-11 0,-2-10 1,-8-6 0,-3-3-1,-7-4 1,-6 4-1,-5 6 0,-7 6 0,0 13-2,-8-2-5,11 14-28,-5-2-1,20 1-1,-19-3-1</inkml:trace>
  <inkml:trace contextRef="#ctx0" brushRef="#br0" timeOffset="952">576 9 96,'-3'-14'37,"1"32"1,-6-4-9,18 26-23,-20 7-1,2 20-1,-5 5-1,2 10-1,-2 2 0,4-4-1,-2-6-1,6-6 0,1-8 0,3-15-2,2-6-2,-2-20-4,16 4-20,-15-23-12,22-10 2,-10-17-2</inkml:trace>
  <inkml:trace contextRef="#ctx0" brushRef="#br0" timeOffset="1201">712 211 85,'0'0'37,"1"-19"0,-1 19 1,0 0-32,9 25 0,-14 3-2,4 15 0,-3 11-2,1 13 0,-5 6-1,3 4 1,-1 0-2,-1-8 1,-1-6-2,1-11 0,1-11-2,-2-21-3,12 2-20,-4-22-13,4-16 0,2-12-1,9-2 1</inkml:trace>
  <inkml:trace contextRef="#ctx0" brushRef="#br0" timeOffset="1498">827 482 50,'-10'23'36,"-1"6"-1,-2 1-1,7 11-11,-6-7-18,12 6-1,-1-5-1,8-3 0,3-9-2,7-5 0,1-12 0,4-9 0,-1-7 1,2-12-1,-5-10 0,-2-6 0,-11-4 0,-5 3-1,-5-1 1,-13 7-2,-6 8-1,-8 3-7,6 22-28,-7 0 2,9 9-3,0-2 1</inkml:trace>
  <inkml:trace contextRef="#ctx0" brushRef="#br0" timeOffset="2013">1060 524 71,'0'0'36,"-17"-18"-1,17 18 1,0 0-28,0 25-1,-5-8-3,5 11-1,0 0-1,0 5 0,-3 0-1,3-1 0,0-1 0,5-3 0,1-2-1,1-6 1,3-2-1,3-8 0,1-7 0,2-6 0,0-7 0,2-8 0,-3-7 0,0-2 0,-4-1 0,0 2-1,-4 6 2,-7 20-1,0 0 0,14-2 0,-11 24 0,1 6 0,1 2 0,1 1 0,5-2 0,-1-6 0,3-7 0,3-12 0,-1-8 0,-4-12 0,4-6 1,-7-5-1,1-5 0,-6-6-1,1 4-1,-8-1-3,10 17-12,-11-11-21,8 13 1,2-2-1,-5 18 0</inkml:trace>
  <inkml:trace contextRef="#ctx0" brushRef="#br0" timeOffset="2481">1492 524 83,'10'16'38,"-11"-3"-1,8 13 1,-8 0-32,4 12-1,-8-3-2,2 4 0,-1 0-4,-3-7-2,7 0-11,0-32-24,0 0 1,-10-13-2,11-13 1</inkml:trace>
  <inkml:trace contextRef="#ctx0" brushRef="#br0" timeOffset="2652">1507 304 78,'11'-33'37,"-6"-2"0,5 19 0,-9 1-30,-1 15-4,7 15-5,-20-5-19,11 12-16,-1 3 1,7 8-2,-1-1 0</inkml:trace>
  <inkml:trace contextRef="#ctx0" brushRef="#br0" timeOffset="2839">1637 560 83,'8'29'36,"-3"-4"-1,3 18-8,-5-11-23,2 2-1,-7-8 0,1-1-2,-4-8 0,5-17-2,0 0 1,-15-4 0,13-15 0,2-4-1,3-5 1,3-4 0,2-1 1,8 2 0,-3 1 1,6 11 0,-1 1 0,0 11 1,-2 1-1,0 16 0,-6 5 0,-1 10 0,-5 4-2,1 4 1,-5 3-2,-5-1 0,1 5-4,-11-19-9,13 5-23,-4-12 0,6-14-2,0 0 1</inkml:trace>
  <inkml:trace contextRef="#ctx0" brushRef="#br0" timeOffset="3214">2003 656 71,'4'-17'36,"-4"17"-1,1-28 1,-1 28-31,0 0 0,-17-6-1,1 15-2,-1 8-1,-3 4-1,-1 5 0,4 3-2,1-3 1,7 0-1,4-5 1,6-7-1,-1-14 0,17 9 0,-4-17 2,5-3 0,-1-5 1,-2-2 1,2 2 1,-6-1-1,2 8 1,-13 9 1,21-10-1,-21 10 0,18 18 0,-10-1-1,3 9 0,-6 8 0,3 2 0,-5 12 0,-1 0 0,-2 3-1,0 3 1,-3-4-2,1 3 1,-1-8 0,-4-6-1,0-6 1,-5-6-2,-1-6 0,-5-6 0,-3-5 0,-2-8-1,0-2 0,1-6 0,5-3 0,3-5 1,2-5 0,9-6 1,9-4-1,10-9 1,7-10 0,10-16-2,8-4-1,-7-18-11,17 12-24,-9-10 1,-2 7-3,-8 2 1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49.47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172 60 70,'-1'-15'37,"-7"-2"0,8 17 1,-5-29-29,5 29-3,0 0 0,0 0-2,0 0 0,0 0-1,-16 3-1,14 14 0,-6 5 0,3 8 0,-3 6-1,0 6 0,1 3 0,1 6 0,-1 0-1,1 1 1,3-6-1,-1 2 0,1-5 0,-1-4 0,4-1 0,-3-7 0,1-5-1,1-6-1,1-4-1,0-16-3,3 24-11,-3-24-23,0 0 1,7-24-1,8 11 1</inkml:trace>
  <inkml:trace contextRef="#ctx0" brushRef="#br0" timeOffset="359">216 367 67,'-18'-11'34,"1"14"-1,-5 9 0,-8-11-29,-1 7-8,5 6-15,-4-8-13,8-3-1,2-5 0,20 2 0</inkml:trace>
  <inkml:trace contextRef="#ctx0" brushRef="#br0" timeOffset="655">229 507 69,'17'6'36,"-2"-3"-4,-15-3 4,33-13-26,-23-8-2,7 8-2,-7-8-1,-1 2-1,-4 0-1,-4 2-1,-5 4-1,4 13 0,-22-8 0,5 14 0,-1 6-1,-2 4 1,0 4-1,-1 6 1,5 3-1,5-1 0,6 3-1,4-2-1,7 5-2,1-13-4,16 11-16,-7-19-15,13-1 2,-7-15-2,5-1 3</inkml:trace>
  <inkml:trace contextRef="#ctx0" brushRef="#br0" timeOffset="936">424 481 78,'5'-22'37,"-5"22"-1,13-3 0,8 18-28,-15 2-4,3 11-1,-5 2-1,0-1-1,-4 2-1,-1-4 0,-2-5-1,-4-9 0,7-13 0,-18 0 0,18 0 0,-10-29 0,10 4 0,3-2 1,6-7 1,5 3 0,7 3 1,0 3 0,1 5 0,4 13 0,-4 5-1,1 11 0,-6 9 0,-1 5 0,-7 4-1,-3 4 0,-2-4-1,-7-1-1,-1-7 0,4-19 0,-16 12-1,16-12 1,-13-21 0,10-2-1,7-3 2,5-4 1,7-4 1,1 7 0,5-1 1,0 10 0,0 3 0,-1 11 1,-3 5-1,-1 14-1,-7 5 0,-1 6 0,-2 6-1,2 3 0,-5-1-1,-2 0-2,2 2-5,-16-16-20,17 2-9,-5-22-1,8 23 0</inkml:trace>
  <inkml:trace contextRef="#ctx0" brushRef="#br0" timeOffset="1482">937 455 53,'0'0'38,"4"-22"-1,-4 22 0,-4 13-10,8 18-21,-8 1-2,1 12 0,-3 6 0,6 12-1,-4 2-1,1 1 0,1-3 0,0-3-1,0-2 0,1-6-2,-2-9 0,-2-9-1,1-4-2,4-29-3,-9 19-7,-8-35-24,14-3 0,-3-14 0,6-2 1</inkml:trace>
  <inkml:trace contextRef="#ctx0" brushRef="#br0" timeOffset="1732">930 598 79,'16'-30'37,"5"11"-1,-3 0-5,8 15-23,-5-2-3,1 13-1,-4 6-1,-5 8-2,-9 3-1,-8 4 0,-8 4-1,-7-8-3,0 14-14,-15-25-19,8-3 1,-6-14-3,6-5 1</inkml:trace>
  <inkml:trace contextRef="#ctx0" brushRef="#br0" timeOffset="2075">1206 47 79,'0'0'39,"0"0"-2,-13 4 1,16 12-32,-6 7-3,2 16 1,-5 2-1,3 14-1,2 6-1,-2 4 1,-2-4-2,7-2 0,-6-3 0,4-9-1,4-5-3,-8-16-5,17 3-26,-13-29-3,13 19 0,-13-19-1</inkml:trace>
  <inkml:trace contextRef="#ctx0" brushRef="#br0" timeOffset="2387">1470 536 80,'14'-9'37,"-14"9"-2,0 0-10,0-17-18,0 17-3,-23-6-1,3 12-1,-3 1-1,-6 9 0,3 0 0,0 4-2,4 2 1,6 0-1,7 0 0,8-5 0,7 0 0,-6-17 1,29 16-1,-8-14 1,1-4 0,4-6 0,-4-10 1,4-2 0,-4-6 1,-1 3 0,-8-3 0,0 4 1,-1 3 0,-3 6-1,-9 13 1,0 0-1,0 0-1,7 32 0,-4-8 0,0 5-1,-3 3-1,1 0-2,12 6-7,-16-19-24,24 2-4,-8-21 0,8-1-2</inkml:trace>
  <inkml:trace contextRef="#ctx0" brushRef="#br0" timeOffset="2808">1774 29 53,'1'-13'37,"-1"13"0,0 0 0,0 0-10,0 36-22,-1 1 0,2 15 0,-1 1-1,-2 11 0,-1-2-3,0 2 1,-3-2-1,0-5 0,0-5-1,1-6 1,-3-5-1,4-9-1,0-5 1,-4-7-2,7-5-2,1-15-2,1 20-20,-1-20-13,8-14 1,-4-7-2,9 3 2</inkml:trace>
  <inkml:trace contextRef="#ctx0" brushRef="#br0" timeOffset="3058">1804 504 47,'0'0'33,"-17"-10"-1,3 9-1,-11-1-16,-3 1-46,10-1 1,0-1-3,18 3 1</inkml:trace>
  <inkml:trace contextRef="#ctx0" brushRef="#br0" timeOffset="3370">1849 574 45,'0'0'32,"0"0"2,13 3-1,5 2-20,-18-5 0,29-10-2,-16-3-3,8 7-2,-7-1-1,3-3-1,-4 1-2,0 2 0,-13 7-1,6-13 0,-6 13-1,-18 2-1,1 5 1,-3 7-1,-5 7 1,0 3 0,-1 4 0,5 2-1,3 1 1,14-4 0,8-2 0,14-8 0,3-4 0,10-4-2,8-6-2,-6-16-5,12 4-20,-16-19-8,2 5 0,-16-7-2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3:07.89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297 23 63,'0'0'35,"10"-15"-2,-10 15-1,0 0-21,-23-6-4,-4 5-2,-2 1-2,-8 1 0,-1 4-1,-2-2-1,3 4 0,6-1 0,9 0 0,6 1 0,16-7 0,0 0 0,-6 16 0,6-16 0,0 0 0,16 8 0,-16-8 1,0 0-1,9 14 0,-9-14 0,0 31 0,-2-10 1,4 5-1,-4 4 1,2 3-1,2 3 1,-4 1-1,2-1 1,-3 0-1,2-3 0,-2 0 0,3-4-1,0 1 1,-2-7-1,2-1 0,0-4 0,0-4 0,0-14 0,0 18-2,0-18 0,0 0-5,0 0-23,-2-13-8,2 13-1,13-35-1</inkml:trace>
  <inkml:trace contextRef="#ctx0" brushRef="#br0" timeOffset="484">216 286 80,'14'-7'35,"-14"7"1,0 0-2,-34 10-27,12-4-5,-9-2-1,-4 1-4,8 8-19,-8-13-12,6 1-1,7-8-1,22 7-1</inkml:trace>
  <inkml:trace contextRef="#ctx0" brushRef="#br0" timeOffset="952">514 199 86,'0'0'39,"0"0"0,0 0 0,0 0-34,-18 15-1,18-15-3,-17 16-1,4-16-7,13 0-29,0 0-2,-8 18 1,8-18-3</inkml:trace>
  <inkml:trace contextRef="#ctx0" brushRef="#br0" timeOffset="1170">524 436 89,'-2'13'36,"-11"-5"0,9 5 0,-13-6-33,1-1-2,2 6-8,-4-15-28,18 3-1,0 0-1,-5-15-2</inkml:trace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7:55.77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1 620 62,'0'0'37,"0"0"-2,0 0 3,0 0-25,19-13-5,6 6 0,-11-12-1,11 1-2,-3-9-3,2-1 2,-5-4-1,-6 1-1,-4 1 0,-6 4 0,-11 4-2,-2 4 1,-7 14 0,-5 7 0,-2 10-1,2 12 0,-1 4 0,4 10 0,5 5 1,5 0-1,9 1 0,4-5-1,9-2-1,5-10-1,8-2-5,-12-23-18,21 4-15,-9-14 2,9 1-1,-8-8 1</inkml:trace>
  <inkml:trace contextRef="#ctx0" brushRef="#br0" timeOffset="343">392 451 68,'-1'-24'37,"-11"-3"-1,3 16 2,-8-8-25,4 19-8,-13 3 0,4 17-1,-1 6-2,3 9-1,3 5 0,2 5-3,8-5 2,5-2-3,8-6 2,1-14-1,-7-18 1,26 10-1,-11-20 2,5-9 0,-5-9 1,2-7 1,-1-1 0,1 1 1,-4 0 0,2 9 1,-7 4-1,-8 22 0,16-3 0,-10 26-1,-1 6 0,-7 17 0,4 5 0,-2 14-1,0 5 0,4 1 0,0 2-1,2-3 0,1-6-1,0-12-1,1-5-3,-7-24-4,15 5-20,-16-28-12,16-9 2,-15-20-2,10 0 2</inkml:trace>
  <inkml:trace contextRef="#ctx0" brushRef="#br0" timeOffset="826">525 376 86,'-11'21'36,"-2"0"-1,11 11 1,-2 1-31,8 10-2,-2-1 0,9 1-2,4-3 0,-2-11-1,8-7 0,-3-9-1,2-10 1,-3-12-1,-2-7 1,-2-10 0,-2-11-1,-2-5 2,-3-3-1,1 4 3,-2 2-1,-4 8 1,0 7-1,-1 24 1,0 0 1,5 23-3,-5 6 1,1 9-1,-1 4 0,5 3-2,0 2 1,4-9-3,0-5 0,4-11-3,8 3-4,-21-25-5,37 4-2,-30-24 0,16 7 3,-11-21 5,3 1 5,-3-12 6,-9-2 4,13 15 6,-19-12 3,17 27 3,-16-8-5,2 25-3,7 15-3,-3 15-4,-2 7 1,3 6-3,0 2 0,1-2-3,-1 0-3,-8-25-10,16 1-22,-13-19 0,0-19-1,-10-19-1</inkml:trace>
  <inkml:trace contextRef="#ctx0" brushRef="#br0" timeOffset="1326">833 131 96,'-11'-60'36,"15"24"3,-12 0-5,8 36-30,14 7-3,-18 6-9,15 16-28,-8 3-1,10 6-1,-4-5-1</inkml:trace>
  <inkml:trace contextRef="#ctx0" brushRef="#br0" timeOffset="1528">1039 360 100,'0'0'39,"14"18"0,-2 23-12,-5-9-21,6 13-2,-3 2-1,6 4-2,-3 0-1,-1-9-4,2-1-6,-12-24-27,15-4-1,-17-13 1,19-23-2</inkml:trace>
  <inkml:trace contextRef="#ctx0" brushRef="#br0" timeOffset="1700">1221 425 79,'12'-14'38,"-12"14"-1,17 5 0,-18 10-26,8 18-6,-14 1-1,1 10-2,-4-1 0,-5 1-5,8 4-10,-10-23-24,15-5 0,2-20-1,0 0-2</inkml:trace>
  <inkml:trace contextRef="#ctx0" brushRef="#br0" timeOffset="2074">1443 408 75,'0'0'37,"-9"-19"-2,9 19 1,-22-3-27,14 23-3,-11 1-1,7 12-2,-4 6-2,3 5-1,3 1-1,4 0-1,6-2-1,2-13 1,8-5-1,-10-25 0,27 14 1,-11-21 1,2-12 1,-1-4 1,-2-12 0,-1-7 2,-7-5 0,5 6 1,-5 1 0,2 6 0,-5 8 0,3 13-1,-7 13 2,12 22-4,-8 8 0,2 11 0,0 6-1,0 4-2,1 1-1,-3-13-6,12 2-21,-9-26-8,6-5-1,-5-25 0</inkml:trace>
  <inkml:trace contextRef="#ctx0" brushRef="#br0" timeOffset="2464">1622 84 88,'0'-23'36,"0"23"2,2 15 1,5 17-31,-7 11-3,1 21-1,-1 3-1,6 9-1,-3-2 0,1-4-2,1-7-2,-3-11-2,9 5-11,-13-32-23,14-3 0,-12-22-1,19 4-2</inkml:trace>
  <inkml:trace contextRef="#ctx0" brushRef="#br0" timeOffset="2683">1786 569 74,'18'-1'35,"-2"-7"1,5 4-3,-8-15-26,8 8 0,-12-11 0,3 4-2,-8-1-1,0 2-1,-8 1 0,4 16-1,-13-3 0,1 16-2,-2 6 1,1 9-1,0 4 0,0 3-1,6 4-1,1 0-2,12 1-1,-2-14-2,15 3-2,-6-22-1,14 6 0,-9-22-1,9 2 5,-8-12 2,3-8 4,-1 0 3,-6-6 4,6 13 3,-10-7 0,10 19-1,-21 8-1,31-2-2,-31 2-2,20 34-1,-16-8-1,-2 3-2,-4 0 0,-5-7-1,-2-2-1,-2-11 0,11-9 0,-21-7 0,14-9 0,3-9 0,5-6 2,5-5 1,3-3 0,10 4 1,1 0 1,7 7 0,2 5 0,2 8 1,-5 8-1,0 16-2,-9 5 1,-4 10-2,-4 5 1,-8 4-1,-2 2 0,-8 4-2,1-4-1,-6-10-3,12 13-13,2-38-19,-6 20 0,6-20-2,4-19 0</inkml:trace>
  <inkml:trace contextRef="#ctx0" brushRef="#br0" timeOffset="3525">2537 411 95,'0'0'37,"0"0"-1,0 0-6,-27 5-23,19 16-3,-10-1 0,7 8-1,-6 4-1,5 6-1,6-3 0,3 2-1,8-3 0,6-8 0,2-4-1,5-6-1,5-1-3,-7-17-13,11 5-20,-7-13 0,8 3-1,-8-14 1</inkml:trace>
  <inkml:trace contextRef="#ctx0" brushRef="#br0" timeOffset="3775">2638 562 74,'0'0'34,"0"0"1,0 0-1,17 1-28,1 2 0,-3-11-2,4 0 0,-3-5-2,2 0 2,-5-6-2,-3 2 1,-7-4-2,-6 4 1,-12 7-1,-2 7 1,-3 6-2,-2 13 0,-1 8 1,3 8-2,2 5 2,8 1-1,7 1 1,3-3-2,4-1 1,2-11-3,7-3-2,-13-21-19,29 6-14,-11-14 1,5-4-2,-3-8 1</inkml:trace>
  <inkml:trace contextRef="#ctx0" brushRef="#br0" timeOffset="4134">3011 392 74,'0'0'36,"-19"-2"-2,19 2 2,-17 19-30,5 0-2,-5-4 1,4 11-2,0-3-1,9 2-2,2-3 1,8 1-1,-2-1 1,5 1 0,-2-1-2,-1-2 1,-6 1 1,-1-2-1,-11 0 0,-5-6-1,-5 0-3,-10-15-12,8 7-21,-7-13 2,9 1-3,-5-9 0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8:05.75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44 483 62,'0'0'35,"-6"-16"2,6 16-1,0 0-21,0 0-7,-3 22-1,-3 1-1,11 12-4,-1 1 1,-1 9-2,0-1 0,-2-4-1,2-3 0,-3-8 0,0-12 0,0-17 0,0 0 0,-17-10 0,7-16 0,1-8 1,0-6-1,8-5 1,2 0-1,4 3 0,9 6 0,5 4 1,4 11-2,0 7-4,8 15-9,-15-9-25,13 8 2,-15-6-2,6 5 1</inkml:trace>
  <inkml:trace contextRef="#ctx0" brushRef="#br0" timeOffset="405">283 547 67,'0'0'37,"0"0"-2,21-6 2,-19-7-26,17 10-2,-14-13-1,8 6-3,-11-4-1,-2 14-1,-6-25-1,6 25 0,-27-13 0,8 15-1,-2 5 0,0 12 0,1 2 1,4 13-2,4 3 1,8 5-1,4 0 0,7-1-1,7-3 1,2-8-1,6-2-2,1-12 0,5 1-2,-11-23-10,21 12-24,-17-18 1,8 7-2,-7-10 2</inkml:trace>
  <inkml:trace contextRef="#ctx0" brushRef="#br0" timeOffset="873">652 451 90,'-13'-5'37,"13"5"0,-31 5-3,23 13-27,-17-2-1,6 11-4,-3 4 1,4 6-2,3 3 1,8-1-2,5-2 0,7-2-1,8-3 0,4-12 0,9-1 0,2-10-1,-1-5 0,-1-8 0,0-5 1,-3-10 0,-4-8 0,-4-9 2,-7-1-1,-2 0 3,-3-1-2,-3 6 2,-3 5-1,3 9 1,0 18 0,0 0-2,-10 18 1,6 9-1,1 5-1,1 4 1,2 5-1,5-1 0,2-2 0,6-3 0,3-3-1,3-9-1,2-7-1,-5-9-2,9 2-6,-18-25-18,15 7-11,-13-14 2,8 4-2</inkml:trace>
  <inkml:trace contextRef="#ctx0" brushRef="#br0" timeOffset="1341">931 524 74,'0'0'38,"-15"-7"-3,15 7 4,-4 14-28,13 11-4,-12-2-1,10 12-3,-5-2 0,5 5-2,-4-1 1,0-2-2,-5-4-1,1-11-1,2-1-2,-1-19-7,0 0-23,0 0-3,0 0-1,0 0-1</inkml:trace>
  <inkml:trace contextRef="#ctx0" brushRef="#br0" timeOffset="2231">1047 553 75,'0'0'35,"0"0"0,0 0 0,0 0-30,10 30 2,-2 1-5,-3 1 2,2 5-3,-3 0 2,5 0-2,-8-3 1,2-7-1,-1-11-1,-2-16 1,0 0 0,0 0 0,-10-19 0,7-5 0,3-8 0,4-2 1,3 0-1,6 0 1,5 2-1,1 8 0,1 6-1,2 4-1,-5 12-2,-17 2-7,33-7-27,-33 7-1,15-3 0,-15 3-2</inkml:trace>
  <inkml:trace contextRef="#ctx0" brushRef="#br0" timeOffset="2808">1392 517 70,'0'0'37,"-7"-13"-2,7 13 2,-23-3-25,16 16-4,-12-5-2,7 13-2,2 5 0,9 6-3,8 1 1,10 3-1,2-1 0,6 0-2,-3 0 2,-5-6-1,-8-3-1,-9-3 1,-9-7 0,-11-5-1,-3 0 0,-6-11-2,5 2-2,-5-19-10,29 17-23,-14-27 1,23 9-2,-4-8 2</inkml:trace>
  <inkml:trace contextRef="#ctx0" brushRef="#br0" timeOffset="3120">1549 566 91,'4'17'37,"6"14"0,-10-8 1,13 19-33,-10-4-1,3-1-3,-5 0-2,-2-11-5,7-2-26,-6-24-6,0 0 0,-13-24-1</inkml:trace>
  <inkml:trace contextRef="#ctx0" brushRef="#br0" timeOffset="3260">1507 328 63,'-10'-65'39,"11"14"-1,-4 4 0,8 25-12,-16-1-19,11 23-2,0 0-4,5 17-4,1 18-17,-6-12-19,10 10 1,-5-1-2,11 7 2</inkml:trace>
  <inkml:trace contextRef="#ctx0" brushRef="#br0" timeOffset="3479">1676 564 61,'4'22'37,"-4"-3"0,8 11 0,-11-14-13,20 24-19,-13-4-1,4 3-2,-3-7 0,4 0-1,0-12-1,-9-20 0,23 13 0,-23-13 1,20-22-1,-11-1 0,0-10 0,-1-6 1,-3-3 0,-1-2 0,0 2-1,-5 4 0,2 8-3,-7-3-6,9 18-27,-7-1-2,4 16 1,3-13-2</inkml:trace>
  <inkml:trace contextRef="#ctx0" brushRef="#br0" timeOffset="3791">1950 612 77,'26'-7'38,"-26"7"-4,27-20 3,-23-5-30,-4 25 0,11-29-3,-11 29-1,-9-22-1,9 22-1,-25 0 1,12 13-1,-3 8 2,2 9-3,4 5 1,1 8-1,2-2 1,7 2-2,4-5 1,5-6-3,8-3-1,-4-22-3,18 9-17,-11-23-13,7-3-1,-5-16 0,4-5 2</inkml:trace>
  <inkml:trace contextRef="#ctx0" brushRef="#br0" timeOffset="4071">2141 60 62,'0'-45'37,"4"28"0,-4 17 2,-3 14-13,-3 5-19,9 20-1,-7 5-2,2 14 0,-1 4-1,5 8-1,-1 1-1,4 5 0,-1 0 0,0-7-1,-1-5 1,2-10-2,-1-6 0,-1-14-2,1-2-1,-4-32-7,10 21-23,-10-21-6,0 0 1,18-27 0</inkml:trace>
  <inkml:trace contextRef="#ctx0" brushRef="#br0" timeOffset="4337">2272 576 76,'0'0'36,"0"0"-1,12 15 0,-18 1-27,13 15-3,-7 0-1,7 5-2,4-1-1,2-3-1,1-6 1,5-13-1,1-7 0,2-14 1,0-12-2,-1-7 2,-2-10 0,-3 0 1,0-2-1,-5 2 1,-3 4 0,0 10 2,-8 23-1,0 0-1,0 0 1,12 30-2,-12 5 1,0 6-2,-1 8 2,2 6-2,-1 1 2,1 7-2,1-1 1,2-1 0,-1-3-1,-1-2 1,2-3-1,-4-7 0,-4-7 0,-1-11 0,-3-4-1,-8-9 1,-2-7-1,-1-9 0,-5-5 0,1-7 0,1-1 0,0-7 0,5-3 0,5-2 0,12 1-1,5-3 0,15 4-3,-7-15-10,26 8-24,-12-14 0,10 3-2,-10-11 2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8:13.1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206 29 89,'-4'-13'37,"-9"-3"0,13 16-5,-23-6-25,11 13-1,-11-1-1,3 15 0,-6 2-2,4 14 0,0 5-1,5 8 1,4 5-2,6 5 0,2 1 0,8 6-1,2-4 1,5-3-1,4-6 0,2-1 0,3-8 0,1-3 0,-1-6 0,0-9 0,-2-3-1,-4-8-1,2-3-2,-15-13-6,29 0-27,-22-16-3,10 4 0,-7-13 0</inkml:trace>
  <inkml:trace contextRef="#ctx0" brushRef="#br0" timeOffset="514">441 402 82,'-6'-28'37,"6"28"0,-11-15 1,11 15-30,-15 0-1,2 13-2,-7 2-1,2 11-1,-3 5 0,0 8-3,3 1 1,5 2-1,1-1 0,6-4-1,8-7 0,2-5-1,8-7 1,1-14-1,5-4 1,0-9-1,2-10 0,-3-6 2,2-4-1,-3-6 2,-3-4-1,-4 2 1,0 4 0,-5 3 1,-3 11 0,-1 19 0,0 0 0,0 0 0,8 35 0,-4 2-1,0 2 0,1 5-1,-1 0 1,0-3-2,2-3-1,-3-13-4,10 10-13,-13-35-20,17 10-1,-17-10 0,22-26 0</inkml:trace>
  <inkml:trace contextRef="#ctx0" brushRef="#br0" timeOffset="951">563 428 88,'0'0'37,"7"20"-3,6 4 1,-12 5-31,1 6-1,-7-1-1,4-1-1,-2-4-1,-1-5-1,-1-8 1,5-16-1,0 0-2,-10-15 3,10-7 0,0-3 1,2-7-1,9 2 2,-2-5 0,8 7 1,-1 3 1,6 7-1,-3 5 0,5 10 0,-5 3 0,2 15-1,-4 7 0,-4 10-1,0 5 1,-4 5-2,-4 0 1,-2 2-2,-1-2 1,-7-6-2,1-7-2,4-29-6,-4 26-21,4-26-8,0-13-1,4-9 1</inkml:trace>
  <inkml:trace contextRef="#ctx0" brushRef="#br0" timeOffset="1357">961 488 57,'13'-9'36,"1"5"0,-14 4-2,26-12-12,-23-1-13,-3 13-1,0 0-3,0 0-1,0 0-1,-16 1-1,-1 12-1,-5 12 0,1 4 0,-3 6-1,4 3 0,1 2-2,8 1 0,2-6-1,9 1 1,4-12-1,11-2 0,2-15 1,5-3 0,4-11 2,0-9 1,3-10 1,-6-12 0,2-5 1,-8-14-1,1-5 1,-7-13 0,-1 2 0,-5 3 0,-2 12-1,-5 2 0,2 14 0,-4 11 0,4 31 0,0 0 0,-18 28-1,13 13 0,0 13 0,2 10 0,5 12-1,4 7 0,2-3 0,8-5 1,2-11-1,0-11-1,4-15-2,4-10-1,-11-36-15,15-2-21,-5-19-1,8-9-1,-6-21-1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8:16.85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13 223 93,'-2'-28'37,"7"15"0,-10-19-7,5 32-21,0 0-2,2 28-1,-7 2-1,5 18-1,-4 7-1,4 9 0,-3 7-2,3 0 0,-1 0 0,4-7-1,-3-10 1,0-9-2,0-10 0,0-9-3,3-3-2,-3-23-16,0 0-18,1-15 1,-1 15-3,19-30 3</inkml:trace>
  <inkml:trace contextRef="#ctx0" brushRef="#br0" timeOffset="296">129 641 70,'7'16'34,"6"-6"1,0-10-2,9 7-23,-8-16-2,14 6-2,-10-13 0,8 3-1,-7-8-1,-1 2-1,-8-6 0,-2 6-1,-9 2 0,1 17 0,-17-18-1,1 21 0,-6 9 0,0 8 0,2 6 0,1 11-1,6 0 1,7 5-1,5-1 1,5-5-2,6-1 0,3-10-2,8-2-2,-21-23-14,36 1-20,-16-12 1,6-2-1,-4-19 0</inkml:trace>
  <inkml:trace contextRef="#ctx0" brushRef="#br0" timeOffset="655">583 139 90,'4'-35'37,"-9"-3"-1,5 18-1,-11 0-27,11 20-2,-30 8 0,13 20-2,-1 7-1,5 14 0,-1 8-1,7 5-1,2-1 0,5-2 0,2-2 0,2-8 0,2-4-1,0-7 1,-1-5-1,-2-1 0,2-3 1,-4 2-1,2-5 0,-3 0 0,-1-2 0,-2-3 0,0-1 0,-3-7-1,6-13-2,-10 18-2,10-5-7,-13-21-26,13 8-3,9-11 2,4-1-2</inkml:trace>
  <inkml:trace contextRef="#ctx0" brushRef="#br0" timeOffset="998">611 549 76,'-8'-14'35,"-6"2"-3,-8 8 2,-2-5-30,-8 2-15,4 5-20,4-2-2,3-2 0,21 6-1</inkml:trace>
  <inkml:trace contextRef="#ctx0" brushRef="#br0" timeOffset="1263">726 114 72,'-7'-26'39,"7"26"-2,0 0 2,0 0-18,9 16-13,-5 12-3,-8 3-1,2 14 0,-2 3-2,0 9 0,-2 1-1,2 3 1,-1-3-2,4 0 1,1-5 0,1-2-1,2-6 0,1-4 0,2-6 1,1-3-2,1-6 2,0-8-3,1-4 0,-9-14-4,26 20-10,-26-20-22,31-20-3,-14-8 2,6 2-1</inkml:trace>
  <inkml:trace contextRef="#ctx0" brushRef="#br0" timeOffset="1544">897 559 51,'-13'-16'31,"-7"6"2,-3 2-3,-3 8-11,1 0-23,-2-3-25,0-3 0,10 0-4,4 0 3</inkml:trace>
  <inkml:trace contextRef="#ctx0" brushRef="#br0" timeOffset="1778">941 556 90,'-8'14'36,"-5"-7"-2,-1 4 1,-8 0-38,-4-7-31,6-4 1,2-7-2,18 7-1</inkml:trace>
  <inkml:trace contextRef="#ctx0" brushRef="#br0" timeOffset="2199">1195 58 91,'-10'-16'38,"10"16"-1,-7-13-5,14 29-22,-13 1-2,11 19-3,-5 5-1,1 15 0,-1 4-2,-1 8 0,1 0-1,-5-3 0,2-7 0,-1 2-1,0-8 1,1-7-2,-1-3 2,2-7-2,-2-3 2,4-5-2,0-3 0,0-11-1,4 1-2,-4-14-5,0 0-17,0 0-13,23-7-1,-15-15 1,6 5 1</inkml:trace>
  <inkml:trace contextRef="#ctx0" brushRef="#br0" timeOffset="2496">1294 522 78,'0'0'34,"-22"-13"-1,9 16 0,-22-5-29,8 6-4,2 9-19,-5-7-12,8-1-2,22-5-2,-10 3 2</inkml:trace>
  <inkml:trace contextRef="#ctx0" brushRef="#br0" timeOffset="2698">1350 513 91,'0'33'36,"-6"1"1,8 9-2,-2-4-31,4 6-1,-2-8 0,6-6-2,1-7 1,7-10-2,1-11 0,2-14 2,1-5-2,-2-13 2,-5-6-2,-5-6 1,-3-2-1,-7-1 2,-6 5-2,-8 8 0,-6 5-1,-3 9 0,2 14-4,-11-6-13,12 18-18,0-2-2,13 8 1,9-15-1</inkml:trace>
  <inkml:trace contextRef="#ctx0" brushRef="#br0" timeOffset="3042">1612 498 96,'-10'18'37,"-9"-12"-2,6 1-1,-11 0-37,-11-4-30,12-3-1,2-9-2,21 9-1</inkml:trace>
  <inkml:trace contextRef="#ctx0" brushRef="#br0" timeOffset="3478">1822 488 75,'0'0'38,"0"0"-1,0 28 0,-6-9-22,11 21-10,-7 1-1,5 7-1,-6 0-1,3-3-1,-4-9-1,2-9 0,-2-11 0,4-16 0,-16-13-2,10-10 2,-1-7-1,3-7 1,4-3-1,3-2 1,1 3-1,7 4 1,4 6 1,2 4-1,4 8-1,0 5 0,4 6 1,0 6-1,1 2 0,0 2 0,-2 2 0,-1-2 1,-4 1 0,1-1 1,-20-4 0,22 17 1,-19-1 0,-1 5 1,-4 2 0,2 12-1,-1-1 0,-1 7 0,2-3 0,0-2-2,5-4-1,-5-9-2,5-3-4,-18-31-19,13 11-12,-1-42 0,4 3-2,-8-21 2</inkml:trace>
  <inkml:trace contextRef="#ctx0" brushRef="#br0" timeOffset="3915">2051 110 89,'-5'-36'36,"8"21"-1,-3 15 0,0 0-32,-8 22-5,-17-2-28,15 8-4,1-1-1,9 8-2</inkml:trace>
  <inkml:trace contextRef="#ctx0" brushRef="#br0" timeOffset="4102">2300 548 95,'0'-13'36,"0"13"1,-15-13-3,15 13-29,-27 10-1,5 6-1,-4 6-1,3 2-2,1 7 1,5-1-3,8 2 1,9-6-2,10-1 2,5-17-2,5-3 1,0-12 1,5-6-1,-4-9 3,0-9 0,-1 1 1,-3-2 0,-1 9 1,-6 0 1,-10 23-1,19-9 0,-13 23 0,-5 11 0,1 13-1,-4 10 0,1 10-2,-2 5 2,0 10-2,-1-5 1,-1 2-1,1-5-1,-5-7 2,2-7-2,-6-14 0,0-8-1,-4-21-2,4-1-5,-13-29-19,20 0-11,-1-20 0,14-1-1,-3-18 2</inkml:trace>
  <inkml:trace contextRef="#ctx0" brushRef="#br0" timeOffset="4539">2436 142 91,'4'-24'37,"9"29"0,-7 8 1,10 26-32,-15 10-2,6 20 0,-9 4-1,4 13-1,-6-3 0,-3-11-2,0-6 0,-4-20-2,4-8 0,-3-25 0,10-13-2,-11-19 1,12-7-1,5-13 1,5-2 0,7-4 2,2 3 1,6 9 1,0 6 1,3 13 0,-3 10 0,-1 18 1,-8 4 0,-2 13-1,-7 4 0,-3 9-2,-5-2 1,-3-3-2,0-4-1,-7-13-6,13 8-19,-3-30-11,0 0 2,8-29-3,5-1 2</inkml:trace>
  <inkml:trace contextRef="#ctx0" brushRef="#br0" timeOffset="4929">2837 78 86,'13'-13'36,"-13"13"1,17-3 0,-17 3-30,16 36-1,-12-10-1,5 15 0,-5 1-2,5 7 0,-6-2-1,-2 2 0,1-4-1,-4-4 0,-2-1 0,1-4-1,0-2 1,0-4-1,3-1 1,2-1-1,2-5 0,3 3-1,2-6 0,1-1-3,5 0-2,-15-19-13,23 4-19,-23-4-1,33-17 1,-21-9-1</inkml:trace>
  <inkml:trace contextRef="#ctx0" brushRef="#br0" timeOffset="5195">3074 484 74,'-4'-13'34,"4"13"-3,-34-3 1,11 6-35,-12 9-26,-2-7-2,5-2-1,6-6-1</inkml:trace>
  <inkml:trace contextRef="#ctx0" brushRef="#br0" timeOffset="5538">3398 68 80,'-1'-22'37,"11"9"-1,-6-6-5,15 16-19,-6-8-3,12 12-2,-7-1-1,6 12-1,-4 1-2,3 13 0,-4 7 0,1 11-1,-4 6-1,-3 11 0,-6 6-1,-1 4 1,-3 6-1,-10-3 0,-2 0 0,-7-3 0,-3-6 0,-10-5-2,-7-7 0,-13-13-4,1 7-14,-18-25-20,5-2-1,-10-15 0,0-12-2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9:44.94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45 190 66,'-16'0'36,"16"0"-1,-26 4 1,26-4-26,0 0-3,-3 19-1,3-19-1,0 0-2,0 0 0,0 15 0,0-15-1,13 0 0,-13 0-1,25-3 0,-8 2-1,4-1 1,0-4-1,1 5 0,-2-5 1,-1 0-1,-3 2 1,-3-1-1,-13 5 1,16-7 0,-16 7 0,0 0-1,0 0 1,0 0 0,-1 19 0,-2-4 0,-2 4 0,2 4 0,-2 1 0,2 2 0,-2-1-1,4 1 1,-2-4-1,2-3 1,1-4-1,0-15 1,-3 17-1,3-17-1,0 0-1,4-13-3,-4 13-10,7-25-24,6 5-1,-5-11-1,9 5 0</inkml:trace>
  <inkml:trace contextRef="#ctx0" brushRef="#br0" timeOffset="827">510 163 46,'-14'-7'32,"14"7"2,0 0-6,-23-16-10,23 16-3,0 0-4,0 0-4,-16-4-1,16 4-1,0 0-1,0 0-1,0 0 0,0 0-2,17-2 1,2 2-1,4 0 0,3 0-1,2 2 1,-4 3-2,0-5 2,-3 5-1,-6-1 0,-15-4 1,17 12-1,-17-12 1,3 19 0,-3-19 0,-10 26 0,4-5 1,-1-2-1,1 7 0,0-5 0,3 4 1,2-6-1,-1 0-1,2-6 1,0-13-1,5 19-1,-5-19-2,0 0-5,1-18-25,12 4-8,-4-17 1,8 5-2</inkml:trace>
  <inkml:trace contextRef="#ctx0" brushRef="#br0" timeOffset="1888">1341 24 79,'0'0'39,"21"-14"-2,-21 14 2,0 0-31,-30-8-3,5 14-1,-11 0-2,-6 1 0,-3-4-2,7 5 1,7-4-1,3 0 1,9-1 0,6 2 0,13-5 0,0 0 0,-6 14 0,6-14 0,5 25 1,-2-6-1,-1 3-1,0 8 1,-1 0 0,2 7 0,-3 0 0,2 2 0,-2 1 0,1-1 0,-4-2-1,3 0 1,-3-5-1,0-2 1,-1-2-1,0-4 1,1-4-1,0-7 0,3-13 0,0 0-1,0 0-1,-13 0-1,11-14-3,-8-21-7,19 13-26,-9-19-1,15 6 0,-8-8 0</inkml:trace>
  <inkml:trace contextRef="#ctx0" brushRef="#br0" timeOffset="2309">1245 224 67,'22'-3'35,"-22"3"0,-9 14-8,-8-12-8,2 9-13,-15-3-1,1 3-3,-2 1-3,-6-15-16,12 11-19,6-11 1,19 3-2,0 0-1</inkml:trace>
  <inkml:trace contextRef="#ctx0" brushRef="#br0" timeOffset="2699">1372 421 86,'0'0'38,"-15"-22"1,15 22 0,0 0-29,-11 31-3,0-6-1,8 15-2,-1 3-1,2 6-1,-1 1 0,3-4-1,0-2-1,-1-8 0,2-4-3,-5-19-3,10 6-17,-6-19-18,4-19 0,0-4-2,8-16 1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09:55.88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604 167 69,'0'0'36,"0"0"0,0 0 2,-17 0-28,-11-6-3,2 11 0,-13-7-2,2 4 0,-11-2-2,3 0 0,0-2-1,4 2 0,4-3-1,6 2 0,8-1-1,6 4 0,17-2-1,-18 4-2,18-4 0,0 0-4,9 20-12,-9-20-20,22 6 0,-22-6 0,26 8 0</inkml:trace>
  <inkml:trace contextRef="#ctx0" brushRef="#br0" timeOffset="359">606 365 52,'16'5'37,"-16"-5"0,0 0 0,-16-5-10,16 5-18,-32 2-3,6 4 0,-12-10-2,-1 5-1,-6-4 0,-3-1-2,2 0 1,2-2-1,8 0-1,6-1 0,5 4-2,8-3-3,17 6-6,-15 4-28,15-4 0,18-7 0,-5 3-1</inkml:trace>
  <inkml:trace contextRef="#ctx0" brushRef="#br0" timeOffset="749">294 0 79,'0'0'38,"0"0"-2,0 0-4,2 16-22,-20-3-3,5 12-2,-13-1-1,2 4-2,-8-2 1,-2 2-2,3-5 0,0-3 0,1-7 0,8-2 0,2-3-1,5-2 0,15-6 1,0 0-1,0 0 0,0 0 0,22 16 0,-8-9 1,7 3-1,0 4 1,3 3-1,5 8 1,-2 1-1,2 3 0,0 0 0,-4-2 0,-2-2-1,-6-7-2,-2-2-1,-15-16-8,16-8-26,-21-13 0,7 2-1,-7-15-1</inkml:trace>
  <inkml:trace contextRef="#ctx0" brushRef="#br0" timeOffset="1295">596 23 45,'0'0'31,"-13"-3"2,13 3-1,0 0-17,0 0-6,0 0 0,0 0-3,0 0-1,0 0 0,0 0-1,0 0 0,13 8-1,-13-8 0,24 16 0,-5-5 0,6 2-1,2 3 0,4 0 0,3 2 0,0 1 0,-7 2 0,-1 1-1,-5 4 0,-8-1 0,-9 3 0,-8 1 0,-8 0-1,-10-2 1,-1 5-1,-10-4 0,2-1 0,-3-1-1,-1-2-3,9 9-10,-9-20-24,21 6-2,-1-10-1,15-9-1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0:01.8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339 22 63,'13'-11'35,"-13"11"1,0 0 0,23-9-21,-23 9-6,-20-4-2,-5 4-2,0 3-2,-11-2 0,-4 5-1,-5-5-1,1 1 0,4-1 0,7-2 0,5 1-1,8-2 1,7 2-1,13 0 0,0 0 1,0 0-1,0 0 0,0 0 1,16 2 0,-16-2-1,13 13 2,-5 3-1,-3 1 1,-2 8-1,2 3 0,0 4 0,-2 3 0,1 3 0,-3-2-2,-1-1 2,2 1-1,-1-1 1,1-3-1,-2 1 1,1-3-1,1-2 0,-1-8 0,-4-4-1,3-16 0,-4 18-1,4-18-2,-9-18-6,9 18-19,2-33-11,9 15 1,-6-14-2,13 9 2</inkml:trace>
  <inkml:trace contextRef="#ctx0" brushRef="#br0" timeOffset="453">243 248 74,'0'0'37,"-19"-9"-1,2 18 0,-12-15-27,0 12-5,-9-4 0,5 1-3,3 2-4,-4-15-18,20 13-15,14-3 0,0 0-2,13-16 1</inkml:trace>
  <inkml:trace contextRef="#ctx0" brushRef="#br0" timeOffset="796">427 392 65,'0'0'39,"0"0"0,0 0 1,-22 5-14,24 22-18,-11 1-3,7 11 0,-2 4-3,4 3 0,-4 1 0,4-5-2,0-4 0,-5-10-2,8-5-4,-19-26-19,16 3-15,0 0-1,9-29-1,-2-5 0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0:05.81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30 213 66,'-19'5'36,"19"-5"1,-13 1 1,13-1-28,0 0-2,0 0-1,13 6-2,4-4-1,6 1-1,4-3 0,6 3-1,-2-5 0,-1 2 0,-2-1-1,-6 1 0,-6-3 0,-16 3 0,15 12 0,-15-12 0,-5 28-1,-1-8 1,2 4-1,-5 4 1,5 0 0,-3 1-1,2-2 1,4-6-1,1-2-1,0-19 0,0 25-3,0-25-11,14-12-24,-6-4-2,5 1 0,-3-11 0</inkml:trace>
  <inkml:trace contextRef="#ctx0" brushRef="#br0" timeOffset="1326">917 47 62,'0'0'35,"0"0"0,0 0-1,0 0-20,-15-15-5,-5 16-2,-18-7-2,-3 8-1,-11-5 0,-2 3-2,0 1 0,6 4-2,4-4 1,11 2-4,15 6-1,18-9-3,5 13-5,-5-13-15,30-1-9,-8-5 0,4 13 6,-10-20 15,11 7 9,-13 0 8,-10-8 5,14 15 16,-18-1 12,0 0 2,0 0-6,25 12-14,-30 1-7,16 20-3,-13-4-1,8 15-2,-6-1 0,0 10-2,0-2-1,-2-4 1,-3-3-1,0-4 0,-1-11-1,-1-4 0,3-7-2,4-18-1,0 0-5,-13 2-28,29-10-4,-8-14 0,14 7-2</inkml:trace>
  <inkml:trace contextRef="#ctx0" brushRef="#br0" timeOffset="3901">1631 219 65,'0'0'36,"0"0"1,13-11 1,-28 2-27,15 9-2,-27-5-2,2 10-1,-13-11-2,-3 7 0,-4-2-2,0-1 0,3 2 0,4 0-1,7 3-1,8-1 0,8 5-1,15-7-1,0 0-2,-14 7-2,14-7-6,0 0-27,14 20 0,-14-20 0,24 1 1</inkml:trace>
  <inkml:trace contextRef="#ctx0" brushRef="#br0" timeOffset="4197">1562 342 70,'0'0'37,"12"23"0,-12-23 2,-17 14-27,-5-11-6,-3 4-1,-10-7-1,0 0-1,-9 0-2,4-4 0,0-1-1,5-2-2,8 4-2,3-13-8,24 16-26,-13-11 0,13 11-1,0 0 1</inkml:trace>
  <inkml:trace contextRef="#ctx0" brushRef="#br0" timeOffset="4525">1353 72 70,'-6'-15'39,"6"15"-2,0 0 2,-21 24-27,7-14-6,-1 12-1,-8-1-1,0 5-1,-5-4-1,2 1-1,-2-3 0,6 1 0,0-3-1,8-2 1,2-3-1,8 0 0,4-13 1,0 21-1,0-21 0,17 19 0,-17-19 0,29 27 1,-10-11-1,2 0 0,2 3 0,-1 2 0,3-3 0,-6 1 0,1-4-2,-5-5-1,-2 2-2,-13-12-12,16-8-22,-15-6 0,-1 14-1,9-33 1</inkml:trace>
  <inkml:trace contextRef="#ctx0" brushRef="#br0" timeOffset="5056">1555 119 41,'0'0'31,"-16"-4"3,16 4-1,0 0-17,0 0-5,0 0-2,0 0-1,0 0-2,16 5-1,-16-5 0,22 11-1,-7-8-1,5 7 0,0-4 1,7 3-1,-3 1 0,0 3-1,-2-1 0,-4 4 0,-6 4-1,-7-3 0,-8 3 0,-11 3-1,-9-1 0,-4 0 1,-10 1-1,-4-3-1,-1-2-1,0-5-2,11 12-11,-7-23-24,21 8-1,2-10 0,15 0-2</inkml:trace>
  <inkml:trace contextRef="#ctx0" brushRef="#br0" timeOffset="9753">2223 70 65,'0'-17'37,"-5"-4"0,5 21 2,-9-33-27,9 33-2,0 0-2,0 0-3,6 21 0,-3 4-2,-3-1 0,0 10-1,0 4 0,0 3 0,-4 2-1,4 1 1,-5-4-2,2 0 1,-1-4 0,3-4 0,-2-4-1,0-4 0,0-5 0,0-4 1,3-15-1,-4 19-1,4-19 1,0 0-1,0 0-1,0 0-1,0 0-2,0 0-2,0 0-10,0 0-24,0 0 1,14-18 0,4 18 1</inkml:trace>
  <inkml:trace contextRef="#ctx0" brushRef="#br0" timeOffset="10143">2450 498 91,'0'0'38,"13"5"0,-13-5-9,0 0-20,-34 4-4,5 2-1,-12-3 0,-7-2-2,-4-2 0,-8-2-2,3-4 0,3 1-3,11 4-5,-2-8-30,23 5-2,7 0 0,15 5-2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0:18.6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62 216 57,'-23'4'35,"10"-4"1,13 0-1,-29 0-22,29 0-3,0 0-2,0 20-1,0-20-2,0 0-1,20 8-1,-5-8-1,2-3 0,5 1 0,3-3 0,-2-1-1,-1-2 0,2 3 0,-5-1 1,-1 1-1,-18 5 0,21 3 0,-21-3 0,5 18 0,-7-4-1,-1 8 1,-2-3-1,2 7 1,-2-3-1,1 1 1,4-4-1,-1-6-1,1-14-1,1 15-3,-1-15-7,0 0-27,0 0-2,13-19 1,-1 6-2</inkml:trace>
  <inkml:trace contextRef="#ctx0" brushRef="#br0" timeOffset="655">669 59 71,'-2'-20'38,"2"20"-1,-2-27-3,2 27-23,1-13-2,-1 13-2,0 0-1,0 15-1,-6 2 0,5 11-3,-5 2 1,3 11-1,-3 3-1,2 4 0,-2 1 0,3-1-1,-1-2 0,-1-2 1,-2-8-1,3-4 0,-2-4 0,3-5 1,-1-3-1,4-2 0,0-7-1,0-11 0,1 13-1,-1-13-1,0 0-2,0 0-4,21 5-16,-21-5-16,13-15 2,-13 15-1,17-10 2</inkml:trace>
  <inkml:trace contextRef="#ctx0" brushRef="#br0" timeOffset="1030">772 542 82,'0'0'39,"0"0"-2,0 0 1,-26 12-30,7-5-3,-10-5-1,-2 1-1,0-6-1,-3 1-1,-1 1 0,5-4-2,7 7-3,-6-15-18,16 13-17,13 0 1,0 0-3,0 0 2</inkml:trace>
  <inkml:trace contextRef="#ctx0" brushRef="#br0" timeOffset="3168">1619 214 57,'0'0'37,"24"-4"-2,-24 4 1,27-3-21,-27 3-4,0 0-2,-13-4-3,-1 11-1,-14-3-2,-2 5 0,-11-3 0,-1 4 0,-5-6-1,2 1-1,0-4 1,6-1-2,3-3 1,8 0 0,7 0-2,5 2 1,16 1-2,-16 1-1,16-1-1,0 0-5,17 21-20,-17-21-10,23 11 0,-10-8 0</inkml:trace>
  <inkml:trace contextRef="#ctx0" brushRef="#br0" timeOffset="3542">1590 365 75,'0'0'37,"0"0"0,-3 18-1,-18-20-27,6 8-2,-15-6-2,2 4 0,-8-4-1,0 0-1,-2-1-1,2 2 0,2-2-1,4-3-1,6 4-1,1-3-2,23 3-4,-33-6-22,33 6-10,0 0 1,0 0-2</inkml:trace>
  <inkml:trace contextRef="#ctx0" brushRef="#br0" timeOffset="3901">1316 91 89,'0'0'36,"0"0"1,-14-15-3,14 15-26,-19 21-1,3-2-3,-7-6-1,-1 7-1,-5-1 0,3 4-1,2-3 1,2 1-3,1-2 2,5-1-1,6 0 0,3-2 1,4-2-1,3-1 0,0-13 0,6 22 0,-6-22 0,14 18 0,0-7 0,3 1 1,5-1-1,4 5 0,3 2 0,1-1 0,2-1 0,-4-1 0,-4-4-1,-6-6-1,-5 1-2,-12-20-8,-1 14-26,3-27-2,-4 11 1,-5-10-1</inkml:trace>
  <inkml:trace contextRef="#ctx0" brushRef="#br0" timeOffset="4432">1595 132 71,'0'0'35,"0"0"1,-22-9 0,22 9-25,0 0-4,0 0 0,14 9-3,2-2-1,-1 1 1,10 3-2,-2 0 1,6 4-1,-6-2 0,-1 3 0,-8 3 0,-6 1 0,-11 0-2,-12 4 1,-10-3-1,-5 3 0,-5-1-1,-5-4-2,5 5-4,-13-15-23,22 6-11,1-10 2,11 3-2</inkml:trace>
  <inkml:trace contextRef="#ctx0" brushRef="#br0" timeOffset="6367">2402 10 66,'29'-5'36,"-29"5"-2,21-1 0,-21 1-22,0 0-2,-26-5-2,2 11-3,-11-3-1,-5 6-1,-7-5 0,-3 5-1,-1-2-1,7 0-1,6-1 0,9-3-1,11 1-1,18-4 0,0 0 0,0 0 0,29-4 0,-7-3 0,0 0 1,0-1 1,-2 1 1,-6 1 0,-14 6 1,18-1 0,-18 1 1,4 22 0,-4-2 1,-4 10-2,0 4 1,4 5-1,-5 0 0,2 6 0,2-4 0,1 0 0,-2-5-2,2-7 1,-1-4 0,1-5-1,-3-3-1,3-17 0,-3 16-1,3-16-3,0 0-15,0 0-20,15-3 0,-8-14-1,7-3-2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1:01.6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60 8 36,'0'0'32,"-16"0"2,16 0-4,0 0-15,-26-12-2,26 12-2,0 0-3,0 0-2,-18 6-1,18-6 0,0 0-2,6 15 0,-6-15-1,18 16 0,-18-16 0,30 15-1,-11-11 0,4 1-1,-1-2 1,2-3 0,-1-3-1,-1-2 1,-3 4-1,-5-5 1,-14 6 0,19-6-1,-19 6 1,0 0 0,6 13 0,-6-13 0,-7 20 0,2-3 0,0 1 0,2-2-1,0 2 1,1-3-1,1 0 0,1-15 0,4 26-1,-4-26-2,12 26-1,-12-26-6,17 16-28,-17-16-2,13 0 1,-13 0-2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3:10.7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192 65 62,'-1'-19'35,"-8"2"-1,9 17 0,-17-12-21,17 12-7,-29 23 0,13 8-1,-4 2-1,1 13 0,-3 2-1,5 10 0,-3 1 0,11 4-1,0 1 0,6-4 0,2-2 0,5 0-1,5-6 0,4-9 0,6-2-1,1-8 0,6-7-1,0-7-1,2-4-2,-4-17-14,7 6-21,-10-16 1,7-1-2,-7-13 1</inkml:trace>
  <inkml:trace contextRef="#ctx0" brushRef="#br0" timeOffset="327">403 309 87,'0'0'37,"-18"-1"-1,19 32-9,-13-9-20,12 14-2,-2-1 0,3 9-1,-2 0-1,2 0-1,-1-2-2,0-8-2,4 2-6,-8-19-29,13-3 0,-9-14 0,0 0-2</inkml:trace>
  <inkml:trace contextRef="#ctx0" brushRef="#br0" timeOffset="577">302 287 66,'9'-13'36,"-2"-4"-2,13 10 1,-5-6-27,15 11-2,-5-2-1,8 8-1,-4 1-2,1 2 0,-2 6 0,-8 3-1,-6 4-1,-5 3 1,-8 6-1,-8 0 0,-6 4 0,-11-4-3,-2 4-2,-16-14-31,11-3 2,-3-13-2,8-3-1</inkml:trace>
  <inkml:trace contextRef="#ctx0" brushRef="#br0" timeOffset="1154">801 253 79,'0'0'37,"0"16"-2,3 8 2,-12 8-32,3 10-1,-8 4 0,4 6-2,-5 0 0,1-6-2,4-4 0,-2-12-2,5-10 0,7-20-1,0 0-1,0 0 1,6-24 0,-2-9 0,6-5 0,3-8 2,0-5 1,0 5 3,0 0-1,3 7 2,-6 3-1,8 19 1,-18 17 0,26-3-1,-12 24 0,3 14-1,-2 7 0,1 8-1,1 4 1,-1 2-3,0-4-1,-9-14-5,12 1-30,-18-23 1,11-5-2,-12-11-1</inkml:trace>
  <inkml:trace contextRef="#ctx0" brushRef="#br0" timeOffset="1591">1207 231 54,'0'0'37,"0"0"0,-14 19-1,14 27-10,-5-4-21,5 7-2,-4 6 1,4 3-2,-2-1 0,4-5-1,4-6-1,2-8 0,7-11-1,5-12 1,5-9-1,4-12 1,1-13-1,2-13 1,-2-12 0,-2-13 0,-4-5-1,-7 0 1,-8 1 0,-9 7 0,-13 5 0,-4 14 0,-9 12-1,-9 14 1,0 13 0,2 11 0,1 7 0,6 5 1,10 10-1,11 2 1,13 2 0,10 4 1,5 1-1,6 4 1,4-1-1,-1 1 0,-6-3 0,0-3 0,-6-4-2,-10-8-2,2-2-1,-12-30-9,10 23-24,-10-23 0,0 0-1,4-30 0</inkml:trace>
  <inkml:trace contextRef="#ctx0" brushRef="#br0" timeOffset="2246">1735 14 71,'21'-5'38,"-8"-3"-2,12 19 1,-3-13-26,11 24-4,-6-1-2,5 15-1,-7 5-1,1 11 0,-3 3-2,-4 8 0,-8 4 1,-8 2-1,-7 3 0,-9-3-1,-8 2-1,-9-7-2,-5-1-4,-17-15-31,9-6-1,-12-22 0,3-6-1</inkml:trace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1:25.38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221 79 61,'-7'-15'36,"-6"-1"1,13 16 0,-28-23-26,28 23-3,-28 6-1,15 10-1,-9-2-2,4 12-1,0 2 0,0 8-1,1 0 0,4 8 0,0 3-1,6 3 0,1 4 0,6 1 0,3 2 0,1-5 0,5 2-1,4-3 1,-2-6-1,4-4-1,-1-7 2,5 1-1,-3-7 0,3-3-2,-2-4 1,-2-6-3,2-6 0,-17-9-9,29-9-28,-20-9 2,8 7-2,-11-15 2</inkml:trace>
  <inkml:trace contextRef="#ctx0" brushRef="#br0" timeOffset="624">579 214 64,'0'0'36,"20"-3"0,-20 3 0,0 0-27,0 0-2,-26 4-1,-3-4-2,0 4-1,-6-4-1,0 0-1,4-1 1,5 1-1,4-4 1,5 4-1,17 0 0,-13-2 0,13 2 0,0 0 1,8 18-1,-3-4 0,-3 2 0,3 6 1,-4 4-1,2 7 0,-3 2 0,0 5 0,0-3 0,0 1 1,0 1-2,2-1 1,-2-3-1,4-3 1,-4-5-1,1 0 1,-1-6-1,0-2-1,2-1 1,-2-18-2,1 20-1,-1-20-2,0 0-6,0 0-23,-1-20-6,2 1 0,14 0 0</inkml:trace>
  <inkml:trace contextRef="#ctx0" brushRef="#br0" timeOffset="1061">566 436 71,'0'0'36,"-22"6"-1,5 4 1,-10-7-30,1 8-3,-3 0-2,-1-11-8,13 5-28,-2-8 1,19 3-3,-13-7 1</inkml:trace>
  <inkml:trace contextRef="#ctx0" brushRef="#br0" timeOffset="1327">632 522 81,'0'16'40,"-1"10"0,-8-3-1,9 13-31,-4 3-3,2 8-1,-1-2 0,5 3-3,-1-3 0,1-6-2,2-2 0,-3-14-3,7 0-2,-8-23-22,0 0-13,-3-16 1,11 1-1</inkml:trace>
  <inkml:trace contextRef="#ctx0" brushRef="#br0" timeOffset="3043">1060 224 69,'0'0'37,"3"-18"1,-3 18 0,-4 13-27,5 18-3,-9 4-2,3 20-2,-5 5 0,2 8-1,-4 2-2,0-8 0,2-2-1,0-12 0,3-11-1,-3-15-1,6-9 0,4-13-1,-5-14 0,7-13 0,2-7 1,2-17-1,2-4 2,4-11-1,1-2 2,0 3 1,3 1 1,-2 11-1,-2 7 2,1 21-1,-3 8 1,3 23 0,-4 12-1,2 20 0,-2 4 0,1 15 0,-1 4-1,0 4 1,-1-2-2,1-7 1,-5-6-1,1-12 0,0-6-2,-2-19-1,-3-13-5,0 0-19,9-18-13,-8-9 0,11-5-1,-5-9 1</inkml:trace>
  <inkml:trace contextRef="#ctx0" brushRef="#br0" timeOffset="3698">1781 225 53,'25'-7'36,"-25"7"-1,0 0-5,-5-17-6,5 17-17,-36 4-1,6 2-2,-6-2-1,-1 2-1,1 0 0,4 2 0,5 1 0,8 1 0,6 2 0,9 1 0,4-13 0,3 29 0,-1-12 0,3 5 0,-4 3-1,4 5 1,-2 4 0,-2 4-1,2 4 0,-2 0 1,-2 1-1,2 1 0,-1-3-1,0-8 1,-4-1-1,1-7 1,2-5-1,-4-2 0,5-18-2,-4 13 0,4-13-1,0 0-3,0-19-6,-9-9-21,22 6-8,-7-14 1,14 7 0</inkml:trace>
  <inkml:trace contextRef="#ctx0" brushRef="#br0" timeOffset="4073">1725 453 69,'0'0'36,"0"0"-2,-13 6-3,-6-4-24,3 12-3,-10-2-2,0-6-6,11 7-30,-6-12 0,21-1-2,-21-4 0</inkml:trace>
  <inkml:trace contextRef="#ctx0" brushRef="#br0" timeOffset="4401">1781 625 61,'0'-15'36,"13"18"0,-13-3 2,43 6-26,-25-8-2,11 16-3,-12-3-1,0 5-2,-11 3-1,-1 6 0,-14-1-1,-4 3-1,-4 2 0,-5-3-1,0-2 2,2-2-3,7-3 2,7 0-2,6-19 2,9 23-2,8-18 2,9-2 0,5-5-2,3-4 1,2 2-1,-1-6 0,3 5-3,-12-11-2,9 16-21,-18-16-12,5 5-1,-15-11-1,6 0 2</inkml:trace>
  <inkml:trace contextRef="#ctx0" brushRef="#br0" timeOffset="4853">2384 45 83,'-7'-20'40,"7"20"-2,-3-28 1,3 28-33,22 0 0,-5 12-2,-1 4-1,6 7-1,-2 5 0,6 8 0,0 3-2,-1 6 2,-2 2-1,-4 12 0,-5 5-1,-2 4 1,-6 4-1,-9 2 1,-6-2-1,-10-1-1,-5-4 1,-11-9-2,-4-10 0,-10-11-3,2 6-8,-13-25-28,18 2 1,-3-17-1,10 1-3</inkml:trace>
  <inkml:trace contextRef="#ctx0" brushRef="#br0" timeOffset="7147">3652 308 52,'17'-9'36,"5"9"-1,-9-8 1,15 13-21,-28-5-4,0 0-3,0 0-2,-14-2-2,-12 4 0,-4 4-1,-10-3-1,-7 3 0,-5 0 0,-4-2-1,-2-1 0,1 3 0,5-2-1,7 1 0,6-3 1,10 4-2,8-3 1,8 2-1,13-5 0,0 0-1,0 0-2,19 4-2,1 7-8,-20-11-24,26-7-1,-13 1 0,9 9 1</inkml:trace>
  <inkml:trace contextRef="#ctx0" brushRef="#br0" timeOffset="7537">3756 513 76,'0'0'38,"-17"7"-1,-17-3 0,7 4-32,-16-7 0,-4 9 0,-3-5-1,-1 1-1,-8-2-1,4-3 0,4-2-1,6 1-1,9-2 0,6 0-2,6 0 0,6-2-3,18 4-4,-15 1-27,15-1-2,19-4 0,0 5-1</inkml:trace>
  <inkml:trace contextRef="#ctx0" brushRef="#br0" timeOffset="7974">3283 151 72,'13'-6'37,"-13"6"0,0 0 0,-16 13-29,7 8-1,-9-5-3,-4 8 0,-4 3-1,-5 3 0,-2-2-2,1-1 1,-1-5-2,6-2 1,2-2 0,6-7-1,6 3 0,13-14 1,-11 18-1,11-18 0,8 15 0,-8-15 1,19 17-1,-19-17 0,25 19 0,-9-7 0,2 2 0,4 2 0,1 6 0,5 1 1,1 4-1,-2-3 0,1-1 0,-5-5-1,-3-2-1,-7-12-1,2 1-4,-23-27-20,16 6-12,-11-13 0,8-3-1,-5-6 1</inkml:trace>
  <inkml:trace contextRef="#ctx0" brushRef="#br0" timeOffset="8583">3724 150 42,'0'0'32,"-16"-2"1,16 2 0,0 0-19,-14-4-4,14 4-1,0 0-3,0 0 0,0 0-2,-7 20 0,7-20 0,13 15-1,4-7 0,6 4-1,6 3 1,2-2 0,3 4-1,1 3 0,0 2 0,-5 6 0,-7-1 0,-7 7-1,-11 1 0,-14 1 0,-11 2 0,-8-3-1,-10-2 0,-2-7-1,-3 0-1,-4-7-2,7 6-7,-9-22-28,27 6 0,-4-11-2,26 2 0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1:36.0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47 71 69,'-13'6'36,"-3"-6"0,16 0-7,-20 4-18,20-4-2,0 0-3,0 0 0,0 0-2,21 8-1,-3-11-1,6 1 0,3-4 0,3 0 0,-1 2-1,-3 2 0,-3 0 1,-4 3-1,-19-1 0,16 13 0,-16 2 0,-4 6 0,-4 4 0,0 3 0,-5 1-1,4 6 1,0-2-1,4-4 0,2-2 1,1-6-1,2-5-1,0-16 0,5 13-2,-5-13-2,5-15-8,-13-13-28,15 6 1,-7-13 0,6 5-2</inkml:trace>
  <inkml:trace contextRef="#ctx0" brushRef="#br0" timeOffset="561">744 12 81,'0'0'38,"0"0"0,-19-7-1,-2 4-32,-3 7-1,-7-2 0,0 5-2,-1-1 0,6 3 0,3-3-1,6 2 0,17-8 0,-12 20 0,10-7 0,7 4 0,-2 4 0,1 3 1,0 2-1,-1 5 0,-1 2 0,-1 0 0,-1 7 1,0 0-1,0-2-1,0-2 1,0 2-1,0-3 1,0-1-1,0-4 1,0-5-2,-3-6 1,2-3-1,1-16-2,0 0-1,0 0-6,0 0-20,-3-34-11,15 12 2,-4-13-2</inkml:trace>
  <inkml:trace contextRef="#ctx0" brushRef="#br0" timeOffset="905">711 289 48,'0'-15'35,"0"15"1,-26-13 0,5 20-11,-10-7-18,5 9-3,-6-6-2,3 0-3,11 10-9,-4-13-25,22 0-1,-13-11-1,13 11 0</inkml:trace>
  <inkml:trace contextRef="#ctx0" brushRef="#br0" timeOffset="1232">789 433 87,'0'0'39,"-4"19"0,-9-2 1,20 11-33,-10 3-2,9 4 0,-6 5-2,7-2-2,-5-1 1,2-3-3,3-5 0,-7-10-3,5 5-10,-5-24-26,0 0 0,0-28 0,5 3-3</inkml:trace>
  <inkml:trace contextRef="#ctx0" brushRef="#br0" timeOffset="1747">1178 96 66,'-8'-19'38,"8"19"0,-10-25-2,10 25-20,0 0-8,0 26-1,0 4-1,6 11-2,-2 12-2,7 7 0,-1 7-1,1 1 0,2-2 0,0-7 0,0-12-2,0-12 2,-1-14-1,-12-21 0,22-12 0,-12-19 0,-1-17 1,2-19-1,2-9 0,0-5 0,-1 0 0,0 7 0,-1 11 0,-2 9 0,1 25-2,-9 11-1,-1 18-9,-5 19-26,10 2-3,-5-2 0,6 2-1</inkml:trace>
  <inkml:trace contextRef="#ctx0" brushRef="#br0" timeOffset="2387">1766 196 69,'-22'-6'38,"5"6"-1,-6-10 2,23 10-30,-26-13-1,26 13-2,-12-15-1,12 15-1,0 0-2,28-18 0,-5 6 0,7 5 0,5 0-1,0 1 0,0 0 0,-2 4 0,-5 2-1,-8 5 1,-20-5-1,17 25 1,-21-6-1,0 6 1,-4 2-1,2 7 0,1-2 0,2 5 1,4 0-1,2-9-1,4 0-1,-2-12-1,3 3-6,-16-32-22,16-1-10,-8-18 0,11 0 0</inkml:trace>
  <inkml:trace contextRef="#ctx0" brushRef="#br0" timeOffset="2949">2442 74 55,'13'-10'38,"-13"10"-3,10-14 1,-10 14-15,-23-4-14,2 11-2,-15-5-3,-2 8 0,-2-3-1,1 7 0,5-7-1,8 0 1,7-4-1,19-3 0,0 0 2,0 0-1,0 0 0,0 0 0,19-10 1,-19 10 0,0 0 0,12 18 1,-12-18-2,-5 32 1,3-7 0,-3 8 0,5 3 0,0 7 0,2 1-1,2 1 0,-3 2 0,4-8 0,-4 1 0,2-6-1,-4-3 0,-4-9 0,5-3-1,0-19 0,-5 19-3,5-19-2,0 0-8,-16-20-27,26 1 1,-3-14-1,10 7 1</inkml:trace>
  <inkml:trace contextRef="#ctx0" brushRef="#br0" timeOffset="3339">2378 310 55,'7'-15'36,"-7"15"-2,0 0 1,-23 3-18,3 6-14,-7-2-5,10 9-27,-8-8-4,11-1-2,1-6-1</inkml:trace>
  <inkml:trace contextRef="#ctx0" brushRef="#br0" timeOffset="3682">2429 523 72,'-5'-23'36,"5"23"1,12-33-5,8 30-20,-10-10-3,15 20-2,-8 2-1,6 12-2,-7 4-1,-4 9 0,-6 1-2,-8 2 0,-8 0-1,-7-2 0,-2-7 1,-1-3-1,2-10 1,8 0-2,10-15 2,0 0 0,35 4-1,1-14 0,5 4-3,2-9-4,15 15-25,-11-15-8,6 14-1,-9-6-1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1:44.8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17 255 49,'0'0'33,"-13"7"3,13-7-1,0 0-23,0 0-2,-4 14-1,4-14-3,0 0-2,0 0 0,23 5-1,-10-5-1,7 0 0,-1-3 0,6 3-1,-2-4 0,1 3 0,-5-2 0,1 0 0,-7 1 1,-13 2-2,15-1 1,-15 1 0,0 0-1,7 14 1,-7-14 0,-4 27 0,-1-8 0,5 1 0,-2 2 1,0 0-1,1 0 0,-1-3-1,2-3 1,0-16-1,3 23-2,-3-23-2,0 0-5,0 0-21,18-5-11,-13-8 0,10 5-2</inkml:trace>
  <inkml:trace contextRef="#ctx0" brushRef="#br0" timeOffset="796">849 38 60,'-16'-29'37,"16"29"0,-32-16 0,32 16-27,-39 14-1,15 10-3,-4 5 0,2 10-2,-3 3-1,6 12 0,3 2 0,5 2-1,4-3 0,6 2-1,2-3 0,6 0 0,5 0 0,-1-2 0,4-2-1,7-1 1,-1-3-1,3-4 0,2-7 0,-2-6-1,1-6-1,-3-11-1,4 1-3,-16-26-14,16 6-21,-12-17 1,7 4-3,-5-14 2</inkml:trace>
  <inkml:trace contextRef="#ctx0" brushRef="#br0" timeOffset="1623">1133 207 72,'0'0'38,"5"-23"-1,-5 23 1,-18-18-31,-3 17-3,-8-5 0,-2 7-2,-4 4 0,-1-1 0,1 5-2,5-2 2,8 3-1,9-1-1,13-9 1,0 0 0,0 0 0,-6 15 0,6-15 0,0 0 1,14 10-1,-14-10 0,5 23 1,-2-4-1,-6 4 1,6 7-1,-3 5 0,1 5 0,1 3 0,1-3-1,1 4 1,-3-5 0,2-4-2,-1-4 1,1-8-1,-3-5 0,0-18-2,-5 13-2,5-13-4,-8-13-19,8 13-13,8-26 1,10 12-1,-5-7 2</inkml:trace>
  <inkml:trace contextRef="#ctx0" brushRef="#br0" timeOffset="1997">1105 501 67,'7'-21'37,"-7"21"-2,-42-12 1,21 15-30,-11-3-2,-1 4-1,1 3-4,0-8-9,7 10-26,8-11 1,17 2-3,0 0 2</inkml:trace>
  <inkml:trace contextRef="#ctx0" brushRef="#br0" timeOffset="2278">1188 510 86,'0'0'39,"-9"26"0,-6-11-1,15 15-33,-7 3-1,6 7-1,-2 0-1,1-1-1,-1-1-2,2-10-1,1-4-2,0-24-8,0 0-28,0 0 1,26-16-1,-17-13 0</inkml:trace>
  <inkml:trace contextRef="#ctx0" brushRef="#br0" timeOffset="2606">1481 274 88,'0'0'38,"0"0"1,0 0-7,5 42-25,-1-10-2,5 12-1,1 7-1,1 3-2,-2 3 0,4-3 0,0-3 0,0-13 0,0-9-1,4-16 0,-2-13 1,2-15-1,3-12 0,-5-16 0,1-13-1,1-7 1,-1-6 0,-3 4 0,-1 4-1,-1 8 0,-2 11 0,0 8-2,1 20-3,-13-7-13,3 21-21,0 0 1,22 6-2,-22-6 2</inkml:trace>
  <inkml:trace contextRef="#ctx0" brushRef="#br0" timeOffset="3105">2310 252 68,'0'0'37,"-11"-14"-1,11 14 0,-32-11-29,6 13-3,-6-4-1,1 5 0,1-1-2,5 5 0,7-1 1,18-6-1,-15 16 0,15-16 1,7 23 0,-1-8 0,-1-1 0,-1 5 0,-4 0 0,1 6 0,-4 1 0,3 5 0,-4 1 0,4 1 0,0 2 0,0 0-1,0-3 0,0 2 0,0-5-1,0-3 0,2-4 0,-4-3-1,-1-4-2,3-15 0,-1 17-3,1-17-10,1-13-25,-1-4 2,16 5-2,-4-11 2</inkml:trace>
  <inkml:trace contextRef="#ctx0" brushRef="#br0" timeOffset="3464">2291 512 54,'0'-15'37,"0"15"-3,-24-7 0,6 11-18,-5-2-13,-3 3-4,2 8-22,0-10-10,8 3-2,3-7-1</inkml:trace>
  <inkml:trace contextRef="#ctx0" brushRef="#br0" timeOffset="3776">2382 590 64,'0'0'36,"0"0"0,24 15-8,-24-15-12,33 9-9,-33-9 0,17 14-3,-17-14-1,-4 29-1,-8-13-1,-1 9 0,-1-5 0,-2 4-1,3-4 1,4 1 0,8-4-1,2-1 1,12-7 0,7-3 0,6-6 0,2-2 0,7-4-1,-9-5-2,4 3-2,-10-11-8,8 12-26,-17-12 0,2 9-2,-11-10 1</inkml:trace>
  <inkml:trace contextRef="#ctx0" brushRef="#br0" timeOffset="4182">2780 25 53,'18'7'38,"-4"-1"0,9 10-1,-8-9-14,14 18-16,-11 0-2,7 10 0,-3 0-1,1 9-1,-3 2 0,0 7 0,-2 1-1,-2 10 0,-9-3-1,-4 9 1,-10-2-2,-7 1 1,-7-5-1,-10-3 0,-3-7-2,-7-9-1,-1-3-3,-14-27-16,14 2-18,-6-14-1,12-1-1,-2-15 0</inkml:trace>
  <inkml:trace contextRef="#ctx0" brushRef="#br0" timeOffset="5774">4068 287 54,'21'-3'37,"-21"3"-2,31-14 2,-27-4-22,-4 18-6,0 0-1,-22-6-2,-12 6-2,-4 5-1,-11-4 0,-3 6-1,-5 1-1,1-1 1,0-3-2,5 2 1,6-3-1,10 0 0,5 0 0,8-3-1,9 1-1,13-1 0,0 0-2,0 0-3,0 0-5,0 0-26,26 12 1,-26-12-2,32 3 2</inkml:trace>
  <inkml:trace contextRef="#ctx0" brushRef="#br0" timeOffset="6086">3995 430 67,'0'0'36,"13"15"1,-13-15 0,-23 11-24,-4-6-8,-7 2 0,-12-4-1,0 4 0,-5-4-2,6 4 1,1-1-2,6-2 0,6 1-2,8-1 0,8-1-4,-5-10-8,21 7-26,0 0 0,2-16-1,-1-2 1</inkml:trace>
  <inkml:trace contextRef="#ctx0" brushRef="#br0" timeOffset="6413">3668 134 60,'0'0'37,"-4"-13"-1,4 13-6,0 0-10,-4 19-12,-9-7-1,0 8-3,-12-1-1,-2 3 0,-8 0-1,0 0-1,-2-2-1,6-1 1,1-2 0,5-1-1,12-1 0,10-2 1,8 2-1,8-1 0,3-1 0,2 2 1,6 0-1,4 1 1,0 1-1,2 2 1,-2 0-1,-4 3 0,1-3 1,-3-2-2,-5-1 0,-4-4-1,-13-12-1,15 7-4,-15-7-20,0 0-12,21-13 0,-19-7 0,8 1 1</inkml:trace>
  <inkml:trace contextRef="#ctx0" brushRef="#br0" timeOffset="6944">4007 102 40,'-13'2'31,"13"-2"1,0 0 1,0 0-21,-16-11-3,16 11 1,0 0-2,0 0-1,0 0-1,16 15-1,-16-15-1,26 28 0,-13-9 0,13 7-1,-4 0 0,5 3 0,-2 2 0,1 1-1,-7 1 1,-6 2-2,-10 2 1,-12-1-1,-11-1 0,-12 3 0,-7-2-1,-8 1 0,1-2-2,-3-6-2,11 6-12,-9-23-24,25 1 0,3-18-1,19 5-2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1:55.29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58 102 63,'-13'0'37,"-7"-6"-1,20 6 2,-26-3-28,26 3-1,0 0-3,4 18 0,-4-18-2,22 9-1,-5-8-1,5-2 0,4-5 0,0 1-1,3-5 1,-1 0-1,1-2 0,-3 5 0,-7-1 1,-2 7-1,-17 1 0,16 7 0,-16-7 0,-4 28-1,-3-7 1,-2 4 0,3 1-1,-1 7 1,3-4-1,-1 0 1,5-2-1,0-7-1,2-1-1,-2-19-4,11 24-12,-11-24-24,9-13 1,-5-3-2,9-5 1</inkml:trace>
  <inkml:trace contextRef="#ctx0" brushRef="#br0" timeOffset="2028">890 14 70,'0'0'37,"0"0"0,-7-16 0,7 16-27,-29 4-3,3-1-3,-9-2-1,-4 2-1,-3-1 0,4-5-1,4 1-1,8 1 1,6 0 0,20 1 0,-17 1 0,17-1 1,0 0-1,16 19 1,-16-19 0,11 27-1,-9-7 1,2 4-1,-5 5 1,-1 3-1,1 7 0,-1 2 0,2 0 0,0 2 0,0-2 0,2-2 0,-2-5 0,3-1-1,-3-5 1,0-5 0,0-4-1,0-6 0,0-13 0,0 15-2,0-15 0,0 0-3,-5-13-4,-8-15-18,13 28-14,13-38 1,5 19-2,-8-8 3</inkml:trace>
  <inkml:trace contextRef="#ctx0" brushRef="#br0" timeOffset="2450">794 300 74,'0'0'38,"0"0"-2,-16 5 1,-7-10-29,1 13-6,-7-4 0,-3-2-4,8 9-14,-7-15-21,14 3 1,-1-8-2,18 9 1</inkml:trace>
  <inkml:trace contextRef="#ctx0" brushRef="#br0" timeOffset="2762">844 424 88,'0'0'38,"-13"10"2,14 8-1,-7 2-32,11 14-1,-10 3-2,7 6-1,1 1-1,-2-2-1,2 0-2,0-10-1,1 0-3,-4-32-20,0 0-16,0 0 1,-7-14-1,7-17-1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2:09.3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153 110 62,'-2'-14'37,"-3"-5"-2,5 19 3,-12-26-26,12 26-3,0 0-2,-13 26-1,3-1-1,1 9-1,-5 9-1,2 12 0,-4 1-1,6 2 0,-2-3 0,4-5-1,-1-10 0,2-6-1,2-8-1,5-26 0,-4 19-2,4-19-3,0 0-4,-6-26-26,19 7-5,-4-9 1,8 3 1</inkml:trace>
  <inkml:trace contextRef="#ctx0" brushRef="#br0" timeOffset="312">157 84 74,'-4'-20'37,"4"20"0,0 0 1,0 0-29,0 0-2,16 42-1,-13-9-2,3 11 0,-1 5-1,3 9 1,0 2-2,1 1 1,0-5-2,4-4 1,-5-4-1,0-9-1,-1-7-1,0-11-1,-3-5-1,-4-16-6,15 3-22,-12-21-10,6-1 0,-2-16-1</inkml:trace>
  <inkml:trace contextRef="#ctx0" brushRef="#br0" timeOffset="1374">611 148 56,'0'0'36,"-26"-6"-2,26 6 2,-29-13-22,29 13-4,-15-3-2,15 3-2,0 0-1,0 0-1,0 0-1,20-5-1,-6 0 1,3 4-2,0-5 1,1 4-1,-2-3 1,-2 0-1,-14 5 0,18-1 0,-18 1 0,4 19 0,-6-2 0,0 5 0,-3 4 0,1 6-1,-1 1 1,3-1 0,-1 2 0,3-8-1,-2-6 0,4-3-2,-2-4 0,0-13-3,0 0-13,0 0-23,8-20 1,-8-5-3,11 2 3</inkml:trace>
  <inkml:trace contextRef="#ctx0" brushRef="#br0" timeOffset="2013">1134 42 65,'0'0'37,"17"-13"-1,-17 13 1,0 0-26,0 0-3,-22-6-3,1 5-1,-5-1-2,-6-3 1,0 2-2,1-3 1,5 3-1,3-1 1,7 7 0,16-3 0,-13 11 0,13 4 0,6 8 0,-5 3 0,5 6 0,-4 1-1,-1 5 1,1 4-1,-2-1 0,-2-2 0,1 1 0,-2 0 0,0-3 0,0 0 0,-1-4 0,1-3-1,1-2 0,-1-3 1,-1-5-1,4-6-1,0 0 1,0-14-2,0 0-1,0 0-1,0 0-3,4-15-10,-9-11-24,15 4 1,-2-8 0,13 5-1</inkml:trace>
  <inkml:trace contextRef="#ctx0" brushRef="#br0" timeOffset="2403">1099 360 60,'19'-13'38,"-19"13"-3,0 0 2,-32-6-19,15 15-13,-14-5-2,5 0-2,-1-1-4,-10-10-23,19 6-9,0-8-2,18 9 0</inkml:trace>
  <inkml:trace contextRef="#ctx0" brushRef="#br0" timeOffset="2825">1158 498 53,'-7'-18'36,"7"18"-1,0 0 1,0 0-19,0 0-7,19 2-2,-19-2-1,26 14-1,-10-4-1,1 8-1,-3 1 0,-6 4-2,-1 0 0,-9 3 0,-7 2-1,-4-2 0,-6 0 0,-3-1-1,1-8 0,0-1 1,8-6-1,13-10 0,0 18 0,13-16 1,6 0-1,10-2 0,4-3 0,2 0-2,1 0-2,-14-14-14,16 11-23,-15-7 0,7 3-2,-9-3 1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2:30.44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173 58 25,'-14'-18'31,"14"18"0,0 0 2,0 0-14,-3-15-4,3 15-2,0 0-5,12-13-1,-12 13-3,0 0 1,14-12-2,-1 15-1,-13-3 1,28 9-2,-12-4 3,0 10-3,-1-1 0,0 2 0,-4 2 1,0 0-1,-5 1-1,-2 1 1,-3 4-1,2-7 1,-4 5 0,-2 1 0,0 3-1,-3 1 1,-1 4-1,1 2 1,-3 3-1,2 3 1,-2 2-1,5 2 1,-5 1-1,4-2 1,-3-3-1,3-3 1,1 0-1,1-2 0,-1-3 0,1-2 0,1 3 1,1 0-2,2 1 2,1 1-2,-1-3 2,4-2-1,2-1 0,-1-5 0,4-4 0,0-5 0,3-5 0,1-5 0,5-2 0,-2-4 0,2-1 0,-1-1 0,1 0-1,-3 1 1,-1 0 0,-15 3-1,17 0 1,-17 0 0,0 0 0,0 0 0,-22 16 0,9-7 0,-3-1 0,1 4 1,1 1-1,0 3 0,3 3 0,2 2 0,2 4 0,1 0 0,0 1 0,1 0 0,4 1 0,-3 2 0,2-1 0,-1-1 0,3 5 0,0 1 1,3 1-1,-1 2 0,-1-3 0,2 2 0,-3 1 0,0-1 1,-3-3-1,2 1 0,-4 2 1,2 1 0,-1 1-1,0 3 0,-1 0 1,2 2-1,-6 0 1,-1 3 0,-2 1-1,-1 2 1,-1 1-1,-2 2 1,-2-2 0,-3-7 0,7-6-1,-4-5 0,1-7 1,1-11-1,-2-8 0,3-8 0,-1-6-2,2-7-1,14 16-9,-30-36-20,35 20-10,-1-4 1,17-2-2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2:35.37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148 105 61,'1'-14'36,"-1"-6"0,0 20 2,-1-34-25,1 34-4,0 0-1,0 0-2,4 19-1,-7 10-1,-1 10-1,3 13 0,-4 6-1,2 11-1,-6 3 1,7-1-1,-3-5 0,1-8-1,-1-7 1,3-9-2,0-9 1,4-13-1,-2-20-3,0 0-1,0 0-10,-14-17-24,19-6-1,-4-14 1,8 3-2</inkml:trace>
  <inkml:trace contextRef="#ctx0" brushRef="#br0" timeOffset="436">56 75 60,'0'0'34,"2"-16"1,-2 16-1,21-13-23,-16-3-2,14 12-2,-6-5-2,9 3-1,-5 1 0,8 2 0,-3-2-1,3 8-1,-2 3 0,2 9 0,-4 5-1,0 12 1,-2 8-2,-5 6 1,0 9 0,-7 9-1,-4 2 1,-3 2-1,-6-2 1,-6-2-1,-2-8 2,-10-5-2,-3-10 1,-5-10 0,-3-8-1,-2-10 1,1-9-1,-1-5 0,5-5-1,6-8 0,4 2-2,5-5-3,17 17-5,-22-36-22,29 21-7,0-5 2,11 5-3</inkml:trace>
  <inkml:trace contextRef="#ctx0" brushRef="#br0" timeOffset="951">441 599 23,'13'4'31,"3"-2"4,4 1-2,1-12-10,11 15-7,-18-19-1,20 11-5,-17-15 0,10 4-3,-10-7-3,0 0 1,-8-2-2,-4-1 1,-5 0-2,-9 4 1,-9 6-2,-2 7 2,-3 8-2,-6 12-1,2 9 2,4 10-2,1 8 1,10 6-2,11 4 2,7 0-2,8-1 2,11-5-1,6-6-1,2-13 0,5-7-1,-3-17-1,3-2-4,-16-28-22,17 0-11,-10-11 0,5-1-2,-5-6 2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2:38.74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38 158 54,'-6'-24'36,"6"3"-1,-4-3 1,4 24-22,4-34-4,-4 34-1,0 0-2,0 0-1,0 29-2,2 6-1,-5 7 0,0 13-1,0 5 1,0 5-2,-1 0 0,4-1 0,-3-6 0,1-8-1,-1-7 0,2-13-1,1-5-2,0-25-2,0 21-7,0-21-27,-7-21 0,5-4 0,11 0-1</inkml:trace>
  <inkml:trace contextRef="#ctx0" brushRef="#br0" timeOffset="312">36 77 66,'-1'-32'36,"7"15"1,-9 1 1,22 26-26,-19-10-2,16 45-3,-11-5-1,7 14-3,-6 8 1,5 7-3,-5-1 1,3-9-2,-2-7 1,0-10-1,1-7 1,-4-12-1,-4-23-1,0 0 1,14 3 0,-6-28-1,-3-8 0,3-10 1,5-11-1,0-11 1,3-6-1,0 1 1,2 5 0,-2 10 2,2 9-2,-4 14 1,-2 17 0,-12 15 0,19 34 0,-15 9 1,-1 11-1,-3 15-1,-2 5 2,2 6-2,-4-2 1,0-5 0,-1-8 0,3-6-1,-3-10 0,4-9-1,-4-11 0,3-9-1,2-7-1,0-13-4,0 0-11,2-25-22,11 6 1,-7-12-2,12 0 2</inkml:trace>
  <inkml:trace contextRef="#ctx0" brushRef="#br0" timeOffset="827">468 387 67,'-12'19'36,"4"-3"0,8 9 0,-6-4-22,7 13-10,-5-1 0,4 5-2,2-2-1,5-3 0,3-5-1,6-5 1,1-9-1,5-6 1,0-11 0,-1-7 0,-2-14 0,0-7 1,-5-14-1,-2-3 2,-6-1-2,-6 2 1,-9 4-1,-5 9 1,-5 10-2,-9 11 2,-5 16-2,-7 4-4,2 17-8,-8-9-26,12 5 0,4-5-1,15 4-1</inkml:trace>
  <inkml:trace contextRef="#ctx0" brushRef="#br0" timeOffset="1311">706 355 76,'0'0'37,"0"0"-2,2 13 1,11 12-28,-14 0 0,7 12-4,-2 2 1,3 6-4,-2 0 2,1-4-2,-2-6 0,0-9 0,-2-10-1,-2-16 1,0 0-1,-6-25 1,2-5-1,4-10 0,0-4 0,4-6 1,5 2-1,2 8 1,4 2-1,6 11 0,1 9-1,-3 10 1,0 10-4,-19-2-6,34 12-25,-34-12-4,25 15 1,-25-15-2</inkml:trace>
  <inkml:trace contextRef="#ctx0" brushRef="#br0" timeOffset="1717">1152 420 69,'-5'-20'37,"5"20"-1,-17-24 0,4 26-25,-9-6-5,2 17-2,-8 2 0,4 9-3,-4 8 0,5 6-3,6 1 1,1 0-2,11-1 0,4-11 1,8-3-2,-7-24 2,25 11-1,-8-20 2,8-9 1,-4-8 0,1-11 2,0-5 0,-8-1 0,2 4 2,-6 2-1,-1 13 1,-6 6-1,-3 18 0,0 19 0,0 15 0,-4 6 0,4 12-1,-5 6 0,2 6 0,2 0 0,1 1-1,-1 0 0,-1-1 1,2-3-2,-3-7 1,-1-4-1,-3-9 1,-5-3-1,-2-12 0,-2-8 0,-3-10-1,-1-7 0,-1-8 0,7-3-3,-5-13-1,15 8-8,-12-23-22,21 8-4,-2-9-1,12 3 0</inkml:trace>
  <inkml:trace contextRef="#ctx0" brushRef="#br0" timeOffset="2403">1433 470 66,'1'-25'36,"-1"25"0,-9-25 1,9 25-21,-24-24-9,6 27-2,-11-2-1,3 17-2,-1 3 1,1 10-3,1 4 1,5-1-2,7 4 1,8-5-1,5-2-1,9-11 1,7-7-1,3-7 1,3-12 0,2-7 0,-1-7 2,2-9-1,-6-6 1,1 0 0,-8 0 0,1 5 1,-5 4 0,-8 26 0,9-16 0,-9 16 0,3 35 0,0-2-1,-3 3 0,0 8-1,1 1-1,-1-6-3,9 4-7,-15-22-24,19-1-3,-13-20 0,19-9-2</inkml:trace>
  <inkml:trace contextRef="#ctx0" brushRef="#br0" timeOffset="2778">1569 468 75,'1'-13'36,"-1"13"-2,0 0-1,13 31-25,-14-7-3,4 8-1,-5 0-3,2 1 1,-1-4-3,-4-10 1,5-19-1,-10 13 0,10-13 0,-10-27-1,10 4 1,3-8 1,4-4 0,8 2 2,2-2 0,8 9 1,-1 3 0,7 8 0,-4 7 1,-1 18-2,-5 3 2,-1 12-3,-9 2 2,1 11-2,-8 1 0,-2 3 0,-5 0-1,-1-4 0,-1-6-2,-3-6-1,3 0-6,-12-26-20,17 0-10,3-16 0,7-4-2</inkml:trace>
  <inkml:trace contextRef="#ctx0" brushRef="#br0" timeOffset="3339">2038 238 62,'0'0'38,"-4"-20"-1,4 20 2,0 0-17,-5 21-15,-3 1-4,2 1-2,-2 6-3,-7-11-17,9 6-18,6-24-1,-9 19 0,9-19-2</inkml:trace>
  <inkml:trace contextRef="#ctx0" brushRef="#br0" timeOffset="3729">2248 460 74,'-20'0'36,"-1"3"-2,5 14-1,-11-10-26,14 12-2,-6-3-1,15 4 0,-1-1-2,11-2 0,3 2-1,5 2 0,-2-1 0,-2 0-1,-4 0 1,-6-1-1,-6 0 0,-4-3 0,-3-1 0,-5-4 0,0-2-2,-7-8-3,8 12-19,-12-17-13,4 0 1,-8-8-3,2-2 1</inkml:trace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2:44.31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68 68 76,'7'-20'37,"-5"-5"0,-2 25-8,13-24-18,-13 24-3,0 0-1,15 26-2,-16-2-1,0 13-1,-7 6-1,3 5 0,-7 6 0,-1 1-2,0 1 1,2-1-1,-2-4 1,2-2-1,6-2 0,-1-4 0,2-5-1,4-6 2,-2-6-1,1 0 0,2-8 0,-1-4 0,0-14 1,4 15-1,-4-15 0,0 0 0,22 3 0,-22-3 0,26-6 0,-10 3 0,3-1 0,1 1 0,2 1 0,-2-2 0,-2 4 0,1-1-1,-1 1 0,-5-3-2,-1 4-2,-12-15-12,16 9-22,-17-11-1,1 16-1,3-29 1</inkml:trace>
  <inkml:trace contextRef="#ctx0" brushRef="#br0" timeOffset="655">416 404 46,'0'0'35,"0"0"-1,4-16-1,-10-3-11,6 19-14,-11-13-1,11 13 0,-19 0-2,3 10-3,-3 6 2,3 11-3,-4 3 1,1 6-2,4 4 0,3-1-1,6 2 0,5-5-1,7-7 0,4-7 0,7-5 0,0-11 1,3-6 0,2-9 0,-2-7 1,-1-8 0,-2-10 1,-2-5 0,-7 0 0,0-1 2,-1 4-1,-3 9 1,-4 3-1,0 24 1,0 0-1,-7 29 0,1 0 0,6 14-1,-4 0 0,4 10-1,1 0 0,2-6-1,2-5-2,-3-11-2,11 3-12,-13-34-21,12 18-1,-12-18 0,22-20 0</inkml:trace>
  <inkml:trace contextRef="#ctx0" brushRef="#br0" timeOffset="1357">649 423 62,'0'-13'36,"0"13"-2,0 0 0,-4-16-22,4 16-4,0 0-2,0 0-2,6 16 1,-6 1-3,-2 2 0,2 8 0,-3-1-1,2 6 1,-2 3-1,2-1-1,1 3 0,1-5 1,2-5-1,1-2 0,3-5 0,2-5 0,-9-15 0,23 10 0,-23-10 0,23-22-1,-11 2 1,1-5 0,-5-1 0,1 1-1,-3 2 1,2 7 1,-8 16-1,0 0 0,16-4-1,-11 17 2,0 7-1,3 1 0,2 2 0,0-3 0,1-2 0,2-5 0,2-9 0,1-5 0,-2-10 1,-1-7-1,-3-10 0,-1-8 0,-1-12 0,-3-11 1,-5-2-1,-2 3 1,-1 4-2,-5 9-1,2 22-9,-18 0-26,24 23 0,-24 6-3,17 11-1</inkml:trace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2:53.97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252 42 50,'0'0'36,"13"-9"-1,-13 9 0,0 0-24,-27-3-3,12 9-2,-12-3-2,-1 4 0,-5-2-2,3 2 0,2-6-1,3 2 0,4-3 0,8-3-1,13 3 1,-15-4-1,15 4 0,0 0 1,0 0-1,0 0 1,0 0 0,0 0 0,13-4 0,-13 4 0,2 16 0,-2-3 1,0 4 0,0 5-1,-2 1 1,-1 6-1,3 1 1,0 4-1,-4 1 0,3 2-1,-2-1 1,1 2-1,-1-2 1,5-2-1,-4-5 0,4-5 0,1-2 0,-3-22-1,4 22-1,-4-22-2,0 0-3,-4-31-15,12 14-18,-6-14 0,11 7 0,-6-11 0</inkml:trace>
  <inkml:trace contextRef="#ctx0" brushRef="#br0" timeOffset="452">198 249 67,'0'0'37,"-24"-6"-1,24 6 1,-30 13-33,8-5-2,0-2-3,-4-12-15,7 9-19,2-12-1,17 9-1,-12-16 0</inkml:trace>
  <inkml:trace contextRef="#ctx0" brushRef="#br0" timeOffset="780">310 291 74,'0'0'40,"-15"7"-2,20 15 1,-13-3-32,8 17-1,-4 2-2,4 8-1,-4 1 0,4 1-2,0-6 0,0-3-1,1-9-1,-1-11-2,3-3-4,-3-16-22,0-18-10,0-6-2,13 1 1</inkml:trace>
  <inkml:trace contextRef="#ctx0" brushRef="#br0" timeOffset="1217">613 203 32,'-13'-6'34,"13"6"1,-21-3 1,21 3-13,-15-4-10,15 4-4,0 0-1,0 0-3,13 1 0,5 2-1,3-1 0,14-2 0,5 3-1,15-2-1,3 0 0,1 2 0,-1-1-1,-6-1 0,-4 1 0,-13 1-2,-11-2-1,-24-1-1,0 0-2,0 0-11,-20-6-25,-5-2 1,7 3-1,-7-8 0</inkml:trace>
  <inkml:trace contextRef="#ctx0" brushRef="#br0" timeOffset="1529">855 42 68,'0'0'38,"0"0"-2,13-6 2,13 12-30,-9-5-2,9 7-1,-1-2-2,-1 2 1,-2 2-2,0 6 0,-5 2 0,-1 3 0,-5 4-1,-3 5 0,-7 5-1,-7 1 0,-7 1 0,-10-1-2,-10 0-2,-19-20-13,16 10-23,-15-16 1,15 0-3,1-11 1</inkml:trace>
  <inkml:trace contextRef="#ctx0" brushRef="#br0" timeOffset="3885">1757 36 64,'-7'-19'38,"7"19"-3,-35-13 2,9 10-32,-9 2-2,-1 5 0,-2-5-1,4 5 0,2-1-1,9 0-1,7-2 1,16-1 1,0 0-1,0 0 1,0 0 0,17 6 0,-17-6 0,16 13 0,-16-13 0,9 29 0,-11-7 0,1 7 0,-3 3-1,1 7 0,-3 2 0,2 1 1,-1-2-1,4-1-1,-2-7 1,1-4-1,1-9 0,1-19-1,-1 14-1,1-14-3,-2-13-4,-9-19-22,21 12-9,-6-13 1,16 8-1</inkml:trace>
  <inkml:trace contextRef="#ctx0" brushRef="#br0" timeOffset="4244">1687 204 71,'-7'-13'37,"-7"16"-2,-17-10-2,7 11-28,-7-2-2,1 4-2,5 8-10,-2-15-27,27 1 1,-17 2-3,17-2 1</inkml:trace>
  <inkml:trace contextRef="#ctx0" brushRef="#br0" timeOffset="4588">1695 355 59,'0'0'37,"0"0"-2,17 0 2,-17 0-26,30 7-3,-30-7-1,29 22-2,-14-8 0,1 11-2,-9 3 0,-1 2 0,-12 2-1,-6 3 0,-2-3-2,-2-3 1,-1-3 0,-1-5-1,8-2 0,7-4 1,3-15-1,26 16 0,0-13 1,5-3-1,3-2-1,1-1 0,4-1-3,-13-12-7,12 13-27,-24-14-2,8 9 0,-9-6-4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3:15.30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47 103 32,'0'0'31,"-20"4"3,20-4-1,-15 9-13,2-12-6,13 3-3,0 0-2,0 0-3,0 0 0,6 14-2,-6-14-1,25 5 0,-5-4-1,13 2 0,8 0 0,14 0 0,8 1-1,11-1 1,3 1 0,2-1-1,-8 3 1,-8-3-1,-11 1-1,-15-1 0,-11-1-1,-26-2-1,0 0-2,0 0-5,0 0-30,-32-5 1,32 5 0,-34-4-2</inkml:trace>
  <inkml:trace contextRef="#ctx0" brushRef="#br0" timeOffset="390">476 0 51,'0'0'32,"0"16"2,0-16-1,22 16-21,-22-16-1,39 18-2,-17-12-2,9 7-2,-5-4-1,3 3-1,-6-1-1,-5 4 0,-5-1-1,-13 8 0,-9 0 0,-8 0-3,-5 8-2,-20-7-28,10 5-4,-8-8-1,10 0-1</inkml:trace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2:59.41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708 117 47,'16'2'33,"2"4"1,-18-6-5,25 6-15,-25-6 0,0 0-3,-20-2-3,5 10-1,-17-11-3,-3 9 0,-11-3-1,-7 1 0,-6-2-1,-2 2-1,-3 0 0,3 1 0,10-1 0,7 1-1,8-2 1,10 1-2,8-2 0,18-2-1,0 0-1,0 0-2,0 13-6,0-13-24,16 0-3,-16 0-1,35 6 1</inkml:trace>
  <inkml:trace contextRef="#ctx0" brushRef="#br0" timeOffset="343">628 296 78,'0'0'37,"2"16"0,-26-20-3,24 4-26,-45 13-3,8-5-1,-8-2-1,2 0-1,-5-2 0,2-2-1,6 2-1,0-6-1,11 2-1,2-7-2,27 7-9,-29-3-25,29 3 0,0 0-2,24-13 2</inkml:trace>
  <inkml:trace contextRef="#ctx0" brushRef="#br0" timeOffset="702">228 1 62,'0'0'37,"0"0"0,8 15 1,-8-15-23,-17 18-9,-2-6-1,0 6-1,-7-2-1,0 3 0,-2 1-2,0-1 1,4 0-1,5-4 0,3 2-1,7-1 1,3 0-1,9 2 1,7-3-1,9 5 0,6 2 1,3 3-1,6 2 1,3 3-1,1-3 0,-2-4 0,-4-3-2,-9-7 0,-1-1-3,-18-25-10,12 5-23,-18-14-1,6 6-1,-11-14 1</inkml:trace>
  <inkml:trace contextRef="#ctx0" brushRef="#br0" timeOffset="1217">606 22 56,'0'0'34,"-19"-13"1,19 13-1,0 0-21,0 0-4,-16-9-2,16 9-2,0 0-1,0 0 0,0 0-1,27 19 0,-8-4 0,6 3 0,-6 4-1,1 8 0,-2-3-1,-7 7 1,-6-1-2,-10 1 1,-8 0-1,-8 0 0,-14-2-1,-6-4-2,0 2-4,-13-20-21,24 12-12,-4-14 0,17-2-2</inkml:trace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3:03.0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48 127 58,'-29'0'37,"29"0"0,-22-3 1,22 3-20,0 0-12,0 0 0,14 1-1,6 1-1,-1-2-1,7-2-1,3-1 0,3 2 0,-1-4 0,-2 4 0,-8-2-1,-2 3 0,-19 0 0,16 9 0,-16-9 0,-8 26 0,0-6 0,0 4-1,2 2 1,-3 3 0,5-3-1,2-3 0,1-4 0,2-3-1,-1-16 0,0 0-2,0 0-3,5-14-13,11-1-21,-13-15-1,14 5-1,-4-9 1</inkml:trace>
  <inkml:trace contextRef="#ctx0" brushRef="#br0" timeOffset="514">756 9 80,'14'-10'37,"-14"10"0,0 0 0,-34 5-33,8 0-1,-9-4 0,2 5 0,1-2-1,5-2 0,3 2-1,11-2 1,13-2 0,0 0-1,-9 16 1,9-16-1,6 21 0,-2-2 0,-1 2 1,-2 1-1,-1 5 0,0 5 1,0 5-1,0-1 0,0 3 0,0 5 0,3-3 0,-3 2 0,0-2-1,0-2 1,-1-5-1,-1-5 0,0-4-1,-1-9 0,3-16-2,0 0-1,0 0-7,-18-18-22,25 1-7,-5-17 0,12 6 0</inkml:trace>
  <inkml:trace contextRef="#ctx0" brushRef="#br0" timeOffset="889">711 291 48,'0'0'34,"0"0"2,0 0-1,0 0-12,-13 1-16,-9 5-4,1 3-1,-4 1-4,-6-16-14,12 11-19,2-11 0,17 6-2,0 0 1</inkml:trace>
  <inkml:trace contextRef="#ctx0" brushRef="#br0" timeOffset="1139">848 374 60,'0'0'40,"0"0"0,-15 22 0,14 21-13,-14-17-20,11 14-2,-6 2-2,7 2 0,-1-1-2,2-5 0,2-4-2,0-13-2,5-2-4,-5-19-18,-5-13-15,4-9-1,10 1 0,-5-20 0</inkml:trace>
  <inkml:trace contextRef="#ctx0" brushRef="#br0" timeOffset="2824">1209 106 71,'-13'-26'39,"13"26"-1,-11-20 1,11 20-30,5 21-1,5 10-2,-3 7-2,8 10-1,-2 9-1,4 2-1,-2 2 0,1-4-1,1-6-1,-7-10 0,2-6-3,-8-22-3,8 4-11,-15-34-22,9-2 2,-8-21-1,16 4 1</inkml:trace>
  <inkml:trace contextRef="#ctx0" brushRef="#br0" timeOffset="3042">1408 166 69,'14'-32'37,"-9"0"0,8 22 2,-13-5-27,4 28-4,-8 5-2,-1 18 0,0 9-3,-3 12 0,1 5-1,1 7 0,-2-4-1,0-5-1,0-9-2,-3-16-1,3-5-5,-14-30-27,22 0-5,-10-23 0,15 0-1</inkml:trace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3:06.57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239 16 78,'0'0'37,"9"-15"0,-9 15-4,-26 0-27,0 9-2,-9-5-2,-2 8 0,0-6-1,3 1 0,5-1 0,12 4 1,17-10-1,-10 17 1,10-17-1,10 21 1,-10-21 0,13 26 0,-9-11 0,-1 4 0,-6 1-1,3 6 1,-1 3-1,-2 7 1,1 0-1,1 4 1,0-1-2,1 4 1,-3-4 0,3-3 0,0-3-1,-2-5 0,2-5 0,-4-5 0,4-3-2,0-15 0,0 0-3,0 0-4,0 0-19,-9-23-13,18 7 2,-3-12-2,11 7 2</inkml:trace>
  <inkml:trace contextRef="#ctx0" brushRef="#br0" timeOffset="375">181 364 63,'7'-14'36,"-7"14"-1,-7-13 1,7 13-25,-30 7-8,6 0-3,0 12-12,-4-10-22,8 2-1,2-3-2,18-8 1</inkml:trace>
  <inkml:trace contextRef="#ctx0" brushRef="#br0" timeOffset="671">255 412 79,'0'0'38,"0"0"-1,0 0-10,22-7-17,-5 7-3,8 10-1,-3 0-1,5 9-1,-4 1-1,-2 4-1,-8 2 0,-9 3 0,-11-2-1,-3 1 0,-12-2-1,-3-5 0,2 0 0,1-3 0,9-3 0,10-2 1,3-13-1,34 14 0,1-10 0,7-5-1,7 4-2,-5-18-12,12 10-25,-21-8 0,6 4-1,-12-5-2</inkml:trace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3:11.1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242-2 52,'17'6'37,"-17"-6"0,0 0-4,0 0-14,0 0-12,-34 13-3,9-6-1,-10-1-1,1 1 0,-4 2-2,6-5 1,5 1 0,7-1-1,20-4 0,-14 2 1,14-2-1,14-6 0,-14 6 1,23-9 0,-23 9 0,18-6-1,-18 6 2,0 0-1,8 15 1,-10 4-1,-1 5 1,0 5-1,2 10 1,-2 0-1,3 8 1,2 0-1,-1 4 0,2-2-1,1-3 1,1-1-1,-3-6 1,0-7-1,1-3-1,-3-10 0,1-3-1,-1-16-3,0 0-4,-8-19-19,8 19-13,11-39 1,4 23-1</inkml:trace>
  <inkml:trace contextRef="#ctx0" brushRef="#br0" timeOffset="422">310 369 42,'0'0'36,"-22"-10"0,2 13 0,-12-15-13,6 18-19,-6-3-2,4-2-5,10 6-29,-1-7-3,19 0-1,-13-1-1</inkml:trace>
  <inkml:trace contextRef="#ctx0" brushRef="#br0" timeOffset="640">301 347 67,'-5'16'39,"9"16"0,-8-6 1,12 16-28,-8-2-6,2 11-3,-2-5 0,0 2-1,0-6-2,0-10-2,3-3-1,-3-29-7,10 20-30,-10-20 2,13-14-3,-6-8 0</inkml:trace>
  <inkml:trace contextRef="#ctx0" brushRef="#br0" timeOffset="1342">1167 291 60,'23'3'37,"-9"-6"-2,7 8 1,-21-5-26,13 5-4,-26-7 0,-2 7-2,-12-7-1,-5 4-1,-9-2 0,-2 3 0,-8-1-1,1 0 0,-1 1 0,3 0 0,2 0-1,3-2 0,6-1-1,5-3-2,12 2-1,1-9-4,19 10-22,0 0-8,21-8 1,-21 8-3</inkml:trace>
  <inkml:trace contextRef="#ctx0" brushRef="#br0" timeOffset="1654">903 59 74,'-13'-6'37,"13"6"-1,-33 16-11,26 2-17,-25-8-3,2 9-1,-8-5-1,5 2 0,-1-3-2,8-1 0,6-1 0,6 1 0,8 1 0,6-13-1,3 23 1,-3-23-1,14 23 1,-14-23 0,22 22-1,-9-9 1,1 0 0,4 3-1,1 2 1,7 3-1,1-1 1,2 5-1,-1-1 0,-1-5-1,-5-2-1,-5-14-2,2 9-14,-19-25-21,7 1 1,-10-15-2,6 1 1</inkml:trace>
  <inkml:trace contextRef="#ctx0" brushRef="#br0" timeOffset="2122">1149 91 58,'-18'-15'36,"18"15"0,0 0-8,0 0-12,15 9-8,9 10-1,-4-6-2,9 7-1,-3 2-1,4 7 0,-5-2-1,-9 2-1,-9-1 0,-11-1 0,-11-1-1,-11-3-1,-3-2-1,-8-5-3,5 13-11,-6-22-23,16 10 0,2-14-1,20-3 0</inkml:trace>
  <inkml:trace contextRef="#ctx0" brushRef="#br0" timeOffset="2825">1918 69 74,'-3'-14'37,"3"14"-1,-19-20-10,6 18-18,-16-4-2,0 5-2,-9-5 0,2 5-2,-3-4 0,6 2-1,5 2 0,11 4 1,17-3-1,-13 22 1,16-7-1,4 7 0,3 0 1,0 7-1,-1 1 0,-2 3 0,-2 4 0,-4-1 0,-1 6 1,0 3-1,0 1 0,2 0 0,-2-2 0,0-4-1,1-4 1,-1-4-1,2-7-1,-4-12 0,2-13-1,0 0-3,0 0-8,-9-28-26,21 7 0,-8-14-2,18 3 2</inkml:trace>
  <inkml:trace contextRef="#ctx0" brushRef="#br0" timeOffset="3183">1876 312 68,'0'0'36,"0"0"-1,-41 5 0,18 2-31,-7-1-2,2-2-2,6 9-20,-2-16-14,24 3 0,-15-6-3,15 6 1</inkml:trace>
  <inkml:trace contextRef="#ctx0" brushRef="#br0" timeOffset="3449">1877 476 67,'0'0'37,"0"0"-1,0 0 0,0 0-28,0 0-2,16 11 0,-4 8-3,-5 0 1,3 7-1,-6 2-1,-2-1-1,-8 5 0,-3-3 0,-5-3-1,1-3 1,-4-1-1,6-3 1,4-5-1,7-1 1,0-13-1,26 14 1,5-9 0,2-4-1,6-2 1,-3-6-2,3 2-2,-8-12-10,8 13-26,-18-9 1,5 7-4,-13-6 1</inkml:trace>
  <inkml:trace contextRef="#ctx0" brushRef="#br0" timeOffset="4510">3139 194 74,'20'-9'36,"-20"9"0,0 0-7,0 0-19,-16-4-4,-11 2-1,-4 8-1,-9 0 0,-5 0-2,-6 1 0,4 0-1,-4 2 1,6-1-2,3-2 1,6 1-1,4-5 0,6 1-1,7 0 0,3-3-1,16 0-2,-14 0 0,14 0-3,0 0-9,27 0-21,-12-6 0,14 10 0,-5-8 1</inkml:trace>
  <inkml:trace contextRef="#ctx0" brushRef="#br0" timeOffset="4806">3120 350 71,'0'0'35,"7"16"1,-21-13 0,-2 8-28,-16-6-2,-3 5-1,-9-4-1,-3 2-1,-5-6-1,3 1-1,-2-5 0,9-1 0,3 0-1,7 0-1,12 2-1,3-2-3,18 18-16,-1-15-18,15 2 2,-15-2-3,32 2 2</inkml:trace>
  <inkml:trace contextRef="#ctx0" brushRef="#br0" timeOffset="5103">2771 27 78,'-26'-20'38,"13"32"-1,-17-11-1,17 24-28,-13-5-3,6 13-1,-8-4-1,5 4-1,0-1-1,3-4 0,2-2-1,7-7 1,1 1-1,1-6 0,10 4 1,1-1-1,2 2 1,5 3-1,5-1 1,-1 7-1,9 1 1,3 1-1,1-1 1,4-3-1,2 3 0,-2-10-1,-1-2 0,-1-11-3,1 0-5,-21-27-24,17 4-7,-15-15 0,7 2 0</inkml:trace>
  <inkml:trace contextRef="#ctx0" brushRef="#br0" timeOffset="5524">3038 101 74,'-15'-16'36,"15"16"-2,0 0 2,0 0-29,5-13-1,-5 13-2,15 2-1,-15-2 0,28 15 0,-9 1-1,2 5 0,3 6 0,0 4 0,-1 5-1,-2 1 0,-7 7 0,-8 1-1,-9-2 0,-13 2 0,-7-5-1,-12-3-2,-10-11-6,13 4-24,-11-18-6,13 2-1,1-14-1</inkml:trace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3:18.95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232 40 58,'-8'-26'35,"8"26"0,-13-17 1,13 17-22,-18-3-3,7 16-3,-11-3-2,3 12-1,-6 4-1,4 13-1,-5 5-1,5 6 1,3 6-2,6 3 0,0-1 0,7 6 0,3-1 0,7-5-1,3 0 0,7-4 0,5 0 1,3-5-1,3-2 0,0-9-1,0-6 0,-4-10-3,1-8-3,-23-14-19,29-13-14,-20-10 1,8 1-3,-10-13 2</inkml:trace>
  <inkml:trace contextRef="#ctx0" brushRef="#br0" timeOffset="8302">738 142 46,'14'-23'35,"-14"23"2,0 0-1,0 0-12,-13 1-17,-4 5-2,-11 0 0,-5 6-2,-2-5 0,-1 6-2,1-1 0,9-2 0,1 0-1,11 2 1,14-12 0,0 0-1,-9 16 1,9-16 0,18 4 1,-18-4-1,13 5 0,-13-5 0,0 0 0,13 16 0,-13-16 0,0 30 0,0-7 0,-3 8 0,1 7 0,2 3 0,2 5 0,-2 2-1,0 2 1,0-4-1,-2-3 0,2-3 0,-1-5 0,-2-6 0,2-2 0,-4-13-2,2-1 0,3-13-4,0 0-11,0 0-22,0-23-1,2-3 0,14 4 1</inkml:trace>
  <inkml:trace contextRef="#ctx0" brushRef="#br0" timeOffset="8739">719 495 69,'0'0'35,"-18"-3"0,-6 6 0,-1 17-27,-5-13-5,1 1-3,0 5-8,-2-12-27,14 6 1,1-10-3,16 3 1</inkml:trace>
  <inkml:trace contextRef="#ctx0" brushRef="#br0" timeOffset="8973">753 524 80,'0'0'40,"8"19"-2,-7 8 1,-10 0-32,8 9-2,-5-1-1,3 9-2,-2-1 0,0-1 0,1-2-2,2-7 0,1-5-1,0-11-2,2-2-3,-1-15-21,-4-18-12,5-6 0,11-4-2,-8-13 2</inkml:trace>
  <inkml:trace contextRef="#ctx0" brushRef="#br0" timeOffset="9363">1033 327 76,'0'0'37,"-7"13"0,7-13 1,0 0-31,20 8 0,6-3-2,-3-5-1,12 5 0,3-8-2,5 6 0,0-5 0,-2 4-1,-3-1 0,-8-1-2,-7 2 0,-10-1-2,-13-1-2,0 0-13,-17-11-21,-2-1 0,19 12-1,-38-25 1</inkml:trace>
  <inkml:trace contextRef="#ctx0" brushRef="#br0" timeOffset="9613">1240 164 75,'19'5'39,"-2"-7"-2,16 18 1,-9-3-29,7 15-2,-9-3-2,3 11-2,-12-3-1,-12 5-1,-7 0 0,-7-7-1,-8 1-1,-14-13-2,5 5-6,-17-22-29,24 8 0,-6-14-2,16-1 0</inkml:trace>
  <inkml:trace contextRef="#ctx0" brushRef="#br0" timeOffset="10065">2004 215 65,'0'0'36,"-7"-26"-1,7 26 1,-30-6-29,8 21-2,-13-4-1,3 10-1,-5-4-1,6 5 0,1-2 0,8-2 0,5-5 0,17-13 0,-13 14 0,13-14 0,0 0 0,0 0 0,13 8 1,-13-8-2,0 0 1,9 22 0,-9-8 0,1 7-1,2 2 0,-3 6 0,1 4 0,2 2-1,-3 0 1,0-1 0,2-1-1,-2 1 0,-2-4 1,1 1-1,-1-3 0,1-4 0,-2 0 0,2-5-1,-2-5 0,3-14-2,-8 16-2,-3-29-10,11 13-25,3-23 0,5 10-2,-3-15 3</inkml:trace>
  <inkml:trace contextRef="#ctx0" brushRef="#br0" timeOffset="10486">1945 541 62,'-16'12'34,"-3"1"-1,-11-4-3,1-3-37,-1-4-22,6-3-2,3-3-2,0-7-2</inkml:trace>
  <inkml:trace contextRef="#ctx0" brushRef="#br0" timeOffset="10830">1967 586 78,'8'-16'38,"5"15"-1,1-22-6,13 25-23,-7-2-1,8 8-2,-8 3 0,2 8-3,-11 3 0,-8 6-1,-11-1 1,-10 1-2,-5 0 1,-4-2-1,2-6 0,2 1 0,7-4 1,10-4-1,6-13 1,19 21-1,3-15 0,7-5 1,2-1-2,0-6 0,-1 2-1,-8-9-5,7 11-14,-19-17-18,7 11-1,-14-13-1,6 8 1</inkml:trace>
  <inkml:trace contextRef="#ctx0" brushRef="#br0" timeOffset="11220">2397 36 51,'6'-16'39,"9"15"-1,-15 1 0,29 7-13,-11-3-18,5 12 0,-6 0-2,8 8-1,-6 2-1,3 12-1,-1 2 0,-1 10-1,-1 4 0,-6 3 0,-1 2-1,-6 7 0,-6 2 1,-9 1-1,-7-7 0,-4-1 0,-11-1 0,-3-6 0,-8-6-3,-3-15-2,7 7-10,-15-27-26,16 1 1,-5-17-2,8 0 0</inkml:trace>
  <inkml:trace contextRef="#ctx0" brushRef="#br0" timeOffset="13451">3147 211 67,'1'-13'38,"-9"-3"0,8 16 1,0 0-31,-14 30 0,0 4-2,2 15-2,-2 7 0,1 12-1,-3 3-1,3 2-1,0-6 0,1-7-1,4-9-1,-1-12-2,5-7-1,4-32-10,0 0-26,0 0 1,7-32-2,-1-9 1</inkml:trace>
  <inkml:trace contextRef="#ctx0" brushRef="#br0" timeOffset="13685">3168 205 69,'0'0'39,"0"0"-1,13 26 0,-11-10-28,10 32-3,-11 3-1,11 15-2,-7 2-1,1 3-1,3-4 0,-2-6-1,-1-8-1,1-11-1,-1-7 0,-5-20-4,11 2-11,-11-30-24,8-4 0,-5-21-1,8-9 1</inkml:trace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3:33.07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238 43 54,'-10'-22'39,"10"22"-2,-23-2 1,10 17-19,-9-5-12,3 19 0,-11 2-2,8 16-1,-5 4-1,5 10-1,0 3 1,9 5-2,2 1 1,8-2-1,3-2 0,7-2-1,3-2 1,6-3-1,-1-6 0,5-2 0,-3-6-1,-2-8 0,4-5-1,-8-12-2,4-4-3,-15-16-21,17-16-12,-8-10-1,8-3-1,-5-10 2</inkml:trace>
  <inkml:trace contextRef="#ctx0" brushRef="#br0" timeOffset="515">583 159 66,'-9'-19'36,"9"19"-1,-32-16-1,13 22-27,-14-4-2,4 9-1,-6-3-2,8 2 0,1-1-1,6 1 1,4-3-1,16-7 0,-9 19 0,9-19 1,3 22 0,0-7 0,0-1 0,1 5-1,-1 3 1,0 6 0,0-1 0,-2 4 0,-1 1-1,0 0 0,-1 5 0,-2 2 0,1 1 0,0-1 0,-1-2-1,1 0 1,-1 0-1,2-3 1,1-7-1,-4-5 0,-1-3-2,5-19 0,-11 18-1,11-18-4,0 0-13,-15-25-20,24 9 0,-5-10 0,15 2 0</inkml:trace>
  <inkml:trace contextRef="#ctx0" brushRef="#br0" timeOffset="921">554 520 53,'0'0'37,"-22"7"-3,0 5 0,-8-6-20,1 4-11,-7 2-5,-6-7-32,16 0 0,0-8-3,11 0 2</inkml:trace>
  <inkml:trace contextRef="#ctx0" brushRef="#br0" timeOffset="1233">550 574 48,'0'0'38,"0"0"-2,0 0 1,17 1-15,-3-4-14,12 15-1,-4-2-2,1 8 0,-7 2-2,-3 5 0,-8 3-1,-10 4 0,-8-1-2,-4 2 1,-5-2-1,0-1 0,2 1 1,6-2-1,8-2 1,10-3 0,12-3-1,9-4 1,5-5 0,3-9-2,5-2-1,-10-11-4,8 13-19,-17-23-15,1 11-1,-10-12-1,3 5-1</inkml:trace>
  <inkml:trace contextRef="#ctx0" brushRef="#br0" timeOffset="2341">1007 450 48,'-22'1'35,"22"-1"3,-26 2-2,22 11-19,-11-16-6,15 3-2,0 0-2,9 15-2,-9-15-1,26 5 0,-7-5-1,11 2-1,5-5 0,8 0 0,8-4 0,3 1-1,2-1 1,-1 2-1,-6 1 0,-7 1-1,-10 3 0,-13-3-2,-19 3-2,-4-19-8,4 19-25,-37-29-5,16 16 1,-11-9-1</inkml:trace>
  <inkml:trace contextRef="#ctx0" brushRef="#br0" timeOffset="2684">1207 231 65,'0'0'38,"0"0"-2,18 0 2,-9-15-28,13 25-3,-6-5-1,8 12-1,-2-3-1,3 7 0,-4 6-2,0 3 0,-8 5 0,-6 3-1,-10 2 0,-10 1-1,-9-5-1,-9-2-2,-1-1-2,-18-21-17,24 10-19,-8-16 2,16-1-4,2-15 2</inkml:trace>
  <inkml:trace contextRef="#ctx0" brushRef="#br0" timeOffset="3371">1994 226 67,'0'0'37,"12"-18"-1,-12 18 1,-21-6-28,1 13-3,-13-3-2,-3 12-1,-9-4-1,3 7 0,1-1 0,7-1-1,9-1 0,8-1 1,17-15-1,-11 16 1,11-16-1,0 0 1,18 10-1,-18-10 1,13 7-1,-13-7 0,10 19 0,-6-1 0,-2 2 0,-1 7-1,2 2 2,-1 6-2,-2 3 1,0 1-1,0 0 1,-2-1-1,-1 0 1,3-1-1,0-5 0,-4-6 1,0-2-2,-1-7 0,1-2 0,4-15-2,0 0-3,-16-9-6,16 9-23,7-32-5,8 14 1,-4-15-1</inkml:trace>
  <inkml:trace contextRef="#ctx0" brushRef="#br0" timeOffset="3761">1920 587 64,'18'-7'34,"-18"7"1,0 0 0,-23-18-25,5 25-5,-12-5-1,-1 4-2,-2 0-4,-6-15-14,9 13-21,8-10 2,22 6-3,-13-11 1</inkml:trace>
  <inkml:trace contextRef="#ctx0" brushRef="#br0" timeOffset="4042">2040 670 83,'0'0'40,"0"0"-1,0 0-5,-11 13-27,11 8-1,-6 4-2,3 7 0,-4 4-3,3 8 1,-1 0-2,1-5 0,2 1-2,-5-13-2,9 0-8,-2-27-27,0 0-1,-10-25 0,21-2-1</inkml:trace>
  <inkml:trace contextRef="#ctx0" brushRef="#br0" timeOffset="4479">2480-6 72,'0'0'37,"22"5"0,-22-5 0,23 26-27,-7-10-2,7 15-2,-4 1-1,4 10-1,-2 9-1,-1 11 0,-3 3-1,-1 7-1,-7 4 1,-5 5-2,-8-2 1,-6 0-1,-9-3 1,-4-7-1,-12-4 0,-3-5 0,-1-6-1,-7-7-1,-2-5-3,-11-29-11,18 9-25,-6-18 0,13-6-3,4-17 1</inkml:trace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4:16.84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231 94 57,'0'0'33,"0"0"2,-16-1-1,-7-1-26,7 9-1,-7-5-3,0 7 0,-3-4-1,4 3-1,-3-4-1,8 0 0,0-4 1,17 0-1,-16-3 1,16 3 0,0 0-1,0 0 1,6-14-1,-6 14 1,0 0 0,0 0-1,0 0 0,13 14 0,-13-14 0,0 25 0,-2-9 1,2 6-1,0 1 0,-1 4 0,-2 4 0,3 1 0,-3 1-1,3 2 1,-4 0-1,4 0 0,-6-4 1,4 1-1,1-3 0,-1-1 0,1-1 0,1-5 1,0-2-1,1-6 0,2-1 0,-3-13 0,8 17 0,-8-17 0,0 0 0,15 14 0,-15-14-1,16 8 2,-16-8-2,22 7 1,-9-3 0,0 1 0,3-4 0,-1 1-1,1 0-1,-3-9-2,4 9-6,-16-23-20,15 11-8,-8-12-1,5 8-1</inkml:trace>
  <inkml:trace contextRef="#ctx0" brushRef="#br0" timeOffset="562">207 436 67,'0'0'36,"-34"-6"-2,21 9 2,-16-4-31,3 5-1,-4 1-3,1-7-11,7 9-24,2-7 1,20 0-4,0 0 2</inkml:trace>
  <inkml:trace contextRef="#ctx0" brushRef="#br0" timeOffset="843">223 343 57,'0'0'37,"-9"-16"-2,9 16-2,0 0-15,13 18-12,-13-18-2,20 33 0,-7-8-1,6 10-1,1-2-1,2 5 0,0-4-2,-5-2-1,5 0-5,-22-32-24,19 26-5,-19-26 0,11-16-2</inkml:trace>
  <inkml:trace contextRef="#ctx0" brushRef="#br0" timeOffset="1046">362 312 75,'-12'-16'37,"12"16"-1,-14 8-4,19 18-23,-18 9-3,5 12-1,-7-1-2,1 5-1,-4-3-1,2-6-1,0-6-3,-1-14-6,16-1-28,1-21 0,0 0-2,-13-7 1</inkml:trace>
  <inkml:trace contextRef="#ctx0" brushRef="#br0" timeOffset="1467">596 375 65,'-4'-26'36,"4"26"-1,-13-19 1,13 19-28,-20-4-3,5 14 0,-7 2-2,5 12 0,-5 4-2,9 8 0,2 3-1,5 2 0,7 0-1,7-7 0,5-5 0,1-5-1,6-9 1,-2-12 0,1-4 0,-2-12 0,-1-9 2,-6-8 0,2-2 1,-4-3 0,-3-3 0,-1 11 1,0-4 0,-4 11 0,0 20 0,0 0-1,0 0-1,2 25 1,-2 4-2,3 8 0,-3 4-1,0 1-3,5 6-4,-10-24-20,18 7-10,-13-31 0,21 17-1</inkml:trace>
  <inkml:trace contextRef="#ctx0" brushRef="#br0" timeOffset="1857">729 455 72,'0'0'36,"6"13"-1,6 10 0,-11 3-28,7 8-4,-7-1-1,0 0-1,-2-4-1,-3-10 0,4-19-1,-18 9 0,18-9 0,-17-33 1,13 1-1,4-2 1,2-6 2,9 1-1,0 1 1,7 8 0,-1 6 0,2 13 1,1 11-1,-1 11-1,-6 13 1,6 13-1,-8 4-1,-1 5 0,-5 5-1,-2-10-1,-2-2 0,-5-13 0,4-7-1,0-19 0,0 0 0,-9-19 1,12-4 1,3-9 1,2-6 1,5 0 0,1-1 2,3 9 0,-4 1-1,7 10 1,-5 7-1,-1 11 0,-1 8 0,0 13-1,-1 2-1,-2 9 0,0 3 0,-4-2-1,1 3-2,-7-12-4,9 9-18,-9-32-13,0 0 1,0 0-1,23-17 1</inkml:trace>
  <inkml:trace contextRef="#ctx0" brushRef="#br0" timeOffset="2357">1155 414 74,'0'0'37,"0"0"0,0 0 0,9 32-29,0 9-2,-7 7-1,9 10-2,-7 4 0,5 6-1,-5-3 0,-1-4-1,0-6-1,-3-8 0,0-7-1,-5-11-3,4-1-1,-13-27-19,14-1-15,0 0 0,0 0 1,-14-39-1</inkml:trace>
  <inkml:trace contextRef="#ctx0" brushRef="#br0" timeOffset="2606">1223 503 87,'21'-25'37,"16"17"0,-8-8-5,7 23-28,-5 6-1,-1 10 0,-10 5-2,-6 9 0,-10 2-1,-14 4 0,-9 0-2,-14-11-1,-5 0-6,-23-24-29,16-2 1,-8-20-2,12-4 1</inkml:trace>
  <inkml:trace contextRef="#ctx0" brushRef="#br0" timeOffset="2934">1498 0 74,'0'0'39,"3"16"-3,10 11 2,-8 2-32,1 13-1,-2 8-1,3 9 0,-5 2-2,2 6 0,-6-4-1,2-5-1,-2-4-1,-6-13-2,3-4-3,-14-24-22,20 5-10,-1-18 0,0 0-2</inkml:trace>
  <inkml:trace contextRef="#ctx0" brushRef="#br0" timeOffset="3230">1665 583 64,'16'-9'37,"9"6"-2,-12-17 2,13 7-29,-9-12-1,5 9-1,-14-9-1,3 5-2,-7-2 0,-4 4-1,-6 3-1,6 15 1,-29-13-2,6 16 1,-3 9 0,1 9-1,2 10 0,6 5 1,8 9-1,6 0 1,12 6-1,8-8 0,9-2-1,6-11 1,4-8-2,1-13-1,2-4-3,-10-29-18,11 6-15,-7-15 1,7 0-2,-10-9 0</inkml:trace>
  <inkml:trace contextRef="#ctx0" brushRef="#br0" timeOffset="6398">2218 375 75,'0'0'39,"0"0"-1,0 0 1,0 0-31,0 0-4,0 0-1,-7 16-2,7-16-3,-13 16-6,-6-11-30,19-5 0,-9 11-1,14 2 0</inkml:trace>
  <inkml:trace contextRef="#ctx0" brushRef="#br0" timeOffset="6585">2270 654 93,'-17'7'38,"8"9"-1,-17-15-9,13 11-25,-4-3-2,2-6-3,12 12-22,3-15-14,0 0 1,0-18-3,18 9 0</inkml:trace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4:26.17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221 143 57,'-4'-31'35,"4"31"0,-13-35-2,13 35-21,-22-28-6,22 28 1,-34-10-2,18 20-1,-7 7 0,2 7-1,-5 9 0,8 10-1,0 3 1,5 5-2,5 1 1,2 3-1,6-6-1,6-2 1,5-3 0,2-5 0,6-2-1,0-5 0,1-4-1,0-9 0,2-2-1,-6-9-3,8 2-6,-18-23-25,17 5-2,-11-19-1,8 5 1</inkml:trace>
  <inkml:trace contextRef="#ctx0" brushRef="#br0" timeOffset="312">282 374 68,'-17'-22'36,"17"22"-2,-22 18 2,18 6-31,-5 4 0,6 12-1,2-2-2,5 6 0,5-6-2,4-6 1,4-7-1,2-9 0,1-13 0,-3-11 1,2-12-1,-3-8 0,-7-10 1,-4-3-1,-2-7 0,-11 5 0,-5 4 1,-5 11-2,-3 11 1,-4 9-2,3 21-6,-9 4-28,13 10 0,1-3-1,13 9 0</inkml:trace>
  <inkml:trace contextRef="#ctx0" brushRef="#br0" timeOffset="702">460 365 72,'0'0'37,"0"0"-1,20 6 1,-20-6-31,4 39-3,-7-8 0,3 7-1,-4-1-2,0-2 0,1-3 0,-3-13-1,6-19 0,-13 7 0,9-23 1,4-6-1,0-5 1,5-10 0,3-1 1,7 0 0,3 0 1,1 10 0,2 3 0,-1 12 1,2 7-1,-3 19-1,-2 6 1,-4 17-1,-4 7 0,0 6-1,-5 0 0,-4-2-1,-2-2-1,-6-15-2,5 5-4,-16-28-27,19-7-2,0 0-1,6-19-2</inkml:trace>
  <inkml:trace contextRef="#ctx0" brushRef="#br0" timeOffset="1310">789 356 72,'-16'-4'37,"17"20"-1,-1-16-3,2 38-27,-1-10-2,5 11-1,0 1-1,4 5 0,2-4-1,-1-7 0,2-8-1,2-7 0,-2-13 1,2-15 0,-2-10-1,-1-12 1,-8-8-1,-1-9 1,-3-3 0,-4-2-1,1 8-1,-6 5 0,4 12-2,-6 2-7,11 26-27,0 0 0,16 7-2,-16-7 2</inkml:trace>
  <inkml:trace contextRef="#ctx0" brushRef="#br0" timeOffset="1654">1050 438 55,'16'-7'36,"-16"7"0,16-9-6,-10-5-11,-6 14-13,9-25 0,-9 25-3,-11-19 0,11 19-1,-28-2-1,9 12 0,-6 7 0,2 7 0,1 4 0,7 7 0,0 0 0,8 2-1,7-2 0,9-6-1,9 0-1,1-10-3,16 5-7,-16-23-24,21 7 0,-11-22-2,8 6 1</inkml:trace>
  <inkml:trace contextRef="#ctx0" brushRef="#br0" timeOffset="1903">1225 446 67,'0'0'36,"-6"-14"-1,9 28-3,-3-14-21,3 32-6,-3-4-2,3 5 0,-3-1-2,1-1-1,-1-5 0,-2-8 0,2-18-1,0 0 0,-18-13 1,14-12-1,1-4 2,3-6-1,6-5 1,7 2 0,1 3 1,11 4 0,-2 9-1,0 9 1,2 4-1,-4 6-2,-2 11-2,-19-8-14,17 7-20,-17-7-1,0 0-1,0 0 1</inkml:trace>
  <inkml:trace contextRef="#ctx0" brushRef="#br0" timeOffset="2309">1563 0 62,'0'0'39,"0"0"-2,0 0 1,0 0-24,4 19-9,-6-6 0,4 12-2,-2-2 1,2 12-2,-2 0 0,0 9 0,-2 1 0,0 2-1,2-3 0,0-2 0,-3-4-1,1 2 1,2-6-1,2-2 1,2-4-1,0-2 1,5-6-1,3 5 0,-2-1 0,1-7 0,4 1-3,-15-18-1,29 26-8,-29-26-26,26-15-2,-13-10 1,8 5-2</inkml:trace>
  <inkml:trace contextRef="#ctx0" brushRef="#br0" timeOffset="2606">1758 377 71,'-20'-7'33,"-2"11"-1,-5 2-16,-6 1-45,-2 0-2,-3-4-2,4-3 0</inkml:trace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4:33.573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293 45 60,'8'-26'36,"-8"26"0,-3-21-1,3 21-24,0 0-5,-27 7-2,1-1 0,-3 4-1,-8-1-1,4 0-1,-2-3 1,7 0-1,2-3-1,10 1 1,16-4 0,0 0-1,0 0 1,0 16-1,0-16 1,17 9 0,-17-9 0,13 7 0,-13-7 0,0 0 0,8 22 0,-8-3 0,0 1 0,0 12 1,0 0-1,0 9 0,0 3-1,0-3 1,-2 0 0,2-1-1,0 0 1,-1-5-1,1-3 0,-2-4 0,-1-4 0,2 0 0,1-3 1,-1-4-1,1-3-1,0-14 1,-3 13-2,3-13 0,0 0-3,-12-27-6,12 27-19,6-40-10,5 21 1,-3-13 0</inkml:trace>
  <inkml:trace contextRef="#ctx0" brushRef="#br0" timeOffset="468">201 370 71,'-3'-21'36,"3"21"-1,-20-7 1,20 7-31,-19 5-1,-1 0-2,-7-3-1,0-7-3,3 13-9,-6-20-25,14 3 0,-2-7-2,17 2 1</inkml:trace>
  <inkml:trace contextRef="#ctx0" brushRef="#br0" timeOffset="1389">271 357 50,'0'0'33,"0"0"2,0 0 0,0 0-22,0 0-4,0 0-3,-29-6-2,15 10 0,-7-2-2,-2 2 0,-2 2-2,-3-6-3,8 13-11,-8-14-22,15 4-1,-2-9-1,15 6 0</inkml:trace>
  <inkml:trace contextRef="#ctx0" brushRef="#br0" timeOffset="2466">657 189 82,'-2'-14'41,"2"14"-3,0 0 1,0 0-35,0 0-2,0 0-1,0 0-1,-16-3-3,12 17-8,-14-12-27,14 11 0,4-13-2,-6 26 1</inkml:trace>
  <inkml:trace contextRef="#ctx0" brushRef="#br0" timeOffset="2700">687 498 91,'-14'22'38,"-2"-22"0,13 13-7,-10-10-28,13-3 0,-24 10-2,11-8-3,13-2-10,-20 1-26,20-1 0,0 0-2,20-17 0</inkml:trace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4:38.76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37 328 74,'-24'-6'36,"24"6"-1,-15-7-8,15 7-18,0 0-1,0 0-2,0 0-2,22 0 0,-9-3-2,6 3 1,1-5-2,3-1 1,-2 1-1,2 2 1,-7-3-1,0 1-1,-16 5 1,18-1-1,-18 1 1,2 15-1,-5-1 0,-4 5 0,1 5 0,-3 2 1,3 0-1,-2 2 1,3 1-1,3-8 0,0-2 0,2-19-2,0 23-1,0-23-5,0 0-22,0 0-10,19-23 0,-13-4-2</inkml:trace>
  <inkml:trace contextRef="#ctx0" brushRef="#br0" timeOffset="656">718 43 63,'-12'-21'36,"12"21"0,-21-26-4,21 26-23,-16 0-2,1 13-1,-8 2-1,3 11-1,-5 5 0,3 8-1,-2 5 0,6 7 0,1 2 0,8-1-2,2 0 1,6 0 0,5-1-1,5-1 0,1-3-1,7-3 1,-1-5-1,1-4 0,1 0-1,-1-7 0,1-5-2,-4-8-1,6 1-5,-20-16-21,26-7-9,-10-11-1,12 2 0</inkml:trace>
  <inkml:trace contextRef="#ctx0" brushRef="#br0" timeOffset="999">918 180 76,'1'-13'39,"-8"-3"-2,7 16 2,-5 13-33,7 10-2,-6 10 1,4 9-1,-5 5-1,4 8-1,-4 5 0,3 0-1,-3-6 0,5-6-1,0-7-1,-4-8 0,4-10-2,-4-8-1,5 1-7,-18-28-28,17 12 0,0-34-1,7 9 2</inkml:trace>
  <inkml:trace contextRef="#ctx0" brushRef="#br0" timeOffset="1264">805 206 59,'0'0'35,"-15"-27"0,15 27-1,7-30-23,11 25-3,-4-9-3,11 9 0,0-9-2,6 7 0,1-2-1,2 8-1,-1 1 1,-1 4-1,-2 5 0,-4 7-1,-6 6 1,-5 6-1,-9 5 1,-12 1-2,-7 1 2,-13 2-2,-5-2-1,-9-9-3,8 16-19,-10-25-15,14 3 1,-2-14-2,10-3 0</inkml:trace>
  <inkml:trace contextRef="#ctx0" brushRef="#br0" timeOffset="3574">1466 417 44,'-17'-4'33,"17"4"2,-29-3-1,29 3-20,-17-2-2,17 2-2,0 0-3,-5 13-1,5-13-1,18 12-1,-1-8-1,15 5 1,4-4-2,13-1 0,5-1 0,4 1 0,3-2-1,-2-1 0,-7-2 0,-9 1-1,-8 0 0,-13 0-2,-6 0 0,-16 0-2,0 0-4,-32-19-16,17 23-16,-11-17 1,9 10 0,-9-10 1</inkml:trace>
  <inkml:trace contextRef="#ctx0" brushRef="#br0" timeOffset="3901">1709 325 42,'-8'-26'33,"8"26"1,7-18 1,10 24-20,-4-16-3,18 17-3,-9-9-2,8 14-1,-4-5-2,0 11 0,-4 1-2,-5 7 1,-11 2-2,-6 4 0,-9 0-1,-8 3 0,-6 2-1,-6-8-1,1 6-5,-18-22-23,23 9-7,-6-13-1,11 1-2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3:16.7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204 23 70,'0'0'34,"-4"-25"0,4 25-5,-25-1-20,25 1-4,-27 19 0,11 3 0,-9 1 0,6 14-1,-7 6-1,9 8 0,-2 0-1,8 6-1,1 3 1,5 0-1,8-1 1,3-2 0,4-3-1,3-2 0,1-5 1,4-5-1,-1-1 1,3-3-2,-1-6 0,1-1 0,2-6 0,0-3 0,0-4-2,-4-9-2,8 5-3,-26-14-29,34-3-3,-20-11 1,5 3-2</inkml:trace>
  <inkml:trace contextRef="#ctx0" brushRef="#br0" timeOffset="2574">651 312 54,'0'0'34,"15"-16"1,-15 3-4,0 13-12,0 0-12,0 0-2,-27-8 0,1 14-2,-8 0 0,-1 3-1,-8-2-1,1 2-2,6 3-2,-2-11-4,23 12-20,2-13-9,13 0 1,13 0-2</inkml:trace>
  <inkml:trace contextRef="#ctx0" brushRef="#br0" timeOffset="2761">508 289 69,'0'0'35,"1"23"0,-1-23-2,0 44-25,-8-15-1,12 15 0,-13-3-1,9 5-1,-7-4-1,6 1 0,1-7-1,0-1-1,0-7 0,1-3-1,1-4-1,-2-21-2,5 25-2,-5-25-9,0 0-26,-3-25 1,11 4-1,-13-12-2</inkml:trace>
  <inkml:trace contextRef="#ctx0" brushRef="#br0" timeOffset="3292">982 309 61,'-11'-22'37,"11"22"-1,-18-25 1,18 25-20,0 0-11,0 0 0,-3 31-2,11 4 0,2 5-2,3 5 1,0 5-2,0 4 1,0-4 0,-3-3-1,2-8 0,-7-8-2,0-4-1,-7-13-3,8 5-7,-6-19-26,0 0 0,0-30-1,9 6 0</inkml:trace>
  <inkml:trace contextRef="#ctx0" brushRef="#br0" timeOffset="3541">1198 253 92,'3'-23'37,"-3"23"0,0 0-8,7 13-24,-11 16 0,-1 14-1,-2 1-2,-2 12 1,-4 4 0,3 1-1,-3-7-1,0-7 0,3-6-1,-2-8-3,8-3-4,-9-15-30,13-15-3,0 0 2,17-1-3</inkml:trace>
  <inkml:trace contextRef="#ctx0" brushRef="#br0" timeOffset="4243">1474 425 63,'-16'4'37,"16"-4"-2,-13 5 2,13-5-28,0 0 0,0 0-2,0 0-3,22-2 0,-2 5-1,2-6-1,4 2 0,1-1-1,-1 2 0,-1-1 0,-5-1-1,-4 4 1,-16-2-1,15 16 0,-15-3 0,-5 3 0,-1 5 0,-2 2 0,1-1 1,-2 2-1,2-1 1,2-4 0,2-1-1,2-5-1,1-13-4,6 19-21,-6-19-14,10-16 3,-4-3-4,4 1 1</inkml:trace>
  <inkml:trace contextRef="#ctx0" brushRef="#br0" timeOffset="4789">2008 372 72,'0'0'35,"0"0"0,-12-13-4,15 26-23,-16 0-3,6 14-1,-3 2-1,1 8 0,2 4-1,3 6 0,6-1 0,10-2-1,5-8 1,8-6-2,4-8 1,7-9-1,2-13 1,1-13-1,0-9-1,-5-14 1,-3-10-1,-9-11 1,-9-4-1,-5-1 1,-12 0-1,-6 7 1,-11 8 1,-5 12-1,-8 16 0,-5 14 1,3 14-1,2 13 0,2 6 1,12 11 0,7 5-1,13 3 2,9-1-2,8 2 2,5 0 0,4 2 0,0-4 0,0-1-1,0-4 1,-4 3-2,-3-4 1,-5-8-3,-1-3-1,-6-13-5,9 2-27,-16-18-4,0 0 1,6-28-2</inkml:trace>
  <inkml:trace contextRef="#ctx0" brushRef="#br0" timeOffset="7925">2583 123 31,'0'0'30,"0"0"2,-13-15 0,3 2-17,10 13-4,0 0-1,0 0-1,0 0-3,0 0-1,0 0-1,18 2 0,-18-2-1,13 4 0,-13-4 0,20 7-1,-20-7-1,25 11 0,-25-11 0,26 23 0,-13-8-1,1 4 1,-1 3-1,2 1 0,-4 5 0,1 1 1,-4 2-1,0 3 0,-3 1 0,-3 0 0,-2 5 0,-2 2 1,-2 1 1,-2 1-2,-1-3 2,-2-2-2,-2-2 1,1-1 0,-3-2 0,-3-6-1,1-3 0,-1-5 0,-1 0 0,0-7-2,-1 3-4,-8-15-32,26-1 1,-20 3-1,20-3-3</inkml:trace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4:44.71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48 0 43,'0'0'33,"-19"6"2,3-12 0,16 6-19,-16 3-4,16-3-3,0 0-2,0 0-1,0 0-2,-3 15-1,3-15 0,23-1-1,-7-2 0,5 0 0,0-2-1,2 2 0,-3 0 0,-1 3 0,-4 0 0,-1 6 0,-14-6-1,17 24 1,-14-8-1,-2 3 0,-2 0 0,-1 2 0,-2-2 1,0-5-2,4-14 0,-7 19-1,7-19-3,0 0-12,0 0-23,3-22 1,11 17-2,-8-10 1</inkml:trace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4:45.51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152 75 58,'-4'-22'36,"4"22"-1,-9-34-8,9 34-13,-13-21-7,13 21-1,-17-5 1,17 5-3,-24 17 0,13 3-1,-4 6 1,4 13-1,-2 0 0,0 12-1,1 1 0,6 9-1,2-3 1,4 3 0,3-2-1,4 0 0,3-4-1,6-6 1,0-4-1,-1-7 0,2-2-1,0-13-1,2 2-3,-3-18-4,14 8-21,-12-24-10,9 0 0,-9-20-1</inkml:trace>
  <inkml:trace contextRef="#ctx0" brushRef="#br0" timeOffset="344">347 194 74,'5'-15'39,"-10"-2"-1,5 17 0,0 0-29,-4 25-5,2 3 0,4 17-1,-4 6 0,2 5-2,-3 7 1,3-3-2,-4-2 0,1-10-2,2-7-2,-6-18-3,12 6-17,-5-29-16,0 0 2,-7-34-2,11 8 2</inkml:trace>
  <inkml:trace contextRef="#ctx0" brushRef="#br0" timeOffset="578">250 160 69,'0'0'37,"18"-17"-1,3 14 0,-3-4-31,9 10 0,-2-3-1,2 6-1,-1 2-1,-3 5-1,-4 8 1,-4 2-1,-8 6-1,-6 4 0,-9 3 1,-7 2-1,-6-1-1,-10-6-1,2 1-2,-10-19-6,19 0-27,-8-18 0,15 0-1,0-16 0</inkml:trace>
  <inkml:trace contextRef="#ctx0" brushRef="#br0" timeOffset="968">703 231 72,'0'0'38,"-6"-24"-2,6 24 1,0 0-30,0 0 0,0 0-3,-3 33 0,-5 0-1,-1 12-1,-1 6 0,1 8-1,-7 1-1,6-4 1,-1-10-2,0-7 0,4-11 0,3-14-1,4-14 1,4-14-1,3-9 1,4-14 0,2-6 0,0-9 1,2-4 0,0-5 0,-3 6 1,-2 7 0,-3 6 0,0 13 0,-3 6 1,-4 23-1,0 0 0,16 19 0,-10 13 1,4 11-1,-1 9 0,3 7-1,-2 4 1,1 0-1,-2-3-1,0-11-1,-1-6-2,-8-20-4,18 5-20,-18-28-12,13-3 1,-9-20-1,9 1 0</inkml:trace>
  <inkml:trace contextRef="#ctx0" brushRef="#br0" timeOffset="1592">1195 283 72,'0'0'36,"-5"-20"1,5 20-1,0 0-30,0 0-2,-13 2 0,5 19 0,-7 8-2,1 10 0,-1 9 0,4 6-1,-1 1 0,8 1 0,4-2-1,7-8 0,9-8-1,6-12 1,7-10 0,4-11-1,4-12 0,1-16 1,-3-9 0,-8-11-1,-4-12 1,-8-6 0,-12 0 0,-8 2-1,-8 7 1,-5 8 0,-7 10 0,-1 13-1,0 14 1,3 9 1,1 9-1,5 8 0,8 8 1,5 10-1,7 3 1,7 8 0,3 7 0,3 3-1,0-3 1,2-2 0,-2-4-1,-3-8 0,-1-8-1,-5-8 0,0-8-2,-7-17-3,21 16-14,-21-16-19,23-19 1,-13-1-2,7 4 2</inkml:trace>
  <inkml:trace contextRef="#ctx0" brushRef="#br0" timeOffset="2341">1579 92 53,'3'-13'37,"-7"-8"-5,4 21 4,4-31-23,17 31-4,-21 0-2,31 5-3,-9 5 0,6 12-1,-2 4 0,4 10-1,-1 4 1,-3 12-1,-4 8 0,-6 6-1,-8 4 0,-12 2 0,-9 0-1,-13-2 0,-13-4-2,-12-12-1,-1 4-9,-22-23-26,16-4-1,-5-16-2,9-6 1</inkml:trace>
  <inkml:trace contextRef="#ctx0" brushRef="#br0" timeOffset="3995">2146 146 50,'0'0'37,"-8"-22"-2,8 22-3,3-17-16,10 17-8,-13 0 0,21-6-2,-8 6-1,6 6-2,-1-3 0,6 10 0,-5 4-1,3 9 0,-5 6 0,-1 10-2,-3 10 2,-6 6-1,-7 6 0,-6 4 0,-2 1-1,-10-2 0,-5-6-1,-4-6 0,-4-5-3,-6-15-5,14 2-26,-18-25-4,11 1-1,-6-17-2</inkml:trace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4:55.10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111 5 64,'0'0'37,"-6"-20"-2,6 20 2,0 0-30,0 0-1,0 0-1,0 0-1,-4 24 0,2 5-2,-3 2 1,0 12-1,-2 5 0,0 7 0,0 1 0,0 4-1,1-3 0,-1-7 0,1-5-1,3-8 0,-1-5 1,-1-6-1,5-6 0,-3-7 0,3-13-1,-1 19-1,1-19-2,0 0-6,0 0-27,0 0-1,14-20-1,-6 0-1</inkml:trace>
  <inkml:trace contextRef="#ctx0" brushRef="#br0" timeOffset="328">203 312 67,'0'0'35,"-30"-15"0,14 19 0,-13-10-30,5 9-5,-2 5-1,-6-11-14,6 13-18,6-5-1,20-5-2,0 0 1</inkml:trace>
  <inkml:trace contextRef="#ctx0" brushRef="#br0" timeOffset="531">163 371 44,'-3'21'32,"3"10"2,0-4-2,3 9-19,-2-5-9,8 5 0,-6-11 0,10 2 1,-7-12-1,11-3-1,-17-12 0,27-7 0,-15-8 0,4-9-1,-8-6 0,-2-3-1,-2-1 0,-5 3-1,-5 4 0,-7 5-1,-5 10 0,-8 0-4,8 25-26,-12-8-5,8 9-1,-4-5 0</inkml:trace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4:56.1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105 129 69,'-2'-23'35,"2"23"2,0 0-5,2 31-24,-15-7-1,8 20-2,-8 6-1,2 8-1,-2 4-1,1-3-1,2-6 0,1-9-2,5-5-2,-5-13-1,12-2-6,-3-24-20,0 0-7,-9-37-1,18 11 2,-15-27 19,18 10 9,-8-10 6,5-11 6,8 17 23,-10-5 7,8 18 2,-15 0-1,22 30-15,-22 4-10,16 6-3,-12 17-2,6 11-1,-1 5-1,4 9-1,-2 4 0,4-7-2,-2 2-2,-4-12-3,8 8-13,-11-28-20,10-3 0,-10-25 0,9-5-1</inkml:trace>
  <inkml:trace contextRef="#ctx0" brushRef="#br0" timeOffset="406">277 75 70,'-9'-32'36,"9"32"1,-7-15 0,7 33-30,-7 2-2,-2 17-1,-1 2 1,-2 11-2,-1 7 0,5 4-1,-1 4 0,5-7-1,-4-7 0,7-9-1,-1-4-3,0-11 0,3-3-5,-14-22-28,13-2-2,3-21-1,7 3-1</inkml:trace>
  <inkml:trace contextRef="#ctx0" brushRef="#br0" timeOffset="1170">462 157 83,'-1'-13'35,"1"13"-7,0 0 1,0 0-23,0 0 0,4 13-2,-10 9 0,4 14-2,-6 4 1,3 8-2,-3 6 1,-2 1-3,1 0 0,-2-15-3,8 4-4,-14-29-23,17 5-6,0-20 1,-2-16-2</inkml:trace>
  <inkml:trace contextRef="#ctx0" brushRef="#br0" timeOffset="1373">439 230 66,'13'-32'37,"-11"0"-2,11 17 1,-13 15-28,17 4-3,-8 17 1,2 14-4,2 7 1,2 7-2,-2 3 1,3 1-3,-3-5-2,-9-17-6,15 1-28,-19-32 0,13 19-1,-13-19 1</inkml:trace>
  <inkml:trace contextRef="#ctx0" brushRef="#br0" timeOffset="1561">662 106 49,'7'-40'37,"-8"2"-1,8 24 1,-11-1-13,8 28-18,-8 8-1,5 17-1,-6 7-1,2 12 0,-3 4 0,4 8-1,-2-2 0,1-3-2,0-10 0,0-7-2,3-4-2,-8-25-6,16 7-28,-8-25 0,0 0-2,2-14 1</inkml:trace>
  <inkml:trace contextRef="#ctx0" brushRef="#br0" timeOffset="2232">1045 18 64,'0'0'34,"0"0"0,0 0-2,0 0-26,0 0-3,-35 22-1,9-10-1,0 1 0,-5-4 0,2-1 0,3-3-1,7-1 1,6-2-1,13-2 1,0 0 0,-13 4 1,13-4-1,0 0 1,0 0-1,0 0 1,0 18 0,2-1 0,-1 5 1,2 6-1,-3 4 0,2 7-1,-2 2 2,1 4-2,-2-2 1,3-1-1,-2-4 0,0-3-1,0-3 1,2-2-1,-5-6 0,3-3 0,0-2-1,0-19-1,-1 22-1,1-22-2,0 16-11,0-16-22,0-15 0,1-2 0,11 3 0</inkml:trace>
  <inkml:trace contextRef="#ctx0" brushRef="#br0" timeOffset="2653">1071 354 67,'0'0'35,"-25"6"-3,-17 0 0,4-2-35,1 9-28,-13-11 1,4 1-5,1-8 1</inkml:trace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5:11.724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261 200 65,'0'0'35,"0"0"-1,0 0 0,0 0-26,-17-8-2,2 17-1,-11-4-2,2 5 0,-7-6 0,1 3-2,-4-1 0,8 0 0,3-6 1,6 0-2,17 0 1,-18-3 0,18 3 0,0 0 0,0 0 0,18-10 0,-18 10 0,0 0 0,14-1 0,-14 1-1,0 0 1,9 26-1,-9-6 2,-2 5-1,4 4 1,2 6-1,-1 3 1,-3 3-1,2 0 1,-1-3-1,0-2 0,1-1-1,-2-4 0,0-2 0,0-4 1,-2-6-1,2-2 0,0-17 0,0 19 0,0-19-1,0 0-1,0 0-2,0 0-6,-17-11-25,26-2-5,-6-8 2,11 8-2</inkml:trace>
  <inkml:trace contextRef="#ctx0" brushRef="#br0" timeOffset="484">244 483 83,'0'0'36,"0"0"-2,-18-7-5,2 14-25,-7-1-1,-3 1-2,-4 0-2,-9-11-24,13 5-9,-3-7-1,11-1-2</inkml:trace>
  <inkml:trace contextRef="#ctx0" brushRef="#br0" timeOffset="1155">518 31 71,'-3'-19'37,"3"19"1,-6-14-1,6 14-27,-9 16-5,2 6-1,-3 2-1,0 3-2,-2 6-3,-5-12-15,11 9-20,-1-16-1,10 1-1,-3-15-1</inkml:trace>
  <inkml:trace contextRef="#ctx0" brushRef="#br0" timeOffset="3230">667 324 87,'0'0'39,"-3"-13"-1,3 13-5,0 0-28,-1 19-2,1-19 0,-15 10-1,15-10-2,-22 12-2,22-12-2,-27 4-23,27-4-12,-12 16 2,15 0-2</inkml:trace>
  <inkml:trace contextRef="#ctx0" brushRef="#br0" timeOffset="3495">678 620 85,'0'0'39,"0"0"-1,-26 4 1,26-4-32,-14 9-3,14-9-1,-25 7-3,12-7-2,13 0-15,-19 0-21,19 0-1,-3-20-1,3 20 0</inkml:trace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5:17.13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42 6 62,'0'0'36,"-26"1"-1,26-1-7,-18-4-15,18 4-6,0 0 0,0 0-1,0 0-1,13 19-2,-13-19 0,24 6-1,-6-5 0,5 2-1,-1-6 1,5 0-2,-5-1 1,-1-2 0,-2 0-1,-3 3 1,-16 3 0,17-7-1,-17 7 1,0 0-1,4 17 1,-7-2 0,-1 2 0,-1 4 0,-2 1 1,4 3-2,0-1 1,-1-3-2,5-2-1,-1-19-4,10 37-14,-10-37-19,15 6-1,-15-6 0,15-18 0</inkml:trace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5:17.76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241 28 72,'0'0'37,"-19"-23"-1,19 23-2,-18-6-26,18 6-2,-27 25-1,11-1 0,-6 2-2,0 10 0,-1 6 0,3 6-1,-2 4 1,6 4-1,2-2 1,1 4-2,4-2 1,9-1 0,4 1 0,5-1-1,4-1-1,4-5 1,2-3-2,0-3 1,1-4-2,-4-13-2,0 6-6,-16-32-27,32 15-4,-16-27 0,10-4-1</inkml:trace>
  <inkml:trace contextRef="#ctx0" brushRef="#br0" timeOffset="2137">248 284 33,'0'0'33,"-19"5"2,3-7-1,16 2-11,-23 1-9,23-1-3,-13 0-3,13 0-1,0 0-2,19 3-1,-2-3-1,8 3 0,1-3-2,6 1 1,-2-1-2,1-3 1,-5 2 0,-4 1-1,-5-2 0,-17 2 1,18 3-1,-18-3 0,4 16 0,-8-1 0,-1-2 0,1 6 1,-5-1 0,5 1-1,-5-3 1,0-3-2,9-13 1,-8 13-4,11 0-5,-16-16-29,13 3-2,0 0 0,23 0-1</inkml:trace>
  <inkml:trace contextRef="#ctx0" brushRef="#br0" timeOffset="2699">753 171 78,'0'0'39,"-7"-20"-2,7 20 1,0 0-32,3 19-1,-11 1 0,6 12-2,-3 7 0,2 7-1,-2 4 0,0 2 0,2 2 0,0-3-2,2-8 2,1-4-2,-4-7 1,4-8-2,0-5 0,0-19-1,-2 20-2,2-20-5,0 0-22,10-30-8,-1 13-1,-5-12 1</inkml:trace>
  <inkml:trace contextRef="#ctx0" brushRef="#br0" timeOffset="3042">686 181 59,'-4'-19'34,"1"6"-1,3 13 1,-3-24-27,3 24 0,9-22-1,-9 22-1,23-23-1,-3 13 0,2-3 0,9 6-1,1-1 1,5 8-2,-2 2 0,0 9-1,-6 7 0,-7 8 0,-14 7-1,-8 5 0,-11 2-1,-9 2 0,-7 3 1,-10-8-4,5 5-5,-15-17-29,20-4 1,-2-15-3,29-6 1</inkml:trace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5:22.630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14 103 62,'-6'-30'36,"6"30"1,-9-26 0,9 26-27,0-15-2,0 15-1,0 0-2,5 23-1,-5 1-1,9 15 0,-5 3 0,2 8-1,3 8 0,0-1-1,0-2 0,2-3 0,-4-7-1,-2-11-2,1-5-1,-6-13-3,12 7-14,-12-23-19,9-13 0,-3-10-1,10-3 1</inkml:trace>
  <inkml:trace contextRef="#ctx0" brushRef="#br0" timeOffset="265">273 41 83,'9'-22'39,"-9"3"-2,4 35-7,-4-16-23,-10 37-1,-2-1-1,3 12-1,-3 4 0,2 11-1,-7-5-1,4 2-1,-2-7 0,1-7-2,1-6-1,-5-16-9,16 2-27,-11-18-2,13-8-1,0 0 0</inkml:trace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5:24.98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25 44 76,'-15'2'36,"15"-2"0,0 0-7,0 0-23,-11-13 1,11 13-1,0 0-2,13-10 0,-13 10-1,24-9-1,-9 2 0,1 5-1,0-1 0,0 2 0,-16 1 0,21 3 0,-21-3 0,9 19-1,-10-5 1,-2 4-1,0 2 1,0 3-1,-1-3 2,1 0-3,3-1 1,0-19-3,3 26-6,-3-26-31,0 0 2,1-32-3,13 18-1</inkml:trace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5:25.76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162 73 70,'-9'-19'37,"9"19"-1,-17-16 1,17 16-30,-13 14-1,1 9-1,-7 3-1,3 13 0,-5 5-1,5 9 0,-3 7-1,9 2 0,1 1 0,8 0 0,2-1 0,6-3-1,3-5 1,3-5-2,3-4 1,-3-7-2,5-4 0,-5-15-3,7 3-2,-20-22-18,35-6-16,-16-12 0,8 1-1,-7-17 2</inkml:trace>
  <inkml:trace contextRef="#ctx0" brushRef="#br0" timeOffset="296">341 291 74,'-6'-19'37,"6"19"1,0 0 0,0 19-30,-4 3-4,5 15 0,-6 4 0,0 10-1,1 5 0,-2 1-2,2-3-1,-2-8-2,5-1-1,-11-24-17,15 4-19,-3-25 1,0 0-2,-1-18 1</inkml:trace>
  <inkml:trace contextRef="#ctx0" brushRef="#br0" timeOffset="530">262 254 65,'5'-22'36,"13"5"1,-7-2-1,15 16-28,-4-12-2,8 14 0,-3-2-1,7 10-2,-3 2-1,-1 9 0,-1 5-2,-7 5 1,-9 1-1,-12 1 0,-5 2-1,-18-4-1,-8 3-2,-18-18-12,2 7-21,-6-14-1,7-1-1,-2-10-1</inkml:trace>
  <inkml:trace contextRef="#ctx0" brushRef="#br0" timeOffset="2605">803 245 80,'0'0'37,"-3"-24"-1,3 24-9,0 0-19,-1 27-3,-8-2 0,2 16-1,-2 4-2,0 11 1,-4-1 0,5 2-2,-5-6 0,4-9-2,2-8 0,-2-15-3,8-6-4,-13-26-7,14 13-20,5-45-3,4 12 5,-14-25 15,18 7 8,-6-12 7,4-2 6,6 17 9,-13-8 20,12 20 3,-9-2-5,14 35-11,-21 3-9,16 22-3,-12 11-3,6 15 0,-3 5-2,-1 13 0,3-4 1,-5 1-1,3-10-1,-2-4-1,1-8-1,-5-13-3,11 7-12,-12-35-23,13 10 1,-13-10-2,30-18 1</inkml:trace>
  <inkml:trace contextRef="#ctx0" brushRef="#br0" timeOffset="3167">1239 340 92,'-6'-20'36,"6"20"1,-20-9-9,20 9-23,-12 25-1,3 0-1,-2 5-1,-2 10 0,0 2 1,1 9-2,3 0 1,5-3-2,7-3 2,7-2-2,3-8 0,12-12 0,5-13-1,6-11 1,3-12-1,-4-12 0,0-16 0,-5-14 1,-6-10-1,-11-6 1,-11-2-1,-9 2 0,-10 5 0,-8 12 1,-5 15 0,-6 14 0,-2 19 0,2 16 0,4 14 0,6 11 0,7 5 1,10 7-1,9 6 1,9-1 0,4-2 0,9-2 0,-2-2 1,5-3-1,-1-1 0,-1-1-1,2-2 1,-3-1-1,-3-3 0,-3-9-1,-2 1-1,-2-10-1,1-1-2,-13-16-9,8-13-25,-8-12 1,6 0-2,-2-11 2</inkml:trace>
  <inkml:trace contextRef="#ctx0" brushRef="#br0" timeOffset="3791">1647 108 57,'-2'-13'36,"2"13"-1,0 0 1,-2-22-24,15 28-3,-13-6-2,20 10-1,-7 1-2,6 9 0,0 6-1,5 11 0,2 5-1,-4 8 0,-5 7-1,1 7 0,-14 1 1,-4 1-2,-10-3 1,-9-2-2,-8-6-1,-10-9-3,8 5-14,-17-30-21,8-3 0,-8-17-1,4-8-1</inkml:trace>
  <inkml:trace contextRef="#ctx0" brushRef="#br0" timeOffset="5835">1999 56 48,'-10'-19'34,"10"19"2,-8-19-1,8 19-20,5-13-3,-5 13-4,11-5-1,2 10-3,0-1 0,5 11-1,0 2-1,4 11 1,-2 4-1,4 10-1,-7 4 1,0 5-1,-4 7 0,-4 3 0,-9 5 1,-4-1-1,-5 4 0,-8-5 0,-8 0-1,-2-7 0,-5-3-1,-6-14-3,6 3-11,-16-28-25,15-5 0,-3-17-2,7-9 0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3:29.58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103 132 49,'-4'-14'32,"4"14"3,-6-24-1,6 24-20,1-19-1,-1 19-4,0 0-1,0 0-2,0 0-1,0 0-1,3 23 0,0 0-2,-2 9 1,4 12-1,-2 3 0,4 8 1,-6 0-1,7-1-1,-3-4 1,0-5-1,-1-9 1,0-8-1,-2-6-2,1-9 0,-3-13-3,0 0-5,0 0-29,5-26-3,0 2 2,-11-18-3</inkml:trace>
  <inkml:trace contextRef="#ctx0" brushRef="#br0" timeOffset="359">0 30 61,'0'0'34,"0"0"0,17-16 0,8 16-24,-12-12-2,15 12-1,-4-3-2,8 7-1,-2-1-1,8 7 0,-6 4-1,-2 5 0,-4 5-1,-5 2 0,-13 4-1,-8 2 1,-11-2-1,-11-1 1,-7-1-1,-3-8-1,-3-2-2,1-12-5,15 4-29,-3-15 0,22 5 0,-13-14-2</inkml:trace>
  <inkml:trace contextRef="#ctx0" brushRef="#br0" timeOffset="873">439 520 93,'0'0'36,"0"0"1,0 0-3,0 31-28,-9-11-2,5 14 0,-10-4-1,6 8-1,-5-1-2,0-7-2,8 4-4,-12-20-24,17 1-8,0-15 1,0 0-2</inkml:trace>
  <inkml:trace contextRef="#ctx0" brushRef="#br0" timeOffset="1201">800 114 65,'0'0'37,"0"0"-2,0 0 1,-19 9-22,19 14-10,-8 5 0,5 12-1,-4 4 0,5 4 0,-2 0-1,5-3 0,5-4-1,7-6 0,4-9 0,7-11 1,3-9-2,4-8 0,0-9 0,1-11 0,-3-9 0,-4-8 0,-11-6 0,-7-8 0,-7-2 0,-7 3-1,-9 1 1,-5 11 0,-7 8 0,-2 15 0,-1 10 0,1 15 0,4 13 1,6 9-1,7 7 0,8 9 1,11 10 0,7 0 0,6 0 0,4-1 1,2-4-1,4-3 0,-2-6 0,-2-4-1,-2-7-2,-6-9-2,6 8-9,-23-30-25,26 19 0,-26-19 0,16-9-2</inkml:trace>
  <inkml:trace contextRef="#ctx0" brushRef="#br0" timeOffset="3167">1320 659 96,'0'0'37,"-12"26"2,12-26-10,-14 39-24,1-2-1,5 3 0,-5 4-2,2-5-2,1 1-3,-8-20-22,13 2-12,5-22-1,0 0-1,-5-25 0</inkml:trace>
  <inkml:trace contextRef="#ctx0" brushRef="#br0" timeOffset="3728">1988 107 78,'0'0'36,"0"0"-4,0 0 1,0 0-26,-13 6-1,-11-1-3,-7 6 0,-11-3-1,-4 4 0,-5-2 0,6-1-1,1-2-1,6-2-1,12 0-2,11-5 0,15 0-1,0 0 0,27-3 0,-9-2 1,4-1 2,4 0 1,-6-3 2,1 6 1,-8-2 1,-13 5 0,16 7 0,-14 7 0,-2 5 0,2 9 0,-2 8-1,3 8 1,-3 3-1,0 1 0,1-3 0,-1 0 0,0-7-2,2 0 1,-4-11-1,2-2-2,2-2-3,-2-23-5,11 25-29,-11-25-2,13 3 0,-13-3-1</inkml:trace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5:39.40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57 110 33,'0'0'30,"-16"2"4,16-2-2,0 0-17,-25-2-2,25 2-4,0 0 0,0 0-3,-17 5-1,17-5-1,0 0-1,0 0 0,0 0 0,25 14 0,-11-12-1,5 2 0,4-1-1,11 0 1,1-2 0,9 4-1,1-5 1,6 2-1,3 0 0,4-1 0,-4 2 0,-5 1 0,-7 2-1,-5-2 0,-11-1 0,-8 3-1,-18-6-2,0 0-2,4 13-12,-23-21-23,19 8 1,-26-18-2,26 18 2</inkml:trace>
  <inkml:trace contextRef="#ctx0" brushRef="#br0" timeOffset="639">462-1 38,'0'0'31,"-13"4"2,13-4-2,0 0-19,0 0-2,0 0-2,-13-4 0,13 4-3,0 0-1,0 0 0,0 0 0,0 0 0,10 13-1,6-6 1,1-2-1,7 5-1,-2-1 0,2 4 0,-2-1 0,-1 1 0,-5 6-1,-6 1 0,-6 1 0,-8 2 0,-8-2-1,-2 3 1,-10-3 0,-3 2-1,-1-6 0,-3-1-1,5-1-2,-4-15-17,30 0-20,-22 10 1,22-10-1,-5-17-2</inkml:trace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5:43.31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316 344 52,'17'-12'35,"-17"12"0,0 0 0,10-23-18,-10 23-7,0 0-2,-14 4-3,-8-5-1,-3 6-1,-11-5 0,-2 2-1,-2-4-1,-4 0 1,5-3-1,6 1-1,5-1 1,11 1-1,17 4 0,0 0 0,0 0 1,0 0-2,0 0 1,19-6 0,-19 6 0,13 10 0,-13-10 0,7 21 0,-7-2 0,4 2 1,-4 7-1,2 4 1,1 4 0,-2 3 0,1 0-1,-2 5 1,0-2 0,4-3 0,-3-1 0,-2-5-1,1-2 2,1-4-3,-2-4 3,4-8-3,-3-2 0,0-13-2,0 0-2,0 0-5,0 0-24,3-20-5,-3 20 0,16-29 0</inkml:trace>
  <inkml:trace contextRef="#ctx0" brushRef="#br0" timeOffset="483">245 570 78,'0'0'37,"-21"-6"-1,21 6 0,-30 10-32,2-3-1,-4-2-2,-1-5-5,11 7-25,-10-14-7,9 0 0,-1-7-2</inkml:trace>
  <inkml:trace contextRef="#ctx0" brushRef="#br0" timeOffset="998">529 19 74,'0'0'37,"-9"-21"-1,9 21 1,-13 8-29,12 16-1,-8 5-3,5 10 0,-4 2-3,4 8 0,0 2-2,2-10-4,8 7-14,-3-25-19,7-9 1,-10-14-2,22-17 2</inkml:trace>
  <inkml:trace contextRef="#ctx0" brushRef="#br0" timeOffset="1186">596 33 89,'0'-13'37,"0"13"0,3 13-9,4 19-20,-12 0-3,5 13-1,-7 3-1,-1 0-2,3 0-2,-5-12-4,11 6-23,-9-28-10,12 2 0,-4-16-2</inkml:trace>
  <inkml:trace contextRef="#ctx0" brushRef="#br0" timeOffset="1950">845 512 66,'0'0'40,"6"-19"-2,-6 19 2,9-16-19,-9 16-16,0 0-1,0 0-2,0 0-1,-18 16-2,18-16-1,-22 12-3,22 5-19,0-17-16,0 0 2,-15 19-3,17-5 3</inkml:trace>
  <inkml:trace contextRef="#ctx0" brushRef="#br0" timeOffset="2200">852 779 85,'-5'26'39,"-8"-16"0,4 6 0,-7-9-32,16-7-3,-28 18-1,15-16-3,13-2-2,-26-4-11,26 4-25,0 0-1,0 0 1,10-20-3</inkml:trace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5:48.35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39 57 55,'0'0'36,"-25"-3"0,25 3-2,-16-6-19,16 6-6,0 0-1,0 0-2,0 0-1,0 0-2,22 14 0,-3-10-1,4-4-1,5 2 1,2-1-1,2-2-1,-4-1 1,-2 2 0,-6-1 0,-4 4-1,-16-3 1,14 18 0,-14-2-1,-5 8 1,1 1 0,-2 4 0,0 5 0,0 1 0,3-3 0,1-5-1,-1-5 1,1-9-2,2-13-2,0 0-5,12 14-17,-11-36-16,14 1 0,-6-10 0,8 2 0</inkml:trace>
  <inkml:trace contextRef="#ctx0" brushRef="#br0" timeOffset="562">421 23 55,'-19'2'35,"19"-2"0,-13 4-1,13-4-21,0 0-4,0 0-2,0 0-2,18 2-1,-18-2-1,32-11-1,-10 4 0,2 2 0,2 0 0,1 3 0,-6 2-1,1 4 0,-4 5 1,-8 8-1,-6 0 0,-1 9-1,-6 5 1,2 3 0,-4 4 1,0 2-1,-1-1 1,0-2-2,2-6 1,1-4-3,0-6 0,3-21-8,3 13-22,-3-13-9,11-19 2,-2-8-3</inkml:trace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5:49.66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122 166 66,'-2'-17'37,"-6"-4"1,8 21-6,-9-16-15,9 16-9,0 0-1,0 0-1,-18 22-2,15 9-1,-3 5 0,4 12-1,0 4 0,5 9-1,0 3 1,1-3-1,-1-4 0,2-8-1,-4-8 0,2-11-1,-3-5 0,0-25-3,-3 21-2,-7-35-13,10 14-22,1-39 1,8 9-1,-9-12 2</inkml:trace>
  <inkml:trace contextRef="#ctx0" brushRef="#br0" timeOffset="312">11 88 49,'-9'-22'37,"7"6"-1,-1 3 0,3 13-14,15-21-15,6 16-1,-4-4-1,14 9-1,1-2-1,6 7 0,5 3-1,-1 8 0,1 5 0,-1 5-1,-10 6 0,-4 4-1,-15 1 0,-11 0 1,-15 1-1,-14-3 0,-11-3-2,-10-9 0,0 3-5,-14-17-23,18 3-9,-4-12-1,20 1-1</inkml:trace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5:58.4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148 64 75,'-7'-25'38,"7"25"0,-10-28 0,10 28-30,0 0-2,-13 28-1,-4-2-1,9 12 0,-7 6-2,0 5-1,-1 4 1,3-1-1,0-1 1,3-6-2,5-5-1,-2-10-1,10-2 0,-3-28-8,6 18-20,-6-18-11,13-21 2,-4-5-1</inkml:trace>
  <inkml:trace contextRef="#ctx0" brushRef="#br0" timeOffset="249">162 52 65,'0'-20'37,"-3"1"0,3 19-5,-2-13-19,11 26-5,-9-13-1,4 33-1,-1-2-2,6 8-1,0 3 0,5 15-1,0-3 0,-1 2 0,2-4 0,-1-4-2,-2-3 2,-2-10-3,-1-3 0,-8-19-5,13 11-15,-14-24-20,7-16 3,-6-8-4,7-12 1</inkml:trace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6:01.2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32 109 44,'-13'0'34,"13"0"3,-22 5-5,22-5-14,0 0-7,0 0-2,0 0-2,0 0-2,11-16-1,-11 16-2,24-25 1,-5 12-1,-3-3 0,6 2 0,-5-2-1,0 8 1,1 2-1,-5 7 0,-13-1 1,13 19-2,-13 0 1,0 6 0,-3 4-1,-2 5 1,1 1 0,4 1-1,-4-5 1,7 1-1,-3-6 0,1-5-2,3-4-1,-4-17-12,0 0-24,6-19-1,4 6-2,-5-15 1</inkml:trace>
  <inkml:trace contextRef="#ctx0" brushRef="#br0" timeOffset="499">323 71 62,'-26'8'36,"26"-8"0,-17 7 0,17-7-27,0 0-2,0 0-1,0 0-1,21 4-2,-21-4 0,29-10-1,-11 6 0,0-1 1,0-2-1,-2 3 0,-2 4-1,-14 0 0,13 13 1,-10 1-1,-3 5 0,-3 5 0,2 5-1,2 3 0,-5-1 1,4-1 0,0-1-1,0-8-2,1-1 0,-1-20-3,12 32-15,-12-32-20,10-16 0,-6-7-1,8-3 0</inkml:trace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6:02.50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217 47 79,'-6'-17'37,"6"17"0,-21-29-9,21 29-19,-33-5-3,14 17 0,-7 3-2,3 14 0,-3 7-1,4 14-1,4 7 0,5 5 0,6 5-1,7 3 0,1-2 0,8-2 0,4-6 1,0-9-1,4-5 0,0-8-1,3-4 0,-2-13-2,5 0-2,-6-18-7,17 7-25,-9-16-4,5 0 0,-7-13-1</inkml:trace>
  <inkml:trace contextRef="#ctx0" brushRef="#br0" timeOffset="297">378 331 54,'2'-30'38,"-6"1"0,4 29 0,-3-18-12,7 37-19,-5 6-2,2 19-1,-5 8-1,5 6 0,-5 2-1,1-2-2,-1-5 1,-4-14-4,7-3-1,-13-26-21,14-10-13,0 0-1,0 0-1,-9-42 1</inkml:trace>
  <inkml:trace contextRef="#ctx0" brushRef="#br0" timeOffset="515">318 283 52,'9'-19'37,"-1"-2"0,10 7-1,-7-15-13,18 15-18,-10-4 0,9 10-1,-2-3 0,0 8-2,-4 3 0,-1 14-1,-2 0 0,-6 12 0,-6 9-1,-7 0 0,-11 9-1,-5-2 0,-4 2 0,-5-11-2,1 2-4,-11-23-18,14 1-13,2-14 0,19 1-1,-7-21 2</inkml:trace>
  <inkml:trace contextRef="#ctx0" brushRef="#br0" timeOffset="905">726 243 74,'-13'-16'38,"13"16"-1,-18-2 1,18 20-30,-7 3-3,7 17 0,-4 4-2,-1 12 0,-3 2-1,1 3-1,-2-6 0,-1-7-1,-2-8 0,2-13-1,10-25 0,-18 7-1,12-24 0,3-14 1,3-10-1,3-8 1,4-8 0,3-3 1,3-1 1,1 6 0,1 8 0,5 10 1,-6 9 0,4 22 0,-2 16 0,-2 19-1,-1 14 0,3 13 0,-8 7 0,5 5 0,-4 1 0,0-8-1,-2-9 1,-3-9-4,5-6 0,-9-37-20,3 19-16,-3-19-1,20-20 0,-7-12 0</inkml:trace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6:03.959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104 315 86,'-8'-17'37,"8"17"0,-12 7-7,6 13-25,-9 3-1,4 14 0,-5 0-2,3 8 0,0 3-1,4 1 0,9-2 0,5-7-1,9-6 1,8-7-1,7-9 0,2-11 0,4-8 1,-2-15-1,-7-12-1,-4-10 1,-14-9 0,-9-4-1,-11-6 1,-9 5-1,-5 6 1,-5 8 0,3 9 0,3 14 0,5 14 1,20 1 0,-12 29 0,21 3 0,7 7-1,5 7 2,5 8-2,6 3 2,-2-2-2,-1 1 1,-3-5 1,-3-7-2,-3-4 1,-7-12-3,0-2-1,-13-26-11,15 11-24,-15-11-1,16-23-1,-12-4 0</inkml:trace>
  <inkml:trace contextRef="#ctx0" brushRef="#br0" timeOffset="546">473 154 77,'6'-20'38,"11"24"-1,-4-1 0,20 16-30,-7 0-1,9 13-1,-5 3-2,0 7-1,-7 2 0,-6 9-1,-5-1 0,-9 4 0,-7 5 0,-7-4 0,-3-1-1,-8 1 1,1-2 0,-5-7-4,0 1 0,-13-23-18,13 5-18,-11-18 0,6-4 0,-8-17-1</inkml:trace>
  <inkml:trace contextRef="#ctx0" brushRef="#br0" timeOffset="1123">864 41 71,'14'-13'37,"-4"-1"0,7 9-1,1-4-25,10 20-3,-9 0-2,10 21-2,-6 3-1,4 16 0,-6 8-2,0 9 1,-11 8-1,-2 3 0,-7 5 0,-10-2-1,-5-1 2,-12-6-3,-6-8 1,-11-10-5,-3 1-10,-20-29-25,2-6 2,-9-16-2,-1-10-2</inkml:trace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6:09.981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186 62 79,'0'0'37,"0"0"1,-5-21-10,19 27-18,-14-6-3,2 25-1,-6-2-1,7 12 0,-6 5-2,3 6-1,0 3 0,0 1-1,-3-1 0,0-6 0,2-4 0,-2-6-2,4-8 0,-5-6-2,4 2-2,0-21-20,0 0-15,0 0 1,9-24-2,-5 3 1</inkml:trace>
  <inkml:trace contextRef="#ctx0" brushRef="#br0" timeOffset="328">31 72 50,'-13'-6'35,"13"6"-1,-15-7-4,12-12-6,3 19-18,16-11 0,2 7-2,1-5-1,7 5 0,0-5-1,7 6 1,0 0-1,11 9 0,-5-2 0,6 12 0,-3 7 0,-3 14-1,-7 4 0,-6 11 0,-7 4-1,-11 4 1,-9 1-1,-12-1 0,-9-3 1,-7-14-1,-8-9 1,-7-8-1,4-9 0,-2-7-1,2-4-1,6-9-3,12 12-12,0-22-23,22 13 2,-9-27-2,17 14 2</inkml:trace>
  <inkml:trace contextRef="#ctx0" brushRef="#br0" timeOffset="749">496 433 66,'16'-3'36,"8"3"0,-3-9 0,14 4-27,-15-13-2,6 5 0,-7-8-1,1 1-2,-10-6 0,-5 6-2,-8-1 0,-6 8 0,-7 7-1,-4 6-1,-5 12 0,-2 5 1,-1 11-1,8 7 1,2 3-1,7 5 0,8-1 1,9-2-1,7-3 0,6-8 0,5-2-1,2-12-2,5-2-2,-11-23-12,13 2-22,-11-15 0,4 0-1,-9-9 1</inkml:trace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6:12.91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93 110 50,'-6'-17'37,"6"17"-1,-12-23 0,12 23-16,0 0-12,-7 23-1,0 1-2,5 20 0,-4 3-3,2 11 1,1 7-2,-1 5 1,1-5-2,-2-7 1,3-6 0,-6-14-4,5-8-1,-11-24-12,14-6-22,-11-19 0,11-7-1,-4-17 1</inkml:trace>
  <inkml:trace contextRef="#ctx0" brushRef="#br0" timeOffset="234">5 103 62,'3'-13'35,"3"27"0,-2 4 0,14 12-27,-8-4-2,11 10 0,-5-1-3,3 0 0,-3-8-2,-2-8 0,0-5-1,-14-14 0,17-5 0,-8-16-1,-5-9 0,5-9 0,4-4 2,0-1-1,1-5 1,2 8 1,-3 7 1,3 8-1,-4 14 1,-12 12-1,16 19 1,-11 13-1,-3 10 0,-2 11 0,-3 8-1,3 7 1,-3 1-1,-1-1 1,4-8-2,-3-10 0,1-6-1,-1-12-1,5-5-1,-2-27-11,0 0-24,0 0-2,26-19 2,-16-5-3</inkml:trace>
  <inkml:trace contextRef="#ctx0" brushRef="#br0" timeOffset="671">431 318 76,'0'0'37,"-11"13"-3,8 19-6,-1-6-21,4 12-4,-4 1 0,4 6 0,0-2 0,6-4-2,1-4 1,6-9-2,5-10 2,-1-9-1,2-8-1,2-9 1,-2-11-1,-3-5 1,-3-7-2,-4-6 3,-5 0-3,-4-2 2,-4 2 0,-10 6-1,-5 10 0,-5 8 0,-7 10-3,-6 5-5,12 11-29,-7-3 0,7 6-1,8-5 0</inkml:trace>
  <inkml:trace contextRef="#ctx0" brushRef="#br0" timeOffset="1107">703 398 63,'-18'-16'36,"18"16"-1,-9 13 2,25 9-28,-19-2-2,15 13-2,-10 1-1,6 9-1,-3-5 0,3-4-2,-3-6 2,-1-5-2,-4-23-1,0 0 1,0 0-1,-13-26 0,9-4-1,-1-4 1,5-6-1,5-4 1,3 4 0,4 2 0,4 6-1,2 6-1,5 13-4,-11-3-20,11 15-11,-2 1 0,5 9-1,-7-2 0</inkml:trace>
  <inkml:trace contextRef="#ctx0" brushRef="#br0" timeOffset="1419">1007 392 72,'0'0'36,"0"0"0,-14-1 0,1 8-31,2 15-1,-10 2-2,4 7-1,-5 6-1,4 1-2,5 0 1,3-7-1,7-3 1,7-12-1,-4-16-1,27 3 2,-7-16 1,2-9 1,-3-8-1,1-2 2,-5-2-1,1 6 2,-7-1 1,3 10 0,-8 6 0,-4 13-1,10 16 1,-3 10-1,-2 7 2,1 13-3,-5 6 2,4 12-2,-5 0 1,-2-1-2,-1-2 1,-6-4-1,1-10-1,-3-6 0,0-11-2,-5-12 0,1-11-3,-7-19-4,22 12-19,-26-42-12,17 6 1,-3-15-1,11-2 1</inkml:trace>
  <inkml:trace contextRef="#ctx0" brushRef="#br0" timeOffset="1965">1289 365 91,'-8'-13'37,"-8"0"-1,16 13-9,-22 5-22,6 8-1,-7 8-1,5 12-1,-1 5-1,8 1 0,2 3-2,5-5 0,9-3 0,1-11-1,7-7 1,1-15-1,5-10 1,-3-11 0,3-6 0,-3-7 1,-2-9 1,1 1 0,-5 2 1,2 6 0,-5 6 0,2 13 0,-9 14 1,0 0-1,13 29-1,-8 8 1,0 7-2,-2 4 0,3 9-2,-6-13-6,15 9-21,-12-26-10,7-8 2,-10-19-4</inkml:trace>
  <inkml:trace contextRef="#ctx0" brushRef="#br0" timeOffset="2324">1429 384 82,'0'0'36,"18"31"-1,-17-7-9,9 13-22,-10 1-1,2 1-1,-5-6-1,0-7-1,-3-8 0,6-18-1,0 0 0,-15-24 0,15 0 0,5-7 0,2-3 2,6 0 0,2-2 0,7 6 2,-3 5 0,6 9 0,-6 5 1,4 11-1,-5 7 0,2 15-1,-7 9 0,0 9 0,-7 3 0,-3 3-1,-3-1 1,-6-4-4,-1-4 0,-9-19-10,16-4-24,0-14-3,-7-19 0,7-7-2</inkml:trace>
  <inkml:trace contextRef="#ctx0" brushRef="#br0" timeOffset="2761">1833 81 72,'0'0'38,"-3"13"-1,-3 6 0,10 4-29,-8 9-6,-3 3-2,2 7-6,-14-9-30,16-3 1,-1-12-3,4-18 1</inkml:trace>
  <inkml:trace contextRef="#ctx0" brushRef="#br0" timeOffset="3104">1954 424 70,'0'0'35,"13"7"1,-13-7-1,-15 15-29,-2-9-2,-1 5-1,-4-1-1,9 6 0,0 2-1,10 2 0,11 1 0,6 3 0,7-1 2,-2 3-3,-3 0 2,-8-2-1,-6-3 0,-12-4-1,-8-2-1,-10-7-5,6 11-16,-10-22-14,7-1-1,1-9-2,5-3 2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3:36.78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52 71 74,'-3'-29'37,"3"29"-2,-4-23 2,4 23-26,-2-16-2,2 16-2,0 0-1,-7 19-2,1 5-1,5 15 0,-4 11 0,5 10-2,-2 13 1,2 5-1,0 1 0,4-5-1,-4-9 0,4-11 0,-4-14-1,0-9 1,3-14-2,-3-17-1,0 0-2,-4-23-15,5 6-19,-1-20 0,9 3 0,-6-13-2</inkml:trace>
  <inkml:trace contextRef="#ctx0" brushRef="#br0" timeOffset="359">10 32 62,'0'0'35,"9"-13"-1,4 11 0,-13 2-23,30-8-3,-14 0-1,13 10-1,-4-4-2,8 8 0,-4 0-2,6 11 1,-6 4-1,-1 9-1,-11 5 0,-11 4 0,-11 3-1,-11-2 0,-11-2 1,-9-8-1,-6-5-1,-3-11-2,7 2-4,-7-20-26,16 5-3,3-11-2,26 10 1</inkml:trace>
  <inkml:trace contextRef="#ctx0" brushRef="#br0" timeOffset="843">438 632 91,'0'0'38,"0"0"-1,-12 23 0,3 2-31,-4-2-2,0 9 0,-5-3-3,-3 3-1,7-2-3,-7-12-4,20 3-30,1-21-2,0 0 1,0 0-1</inkml:trace>
  <inkml:trace contextRef="#ctx0" brushRef="#br0" timeOffset="1139">809 56 64,'0'0'37,"-22"11"-1,14 13 1,-10 1-20,14 21-11,-11 0-1,8 14-3,-5 2 1,12 3-2,2-6-1,8-9 0,6-9 1,6-9-2,7-13 1,6-7 1,2-20-1,4-6 1,-6-14 0,-6-9 0,-8-14-1,-9-4 2,-13-8-2,-11 2 1,-10 6 0,-10 6-1,-4 10 0,-2 15 1,2 17-1,6 20 1,6 12-1,13 14 1,7 9 0,6 11-1,11 6 1,6 4-1,6 1 1,1-2-1,-1-6 1,-3-5-1,-2-5 0,-4-16-1,-2-3-3,-9-20-7,11 3-26,-16-16-2,13-9-1,-9-12 0</inkml:trace>
  <inkml:trace contextRef="#ctx0" brushRef="#br0" timeOffset="5570">1340 628 70,'0'0'38,"0"0"0,0 0 0,-10 14-20,11 15-12,-10-1-2,2 8 1,-6-1-3,-3 4 0,-1-7-2,-4-6-2,7-3-4,-11-16-30,25-7-3,-4-13 0,17-6-2</inkml:trace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6:17.92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42 51 65,'3'-13'37,"-8"-4"0,5 17 0,-4-22-27,4 22-3,0 0-1,0 0-1,0 0-1,9 15-2,-9 0 1,0 9-2,-2 4 1,1 6 0,-2 5-1,0 1 0,0 2-1,0 1 1,-3-5-1,3 1 1,-1-3-1,1-4 1,-1-5-1,0-2 0,4-2 1,-5-4-1,5-3 2,0-16-2,-1 18 2,1-18-2,0 0 2,6 13-2,-6-13 2,15 6-2,-15-6 1,28 3-1,-11 1 0,4 2 0,-3-2 0,3-1-1,-4 2-2,-17-5-2,26 8-7,-33-22-24,7 14-5,3-29 0,-2 13 0</inkml:trace>
  <inkml:trace contextRef="#ctx0" brushRef="#br0" timeOffset="577">299 301 44,'-6'-17'34,"6"17"2,0 0-1,0 0-10,-1-16-17,1 16-2,0 0-1,-19 1-2,6 6-1,-1 6-1,-5 3 0,2 9 0,1-1-1,3 7 0,4-1-1,5-1 0,5-4 0,5-5-1,3-4 1,4-12 0,4-1 0,-1-13 1,-2-6-1,4-4 2,-4-8 0,1 1 0,-7-2 1,2 3 0,-7 1 1,3 11-1,-4-2 1,-2 16-1,0 0 1,4 25-2,-3-1 1,2 8-1,0 1 0,0 3-2,3 5 0,-3-10-3,7 6-6,-15-24-26,23-3-2,-18-10-1,26-13 0</inkml:trace>
  <inkml:trace contextRef="#ctx0" brushRef="#br0" timeOffset="1076">503 242 59,'0'0'34,"0"0"-1,-8 20-4,8-20-20,0 0-1,0 0-1,1 16-2,-1-16-1,2 17 0,-7-1-2,5 4 1,-3 1-1,2 9 0,-1-1 0,1 1-1,1-1 1,0 0 0,3-6 0,3-1-1,-1-8 1,-5-14-2,25 6 1,-12-12-1,3-5-1,0-4 2,-2-5-2,1-3 1,-4 3-2,0 2 2,-4 2-1,-7 16 1,0 0 0,0 0-1,11 15 1,-9 2 0,4 3 1,-2-1 0,2-2-1,-6-17 1,17 18-1,-17-18 0,22-12 1,-11-4-1,1-7-1,-5-6 1,2-7-1,-3-3 0,-1-1-1,-8-8-3,3 16-14,-13-18-20,2 4 1,-4-1-2,1 0 1</inkml:trace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6:29.03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309 294 68,'0'0'36,"15"7"1,-15-7 0,0 0-25,3 23-4,-24-20-2,0 4-2,-11-4-1,-5 0 0,-5-4-2,2-1 0,0-2 0,7 1 0,4-3-1,10 3 0,6 2 0,13 1 0,0 0 0,0 0 0,16 8 1,-16-8-1,19 9 0,-19-9 1,14 22 0,-11-3 1,-4 4-1,1 6 1,-3 4-1,3 8 1,0-1-1,-2 4 0,1-2 0,1-3-1,-1-4 1,-1-5-1,1-4 1,-1-7-1,1-4-1,1-15 1,-2 14-2,2-14-1,0 0-4,-3-28-14,3 28-19,13-33 0,0 16 0,-4-6 1</inkml:trace>
  <inkml:trace contextRef="#ctx0" brushRef="#br0" timeOffset="437">267 544 63,'0'0'37,"-14"-5"-1,-1 12 0,-11-12-16,6 17-17,-9-6 0,-6-2-5,9 9-20,-8-19-14,11-1 0,3-9-1,9 0 0</inkml:trace>
  <inkml:trace contextRef="#ctx0" brushRef="#br0" timeOffset="859">474 14 75,'0'0'38,"0"0"-1,-2 26 2,-15-6-30,17 14-2,-9 1-2,9 4-2,-4 1-1,-1-4-3,7 4-5,-12-22-27,18 0-5,-8-18 0,22 3-2</inkml:trace>
  <inkml:trace contextRef="#ctx0" brushRef="#br0" timeOffset="1046">593 85 86,'0'15'38,"-8"-2"-1,13 17-5,-12-10-25,5 12-2,-7-9-1,5 1-3,0 2-3,-9-16-13,13 3-23,0-13 1,0 0-2,13-20 2</inkml:trace>
  <inkml:trace contextRef="#ctx0" brushRef="#br0" timeOffset="1217">686 0 56,'0'0'36,"0"0"2,0 0-1,0 29-12,-13-8-17,11 14-2,-7-3 0,7 4-2,-7-3-2,6-1-2,1-1-3,2-31-17,-4 23-19,4-23 1,0 0-2,18-13 1</inkml:trace>
  <inkml:trace contextRef="#ctx0" brushRef="#br0" timeOffset="1717">973 444 69,'0'0'40,"-8"-14"-1,8 14 0,0 0-17,-13 7-18,13-7-2,-21 18-3,13-3-6,-16-6-30,24-9-2,-17 16 1,13 0-2</inkml:trace>
  <inkml:trace contextRef="#ctx0" brushRef="#br0" timeOffset="1919">943 692 66,'0'0'39,"0"0"0,-22 6 0,13 11-15,-11-12-20,20-5-3,-23 16-6,-3-14-31,26-2-2,0 0 0,0 0-2</inkml:trace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6:32.0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152 109 61,'2'-15'39,"-7"-7"-1,5 22 1,-13-29-15,13 29-17,0 0 0,-9 31-2,4-2-1,2 13-1,0 8 0,1 10-1,2 3-1,0 3 0,0-5 0,-1-4-1,-2-10 0,-1-12-1,-1-8-1,5-27-1,-19 14-4,-1-40-15,16 4-19,-6-17 1,8-1-1,-1-8 1</inkml:trace>
  <inkml:trace contextRef="#ctx0" brushRef="#br0" timeOffset="312">0-1 62,'17'-3'36,"1"6"-1,-1-3 0,13 6-27,-2-8-2,11 11 0,-4-4 0,7 5-2,-6 0 0,2 5-1,-9 4 0,-1 1 0,-11 7-2,-7 2 0,-14 3 0,-8 0-1,-12-1 0,-10-3-1,-2-5-1,-12-10-3,10 9-15,-5-23-18,14-1 0,1-9-1,15-1 1</inkml:trace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6:33.447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140 45 49,'3'-17'37,"-3"17"0,1-26 1,-1 26-11,0 0-18,-14 0-2,-4 14 0,5 17-2,-8 5-1,7 19 0,-2 4-1,4 7-1,1 2-1,3-6-1,2-6 0,0-15-2,5-12-2,1-29-1,0 0-4,-6-20-4,22 1-5,-17-34-1,21 13 5,-12-24 3,11 9 6,-3-6 3,2 1 5,6 17 6,-17-8 6,15 26 1,-22-6-3,18 26-2,-18 5-4,5 16-1,-5 9-1,4 14-1,-4 3-1,9 13 0,-3 1-1,6 3 0,-2-5-2,-1-7 0,-2-5-2,-2-20-3,8 3-18,-13-25-17,6-27 0,-3-10-1,10-8 0</inkml:trace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6:34.976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196 31 76,'-9'-18'38,"9"18"0,-30-21-2,30 21-29,-29 18 0,10 3-2,-6 2 0,6 10-1,-2 3-1,5 10 0,1 1 0,5 2-1,6-1-1,4 5 1,3-4-2,2 2 1,7-4 0,3-1-1,-2-2 1,8-7-1,-2-2-1,1-9-1,-2-4-2,-4-16-4,14 8-21,-14-22-12,11 2 1,-11-8-2</inkml:trace>
  <inkml:trace contextRef="#ctx0" brushRef="#br0" timeOffset="889">328 135 78,'0'0'38,"-2"-22"1,2 22-1,0 0-29,2 32-2,-8-4-2,6 19 0,-3 2-2,0 10-1,0 0-1,2-2 0,-1-6-1,-2-9-2,1-7-2,3-35-5,0 25-27,0-25-4,0-28 0,0-3 0</inkml:trace>
  <inkml:trace contextRef="#ctx0" brushRef="#br0" timeOffset="1123">281 153 58,'13'-11'36,"0"0"1,8 9-2,3-7-15,7 12-13,-8-3-2,4 11-1,-6 0-1,-4 6-1,-8 2 0,-8 7-1,-8 2-1,-9 3 1,-7-3-2,-9-3-1,3 3-5,-16-18-22,19 1-9,1-13 1,25 2-2</inkml:trace>
  <inkml:trace contextRef="#ctx0" brushRef="#br0" timeOffset="1435">694 187 60,'0'0'39,"0"0"-1,0 0 2,-12 38-16,-2-16-18,7 18-1,-6 1-1,4 10-2,-3 1 0,1 1-3,1-6-1,-2-12-2,9-1-4,-11-30-5,21 10-13,-13-32-11,12 2 2,-7-30 12,21 11 9,-11-20 7,8 0 8,5 9 7,-12-13 13,13 18 14,-10 0-1,10 22-11,-20-8-7,14 29-6,-17-2-3,16 30-2,-10 3-1,4 12-1,-2 7-1,2 10 1,-2-2-2,3-4-1,-3-5-2,-5-11-2,7 0-9,-10-40-26,7 13 0,-2-31-1,8-1-1</inkml:trace>
  <inkml:trace contextRef="#ctx0" brushRef="#br0" timeOffset="1981">1163 231 60,'-17'-12'37,"1"8"1,16 4 0,-27 8-11,18 16-22,-9 5-1,5 15-1,2 5-1,2 10 0,3 1-2,8-1 1,4-5-1,10-8 0,4-11-1,6-14 1,4-12 0,4-17-1,2-12 1,-3-13 0,-2-14 0,-10-12 0,-6-5 0,-11-2 0,-8 1 1,-14 3-1,-3 9 0,-10 10 0,-3 14 0,0 14 0,2 15 0,6 11 1,5 8-1,9 10 0,6 8 0,10 6 1,10 5-1,4 8 1,4-4 0,1 0 0,2 1-1,2-4 1,2-5 0,-1-4-1,-1-6 1,-2-8-1,0-5-1,-6-5-1,-1 0-2,-18-16-5,26 10-20,-26-10-11,6-19 1,-9-1-1</inkml:trace>
  <inkml:trace contextRef="#ctx0" brushRef="#br0" timeOffset="2683">1588 60 65,'27'-18'38,"-11"13"0,10 15-1,-2-13-22,6 24-6,-11-2-1,5 17-2,-8 6-1,-1 12-1,-6 6-1,-2 9-1,-6 4-1,-5-1 0,-8-3-1,-9-5-2,-7-5-2,-15-25-8,1 0-27,-16-22-2,-5-9 0,-8-18-1</inkml:trace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6:59.22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280 281 85,'13'-19'37,"-13"19"0,-10-13 1,10 13-32,-35 0-2,5 4 0,-9 1-2,1 4 0,-3-1-1,8-1-1,2 1 1,10-4-1,6 0 0,15-4 1,0 0-1,0 0 1,0 0 0,19-7 0,-19 7 0,13 3 0,-13-3 0,4 26 0,-1-4 0,-3 7 1,-3 6-1,2 4 0,1 3 0,3 4 0,-5-1 0,2-3-1,0 2 1,0-5-1,2-4 0,-1-3 0,1-5 0,-2-8-1,3 0 0,-3-19-2,5 17-3,-5-17-14,3-17-20,0-2 0,12 3-1,-7-14 2</inkml:trace>
  <inkml:trace contextRef="#ctx0" brushRef="#br0" timeOffset="406">200 552 85,'0'0'36,"-20"-16"-1,5 24 1,-6-7-32,-5 3-3,0 2-3,-5-13-14,8 7-19,5-7-1,18 7 0,-5-25-1</inkml:trace>
  <inkml:trace contextRef="#ctx0" brushRef="#br0" timeOffset="702">456 27 85,'0'0'38,"0"0"-1,-31 16 1,28 13-31,-7-3-2,3 8-1,-2-2-3,0-1-2,5 4-5,4-35-23,-4 26-9,4-26 0,21-10-1</inkml:trace>
  <inkml:trace contextRef="#ctx0" brushRef="#br0" timeOffset="889">531 45 90,'0'0'37,"0"0"1,7 40-7,-11-27-22,4 15-4,-12-2-1,4 4-2,-1-1-3,-1-10-4,16 13-23,-6-32-10,0 0 0,17 0-1</inkml:trace>
  <inkml:trace contextRef="#ctx0" brushRef="#br0" timeOffset="1077">680 0 85,'21'7'38,"-24"6"0,7 20 0,-11-7-31,8 16-3,-9 1-1,3-3-3,1 7-8,-14-20-29,23-4-1,-5-23 0,13 6-2</inkml:trace>
  <inkml:trace contextRef="#ctx0" brushRef="#br0" timeOffset="7692">1537 535 53,'0'0'35,"16"-5"0,-16 5 0,0 0-18,19-8-6,-19 8-3,-13-5-3,-7 1 0,-3 4-2,-11-4 0,-3 2 0,-10-4-1,1 2 0,-3-2-1,2 3 0,5-1 0,4 3 0,6-4-1,9 8 0,7-1 0,16-2-1,-17 5-1,17-5-1,0 0-3,0 0-6,13 3-26,-13-3 0,17 0-1,-17 0 2</inkml:trace>
  <inkml:trace contextRef="#ctx0" brushRef="#br0" timeOffset="8097">1490 622 61,'14'9'35,"-14"-9"-1,20 10 1,-20-10-23,0 0-3,0 0-1,-14 17-3,-11-15 0,2 2-2,-12-4 0,-4 0-1,-4-3 0,-1-1 0,1 1-1,3-3-1,6 2-1,-1-2-1,12 6-5,-8-15-21,31 15-10,0 0 0,0 0-1</inkml:trace>
  <inkml:trace contextRef="#ctx0" brushRef="#br0" timeOffset="8581">1240 342 75,'15'-15'36,"-15"15"-1,0 0-2,7 19-24,-22-9-3,1 14-1,-9-4-1,0 7-1,-11-2-1,4 1 0,-1-1 0,4-5-1,2 1 0,8-6-1,2-1 1,15-14-1,-11 17 0,11-17 0,0 0 1,13 13-1,-13-13 0,16 7 0,-16-7 0,23 13 0,-10-3 1,0 5-2,4 2 2,5 4-2,0 2 2,2 0-2,-2-3 2,-3-1-3,-2-1 0,-4-13-3,8 11-12,-21-16-20,13-14-2,-9-8 1,6 0 0</inkml:trace>
  <inkml:trace contextRef="#ctx0" brushRef="#br0" timeOffset="9065">1513 358 43,'0'0'33,"-5"13"1,5-13-1,0 0-11,34 20-11,-21-18-3,17 12-1,-6-4-1,9 9-1,-6-4-1,2 6 0,-11 0 0,-7 3-2,-8 3 0,-11 0-2,-8 2 2,-12 3-2,-5-2 0,-5-1-2,0 0-1,-4-10-7,19 5-28,-10-13 1,11 1-3,0-14 0</inkml:trace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7:10.298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334 13 80,'0'0'37,"-15"-14"-2,-7 22-5,-16-16-23,7 9-2,-12-4 0,4 9-2,-3 0 0,8 0-1,6 0 0,6 1-1,9-4 1,13-3-1,0 0 1,0 0 0,0 0-1,18 10 1,-18-10-1,0 0 1,14 4-1,-14-4 0,3 24 0,-3-4 1,0 5-1,0 5 0,-1 7-1,2 1 1,-1 1 0,2 0-1,-2-1 0,1 2-1,-2-5 1,1-2 0,0-1 0,-2-4-1,1-3 1,-1-5 0,-1-2-1,3-18-1,-3 14-2,3-14-8,0 0-28,13-30 0,6 13 1,0-9-2</inkml:trace>
  <inkml:trace contextRef="#ctx0" brushRef="#br0" timeOffset="406">323 343 67,'0'0'37,"0"0"0,-23-11 0,-3 22-19,-11-10-14,-5 3-4,-4 7-11,-6-13-26,12 2 2,5-7-4,12-8 1</inkml:trace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7:13.590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161 453 74,'-5'-24'36,"5"24"0,-4-28 1,4 28-27,0 0-2,-16-7-2,-1 13-2,-1 10-1,-3 4 0,-1 9-2,-1 7 1,7 5-2,3 1 0,6 0-1,11-4 0,5-5-1,7-4 1,2-10 0,3-9 0,0-14 0,2-3 0,-2-13 1,-8-10 0,0-4 1,-5-4 0,0-1 0,-4 1 1,-3 7 0,-1 4-1,0 11 1,0 16-1,0 0 1,0 20-1,5 11-1,2 2 1,2 8-1,1 2 0,1 2-3,5-4 0,-4-12-5,11 9-17,-23-38-14,29 16-1,-17-29 1,2-3-1</inkml:trace>
  <inkml:trace contextRef="#ctx0" brushRef="#br0" timeOffset="406">323 494 87,'0'0'34,"-6"16"3,3 0-7,12 16-26,-6-2-1,1 5-1,-4-6-1,0-4-2,-3-8 1,3-17-3,-13 0 1,4-20 1,1-2 0,3-11 0,5-5 1,5-2 2,3-3 0,5 10 1,3 0 1,6 11-1,-2 6 1,5 17 0,-8 7-1,3 13 0,-5 8-1,-4 12-1,-5 3 0,-1 2-1,-2-1 0,-8-7-3,2 0-1,-10-24-13,13 8-23,0-22 2,0 0-2,-1-17 1</inkml:trace>
  <inkml:trace contextRef="#ctx0" brushRef="#br0" timeOffset="827">693 481 51,'7'-15'35,"-7"15"2,2-14-2,-2 14-8,0 0-19,0 0-3,-28 3 0,18 10-2,-6 4 0,2 7-3,-1 8 1,5 2-3,2 6 1,3-4-3,10-1 1,-1-8-1,7-2 2,0-12-1,6-7 1,3-12 1,-2-13 1,0-5 4,-3-14-2,-1-10 2,-6-15-1,-1-9 1,-7-17-1,0 5 1,-6 0 0,3 10-1,-3 5 0,3 17-1,-1 16 1,4 36 0,0 0-1,-10 42-1,8 9 0,1 13 0,1 10 0,3 9 0,0-4 0,3 3-2,1-8 1,2-15-3,2-6 1,-4-16-5,12 0-10,-19-37-23,20 14-2,-9-33 2,3-7-1</inkml:trace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7:15.1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34 427 87,'0'0'39,"0"0"-1,-13 1 2,13-1-31,-1 40-3,-2-9-2,4 12-2,-1 3-1,-1-4-3,2-1-1,-5-16-7,13 1-25,-9-26-5,-3-15 2,-2-18-2</inkml:trace>
  <inkml:trace contextRef="#ctx0" brushRef="#br0" timeOffset="171">0 177 61,'4'-64'37,"-7"10"-1,10 20 1,-7 8-14,0 26-19,15 7-7,-21 7-32,10 5 0,2 2-1,6 9-3</inkml:trace>
  <inkml:trace contextRef="#ctx0" brushRef="#br0" timeOffset="374">286 415 89,'0'0'37,"-20"34"1,1-17-1,7 4-31,-6 1-3,3 4 0,5-3-1,10 10-2,4-7 1,8 2-1,1-5 1,0 0-2,-3-1 2,-3-4-2,-11-4 1,-9-3 0,-4-3-1,-8-5-2,5 7-4,-14-11-27,34 1-5,-23-12 1,23 12-2</inkml:trace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7:15.86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16 364 99,'0'0'39,"-15"-4"1,19 22-2,-4 4-33,5 17-2,-5 2 0,0 5-3,1 1-1,-2-6-4,5 9-11,-5-28-23,9-8 0,-8-14 0,20-20-2</inkml:trace>
  <inkml:trace contextRef="#ctx0" brushRef="#br0" timeOffset="172">148 375 87,'9'15'37,"-8"2"-1,6 29-1,-7-9-28,4 11-4,-8-5-1,-3-3-2,1-7-1,-4-13-2,2-6 1,8-14 0,-16-29-2,13 0 3,7-4-1,5-8 2,4-2 0,7 4 2,-1-2 1,6 14 0,-4 3 1,5 18-1,-5 2 1,5 17 0,-9 8-1,1 10 0,-10 11 0,1 2-3,-3 2 0,-8-6-3,-2 5-5,-13-22-29,8-3-3,-4-26 1,9-9-2</inkml:trace>
  <inkml:trace contextRef="#ctx0" brushRef="#br0" timeOffset="531">126 34 113,'-14'-21'39,"14"21"1,-16-30-13,16 30-26,0 0-6,0 0-32,-4 17-2,4-17-1,21 0-1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3:42.95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313 13 74,'0'0'37,"0"0"-1,-15-16-2,2 20-21,-16-5-6,3 12-2,-13-4-1,0 8-1,0-3-2,2 1-2,7 1-1,4-6-1,26-8-2,-20 2 0,20-2 0,21-14 1,1 2 1,-2-1 2,2 0 2,-3 3 2,-3 1 2,-2 16 0,-14-7 1,9 38-1,-10-7 0,-2 11-1,-3 3-1,3 9 1,-6-3-1,5 5-1,0-5 0,-1 0-1,2-10 1,3-2-2,0-7 0,0-4-2,3-6 1,-3-22-2,3 14-1,-10-27-9,7 13-26,10-31-1,-1 17 1,-6-12-1</inkml:trace>
  <inkml:trace contextRef="#ctx0" brushRef="#br0" timeOffset="562">484 565 89,'0'0'39,"16"32"-1,-21-12 2,5 11-33,-11-2-2,1 6-2,-12-3-1,2 0-2,1 1-8,-7-17-29,13 0-3,-3-13 1,16-3-2</inkml:trace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7:16.97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134 44 92,'-9'-15'37,"9"15"1,-18 15-7,17 25-22,-9 4-3,7 23 0,-7-1-2,4 15-2,-3-3 0,2-4-2,-2-9 1,-1-15-3,-1-10-1,-2-19-5,13 1-10,-13-37-20,13-7-1,-9-25 0,13-2 0</inkml:trace>
  <inkml:trace contextRef="#ctx0" brushRef="#br0" timeOffset="203">41 72 83,'9'-32'38,"8"29"-2,-4 10 2,16 33-28,-15 4-4,8 21-2,-6 6-1,4 10-1,-2-3 0,-2-5-3,0-8-1,-8-18-6,14 0-23,-9-28-8,7-13 1,-7-22-1</inkml:trace>
  <inkml:trace contextRef="#ctx0" brushRef="#br0" timeOffset="406">390 18 87,'-3'-14'38,"3"14"0,-15 28 2,-5 12-30,14 21-4,-8 2-2,4 15 0,-2-2-2,2 2-1,1-6 0,5-13-1,3-9-1,-2-14-3,6-7-1,-3-29-27,0 0-7,10-17 0,6-9-2</inkml:trace>
  <inkml:trace contextRef="#ctx0" brushRef="#br0" timeOffset="718">574 72 74,'0'0'39,"-18"12"0,14 19 0,-9-5-18,22 26-15,-22 3-2,3 8-1,-6 4-1,3-1-3,0-4 0,-3-16-3,11-2-5,-14-29-30,19-15 1,0 0-1,8-18 0</inkml:trace>
  <inkml:trace contextRef="#ctx0" brushRef="#br0" timeOffset="905">569 116 85,'6'-25'36,"7"30"2,-10 14 0,20 27-29,-17 4-2,9 16-2,-5 7-2,4 8-2,-2-3 0,-1-13-2,1-9-2,-9-26-9,13-5-25,-16-25-3,17-17 3,-11-21-3</inkml:trace>
  <inkml:trace contextRef="#ctx0" brushRef="#br0" timeOffset="1092">798 4 95,'-3'-19'38,"3"19"1,-8 33-2,12 20-30,-8 10-2,4 17-1,-6 4-2,0 9-1,-1-2 0,1-14-4,0-7 0,-5-34-12,12-2-23,-1-34-1,6 14-1,3-34 0</inkml:trace>
  <inkml:trace contextRef="#ctx0" brushRef="#br0" timeOffset="1529">1269 47 95,'0'0'36,"-13"-10"-1,-5 23-8,-12-13-22,-2 13-2,-10-4-1,3 4 0,0-2-1,9 2-1,9-6 0,21-7 2,0 0-1,3 15 1,-3-15 1,26 2-1,-13 1 0,-13-3 0,15 20 1,-15-1-2,-6 5 1,-1 9-1,-2 5 0,0 8 0,4 1 1,0 3-1,5-6 0,2 5-1,1-6 2,-2-3-2,2-5 0,-3-7-1,0-4 0,1-9-3,-1 1-2,-8-31-18,8 15-15,8-27 0,7 7-1,-1-13 1</inkml:trace>
  <inkml:trace contextRef="#ctx0" brushRef="#br0" timeOffset="1888">1238 375 83,'0'0'35,"0"0"0,-34-2-2,9 13-28,-15 0-5,-17-2-31,5 0-2,3-7-2,1-7-1</inkml:trace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7:40.00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292 288 34,'-14'4'31,"14"-4"3,0 0-1,-16-9-15,16 9-7,0 0 0,0 0-3,0 0-2,0 0-2,0 0 0,0 0-1,0-18 0,0 18 0,12-15-2,-12 15 1,17-16-1,-17 16 0,22-17 0,-22 17 0,23-10 0,-23 10 0,21-5 0,-21 5 0,21 6-1,-21-6 1,13 16 0,-8-3-1,-2 3 1,-1 6-1,-4 1 1,-1 3 0,-2 3-1,0 1 1,-6 7-1,2-4 1,-1 2-1,-2-2 0,2-1 1,-1-2-1,2 1 0,0-7 0,4 0 0,0-3 1,0-2-2,2-3 2,-2-2-1,5-14 0,-4 22 0,4-22 0,-4 12 0,4-12 0,0 0 0,0 0 1,-2 14-1,2-14 0,0 0 1,0 0-1,13 8 0,-13-8 0,13-2 0,-13 2 1,22 0-1,-8 0 0,2 0 0,4 0 0,-1 2 0,3 0-1,-1 1 1,-2-1-2,-4 1 0,-15-3-2,21 1-6,-31-18-17,10 17-13,-4-22 0,4 22-1,-13-32 1</inkml:trace>
  <inkml:trace contextRef="#ctx0" brushRef="#br0" timeOffset="812">323 94 59,'-6'-16'35,"6"16"-1,-6-25 1,6 25-22,-3-13-5,3 13-1,-13-1-1,13 1-2,-26 11 0,9 2-2,-5 0 2,-4 8-2,-2 3 0,0 4 0,-2 4-1,5 4 0,1 3 1,4 2-1,2-4-1,5 7 1,3-2-1,6-2 1,1 1-1,1-1 0,7-3 0,1 3 0,1-2 1,6-1-1,0 0 0,4 0 0,5 1 1,1-3-1,1-1 1,5 1 0,4-3 0,1-3-1,0-3 1,5-6-2,2-4 1,2-3 0,2-5-1,2-11 0,1-6 1,2-11-1,-2-14 0,-3-15 0,-3-13 0,-3-22 1,-13-13-1,-9-9 0,-13-1 0,-12-3 1,-14 8-1,-13 13 1,-11 12 0,-13 25 0,-3 20 0,-4 16 0,-2 19-2,-3 3-7,13 27-20,-5-11-11,11 5-1,6-5-1</inkml:trace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7:56.07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197 184 64,'0'0'36,"0"-29"-1,0 29-6,-3-20-17,3 20-3,0 0-2,0 0-2,3 15-1,-3 8-1,-1 3 0,-1 13-1,-2 7 0,-1 3 0,3 6-1,-3-3 0,1-4-1,1-3 1,-1-6-1,1-13 0,1-4-1,2-22-1,-3 20-2,3-20-5,0 0-28,8-30-1,0 12-1,-6-9-1</inkml:trace>
  <inkml:trace contextRef="#ctx0" brushRef="#br0" timeOffset="390">-8 128 53,'-1'-13'35,"1"13"-1,14-18 0,7 18-24,-5-13-2,10 12-1,-3-6-2,8 7-1,-4-2-1,8 5 0,-4 0-1,3 9 0,-2 2-1,3 11 1,-1 7-2,-2 8 1,-6 8 0,-6 7 0,-5 6-1,-11-1 1,-8 0-1,-9-5 1,-11-10 0,-9-6-1,-6-12 1,-5-7-1,-2-10 0,2-4 0,3-4 0,5-5-2,10 0-1,4-7-5,22 10-19,0 0-12,7-18 2,3 5-3</inkml:trace>
  <inkml:trace contextRef="#ctx0" brushRef="#br0" timeOffset="905">601 301 79,'0'0'37,"0"0"0,0 0-10,0 0-18,1 27-3,4 7 0,-8 1-2,6 7-1,-2 0-1,2 1-1,2 2-2,-5-12-2,5 2-5,-5-35-26,-1 20-4,1-33-1,10-1 1</inkml:trace>
  <inkml:trace contextRef="#ctx0" brushRef="#br0" timeOffset="1093">629 142 58,'0'-50'37,"-6"5"-1,7 22-1,-7-3-12,6 26-22,0 0-10,0 20-26,5-1 0,-5-5-2,10 11 0</inkml:trace>
  <inkml:trace contextRef="#ctx0" brushRef="#br0" timeOffset="1295">812 300 54,'0'0'37,"4"13"0,-4-13-1,-6 36-14,-10-23-19,10 8-1,-1-1 0,6 7 0,2 2-1,6-1 0,4-2 0,2 0 1,0 1-1,0-2 0,-9-1-1,-4-2 1,-6-3-1,-5-3 0,-7 0-1,1-9-2,1 5-2,-7-17-23,23 5-7,-13-8-3,13 8 0</inkml:trace>
  <inkml:trace contextRef="#ctx0" brushRef="#br0" timeOffset="1732">1056 394 51,'-16'-27'39,"16"27"-2,-10-15 1,10 15-11,0 20-20,5 5-1,-3 7-3,4 11 1,1 9-2,-1 5-1,2 6 0,-3 4 1,-1-2 0,-4-1-1,-1-8 0,-7-5 0,0-8 0,-5-7 0,-5-10 0,1-5-2,-4-8 1,4-12-2,0-1-2,-2-22-8,14 4-27,-6-23-1,14-4-1,-3-20 0</inkml:trace>
  <inkml:trace contextRef="#ctx0" brushRef="#br0" timeOffset="2029">977 64 75,'-10'-16'39,"10"16"-3,0 0 2,15-8-33,-15 8-6,0 0-7,7 24-29,-7-24 1,17 31-2,-6-13 0</inkml:trace>
  <inkml:trace contextRef="#ctx0" brushRef="#br0" timeOffset="2247">1139 339 74,'0'0'36,"-15"19"-1,24 11 1,-8 4-33,6 10 0,-1 1-1,4 4-1,2-4-1,1-6 0,3-13 0,0-11 0,0-14 0,-1-12 0,-1-14 1,-1-10 0,-3-8 1,1-3 0,-6-1 0,3 7 1,-5 5-1,1 11 1,-4 9-1,0 15-1,0 22 0,1 8 0,-1 8-1,3 7 1,0 1-1,0 2-1,3-2-2,0-11-1,14 1-10,-20-36-25,29 20 2,-14-31-2,8-2 1</inkml:trace>
  <inkml:trace contextRef="#ctx0" brushRef="#br0" timeOffset="2590">1509 420 80,'0'0'37,"0"0"-1,2 13-7,2 18-23,-3 5-2,4 9-1,-5-2-1,0-1-1,0-4-2,-3-12 1,0-10-1,3-16-1,0 0 1,-10-21 0,10-5 0,3-7 1,1-8 0,6-2 0,5-2 2,4 5 0,2 5 0,6 10 0,-1 5 1,1 14-1,-1 11 0,-4 13 0,-3 11-1,0 10 0,-7 1-1,-4 4 1,-3 1-1,-1-3-1,-2 0-2,-8-14-3,12 3-20,-6-31-14,-2 13 2,2-13-2,9-26 1</inkml:trace>
  <inkml:trace contextRef="#ctx0" brushRef="#br0" timeOffset="3199">2032 397 73,'0'0'37,"-4"-26"-1,4 26 1,-18-15-29,18 15-3,-33 2 0,11 15-2,-1 5 0,5 10-1,1 5-1,4 4 0,9 2 0,8 1 0,9-2-1,4-9 0,7-7-1,5-6 0,1-5-2,-4-11-1,9 3-14,-16-21-21,10 2 2,-10-11-3,6 4 2</inkml:trace>
  <inkml:trace contextRef="#ctx0" brushRef="#br0" timeOffset="3511">2320 45 56,'-18'-18'39,"18"18"-2,-17-19 3,17 19-16,0 0-19,0 0-2,1 13 0,-1 0-1,0 7 0,-1 6 0,-2 4-2,3 11 2,0 1-1,0 6-1,-1-1 1,1 4-1,0 1 0,-2-4 0,-1 0 0,2-6 0,-4-3 0,3-6 0,-3 0 0,5-8-1,-1-2 0,-2-7-2,7 1-2,-4-17-7,18 9-26,-18-9-1,26-13 0,-9-7 1</inkml:trace>
  <inkml:trace contextRef="#ctx0" brushRef="#br0" timeOffset="3823">2430 413 50,'-19'-15'33,"-14"4"0,0 9-1,-10 1-25,-5 2-35,9-1-1,9 0-3,4 2 0</inkml:trace>
  <inkml:trace contextRef="#ctx0" brushRef="#br0" timeOffset="4151">2462 375 75,'0'0'38,"0"0"-2,22 16 1,-18 3-30,5 14-2,-5 3-2,1 6-1,1 5-1,-2-4-1,0-4-2,-4-13-2,8-1-6,-24-27-27,16 2 0,-2-39-1,2 2 2</inkml:trace>
  <inkml:trace contextRef="#ctx0" brushRef="#br0" timeOffset="4322">2465 115 73,'-7'-57'36,"13"24"-1,-9 7 1,19 25-30,-16 1-6,8 21-23,4 10-11,-3-2-2,11 10-2,-4-3 1</inkml:trace>
  <inkml:trace contextRef="#ctx0" brushRef="#br0" timeOffset="4509">2622 380 80,'-1'31'37,"-2"-9"-1,16 13-5,-9-3-28,3 7 0,-2-2-1,2-3 0,2-7-1,1-4 0,0-7 0,-10-16 0,23 12 0,-23-12 0,21-29 0,-13 0-1,0-7 1,-3-8-1,1 1 0,-3 0-1,2 5-1,-5-1-4,10 24-20,-12-8-10,2 23-1,0 0-1,19-3 0</inkml:trace>
  <inkml:trace contextRef="#ctx0" brushRef="#br0" timeOffset="4790">2910 453 85,'0'0'38,"35"-7"-1,-24-12-6,11 6-25,-7-3-1,1 5-2,-8-4 0,-8 15-2,2-17 0,-2 17-1,-25-3 0,3 18 0,-2 3 0,-1 7 0,-3 7 0,9 3 0,5 2 0,11 4 0,9-5 0,7-7 0,10-6-1,5-9 0,8-2-2,-4-16-4,16 5-21,-18-25-11,8 2 0,-12-11-1</inkml:trace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8:01.80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82 81 87,'0'0'38,"-13"-19"0,13 19-9,0 0-24,-16 36 0,8-7-2,2 16 0,-1 5-1,1 9 0,3 4-2,-1-3 0,2 0-2,-2-10-1,5-3-3,-9-31-9,11 9-23,-3-25 0,0 0-1,-8-31 1</inkml:trace>
  <inkml:trace contextRef="#ctx0" brushRef="#br0" timeOffset="203">32 190 45,'1'-38'37,"9"19"0,-8 3 1,12 26-11,-14-10-18,25 38-2,-15-3-3,9 12 0,-1 6-2,1 1 0,1 3-2,-5-4-1,-1-3-3,-8-20-8,12 3-27,-18-33 1,11 14-1,-14-33 0</inkml:trace>
  <inkml:trace contextRef="#ctx0" brushRef="#br0" timeOffset="406">273 67 78,'-1'-41'39,"9"23"-2,-9 1 2,1 17-32,1 19-2,-2 13-1,-5 9-1,-1 15 0,-2 7-1,2 8-1,-3 3 0,4-4 0,0-6-3,1-9 0,3-7-3,-7-25-8,21 5-26,-12-28 0,17 6-1,-7-20 0</inkml:trace>
  <inkml:trace contextRef="#ctx0" brushRef="#br0" timeOffset="656">357 411 67,'-1'28'35,"-7"1"-1,14 11 2,-4-5-32,6 5 0,-1-4 1,11-2-2,-2-11 0,7-5 0,0-11 0,4-8-1,-3-11 0,-1-7 0,-9-13 0,-2-8-1,-6 1 0,-11-1-1,-8 1 0,-10 5 0,-6 6-1,-8 7-1,2 16-3,-14-9-19,14 20-14,3-3 0,15 7-2,2-2 1</inkml:trace>
  <inkml:trace contextRef="#ctx0" brushRef="#br0" timeOffset="1030">533 410 70,'0'0'36,"6"16"-1,-6-16 1,9 26-30,-2-7-4,0 9 0,-1-2 0,1 4 0,1-1-1,-4-3 0,0-7 1,-4-19-1,0 0 1,0 0-1,5-20 1,-4-8-1,-1-4 1,6-3-1,0-3 0,2 1-1,2 6 1,-2 5-3,9 14-1,-11-4-12,15 20-22,-21-4-1,34 9-1,-21 1 1</inkml:trace>
  <inkml:trace contextRef="#ctx0" brushRef="#br0" timeOffset="1326">834 411 78,'0'0'38,"-3"25"-2,-7-6 1,10 5-34,-3 5 0,3 3-1,-4-3-1,-2 2-1,2-4-1,-1-10 0,5-17 0,0 0 0,-17-3 0,14-16 0,2-6 1,5-6 0,0-1 1,5-2 0,1 2 1,6 6 0,-3 1 0,5 10 0,-5 8-1,4 10 1,-4 4-1,4 11-1,-8 5 0,4 2 0,-7 3 0,-2-3-1,0 0-1,-5-6-1,-2-4 0,3-15 0,0 0 0,0 0 1,-6-28 0,12 6 1,6-2 1,1-1 2,4-1 0,0 7 0,4 1 1,-3 10-1,0 5 1,-1 6-2,-4 4 1,-1 9-2,-7 10 1,3 1-1,-7 5-2,-1-3 0,0 9-5,-13-19-16,10 6-15,3-25 1,-1 16-1,1-16 0</inkml:trace>
  <inkml:trace contextRef="#ctx0" brushRef="#br0" timeOffset="1873">1285 417 79,'0'0'37,"0"0"-1,5-13 0,-5 13-33,-22-5 0,0 11-1,4 6-1,-7 6-1,3 5 0,3 8-1,4 1-1,6 2 1,5-1-1,11-2 0,1-13 0,7-2 1,2-15 0,1-4 2,2-10 0,-3-10 0,2-7 1,-2-3 1,1 3 1,-7-2-1,2 7 0,-7 3 1,4 8-2,-10 14 0,0 0 0,15 20-1,-11 7-1,0 5 0,2 3 0,1 5-2,-1-2-1,3 1-3,-9-24-14,16 4-18,-16-19-1,27-18 0,-18-12 1</inkml:trace>
  <inkml:trace contextRef="#ctx0" brushRef="#br0" timeOffset="2247">1518 172 83,'12'-25'39,"-11"-3"0,17 21-2,-18 7-31,14-4-1,-10 18-1,1 16-1,-4 9-2,1 11 1,-1 7-2,-1 11 2,0 2-2,-1-3 1,-4-2-2,-1-14 0,5-2-3,-9-23-9,19 0-26,-9-26-1,0 0-2,14-28 0</inkml:trace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8:04.87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248 2 55,'23'-1'36,"-10"-3"-1,3 8 0,-16-4-13,0 0-18,-29 7-2,4 3 1,-10-1-2,-1 3 0,-2-3 1,7 1-1,2-3 0,7 2 1,4-6 0,18-3 0,0 0 0,0 0 0,0 0 0,0 0 0,-4 17-1,4-17 0,7 24 0,-5-3 0,-1 6-1,-1 6 1,-1 5 0,1 4-1,-5 4 1,3-3-1,-3 1 1,1-3 0,-2-4-1,3-5 0,-1-5 0,1-5 0,0-3 0,-1-4-2,4-15 0,-3 17-3,3-17-3,0 0-19,0 0-13,11-20 1,10 5 0,-5-11 0</inkml:trace>
  <inkml:trace contextRef="#ctx0" brushRef="#br0" timeOffset="406">232 297 65,'0'0'34,"-24"-9"0,6 18-2,-16-5-27,2 5-7,2 12-10,-5-13-20,9 4-1,4-9-2,9 3 1</inkml:trace>
  <inkml:trace contextRef="#ctx0" brushRef="#br0" timeOffset="686">294 335 44,'-13'-3'35,"0"0"1,13 3 0,-22 12-13,25 7-16,-15 0-4,8 8 1,-3 4-1,5 3 0,2-1-2,9-4 0,4-4 0,2-6 0,5-9 0,2-8-1,-1-8 1,3-12-1,-4-8 1,-4-5-1,-3-5 1,-7 0-1,-3-2 0,-11 4 1,-2 5-1,-10 7-1,-6 10 0,-6 5-2,3 20-11,-10-11-23,17 15 0,0-5-2,15 8 1</inkml:trace>
  <inkml:trace contextRef="#ctx0" brushRef="#br0" timeOffset="1045">498 402 70,'9'38'37,"-10"-18"-2,2 14 2,-2-9-33,1 2-1,-3-5 0,0-1-1,-3-8-1,6-13 1,0 0-1,-16-13 0,10-12 0,2-6 1,4-7 0,3-1-1,1-5 1,5 3-1,1 5 1,3 7-2,0 7-1,0 7-2,6 15-7,-19 0-27,20 8-1,-20-8 0,26 21 0</inkml:trace>
  <inkml:trace contextRef="#ctx0" brushRef="#br0" timeOffset="1310">651 352 74,'0'0'37,"-2"21"-1,15 4 1,-11-2-31,6 12-2,-3-1-1,-2 5-1,-2-4-1,-1-4-1,-4-8 0,-2-10-1,6-13 1,-22-1-1,15-14 0,-2-7 1,5-3-1,4-5 2,4-4 0,9 2 0,5 3 0,2 3 1,-3 2 0,5 13 0,-3 5-1,0 10 0,-3 11 0,-5 5 0,-2 8-1,-3 2 0,-3 3-1,-2-6 1,-1 0-1,-1-10 0,1-17 0,0 0 0,0 0 0,0 0 0,-10-28 0,15 5 1,4-3 1,4-3-1,2-1 2,3 7-1,3 0 0,-2 8 1,1 8-1,-1 5 0,-3 10 0,-2 11-1,-1 4 1,-3 8-1,-4 5 0,-1-1 0,-4 0 0,-1-6-1,1-3-1,-5-12-4,14 3-15,-10-17-18,13-17 0,2-5-3,12-5 2</inkml:trace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8:08.88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219 65 72,'2'-14'36,"-11"-10"-1,9 24-8,-13-28-19,13 28-2,-19 0 0,8 15-1,-8 1 0,3 12-2,-2 5 1,0 7-2,-3 3 0,4 6 0,-5-1-1,9-2 1,0 3-2,6 0 2,1-1-2,8 0 1,2 2 0,5-5 0,7 2 0,-1-2-1,4-1 0,-1-6 0,2-2 0,-3-10-2,1-4-1,-2-10-3,5 7-10,-21-19-24,34-6 2,-23-11-3,8-1 2</inkml:trace>
  <inkml:trace contextRef="#ctx0" brushRef="#br0" timeOffset="374">328 223 78,'0'0'38,"0"0"0,0 0 0,-9 27-32,15 1-1,-5 3-2,5 9 1,-3 4-3,0 1 1,0 2-3,-3-5 0,0-1-3,-9-19-8,11 4-26,-2-26 0,-9 14-1,9-14-1</inkml:trace>
  <inkml:trace contextRef="#ctx0" brushRef="#br0" timeOffset="624">142 228 70,'0'0'37,"0"0"-3,0 0 0,29-7-27,-13 3-2,9 8 0,0-4-1,6 3-1,1-1-1,4 5 1,4 2-2,2 4 1,-2 0-1,1 10 0,-5 2-1,-4 7 0,-9 4 0,-10 4 0,-13 4 0,-12-2-1,-7-1 1,-12-2 0,-9-1 0,-6-12 0,3-2 0,-5-10-1,2-5-1,2-8-2,17 10-10,-8-22-24,35 11 0,-22-17-1,22 17 0</inkml:trace>
  <inkml:trace contextRef="#ctx0" brushRef="#br0" timeOffset="1123">729 272 88,'0'0'37,"0"0"-1,0 0-8,-6 22-22,3 3-1,2 10-1,-1 6-2,2 8 0,0 4 0,0-1-2,0-4-1,0-10-2,2-3-2,-7-22-8,11 1-25,-6-14 1,4-22-1,-8-12 1</inkml:trace>
  <inkml:trace contextRef="#ctx0" brushRef="#br0" timeOffset="1326">769 284 69,'5'-23'37,"11"20"-1,-16 3 1,23 26-28,-12-3-3,7 19-2,-2 5-1,1 9 0,-1 2-2,1-3-1,-2-2-2,-7-15-3,8 6-15,-16-44-18,18 20 1,-14-33-1,8-5 1</inkml:trace>
  <inkml:trace contextRef="#ctx0" brushRef="#br0" timeOffset="1513">989 290 69,'2'-27'36,"-8"0"1,6 27-1,0 0-27,-3 13-3,-3 13-1,2 18-1,-3 4-1,4 12 0,-4 1-2,2 0 0,1-2-2,-2-11-2,9-2-7,-16-22-28,20-4 0,-7-20-2,15-3 2</inkml:trace>
  <inkml:trace contextRef="#ctx0" brushRef="#br0" timeOffset="1965">1402 304 62,'4'-14'36,"-4"14"-1,-14-2-1,-2 8-20,-7-2-10,-6 5-1,-2-3-1,-2 1 0,1-1-1,6 0 0,4-2 1,22-4-1,-17 8 0,17-8 0,0 0 1,15 11-1,-15-11 0,17 16 1,-17-16-1,12 28 0,-8-9 0,-4 6 0,0 5 0,1 4 0,-1 4 1,2 1-1,-2-1 0,3-1 0,-2-2 0,1-6-1,-1-4-1,-1-6 0,1-3-3,-1-16-3,11 20-17,-11-20-16,14-9 2,-7-7-2,12 6 3</inkml:trace>
  <inkml:trace contextRef="#ctx0" brushRef="#br0" timeOffset="2324">1406 590 68,'-11'-22'33,"-7"18"0,-12 1-6,4 4-27,-6 7-19,-7-5-11,7-2-2,5-4-1,5-6-1</inkml:trace>
  <inkml:trace contextRef="#ctx0" brushRef="#br0" timeOffset="2745">1628 100 69,'4'-12'38,"11"10"-2,-15 2 1,30-9-28,-14 6-2,7 10-2,-3 3 0,5 9-2,0 5 0,-1 9-1,-1 4 0,1 6 0,-4 8-1,-4 3 0,-8 6-1,-5 3 1,-8 3-1,-8-5 0,-14-1 0,-7-6-1,-10-2-1,-12-14-1,-4 6-11,-13-28-26,12-6 1,-3-11-4,8-10 1</inkml:trace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8:30.383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142 300 45,'-3'-22'32,"-2"4"3,5 18-1,-7-30-19,7 30-2,2-13-4,-2 13-2,0 0-1,1 28-2,-1-7 0,2 11-1,-2 4 0,-2 9-1,2 3 1,0 0-2,-1-2 0,1-6 0,-2-1-1,1-11-1,1-5-1,0-23-2,3 26-10,-3-26-23,-2-20-1,1-3 1,7 1-3</inkml:trace>
  <inkml:trace contextRef="#ctx0" brushRef="#br0" timeOffset="390">-5 243 50,'0'0'31,"0"0"2,-3-19-1,16 19-23,-8-13-1,12 12 0,-5-12-2,8 11-1,-1-5 0,7 9-2,0-5 0,2 3 0,2 4-1,1 8 0,-4 3 0,2 10 0,-3 7 0,-4 6-2,-7 5 2,-4 9-1,-9 0 1,-2 0-1,-11-3-1,-6-5 1,-11-7-1,-3-6 1,-6-11-1,0-7 0,-4-7-1,2-9 0,4 0-1,5-13-3,30 16-14,-22-21-19,28 6 1,2-5-2,14 7 2</inkml:trace>
  <inkml:trace contextRef="#ctx0" brushRef="#br0" timeOffset="858">445 381 91,'0'0'37,"-4"23"-2,4-23-7,0 37-23,0-5-1,4 10 0,-3-3-2,4-1-2,2-6-1,-7-11-4,13 5-18,-13-26-14,0 0 0,9-39 0,-5 6 0</inkml:trace>
  <inkml:trace contextRef="#ctx0" brushRef="#br0" timeOffset="1045">458 100 79,'-4'-19'33,"4"19"0,0 0-10,-6 25-56,12-5 1,1-1-4,4 8 1</inkml:trace>
  <inkml:trace contextRef="#ctx0" brushRef="#br0" timeOffset="1233">693 365 80,'0'0'38,"-13"20"-2,-5-11 1,10 5-33,-10 2-1,5 6 0,-3-2 0,11 3-1,5-1-1,8 1 0,5-3-1,6 3 1,-3-1-1,-3-3 0,-7-2 0,-7-1 0,-13-3 0,-7-3-1,-1 2 1,-8-8-2,8 3-3,-9-14-13,18 9-20,0-15 2,13 13-2,0-34 1</inkml:trace>
  <inkml:trace contextRef="#ctx0" brushRef="#br0" timeOffset="1685">902 417 71,'0'0'38,"-2"-18"-1,2 18 1,0 0-24,0 0-8,-4 26-1,6 6-1,-4 7-1,4 13 0,0 6-2,0 10 0,2 2 0,-4 1 0,0-5-1,-3-6 0,-4-8 0,-5-9 0,-5-14 0,-2-10-1,-3-9 0,1-14-3,3-1-5,-9-24-25,22-1-5,-2-21 1,14-4-2</inkml:trace>
  <inkml:trace contextRef="#ctx0" brushRef="#br0" timeOffset="1966">803 133 62,'-1'-20'37,"1"20"-1,3-13 0,-3 13-16,13 11-21,-13-11-9,0 15-24,0-15-2,13 29 0,0-7-2</inkml:trace>
  <inkml:trace contextRef="#ctx0" brushRef="#br0" timeOffset="2169">1022 399 81,'0'0'37,"-13"16"-2,13-16 2,-3 31-33,3-8-2,5 9 0,-1-3-1,5 1 0,2-4-2,-1-6 1,8-8 0,-1-12-1,1-9 1,-1-11 0,-2-6 0,-2-9 0,-3-2 2,-1 2-1,-4 0 2,0 9-1,-5 4 0,0 22 0,0 0 0,0 0 0,1 35-2,1 3 1,-2 5-1,1 2-1,3 4-2,-4-10-4,16 13-22,-11-30-9,14-5 0,-19-17 0</inkml:trace>
  <inkml:trace contextRef="#ctx0" brushRef="#br0" timeOffset="2496">1328 421 55,'0'-17'36,"0"17"-2,2 21 2,1 11-15,-5-4-17,5 5-2,-3 3-1,0-1 0,-3-5-2,-3-8 0,2-8 0,4-14-1,0 0 1,-14-20 1,11-6 0,6-3 2,1-5 0,9 2 1,0-2 1,7 8 0,-4-1 1,9 11-1,-5 3-1,3 9-1,-2 8 0,-1 10 0,-2 7-1,-4 6-1,-2 5 0,-4 3 0,0-2-1,-4-1 0,-3-2-2,-9-11-5,11 4-23,-3-23-8,0 0 1,-18-13-2</inkml:trace>
  <inkml:trace contextRef="#ctx0" brushRef="#br0" timeOffset="3058">1768 396 73,'-7'-14'37,"7"14"-2,-18-14 1,18 14-27,0 0-3,-20 10-1,5 3-2,2 8 0,2 5-2,3 9 1,7 1-1,7 2 0,5-3-1,4-2 1,4-6-2,4-5 0,2-7-2,-6-15-7,11 0-27,-14-21 0,6 4-1,-8-15-1</inkml:trace>
  <inkml:trace contextRef="#ctx0" brushRef="#br0" timeOffset="3339">2038 22 82,'-13'-19'37,"13"19"1,-18-4-1,18 18-32,-1 3 0,1 14-1,-3 4-1,3 9-1,-2 4 1,0 4-1,2 0 0,-3 0-1,1-2 1,-1-1-1,2-6 0,-4 1-1,1-5 0,1-6-1,2-3 0,-4-5-2,3-2-3,2-23-10,-5 13-23,5-13 1,9-20-1,-5-2 0</inkml:trace>
  <inkml:trace contextRef="#ctx0" brushRef="#br0" timeOffset="3620">2103 398 74,'-25'-7'36,"6"14"-4,-15-6 2,3 5-35,5 9-18,-9-10-11,11-3-3,9-4-1,15 2-2</inkml:trace>
  <inkml:trace contextRef="#ctx0" brushRef="#br0" timeOffset="3963">2167 407 77,'0'0'38,"0"0"-1,-9 14 0,15 15-29,-6-3-4,1 13 0,2-3-3,-3 3-2,5 0-3,-10-20-9,14 3-24,-9-22 1,0-19-2,-4-17 3</inkml:trace>
  <inkml:trace contextRef="#ctx0" brushRef="#br0" timeOffset="4119">2164 192 76,'3'-42'34,"-8"3"0,10 26-1,-5 13-29,0 0-12,0 0-25,0 16-1,9 6-2,-1 1 0</inkml:trace>
  <inkml:trace contextRef="#ctx0" brushRef="#br0" timeOffset="4291">2289 388 75,'-3'19'36,"3"8"-1,-2-4 0,8 11-30,-3-3-3,3 7 1,3-3-2,4-8 1,1-4-2,2-7 1,1-10-1,-1-12 0,-1-11 1,-8-9-1,-5-10 1,-8-2-1,-7-4 1,-5 3-1,-3 4 0,-4 6-1,3 13-4,-10-5-21,12 16-9,3 0 0,17 5-3</inkml:trace>
  <inkml:trace contextRef="#ctx0" brushRef="#br0" timeOffset="4571">2458 391 74,'18'26'34,"-12"-3"1,7 19-8,-15-19-20,11 7-2,-12-8-2,3-3 0,0-19-2,-13 10-1,13-10 0,-10-29 0,7 6 0,7-7 1,3-2 0,5 0 0,7 0 0,7 6 2,2 1-1,4 9 1,-2 8-1,3 5 1,-7 12 0,1 11-2,-9 7 1,-4 12-1,-9 6 0,-5 0-2,-3 1-1,-7-11-7,13 1-26,-9-21-3,6-15-1,15-13-1</inkml:trace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8:36.998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52 555 71,'0'0'36,"-16"-18"0,16 18 0,0 0-29,-9 28-2,4-8 0,5 11-3,0 3 0,5 1-1,4-2-1,7-4 1,1-8-1,8-9 0,-2-12 1,1-9 0,0-10 0,-6-9 0,-5-7 0,-5-3 0,-8 0 0,-9 6 0,-4 4-1,-9 9 1,-4 11-2,-4 6 0,0 11-2,-1-2-6,14 12-27,-3-9-1,14 4-1,6-14-1</inkml:trace>
  <inkml:trace contextRef="#ctx0" brushRef="#br0" timeOffset="359">495 134 69,'5'-32'39,"-11"-4"-2,6 13 1,-19-4-27,19 27-7,-27-19 0,8 24 0,-4 5-2,0 7 0,-3 8-1,2 9 0,3 4 0,4 1 0,4 2 0,4-2 0,5 5-1,2-3 1,2-2 1,2-1-1,0 2 0,6-2 0,-5-2 1,2 4-2,-2-4 1,-1-2-1,1 1 0,-3-2 0,0-1-1,-5-2 0,5-4-1,-4-7-3,1 0-3,-11-19-20,14 0-12,0 0 1,17-5-1</inkml:trace>
  <inkml:trace contextRef="#ctx0" brushRef="#br0" timeOffset="702">458 501 56,'0'0'33,"-34"7"-2,8 8 0,-13-1-37,-8-1-24,-1-4 0,-4-7-3,9-4 1</inkml:trace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8:38.46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155 555 74,'0'0'37,"-15"-29"0,15 29 0,-11-14-31,11 14 0,-35 18-1,18 4-1,-4 3-1,3 11-1,0 4-1,5 1 1,9 3-2,1-5-1,12 1-1,4-10-3,14 4-7,-7-28-27,19 1 2,-1-23-2,5-5 1</inkml:trace>
  <inkml:trace contextRef="#ctx0" brushRef="#br0" timeOffset="203">302 571 72,'-8'-24'36,"8"24"-1,-21-17-4,18 39-21,-7-8-5,9 16-1,-6 0-1,4 8-1,1-2-1,7 2 0,5-8-1,7-6 1,-1-13-1,1-12 0,4-12 1,-4-11-1,-1-3 1,-6-11 0,-7-5-1,-4 7 0,-8-1 1,-6 9-2,-3 11 0,-8 4-4,8 21-20,-14-8-12,15 11 0,0-4-2,17-7 1</inkml:trace>
  <inkml:trace contextRef="#ctx0" brushRef="#br0" timeOffset="530">430 547 74,'7'19'38,"6"12"-3,-6-2 0,8 7-31,-10-1-2,1 0 0,-7-7-2,-2-7 0,3-21 0,-15 12-1,15-12 0,-17-28 1,11 1 0,5-6 1,2-3 1,6 2 1,4-1 0,6 7 1,0 3 0,5 11-1,-5 1 0,2 11 0,-6 10-1,5 11-1,-10 7 0,1 12 0,-5 3-1,-2 1-1,-2 1 0,-5-5-2,5 1-4,-14-24-22,18 1-10,-4-16 0,7-18-2</inkml:trace>
  <inkml:trace contextRef="#ctx0" brushRef="#br0" timeOffset="905">673 485 55,'17'-14'39,"-17"14"-2,17 0 0,-6 17-10,-11-17-20,13 30-3,-10-5 0,1 12-2,-4 4 0,1 10 0,2 4-2,-1 8 1,1 4 0,2 1-1,-2-1 0,2-4 0,-1-2 0,-1-4 0,-3-8 0,1-7 0,-5-11-1,-5-8 0,1-11-1,-5-14-3,13 2-10,-35-27-24,26-6 1,-5-21-2,9-7 1</inkml:trace>
  <inkml:trace contextRef="#ctx0" brushRef="#br0" timeOffset="1217">628 107 80,'-12'-19'38,"12"19"-2,0 0 0,0 0-38,18 3-28,-18-3-5,0 0 0,13-6-3</inkml:trace>
  <inkml:trace contextRef="#ctx0" brushRef="#br0" timeOffset="1482">971 531 63,'0'0'37,"-16"31"-2,3-10 1,6 9-24,-2 4-9,5 11 1,-2-8-2,10 2 0,1-5-2,3-8 1,5-7-2,5-14 2,-1-11-2,5-13 1,-5-8 0,0-6 0,-2-5 1,1 4 1,-5-4 0,2 10 0,-4 2 1,1 11 0,-10 15 0,0 0 0,16 6-2,-12 13 0,-2 5 0,1 9-2,-2 5-1,-1-1-1,6 11-7,-15-17-27,22-2-1,-5-16-1,7-4-1</inkml:trace>
  <inkml:trace contextRef="#ctx0" brushRef="#br0" timeOffset="1825">1272 597 53,'4'-16'38,"-4"16"-3,0 0 1,17 25-12,-21-6-20,8 10-1,-4-1-2,-1 3 1,-2-3-2,-3-7 0,-1-6 0,7-15 0,0 0 0,-9-16 0,9-7 0,3-5 1,3-4 0,3-1 0,4-2 1,1 8 0,-1 0 1,5 8-1,-4 6 1,1 10 0,-2 6-1,0 15-1,-3 4 0,1 10 0,-3 7-1,-3 2 0,0 5-1,-1-8-1,-1 0-4,-15-24-18,15 4-15,-3-18-1,0 0-1,6-37 1</inkml:trace>
  <inkml:trace contextRef="#ctx0" brushRef="#br0" timeOffset="2324">1690 552 79,'0'0'37,"0"0"-1,-4-15 1,4 15-32,-21-3-1,5 8 0,1 8-1,-4 4-1,4 5 0,4 8-1,6-1 0,4 4 0,8 0-1,5-3 0,2-3-1,9-2-2,-1-15-3,11 10-17,-8-29-15,10-2 0,-8-17-1,5-1 1</inkml:trace>
  <inkml:trace contextRef="#ctx0" brushRef="#br0" timeOffset="2605">1934-1 89,'5'-15'37,"-5"15"1,0 0-4,1 25-30,-1 10 0,-1 5-2,-2 13 1,3 2-1,0 11 0,0 0 0,-4 0-1,4-6 1,-3-1-2,0-6 2,1-2-2,-2-5 1,-2-5-1,3-6-1,-1-6 0,3-4-3,-4-11-1,11 5-12,-6-19-22,0 0 0,14-26 0,5 9 0</inkml:trace>
  <inkml:trace contextRef="#ctx0" brushRef="#br0" timeOffset="2855">2036 517 57,'-12'-6'31,"-8"10"0,-6 9-12,0-4-17,-6 6-31,2-8 1,9 2-1,3-6-1</inkml:trace>
  <inkml:trace contextRef="#ctx0" brushRef="#br0" timeOffset="3120">2079 489 69,'0'0'38,"0"0"1,-9 23-2,1 2-23,12 12-10,-1 7 0,1 4-2,-1 2-2,-3-4-3,6 7-7,-16-28-28,13-8 1,-3-17-1,0-33 0</inkml:trace>
  <inkml:trace contextRef="#ctx0" brushRef="#br0" timeOffset="3276">2068 287 68,'4'-48'35,"-4"8"-3,7 20 0,-7 20-33,0 0-29,16 34-2,-7-8-4,5 9 2</inkml:trace>
  <inkml:trace contextRef="#ctx0" brushRef="#br0" timeOffset="3448">2222 528 82,'5'28'37,"-10"-1"-1,14 8-6,-12-5-26,8 10-1,-3-8-1,7 2-1,-2-8 1,5-6-1,1-3 0,1-15-1,-1-4 1,-1-12-1,-5-8 1,-2-5-1,-8-5 1,-2-2-1,-5 0-1,-7 1-1,0 9-5,-18-5-29,17 8-2,-8-2 0,15 7 1</inkml:trace>
  <inkml:trace contextRef="#ctx0" brushRef="#br0" timeOffset="3713">2392 590 69,'8'29'38,"1"9"-5,-7-6 3,13 5-31,-15-9-3,5-2 0,-8-6-2,3-20-1,0 0 0,0 0 0,-10-17-1,10-9 1,0-5 1,4-6 0,5 2 2,5 2 0,1-1 1,4 11 1,-2 2-1,5 12 1,-2 5 0,2 10-1,-9 3-1,1 11-1,-5 5 0,-2 6 0,-3 4-1,-7 0-1,3 1 0,-7-5-3,6 9-10,-12-24-24,13-3 1,0-13-2,0 0 1</inkml:trace>
  <inkml:trace contextRef="#ctx0" brushRef="#br0" timeOffset="4103">2777 458 74,'0'0'36,"0"0"-1,0 0-1,-21 15-29,13 7-1,-7 0 0,7 6-2,-4-2 1,8 2-1,2-3-1,4-5 0,0-2-1,3-1 0,-1 1 0,-2-1 0,-4 2-1,-4-1 0,-2 4 0,-7-8-3,7 13-9,-14-20-23,9 2-1,-3-12-1,16 3 1</inkml:trace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8:43.36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106 542 71,'-1'-17'38,"1"17"-2,-10-19 2,7 32-31,-10-3-3,3 15-1,-5 4 0,8 10-1,0 1 0,7-1-1,3-1-1,7-7 0,4-6 0,5-12 0,1-9 0,5-11 0,-4-9 0,1-5 0,-6-10 1,-9-2-1,-4-5 1,-7 7-1,-9 0 0,-6 5 0,-4 9-1,-6 1-1,2 13-3,-11-8-19,12 12-14,5-7 1,21 6-2,0 0 1</inkml:trace>
  <inkml:trace contextRef="#ctx0" brushRef="#br0" timeOffset="359">573 114 72,'7'-39'39,"-14"0"-2,4 23 2,-25-2-32,11 23-2,-10 8-1,2 18 0,-2 5-2,3 10 1,1 3-2,5 2 0,5-4 0,8 3 0,3-4 1,4-3-1,0 1 0,3-2 0,0-2 0,1 0 0,-1-3 0,-1-1-1,0-3 0,-1-1 1,0 0-1,-2-5 0,2-1-1,-3-3 0,3-3-1,-3-20-1,2 29-4,-2-29-16,0 0-17,-2-20 0,18 9 0,-7-17 1</inkml:trace>
  <inkml:trace contextRef="#ctx0" brushRef="#br0" timeOffset="686">590 525 76,'0'0'34,"-33"-7"-1,3 15-6,-9-1-27,-10-7-10,-3 6-22,0-9 0,5-1-3,1-10-1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02:23:44.355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35 21 74,'0'0'37,"-19"-4"-1,19 4 2,-17-6-28,17 6-1,0 0-2,0 0-2,0 0-1,21 15-1,-7-15 0,4 0-1,3-3-1,-1-3 0,1 1 0,-2-1 0,-5 0 0,1 5 0,-15 1-1,14 21 1,-14-3 0,-3 8 0,-4 7-1,0 5 0,-2-2 1,0 6-2,1-6 1,2-4-1,-2-6 0,0-11-2,11-2-3,-3-13-24,1-19-10,3-9 0,14 1-1</inkml:trace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8:44.70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36 156 47,'6'-27'38,"-9"-2"-1,8 13 1,-7-10-11,2 26-20,0 0-2,0 0 0,0 23-2,-4 12 0,-3 6-1,-1 13 0,1 5 1,1 5-2,3 2 1,1-4-2,-1-3 1,1-5-2,4-6-1,-1-14-2,6 4-9,-10-24-27,16-4 1,-13-10 0,25-20-1</inkml:trace>
  <inkml:trace contextRef="#ctx0" brushRef="#br0" timeOffset="249">152 348 51,'3'-16'37,"-3"16"1,6 19 0,3 19-12,-8-7-19,3 11-3,-4 4 0,5 2-2,-5-1 0,0-8-4,3 3-6,-15-18-29,16-8-1,-4-16 0,0 0-2</inkml:trace>
  <inkml:trace contextRef="#ctx0" brushRef="#br0" timeOffset="452">203 46 80,'-3'-35'38,"7"19"-2,-4 16 1,0 0-34,0 0-5,0 0-7,-4 19-27,4-19 0,-6 25-2,6-12 0</inkml:trace>
  <inkml:trace contextRef="#ctx0" brushRef="#br0" timeOffset="639">329 8 76,'10'-16'39,"-10"16"-1,9 21 0,0 3-31,-9 10-2,0 11-2,-3 6 0,-2 11 0,0 0-1,0 7 0,-1-6-1,-1 0 0,4-5 0,0-2 0,0-7-1,2-11-2,1-3-2,-1-20-6,11 5-22,-10-20-8,17-10 1,-11-15-1</inkml:trace>
  <inkml:trace contextRef="#ctx0" brushRef="#br0" timeOffset="889">403 435 60,'-16'-2'34,"-1"9"-3,-14-7 1,5-7-40,-4 6-23,-1-8 0,2-6 0,6-1-3</inkml:trace>
  <inkml:trace contextRef="#ctx0" brushRef="#br0" timeOffset="1294">475 560 54,'13'8'36,"6"0"-2,-6-16-2,9 5-15,-9-12-9,6 3-1,-10-14-2,4 3-1,-9-4-1,0 5-1,-4 1-1,-4 4 0,-5 4-1,-4 9 0,-4 8 1,-5 8 0,0 6 0,1 5-1,0 5 2,4 5-2,5 2 1,7 0-3,8 2-1,4-9-3,17 10-13,-5-22-19,12-2 1,-4-15-1,7-2 1</inkml:trace>
  <inkml:trace contextRef="#ctx0" brushRef="#br0" timeOffset="1560">696 500 58,'0'-17'36,"0"17"0,0 0-4,14 19-12,-11 0-13,7 11-2,-7 3-3,1-1 1,-6-5-2,3 0 0,-4-11 0,3-16-1,0 0 1,-20-3-1,13-18 1,4-6-1,-2-7 1,10-2 0,-1-7-2,9 5 1,0 3 0,6 7 0,1 4-2,-2 6 0,2 12-4,-10-7-16,12 23-17,-6-8 3,7 11-4,-6-6 3</inkml:trace>
  <inkml:trace contextRef="#ctx0" brushRef="#br0" timeOffset="1872">1026 424 65,'0'0'36,"-1"-26"-1,1 26 2,-18-15-29,18 15-3,-30 19 0,12 3-2,-3 3 1,0 10-3,2-1 0,5 4-2,8-2 1,2-8-2,5-5 0,7-8 1,-8-15-1,23 3 1,-7-16 1,-2-8 1,2-5 0,1-2 0,-3-8 1,-3 7 0,-2-2 1,-1 8 0,-2 2-2,-6 21 2,0 0-1,18 5 0,-14 16 0,5 7-1,-1 7 0,0 2-1,2 2-2,-6-8-2,14 8-11,-14-26-24,22-5 0,-9-21 0,9-5 0</inkml:trace>
  <inkml:trace contextRef="#ctx0" brushRef="#br0" timeOffset="2246">1284 100 81,'-2'-28'38,"2"28"0,2-13 0,4 28-33,-8 11 0,4 14-2,-5 5-1,1 12 0,1 4 1,-2 2-2,0-3 1,2-2-1,-2-5 1,3-4-2,0-5 1,-2-9-2,4-4-1,-4-11-2,8 2-2,-6-22-17,0 0-17,0-14 1,13 2-1,-6-11 1</inkml:trace>
  <inkml:trace contextRef="#ctx0" brushRef="#br0" timeOffset="2574">1503 416 76,'0'0'37,"0"0"-1,-5 14-7,-9-9-24,7 8-1,-2 0-1,2 3-1,-1 1 1,6 0-2,3-1 0,3-2 0,2 1-1,1-3 1,-2 4-1,-2-2 0,-2-1 0,-2 0 0,-5 1 0,-1 0 0,-5-1 0,-1 1-1,0 2-2,-13-19-12,8 13-21,-8-16-1,5-1-1,-5-12 0</inkml:trace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8:54.58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15 71 70,'-8'-23'37,"8"23"0,-8-32 1,8 32-29,1-17-2,-1 17-1,0 0-2,4 32 0,-2-6-2,2 8 0,1 10 0,1 8 0,1 6 0,2 1 0,-4 0-1,4-1 0,0-4 0,0-5 0,-3-7 0,1-5-1,-1-5-2,-3-10 0,3 1-2,-6-23-3,11 19-17,-11-32-16,0 13 1,10-41-1,-1 15 1</inkml:trace>
  <inkml:trace contextRef="#ctx0" brushRef="#br0" timeOffset="312">279 77 74,'0'-26'38,"0"26"0,5-26-1,-5 26-29,0 0-2,1 32-1,-8-6-2,1 8 0,-7 6-1,1 10 0,-4 4 1,1 5-2,-1-6 1,2 1-1,-2-5 1,3-4-1,4-6 0,0-6-1,0-8 0,5-6 0,-1-6-1,5-13-2,-4 13-1,-5-28-12,9 15-24,5-24 0,-5 24-1,13-26 0</inkml:trace>
  <inkml:trace contextRef="#ctx0" brushRef="#br0" timeOffset="982">127 1144 69,'0'0'37,"0"0"-1,0 0 1,-17-3-29,17 3-1,-6 12-1,6-12-2,-6 24-1,3-3 0,-1-4 0,4 8-1,-2 1 0,4 1 0,2 2-1,0 0 0,2-2 0,3-1 0,3 0-1,-3-5 1,4-3-2,-13-18-2,22 21-4,-22-36-21,14 4-13,-6-15 2,5-3 0</inkml:trace>
  <inkml:trace contextRef="#ctx0" brushRef="#br0" timeOffset="1263">224 991 83,'-5'-19'39,"5"19"0,-7-14 0,7 14-33,0 0-2,-16 17-1,16-17-4,-29 7-11,29-7-27,-18 3 0,18-3-2,5-33 0</inkml:trace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8:57.81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198 40 65,'-4'-20'36,"4"20"0,-4-22 0,4 22-27,0 0-3,-8 35 0,-1-13-1,5 14 0,-9 3-2,3 12 0,-8 4 0,3 3-1,-2-2 1,1 1-1,-4-5 0,3-6-1,2-5 0,2-6-1,4-11 0,2-8-2,7-16-1,0 0-5,1 13-17,1-33-14,14 1 0,-4-14-1,10-3 1</inkml:trace>
  <inkml:trace contextRef="#ctx0" brushRef="#br0" timeOffset="312">190 36 59,'0'0'38,"0"-25"-2,0 25 1,0 0-23,0 0-8,1 13 1,2 13-2,-6 3-2,6 12 0,-3 5 0,4 11-1,1 2 1,1 1-1,2-2 1,1-3-2,4-5 1,-2-3-1,-1-10 1,-1-6-3,0-9 0,-5-8-2,-4-14-2,0 0-17,0 0-18,6-35 0,-2 14-2,-7-11 3</inkml:trace>
  <inkml:trace contextRef="#ctx0" brushRef="#br0" timeOffset="905">148 1193 62,'2'-15'36,"-2"15"1,-2-22 0,2 22-23,0 0-6,0 0-1,8-13-1,-8 13-2,0 0-1,4 26 0,-4-9-1,6 9 0,-3 3 0,3 7 0,-2 4-2,-1 0 2,-1 5-2,-1-3 1,-1 2 0,0-4-1,-1-1 0,-2-1 0,1-5 0,-1-2 0,-1-5 0,4-5 0,-4-5 0,-1-3 0,5-13 0,-17 13-1,17-13 0,-22-1-1,22 1-1,-27-16-4,27 16-15,-17-26-18,17 7 0,0-14 0,8 1 0</inkml:trace>
  <inkml:trace contextRef="#ctx0" brushRef="#br0" timeOffset="1295">242 812 71,'0'0'40,"0"0"-1,3 22 1,-16-22-22,6 15-17,-6 1-4,-18-13-26,31-3-9,-27 0 0,27 0-3</inkml:trace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01.041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3 522 66,'-1'21'35,"-2"-3"-1,6 5-2,-3-23-25,1 28-1,-1-28-1,0 0 0,0 0-1,16-3-1,-7-16 0,6-4 0,0-9 0,2-10-1,3-9-2,2-6 2,-2-5-2,-4-2 1,-2 2 0,-4 4-1,-7 6 1,1 13-1,-5 8 1,-6 13 0,7 18 0,-28 0-1,7 15 1,0 12-1,-1 7 0,3 10 1,-2 5 1,8 3-1,4 3 0,5-5 0,4-1 1,6-3-1,3-2 0,7-4-1,-1-2 0,4-5 1,0-1-1,0-9-1,0-1 0,-6-9-3,5 0-4,-22-27-19,4 14-13,13-23 0,-4 8-2,-9-4 2</inkml:trace>
  <inkml:trace contextRef="#ctx0" brushRef="#br0" timeOffset="717">376 591 68,'-7'-20'37,"7"20"1,-5-15 1,5 15-25,0 0-5,0 0-1,0 18-3,5 4 0,-2 4-2,1 7 0,-3 6-1,4 6-1,-1 0-2,-1-6-2,0 0-3,-15-26-14,12 2-21,0-15 1,-8-28-2,-1-12 2</inkml:trace>
  <inkml:trace contextRef="#ctx0" brushRef="#br0" timeOffset="936">447 243 82,'12'-20'38,"-10"1"-2,-2 19 2,0 0-35,0 0-3,0 0-3,0 0-8,-4 23-26,4-23 1,-3 34-2,3-14 1</inkml:trace>
  <inkml:trace contextRef="#ctx0" brushRef="#br0" timeOffset="1217">607 629 77,'0'0'37,"-10"-15"0,10 15-7,0 0-18,0 0-5,0 0-1,0 0-1,0 0-1,-7 25-1,5-3-1,7 11 0,-4 3 0,2 11-1,-1 1 0,2 4 0,-1 0-1,3 0 0,-3-3 1,0-5-1,-2-5 0,-1-1 1,0-6-1,0-5 0,-1-4 1,-2-2-1,-2-7 0,5-14-1,-13 19 0,13-19-2,-18-6-1,5-20-9,13 7-19,-10-20-9,7-2 1,1-15-1</inkml:trace>
  <inkml:trace contextRef="#ctx0" brushRef="#br0" timeOffset="1591">671 416 90,'1'-17'39,"-1"17"-2,0 0 2,0 0-36,0 0-4,-15-9-17,15 9-20,-13-3 1,13 3-4,3-19 2</inkml:trace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07.157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222 168 66,'4'-26'36,"5"7"1,-12-9-1,13 11-26,-14-7-3,2 11-2,-12-6-1,1 9-1,-4 2-1,-2 6 0,-1 0-1,1 6 0,0 5 1,3 7-1,5 7 1,4 7-1,1 5 0,5 4 0,-1 3 0,2 1 0,2 1 0,-2 1-1,2-4 2,0 1-1,-2-3 0,0 0-1,0-2 2,-3-1-2,2-3 2,-4-6-2,2-1 0,3-4 0,-3-3-2,2-5 0,1-1-2,0-13-6,3 16-18,-3-16-12,0 0 1,9-26-1,-9 26 1</inkml:trace>
  <inkml:trace contextRef="#ctx0" brushRef="#br0" timeOffset="390">228 474 57,'4'-23'37,"-4"23"-3,-20-9 2,7 25-13,-17-13-19,5 1-3,-2 4-4,-12-13-22,9 10-11,-1-13 1,14 8-4</inkml:trace>
  <inkml:trace contextRef="#ctx0" brushRef="#br0" timeOffset="655">232 475 76,'0'0'37,"-20"19"-2,18-1 0,-9-1-32,2 8 0,1 1 0,3 5 0,5 3-2,7-4 0,6-3-1,3-5 1,4-8-1,2-8 1,0-10 1,-4-8-1,0-9 1,-3-8-1,-6-4 1,0-2-1,-9 2 0,-3 4-1,-4 3 1,-6 6-2,-3 5 0,-1 3-3,17 12-7,-39 2-26,39-2 0,-18 1-1,18-1 0</inkml:trace>
  <inkml:trace contextRef="#ctx0" brushRef="#br0" timeOffset="983">411 575 79,'0'26'37,"10"9"-2,-15-11 2,17 4-32,-12-11 0,4-1-1,-4-16-2,0 0 1,0 0-2,-9-20 1,5-2-1,4-5 1,2-5-1,8-3 0,3-1-1,4 2 0,6 6-2,-1 5-1,8 16-6,-17-8-22,18 15-10,-10-1 2,3 5-1</inkml:trace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08.654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52 95 63,'0'0'39,"3"-29"-1,-3 29 1,0 0-18,0 0-15,2 19-2,-2 12 0,-9 8-1,5 10-1,-5 11-1,5 4 1,-5 4 0,3-4-1,2-3 0,-2-9-2,5-5-1,-4-14-4,8 2-7,-3-35-26,2 16 0,-2-16 0,24-21-1</inkml:trace>
  <inkml:trace contextRef="#ctx0" brushRef="#br0" timeOffset="219">148 422 55,'8'-13'37,"-8"-3"0,0 16 0,0 0-11,13 32-19,-14-3-1,4 11-3,-3 1 0,1 6-1,1-1-2,-4-5-3,11 5-10,-13-30-25,4-16 0,0 0-1,14-13 0</inkml:trace>
  <inkml:trace contextRef="#ctx0" brushRef="#br0" timeOffset="406">236 59 76,'3'-31'37,"-6"5"-1,3 26 0,0 0-29,0 0-12,1 14-30,-4 0 0,11 8-1,-3-3-1</inkml:trace>
  <inkml:trace contextRef="#ctx0" brushRef="#br0" timeOffset="593">437 43 62,'0'0'39,"3"-18"-1,-3 18 0,0 0-12,8 37-22,-9-8 0,1 11-1,-2 9-1,-2 7 0,-3 8 0,2 2 0,-2-1 0,1-4-1,-1-4 0,3-3 0,-2-5-1,2-10-2,1-2-1,-3-17-4,10 13-9,-4-33-23,0 0 0,0 0 0,22-33 0</inkml:trace>
  <inkml:trace contextRef="#ctx0" brushRef="#br0" timeOffset="827">547 435 38,'0'0'29,"-18"-9"2,1 21 0,-12 1-12,-1-3-19,2 8-21,-7-11-9,-2-2 1,14-8-3</inkml:trace>
  <inkml:trace contextRef="#ctx0" brushRef="#br0" timeOffset="1186">639 567 68,'13'0'37,"9"4"-1,-11-23-6,11 10-13,-9-15-11,3 5-1,-10-3-2,-2 1-1,-5 1-1,-7 3-1,-5 10 1,-4 7-1,-5 9 1,-1 9 0,-1 3 1,2 9-2,2 0 2,2 7-2,8-2 1,7 0-3,15-2 0,-3-13-5,17 8-6,-12-22-19,19 0-5,-5-18 2,5-1-2,-11-19 26,5 4 6,-7-2 6,-7-11 7,9 21 21,-18-6 5,-4 26 0,12-18 2,1 34-24,-13-16-5,6 35-2,-2-4-2,2-2-2,-3 3 0,-2-2 0,2-7-1,-6-7 0,3-16 0,0 0 0,0 0 0,-10-30 1,14 3-1,1-5 1,6-2-1,4 1-1,6 2 0,0 6-2,5 13-4,-12-7-19,12 19-11,-7-6 1,7 12-1,-12-10 1</inkml:trace>
  <inkml:trace contextRef="#ctx0" brushRef="#br0" timeOffset="1685">1141 454 74,'0'0'35,"0"0"-2,0 0 2,-16 2-29,8 12-2,-6 2 0,1 8-3,-3 1 1,0 4-2,3 3 1,3-5-2,6-1-1,1-7 0,6-3 1,-3-16-1,17 10 1,-17-10 0,23-20 2,-7 1 0,-2-8 2,0 2 0,-1-4 0,-3 6 1,-3-1-1,2 10 0,-5-1 0,-4 15-1,0 0 1,7 19-2,-7 0 0,0 7-1,2 2-1,0 0-2,4 15-6,-12-23-26,21 2-2,-15-22 0,29-3-2</inkml:trace>
  <inkml:trace contextRef="#ctx0" brushRef="#br0" timeOffset="2060">1330 76 61,'0'-39'38,"6"18"-1,-6 4 0,8 37-11,-8-5-21,5 19-1,-5 5-1,3 11 0,-2 6-1,-1 7 0,0 2 1,1 0-2,-1-7 1,-1-5-1,1-8 0,-1-4 0,-1-7-1,-1-9-1,5-4-1,-2-21-2,3 21-3,-3-21-19,-3-13-13,4-6 1,15 5-2,-9-11 2</inkml:trace>
  <inkml:trace contextRef="#ctx0" brushRef="#br0" timeOffset="2388">1615 444 70,'0'0'34,"0"0"1,0 0-1,0 0-27,-13 16-3,13-16-1,-21 18 1,10-4-2,1 1 1,5 4-2,5 0 0,5 0 0,6 0 0,1-3-1,2 2 0,-4-2 0,-1 0-1,-8 0 1,-5-3 0,-10 2-1,-5-1-1,-13-5-6,6 10-26,-13-13-1,3 0-2,-6-10 1</inkml:trace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16.752"/>
    </inkml:context>
    <inkml:brush xml:id="br0">
      <inkml:brushProperty name="width" value="0.05292" units="cm"/>
      <inkml:brushProperty name="height" value="0.05292" units="cm"/>
      <inkml:brushProperty name="color" value="#C00000"/>
      <inkml:brushProperty name="fitToCurve" value="1"/>
    </inkml:brush>
  </inkml:definitions>
  <inkml:trace contextRef="#ctx0" brushRef="#br0">-7 660 70,'0'0'35,"3"19"-1,-3-19 1,13 9-26,-13-9-2,0 0 0,18 6-1,-18-6-2,17-3-1,-2-6 0,-2-6 0,5-3-1,-2-10 0,2-7-1,-1-10 0,-2-7-1,0-7 1,-4-6-1,-2-2 0,-1 3 0,-7 4-1,-1 6 1,-4 8 0,-2 11 0,-2 9 1,3 13-1,5 13 1,-21 17-1,11 14 0,2 9 1,2 11-1,1 8 1,2 5 0,-2 3 0,4-5 0,1-6 0,1-6 0,7-7 0,0-7 1,3-5-2,3-7 0,3-6-1,0-5-2,-2-10-2,7 5-9,-15-21-23,15 7-4,-13-12 1,5 5-1</inkml:trace>
  <inkml:trace contextRef="#ctx0" brushRef="#br0" timeOffset="796">418 543 79,'0'0'37,"-3"-20"0,3 20-6,0 0-13,1 14-11,-5 1-1,4 14-2,-3 4-1,4 5-1,-5 4-1,4 1 0,0-1-3,0-9-1,2 2-6,-16-29-29,14-6-1,3-13 1,6-9-1</inkml:trace>
  <inkml:trace contextRef="#ctx0" brushRef="#br0" timeOffset="983">469 339 65,'11'-36'37,"-8"1"-1,4 22 1,-10-5-11,3 18-24,0 0-2,0 0-7,4 21-28,-4-21-1,0 24 0,-1-9-3</inkml:trace>
  <inkml:trace contextRef="#ctx0" brushRef="#br0" timeOffset="1279">637 581 88,'0'0'36,"0"0"1,0 0-9,-3-13-17,3 13-4,0 0-2,3 23-1,-5-7-1,4 10 0,1 6-2,-2 4 1,-1 9-1,5 4 0,-5 3 0,1 0-1,-1-4 1,0 0-1,2 0 0,-1-8 0,-2-2 0,1-4 0,0-6 0,-3-2-1,-2-7 1,1-2 0,4-17 0,-18 15-1,18-15 0,-25-10-1,25 10 0,-26-31-5,26 31-13,-12-45-20,18 19 2,-3-14-2,15 5 1</inkml:trace>
  <inkml:trace contextRef="#ctx0" brushRef="#br0" timeOffset="1654">809 330 93,'0'-14'37,"0"14"0,0 0-1,-16-3-34,16 3-6,-32 5-32,32-5 1,-21-4-3,21 4-2</inkml:trace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30.762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42 43 62,'0'0'36,"-13"-24"0,13 24 2,-3-15-29,3 15-2,13 18 0,0 6-2,2 3-2,5 11 1,1 1-2,0 9 0,-2-1 0,-1-5-1,-5-2-1,-4-16-2,-5-6-3,-4-18-5,0 0-19,-13-32-8,12 5-1,-11-20-1</inkml:trace>
  <inkml:trace contextRef="#ctx0" brushRef="#br0" timeOffset="203">127 4 64,'-5'-18'35,"5"18"0,0 0 1,7 40-25,-15-11-4,8 13-2,-12-1-1,3 6-1,1-6-3,-1-8-2,4 4-6,-5-20-27,10-17-1,0 0-1,26 2 0</inkml:trace>
  <inkml:trace contextRef="#ctx0" brushRef="#br0" timeOffset="390">233 73 69,'-14'11'35,"-10"-4"2,1 13-1,-9-7-26,4 1-9,-1 9-11,-2-16-24,9-2 1,5-14-3,4-6-1</inkml:trace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31.636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275 5 75,'0'0'36,"-28"-7"-2,10 10 2,-18-3-30,1 7-3,-6 2-1,2 1-1,7 0-2,3-1-1,12 0-1,17-9 0,0 0 0,0 0 1,24-5 2,-5-2 0,-3-3 3,1 7 0,-17 3 2,22 3 0,-22-3 0,0 38 0,-5-10-1,3 17 1,-4 1-2,3 7 1,-1 1-2,1 0 1,0-5-1,1-1-1,4-7-1,-2-10-1,1-7-3,-1-24-5,13 25-21,-13-25-9,19-17-1,-7-7 0</inkml:trace>
  <inkml:trace contextRef="#ctx0" brushRef="#br0" timeOffset="359">234 282 65,'0'0'37,"0"0"-2,-8 22 2,5 0-23,9 13-9,-3 1-1,7 6-1,3-2-1,6-1-1,3-10-1,1-10 0,1-6 1,-1-13-1,-1-11 2,-3-10-2,-5-5 2,-4-12-2,-7-6 1,-4 1-1,-9 3 0,-9 4 0,-4 10 0,-6 7-2,-4 20-2,-5-2-14,9 21-20,0 2 2,12 4-3,1-2 2</inkml:trace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4576" units="in"/>
          <inkml:channel name="Y" type="integer" max="18432" units="in"/>
          <inkml:channel name="F" type="integer" max="255" units="dev"/>
        </inkml:traceFormat>
        <inkml:channelProperties>
          <inkml:channelProperty channel="X" name="resolution" value="2540.15503" units="1/in"/>
          <inkml:channelProperty channel="Y" name="resolution" value="2540.24243" units="1/in"/>
          <inkml:channelProperty channel="F" name="resolution" value="0" units="1/dev"/>
        </inkml:channelProperties>
      </inkml:inkSource>
      <inkml:timestamp xml:id="ts0" timeString="2008-06-19T10:19:32.635"/>
    </inkml:context>
    <inkml:brush xml:id="br0">
      <inkml:brushProperty name="width" value="0.05292" units="cm"/>
      <inkml:brushProperty name="height" value="0.05292" units="cm"/>
      <inkml:brushProperty name="color" value="#002060"/>
      <inkml:brushProperty name="fitToCurve" value="1"/>
    </inkml:brush>
  </inkml:definitions>
  <inkml:trace contextRef="#ctx0" brushRef="#br0">113 302 75,'-14'-9'36,"14"9"1,-30 0 0,30 0-30,-23 21-1,10 5-1,-3 5-1,7 7-1,2 5-2,6-1 0,5 1-1,6-7-1,6-5 1,6-12-2,4-11 0,0-10 1,1-10 0,-2-10 0,-3-10 1,-9-3 0,-2 1 1,-6 2-1,-5 6 0,-5 12 1,5 14 0,0 0 0,-7 18 0,11 8-1,8 2 1,3 2-1,5-4 1,3-10-1,-1-7-1,4-8 1,-2-8 1,-6-8-1,-5-11 0,-12-3 0,-7-1-1,-9 2 1,-7 2-1,-9 3-2,5 9-2,-13-5-15,17 18-17,5-3 0,17 4-1,0 0 0</inkml:trace>
  <inkml:trace contextRef="#ctx0" brushRef="#br0" timeOffset="483">430 356 86,'16'25'37,"-5"2"0,10 11 0,-8-1-33,0 2-1,-6-1-2,-6-4-1,-1-11-2,0-23-1,-21 12 0,3-24-1,5-5 1,3-15 1,3-5 0,2-1 2,13-2 1,5 5 2,4 1-1,11 12 2,-4 0-1,7 19 1,-4 3 0,1 15-1,-5 6 0,-4 8 0,-5 3-1,-5 5-1,-3-1-1,-6-3-2,0 3-5,-16-21-25,16-2-7,0-13 0,0 0-1</inkml:trace>
  <inkml:trace contextRef="#ctx0" brushRef="#br0" timeOffset="873">747 365 76,'0'0'38,"0"0"-1,0 0 1,10 28-29,6 7-3,-3 2-2,6 7 0,0 1-2,0-2 0,-1-4-1,3-9 0,-4-13-1,-4-14 0,-13-3 0,16-29 0,-10 0-1,-3-14-1,-3-1-1,-5-4-3,8 13-8,-14-3-25,15 7 2,-4 3-3,9 10 3</inkml:trace>
  <inkml:trace contextRef="#ctx0" brushRef="#br0" timeOffset="1154">1067 461 71,'16'2'36,"6"6"0,-2-17-2,12 0-28,-19-10-1,6 5 1,-13-8-3,-2 4 0,-11 0-1,-6 8 0,-6 7-1,-3 13 1,-3 7 0,2 6 0,2 6 0,2 5-1,7 1-1,8 0-1,10 3-2,2-17-4,18 10-18,-4-24-13,10-3 0,-5-14 1,7 0 0</inkml:trace>
  <inkml:trace contextRef="#ctx0" brushRef="#br0" timeOffset="1404">1257 466 64,'0'0'36,"0"0"1,23 8 1,-10 3-22,9 20-9,-8-4-1,4 8-2,-10-6-2,0-1 0,-10-9-1,2-19-1,-17 7 0,5-21 0,-2-10 0,5-8 0,8-8-1,2-2 0,11 2 0,4 7 0,4 3 0,4 10-2,3 8-1,-14-3-11,8 20-22,-6-7 0,2 5-1,-17-3 0</inkml:trace>
  <inkml:trace contextRef="#ctx0" brushRef="#br0" timeOffset="1731">1615 11 50,'0'0'37,"7"-18"-1,-7 18 1,13 10-13,3 11-16,-9 2-1,3 12-1,-5-1-1,-1 6-1,-1-1-1,-3 4-1,-3-4 1,0 2-1,-1 2 0,-1-2 0,1 0-1,3-1 1,2-2-1,2 1 0,1-4 0,5-5 0,0-5-1,4-1 0,-3-4-1,6-7 0,1-4-2,-4-11-3,9 4-5,-21-24-24,20 2-5,-13-18-1,10 5 2</inkml:trace>
  <inkml:trace contextRef="#ctx0" brushRef="#br0" timeOffset="2012">1833 403 61,'-18'-7'33,"-7"11"-3,-1 7 0,-5 3-44,1 4-15,-5-8-2,5 0-2,-3-15 2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pPr/>
              <a:t>27/12/2011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pPr/>
              <a:t>‹#›</a:t>
            </a:fld>
            <a:endParaRPr lang="fr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emf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9" Type="http://schemas.openxmlformats.org/officeDocument/2006/relationships/image" Target="../media/image19.emf"/><Relationship Id="rId3" Type="http://schemas.openxmlformats.org/officeDocument/2006/relationships/image" Target="../media/image1.emf"/><Relationship Id="rId21" Type="http://schemas.openxmlformats.org/officeDocument/2006/relationships/image" Target="../media/image10.emf"/><Relationship Id="rId34" Type="http://schemas.openxmlformats.org/officeDocument/2006/relationships/customXml" Target="../ink/ink17.xml"/><Relationship Id="rId42" Type="http://schemas.openxmlformats.org/officeDocument/2006/relationships/customXml" Target="../ink/ink21.xml"/><Relationship Id="rId7" Type="http://schemas.openxmlformats.org/officeDocument/2006/relationships/image" Target="../media/image3.emf"/><Relationship Id="rId12" Type="http://schemas.openxmlformats.org/officeDocument/2006/relationships/customXml" Target="../ink/ink6.xml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customXml" Target="../ink/ink19.xml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29" Type="http://schemas.openxmlformats.org/officeDocument/2006/relationships/image" Target="../media/image14.emf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37" Type="http://schemas.openxmlformats.org/officeDocument/2006/relationships/image" Target="../media/image18.emf"/><Relationship Id="rId40" Type="http://schemas.openxmlformats.org/officeDocument/2006/relationships/customXml" Target="../ink/ink20.xml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10" Type="http://schemas.openxmlformats.org/officeDocument/2006/relationships/customXml" Target="../ink/ink5.xml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customXml" Target="../ink/ink22.xml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3.emf"/><Relationship Id="rId30" Type="http://schemas.openxmlformats.org/officeDocument/2006/relationships/customXml" Target="../ink/ink15.xml"/><Relationship Id="rId35" Type="http://schemas.openxmlformats.org/officeDocument/2006/relationships/image" Target="../media/image17.emf"/><Relationship Id="rId43" Type="http://schemas.openxmlformats.org/officeDocument/2006/relationships/image" Target="../media/image21.emf"/></Relationships>
</file>

<file path=ppt/slides/_rels/slide1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450.xml"/><Relationship Id="rId21" Type="http://schemas.openxmlformats.org/officeDocument/2006/relationships/image" Target="../media/image447.emf"/><Relationship Id="rId34" Type="http://schemas.openxmlformats.org/officeDocument/2006/relationships/customXml" Target="../ink/ink454.xml"/><Relationship Id="rId42" Type="http://schemas.openxmlformats.org/officeDocument/2006/relationships/customXml" Target="../ink/ink458.xml"/><Relationship Id="rId47" Type="http://schemas.openxmlformats.org/officeDocument/2006/relationships/image" Target="../media/image460.emf"/><Relationship Id="rId50" Type="http://schemas.openxmlformats.org/officeDocument/2006/relationships/customXml" Target="../ink/ink462.xml"/><Relationship Id="rId55" Type="http://schemas.openxmlformats.org/officeDocument/2006/relationships/image" Target="../media/image464.emf"/><Relationship Id="rId63" Type="http://schemas.openxmlformats.org/officeDocument/2006/relationships/image" Target="../media/image468.emf"/><Relationship Id="rId68" Type="http://schemas.openxmlformats.org/officeDocument/2006/relationships/customXml" Target="../ink/ink471.xml"/><Relationship Id="rId76" Type="http://schemas.openxmlformats.org/officeDocument/2006/relationships/customXml" Target="../ink/ink475.xml"/><Relationship Id="rId84" Type="http://schemas.openxmlformats.org/officeDocument/2006/relationships/customXml" Target="../ink/ink479.xml"/><Relationship Id="rId89" Type="http://schemas.openxmlformats.org/officeDocument/2006/relationships/image" Target="../media/image481.emf"/><Relationship Id="rId97" Type="http://schemas.openxmlformats.org/officeDocument/2006/relationships/image" Target="../media/image485.emf"/><Relationship Id="rId7" Type="http://schemas.openxmlformats.org/officeDocument/2006/relationships/image" Target="../media/image440.emf"/><Relationship Id="rId71" Type="http://schemas.openxmlformats.org/officeDocument/2006/relationships/image" Target="../media/image472.emf"/><Relationship Id="rId92" Type="http://schemas.openxmlformats.org/officeDocument/2006/relationships/customXml" Target="../ink/ink483.xml"/><Relationship Id="rId2" Type="http://schemas.openxmlformats.org/officeDocument/2006/relationships/customXml" Target="../ink/ink438.xml"/><Relationship Id="rId16" Type="http://schemas.openxmlformats.org/officeDocument/2006/relationships/customXml" Target="../ink/ink445.xml"/><Relationship Id="rId29" Type="http://schemas.openxmlformats.org/officeDocument/2006/relationships/image" Target="../media/image451.emf"/><Relationship Id="rId11" Type="http://schemas.openxmlformats.org/officeDocument/2006/relationships/image" Target="../media/image442.emf"/><Relationship Id="rId24" Type="http://schemas.openxmlformats.org/officeDocument/2006/relationships/customXml" Target="../ink/ink449.xml"/><Relationship Id="rId32" Type="http://schemas.openxmlformats.org/officeDocument/2006/relationships/customXml" Target="../ink/ink453.xml"/><Relationship Id="rId37" Type="http://schemas.openxmlformats.org/officeDocument/2006/relationships/image" Target="../media/image455.emf"/><Relationship Id="rId40" Type="http://schemas.openxmlformats.org/officeDocument/2006/relationships/customXml" Target="../ink/ink457.xml"/><Relationship Id="rId45" Type="http://schemas.openxmlformats.org/officeDocument/2006/relationships/image" Target="../media/image459.emf"/><Relationship Id="rId53" Type="http://schemas.openxmlformats.org/officeDocument/2006/relationships/image" Target="../media/image463.emf"/><Relationship Id="rId58" Type="http://schemas.openxmlformats.org/officeDocument/2006/relationships/customXml" Target="../ink/ink466.xml"/><Relationship Id="rId66" Type="http://schemas.openxmlformats.org/officeDocument/2006/relationships/customXml" Target="../ink/ink470.xml"/><Relationship Id="rId74" Type="http://schemas.openxmlformats.org/officeDocument/2006/relationships/customXml" Target="../ink/ink474.xml"/><Relationship Id="rId79" Type="http://schemas.openxmlformats.org/officeDocument/2006/relationships/image" Target="../media/image476.emf"/><Relationship Id="rId87" Type="http://schemas.openxmlformats.org/officeDocument/2006/relationships/image" Target="../media/image480.emf"/><Relationship Id="rId5" Type="http://schemas.openxmlformats.org/officeDocument/2006/relationships/image" Target="../media/image439.emf"/><Relationship Id="rId61" Type="http://schemas.openxmlformats.org/officeDocument/2006/relationships/image" Target="../media/image467.emf"/><Relationship Id="rId82" Type="http://schemas.openxmlformats.org/officeDocument/2006/relationships/customXml" Target="../ink/ink478.xml"/><Relationship Id="rId90" Type="http://schemas.openxmlformats.org/officeDocument/2006/relationships/customXml" Target="../ink/ink482.xml"/><Relationship Id="rId95" Type="http://schemas.openxmlformats.org/officeDocument/2006/relationships/image" Target="../media/image484.emf"/><Relationship Id="rId19" Type="http://schemas.openxmlformats.org/officeDocument/2006/relationships/image" Target="../media/image446.emf"/><Relationship Id="rId14" Type="http://schemas.openxmlformats.org/officeDocument/2006/relationships/customXml" Target="../ink/ink444.xml"/><Relationship Id="rId22" Type="http://schemas.openxmlformats.org/officeDocument/2006/relationships/customXml" Target="../ink/ink448.xml"/><Relationship Id="rId27" Type="http://schemas.openxmlformats.org/officeDocument/2006/relationships/image" Target="../media/image450.emf"/><Relationship Id="rId30" Type="http://schemas.openxmlformats.org/officeDocument/2006/relationships/customXml" Target="../ink/ink452.xml"/><Relationship Id="rId35" Type="http://schemas.openxmlformats.org/officeDocument/2006/relationships/image" Target="../media/image454.emf"/><Relationship Id="rId43" Type="http://schemas.openxmlformats.org/officeDocument/2006/relationships/image" Target="../media/image458.emf"/><Relationship Id="rId48" Type="http://schemas.openxmlformats.org/officeDocument/2006/relationships/customXml" Target="../ink/ink461.xml"/><Relationship Id="rId56" Type="http://schemas.openxmlformats.org/officeDocument/2006/relationships/customXml" Target="../ink/ink465.xml"/><Relationship Id="rId64" Type="http://schemas.openxmlformats.org/officeDocument/2006/relationships/customXml" Target="../ink/ink469.xml"/><Relationship Id="rId69" Type="http://schemas.openxmlformats.org/officeDocument/2006/relationships/image" Target="../media/image471.emf"/><Relationship Id="rId77" Type="http://schemas.openxmlformats.org/officeDocument/2006/relationships/image" Target="../media/image475.emf"/><Relationship Id="rId8" Type="http://schemas.openxmlformats.org/officeDocument/2006/relationships/customXml" Target="../ink/ink441.xml"/><Relationship Id="rId51" Type="http://schemas.openxmlformats.org/officeDocument/2006/relationships/image" Target="../media/image462.emf"/><Relationship Id="rId72" Type="http://schemas.openxmlformats.org/officeDocument/2006/relationships/customXml" Target="../ink/ink473.xml"/><Relationship Id="rId80" Type="http://schemas.openxmlformats.org/officeDocument/2006/relationships/customXml" Target="../ink/ink477.xml"/><Relationship Id="rId85" Type="http://schemas.openxmlformats.org/officeDocument/2006/relationships/image" Target="../media/image479.emf"/><Relationship Id="rId93" Type="http://schemas.openxmlformats.org/officeDocument/2006/relationships/image" Target="../media/image483.emf"/><Relationship Id="rId98" Type="http://schemas.openxmlformats.org/officeDocument/2006/relationships/customXml" Target="../ink/ink486.xml"/><Relationship Id="rId3" Type="http://schemas.openxmlformats.org/officeDocument/2006/relationships/image" Target="../media/image438.emf"/><Relationship Id="rId12" Type="http://schemas.openxmlformats.org/officeDocument/2006/relationships/customXml" Target="../ink/ink443.xml"/><Relationship Id="rId17" Type="http://schemas.openxmlformats.org/officeDocument/2006/relationships/image" Target="../media/image445.emf"/><Relationship Id="rId25" Type="http://schemas.openxmlformats.org/officeDocument/2006/relationships/image" Target="../media/image449.emf"/><Relationship Id="rId33" Type="http://schemas.openxmlformats.org/officeDocument/2006/relationships/image" Target="../media/image453.emf"/><Relationship Id="rId38" Type="http://schemas.openxmlformats.org/officeDocument/2006/relationships/customXml" Target="../ink/ink456.xml"/><Relationship Id="rId46" Type="http://schemas.openxmlformats.org/officeDocument/2006/relationships/customXml" Target="../ink/ink460.xml"/><Relationship Id="rId59" Type="http://schemas.openxmlformats.org/officeDocument/2006/relationships/image" Target="../media/image466.emf"/><Relationship Id="rId67" Type="http://schemas.openxmlformats.org/officeDocument/2006/relationships/image" Target="../media/image470.emf"/><Relationship Id="rId20" Type="http://schemas.openxmlformats.org/officeDocument/2006/relationships/customXml" Target="../ink/ink447.xml"/><Relationship Id="rId41" Type="http://schemas.openxmlformats.org/officeDocument/2006/relationships/image" Target="../media/image457.emf"/><Relationship Id="rId54" Type="http://schemas.openxmlformats.org/officeDocument/2006/relationships/customXml" Target="../ink/ink464.xml"/><Relationship Id="rId62" Type="http://schemas.openxmlformats.org/officeDocument/2006/relationships/customXml" Target="../ink/ink468.xml"/><Relationship Id="rId70" Type="http://schemas.openxmlformats.org/officeDocument/2006/relationships/customXml" Target="../ink/ink472.xml"/><Relationship Id="rId75" Type="http://schemas.openxmlformats.org/officeDocument/2006/relationships/image" Target="../media/image474.emf"/><Relationship Id="rId83" Type="http://schemas.openxmlformats.org/officeDocument/2006/relationships/image" Target="../media/image478.emf"/><Relationship Id="rId88" Type="http://schemas.openxmlformats.org/officeDocument/2006/relationships/customXml" Target="../ink/ink481.xml"/><Relationship Id="rId91" Type="http://schemas.openxmlformats.org/officeDocument/2006/relationships/image" Target="../media/image482.emf"/><Relationship Id="rId96" Type="http://schemas.openxmlformats.org/officeDocument/2006/relationships/customXml" Target="../ink/ink48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40.xml"/><Relationship Id="rId15" Type="http://schemas.openxmlformats.org/officeDocument/2006/relationships/image" Target="../media/image444.emf"/><Relationship Id="rId23" Type="http://schemas.openxmlformats.org/officeDocument/2006/relationships/image" Target="../media/image448.emf"/><Relationship Id="rId28" Type="http://schemas.openxmlformats.org/officeDocument/2006/relationships/customXml" Target="../ink/ink451.xml"/><Relationship Id="rId36" Type="http://schemas.openxmlformats.org/officeDocument/2006/relationships/customXml" Target="../ink/ink455.xml"/><Relationship Id="rId49" Type="http://schemas.openxmlformats.org/officeDocument/2006/relationships/image" Target="../media/image461.emf"/><Relationship Id="rId57" Type="http://schemas.openxmlformats.org/officeDocument/2006/relationships/image" Target="../media/image465.emf"/><Relationship Id="rId10" Type="http://schemas.openxmlformats.org/officeDocument/2006/relationships/customXml" Target="../ink/ink442.xml"/><Relationship Id="rId31" Type="http://schemas.openxmlformats.org/officeDocument/2006/relationships/image" Target="../media/image452.emf"/><Relationship Id="rId44" Type="http://schemas.openxmlformats.org/officeDocument/2006/relationships/customXml" Target="../ink/ink459.xml"/><Relationship Id="rId52" Type="http://schemas.openxmlformats.org/officeDocument/2006/relationships/customXml" Target="../ink/ink463.xml"/><Relationship Id="rId60" Type="http://schemas.openxmlformats.org/officeDocument/2006/relationships/customXml" Target="../ink/ink467.xml"/><Relationship Id="rId65" Type="http://schemas.openxmlformats.org/officeDocument/2006/relationships/image" Target="../media/image469.emf"/><Relationship Id="rId73" Type="http://schemas.openxmlformats.org/officeDocument/2006/relationships/image" Target="../media/image473.emf"/><Relationship Id="rId78" Type="http://schemas.openxmlformats.org/officeDocument/2006/relationships/customXml" Target="../ink/ink476.xml"/><Relationship Id="rId81" Type="http://schemas.openxmlformats.org/officeDocument/2006/relationships/image" Target="../media/image477.emf"/><Relationship Id="rId86" Type="http://schemas.openxmlformats.org/officeDocument/2006/relationships/customXml" Target="../ink/ink480.xml"/><Relationship Id="rId94" Type="http://schemas.openxmlformats.org/officeDocument/2006/relationships/customXml" Target="../ink/ink484.xml"/><Relationship Id="rId99" Type="http://schemas.openxmlformats.org/officeDocument/2006/relationships/image" Target="../media/image486.emf"/><Relationship Id="rId4" Type="http://schemas.openxmlformats.org/officeDocument/2006/relationships/customXml" Target="../ink/ink439.xml"/><Relationship Id="rId9" Type="http://schemas.openxmlformats.org/officeDocument/2006/relationships/image" Target="../media/image441.emf"/><Relationship Id="rId13" Type="http://schemas.openxmlformats.org/officeDocument/2006/relationships/image" Target="../media/image443.emf"/><Relationship Id="rId18" Type="http://schemas.openxmlformats.org/officeDocument/2006/relationships/customXml" Target="../ink/ink446.xml"/><Relationship Id="rId39" Type="http://schemas.openxmlformats.org/officeDocument/2006/relationships/image" Target="../media/image456.emf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92.emf"/><Relationship Id="rId18" Type="http://schemas.openxmlformats.org/officeDocument/2006/relationships/customXml" Target="../ink/ink495.xml"/><Relationship Id="rId26" Type="http://schemas.openxmlformats.org/officeDocument/2006/relationships/customXml" Target="../ink/ink499.xml"/><Relationship Id="rId39" Type="http://schemas.openxmlformats.org/officeDocument/2006/relationships/image" Target="../media/image505.emf"/><Relationship Id="rId3" Type="http://schemas.openxmlformats.org/officeDocument/2006/relationships/image" Target="../media/image487.emf"/><Relationship Id="rId21" Type="http://schemas.openxmlformats.org/officeDocument/2006/relationships/image" Target="../media/image496.emf"/><Relationship Id="rId34" Type="http://schemas.openxmlformats.org/officeDocument/2006/relationships/customXml" Target="../ink/ink503.xml"/><Relationship Id="rId42" Type="http://schemas.openxmlformats.org/officeDocument/2006/relationships/customXml" Target="../ink/ink507.xml"/><Relationship Id="rId47" Type="http://schemas.openxmlformats.org/officeDocument/2006/relationships/image" Target="../media/image509.emf"/><Relationship Id="rId7" Type="http://schemas.openxmlformats.org/officeDocument/2006/relationships/image" Target="../media/image489.emf"/><Relationship Id="rId12" Type="http://schemas.openxmlformats.org/officeDocument/2006/relationships/customXml" Target="../ink/ink492.xml"/><Relationship Id="rId17" Type="http://schemas.openxmlformats.org/officeDocument/2006/relationships/image" Target="../media/image494.emf"/><Relationship Id="rId25" Type="http://schemas.openxmlformats.org/officeDocument/2006/relationships/image" Target="../media/image498.emf"/><Relationship Id="rId33" Type="http://schemas.openxmlformats.org/officeDocument/2006/relationships/image" Target="../media/image502.emf"/><Relationship Id="rId38" Type="http://schemas.openxmlformats.org/officeDocument/2006/relationships/customXml" Target="../ink/ink505.xml"/><Relationship Id="rId46" Type="http://schemas.openxmlformats.org/officeDocument/2006/relationships/customXml" Target="../ink/ink509.xml"/><Relationship Id="rId2" Type="http://schemas.openxmlformats.org/officeDocument/2006/relationships/customXml" Target="../ink/ink487.xml"/><Relationship Id="rId16" Type="http://schemas.openxmlformats.org/officeDocument/2006/relationships/customXml" Target="../ink/ink494.xml"/><Relationship Id="rId20" Type="http://schemas.openxmlformats.org/officeDocument/2006/relationships/customXml" Target="../ink/ink496.xml"/><Relationship Id="rId29" Type="http://schemas.openxmlformats.org/officeDocument/2006/relationships/image" Target="../media/image500.emf"/><Relationship Id="rId41" Type="http://schemas.openxmlformats.org/officeDocument/2006/relationships/image" Target="../media/image50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89.xml"/><Relationship Id="rId11" Type="http://schemas.openxmlformats.org/officeDocument/2006/relationships/image" Target="../media/image491.emf"/><Relationship Id="rId24" Type="http://schemas.openxmlformats.org/officeDocument/2006/relationships/customXml" Target="../ink/ink498.xml"/><Relationship Id="rId32" Type="http://schemas.openxmlformats.org/officeDocument/2006/relationships/customXml" Target="../ink/ink502.xml"/><Relationship Id="rId37" Type="http://schemas.openxmlformats.org/officeDocument/2006/relationships/image" Target="../media/image504.emf"/><Relationship Id="rId40" Type="http://schemas.openxmlformats.org/officeDocument/2006/relationships/customXml" Target="../ink/ink506.xml"/><Relationship Id="rId45" Type="http://schemas.openxmlformats.org/officeDocument/2006/relationships/image" Target="../media/image508.emf"/><Relationship Id="rId5" Type="http://schemas.openxmlformats.org/officeDocument/2006/relationships/image" Target="../media/image488.emf"/><Relationship Id="rId15" Type="http://schemas.openxmlformats.org/officeDocument/2006/relationships/image" Target="../media/image493.emf"/><Relationship Id="rId23" Type="http://schemas.openxmlformats.org/officeDocument/2006/relationships/image" Target="../media/image497.emf"/><Relationship Id="rId28" Type="http://schemas.openxmlformats.org/officeDocument/2006/relationships/customXml" Target="../ink/ink500.xml"/><Relationship Id="rId36" Type="http://schemas.openxmlformats.org/officeDocument/2006/relationships/customXml" Target="../ink/ink504.xml"/><Relationship Id="rId49" Type="http://schemas.openxmlformats.org/officeDocument/2006/relationships/image" Target="../media/image510.emf"/><Relationship Id="rId10" Type="http://schemas.openxmlformats.org/officeDocument/2006/relationships/customXml" Target="../ink/ink491.xml"/><Relationship Id="rId19" Type="http://schemas.openxmlformats.org/officeDocument/2006/relationships/image" Target="../media/image495.emf"/><Relationship Id="rId31" Type="http://schemas.openxmlformats.org/officeDocument/2006/relationships/image" Target="../media/image501.emf"/><Relationship Id="rId44" Type="http://schemas.openxmlformats.org/officeDocument/2006/relationships/customXml" Target="../ink/ink508.xml"/><Relationship Id="rId4" Type="http://schemas.openxmlformats.org/officeDocument/2006/relationships/customXml" Target="../ink/ink488.xml"/><Relationship Id="rId9" Type="http://schemas.openxmlformats.org/officeDocument/2006/relationships/image" Target="../media/image490.emf"/><Relationship Id="rId14" Type="http://schemas.openxmlformats.org/officeDocument/2006/relationships/customXml" Target="../ink/ink493.xml"/><Relationship Id="rId22" Type="http://schemas.openxmlformats.org/officeDocument/2006/relationships/customXml" Target="../ink/ink497.xml"/><Relationship Id="rId27" Type="http://schemas.openxmlformats.org/officeDocument/2006/relationships/image" Target="../media/image499.emf"/><Relationship Id="rId30" Type="http://schemas.openxmlformats.org/officeDocument/2006/relationships/customXml" Target="../ink/ink501.xml"/><Relationship Id="rId35" Type="http://schemas.openxmlformats.org/officeDocument/2006/relationships/image" Target="../media/image503.emf"/><Relationship Id="rId43" Type="http://schemas.openxmlformats.org/officeDocument/2006/relationships/image" Target="../media/image507.emf"/><Relationship Id="rId48" Type="http://schemas.openxmlformats.org/officeDocument/2006/relationships/customXml" Target="../ink/ink510.xml"/><Relationship Id="rId8" Type="http://schemas.openxmlformats.org/officeDocument/2006/relationships/customXml" Target="../ink/ink490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16.emf"/><Relationship Id="rId18" Type="http://schemas.openxmlformats.org/officeDocument/2006/relationships/customXml" Target="../ink/ink519.xml"/><Relationship Id="rId26" Type="http://schemas.openxmlformats.org/officeDocument/2006/relationships/customXml" Target="../ink/ink523.xml"/><Relationship Id="rId39" Type="http://schemas.openxmlformats.org/officeDocument/2006/relationships/image" Target="../media/image529.emf"/><Relationship Id="rId21" Type="http://schemas.openxmlformats.org/officeDocument/2006/relationships/image" Target="../media/image520.emf"/><Relationship Id="rId34" Type="http://schemas.openxmlformats.org/officeDocument/2006/relationships/customXml" Target="../ink/ink527.xml"/><Relationship Id="rId42" Type="http://schemas.openxmlformats.org/officeDocument/2006/relationships/customXml" Target="../ink/ink531.xml"/><Relationship Id="rId47" Type="http://schemas.openxmlformats.org/officeDocument/2006/relationships/image" Target="../media/image533.emf"/><Relationship Id="rId50" Type="http://schemas.openxmlformats.org/officeDocument/2006/relationships/customXml" Target="../ink/ink535.xml"/><Relationship Id="rId55" Type="http://schemas.openxmlformats.org/officeDocument/2006/relationships/image" Target="../media/image537.emf"/><Relationship Id="rId63" Type="http://schemas.openxmlformats.org/officeDocument/2006/relationships/image" Target="../media/image541.emf"/><Relationship Id="rId68" Type="http://schemas.openxmlformats.org/officeDocument/2006/relationships/customXml" Target="../ink/ink544.xml"/><Relationship Id="rId7" Type="http://schemas.openxmlformats.org/officeDocument/2006/relationships/image" Target="../media/image513.emf"/><Relationship Id="rId71" Type="http://schemas.openxmlformats.org/officeDocument/2006/relationships/image" Target="../media/image545.emf"/><Relationship Id="rId2" Type="http://schemas.openxmlformats.org/officeDocument/2006/relationships/customXml" Target="../ink/ink511.xml"/><Relationship Id="rId16" Type="http://schemas.openxmlformats.org/officeDocument/2006/relationships/customXml" Target="../ink/ink518.xml"/><Relationship Id="rId29" Type="http://schemas.openxmlformats.org/officeDocument/2006/relationships/image" Target="../media/image52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13.xml"/><Relationship Id="rId11" Type="http://schemas.openxmlformats.org/officeDocument/2006/relationships/image" Target="../media/image515.emf"/><Relationship Id="rId24" Type="http://schemas.openxmlformats.org/officeDocument/2006/relationships/customXml" Target="../ink/ink522.xml"/><Relationship Id="rId32" Type="http://schemas.openxmlformats.org/officeDocument/2006/relationships/customXml" Target="../ink/ink526.xml"/><Relationship Id="rId37" Type="http://schemas.openxmlformats.org/officeDocument/2006/relationships/image" Target="../media/image528.emf"/><Relationship Id="rId40" Type="http://schemas.openxmlformats.org/officeDocument/2006/relationships/customXml" Target="../ink/ink530.xml"/><Relationship Id="rId45" Type="http://schemas.openxmlformats.org/officeDocument/2006/relationships/image" Target="../media/image532.emf"/><Relationship Id="rId53" Type="http://schemas.openxmlformats.org/officeDocument/2006/relationships/image" Target="../media/image536.emf"/><Relationship Id="rId58" Type="http://schemas.openxmlformats.org/officeDocument/2006/relationships/customXml" Target="../ink/ink539.xml"/><Relationship Id="rId66" Type="http://schemas.openxmlformats.org/officeDocument/2006/relationships/customXml" Target="../ink/ink543.xml"/><Relationship Id="rId5" Type="http://schemas.openxmlformats.org/officeDocument/2006/relationships/image" Target="../media/image512.emf"/><Relationship Id="rId15" Type="http://schemas.openxmlformats.org/officeDocument/2006/relationships/image" Target="../media/image517.emf"/><Relationship Id="rId23" Type="http://schemas.openxmlformats.org/officeDocument/2006/relationships/image" Target="../media/image521.emf"/><Relationship Id="rId28" Type="http://schemas.openxmlformats.org/officeDocument/2006/relationships/customXml" Target="../ink/ink524.xml"/><Relationship Id="rId36" Type="http://schemas.openxmlformats.org/officeDocument/2006/relationships/customXml" Target="../ink/ink528.xml"/><Relationship Id="rId49" Type="http://schemas.openxmlformats.org/officeDocument/2006/relationships/image" Target="../media/image534.emf"/><Relationship Id="rId57" Type="http://schemas.openxmlformats.org/officeDocument/2006/relationships/image" Target="../media/image538.emf"/><Relationship Id="rId61" Type="http://schemas.openxmlformats.org/officeDocument/2006/relationships/image" Target="../media/image540.emf"/><Relationship Id="rId10" Type="http://schemas.openxmlformats.org/officeDocument/2006/relationships/customXml" Target="../ink/ink515.xml"/><Relationship Id="rId19" Type="http://schemas.openxmlformats.org/officeDocument/2006/relationships/image" Target="../media/image519.emf"/><Relationship Id="rId31" Type="http://schemas.openxmlformats.org/officeDocument/2006/relationships/image" Target="../media/image525.emf"/><Relationship Id="rId44" Type="http://schemas.openxmlformats.org/officeDocument/2006/relationships/customXml" Target="../ink/ink532.xml"/><Relationship Id="rId52" Type="http://schemas.openxmlformats.org/officeDocument/2006/relationships/customXml" Target="../ink/ink536.xml"/><Relationship Id="rId60" Type="http://schemas.openxmlformats.org/officeDocument/2006/relationships/customXml" Target="../ink/ink540.xml"/><Relationship Id="rId65" Type="http://schemas.openxmlformats.org/officeDocument/2006/relationships/image" Target="../media/image542.emf"/><Relationship Id="rId4" Type="http://schemas.openxmlformats.org/officeDocument/2006/relationships/customXml" Target="../ink/ink512.xml"/><Relationship Id="rId9" Type="http://schemas.openxmlformats.org/officeDocument/2006/relationships/image" Target="../media/image514.emf"/><Relationship Id="rId14" Type="http://schemas.openxmlformats.org/officeDocument/2006/relationships/customXml" Target="../ink/ink517.xml"/><Relationship Id="rId22" Type="http://schemas.openxmlformats.org/officeDocument/2006/relationships/customXml" Target="../ink/ink521.xml"/><Relationship Id="rId27" Type="http://schemas.openxmlformats.org/officeDocument/2006/relationships/image" Target="../media/image523.emf"/><Relationship Id="rId30" Type="http://schemas.openxmlformats.org/officeDocument/2006/relationships/customXml" Target="../ink/ink525.xml"/><Relationship Id="rId35" Type="http://schemas.openxmlformats.org/officeDocument/2006/relationships/image" Target="../media/image527.emf"/><Relationship Id="rId43" Type="http://schemas.openxmlformats.org/officeDocument/2006/relationships/image" Target="../media/image531.emf"/><Relationship Id="rId48" Type="http://schemas.openxmlformats.org/officeDocument/2006/relationships/customXml" Target="../ink/ink534.xml"/><Relationship Id="rId56" Type="http://schemas.openxmlformats.org/officeDocument/2006/relationships/customXml" Target="../ink/ink538.xml"/><Relationship Id="rId64" Type="http://schemas.openxmlformats.org/officeDocument/2006/relationships/customXml" Target="../ink/ink542.xml"/><Relationship Id="rId69" Type="http://schemas.openxmlformats.org/officeDocument/2006/relationships/image" Target="../media/image544.emf"/><Relationship Id="rId8" Type="http://schemas.openxmlformats.org/officeDocument/2006/relationships/customXml" Target="../ink/ink514.xml"/><Relationship Id="rId51" Type="http://schemas.openxmlformats.org/officeDocument/2006/relationships/image" Target="../media/image535.emf"/><Relationship Id="rId3" Type="http://schemas.openxmlformats.org/officeDocument/2006/relationships/image" Target="../media/image511.emf"/><Relationship Id="rId12" Type="http://schemas.openxmlformats.org/officeDocument/2006/relationships/customXml" Target="../ink/ink516.xml"/><Relationship Id="rId17" Type="http://schemas.openxmlformats.org/officeDocument/2006/relationships/image" Target="../media/image518.emf"/><Relationship Id="rId25" Type="http://schemas.openxmlformats.org/officeDocument/2006/relationships/image" Target="../media/image522.emf"/><Relationship Id="rId33" Type="http://schemas.openxmlformats.org/officeDocument/2006/relationships/image" Target="../media/image526.emf"/><Relationship Id="rId38" Type="http://schemas.openxmlformats.org/officeDocument/2006/relationships/customXml" Target="../ink/ink529.xml"/><Relationship Id="rId46" Type="http://schemas.openxmlformats.org/officeDocument/2006/relationships/customXml" Target="../ink/ink533.xml"/><Relationship Id="rId59" Type="http://schemas.openxmlformats.org/officeDocument/2006/relationships/image" Target="../media/image539.emf"/><Relationship Id="rId67" Type="http://schemas.openxmlformats.org/officeDocument/2006/relationships/image" Target="../media/image543.emf"/><Relationship Id="rId20" Type="http://schemas.openxmlformats.org/officeDocument/2006/relationships/customXml" Target="../ink/ink520.xml"/><Relationship Id="rId41" Type="http://schemas.openxmlformats.org/officeDocument/2006/relationships/image" Target="../media/image530.emf"/><Relationship Id="rId54" Type="http://schemas.openxmlformats.org/officeDocument/2006/relationships/customXml" Target="../ink/ink537.xml"/><Relationship Id="rId62" Type="http://schemas.openxmlformats.org/officeDocument/2006/relationships/customXml" Target="../ink/ink541.xml"/><Relationship Id="rId70" Type="http://schemas.openxmlformats.org/officeDocument/2006/relationships/customXml" Target="../ink/ink545.xml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558.xml"/><Relationship Id="rId21" Type="http://schemas.openxmlformats.org/officeDocument/2006/relationships/image" Target="../media/image555.emf"/><Relationship Id="rId42" Type="http://schemas.openxmlformats.org/officeDocument/2006/relationships/customXml" Target="../ink/ink566.xml"/><Relationship Id="rId47" Type="http://schemas.openxmlformats.org/officeDocument/2006/relationships/image" Target="../media/image568.emf"/><Relationship Id="rId63" Type="http://schemas.openxmlformats.org/officeDocument/2006/relationships/image" Target="../media/image576.emf"/><Relationship Id="rId68" Type="http://schemas.openxmlformats.org/officeDocument/2006/relationships/customXml" Target="../ink/ink579.xml"/><Relationship Id="rId84" Type="http://schemas.openxmlformats.org/officeDocument/2006/relationships/customXml" Target="../ink/ink587.xml"/><Relationship Id="rId89" Type="http://schemas.openxmlformats.org/officeDocument/2006/relationships/image" Target="../media/image589.emf"/><Relationship Id="rId2" Type="http://schemas.openxmlformats.org/officeDocument/2006/relationships/customXml" Target="../ink/ink546.xml"/><Relationship Id="rId16" Type="http://schemas.openxmlformats.org/officeDocument/2006/relationships/customXml" Target="../ink/ink553.xml"/><Relationship Id="rId29" Type="http://schemas.openxmlformats.org/officeDocument/2006/relationships/image" Target="../media/image559.emf"/><Relationship Id="rId107" Type="http://schemas.openxmlformats.org/officeDocument/2006/relationships/image" Target="../media/image598.emf"/><Relationship Id="rId11" Type="http://schemas.openxmlformats.org/officeDocument/2006/relationships/image" Target="../media/image550.emf"/><Relationship Id="rId24" Type="http://schemas.openxmlformats.org/officeDocument/2006/relationships/customXml" Target="../ink/ink557.xml"/><Relationship Id="rId32" Type="http://schemas.openxmlformats.org/officeDocument/2006/relationships/customXml" Target="../ink/ink561.xml"/><Relationship Id="rId37" Type="http://schemas.openxmlformats.org/officeDocument/2006/relationships/image" Target="../media/image563.emf"/><Relationship Id="rId40" Type="http://schemas.openxmlformats.org/officeDocument/2006/relationships/customXml" Target="../ink/ink565.xml"/><Relationship Id="rId45" Type="http://schemas.openxmlformats.org/officeDocument/2006/relationships/image" Target="../media/image567.emf"/><Relationship Id="rId53" Type="http://schemas.openxmlformats.org/officeDocument/2006/relationships/image" Target="../media/image571.emf"/><Relationship Id="rId58" Type="http://schemas.openxmlformats.org/officeDocument/2006/relationships/customXml" Target="../ink/ink574.xml"/><Relationship Id="rId66" Type="http://schemas.openxmlformats.org/officeDocument/2006/relationships/customXml" Target="../ink/ink578.xml"/><Relationship Id="rId74" Type="http://schemas.openxmlformats.org/officeDocument/2006/relationships/customXml" Target="../ink/ink582.xml"/><Relationship Id="rId79" Type="http://schemas.openxmlformats.org/officeDocument/2006/relationships/image" Target="../media/image584.emf"/><Relationship Id="rId87" Type="http://schemas.openxmlformats.org/officeDocument/2006/relationships/image" Target="../media/image588.emf"/><Relationship Id="rId102" Type="http://schemas.openxmlformats.org/officeDocument/2006/relationships/customXml" Target="../ink/ink596.xml"/><Relationship Id="rId110" Type="http://schemas.openxmlformats.org/officeDocument/2006/relationships/customXml" Target="../ink/ink600.xml"/><Relationship Id="rId5" Type="http://schemas.openxmlformats.org/officeDocument/2006/relationships/image" Target="../media/image547.emf"/><Relationship Id="rId61" Type="http://schemas.openxmlformats.org/officeDocument/2006/relationships/image" Target="../media/image575.emf"/><Relationship Id="rId82" Type="http://schemas.openxmlformats.org/officeDocument/2006/relationships/customXml" Target="../ink/ink586.xml"/><Relationship Id="rId90" Type="http://schemas.openxmlformats.org/officeDocument/2006/relationships/customXml" Target="../ink/ink590.xml"/><Relationship Id="rId95" Type="http://schemas.openxmlformats.org/officeDocument/2006/relationships/image" Target="../media/image592.emf"/><Relationship Id="rId19" Type="http://schemas.openxmlformats.org/officeDocument/2006/relationships/image" Target="../media/image554.emf"/><Relationship Id="rId14" Type="http://schemas.openxmlformats.org/officeDocument/2006/relationships/customXml" Target="../ink/ink552.xml"/><Relationship Id="rId22" Type="http://schemas.openxmlformats.org/officeDocument/2006/relationships/customXml" Target="../ink/ink556.xml"/><Relationship Id="rId27" Type="http://schemas.openxmlformats.org/officeDocument/2006/relationships/image" Target="../media/image558.emf"/><Relationship Id="rId30" Type="http://schemas.openxmlformats.org/officeDocument/2006/relationships/customXml" Target="../ink/ink560.xml"/><Relationship Id="rId35" Type="http://schemas.openxmlformats.org/officeDocument/2006/relationships/image" Target="../media/image562.emf"/><Relationship Id="rId43" Type="http://schemas.openxmlformats.org/officeDocument/2006/relationships/image" Target="../media/image566.emf"/><Relationship Id="rId48" Type="http://schemas.openxmlformats.org/officeDocument/2006/relationships/customXml" Target="../ink/ink569.xml"/><Relationship Id="rId56" Type="http://schemas.openxmlformats.org/officeDocument/2006/relationships/customXml" Target="../ink/ink573.xml"/><Relationship Id="rId64" Type="http://schemas.openxmlformats.org/officeDocument/2006/relationships/customXml" Target="../ink/ink577.xml"/><Relationship Id="rId69" Type="http://schemas.openxmlformats.org/officeDocument/2006/relationships/image" Target="../media/image579.emf"/><Relationship Id="rId77" Type="http://schemas.openxmlformats.org/officeDocument/2006/relationships/image" Target="../media/image583.emf"/><Relationship Id="rId100" Type="http://schemas.openxmlformats.org/officeDocument/2006/relationships/customXml" Target="../ink/ink595.xml"/><Relationship Id="rId105" Type="http://schemas.openxmlformats.org/officeDocument/2006/relationships/image" Target="../media/image597.emf"/><Relationship Id="rId8" Type="http://schemas.openxmlformats.org/officeDocument/2006/relationships/customXml" Target="../ink/ink549.xml"/><Relationship Id="rId51" Type="http://schemas.openxmlformats.org/officeDocument/2006/relationships/image" Target="../media/image570.emf"/><Relationship Id="rId72" Type="http://schemas.openxmlformats.org/officeDocument/2006/relationships/customXml" Target="../ink/ink581.xml"/><Relationship Id="rId80" Type="http://schemas.openxmlformats.org/officeDocument/2006/relationships/customXml" Target="../ink/ink585.xml"/><Relationship Id="rId85" Type="http://schemas.openxmlformats.org/officeDocument/2006/relationships/image" Target="../media/image587.emf"/><Relationship Id="rId93" Type="http://schemas.openxmlformats.org/officeDocument/2006/relationships/image" Target="../media/image591.emf"/><Relationship Id="rId98" Type="http://schemas.openxmlformats.org/officeDocument/2006/relationships/customXml" Target="../ink/ink594.xml"/><Relationship Id="rId3" Type="http://schemas.openxmlformats.org/officeDocument/2006/relationships/image" Target="../media/image546.emf"/><Relationship Id="rId12" Type="http://schemas.openxmlformats.org/officeDocument/2006/relationships/customXml" Target="../ink/ink551.xml"/><Relationship Id="rId17" Type="http://schemas.openxmlformats.org/officeDocument/2006/relationships/image" Target="../media/image553.emf"/><Relationship Id="rId25" Type="http://schemas.openxmlformats.org/officeDocument/2006/relationships/image" Target="../media/image557.emf"/><Relationship Id="rId33" Type="http://schemas.openxmlformats.org/officeDocument/2006/relationships/image" Target="../media/image561.emf"/><Relationship Id="rId38" Type="http://schemas.openxmlformats.org/officeDocument/2006/relationships/customXml" Target="../ink/ink564.xml"/><Relationship Id="rId46" Type="http://schemas.openxmlformats.org/officeDocument/2006/relationships/customXml" Target="../ink/ink568.xml"/><Relationship Id="rId59" Type="http://schemas.openxmlformats.org/officeDocument/2006/relationships/image" Target="../media/image574.emf"/><Relationship Id="rId67" Type="http://schemas.openxmlformats.org/officeDocument/2006/relationships/image" Target="../media/image578.emf"/><Relationship Id="rId103" Type="http://schemas.openxmlformats.org/officeDocument/2006/relationships/image" Target="../media/image596.emf"/><Relationship Id="rId108" Type="http://schemas.openxmlformats.org/officeDocument/2006/relationships/customXml" Target="../ink/ink599.xml"/><Relationship Id="rId20" Type="http://schemas.openxmlformats.org/officeDocument/2006/relationships/customXml" Target="../ink/ink555.xml"/><Relationship Id="rId41" Type="http://schemas.openxmlformats.org/officeDocument/2006/relationships/image" Target="../media/image565.emf"/><Relationship Id="rId54" Type="http://schemas.openxmlformats.org/officeDocument/2006/relationships/customXml" Target="../ink/ink572.xml"/><Relationship Id="rId62" Type="http://schemas.openxmlformats.org/officeDocument/2006/relationships/customXml" Target="../ink/ink576.xml"/><Relationship Id="rId70" Type="http://schemas.openxmlformats.org/officeDocument/2006/relationships/customXml" Target="../ink/ink580.xml"/><Relationship Id="rId75" Type="http://schemas.openxmlformats.org/officeDocument/2006/relationships/image" Target="../media/image582.emf"/><Relationship Id="rId83" Type="http://schemas.openxmlformats.org/officeDocument/2006/relationships/image" Target="../media/image586.emf"/><Relationship Id="rId88" Type="http://schemas.openxmlformats.org/officeDocument/2006/relationships/customXml" Target="../ink/ink589.xml"/><Relationship Id="rId91" Type="http://schemas.openxmlformats.org/officeDocument/2006/relationships/image" Target="../media/image590.emf"/><Relationship Id="rId96" Type="http://schemas.openxmlformats.org/officeDocument/2006/relationships/customXml" Target="../ink/ink593.xml"/><Relationship Id="rId111" Type="http://schemas.openxmlformats.org/officeDocument/2006/relationships/image" Target="../media/image60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48.xml"/><Relationship Id="rId15" Type="http://schemas.openxmlformats.org/officeDocument/2006/relationships/image" Target="../media/image552.emf"/><Relationship Id="rId23" Type="http://schemas.openxmlformats.org/officeDocument/2006/relationships/image" Target="../media/image556.emf"/><Relationship Id="rId28" Type="http://schemas.openxmlformats.org/officeDocument/2006/relationships/customXml" Target="../ink/ink559.xml"/><Relationship Id="rId36" Type="http://schemas.openxmlformats.org/officeDocument/2006/relationships/customXml" Target="../ink/ink563.xml"/><Relationship Id="rId49" Type="http://schemas.openxmlformats.org/officeDocument/2006/relationships/image" Target="../media/image569.emf"/><Relationship Id="rId57" Type="http://schemas.openxmlformats.org/officeDocument/2006/relationships/image" Target="../media/image573.emf"/><Relationship Id="rId106" Type="http://schemas.openxmlformats.org/officeDocument/2006/relationships/customXml" Target="../ink/ink598.xml"/><Relationship Id="rId10" Type="http://schemas.openxmlformats.org/officeDocument/2006/relationships/customXml" Target="../ink/ink550.xml"/><Relationship Id="rId31" Type="http://schemas.openxmlformats.org/officeDocument/2006/relationships/image" Target="../media/image560.emf"/><Relationship Id="rId44" Type="http://schemas.openxmlformats.org/officeDocument/2006/relationships/customXml" Target="../ink/ink567.xml"/><Relationship Id="rId52" Type="http://schemas.openxmlformats.org/officeDocument/2006/relationships/customXml" Target="../ink/ink571.xml"/><Relationship Id="rId60" Type="http://schemas.openxmlformats.org/officeDocument/2006/relationships/customXml" Target="../ink/ink575.xml"/><Relationship Id="rId65" Type="http://schemas.openxmlformats.org/officeDocument/2006/relationships/image" Target="../media/image577.emf"/><Relationship Id="rId73" Type="http://schemas.openxmlformats.org/officeDocument/2006/relationships/image" Target="../media/image581.emf"/><Relationship Id="rId78" Type="http://schemas.openxmlformats.org/officeDocument/2006/relationships/customXml" Target="../ink/ink584.xml"/><Relationship Id="rId81" Type="http://schemas.openxmlformats.org/officeDocument/2006/relationships/image" Target="../media/image585.emf"/><Relationship Id="rId86" Type="http://schemas.openxmlformats.org/officeDocument/2006/relationships/customXml" Target="../ink/ink588.xml"/><Relationship Id="rId94" Type="http://schemas.openxmlformats.org/officeDocument/2006/relationships/customXml" Target="../ink/ink592.xml"/><Relationship Id="rId99" Type="http://schemas.openxmlformats.org/officeDocument/2006/relationships/image" Target="../media/image594.emf"/><Relationship Id="rId101" Type="http://schemas.openxmlformats.org/officeDocument/2006/relationships/image" Target="../media/image595.emf"/><Relationship Id="rId4" Type="http://schemas.openxmlformats.org/officeDocument/2006/relationships/customXml" Target="../ink/ink547.xml"/><Relationship Id="rId9" Type="http://schemas.openxmlformats.org/officeDocument/2006/relationships/image" Target="../media/image549.emf"/><Relationship Id="rId13" Type="http://schemas.openxmlformats.org/officeDocument/2006/relationships/image" Target="../media/image551.emf"/><Relationship Id="rId18" Type="http://schemas.openxmlformats.org/officeDocument/2006/relationships/customXml" Target="../ink/ink554.xml"/><Relationship Id="rId39" Type="http://schemas.openxmlformats.org/officeDocument/2006/relationships/image" Target="../media/image564.emf"/><Relationship Id="rId109" Type="http://schemas.openxmlformats.org/officeDocument/2006/relationships/image" Target="../media/image599.emf"/><Relationship Id="rId34" Type="http://schemas.openxmlformats.org/officeDocument/2006/relationships/customXml" Target="../ink/ink562.xml"/><Relationship Id="rId50" Type="http://schemas.openxmlformats.org/officeDocument/2006/relationships/customXml" Target="../ink/ink570.xml"/><Relationship Id="rId55" Type="http://schemas.openxmlformats.org/officeDocument/2006/relationships/image" Target="../media/image572.emf"/><Relationship Id="rId76" Type="http://schemas.openxmlformats.org/officeDocument/2006/relationships/customXml" Target="../ink/ink583.xml"/><Relationship Id="rId97" Type="http://schemas.openxmlformats.org/officeDocument/2006/relationships/image" Target="../media/image593.emf"/><Relationship Id="rId104" Type="http://schemas.openxmlformats.org/officeDocument/2006/relationships/customXml" Target="../ink/ink597.xml"/><Relationship Id="rId7" Type="http://schemas.openxmlformats.org/officeDocument/2006/relationships/image" Target="../media/image548.emf"/><Relationship Id="rId71" Type="http://schemas.openxmlformats.org/officeDocument/2006/relationships/image" Target="../media/image580.emf"/><Relationship Id="rId92" Type="http://schemas.openxmlformats.org/officeDocument/2006/relationships/customXml" Target="../ink/ink591.xml"/></Relationships>
</file>

<file path=ppt/slides/_rels/slide14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658.emf"/><Relationship Id="rId21" Type="http://schemas.openxmlformats.org/officeDocument/2006/relationships/image" Target="../media/image610.emf"/><Relationship Id="rId42" Type="http://schemas.openxmlformats.org/officeDocument/2006/relationships/customXml" Target="../ink/ink621.xml"/><Relationship Id="rId63" Type="http://schemas.openxmlformats.org/officeDocument/2006/relationships/image" Target="../media/image631.emf"/><Relationship Id="rId84" Type="http://schemas.openxmlformats.org/officeDocument/2006/relationships/customXml" Target="../ink/ink642.xml"/><Relationship Id="rId138" Type="http://schemas.openxmlformats.org/officeDocument/2006/relationships/customXml" Target="../ink/ink669.xml"/><Relationship Id="rId159" Type="http://schemas.openxmlformats.org/officeDocument/2006/relationships/image" Target="../media/image679.emf"/><Relationship Id="rId170" Type="http://schemas.openxmlformats.org/officeDocument/2006/relationships/customXml" Target="../ink/ink685.xml"/><Relationship Id="rId191" Type="http://schemas.openxmlformats.org/officeDocument/2006/relationships/image" Target="../media/image695.emf"/><Relationship Id="rId205" Type="http://schemas.openxmlformats.org/officeDocument/2006/relationships/image" Target="../media/image702.emf"/><Relationship Id="rId226" Type="http://schemas.openxmlformats.org/officeDocument/2006/relationships/customXml" Target="../ink/ink713.xml"/><Relationship Id="rId107" Type="http://schemas.openxmlformats.org/officeDocument/2006/relationships/image" Target="../media/image653.emf"/><Relationship Id="rId11" Type="http://schemas.openxmlformats.org/officeDocument/2006/relationships/image" Target="../media/image605.emf"/><Relationship Id="rId32" Type="http://schemas.openxmlformats.org/officeDocument/2006/relationships/customXml" Target="../ink/ink616.xml"/><Relationship Id="rId53" Type="http://schemas.openxmlformats.org/officeDocument/2006/relationships/image" Target="../media/image626.emf"/><Relationship Id="rId74" Type="http://schemas.openxmlformats.org/officeDocument/2006/relationships/customXml" Target="../ink/ink637.xml"/><Relationship Id="rId128" Type="http://schemas.openxmlformats.org/officeDocument/2006/relationships/customXml" Target="../ink/ink664.xml"/><Relationship Id="rId149" Type="http://schemas.openxmlformats.org/officeDocument/2006/relationships/image" Target="../media/image674.emf"/><Relationship Id="rId5" Type="http://schemas.openxmlformats.org/officeDocument/2006/relationships/image" Target="../media/image602.emf"/><Relationship Id="rId95" Type="http://schemas.openxmlformats.org/officeDocument/2006/relationships/image" Target="../media/image647.emf"/><Relationship Id="rId160" Type="http://schemas.openxmlformats.org/officeDocument/2006/relationships/customXml" Target="../ink/ink680.xml"/><Relationship Id="rId181" Type="http://schemas.openxmlformats.org/officeDocument/2006/relationships/image" Target="../media/image690.emf"/><Relationship Id="rId216" Type="http://schemas.openxmlformats.org/officeDocument/2006/relationships/customXml" Target="../ink/ink708.xml"/><Relationship Id="rId211" Type="http://schemas.openxmlformats.org/officeDocument/2006/relationships/image" Target="../media/image705.emf"/><Relationship Id="rId22" Type="http://schemas.openxmlformats.org/officeDocument/2006/relationships/customXml" Target="../ink/ink611.xml"/><Relationship Id="rId27" Type="http://schemas.openxmlformats.org/officeDocument/2006/relationships/image" Target="../media/image613.emf"/><Relationship Id="rId43" Type="http://schemas.openxmlformats.org/officeDocument/2006/relationships/image" Target="../media/image621.emf"/><Relationship Id="rId48" Type="http://schemas.openxmlformats.org/officeDocument/2006/relationships/customXml" Target="../ink/ink624.xml"/><Relationship Id="rId64" Type="http://schemas.openxmlformats.org/officeDocument/2006/relationships/customXml" Target="../ink/ink632.xml"/><Relationship Id="rId69" Type="http://schemas.openxmlformats.org/officeDocument/2006/relationships/image" Target="../media/image634.emf"/><Relationship Id="rId113" Type="http://schemas.openxmlformats.org/officeDocument/2006/relationships/image" Target="../media/image656.emf"/><Relationship Id="rId118" Type="http://schemas.openxmlformats.org/officeDocument/2006/relationships/customXml" Target="../ink/ink659.xml"/><Relationship Id="rId134" Type="http://schemas.openxmlformats.org/officeDocument/2006/relationships/customXml" Target="../ink/ink667.xml"/><Relationship Id="rId139" Type="http://schemas.openxmlformats.org/officeDocument/2006/relationships/image" Target="../media/image669.emf"/><Relationship Id="rId80" Type="http://schemas.openxmlformats.org/officeDocument/2006/relationships/customXml" Target="../ink/ink640.xml"/><Relationship Id="rId85" Type="http://schemas.openxmlformats.org/officeDocument/2006/relationships/image" Target="../media/image642.emf"/><Relationship Id="rId150" Type="http://schemas.openxmlformats.org/officeDocument/2006/relationships/customXml" Target="../ink/ink675.xml"/><Relationship Id="rId155" Type="http://schemas.openxmlformats.org/officeDocument/2006/relationships/image" Target="../media/image677.emf"/><Relationship Id="rId171" Type="http://schemas.openxmlformats.org/officeDocument/2006/relationships/image" Target="../media/image685.emf"/><Relationship Id="rId176" Type="http://schemas.openxmlformats.org/officeDocument/2006/relationships/customXml" Target="../ink/ink688.xml"/><Relationship Id="rId192" Type="http://schemas.openxmlformats.org/officeDocument/2006/relationships/customXml" Target="../ink/ink696.xml"/><Relationship Id="rId197" Type="http://schemas.openxmlformats.org/officeDocument/2006/relationships/image" Target="../media/image698.emf"/><Relationship Id="rId206" Type="http://schemas.openxmlformats.org/officeDocument/2006/relationships/customXml" Target="../ink/ink703.xml"/><Relationship Id="rId227" Type="http://schemas.openxmlformats.org/officeDocument/2006/relationships/image" Target="../media/image713.emf"/><Relationship Id="rId201" Type="http://schemas.openxmlformats.org/officeDocument/2006/relationships/image" Target="../media/image700.emf"/><Relationship Id="rId222" Type="http://schemas.openxmlformats.org/officeDocument/2006/relationships/customXml" Target="../ink/ink711.xml"/><Relationship Id="rId12" Type="http://schemas.openxmlformats.org/officeDocument/2006/relationships/customXml" Target="../ink/ink606.xml"/><Relationship Id="rId17" Type="http://schemas.openxmlformats.org/officeDocument/2006/relationships/image" Target="../media/image608.emf"/><Relationship Id="rId33" Type="http://schemas.openxmlformats.org/officeDocument/2006/relationships/image" Target="../media/image616.emf"/><Relationship Id="rId38" Type="http://schemas.openxmlformats.org/officeDocument/2006/relationships/customXml" Target="../ink/ink619.xml"/><Relationship Id="rId59" Type="http://schemas.openxmlformats.org/officeDocument/2006/relationships/image" Target="../media/image629.emf"/><Relationship Id="rId103" Type="http://schemas.openxmlformats.org/officeDocument/2006/relationships/image" Target="../media/image651.emf"/><Relationship Id="rId108" Type="http://schemas.openxmlformats.org/officeDocument/2006/relationships/customXml" Target="../ink/ink654.xml"/><Relationship Id="rId124" Type="http://schemas.openxmlformats.org/officeDocument/2006/relationships/customXml" Target="../ink/ink662.xml"/><Relationship Id="rId129" Type="http://schemas.openxmlformats.org/officeDocument/2006/relationships/image" Target="../media/image664.emf"/><Relationship Id="rId54" Type="http://schemas.openxmlformats.org/officeDocument/2006/relationships/customXml" Target="../ink/ink627.xml"/><Relationship Id="rId70" Type="http://schemas.openxmlformats.org/officeDocument/2006/relationships/customXml" Target="../ink/ink635.xml"/><Relationship Id="rId75" Type="http://schemas.openxmlformats.org/officeDocument/2006/relationships/image" Target="../media/image637.emf"/><Relationship Id="rId91" Type="http://schemas.openxmlformats.org/officeDocument/2006/relationships/image" Target="../media/image645.emf"/><Relationship Id="rId96" Type="http://schemas.openxmlformats.org/officeDocument/2006/relationships/customXml" Target="../ink/ink648.xml"/><Relationship Id="rId140" Type="http://schemas.openxmlformats.org/officeDocument/2006/relationships/customXml" Target="../ink/ink670.xml"/><Relationship Id="rId145" Type="http://schemas.openxmlformats.org/officeDocument/2006/relationships/image" Target="../media/image672.emf"/><Relationship Id="rId161" Type="http://schemas.openxmlformats.org/officeDocument/2006/relationships/image" Target="../media/image680.emf"/><Relationship Id="rId166" Type="http://schemas.openxmlformats.org/officeDocument/2006/relationships/customXml" Target="../ink/ink683.xml"/><Relationship Id="rId182" Type="http://schemas.openxmlformats.org/officeDocument/2006/relationships/customXml" Target="../ink/ink691.xml"/><Relationship Id="rId187" Type="http://schemas.openxmlformats.org/officeDocument/2006/relationships/image" Target="../media/image693.emf"/><Relationship Id="rId217" Type="http://schemas.openxmlformats.org/officeDocument/2006/relationships/image" Target="../media/image70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03.xml"/><Relationship Id="rId212" Type="http://schemas.openxmlformats.org/officeDocument/2006/relationships/customXml" Target="../ink/ink706.xml"/><Relationship Id="rId23" Type="http://schemas.openxmlformats.org/officeDocument/2006/relationships/image" Target="../media/image611.emf"/><Relationship Id="rId28" Type="http://schemas.openxmlformats.org/officeDocument/2006/relationships/customXml" Target="../ink/ink614.xml"/><Relationship Id="rId49" Type="http://schemas.openxmlformats.org/officeDocument/2006/relationships/image" Target="../media/image624.emf"/><Relationship Id="rId114" Type="http://schemas.openxmlformats.org/officeDocument/2006/relationships/customXml" Target="../ink/ink657.xml"/><Relationship Id="rId119" Type="http://schemas.openxmlformats.org/officeDocument/2006/relationships/image" Target="../media/image659.emf"/><Relationship Id="rId44" Type="http://schemas.openxmlformats.org/officeDocument/2006/relationships/customXml" Target="../ink/ink622.xml"/><Relationship Id="rId60" Type="http://schemas.openxmlformats.org/officeDocument/2006/relationships/customXml" Target="../ink/ink630.xml"/><Relationship Id="rId65" Type="http://schemas.openxmlformats.org/officeDocument/2006/relationships/image" Target="../media/image632.emf"/><Relationship Id="rId81" Type="http://schemas.openxmlformats.org/officeDocument/2006/relationships/image" Target="../media/image640.emf"/><Relationship Id="rId86" Type="http://schemas.openxmlformats.org/officeDocument/2006/relationships/customXml" Target="../ink/ink643.xml"/><Relationship Id="rId130" Type="http://schemas.openxmlformats.org/officeDocument/2006/relationships/customXml" Target="../ink/ink665.xml"/><Relationship Id="rId135" Type="http://schemas.openxmlformats.org/officeDocument/2006/relationships/image" Target="../media/image667.emf"/><Relationship Id="rId151" Type="http://schemas.openxmlformats.org/officeDocument/2006/relationships/image" Target="../media/image675.emf"/><Relationship Id="rId156" Type="http://schemas.openxmlformats.org/officeDocument/2006/relationships/customXml" Target="../ink/ink678.xml"/><Relationship Id="rId177" Type="http://schemas.openxmlformats.org/officeDocument/2006/relationships/image" Target="../media/image688.emf"/><Relationship Id="rId198" Type="http://schemas.openxmlformats.org/officeDocument/2006/relationships/customXml" Target="../ink/ink699.xml"/><Relationship Id="rId172" Type="http://schemas.openxmlformats.org/officeDocument/2006/relationships/customXml" Target="../ink/ink686.xml"/><Relationship Id="rId193" Type="http://schemas.openxmlformats.org/officeDocument/2006/relationships/image" Target="../media/image696.emf"/><Relationship Id="rId202" Type="http://schemas.openxmlformats.org/officeDocument/2006/relationships/customXml" Target="../ink/ink701.xml"/><Relationship Id="rId207" Type="http://schemas.openxmlformats.org/officeDocument/2006/relationships/image" Target="../media/image703.emf"/><Relationship Id="rId223" Type="http://schemas.openxmlformats.org/officeDocument/2006/relationships/image" Target="../media/image711.emf"/><Relationship Id="rId13" Type="http://schemas.openxmlformats.org/officeDocument/2006/relationships/image" Target="../media/image606.emf"/><Relationship Id="rId18" Type="http://schemas.openxmlformats.org/officeDocument/2006/relationships/customXml" Target="../ink/ink609.xml"/><Relationship Id="rId39" Type="http://schemas.openxmlformats.org/officeDocument/2006/relationships/image" Target="../media/image619.emf"/><Relationship Id="rId109" Type="http://schemas.openxmlformats.org/officeDocument/2006/relationships/image" Target="../media/image654.emf"/><Relationship Id="rId34" Type="http://schemas.openxmlformats.org/officeDocument/2006/relationships/customXml" Target="../ink/ink617.xml"/><Relationship Id="rId50" Type="http://schemas.openxmlformats.org/officeDocument/2006/relationships/customXml" Target="../ink/ink625.xml"/><Relationship Id="rId55" Type="http://schemas.openxmlformats.org/officeDocument/2006/relationships/image" Target="../media/image627.emf"/><Relationship Id="rId76" Type="http://schemas.openxmlformats.org/officeDocument/2006/relationships/customXml" Target="../ink/ink638.xml"/><Relationship Id="rId97" Type="http://schemas.openxmlformats.org/officeDocument/2006/relationships/image" Target="../media/image648.emf"/><Relationship Id="rId104" Type="http://schemas.openxmlformats.org/officeDocument/2006/relationships/customXml" Target="../ink/ink652.xml"/><Relationship Id="rId120" Type="http://schemas.openxmlformats.org/officeDocument/2006/relationships/customXml" Target="../ink/ink660.xml"/><Relationship Id="rId125" Type="http://schemas.openxmlformats.org/officeDocument/2006/relationships/image" Target="../media/image662.emf"/><Relationship Id="rId141" Type="http://schemas.openxmlformats.org/officeDocument/2006/relationships/image" Target="../media/image670.emf"/><Relationship Id="rId146" Type="http://schemas.openxmlformats.org/officeDocument/2006/relationships/customXml" Target="../ink/ink673.xml"/><Relationship Id="rId167" Type="http://schemas.openxmlformats.org/officeDocument/2006/relationships/image" Target="../media/image683.emf"/><Relationship Id="rId188" Type="http://schemas.openxmlformats.org/officeDocument/2006/relationships/customXml" Target="../ink/ink694.xml"/><Relationship Id="rId7" Type="http://schemas.openxmlformats.org/officeDocument/2006/relationships/image" Target="../media/image603.emf"/><Relationship Id="rId71" Type="http://schemas.openxmlformats.org/officeDocument/2006/relationships/image" Target="../media/image635.emf"/><Relationship Id="rId92" Type="http://schemas.openxmlformats.org/officeDocument/2006/relationships/customXml" Target="../ink/ink646.xml"/><Relationship Id="rId162" Type="http://schemas.openxmlformats.org/officeDocument/2006/relationships/customXml" Target="../ink/ink681.xml"/><Relationship Id="rId183" Type="http://schemas.openxmlformats.org/officeDocument/2006/relationships/image" Target="../media/image691.emf"/><Relationship Id="rId213" Type="http://schemas.openxmlformats.org/officeDocument/2006/relationships/image" Target="../media/image706.emf"/><Relationship Id="rId218" Type="http://schemas.openxmlformats.org/officeDocument/2006/relationships/customXml" Target="../ink/ink709.xml"/><Relationship Id="rId2" Type="http://schemas.openxmlformats.org/officeDocument/2006/relationships/customXml" Target="../ink/ink601.xml"/><Relationship Id="rId29" Type="http://schemas.openxmlformats.org/officeDocument/2006/relationships/image" Target="../media/image614.emf"/><Relationship Id="rId24" Type="http://schemas.openxmlformats.org/officeDocument/2006/relationships/customXml" Target="../ink/ink612.xml"/><Relationship Id="rId40" Type="http://schemas.openxmlformats.org/officeDocument/2006/relationships/customXml" Target="../ink/ink620.xml"/><Relationship Id="rId45" Type="http://schemas.openxmlformats.org/officeDocument/2006/relationships/image" Target="../media/image622.emf"/><Relationship Id="rId66" Type="http://schemas.openxmlformats.org/officeDocument/2006/relationships/customXml" Target="../ink/ink633.xml"/><Relationship Id="rId87" Type="http://schemas.openxmlformats.org/officeDocument/2006/relationships/image" Target="../media/image643.emf"/><Relationship Id="rId110" Type="http://schemas.openxmlformats.org/officeDocument/2006/relationships/customXml" Target="../ink/ink655.xml"/><Relationship Id="rId115" Type="http://schemas.openxmlformats.org/officeDocument/2006/relationships/image" Target="../media/image657.emf"/><Relationship Id="rId131" Type="http://schemas.openxmlformats.org/officeDocument/2006/relationships/image" Target="../media/image665.emf"/><Relationship Id="rId136" Type="http://schemas.openxmlformats.org/officeDocument/2006/relationships/customXml" Target="../ink/ink668.xml"/><Relationship Id="rId157" Type="http://schemas.openxmlformats.org/officeDocument/2006/relationships/image" Target="../media/image678.emf"/><Relationship Id="rId178" Type="http://schemas.openxmlformats.org/officeDocument/2006/relationships/customXml" Target="../ink/ink689.xml"/><Relationship Id="rId61" Type="http://schemas.openxmlformats.org/officeDocument/2006/relationships/image" Target="../media/image630.emf"/><Relationship Id="rId82" Type="http://schemas.openxmlformats.org/officeDocument/2006/relationships/customXml" Target="../ink/ink641.xml"/><Relationship Id="rId152" Type="http://schemas.openxmlformats.org/officeDocument/2006/relationships/customXml" Target="../ink/ink676.xml"/><Relationship Id="rId173" Type="http://schemas.openxmlformats.org/officeDocument/2006/relationships/image" Target="../media/image686.emf"/><Relationship Id="rId194" Type="http://schemas.openxmlformats.org/officeDocument/2006/relationships/customXml" Target="../ink/ink697.xml"/><Relationship Id="rId199" Type="http://schemas.openxmlformats.org/officeDocument/2006/relationships/image" Target="../media/image699.emf"/><Relationship Id="rId203" Type="http://schemas.openxmlformats.org/officeDocument/2006/relationships/image" Target="../media/image701.emf"/><Relationship Id="rId208" Type="http://schemas.openxmlformats.org/officeDocument/2006/relationships/customXml" Target="../ink/ink704.xml"/><Relationship Id="rId19" Type="http://schemas.openxmlformats.org/officeDocument/2006/relationships/image" Target="../media/image609.emf"/><Relationship Id="rId224" Type="http://schemas.openxmlformats.org/officeDocument/2006/relationships/customXml" Target="../ink/ink712.xml"/><Relationship Id="rId14" Type="http://schemas.openxmlformats.org/officeDocument/2006/relationships/customXml" Target="../ink/ink607.xml"/><Relationship Id="rId30" Type="http://schemas.openxmlformats.org/officeDocument/2006/relationships/customXml" Target="../ink/ink615.xml"/><Relationship Id="rId35" Type="http://schemas.openxmlformats.org/officeDocument/2006/relationships/image" Target="../media/image617.emf"/><Relationship Id="rId56" Type="http://schemas.openxmlformats.org/officeDocument/2006/relationships/customXml" Target="../ink/ink628.xml"/><Relationship Id="rId77" Type="http://schemas.openxmlformats.org/officeDocument/2006/relationships/image" Target="../media/image638.emf"/><Relationship Id="rId100" Type="http://schemas.openxmlformats.org/officeDocument/2006/relationships/customXml" Target="../ink/ink650.xml"/><Relationship Id="rId105" Type="http://schemas.openxmlformats.org/officeDocument/2006/relationships/image" Target="../media/image652.emf"/><Relationship Id="rId126" Type="http://schemas.openxmlformats.org/officeDocument/2006/relationships/customXml" Target="../ink/ink663.xml"/><Relationship Id="rId147" Type="http://schemas.openxmlformats.org/officeDocument/2006/relationships/image" Target="../media/image673.emf"/><Relationship Id="rId168" Type="http://schemas.openxmlformats.org/officeDocument/2006/relationships/customXml" Target="../ink/ink684.xml"/><Relationship Id="rId8" Type="http://schemas.openxmlformats.org/officeDocument/2006/relationships/customXml" Target="../ink/ink604.xml"/><Relationship Id="rId51" Type="http://schemas.openxmlformats.org/officeDocument/2006/relationships/image" Target="../media/image625.emf"/><Relationship Id="rId72" Type="http://schemas.openxmlformats.org/officeDocument/2006/relationships/customXml" Target="../ink/ink636.xml"/><Relationship Id="rId93" Type="http://schemas.openxmlformats.org/officeDocument/2006/relationships/image" Target="../media/image646.emf"/><Relationship Id="rId98" Type="http://schemas.openxmlformats.org/officeDocument/2006/relationships/customXml" Target="../ink/ink649.xml"/><Relationship Id="rId121" Type="http://schemas.openxmlformats.org/officeDocument/2006/relationships/image" Target="../media/image660.emf"/><Relationship Id="rId142" Type="http://schemas.openxmlformats.org/officeDocument/2006/relationships/customXml" Target="../ink/ink671.xml"/><Relationship Id="rId163" Type="http://schemas.openxmlformats.org/officeDocument/2006/relationships/image" Target="../media/image681.emf"/><Relationship Id="rId184" Type="http://schemas.openxmlformats.org/officeDocument/2006/relationships/customXml" Target="../ink/ink692.xml"/><Relationship Id="rId189" Type="http://schemas.openxmlformats.org/officeDocument/2006/relationships/image" Target="../media/image694.emf"/><Relationship Id="rId219" Type="http://schemas.openxmlformats.org/officeDocument/2006/relationships/image" Target="../media/image709.emf"/><Relationship Id="rId3" Type="http://schemas.openxmlformats.org/officeDocument/2006/relationships/image" Target="../media/image601.emf"/><Relationship Id="rId214" Type="http://schemas.openxmlformats.org/officeDocument/2006/relationships/customXml" Target="../ink/ink707.xml"/><Relationship Id="rId25" Type="http://schemas.openxmlformats.org/officeDocument/2006/relationships/image" Target="../media/image612.emf"/><Relationship Id="rId46" Type="http://schemas.openxmlformats.org/officeDocument/2006/relationships/customXml" Target="../ink/ink623.xml"/><Relationship Id="rId67" Type="http://schemas.openxmlformats.org/officeDocument/2006/relationships/image" Target="../media/image633.emf"/><Relationship Id="rId116" Type="http://schemas.openxmlformats.org/officeDocument/2006/relationships/customXml" Target="../ink/ink658.xml"/><Relationship Id="rId137" Type="http://schemas.openxmlformats.org/officeDocument/2006/relationships/image" Target="../media/image668.emf"/><Relationship Id="rId158" Type="http://schemas.openxmlformats.org/officeDocument/2006/relationships/customXml" Target="../ink/ink679.xml"/><Relationship Id="rId20" Type="http://schemas.openxmlformats.org/officeDocument/2006/relationships/customXml" Target="../ink/ink610.xml"/><Relationship Id="rId41" Type="http://schemas.openxmlformats.org/officeDocument/2006/relationships/image" Target="../media/image620.emf"/><Relationship Id="rId62" Type="http://schemas.openxmlformats.org/officeDocument/2006/relationships/customXml" Target="../ink/ink631.xml"/><Relationship Id="rId83" Type="http://schemas.openxmlformats.org/officeDocument/2006/relationships/image" Target="../media/image641.emf"/><Relationship Id="rId88" Type="http://schemas.openxmlformats.org/officeDocument/2006/relationships/customXml" Target="../ink/ink644.xml"/><Relationship Id="rId111" Type="http://schemas.openxmlformats.org/officeDocument/2006/relationships/image" Target="../media/image655.emf"/><Relationship Id="rId132" Type="http://schemas.openxmlformats.org/officeDocument/2006/relationships/customXml" Target="../ink/ink666.xml"/><Relationship Id="rId153" Type="http://schemas.openxmlformats.org/officeDocument/2006/relationships/image" Target="../media/image676.emf"/><Relationship Id="rId174" Type="http://schemas.openxmlformats.org/officeDocument/2006/relationships/customXml" Target="../ink/ink687.xml"/><Relationship Id="rId179" Type="http://schemas.openxmlformats.org/officeDocument/2006/relationships/image" Target="../media/image689.emf"/><Relationship Id="rId195" Type="http://schemas.openxmlformats.org/officeDocument/2006/relationships/image" Target="../media/image697.emf"/><Relationship Id="rId209" Type="http://schemas.openxmlformats.org/officeDocument/2006/relationships/image" Target="../media/image704.emf"/><Relationship Id="rId190" Type="http://schemas.openxmlformats.org/officeDocument/2006/relationships/customXml" Target="../ink/ink695.xml"/><Relationship Id="rId204" Type="http://schemas.openxmlformats.org/officeDocument/2006/relationships/customXml" Target="../ink/ink702.xml"/><Relationship Id="rId220" Type="http://schemas.openxmlformats.org/officeDocument/2006/relationships/customXml" Target="../ink/ink710.xml"/><Relationship Id="rId225" Type="http://schemas.openxmlformats.org/officeDocument/2006/relationships/image" Target="../media/image712.emf"/><Relationship Id="rId15" Type="http://schemas.openxmlformats.org/officeDocument/2006/relationships/image" Target="../media/image607.emf"/><Relationship Id="rId36" Type="http://schemas.openxmlformats.org/officeDocument/2006/relationships/customXml" Target="../ink/ink618.xml"/><Relationship Id="rId57" Type="http://schemas.openxmlformats.org/officeDocument/2006/relationships/image" Target="../media/image628.emf"/><Relationship Id="rId106" Type="http://schemas.openxmlformats.org/officeDocument/2006/relationships/customXml" Target="../ink/ink653.xml"/><Relationship Id="rId127" Type="http://schemas.openxmlformats.org/officeDocument/2006/relationships/image" Target="../media/image663.emf"/><Relationship Id="rId10" Type="http://schemas.openxmlformats.org/officeDocument/2006/relationships/customXml" Target="../ink/ink605.xml"/><Relationship Id="rId31" Type="http://schemas.openxmlformats.org/officeDocument/2006/relationships/image" Target="../media/image615.emf"/><Relationship Id="rId52" Type="http://schemas.openxmlformats.org/officeDocument/2006/relationships/customXml" Target="../ink/ink626.xml"/><Relationship Id="rId73" Type="http://schemas.openxmlformats.org/officeDocument/2006/relationships/image" Target="../media/image636.emf"/><Relationship Id="rId78" Type="http://schemas.openxmlformats.org/officeDocument/2006/relationships/customXml" Target="../ink/ink639.xml"/><Relationship Id="rId94" Type="http://schemas.openxmlformats.org/officeDocument/2006/relationships/customXml" Target="../ink/ink647.xml"/><Relationship Id="rId99" Type="http://schemas.openxmlformats.org/officeDocument/2006/relationships/image" Target="../media/image649.emf"/><Relationship Id="rId101" Type="http://schemas.openxmlformats.org/officeDocument/2006/relationships/image" Target="../media/image650.emf"/><Relationship Id="rId122" Type="http://schemas.openxmlformats.org/officeDocument/2006/relationships/customXml" Target="../ink/ink661.xml"/><Relationship Id="rId143" Type="http://schemas.openxmlformats.org/officeDocument/2006/relationships/image" Target="../media/image671.emf"/><Relationship Id="rId148" Type="http://schemas.openxmlformats.org/officeDocument/2006/relationships/customXml" Target="../ink/ink674.xml"/><Relationship Id="rId164" Type="http://schemas.openxmlformats.org/officeDocument/2006/relationships/customXml" Target="../ink/ink682.xml"/><Relationship Id="rId169" Type="http://schemas.openxmlformats.org/officeDocument/2006/relationships/image" Target="../media/image684.emf"/><Relationship Id="rId185" Type="http://schemas.openxmlformats.org/officeDocument/2006/relationships/image" Target="../media/image692.emf"/><Relationship Id="rId4" Type="http://schemas.openxmlformats.org/officeDocument/2006/relationships/customXml" Target="../ink/ink602.xml"/><Relationship Id="rId9" Type="http://schemas.openxmlformats.org/officeDocument/2006/relationships/image" Target="../media/image604.emf"/><Relationship Id="rId180" Type="http://schemas.openxmlformats.org/officeDocument/2006/relationships/customXml" Target="../ink/ink690.xml"/><Relationship Id="rId210" Type="http://schemas.openxmlformats.org/officeDocument/2006/relationships/customXml" Target="../ink/ink705.xml"/><Relationship Id="rId215" Type="http://schemas.openxmlformats.org/officeDocument/2006/relationships/image" Target="../media/image707.emf"/><Relationship Id="rId26" Type="http://schemas.openxmlformats.org/officeDocument/2006/relationships/customXml" Target="../ink/ink613.xml"/><Relationship Id="rId47" Type="http://schemas.openxmlformats.org/officeDocument/2006/relationships/image" Target="../media/image623.emf"/><Relationship Id="rId68" Type="http://schemas.openxmlformats.org/officeDocument/2006/relationships/customXml" Target="../ink/ink634.xml"/><Relationship Id="rId89" Type="http://schemas.openxmlformats.org/officeDocument/2006/relationships/image" Target="../media/image644.emf"/><Relationship Id="rId112" Type="http://schemas.openxmlformats.org/officeDocument/2006/relationships/customXml" Target="../ink/ink656.xml"/><Relationship Id="rId133" Type="http://schemas.openxmlformats.org/officeDocument/2006/relationships/image" Target="../media/image666.emf"/><Relationship Id="rId154" Type="http://schemas.openxmlformats.org/officeDocument/2006/relationships/customXml" Target="../ink/ink677.xml"/><Relationship Id="rId175" Type="http://schemas.openxmlformats.org/officeDocument/2006/relationships/image" Target="../media/image687.emf"/><Relationship Id="rId196" Type="http://schemas.openxmlformats.org/officeDocument/2006/relationships/customXml" Target="../ink/ink698.xml"/><Relationship Id="rId200" Type="http://schemas.openxmlformats.org/officeDocument/2006/relationships/customXml" Target="../ink/ink700.xml"/><Relationship Id="rId16" Type="http://schemas.openxmlformats.org/officeDocument/2006/relationships/customXml" Target="../ink/ink608.xml"/><Relationship Id="rId221" Type="http://schemas.openxmlformats.org/officeDocument/2006/relationships/image" Target="../media/image710.emf"/><Relationship Id="rId37" Type="http://schemas.openxmlformats.org/officeDocument/2006/relationships/image" Target="../media/image618.emf"/><Relationship Id="rId58" Type="http://schemas.openxmlformats.org/officeDocument/2006/relationships/customXml" Target="../ink/ink629.xml"/><Relationship Id="rId79" Type="http://schemas.openxmlformats.org/officeDocument/2006/relationships/image" Target="../media/image639.emf"/><Relationship Id="rId102" Type="http://schemas.openxmlformats.org/officeDocument/2006/relationships/customXml" Target="../ink/ink651.xml"/><Relationship Id="rId123" Type="http://schemas.openxmlformats.org/officeDocument/2006/relationships/image" Target="../media/image661.emf"/><Relationship Id="rId144" Type="http://schemas.openxmlformats.org/officeDocument/2006/relationships/customXml" Target="../ink/ink672.xml"/><Relationship Id="rId90" Type="http://schemas.openxmlformats.org/officeDocument/2006/relationships/customXml" Target="../ink/ink645.xml"/><Relationship Id="rId165" Type="http://schemas.openxmlformats.org/officeDocument/2006/relationships/image" Target="../media/image682.emf"/><Relationship Id="rId186" Type="http://schemas.openxmlformats.org/officeDocument/2006/relationships/customXml" Target="../ink/ink693.xml"/></Relationships>
</file>

<file path=ppt/slides/_rels/slide15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771.emf"/><Relationship Id="rId21" Type="http://schemas.openxmlformats.org/officeDocument/2006/relationships/image" Target="../media/image723.emf"/><Relationship Id="rId42" Type="http://schemas.openxmlformats.org/officeDocument/2006/relationships/customXml" Target="../ink/ink734.xml"/><Relationship Id="rId63" Type="http://schemas.openxmlformats.org/officeDocument/2006/relationships/image" Target="../media/image744.emf"/><Relationship Id="rId84" Type="http://schemas.openxmlformats.org/officeDocument/2006/relationships/customXml" Target="../ink/ink755.xml"/><Relationship Id="rId138" Type="http://schemas.openxmlformats.org/officeDocument/2006/relationships/customXml" Target="../ink/ink782.xml"/><Relationship Id="rId159" Type="http://schemas.openxmlformats.org/officeDocument/2006/relationships/image" Target="../media/image792.emf"/><Relationship Id="rId170" Type="http://schemas.openxmlformats.org/officeDocument/2006/relationships/customXml" Target="../ink/ink798.xml"/><Relationship Id="rId191" Type="http://schemas.openxmlformats.org/officeDocument/2006/relationships/image" Target="../media/image808.emf"/><Relationship Id="rId205" Type="http://schemas.openxmlformats.org/officeDocument/2006/relationships/image" Target="../media/image815.emf"/><Relationship Id="rId226" Type="http://schemas.openxmlformats.org/officeDocument/2006/relationships/customXml" Target="../ink/ink826.xml"/><Relationship Id="rId107" Type="http://schemas.openxmlformats.org/officeDocument/2006/relationships/image" Target="../media/image766.emf"/><Relationship Id="rId11" Type="http://schemas.openxmlformats.org/officeDocument/2006/relationships/image" Target="../media/image718.emf"/><Relationship Id="rId32" Type="http://schemas.openxmlformats.org/officeDocument/2006/relationships/customXml" Target="../ink/ink729.xml"/><Relationship Id="rId53" Type="http://schemas.openxmlformats.org/officeDocument/2006/relationships/image" Target="../media/image739.emf"/><Relationship Id="rId74" Type="http://schemas.openxmlformats.org/officeDocument/2006/relationships/customXml" Target="../ink/ink750.xml"/><Relationship Id="rId128" Type="http://schemas.openxmlformats.org/officeDocument/2006/relationships/customXml" Target="../ink/ink777.xml"/><Relationship Id="rId149" Type="http://schemas.openxmlformats.org/officeDocument/2006/relationships/image" Target="../media/image787.emf"/><Relationship Id="rId5" Type="http://schemas.openxmlformats.org/officeDocument/2006/relationships/image" Target="../media/image715.emf"/><Relationship Id="rId95" Type="http://schemas.openxmlformats.org/officeDocument/2006/relationships/image" Target="../media/image760.emf"/><Relationship Id="rId160" Type="http://schemas.openxmlformats.org/officeDocument/2006/relationships/customXml" Target="../ink/ink793.xml"/><Relationship Id="rId181" Type="http://schemas.openxmlformats.org/officeDocument/2006/relationships/image" Target="../media/image803.emf"/><Relationship Id="rId216" Type="http://schemas.openxmlformats.org/officeDocument/2006/relationships/customXml" Target="../ink/ink821.xml"/><Relationship Id="rId211" Type="http://schemas.openxmlformats.org/officeDocument/2006/relationships/image" Target="../media/image818.emf"/><Relationship Id="rId22" Type="http://schemas.openxmlformats.org/officeDocument/2006/relationships/customXml" Target="../ink/ink724.xml"/><Relationship Id="rId27" Type="http://schemas.openxmlformats.org/officeDocument/2006/relationships/image" Target="../media/image726.emf"/><Relationship Id="rId43" Type="http://schemas.openxmlformats.org/officeDocument/2006/relationships/image" Target="../media/image734.emf"/><Relationship Id="rId48" Type="http://schemas.openxmlformats.org/officeDocument/2006/relationships/customXml" Target="../ink/ink737.xml"/><Relationship Id="rId64" Type="http://schemas.openxmlformats.org/officeDocument/2006/relationships/customXml" Target="../ink/ink745.xml"/><Relationship Id="rId69" Type="http://schemas.openxmlformats.org/officeDocument/2006/relationships/image" Target="../media/image747.emf"/><Relationship Id="rId113" Type="http://schemas.openxmlformats.org/officeDocument/2006/relationships/image" Target="../media/image769.emf"/><Relationship Id="rId118" Type="http://schemas.openxmlformats.org/officeDocument/2006/relationships/customXml" Target="../ink/ink772.xml"/><Relationship Id="rId134" Type="http://schemas.openxmlformats.org/officeDocument/2006/relationships/customXml" Target="../ink/ink780.xml"/><Relationship Id="rId139" Type="http://schemas.openxmlformats.org/officeDocument/2006/relationships/image" Target="../media/image782.emf"/><Relationship Id="rId80" Type="http://schemas.openxmlformats.org/officeDocument/2006/relationships/customXml" Target="../ink/ink753.xml"/><Relationship Id="rId85" Type="http://schemas.openxmlformats.org/officeDocument/2006/relationships/image" Target="../media/image755.emf"/><Relationship Id="rId150" Type="http://schemas.openxmlformats.org/officeDocument/2006/relationships/customXml" Target="../ink/ink788.xml"/><Relationship Id="rId155" Type="http://schemas.openxmlformats.org/officeDocument/2006/relationships/image" Target="../media/image790.emf"/><Relationship Id="rId171" Type="http://schemas.openxmlformats.org/officeDocument/2006/relationships/image" Target="../media/image798.emf"/><Relationship Id="rId176" Type="http://schemas.openxmlformats.org/officeDocument/2006/relationships/customXml" Target="../ink/ink801.xml"/><Relationship Id="rId192" Type="http://schemas.openxmlformats.org/officeDocument/2006/relationships/customXml" Target="../ink/ink809.xml"/><Relationship Id="rId197" Type="http://schemas.openxmlformats.org/officeDocument/2006/relationships/image" Target="../media/image811.emf"/><Relationship Id="rId206" Type="http://schemas.openxmlformats.org/officeDocument/2006/relationships/customXml" Target="../ink/ink816.xml"/><Relationship Id="rId227" Type="http://schemas.openxmlformats.org/officeDocument/2006/relationships/image" Target="../media/image826.emf"/><Relationship Id="rId201" Type="http://schemas.openxmlformats.org/officeDocument/2006/relationships/image" Target="../media/image813.emf"/><Relationship Id="rId222" Type="http://schemas.openxmlformats.org/officeDocument/2006/relationships/customXml" Target="../ink/ink824.xml"/><Relationship Id="rId12" Type="http://schemas.openxmlformats.org/officeDocument/2006/relationships/customXml" Target="../ink/ink719.xml"/><Relationship Id="rId17" Type="http://schemas.openxmlformats.org/officeDocument/2006/relationships/image" Target="../media/image721.emf"/><Relationship Id="rId33" Type="http://schemas.openxmlformats.org/officeDocument/2006/relationships/image" Target="../media/image729.emf"/><Relationship Id="rId38" Type="http://schemas.openxmlformats.org/officeDocument/2006/relationships/customXml" Target="../ink/ink732.xml"/><Relationship Id="rId59" Type="http://schemas.openxmlformats.org/officeDocument/2006/relationships/image" Target="../media/image742.emf"/><Relationship Id="rId103" Type="http://schemas.openxmlformats.org/officeDocument/2006/relationships/image" Target="../media/image764.emf"/><Relationship Id="rId108" Type="http://schemas.openxmlformats.org/officeDocument/2006/relationships/customXml" Target="../ink/ink767.xml"/><Relationship Id="rId124" Type="http://schemas.openxmlformats.org/officeDocument/2006/relationships/customXml" Target="../ink/ink775.xml"/><Relationship Id="rId129" Type="http://schemas.openxmlformats.org/officeDocument/2006/relationships/image" Target="../media/image777.emf"/><Relationship Id="rId54" Type="http://schemas.openxmlformats.org/officeDocument/2006/relationships/customXml" Target="../ink/ink740.xml"/><Relationship Id="rId70" Type="http://schemas.openxmlformats.org/officeDocument/2006/relationships/customXml" Target="../ink/ink748.xml"/><Relationship Id="rId75" Type="http://schemas.openxmlformats.org/officeDocument/2006/relationships/image" Target="../media/image750.emf"/><Relationship Id="rId91" Type="http://schemas.openxmlformats.org/officeDocument/2006/relationships/image" Target="../media/image758.emf"/><Relationship Id="rId96" Type="http://schemas.openxmlformats.org/officeDocument/2006/relationships/customXml" Target="../ink/ink761.xml"/><Relationship Id="rId140" Type="http://schemas.openxmlformats.org/officeDocument/2006/relationships/customXml" Target="../ink/ink783.xml"/><Relationship Id="rId145" Type="http://schemas.openxmlformats.org/officeDocument/2006/relationships/image" Target="../media/image785.emf"/><Relationship Id="rId161" Type="http://schemas.openxmlformats.org/officeDocument/2006/relationships/image" Target="../media/image793.emf"/><Relationship Id="rId166" Type="http://schemas.openxmlformats.org/officeDocument/2006/relationships/customXml" Target="../ink/ink796.xml"/><Relationship Id="rId182" Type="http://schemas.openxmlformats.org/officeDocument/2006/relationships/customXml" Target="../ink/ink804.xml"/><Relationship Id="rId187" Type="http://schemas.openxmlformats.org/officeDocument/2006/relationships/image" Target="../media/image806.emf"/><Relationship Id="rId217" Type="http://schemas.openxmlformats.org/officeDocument/2006/relationships/image" Target="../media/image821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16.xml"/><Relationship Id="rId212" Type="http://schemas.openxmlformats.org/officeDocument/2006/relationships/customXml" Target="../ink/ink819.xml"/><Relationship Id="rId23" Type="http://schemas.openxmlformats.org/officeDocument/2006/relationships/image" Target="../media/image724.emf"/><Relationship Id="rId28" Type="http://schemas.openxmlformats.org/officeDocument/2006/relationships/customXml" Target="../ink/ink727.xml"/><Relationship Id="rId49" Type="http://schemas.openxmlformats.org/officeDocument/2006/relationships/image" Target="../media/image737.emf"/><Relationship Id="rId114" Type="http://schemas.openxmlformats.org/officeDocument/2006/relationships/customXml" Target="../ink/ink770.xml"/><Relationship Id="rId119" Type="http://schemas.openxmlformats.org/officeDocument/2006/relationships/image" Target="../media/image772.emf"/><Relationship Id="rId44" Type="http://schemas.openxmlformats.org/officeDocument/2006/relationships/customXml" Target="../ink/ink735.xml"/><Relationship Id="rId60" Type="http://schemas.openxmlformats.org/officeDocument/2006/relationships/customXml" Target="../ink/ink743.xml"/><Relationship Id="rId65" Type="http://schemas.openxmlformats.org/officeDocument/2006/relationships/image" Target="../media/image745.emf"/><Relationship Id="rId81" Type="http://schemas.openxmlformats.org/officeDocument/2006/relationships/image" Target="../media/image753.emf"/><Relationship Id="rId86" Type="http://schemas.openxmlformats.org/officeDocument/2006/relationships/customXml" Target="../ink/ink756.xml"/><Relationship Id="rId130" Type="http://schemas.openxmlformats.org/officeDocument/2006/relationships/customXml" Target="../ink/ink778.xml"/><Relationship Id="rId135" Type="http://schemas.openxmlformats.org/officeDocument/2006/relationships/image" Target="../media/image780.emf"/><Relationship Id="rId151" Type="http://schemas.openxmlformats.org/officeDocument/2006/relationships/image" Target="../media/image788.emf"/><Relationship Id="rId156" Type="http://schemas.openxmlformats.org/officeDocument/2006/relationships/customXml" Target="../ink/ink791.xml"/><Relationship Id="rId177" Type="http://schemas.openxmlformats.org/officeDocument/2006/relationships/image" Target="../media/image801.emf"/><Relationship Id="rId198" Type="http://schemas.openxmlformats.org/officeDocument/2006/relationships/customXml" Target="../ink/ink812.xml"/><Relationship Id="rId172" Type="http://schemas.openxmlformats.org/officeDocument/2006/relationships/customXml" Target="../ink/ink799.xml"/><Relationship Id="rId193" Type="http://schemas.openxmlformats.org/officeDocument/2006/relationships/image" Target="../media/image809.emf"/><Relationship Id="rId202" Type="http://schemas.openxmlformats.org/officeDocument/2006/relationships/customXml" Target="../ink/ink814.xml"/><Relationship Id="rId207" Type="http://schemas.openxmlformats.org/officeDocument/2006/relationships/image" Target="../media/image816.emf"/><Relationship Id="rId223" Type="http://schemas.openxmlformats.org/officeDocument/2006/relationships/image" Target="../media/image824.emf"/><Relationship Id="rId13" Type="http://schemas.openxmlformats.org/officeDocument/2006/relationships/image" Target="../media/image719.emf"/><Relationship Id="rId18" Type="http://schemas.openxmlformats.org/officeDocument/2006/relationships/customXml" Target="../ink/ink722.xml"/><Relationship Id="rId39" Type="http://schemas.openxmlformats.org/officeDocument/2006/relationships/image" Target="../media/image732.emf"/><Relationship Id="rId109" Type="http://schemas.openxmlformats.org/officeDocument/2006/relationships/image" Target="../media/image767.emf"/><Relationship Id="rId34" Type="http://schemas.openxmlformats.org/officeDocument/2006/relationships/customXml" Target="../ink/ink730.xml"/><Relationship Id="rId50" Type="http://schemas.openxmlformats.org/officeDocument/2006/relationships/customXml" Target="../ink/ink738.xml"/><Relationship Id="rId55" Type="http://schemas.openxmlformats.org/officeDocument/2006/relationships/image" Target="../media/image740.emf"/><Relationship Id="rId76" Type="http://schemas.openxmlformats.org/officeDocument/2006/relationships/customXml" Target="../ink/ink751.xml"/><Relationship Id="rId97" Type="http://schemas.openxmlformats.org/officeDocument/2006/relationships/image" Target="../media/image761.emf"/><Relationship Id="rId104" Type="http://schemas.openxmlformats.org/officeDocument/2006/relationships/customXml" Target="../ink/ink765.xml"/><Relationship Id="rId120" Type="http://schemas.openxmlformats.org/officeDocument/2006/relationships/customXml" Target="../ink/ink773.xml"/><Relationship Id="rId125" Type="http://schemas.openxmlformats.org/officeDocument/2006/relationships/image" Target="../media/image775.emf"/><Relationship Id="rId141" Type="http://schemas.openxmlformats.org/officeDocument/2006/relationships/image" Target="../media/image783.emf"/><Relationship Id="rId146" Type="http://schemas.openxmlformats.org/officeDocument/2006/relationships/customXml" Target="../ink/ink786.xml"/><Relationship Id="rId167" Type="http://schemas.openxmlformats.org/officeDocument/2006/relationships/image" Target="../media/image796.emf"/><Relationship Id="rId188" Type="http://schemas.openxmlformats.org/officeDocument/2006/relationships/customXml" Target="../ink/ink807.xml"/><Relationship Id="rId7" Type="http://schemas.openxmlformats.org/officeDocument/2006/relationships/image" Target="../media/image716.emf"/><Relationship Id="rId71" Type="http://schemas.openxmlformats.org/officeDocument/2006/relationships/image" Target="../media/image748.emf"/><Relationship Id="rId92" Type="http://schemas.openxmlformats.org/officeDocument/2006/relationships/customXml" Target="../ink/ink759.xml"/><Relationship Id="rId162" Type="http://schemas.openxmlformats.org/officeDocument/2006/relationships/customXml" Target="../ink/ink794.xml"/><Relationship Id="rId183" Type="http://schemas.openxmlformats.org/officeDocument/2006/relationships/image" Target="../media/image804.emf"/><Relationship Id="rId213" Type="http://schemas.openxmlformats.org/officeDocument/2006/relationships/image" Target="../media/image819.emf"/><Relationship Id="rId218" Type="http://schemas.openxmlformats.org/officeDocument/2006/relationships/customXml" Target="../ink/ink822.xml"/><Relationship Id="rId2" Type="http://schemas.openxmlformats.org/officeDocument/2006/relationships/customXml" Target="../ink/ink714.xml"/><Relationship Id="rId29" Type="http://schemas.openxmlformats.org/officeDocument/2006/relationships/image" Target="../media/image727.emf"/><Relationship Id="rId24" Type="http://schemas.openxmlformats.org/officeDocument/2006/relationships/customXml" Target="../ink/ink725.xml"/><Relationship Id="rId40" Type="http://schemas.openxmlformats.org/officeDocument/2006/relationships/customXml" Target="../ink/ink733.xml"/><Relationship Id="rId45" Type="http://schemas.openxmlformats.org/officeDocument/2006/relationships/image" Target="../media/image735.emf"/><Relationship Id="rId66" Type="http://schemas.openxmlformats.org/officeDocument/2006/relationships/customXml" Target="../ink/ink746.xml"/><Relationship Id="rId87" Type="http://schemas.openxmlformats.org/officeDocument/2006/relationships/image" Target="../media/image756.emf"/><Relationship Id="rId110" Type="http://schemas.openxmlformats.org/officeDocument/2006/relationships/customXml" Target="../ink/ink768.xml"/><Relationship Id="rId115" Type="http://schemas.openxmlformats.org/officeDocument/2006/relationships/image" Target="../media/image770.emf"/><Relationship Id="rId131" Type="http://schemas.openxmlformats.org/officeDocument/2006/relationships/image" Target="../media/image778.emf"/><Relationship Id="rId136" Type="http://schemas.openxmlformats.org/officeDocument/2006/relationships/customXml" Target="../ink/ink781.xml"/><Relationship Id="rId157" Type="http://schemas.openxmlformats.org/officeDocument/2006/relationships/image" Target="../media/image791.emf"/><Relationship Id="rId178" Type="http://schemas.openxmlformats.org/officeDocument/2006/relationships/customXml" Target="../ink/ink802.xml"/><Relationship Id="rId61" Type="http://schemas.openxmlformats.org/officeDocument/2006/relationships/image" Target="../media/image743.emf"/><Relationship Id="rId82" Type="http://schemas.openxmlformats.org/officeDocument/2006/relationships/customXml" Target="../ink/ink754.xml"/><Relationship Id="rId152" Type="http://schemas.openxmlformats.org/officeDocument/2006/relationships/customXml" Target="../ink/ink789.xml"/><Relationship Id="rId173" Type="http://schemas.openxmlformats.org/officeDocument/2006/relationships/image" Target="../media/image799.emf"/><Relationship Id="rId194" Type="http://schemas.openxmlformats.org/officeDocument/2006/relationships/customXml" Target="../ink/ink810.xml"/><Relationship Id="rId199" Type="http://schemas.openxmlformats.org/officeDocument/2006/relationships/image" Target="../media/image812.emf"/><Relationship Id="rId203" Type="http://schemas.openxmlformats.org/officeDocument/2006/relationships/image" Target="../media/image814.emf"/><Relationship Id="rId208" Type="http://schemas.openxmlformats.org/officeDocument/2006/relationships/customXml" Target="../ink/ink817.xml"/><Relationship Id="rId19" Type="http://schemas.openxmlformats.org/officeDocument/2006/relationships/image" Target="../media/image722.emf"/><Relationship Id="rId224" Type="http://schemas.openxmlformats.org/officeDocument/2006/relationships/customXml" Target="../ink/ink825.xml"/><Relationship Id="rId14" Type="http://schemas.openxmlformats.org/officeDocument/2006/relationships/customXml" Target="../ink/ink720.xml"/><Relationship Id="rId30" Type="http://schemas.openxmlformats.org/officeDocument/2006/relationships/customXml" Target="../ink/ink728.xml"/><Relationship Id="rId35" Type="http://schemas.openxmlformats.org/officeDocument/2006/relationships/image" Target="../media/image730.emf"/><Relationship Id="rId56" Type="http://schemas.openxmlformats.org/officeDocument/2006/relationships/customXml" Target="../ink/ink741.xml"/><Relationship Id="rId77" Type="http://schemas.openxmlformats.org/officeDocument/2006/relationships/image" Target="../media/image751.emf"/><Relationship Id="rId100" Type="http://schemas.openxmlformats.org/officeDocument/2006/relationships/customXml" Target="../ink/ink763.xml"/><Relationship Id="rId105" Type="http://schemas.openxmlformats.org/officeDocument/2006/relationships/image" Target="../media/image765.emf"/><Relationship Id="rId126" Type="http://schemas.openxmlformats.org/officeDocument/2006/relationships/customXml" Target="../ink/ink776.xml"/><Relationship Id="rId147" Type="http://schemas.openxmlformats.org/officeDocument/2006/relationships/image" Target="../media/image786.emf"/><Relationship Id="rId168" Type="http://schemas.openxmlformats.org/officeDocument/2006/relationships/customXml" Target="../ink/ink797.xml"/><Relationship Id="rId8" Type="http://schemas.openxmlformats.org/officeDocument/2006/relationships/customXml" Target="../ink/ink717.xml"/><Relationship Id="rId51" Type="http://schemas.openxmlformats.org/officeDocument/2006/relationships/image" Target="../media/image738.emf"/><Relationship Id="rId72" Type="http://schemas.openxmlformats.org/officeDocument/2006/relationships/customXml" Target="../ink/ink749.xml"/><Relationship Id="rId93" Type="http://schemas.openxmlformats.org/officeDocument/2006/relationships/image" Target="../media/image759.emf"/><Relationship Id="rId98" Type="http://schemas.openxmlformats.org/officeDocument/2006/relationships/customXml" Target="../ink/ink762.xml"/><Relationship Id="rId121" Type="http://schemas.openxmlformats.org/officeDocument/2006/relationships/image" Target="../media/image773.emf"/><Relationship Id="rId142" Type="http://schemas.openxmlformats.org/officeDocument/2006/relationships/customXml" Target="../ink/ink784.xml"/><Relationship Id="rId163" Type="http://schemas.openxmlformats.org/officeDocument/2006/relationships/image" Target="../media/image794.emf"/><Relationship Id="rId184" Type="http://schemas.openxmlformats.org/officeDocument/2006/relationships/customXml" Target="../ink/ink805.xml"/><Relationship Id="rId189" Type="http://schemas.openxmlformats.org/officeDocument/2006/relationships/image" Target="../media/image807.emf"/><Relationship Id="rId219" Type="http://schemas.openxmlformats.org/officeDocument/2006/relationships/image" Target="../media/image822.emf"/><Relationship Id="rId3" Type="http://schemas.openxmlformats.org/officeDocument/2006/relationships/image" Target="../media/image714.emf"/><Relationship Id="rId214" Type="http://schemas.openxmlformats.org/officeDocument/2006/relationships/customXml" Target="../ink/ink820.xml"/><Relationship Id="rId25" Type="http://schemas.openxmlformats.org/officeDocument/2006/relationships/image" Target="../media/image725.emf"/><Relationship Id="rId46" Type="http://schemas.openxmlformats.org/officeDocument/2006/relationships/customXml" Target="../ink/ink736.xml"/><Relationship Id="rId67" Type="http://schemas.openxmlformats.org/officeDocument/2006/relationships/image" Target="../media/image746.emf"/><Relationship Id="rId116" Type="http://schemas.openxmlformats.org/officeDocument/2006/relationships/customXml" Target="../ink/ink771.xml"/><Relationship Id="rId137" Type="http://schemas.openxmlformats.org/officeDocument/2006/relationships/image" Target="../media/image781.emf"/><Relationship Id="rId158" Type="http://schemas.openxmlformats.org/officeDocument/2006/relationships/customXml" Target="../ink/ink792.xml"/><Relationship Id="rId20" Type="http://schemas.openxmlformats.org/officeDocument/2006/relationships/customXml" Target="../ink/ink723.xml"/><Relationship Id="rId41" Type="http://schemas.openxmlformats.org/officeDocument/2006/relationships/image" Target="../media/image733.emf"/><Relationship Id="rId62" Type="http://schemas.openxmlformats.org/officeDocument/2006/relationships/customXml" Target="../ink/ink744.xml"/><Relationship Id="rId83" Type="http://schemas.openxmlformats.org/officeDocument/2006/relationships/image" Target="../media/image754.emf"/><Relationship Id="rId88" Type="http://schemas.openxmlformats.org/officeDocument/2006/relationships/customXml" Target="../ink/ink757.xml"/><Relationship Id="rId111" Type="http://schemas.openxmlformats.org/officeDocument/2006/relationships/image" Target="../media/image768.emf"/><Relationship Id="rId132" Type="http://schemas.openxmlformats.org/officeDocument/2006/relationships/customXml" Target="../ink/ink779.xml"/><Relationship Id="rId153" Type="http://schemas.openxmlformats.org/officeDocument/2006/relationships/image" Target="../media/image789.emf"/><Relationship Id="rId174" Type="http://schemas.openxmlformats.org/officeDocument/2006/relationships/customXml" Target="../ink/ink800.xml"/><Relationship Id="rId179" Type="http://schemas.openxmlformats.org/officeDocument/2006/relationships/image" Target="../media/image802.emf"/><Relationship Id="rId195" Type="http://schemas.openxmlformats.org/officeDocument/2006/relationships/image" Target="../media/image810.emf"/><Relationship Id="rId209" Type="http://schemas.openxmlformats.org/officeDocument/2006/relationships/image" Target="../media/image817.emf"/><Relationship Id="rId190" Type="http://schemas.openxmlformats.org/officeDocument/2006/relationships/customXml" Target="../ink/ink808.xml"/><Relationship Id="rId204" Type="http://schemas.openxmlformats.org/officeDocument/2006/relationships/customXml" Target="../ink/ink815.xml"/><Relationship Id="rId220" Type="http://schemas.openxmlformats.org/officeDocument/2006/relationships/customXml" Target="../ink/ink823.xml"/><Relationship Id="rId225" Type="http://schemas.openxmlformats.org/officeDocument/2006/relationships/image" Target="../media/image825.emf"/><Relationship Id="rId15" Type="http://schemas.openxmlformats.org/officeDocument/2006/relationships/image" Target="../media/image720.emf"/><Relationship Id="rId36" Type="http://schemas.openxmlformats.org/officeDocument/2006/relationships/customXml" Target="../ink/ink731.xml"/><Relationship Id="rId57" Type="http://schemas.openxmlformats.org/officeDocument/2006/relationships/image" Target="../media/image741.emf"/><Relationship Id="rId106" Type="http://schemas.openxmlformats.org/officeDocument/2006/relationships/customXml" Target="../ink/ink766.xml"/><Relationship Id="rId127" Type="http://schemas.openxmlformats.org/officeDocument/2006/relationships/image" Target="../media/image776.emf"/><Relationship Id="rId10" Type="http://schemas.openxmlformats.org/officeDocument/2006/relationships/customXml" Target="../ink/ink718.xml"/><Relationship Id="rId31" Type="http://schemas.openxmlformats.org/officeDocument/2006/relationships/image" Target="../media/image728.emf"/><Relationship Id="rId52" Type="http://schemas.openxmlformats.org/officeDocument/2006/relationships/customXml" Target="../ink/ink739.xml"/><Relationship Id="rId73" Type="http://schemas.openxmlformats.org/officeDocument/2006/relationships/image" Target="../media/image749.emf"/><Relationship Id="rId78" Type="http://schemas.openxmlformats.org/officeDocument/2006/relationships/customXml" Target="../ink/ink752.xml"/><Relationship Id="rId94" Type="http://schemas.openxmlformats.org/officeDocument/2006/relationships/customXml" Target="../ink/ink760.xml"/><Relationship Id="rId99" Type="http://schemas.openxmlformats.org/officeDocument/2006/relationships/image" Target="../media/image762.emf"/><Relationship Id="rId101" Type="http://schemas.openxmlformats.org/officeDocument/2006/relationships/image" Target="../media/image763.emf"/><Relationship Id="rId122" Type="http://schemas.openxmlformats.org/officeDocument/2006/relationships/customXml" Target="../ink/ink774.xml"/><Relationship Id="rId143" Type="http://schemas.openxmlformats.org/officeDocument/2006/relationships/image" Target="../media/image784.emf"/><Relationship Id="rId148" Type="http://schemas.openxmlformats.org/officeDocument/2006/relationships/customXml" Target="../ink/ink787.xml"/><Relationship Id="rId164" Type="http://schemas.openxmlformats.org/officeDocument/2006/relationships/customXml" Target="../ink/ink795.xml"/><Relationship Id="rId169" Type="http://schemas.openxmlformats.org/officeDocument/2006/relationships/image" Target="../media/image797.emf"/><Relationship Id="rId185" Type="http://schemas.openxmlformats.org/officeDocument/2006/relationships/image" Target="../media/image805.emf"/><Relationship Id="rId4" Type="http://schemas.openxmlformats.org/officeDocument/2006/relationships/customXml" Target="../ink/ink715.xml"/><Relationship Id="rId9" Type="http://schemas.openxmlformats.org/officeDocument/2006/relationships/image" Target="../media/image717.emf"/><Relationship Id="rId180" Type="http://schemas.openxmlformats.org/officeDocument/2006/relationships/customXml" Target="../ink/ink803.xml"/><Relationship Id="rId210" Type="http://schemas.openxmlformats.org/officeDocument/2006/relationships/customXml" Target="../ink/ink818.xml"/><Relationship Id="rId215" Type="http://schemas.openxmlformats.org/officeDocument/2006/relationships/image" Target="../media/image820.emf"/><Relationship Id="rId26" Type="http://schemas.openxmlformats.org/officeDocument/2006/relationships/customXml" Target="../ink/ink726.xml"/><Relationship Id="rId47" Type="http://schemas.openxmlformats.org/officeDocument/2006/relationships/image" Target="../media/image736.emf"/><Relationship Id="rId68" Type="http://schemas.openxmlformats.org/officeDocument/2006/relationships/customXml" Target="../ink/ink747.xml"/><Relationship Id="rId89" Type="http://schemas.openxmlformats.org/officeDocument/2006/relationships/image" Target="../media/image757.emf"/><Relationship Id="rId112" Type="http://schemas.openxmlformats.org/officeDocument/2006/relationships/customXml" Target="../ink/ink769.xml"/><Relationship Id="rId133" Type="http://schemas.openxmlformats.org/officeDocument/2006/relationships/image" Target="../media/image779.emf"/><Relationship Id="rId154" Type="http://schemas.openxmlformats.org/officeDocument/2006/relationships/customXml" Target="../ink/ink790.xml"/><Relationship Id="rId175" Type="http://schemas.openxmlformats.org/officeDocument/2006/relationships/image" Target="../media/image800.emf"/><Relationship Id="rId196" Type="http://schemas.openxmlformats.org/officeDocument/2006/relationships/customXml" Target="../ink/ink811.xml"/><Relationship Id="rId200" Type="http://schemas.openxmlformats.org/officeDocument/2006/relationships/customXml" Target="../ink/ink813.xml"/><Relationship Id="rId16" Type="http://schemas.openxmlformats.org/officeDocument/2006/relationships/customXml" Target="../ink/ink721.xml"/><Relationship Id="rId221" Type="http://schemas.openxmlformats.org/officeDocument/2006/relationships/image" Target="../media/image823.emf"/><Relationship Id="rId37" Type="http://schemas.openxmlformats.org/officeDocument/2006/relationships/image" Target="../media/image731.emf"/><Relationship Id="rId58" Type="http://schemas.openxmlformats.org/officeDocument/2006/relationships/customXml" Target="../ink/ink742.xml"/><Relationship Id="rId79" Type="http://schemas.openxmlformats.org/officeDocument/2006/relationships/image" Target="../media/image752.emf"/><Relationship Id="rId102" Type="http://schemas.openxmlformats.org/officeDocument/2006/relationships/customXml" Target="../ink/ink764.xml"/><Relationship Id="rId123" Type="http://schemas.openxmlformats.org/officeDocument/2006/relationships/image" Target="../media/image774.emf"/><Relationship Id="rId144" Type="http://schemas.openxmlformats.org/officeDocument/2006/relationships/customXml" Target="../ink/ink785.xml"/><Relationship Id="rId90" Type="http://schemas.openxmlformats.org/officeDocument/2006/relationships/customXml" Target="../ink/ink758.xml"/><Relationship Id="rId165" Type="http://schemas.openxmlformats.org/officeDocument/2006/relationships/image" Target="../media/image795.emf"/><Relationship Id="rId186" Type="http://schemas.openxmlformats.org/officeDocument/2006/relationships/customXml" Target="../ink/ink806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32.emf"/><Relationship Id="rId18" Type="http://schemas.openxmlformats.org/officeDocument/2006/relationships/customXml" Target="../ink/ink835.xml"/><Relationship Id="rId26" Type="http://schemas.openxmlformats.org/officeDocument/2006/relationships/customXml" Target="../ink/ink839.xml"/><Relationship Id="rId39" Type="http://schemas.openxmlformats.org/officeDocument/2006/relationships/image" Target="../media/image845.emf"/><Relationship Id="rId21" Type="http://schemas.openxmlformats.org/officeDocument/2006/relationships/image" Target="../media/image836.emf"/><Relationship Id="rId34" Type="http://schemas.openxmlformats.org/officeDocument/2006/relationships/customXml" Target="../ink/ink843.xml"/><Relationship Id="rId42" Type="http://schemas.openxmlformats.org/officeDocument/2006/relationships/customXml" Target="../ink/ink847.xml"/><Relationship Id="rId47" Type="http://schemas.openxmlformats.org/officeDocument/2006/relationships/image" Target="../media/image849.emf"/><Relationship Id="rId50" Type="http://schemas.openxmlformats.org/officeDocument/2006/relationships/customXml" Target="../ink/ink851.xml"/><Relationship Id="rId55" Type="http://schemas.openxmlformats.org/officeDocument/2006/relationships/image" Target="../media/image853.emf"/><Relationship Id="rId63" Type="http://schemas.openxmlformats.org/officeDocument/2006/relationships/image" Target="../media/image857.emf"/><Relationship Id="rId68" Type="http://schemas.openxmlformats.org/officeDocument/2006/relationships/customXml" Target="../ink/ink860.xml"/><Relationship Id="rId76" Type="http://schemas.openxmlformats.org/officeDocument/2006/relationships/customXml" Target="../ink/ink864.xml"/><Relationship Id="rId84" Type="http://schemas.openxmlformats.org/officeDocument/2006/relationships/customXml" Target="../ink/ink868.xml"/><Relationship Id="rId89" Type="http://schemas.openxmlformats.org/officeDocument/2006/relationships/image" Target="../media/image870.emf"/><Relationship Id="rId7" Type="http://schemas.openxmlformats.org/officeDocument/2006/relationships/image" Target="../media/image829.emf"/><Relationship Id="rId71" Type="http://schemas.openxmlformats.org/officeDocument/2006/relationships/image" Target="../media/image861.emf"/><Relationship Id="rId2" Type="http://schemas.openxmlformats.org/officeDocument/2006/relationships/customXml" Target="../ink/ink827.xml"/><Relationship Id="rId16" Type="http://schemas.openxmlformats.org/officeDocument/2006/relationships/customXml" Target="../ink/ink834.xml"/><Relationship Id="rId29" Type="http://schemas.openxmlformats.org/officeDocument/2006/relationships/image" Target="../media/image840.emf"/><Relationship Id="rId11" Type="http://schemas.openxmlformats.org/officeDocument/2006/relationships/image" Target="../media/image831.emf"/><Relationship Id="rId24" Type="http://schemas.openxmlformats.org/officeDocument/2006/relationships/customXml" Target="../ink/ink838.xml"/><Relationship Id="rId32" Type="http://schemas.openxmlformats.org/officeDocument/2006/relationships/customXml" Target="../ink/ink842.xml"/><Relationship Id="rId37" Type="http://schemas.openxmlformats.org/officeDocument/2006/relationships/image" Target="../media/image844.emf"/><Relationship Id="rId40" Type="http://schemas.openxmlformats.org/officeDocument/2006/relationships/customXml" Target="../ink/ink846.xml"/><Relationship Id="rId45" Type="http://schemas.openxmlformats.org/officeDocument/2006/relationships/image" Target="../media/image848.emf"/><Relationship Id="rId53" Type="http://schemas.openxmlformats.org/officeDocument/2006/relationships/image" Target="../media/image852.emf"/><Relationship Id="rId58" Type="http://schemas.openxmlformats.org/officeDocument/2006/relationships/customXml" Target="../ink/ink855.xml"/><Relationship Id="rId66" Type="http://schemas.openxmlformats.org/officeDocument/2006/relationships/customXml" Target="../ink/ink859.xml"/><Relationship Id="rId74" Type="http://schemas.openxmlformats.org/officeDocument/2006/relationships/customXml" Target="../ink/ink863.xml"/><Relationship Id="rId79" Type="http://schemas.openxmlformats.org/officeDocument/2006/relationships/image" Target="../media/image865.emf"/><Relationship Id="rId87" Type="http://schemas.openxmlformats.org/officeDocument/2006/relationships/image" Target="../media/image869.emf"/><Relationship Id="rId5" Type="http://schemas.openxmlformats.org/officeDocument/2006/relationships/image" Target="../media/image828.emf"/><Relationship Id="rId61" Type="http://schemas.openxmlformats.org/officeDocument/2006/relationships/image" Target="../media/image856.emf"/><Relationship Id="rId82" Type="http://schemas.openxmlformats.org/officeDocument/2006/relationships/customXml" Target="../ink/ink867.xml"/><Relationship Id="rId19" Type="http://schemas.openxmlformats.org/officeDocument/2006/relationships/image" Target="../media/image835.emf"/><Relationship Id="rId4" Type="http://schemas.openxmlformats.org/officeDocument/2006/relationships/customXml" Target="../ink/ink828.xml"/><Relationship Id="rId9" Type="http://schemas.openxmlformats.org/officeDocument/2006/relationships/image" Target="../media/image830.emf"/><Relationship Id="rId14" Type="http://schemas.openxmlformats.org/officeDocument/2006/relationships/customXml" Target="../ink/ink833.xml"/><Relationship Id="rId22" Type="http://schemas.openxmlformats.org/officeDocument/2006/relationships/customXml" Target="../ink/ink837.xml"/><Relationship Id="rId27" Type="http://schemas.openxmlformats.org/officeDocument/2006/relationships/image" Target="../media/image839.emf"/><Relationship Id="rId30" Type="http://schemas.openxmlformats.org/officeDocument/2006/relationships/customXml" Target="../ink/ink841.xml"/><Relationship Id="rId35" Type="http://schemas.openxmlformats.org/officeDocument/2006/relationships/image" Target="../media/image843.emf"/><Relationship Id="rId43" Type="http://schemas.openxmlformats.org/officeDocument/2006/relationships/image" Target="../media/image847.emf"/><Relationship Id="rId48" Type="http://schemas.openxmlformats.org/officeDocument/2006/relationships/customXml" Target="../ink/ink850.xml"/><Relationship Id="rId56" Type="http://schemas.openxmlformats.org/officeDocument/2006/relationships/customXml" Target="../ink/ink854.xml"/><Relationship Id="rId64" Type="http://schemas.openxmlformats.org/officeDocument/2006/relationships/customXml" Target="../ink/ink858.xml"/><Relationship Id="rId69" Type="http://schemas.openxmlformats.org/officeDocument/2006/relationships/image" Target="../media/image860.emf"/><Relationship Id="rId77" Type="http://schemas.openxmlformats.org/officeDocument/2006/relationships/image" Target="../media/image864.emf"/><Relationship Id="rId8" Type="http://schemas.openxmlformats.org/officeDocument/2006/relationships/customXml" Target="../ink/ink830.xml"/><Relationship Id="rId51" Type="http://schemas.openxmlformats.org/officeDocument/2006/relationships/image" Target="../media/image851.emf"/><Relationship Id="rId72" Type="http://schemas.openxmlformats.org/officeDocument/2006/relationships/customXml" Target="../ink/ink862.xml"/><Relationship Id="rId80" Type="http://schemas.openxmlformats.org/officeDocument/2006/relationships/customXml" Target="../ink/ink866.xml"/><Relationship Id="rId85" Type="http://schemas.openxmlformats.org/officeDocument/2006/relationships/image" Target="../media/image868.emf"/><Relationship Id="rId3" Type="http://schemas.openxmlformats.org/officeDocument/2006/relationships/image" Target="../media/image827.emf"/><Relationship Id="rId12" Type="http://schemas.openxmlformats.org/officeDocument/2006/relationships/customXml" Target="../ink/ink832.xml"/><Relationship Id="rId17" Type="http://schemas.openxmlformats.org/officeDocument/2006/relationships/image" Target="../media/image834.emf"/><Relationship Id="rId25" Type="http://schemas.openxmlformats.org/officeDocument/2006/relationships/image" Target="../media/image838.emf"/><Relationship Id="rId33" Type="http://schemas.openxmlformats.org/officeDocument/2006/relationships/image" Target="../media/image842.emf"/><Relationship Id="rId38" Type="http://schemas.openxmlformats.org/officeDocument/2006/relationships/customXml" Target="../ink/ink845.xml"/><Relationship Id="rId46" Type="http://schemas.openxmlformats.org/officeDocument/2006/relationships/customXml" Target="../ink/ink849.xml"/><Relationship Id="rId59" Type="http://schemas.openxmlformats.org/officeDocument/2006/relationships/image" Target="../media/image855.emf"/><Relationship Id="rId67" Type="http://schemas.openxmlformats.org/officeDocument/2006/relationships/image" Target="../media/image859.emf"/><Relationship Id="rId20" Type="http://schemas.openxmlformats.org/officeDocument/2006/relationships/customXml" Target="../ink/ink836.xml"/><Relationship Id="rId41" Type="http://schemas.openxmlformats.org/officeDocument/2006/relationships/image" Target="../media/image846.emf"/><Relationship Id="rId54" Type="http://schemas.openxmlformats.org/officeDocument/2006/relationships/customXml" Target="../ink/ink853.xml"/><Relationship Id="rId62" Type="http://schemas.openxmlformats.org/officeDocument/2006/relationships/customXml" Target="../ink/ink857.xml"/><Relationship Id="rId70" Type="http://schemas.openxmlformats.org/officeDocument/2006/relationships/customXml" Target="../ink/ink861.xml"/><Relationship Id="rId75" Type="http://schemas.openxmlformats.org/officeDocument/2006/relationships/image" Target="../media/image863.emf"/><Relationship Id="rId83" Type="http://schemas.openxmlformats.org/officeDocument/2006/relationships/image" Target="../media/image867.emf"/><Relationship Id="rId88" Type="http://schemas.openxmlformats.org/officeDocument/2006/relationships/customXml" Target="../ink/ink87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29.xml"/><Relationship Id="rId15" Type="http://schemas.openxmlformats.org/officeDocument/2006/relationships/image" Target="../media/image833.emf"/><Relationship Id="rId23" Type="http://schemas.openxmlformats.org/officeDocument/2006/relationships/image" Target="../media/image837.emf"/><Relationship Id="rId28" Type="http://schemas.openxmlformats.org/officeDocument/2006/relationships/customXml" Target="../ink/ink840.xml"/><Relationship Id="rId36" Type="http://schemas.openxmlformats.org/officeDocument/2006/relationships/customXml" Target="../ink/ink844.xml"/><Relationship Id="rId49" Type="http://schemas.openxmlformats.org/officeDocument/2006/relationships/image" Target="../media/image850.emf"/><Relationship Id="rId57" Type="http://schemas.openxmlformats.org/officeDocument/2006/relationships/image" Target="../media/image854.emf"/><Relationship Id="rId10" Type="http://schemas.openxmlformats.org/officeDocument/2006/relationships/customXml" Target="../ink/ink831.xml"/><Relationship Id="rId31" Type="http://schemas.openxmlformats.org/officeDocument/2006/relationships/image" Target="../media/image841.emf"/><Relationship Id="rId44" Type="http://schemas.openxmlformats.org/officeDocument/2006/relationships/customXml" Target="../ink/ink848.xml"/><Relationship Id="rId52" Type="http://schemas.openxmlformats.org/officeDocument/2006/relationships/customXml" Target="../ink/ink852.xml"/><Relationship Id="rId60" Type="http://schemas.openxmlformats.org/officeDocument/2006/relationships/customXml" Target="../ink/ink856.xml"/><Relationship Id="rId65" Type="http://schemas.openxmlformats.org/officeDocument/2006/relationships/image" Target="../media/image858.emf"/><Relationship Id="rId73" Type="http://schemas.openxmlformats.org/officeDocument/2006/relationships/image" Target="../media/image862.emf"/><Relationship Id="rId78" Type="http://schemas.openxmlformats.org/officeDocument/2006/relationships/customXml" Target="../ink/ink865.xml"/><Relationship Id="rId81" Type="http://schemas.openxmlformats.org/officeDocument/2006/relationships/image" Target="../media/image866.emf"/><Relationship Id="rId86" Type="http://schemas.openxmlformats.org/officeDocument/2006/relationships/customXml" Target="../ink/ink869.xml"/></Relationships>
</file>

<file path=ppt/slides/_rels/slide1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883.xml"/><Relationship Id="rId117" Type="http://schemas.openxmlformats.org/officeDocument/2006/relationships/image" Target="../media/image928.emf"/><Relationship Id="rId21" Type="http://schemas.openxmlformats.org/officeDocument/2006/relationships/image" Target="../media/image880.emf"/><Relationship Id="rId42" Type="http://schemas.openxmlformats.org/officeDocument/2006/relationships/customXml" Target="../ink/ink891.xml"/><Relationship Id="rId47" Type="http://schemas.openxmlformats.org/officeDocument/2006/relationships/image" Target="../media/image893.emf"/><Relationship Id="rId63" Type="http://schemas.openxmlformats.org/officeDocument/2006/relationships/image" Target="../media/image901.emf"/><Relationship Id="rId68" Type="http://schemas.openxmlformats.org/officeDocument/2006/relationships/customXml" Target="../ink/ink904.xml"/><Relationship Id="rId84" Type="http://schemas.openxmlformats.org/officeDocument/2006/relationships/customXml" Target="../ink/ink912.xml"/><Relationship Id="rId89" Type="http://schemas.openxmlformats.org/officeDocument/2006/relationships/image" Target="../media/image914.emf"/><Relationship Id="rId112" Type="http://schemas.openxmlformats.org/officeDocument/2006/relationships/customXml" Target="../ink/ink926.xml"/><Relationship Id="rId133" Type="http://schemas.openxmlformats.org/officeDocument/2006/relationships/image" Target="../media/image936.emf"/><Relationship Id="rId138" Type="http://schemas.openxmlformats.org/officeDocument/2006/relationships/customXml" Target="../ink/ink939.xml"/><Relationship Id="rId16" Type="http://schemas.openxmlformats.org/officeDocument/2006/relationships/customXml" Target="../ink/ink878.xml"/><Relationship Id="rId107" Type="http://schemas.openxmlformats.org/officeDocument/2006/relationships/image" Target="../media/image923.emf"/><Relationship Id="rId11" Type="http://schemas.openxmlformats.org/officeDocument/2006/relationships/image" Target="../media/image875.emf"/><Relationship Id="rId32" Type="http://schemas.openxmlformats.org/officeDocument/2006/relationships/customXml" Target="../ink/ink886.xml"/><Relationship Id="rId37" Type="http://schemas.openxmlformats.org/officeDocument/2006/relationships/image" Target="../media/image888.emf"/><Relationship Id="rId53" Type="http://schemas.openxmlformats.org/officeDocument/2006/relationships/image" Target="../media/image896.emf"/><Relationship Id="rId58" Type="http://schemas.openxmlformats.org/officeDocument/2006/relationships/customXml" Target="../ink/ink899.xml"/><Relationship Id="rId74" Type="http://schemas.openxmlformats.org/officeDocument/2006/relationships/customXml" Target="../ink/ink907.xml"/><Relationship Id="rId79" Type="http://schemas.openxmlformats.org/officeDocument/2006/relationships/image" Target="../media/image909.emf"/><Relationship Id="rId102" Type="http://schemas.openxmlformats.org/officeDocument/2006/relationships/customXml" Target="../ink/ink921.xml"/><Relationship Id="rId123" Type="http://schemas.openxmlformats.org/officeDocument/2006/relationships/image" Target="../media/image931.emf"/><Relationship Id="rId128" Type="http://schemas.openxmlformats.org/officeDocument/2006/relationships/customXml" Target="../ink/ink934.xml"/><Relationship Id="rId144" Type="http://schemas.openxmlformats.org/officeDocument/2006/relationships/customXml" Target="../ink/ink942.xml"/><Relationship Id="rId149" Type="http://schemas.openxmlformats.org/officeDocument/2006/relationships/image" Target="../media/image944.emf"/><Relationship Id="rId5" Type="http://schemas.openxmlformats.org/officeDocument/2006/relationships/image" Target="../media/image872.emf"/><Relationship Id="rId90" Type="http://schemas.openxmlformats.org/officeDocument/2006/relationships/customXml" Target="../ink/ink915.xml"/><Relationship Id="rId95" Type="http://schemas.openxmlformats.org/officeDocument/2006/relationships/image" Target="../media/image917.emf"/><Relationship Id="rId22" Type="http://schemas.openxmlformats.org/officeDocument/2006/relationships/customXml" Target="../ink/ink881.xml"/><Relationship Id="rId27" Type="http://schemas.openxmlformats.org/officeDocument/2006/relationships/image" Target="../media/image883.emf"/><Relationship Id="rId43" Type="http://schemas.openxmlformats.org/officeDocument/2006/relationships/image" Target="../media/image891.emf"/><Relationship Id="rId48" Type="http://schemas.openxmlformats.org/officeDocument/2006/relationships/customXml" Target="../ink/ink894.xml"/><Relationship Id="rId64" Type="http://schemas.openxmlformats.org/officeDocument/2006/relationships/customXml" Target="../ink/ink902.xml"/><Relationship Id="rId69" Type="http://schemas.openxmlformats.org/officeDocument/2006/relationships/image" Target="../media/image904.emf"/><Relationship Id="rId113" Type="http://schemas.openxmlformats.org/officeDocument/2006/relationships/image" Target="../media/image926.emf"/><Relationship Id="rId118" Type="http://schemas.openxmlformats.org/officeDocument/2006/relationships/customXml" Target="../ink/ink929.xml"/><Relationship Id="rId134" Type="http://schemas.openxmlformats.org/officeDocument/2006/relationships/customXml" Target="../ink/ink937.xml"/><Relationship Id="rId139" Type="http://schemas.openxmlformats.org/officeDocument/2006/relationships/image" Target="../media/image939.emf"/><Relationship Id="rId80" Type="http://schemas.openxmlformats.org/officeDocument/2006/relationships/customXml" Target="../ink/ink910.xml"/><Relationship Id="rId85" Type="http://schemas.openxmlformats.org/officeDocument/2006/relationships/image" Target="../media/image912.emf"/><Relationship Id="rId150" Type="http://schemas.openxmlformats.org/officeDocument/2006/relationships/customXml" Target="../ink/ink945.xml"/><Relationship Id="rId12" Type="http://schemas.openxmlformats.org/officeDocument/2006/relationships/customXml" Target="../ink/ink876.xml"/><Relationship Id="rId17" Type="http://schemas.openxmlformats.org/officeDocument/2006/relationships/image" Target="../media/image878.emf"/><Relationship Id="rId25" Type="http://schemas.openxmlformats.org/officeDocument/2006/relationships/image" Target="../media/image882.emf"/><Relationship Id="rId33" Type="http://schemas.openxmlformats.org/officeDocument/2006/relationships/image" Target="../media/image886.emf"/><Relationship Id="rId38" Type="http://schemas.openxmlformats.org/officeDocument/2006/relationships/customXml" Target="../ink/ink889.xml"/><Relationship Id="rId46" Type="http://schemas.openxmlformats.org/officeDocument/2006/relationships/customXml" Target="../ink/ink893.xml"/><Relationship Id="rId59" Type="http://schemas.openxmlformats.org/officeDocument/2006/relationships/image" Target="../media/image899.emf"/><Relationship Id="rId67" Type="http://schemas.openxmlformats.org/officeDocument/2006/relationships/image" Target="../media/image903.emf"/><Relationship Id="rId103" Type="http://schemas.openxmlformats.org/officeDocument/2006/relationships/image" Target="../media/image921.emf"/><Relationship Id="rId108" Type="http://schemas.openxmlformats.org/officeDocument/2006/relationships/customXml" Target="../ink/ink924.xml"/><Relationship Id="rId116" Type="http://schemas.openxmlformats.org/officeDocument/2006/relationships/customXml" Target="../ink/ink928.xml"/><Relationship Id="rId124" Type="http://schemas.openxmlformats.org/officeDocument/2006/relationships/customXml" Target="../ink/ink932.xml"/><Relationship Id="rId129" Type="http://schemas.openxmlformats.org/officeDocument/2006/relationships/image" Target="../media/image934.emf"/><Relationship Id="rId137" Type="http://schemas.openxmlformats.org/officeDocument/2006/relationships/image" Target="../media/image938.emf"/><Relationship Id="rId20" Type="http://schemas.openxmlformats.org/officeDocument/2006/relationships/customXml" Target="../ink/ink880.xml"/><Relationship Id="rId41" Type="http://schemas.openxmlformats.org/officeDocument/2006/relationships/image" Target="../media/image890.emf"/><Relationship Id="rId54" Type="http://schemas.openxmlformats.org/officeDocument/2006/relationships/customXml" Target="../ink/ink897.xml"/><Relationship Id="rId62" Type="http://schemas.openxmlformats.org/officeDocument/2006/relationships/customXml" Target="../ink/ink901.xml"/><Relationship Id="rId70" Type="http://schemas.openxmlformats.org/officeDocument/2006/relationships/customXml" Target="../ink/ink905.xml"/><Relationship Id="rId75" Type="http://schemas.openxmlformats.org/officeDocument/2006/relationships/image" Target="../media/image907.emf"/><Relationship Id="rId83" Type="http://schemas.openxmlformats.org/officeDocument/2006/relationships/image" Target="../media/image911.emf"/><Relationship Id="rId88" Type="http://schemas.openxmlformats.org/officeDocument/2006/relationships/customXml" Target="../ink/ink914.xml"/><Relationship Id="rId91" Type="http://schemas.openxmlformats.org/officeDocument/2006/relationships/image" Target="../media/image915.emf"/><Relationship Id="rId96" Type="http://schemas.openxmlformats.org/officeDocument/2006/relationships/customXml" Target="../ink/ink918.xml"/><Relationship Id="rId111" Type="http://schemas.openxmlformats.org/officeDocument/2006/relationships/image" Target="../media/image925.emf"/><Relationship Id="rId132" Type="http://schemas.openxmlformats.org/officeDocument/2006/relationships/customXml" Target="../ink/ink936.xml"/><Relationship Id="rId140" Type="http://schemas.openxmlformats.org/officeDocument/2006/relationships/customXml" Target="../ink/ink940.xml"/><Relationship Id="rId145" Type="http://schemas.openxmlformats.org/officeDocument/2006/relationships/image" Target="../media/image942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73.xml"/><Relationship Id="rId15" Type="http://schemas.openxmlformats.org/officeDocument/2006/relationships/image" Target="../media/image877.emf"/><Relationship Id="rId23" Type="http://schemas.openxmlformats.org/officeDocument/2006/relationships/image" Target="../media/image881.emf"/><Relationship Id="rId28" Type="http://schemas.openxmlformats.org/officeDocument/2006/relationships/customXml" Target="../ink/ink884.xml"/><Relationship Id="rId36" Type="http://schemas.openxmlformats.org/officeDocument/2006/relationships/customXml" Target="../ink/ink888.xml"/><Relationship Id="rId49" Type="http://schemas.openxmlformats.org/officeDocument/2006/relationships/image" Target="../media/image894.emf"/><Relationship Id="rId57" Type="http://schemas.openxmlformats.org/officeDocument/2006/relationships/image" Target="../media/image898.emf"/><Relationship Id="rId106" Type="http://schemas.openxmlformats.org/officeDocument/2006/relationships/customXml" Target="../ink/ink923.xml"/><Relationship Id="rId114" Type="http://schemas.openxmlformats.org/officeDocument/2006/relationships/customXml" Target="../ink/ink927.xml"/><Relationship Id="rId119" Type="http://schemas.openxmlformats.org/officeDocument/2006/relationships/image" Target="../media/image929.emf"/><Relationship Id="rId127" Type="http://schemas.openxmlformats.org/officeDocument/2006/relationships/image" Target="../media/image933.emf"/><Relationship Id="rId10" Type="http://schemas.openxmlformats.org/officeDocument/2006/relationships/customXml" Target="../ink/ink875.xml"/><Relationship Id="rId31" Type="http://schemas.openxmlformats.org/officeDocument/2006/relationships/image" Target="../media/image885.emf"/><Relationship Id="rId44" Type="http://schemas.openxmlformats.org/officeDocument/2006/relationships/customXml" Target="../ink/ink892.xml"/><Relationship Id="rId52" Type="http://schemas.openxmlformats.org/officeDocument/2006/relationships/customXml" Target="../ink/ink896.xml"/><Relationship Id="rId60" Type="http://schemas.openxmlformats.org/officeDocument/2006/relationships/customXml" Target="../ink/ink900.xml"/><Relationship Id="rId65" Type="http://schemas.openxmlformats.org/officeDocument/2006/relationships/image" Target="../media/image902.emf"/><Relationship Id="rId73" Type="http://schemas.openxmlformats.org/officeDocument/2006/relationships/image" Target="../media/image906.emf"/><Relationship Id="rId78" Type="http://schemas.openxmlformats.org/officeDocument/2006/relationships/customXml" Target="../ink/ink909.xml"/><Relationship Id="rId81" Type="http://schemas.openxmlformats.org/officeDocument/2006/relationships/image" Target="../media/image910.emf"/><Relationship Id="rId86" Type="http://schemas.openxmlformats.org/officeDocument/2006/relationships/customXml" Target="../ink/ink913.xml"/><Relationship Id="rId94" Type="http://schemas.openxmlformats.org/officeDocument/2006/relationships/customXml" Target="../ink/ink917.xml"/><Relationship Id="rId99" Type="http://schemas.openxmlformats.org/officeDocument/2006/relationships/image" Target="../media/image919.emf"/><Relationship Id="rId101" Type="http://schemas.openxmlformats.org/officeDocument/2006/relationships/image" Target="../media/image920.emf"/><Relationship Id="rId122" Type="http://schemas.openxmlformats.org/officeDocument/2006/relationships/customXml" Target="../ink/ink931.xml"/><Relationship Id="rId130" Type="http://schemas.openxmlformats.org/officeDocument/2006/relationships/customXml" Target="../ink/ink935.xml"/><Relationship Id="rId135" Type="http://schemas.openxmlformats.org/officeDocument/2006/relationships/image" Target="../media/image937.emf"/><Relationship Id="rId143" Type="http://schemas.openxmlformats.org/officeDocument/2006/relationships/image" Target="../media/image941.emf"/><Relationship Id="rId148" Type="http://schemas.openxmlformats.org/officeDocument/2006/relationships/customXml" Target="../ink/ink944.xml"/><Relationship Id="rId151" Type="http://schemas.openxmlformats.org/officeDocument/2006/relationships/image" Target="../media/image945.emf"/><Relationship Id="rId4" Type="http://schemas.openxmlformats.org/officeDocument/2006/relationships/customXml" Target="../ink/ink872.xml"/><Relationship Id="rId9" Type="http://schemas.openxmlformats.org/officeDocument/2006/relationships/image" Target="../media/image874.emf"/><Relationship Id="rId13" Type="http://schemas.openxmlformats.org/officeDocument/2006/relationships/image" Target="../media/image876.emf"/><Relationship Id="rId18" Type="http://schemas.openxmlformats.org/officeDocument/2006/relationships/customXml" Target="../ink/ink879.xml"/><Relationship Id="rId39" Type="http://schemas.openxmlformats.org/officeDocument/2006/relationships/image" Target="../media/image889.emf"/><Relationship Id="rId109" Type="http://schemas.openxmlformats.org/officeDocument/2006/relationships/image" Target="../media/image924.emf"/><Relationship Id="rId34" Type="http://schemas.openxmlformats.org/officeDocument/2006/relationships/customXml" Target="../ink/ink887.xml"/><Relationship Id="rId50" Type="http://schemas.openxmlformats.org/officeDocument/2006/relationships/customXml" Target="../ink/ink895.xml"/><Relationship Id="rId55" Type="http://schemas.openxmlformats.org/officeDocument/2006/relationships/image" Target="../media/image897.emf"/><Relationship Id="rId76" Type="http://schemas.openxmlformats.org/officeDocument/2006/relationships/customXml" Target="../ink/ink908.xml"/><Relationship Id="rId97" Type="http://schemas.openxmlformats.org/officeDocument/2006/relationships/image" Target="../media/image918.emf"/><Relationship Id="rId104" Type="http://schemas.openxmlformats.org/officeDocument/2006/relationships/customXml" Target="../ink/ink922.xml"/><Relationship Id="rId120" Type="http://schemas.openxmlformats.org/officeDocument/2006/relationships/customXml" Target="../ink/ink930.xml"/><Relationship Id="rId125" Type="http://schemas.openxmlformats.org/officeDocument/2006/relationships/image" Target="../media/image932.emf"/><Relationship Id="rId141" Type="http://schemas.openxmlformats.org/officeDocument/2006/relationships/image" Target="../media/image940.emf"/><Relationship Id="rId146" Type="http://schemas.openxmlformats.org/officeDocument/2006/relationships/customXml" Target="../ink/ink943.xml"/><Relationship Id="rId7" Type="http://schemas.openxmlformats.org/officeDocument/2006/relationships/image" Target="../media/image873.emf"/><Relationship Id="rId71" Type="http://schemas.openxmlformats.org/officeDocument/2006/relationships/image" Target="../media/image905.emf"/><Relationship Id="rId92" Type="http://schemas.openxmlformats.org/officeDocument/2006/relationships/customXml" Target="../ink/ink916.xml"/><Relationship Id="rId2" Type="http://schemas.openxmlformats.org/officeDocument/2006/relationships/customXml" Target="../ink/ink871.xml"/><Relationship Id="rId29" Type="http://schemas.openxmlformats.org/officeDocument/2006/relationships/image" Target="../media/image884.emf"/><Relationship Id="rId24" Type="http://schemas.openxmlformats.org/officeDocument/2006/relationships/customXml" Target="../ink/ink882.xml"/><Relationship Id="rId40" Type="http://schemas.openxmlformats.org/officeDocument/2006/relationships/customXml" Target="../ink/ink890.xml"/><Relationship Id="rId45" Type="http://schemas.openxmlformats.org/officeDocument/2006/relationships/image" Target="../media/image892.emf"/><Relationship Id="rId66" Type="http://schemas.openxmlformats.org/officeDocument/2006/relationships/customXml" Target="../ink/ink903.xml"/><Relationship Id="rId87" Type="http://schemas.openxmlformats.org/officeDocument/2006/relationships/image" Target="../media/image913.emf"/><Relationship Id="rId110" Type="http://schemas.openxmlformats.org/officeDocument/2006/relationships/customXml" Target="../ink/ink925.xml"/><Relationship Id="rId115" Type="http://schemas.openxmlformats.org/officeDocument/2006/relationships/image" Target="../media/image927.emf"/><Relationship Id="rId131" Type="http://schemas.openxmlformats.org/officeDocument/2006/relationships/image" Target="../media/image935.emf"/><Relationship Id="rId136" Type="http://schemas.openxmlformats.org/officeDocument/2006/relationships/customXml" Target="../ink/ink938.xml"/><Relationship Id="rId61" Type="http://schemas.openxmlformats.org/officeDocument/2006/relationships/image" Target="../media/image900.emf"/><Relationship Id="rId82" Type="http://schemas.openxmlformats.org/officeDocument/2006/relationships/customXml" Target="../ink/ink911.xml"/><Relationship Id="rId19" Type="http://schemas.openxmlformats.org/officeDocument/2006/relationships/image" Target="../media/image879.emf"/><Relationship Id="rId14" Type="http://schemas.openxmlformats.org/officeDocument/2006/relationships/customXml" Target="../ink/ink877.xml"/><Relationship Id="rId30" Type="http://schemas.openxmlformats.org/officeDocument/2006/relationships/customXml" Target="../ink/ink885.xml"/><Relationship Id="rId35" Type="http://schemas.openxmlformats.org/officeDocument/2006/relationships/image" Target="../media/image887.emf"/><Relationship Id="rId56" Type="http://schemas.openxmlformats.org/officeDocument/2006/relationships/customXml" Target="../ink/ink898.xml"/><Relationship Id="rId77" Type="http://schemas.openxmlformats.org/officeDocument/2006/relationships/image" Target="../media/image908.emf"/><Relationship Id="rId100" Type="http://schemas.openxmlformats.org/officeDocument/2006/relationships/customXml" Target="../ink/ink920.xml"/><Relationship Id="rId105" Type="http://schemas.openxmlformats.org/officeDocument/2006/relationships/image" Target="../media/image922.emf"/><Relationship Id="rId126" Type="http://schemas.openxmlformats.org/officeDocument/2006/relationships/customXml" Target="../ink/ink933.xml"/><Relationship Id="rId147" Type="http://schemas.openxmlformats.org/officeDocument/2006/relationships/image" Target="../media/image943.emf"/><Relationship Id="rId8" Type="http://schemas.openxmlformats.org/officeDocument/2006/relationships/customXml" Target="../ink/ink874.xml"/><Relationship Id="rId51" Type="http://schemas.openxmlformats.org/officeDocument/2006/relationships/image" Target="../media/image895.emf"/><Relationship Id="rId72" Type="http://schemas.openxmlformats.org/officeDocument/2006/relationships/customXml" Target="../ink/ink906.xml"/><Relationship Id="rId93" Type="http://schemas.openxmlformats.org/officeDocument/2006/relationships/image" Target="../media/image916.emf"/><Relationship Id="rId98" Type="http://schemas.openxmlformats.org/officeDocument/2006/relationships/customXml" Target="../ink/ink919.xml"/><Relationship Id="rId121" Type="http://schemas.openxmlformats.org/officeDocument/2006/relationships/image" Target="../media/image930.emf"/><Relationship Id="rId142" Type="http://schemas.openxmlformats.org/officeDocument/2006/relationships/customXml" Target="../ink/ink941.xml"/><Relationship Id="rId3" Type="http://schemas.openxmlformats.org/officeDocument/2006/relationships/image" Target="../media/image871.emf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51.emf"/><Relationship Id="rId18" Type="http://schemas.openxmlformats.org/officeDocument/2006/relationships/customXml" Target="../ink/ink954.xml"/><Relationship Id="rId26" Type="http://schemas.openxmlformats.org/officeDocument/2006/relationships/customXml" Target="../ink/ink958.xml"/><Relationship Id="rId39" Type="http://schemas.openxmlformats.org/officeDocument/2006/relationships/image" Target="../media/image964.emf"/><Relationship Id="rId21" Type="http://schemas.openxmlformats.org/officeDocument/2006/relationships/image" Target="../media/image955.emf"/><Relationship Id="rId34" Type="http://schemas.openxmlformats.org/officeDocument/2006/relationships/customXml" Target="../ink/ink962.xml"/><Relationship Id="rId42" Type="http://schemas.openxmlformats.org/officeDocument/2006/relationships/customXml" Target="../ink/ink966.xml"/><Relationship Id="rId47" Type="http://schemas.openxmlformats.org/officeDocument/2006/relationships/image" Target="../media/image968.emf"/><Relationship Id="rId50" Type="http://schemas.openxmlformats.org/officeDocument/2006/relationships/customXml" Target="../ink/ink970.xml"/><Relationship Id="rId55" Type="http://schemas.openxmlformats.org/officeDocument/2006/relationships/image" Target="../media/image972.emf"/><Relationship Id="rId63" Type="http://schemas.openxmlformats.org/officeDocument/2006/relationships/image" Target="../media/image976.emf"/><Relationship Id="rId68" Type="http://schemas.openxmlformats.org/officeDocument/2006/relationships/customXml" Target="../ink/ink979.xml"/><Relationship Id="rId7" Type="http://schemas.openxmlformats.org/officeDocument/2006/relationships/image" Target="../media/image948.emf"/><Relationship Id="rId71" Type="http://schemas.openxmlformats.org/officeDocument/2006/relationships/image" Target="../media/image980.emf"/><Relationship Id="rId2" Type="http://schemas.openxmlformats.org/officeDocument/2006/relationships/customXml" Target="../ink/ink946.xml"/><Relationship Id="rId16" Type="http://schemas.openxmlformats.org/officeDocument/2006/relationships/customXml" Target="../ink/ink953.xml"/><Relationship Id="rId29" Type="http://schemas.openxmlformats.org/officeDocument/2006/relationships/image" Target="../media/image95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48.xml"/><Relationship Id="rId11" Type="http://schemas.openxmlformats.org/officeDocument/2006/relationships/image" Target="../media/image950.emf"/><Relationship Id="rId24" Type="http://schemas.openxmlformats.org/officeDocument/2006/relationships/customXml" Target="../ink/ink957.xml"/><Relationship Id="rId32" Type="http://schemas.openxmlformats.org/officeDocument/2006/relationships/customXml" Target="../ink/ink961.xml"/><Relationship Id="rId37" Type="http://schemas.openxmlformats.org/officeDocument/2006/relationships/image" Target="../media/image963.emf"/><Relationship Id="rId40" Type="http://schemas.openxmlformats.org/officeDocument/2006/relationships/customXml" Target="../ink/ink965.xml"/><Relationship Id="rId45" Type="http://schemas.openxmlformats.org/officeDocument/2006/relationships/image" Target="../media/image967.emf"/><Relationship Id="rId53" Type="http://schemas.openxmlformats.org/officeDocument/2006/relationships/image" Target="../media/image971.emf"/><Relationship Id="rId58" Type="http://schemas.openxmlformats.org/officeDocument/2006/relationships/customXml" Target="../ink/ink974.xml"/><Relationship Id="rId66" Type="http://schemas.openxmlformats.org/officeDocument/2006/relationships/customXml" Target="../ink/ink978.xml"/><Relationship Id="rId5" Type="http://schemas.openxmlformats.org/officeDocument/2006/relationships/image" Target="../media/image947.emf"/><Relationship Id="rId15" Type="http://schemas.openxmlformats.org/officeDocument/2006/relationships/image" Target="../media/image952.emf"/><Relationship Id="rId23" Type="http://schemas.openxmlformats.org/officeDocument/2006/relationships/image" Target="../media/image956.emf"/><Relationship Id="rId28" Type="http://schemas.openxmlformats.org/officeDocument/2006/relationships/customXml" Target="../ink/ink959.xml"/><Relationship Id="rId36" Type="http://schemas.openxmlformats.org/officeDocument/2006/relationships/customXml" Target="../ink/ink963.xml"/><Relationship Id="rId49" Type="http://schemas.openxmlformats.org/officeDocument/2006/relationships/image" Target="../media/image969.emf"/><Relationship Id="rId57" Type="http://schemas.openxmlformats.org/officeDocument/2006/relationships/image" Target="../media/image973.emf"/><Relationship Id="rId61" Type="http://schemas.openxmlformats.org/officeDocument/2006/relationships/image" Target="../media/image975.emf"/><Relationship Id="rId10" Type="http://schemas.openxmlformats.org/officeDocument/2006/relationships/customXml" Target="../ink/ink950.xml"/><Relationship Id="rId19" Type="http://schemas.openxmlformats.org/officeDocument/2006/relationships/image" Target="../media/image954.emf"/><Relationship Id="rId31" Type="http://schemas.openxmlformats.org/officeDocument/2006/relationships/image" Target="../media/image960.emf"/><Relationship Id="rId44" Type="http://schemas.openxmlformats.org/officeDocument/2006/relationships/customXml" Target="../ink/ink967.xml"/><Relationship Id="rId52" Type="http://schemas.openxmlformats.org/officeDocument/2006/relationships/customXml" Target="../ink/ink971.xml"/><Relationship Id="rId60" Type="http://schemas.openxmlformats.org/officeDocument/2006/relationships/customXml" Target="../ink/ink975.xml"/><Relationship Id="rId65" Type="http://schemas.openxmlformats.org/officeDocument/2006/relationships/image" Target="../media/image977.emf"/><Relationship Id="rId4" Type="http://schemas.openxmlformats.org/officeDocument/2006/relationships/customXml" Target="../ink/ink947.xml"/><Relationship Id="rId9" Type="http://schemas.openxmlformats.org/officeDocument/2006/relationships/image" Target="../media/image949.emf"/><Relationship Id="rId14" Type="http://schemas.openxmlformats.org/officeDocument/2006/relationships/customXml" Target="../ink/ink952.xml"/><Relationship Id="rId22" Type="http://schemas.openxmlformats.org/officeDocument/2006/relationships/customXml" Target="../ink/ink956.xml"/><Relationship Id="rId27" Type="http://schemas.openxmlformats.org/officeDocument/2006/relationships/image" Target="../media/image958.emf"/><Relationship Id="rId30" Type="http://schemas.openxmlformats.org/officeDocument/2006/relationships/customXml" Target="../ink/ink960.xml"/><Relationship Id="rId35" Type="http://schemas.openxmlformats.org/officeDocument/2006/relationships/image" Target="../media/image962.emf"/><Relationship Id="rId43" Type="http://schemas.openxmlformats.org/officeDocument/2006/relationships/image" Target="../media/image966.emf"/><Relationship Id="rId48" Type="http://schemas.openxmlformats.org/officeDocument/2006/relationships/customXml" Target="../ink/ink969.xml"/><Relationship Id="rId56" Type="http://schemas.openxmlformats.org/officeDocument/2006/relationships/customXml" Target="../ink/ink973.xml"/><Relationship Id="rId64" Type="http://schemas.openxmlformats.org/officeDocument/2006/relationships/customXml" Target="../ink/ink977.xml"/><Relationship Id="rId69" Type="http://schemas.openxmlformats.org/officeDocument/2006/relationships/image" Target="../media/image979.emf"/><Relationship Id="rId8" Type="http://schemas.openxmlformats.org/officeDocument/2006/relationships/customXml" Target="../ink/ink949.xml"/><Relationship Id="rId51" Type="http://schemas.openxmlformats.org/officeDocument/2006/relationships/image" Target="../media/image970.emf"/><Relationship Id="rId3" Type="http://schemas.openxmlformats.org/officeDocument/2006/relationships/image" Target="../media/image946.emf"/><Relationship Id="rId12" Type="http://schemas.openxmlformats.org/officeDocument/2006/relationships/customXml" Target="../ink/ink951.xml"/><Relationship Id="rId17" Type="http://schemas.openxmlformats.org/officeDocument/2006/relationships/image" Target="../media/image953.emf"/><Relationship Id="rId25" Type="http://schemas.openxmlformats.org/officeDocument/2006/relationships/image" Target="../media/image957.emf"/><Relationship Id="rId33" Type="http://schemas.openxmlformats.org/officeDocument/2006/relationships/image" Target="../media/image961.emf"/><Relationship Id="rId38" Type="http://schemas.openxmlformats.org/officeDocument/2006/relationships/customXml" Target="../ink/ink964.xml"/><Relationship Id="rId46" Type="http://schemas.openxmlformats.org/officeDocument/2006/relationships/customXml" Target="../ink/ink968.xml"/><Relationship Id="rId59" Type="http://schemas.openxmlformats.org/officeDocument/2006/relationships/image" Target="../media/image974.emf"/><Relationship Id="rId67" Type="http://schemas.openxmlformats.org/officeDocument/2006/relationships/image" Target="../media/image978.emf"/><Relationship Id="rId20" Type="http://schemas.openxmlformats.org/officeDocument/2006/relationships/customXml" Target="../ink/ink955.xml"/><Relationship Id="rId41" Type="http://schemas.openxmlformats.org/officeDocument/2006/relationships/image" Target="../media/image965.emf"/><Relationship Id="rId54" Type="http://schemas.openxmlformats.org/officeDocument/2006/relationships/customXml" Target="../ink/ink972.xml"/><Relationship Id="rId62" Type="http://schemas.openxmlformats.org/officeDocument/2006/relationships/customXml" Target="../ink/ink976.xml"/><Relationship Id="rId70" Type="http://schemas.openxmlformats.org/officeDocument/2006/relationships/customXml" Target="../ink/ink980.xml"/></Relationships>
</file>

<file path=ppt/slides/_rels/slide1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993.xml"/><Relationship Id="rId21" Type="http://schemas.openxmlformats.org/officeDocument/2006/relationships/image" Target="../media/image990.emf"/><Relationship Id="rId42" Type="http://schemas.openxmlformats.org/officeDocument/2006/relationships/customXml" Target="../ink/ink1001.xml"/><Relationship Id="rId47" Type="http://schemas.openxmlformats.org/officeDocument/2006/relationships/image" Target="../media/image1003.emf"/><Relationship Id="rId63" Type="http://schemas.openxmlformats.org/officeDocument/2006/relationships/image" Target="../media/image1011.emf"/><Relationship Id="rId68" Type="http://schemas.openxmlformats.org/officeDocument/2006/relationships/customXml" Target="../ink/ink1014.xml"/><Relationship Id="rId84" Type="http://schemas.openxmlformats.org/officeDocument/2006/relationships/customXml" Target="../ink/ink1022.xml"/><Relationship Id="rId89" Type="http://schemas.openxmlformats.org/officeDocument/2006/relationships/image" Target="../media/image1024.emf"/><Relationship Id="rId2" Type="http://schemas.openxmlformats.org/officeDocument/2006/relationships/customXml" Target="../ink/ink981.xml"/><Relationship Id="rId16" Type="http://schemas.openxmlformats.org/officeDocument/2006/relationships/customXml" Target="../ink/ink988.xml"/><Relationship Id="rId29" Type="http://schemas.openxmlformats.org/officeDocument/2006/relationships/image" Target="../media/image994.emf"/><Relationship Id="rId107" Type="http://schemas.openxmlformats.org/officeDocument/2006/relationships/image" Target="../media/image1033.emf"/><Relationship Id="rId11" Type="http://schemas.openxmlformats.org/officeDocument/2006/relationships/image" Target="../media/image985.emf"/><Relationship Id="rId24" Type="http://schemas.openxmlformats.org/officeDocument/2006/relationships/customXml" Target="../ink/ink992.xml"/><Relationship Id="rId32" Type="http://schemas.openxmlformats.org/officeDocument/2006/relationships/customXml" Target="../ink/ink996.xml"/><Relationship Id="rId37" Type="http://schemas.openxmlformats.org/officeDocument/2006/relationships/image" Target="../media/image998.emf"/><Relationship Id="rId40" Type="http://schemas.openxmlformats.org/officeDocument/2006/relationships/customXml" Target="../ink/ink1000.xml"/><Relationship Id="rId45" Type="http://schemas.openxmlformats.org/officeDocument/2006/relationships/image" Target="../media/image1002.emf"/><Relationship Id="rId53" Type="http://schemas.openxmlformats.org/officeDocument/2006/relationships/image" Target="../media/image1006.emf"/><Relationship Id="rId58" Type="http://schemas.openxmlformats.org/officeDocument/2006/relationships/customXml" Target="../ink/ink1009.xml"/><Relationship Id="rId66" Type="http://schemas.openxmlformats.org/officeDocument/2006/relationships/customXml" Target="../ink/ink1013.xml"/><Relationship Id="rId74" Type="http://schemas.openxmlformats.org/officeDocument/2006/relationships/customXml" Target="../ink/ink1017.xml"/><Relationship Id="rId79" Type="http://schemas.openxmlformats.org/officeDocument/2006/relationships/image" Target="../media/image1019.emf"/><Relationship Id="rId87" Type="http://schemas.openxmlformats.org/officeDocument/2006/relationships/image" Target="../media/image1023.emf"/><Relationship Id="rId102" Type="http://schemas.openxmlformats.org/officeDocument/2006/relationships/customXml" Target="../ink/ink1031.xml"/><Relationship Id="rId5" Type="http://schemas.openxmlformats.org/officeDocument/2006/relationships/image" Target="../media/image982.emf"/><Relationship Id="rId61" Type="http://schemas.openxmlformats.org/officeDocument/2006/relationships/image" Target="../media/image1010.emf"/><Relationship Id="rId82" Type="http://schemas.openxmlformats.org/officeDocument/2006/relationships/customXml" Target="../ink/ink1021.xml"/><Relationship Id="rId90" Type="http://schemas.openxmlformats.org/officeDocument/2006/relationships/customXml" Target="../ink/ink1025.xml"/><Relationship Id="rId95" Type="http://schemas.openxmlformats.org/officeDocument/2006/relationships/image" Target="../media/image1027.emf"/><Relationship Id="rId19" Type="http://schemas.openxmlformats.org/officeDocument/2006/relationships/image" Target="../media/image989.emf"/><Relationship Id="rId14" Type="http://schemas.openxmlformats.org/officeDocument/2006/relationships/customXml" Target="../ink/ink987.xml"/><Relationship Id="rId22" Type="http://schemas.openxmlformats.org/officeDocument/2006/relationships/customXml" Target="../ink/ink991.xml"/><Relationship Id="rId27" Type="http://schemas.openxmlformats.org/officeDocument/2006/relationships/image" Target="../media/image993.emf"/><Relationship Id="rId30" Type="http://schemas.openxmlformats.org/officeDocument/2006/relationships/customXml" Target="../ink/ink995.xml"/><Relationship Id="rId35" Type="http://schemas.openxmlformats.org/officeDocument/2006/relationships/image" Target="../media/image997.emf"/><Relationship Id="rId43" Type="http://schemas.openxmlformats.org/officeDocument/2006/relationships/image" Target="../media/image1001.emf"/><Relationship Id="rId48" Type="http://schemas.openxmlformats.org/officeDocument/2006/relationships/customXml" Target="../ink/ink1004.xml"/><Relationship Id="rId56" Type="http://schemas.openxmlformats.org/officeDocument/2006/relationships/customXml" Target="../ink/ink1008.xml"/><Relationship Id="rId64" Type="http://schemas.openxmlformats.org/officeDocument/2006/relationships/customXml" Target="../ink/ink1012.xml"/><Relationship Id="rId69" Type="http://schemas.openxmlformats.org/officeDocument/2006/relationships/image" Target="../media/image1014.emf"/><Relationship Id="rId77" Type="http://schemas.openxmlformats.org/officeDocument/2006/relationships/image" Target="../media/image1018.emf"/><Relationship Id="rId100" Type="http://schemas.openxmlformats.org/officeDocument/2006/relationships/customXml" Target="../ink/ink1030.xml"/><Relationship Id="rId105" Type="http://schemas.openxmlformats.org/officeDocument/2006/relationships/image" Target="../media/image1032.emf"/><Relationship Id="rId8" Type="http://schemas.openxmlformats.org/officeDocument/2006/relationships/customXml" Target="../ink/ink984.xml"/><Relationship Id="rId51" Type="http://schemas.openxmlformats.org/officeDocument/2006/relationships/image" Target="../media/image1005.emf"/><Relationship Id="rId72" Type="http://schemas.openxmlformats.org/officeDocument/2006/relationships/customXml" Target="../ink/ink1016.xml"/><Relationship Id="rId80" Type="http://schemas.openxmlformats.org/officeDocument/2006/relationships/customXml" Target="../ink/ink1020.xml"/><Relationship Id="rId85" Type="http://schemas.openxmlformats.org/officeDocument/2006/relationships/image" Target="../media/image1022.emf"/><Relationship Id="rId93" Type="http://schemas.openxmlformats.org/officeDocument/2006/relationships/image" Target="../media/image1026.emf"/><Relationship Id="rId98" Type="http://schemas.openxmlformats.org/officeDocument/2006/relationships/customXml" Target="../ink/ink1029.xml"/><Relationship Id="rId3" Type="http://schemas.openxmlformats.org/officeDocument/2006/relationships/image" Target="../media/image981.emf"/><Relationship Id="rId12" Type="http://schemas.openxmlformats.org/officeDocument/2006/relationships/customXml" Target="../ink/ink986.xml"/><Relationship Id="rId17" Type="http://schemas.openxmlformats.org/officeDocument/2006/relationships/image" Target="../media/image988.emf"/><Relationship Id="rId25" Type="http://schemas.openxmlformats.org/officeDocument/2006/relationships/image" Target="../media/image992.emf"/><Relationship Id="rId33" Type="http://schemas.openxmlformats.org/officeDocument/2006/relationships/image" Target="../media/image996.emf"/><Relationship Id="rId38" Type="http://schemas.openxmlformats.org/officeDocument/2006/relationships/customXml" Target="../ink/ink999.xml"/><Relationship Id="rId46" Type="http://schemas.openxmlformats.org/officeDocument/2006/relationships/customXml" Target="../ink/ink1003.xml"/><Relationship Id="rId59" Type="http://schemas.openxmlformats.org/officeDocument/2006/relationships/image" Target="../media/image1009.emf"/><Relationship Id="rId67" Type="http://schemas.openxmlformats.org/officeDocument/2006/relationships/image" Target="../media/image1013.emf"/><Relationship Id="rId103" Type="http://schemas.openxmlformats.org/officeDocument/2006/relationships/image" Target="../media/image1031.emf"/><Relationship Id="rId108" Type="http://schemas.openxmlformats.org/officeDocument/2006/relationships/customXml" Target="../ink/ink1034.xml"/><Relationship Id="rId20" Type="http://schemas.openxmlformats.org/officeDocument/2006/relationships/customXml" Target="../ink/ink990.xml"/><Relationship Id="rId41" Type="http://schemas.openxmlformats.org/officeDocument/2006/relationships/image" Target="../media/image1000.emf"/><Relationship Id="rId54" Type="http://schemas.openxmlformats.org/officeDocument/2006/relationships/customXml" Target="../ink/ink1007.xml"/><Relationship Id="rId62" Type="http://schemas.openxmlformats.org/officeDocument/2006/relationships/customXml" Target="../ink/ink1011.xml"/><Relationship Id="rId70" Type="http://schemas.openxmlformats.org/officeDocument/2006/relationships/customXml" Target="../ink/ink1015.xml"/><Relationship Id="rId75" Type="http://schemas.openxmlformats.org/officeDocument/2006/relationships/image" Target="../media/image1017.emf"/><Relationship Id="rId83" Type="http://schemas.openxmlformats.org/officeDocument/2006/relationships/image" Target="../media/image1021.emf"/><Relationship Id="rId88" Type="http://schemas.openxmlformats.org/officeDocument/2006/relationships/customXml" Target="../ink/ink1024.xml"/><Relationship Id="rId91" Type="http://schemas.openxmlformats.org/officeDocument/2006/relationships/image" Target="../media/image1025.emf"/><Relationship Id="rId96" Type="http://schemas.openxmlformats.org/officeDocument/2006/relationships/customXml" Target="../ink/ink102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83.xml"/><Relationship Id="rId15" Type="http://schemas.openxmlformats.org/officeDocument/2006/relationships/image" Target="../media/image987.emf"/><Relationship Id="rId23" Type="http://schemas.openxmlformats.org/officeDocument/2006/relationships/image" Target="../media/image991.emf"/><Relationship Id="rId28" Type="http://schemas.openxmlformats.org/officeDocument/2006/relationships/customXml" Target="../ink/ink994.xml"/><Relationship Id="rId36" Type="http://schemas.openxmlformats.org/officeDocument/2006/relationships/customXml" Target="../ink/ink998.xml"/><Relationship Id="rId49" Type="http://schemas.openxmlformats.org/officeDocument/2006/relationships/image" Target="../media/image1004.emf"/><Relationship Id="rId57" Type="http://schemas.openxmlformats.org/officeDocument/2006/relationships/image" Target="../media/image1008.emf"/><Relationship Id="rId106" Type="http://schemas.openxmlformats.org/officeDocument/2006/relationships/customXml" Target="../ink/ink1033.xml"/><Relationship Id="rId10" Type="http://schemas.openxmlformats.org/officeDocument/2006/relationships/customXml" Target="../ink/ink985.xml"/><Relationship Id="rId31" Type="http://schemas.openxmlformats.org/officeDocument/2006/relationships/image" Target="../media/image995.emf"/><Relationship Id="rId44" Type="http://schemas.openxmlformats.org/officeDocument/2006/relationships/customXml" Target="../ink/ink1002.xml"/><Relationship Id="rId52" Type="http://schemas.openxmlformats.org/officeDocument/2006/relationships/customXml" Target="../ink/ink1006.xml"/><Relationship Id="rId60" Type="http://schemas.openxmlformats.org/officeDocument/2006/relationships/customXml" Target="../ink/ink1010.xml"/><Relationship Id="rId65" Type="http://schemas.openxmlformats.org/officeDocument/2006/relationships/image" Target="../media/image1012.emf"/><Relationship Id="rId73" Type="http://schemas.openxmlformats.org/officeDocument/2006/relationships/image" Target="../media/image1016.emf"/><Relationship Id="rId78" Type="http://schemas.openxmlformats.org/officeDocument/2006/relationships/customXml" Target="../ink/ink1019.xml"/><Relationship Id="rId81" Type="http://schemas.openxmlformats.org/officeDocument/2006/relationships/image" Target="../media/image1020.emf"/><Relationship Id="rId86" Type="http://schemas.openxmlformats.org/officeDocument/2006/relationships/customXml" Target="../ink/ink1023.xml"/><Relationship Id="rId94" Type="http://schemas.openxmlformats.org/officeDocument/2006/relationships/customXml" Target="../ink/ink1027.xml"/><Relationship Id="rId99" Type="http://schemas.openxmlformats.org/officeDocument/2006/relationships/image" Target="../media/image1029.emf"/><Relationship Id="rId101" Type="http://schemas.openxmlformats.org/officeDocument/2006/relationships/image" Target="../media/image1030.emf"/><Relationship Id="rId4" Type="http://schemas.openxmlformats.org/officeDocument/2006/relationships/customXml" Target="../ink/ink982.xml"/><Relationship Id="rId9" Type="http://schemas.openxmlformats.org/officeDocument/2006/relationships/image" Target="../media/image984.emf"/><Relationship Id="rId13" Type="http://schemas.openxmlformats.org/officeDocument/2006/relationships/image" Target="../media/image986.emf"/><Relationship Id="rId18" Type="http://schemas.openxmlformats.org/officeDocument/2006/relationships/customXml" Target="../ink/ink989.xml"/><Relationship Id="rId39" Type="http://schemas.openxmlformats.org/officeDocument/2006/relationships/image" Target="../media/image999.emf"/><Relationship Id="rId109" Type="http://schemas.openxmlformats.org/officeDocument/2006/relationships/image" Target="../media/image1034.emf"/><Relationship Id="rId34" Type="http://schemas.openxmlformats.org/officeDocument/2006/relationships/customXml" Target="../ink/ink997.xml"/><Relationship Id="rId50" Type="http://schemas.openxmlformats.org/officeDocument/2006/relationships/customXml" Target="../ink/ink1005.xml"/><Relationship Id="rId55" Type="http://schemas.openxmlformats.org/officeDocument/2006/relationships/image" Target="../media/image1007.emf"/><Relationship Id="rId76" Type="http://schemas.openxmlformats.org/officeDocument/2006/relationships/customXml" Target="../ink/ink1018.xml"/><Relationship Id="rId97" Type="http://schemas.openxmlformats.org/officeDocument/2006/relationships/image" Target="../media/image1028.emf"/><Relationship Id="rId104" Type="http://schemas.openxmlformats.org/officeDocument/2006/relationships/customXml" Target="../ink/ink1032.xml"/><Relationship Id="rId7" Type="http://schemas.openxmlformats.org/officeDocument/2006/relationships/image" Target="../media/image983.emf"/><Relationship Id="rId71" Type="http://schemas.openxmlformats.org/officeDocument/2006/relationships/image" Target="../media/image1015.emf"/><Relationship Id="rId92" Type="http://schemas.openxmlformats.org/officeDocument/2006/relationships/customXml" Target="../ink/ink10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emf"/><Relationship Id="rId4" Type="http://schemas.openxmlformats.org/officeDocument/2006/relationships/customXml" Target="../ink/ink24.xml"/></Relationships>
</file>

<file path=ppt/slides/_rels/slide2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047.xml"/><Relationship Id="rId21" Type="http://schemas.openxmlformats.org/officeDocument/2006/relationships/image" Target="../media/image1044.emf"/><Relationship Id="rId42" Type="http://schemas.openxmlformats.org/officeDocument/2006/relationships/customXml" Target="../ink/ink1055.xml"/><Relationship Id="rId47" Type="http://schemas.openxmlformats.org/officeDocument/2006/relationships/image" Target="../media/image1057.emf"/><Relationship Id="rId63" Type="http://schemas.openxmlformats.org/officeDocument/2006/relationships/image" Target="../media/image1065.emf"/><Relationship Id="rId68" Type="http://schemas.openxmlformats.org/officeDocument/2006/relationships/customXml" Target="../ink/ink1068.xml"/><Relationship Id="rId84" Type="http://schemas.openxmlformats.org/officeDocument/2006/relationships/customXml" Target="../ink/ink1076.xml"/><Relationship Id="rId89" Type="http://schemas.openxmlformats.org/officeDocument/2006/relationships/image" Target="../media/image1078.emf"/><Relationship Id="rId112" Type="http://schemas.openxmlformats.org/officeDocument/2006/relationships/customXml" Target="../ink/ink1090.xml"/><Relationship Id="rId2" Type="http://schemas.openxmlformats.org/officeDocument/2006/relationships/customXml" Target="../ink/ink1035.xml"/><Relationship Id="rId16" Type="http://schemas.openxmlformats.org/officeDocument/2006/relationships/customXml" Target="../ink/ink1042.xml"/><Relationship Id="rId29" Type="http://schemas.openxmlformats.org/officeDocument/2006/relationships/image" Target="../media/image1048.emf"/><Relationship Id="rId107" Type="http://schemas.openxmlformats.org/officeDocument/2006/relationships/image" Target="../media/image1087.emf"/><Relationship Id="rId11" Type="http://schemas.openxmlformats.org/officeDocument/2006/relationships/image" Target="../media/image1039.emf"/><Relationship Id="rId24" Type="http://schemas.openxmlformats.org/officeDocument/2006/relationships/customXml" Target="../ink/ink1046.xml"/><Relationship Id="rId32" Type="http://schemas.openxmlformats.org/officeDocument/2006/relationships/customXml" Target="../ink/ink1050.xml"/><Relationship Id="rId37" Type="http://schemas.openxmlformats.org/officeDocument/2006/relationships/image" Target="../media/image1052.emf"/><Relationship Id="rId40" Type="http://schemas.openxmlformats.org/officeDocument/2006/relationships/customXml" Target="../ink/ink1054.xml"/><Relationship Id="rId45" Type="http://schemas.openxmlformats.org/officeDocument/2006/relationships/image" Target="../media/image1056.emf"/><Relationship Id="rId53" Type="http://schemas.openxmlformats.org/officeDocument/2006/relationships/image" Target="../media/image1060.emf"/><Relationship Id="rId58" Type="http://schemas.openxmlformats.org/officeDocument/2006/relationships/customXml" Target="../ink/ink1063.xml"/><Relationship Id="rId66" Type="http://schemas.openxmlformats.org/officeDocument/2006/relationships/customXml" Target="../ink/ink1067.xml"/><Relationship Id="rId74" Type="http://schemas.openxmlformats.org/officeDocument/2006/relationships/customXml" Target="../ink/ink1071.xml"/><Relationship Id="rId79" Type="http://schemas.openxmlformats.org/officeDocument/2006/relationships/image" Target="../media/image1073.emf"/><Relationship Id="rId87" Type="http://schemas.openxmlformats.org/officeDocument/2006/relationships/image" Target="../media/image1077.emf"/><Relationship Id="rId102" Type="http://schemas.openxmlformats.org/officeDocument/2006/relationships/customXml" Target="../ink/ink1085.xml"/><Relationship Id="rId110" Type="http://schemas.openxmlformats.org/officeDocument/2006/relationships/customXml" Target="../ink/ink1089.xml"/><Relationship Id="rId5" Type="http://schemas.openxmlformats.org/officeDocument/2006/relationships/image" Target="../media/image1036.emf"/><Relationship Id="rId61" Type="http://schemas.openxmlformats.org/officeDocument/2006/relationships/image" Target="../media/image1064.emf"/><Relationship Id="rId82" Type="http://schemas.openxmlformats.org/officeDocument/2006/relationships/customXml" Target="../ink/ink1075.xml"/><Relationship Id="rId90" Type="http://schemas.openxmlformats.org/officeDocument/2006/relationships/customXml" Target="../ink/ink1079.xml"/><Relationship Id="rId95" Type="http://schemas.openxmlformats.org/officeDocument/2006/relationships/image" Target="../media/image1081.emf"/><Relationship Id="rId19" Type="http://schemas.openxmlformats.org/officeDocument/2006/relationships/image" Target="../media/image1043.emf"/><Relationship Id="rId14" Type="http://schemas.openxmlformats.org/officeDocument/2006/relationships/customXml" Target="../ink/ink1041.xml"/><Relationship Id="rId22" Type="http://schemas.openxmlformats.org/officeDocument/2006/relationships/customXml" Target="../ink/ink1045.xml"/><Relationship Id="rId27" Type="http://schemas.openxmlformats.org/officeDocument/2006/relationships/image" Target="../media/image1047.emf"/><Relationship Id="rId30" Type="http://schemas.openxmlformats.org/officeDocument/2006/relationships/customXml" Target="../ink/ink1049.xml"/><Relationship Id="rId35" Type="http://schemas.openxmlformats.org/officeDocument/2006/relationships/image" Target="../media/image1051.emf"/><Relationship Id="rId43" Type="http://schemas.openxmlformats.org/officeDocument/2006/relationships/image" Target="../media/image1055.emf"/><Relationship Id="rId48" Type="http://schemas.openxmlformats.org/officeDocument/2006/relationships/customXml" Target="../ink/ink1058.xml"/><Relationship Id="rId56" Type="http://schemas.openxmlformats.org/officeDocument/2006/relationships/customXml" Target="../ink/ink1062.xml"/><Relationship Id="rId64" Type="http://schemas.openxmlformats.org/officeDocument/2006/relationships/customXml" Target="../ink/ink1066.xml"/><Relationship Id="rId69" Type="http://schemas.openxmlformats.org/officeDocument/2006/relationships/image" Target="../media/image1068.emf"/><Relationship Id="rId77" Type="http://schemas.openxmlformats.org/officeDocument/2006/relationships/image" Target="../media/image1072.emf"/><Relationship Id="rId100" Type="http://schemas.openxmlformats.org/officeDocument/2006/relationships/customXml" Target="../ink/ink1084.xml"/><Relationship Id="rId105" Type="http://schemas.openxmlformats.org/officeDocument/2006/relationships/image" Target="../media/image1086.emf"/><Relationship Id="rId113" Type="http://schemas.openxmlformats.org/officeDocument/2006/relationships/image" Target="../media/image1090.emf"/><Relationship Id="rId8" Type="http://schemas.openxmlformats.org/officeDocument/2006/relationships/customXml" Target="../ink/ink1038.xml"/><Relationship Id="rId51" Type="http://schemas.openxmlformats.org/officeDocument/2006/relationships/image" Target="../media/image1059.emf"/><Relationship Id="rId72" Type="http://schemas.openxmlformats.org/officeDocument/2006/relationships/customXml" Target="../ink/ink1070.xml"/><Relationship Id="rId80" Type="http://schemas.openxmlformats.org/officeDocument/2006/relationships/customXml" Target="../ink/ink1074.xml"/><Relationship Id="rId85" Type="http://schemas.openxmlformats.org/officeDocument/2006/relationships/image" Target="../media/image1076.emf"/><Relationship Id="rId93" Type="http://schemas.openxmlformats.org/officeDocument/2006/relationships/image" Target="../media/image1080.emf"/><Relationship Id="rId98" Type="http://schemas.openxmlformats.org/officeDocument/2006/relationships/customXml" Target="../ink/ink1083.xml"/><Relationship Id="rId3" Type="http://schemas.openxmlformats.org/officeDocument/2006/relationships/image" Target="../media/image1035.emf"/><Relationship Id="rId12" Type="http://schemas.openxmlformats.org/officeDocument/2006/relationships/customXml" Target="../ink/ink1040.xml"/><Relationship Id="rId17" Type="http://schemas.openxmlformats.org/officeDocument/2006/relationships/image" Target="../media/image1042.emf"/><Relationship Id="rId25" Type="http://schemas.openxmlformats.org/officeDocument/2006/relationships/image" Target="../media/image1046.emf"/><Relationship Id="rId33" Type="http://schemas.openxmlformats.org/officeDocument/2006/relationships/image" Target="../media/image1050.emf"/><Relationship Id="rId38" Type="http://schemas.openxmlformats.org/officeDocument/2006/relationships/customXml" Target="../ink/ink1053.xml"/><Relationship Id="rId46" Type="http://schemas.openxmlformats.org/officeDocument/2006/relationships/customXml" Target="../ink/ink1057.xml"/><Relationship Id="rId59" Type="http://schemas.openxmlformats.org/officeDocument/2006/relationships/image" Target="../media/image1063.emf"/><Relationship Id="rId67" Type="http://schemas.openxmlformats.org/officeDocument/2006/relationships/image" Target="../media/image1067.emf"/><Relationship Id="rId103" Type="http://schemas.openxmlformats.org/officeDocument/2006/relationships/image" Target="../media/image1085.emf"/><Relationship Id="rId108" Type="http://schemas.openxmlformats.org/officeDocument/2006/relationships/customXml" Target="../ink/ink1088.xml"/><Relationship Id="rId20" Type="http://schemas.openxmlformats.org/officeDocument/2006/relationships/customXml" Target="../ink/ink1044.xml"/><Relationship Id="rId41" Type="http://schemas.openxmlformats.org/officeDocument/2006/relationships/image" Target="../media/image1054.emf"/><Relationship Id="rId54" Type="http://schemas.openxmlformats.org/officeDocument/2006/relationships/customXml" Target="../ink/ink1061.xml"/><Relationship Id="rId62" Type="http://schemas.openxmlformats.org/officeDocument/2006/relationships/customXml" Target="../ink/ink1065.xml"/><Relationship Id="rId70" Type="http://schemas.openxmlformats.org/officeDocument/2006/relationships/customXml" Target="../ink/ink1069.xml"/><Relationship Id="rId75" Type="http://schemas.openxmlformats.org/officeDocument/2006/relationships/image" Target="../media/image1071.emf"/><Relationship Id="rId83" Type="http://schemas.openxmlformats.org/officeDocument/2006/relationships/image" Target="../media/image1075.emf"/><Relationship Id="rId88" Type="http://schemas.openxmlformats.org/officeDocument/2006/relationships/customXml" Target="../ink/ink1078.xml"/><Relationship Id="rId91" Type="http://schemas.openxmlformats.org/officeDocument/2006/relationships/image" Target="../media/image1079.emf"/><Relationship Id="rId96" Type="http://schemas.openxmlformats.org/officeDocument/2006/relationships/customXml" Target="../ink/ink1082.xml"/><Relationship Id="rId111" Type="http://schemas.openxmlformats.org/officeDocument/2006/relationships/image" Target="../media/image108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37.xml"/><Relationship Id="rId15" Type="http://schemas.openxmlformats.org/officeDocument/2006/relationships/image" Target="../media/image1041.emf"/><Relationship Id="rId23" Type="http://schemas.openxmlformats.org/officeDocument/2006/relationships/image" Target="../media/image1045.emf"/><Relationship Id="rId28" Type="http://schemas.openxmlformats.org/officeDocument/2006/relationships/customXml" Target="../ink/ink1048.xml"/><Relationship Id="rId36" Type="http://schemas.openxmlformats.org/officeDocument/2006/relationships/customXml" Target="../ink/ink1052.xml"/><Relationship Id="rId49" Type="http://schemas.openxmlformats.org/officeDocument/2006/relationships/image" Target="../media/image1058.emf"/><Relationship Id="rId57" Type="http://schemas.openxmlformats.org/officeDocument/2006/relationships/image" Target="../media/image1062.emf"/><Relationship Id="rId106" Type="http://schemas.openxmlformats.org/officeDocument/2006/relationships/customXml" Target="../ink/ink1087.xml"/><Relationship Id="rId10" Type="http://schemas.openxmlformats.org/officeDocument/2006/relationships/customXml" Target="../ink/ink1039.xml"/><Relationship Id="rId31" Type="http://schemas.openxmlformats.org/officeDocument/2006/relationships/image" Target="../media/image1049.emf"/><Relationship Id="rId44" Type="http://schemas.openxmlformats.org/officeDocument/2006/relationships/customXml" Target="../ink/ink1056.xml"/><Relationship Id="rId52" Type="http://schemas.openxmlformats.org/officeDocument/2006/relationships/customXml" Target="../ink/ink1060.xml"/><Relationship Id="rId60" Type="http://schemas.openxmlformats.org/officeDocument/2006/relationships/customXml" Target="../ink/ink1064.xml"/><Relationship Id="rId65" Type="http://schemas.openxmlformats.org/officeDocument/2006/relationships/image" Target="../media/image1066.emf"/><Relationship Id="rId73" Type="http://schemas.openxmlformats.org/officeDocument/2006/relationships/image" Target="../media/image1070.emf"/><Relationship Id="rId78" Type="http://schemas.openxmlformats.org/officeDocument/2006/relationships/customXml" Target="../ink/ink1073.xml"/><Relationship Id="rId81" Type="http://schemas.openxmlformats.org/officeDocument/2006/relationships/image" Target="../media/image1074.emf"/><Relationship Id="rId86" Type="http://schemas.openxmlformats.org/officeDocument/2006/relationships/customXml" Target="../ink/ink1077.xml"/><Relationship Id="rId94" Type="http://schemas.openxmlformats.org/officeDocument/2006/relationships/customXml" Target="../ink/ink1081.xml"/><Relationship Id="rId99" Type="http://schemas.openxmlformats.org/officeDocument/2006/relationships/image" Target="../media/image1083.emf"/><Relationship Id="rId101" Type="http://schemas.openxmlformats.org/officeDocument/2006/relationships/image" Target="../media/image1084.emf"/><Relationship Id="rId4" Type="http://schemas.openxmlformats.org/officeDocument/2006/relationships/customXml" Target="../ink/ink1036.xml"/><Relationship Id="rId9" Type="http://schemas.openxmlformats.org/officeDocument/2006/relationships/image" Target="../media/image1038.emf"/><Relationship Id="rId13" Type="http://schemas.openxmlformats.org/officeDocument/2006/relationships/image" Target="../media/image1040.emf"/><Relationship Id="rId18" Type="http://schemas.openxmlformats.org/officeDocument/2006/relationships/customXml" Target="../ink/ink1043.xml"/><Relationship Id="rId39" Type="http://schemas.openxmlformats.org/officeDocument/2006/relationships/image" Target="../media/image1053.emf"/><Relationship Id="rId109" Type="http://schemas.openxmlformats.org/officeDocument/2006/relationships/image" Target="../media/image1088.emf"/><Relationship Id="rId34" Type="http://schemas.openxmlformats.org/officeDocument/2006/relationships/customXml" Target="../ink/ink1051.xml"/><Relationship Id="rId50" Type="http://schemas.openxmlformats.org/officeDocument/2006/relationships/customXml" Target="../ink/ink1059.xml"/><Relationship Id="rId55" Type="http://schemas.openxmlformats.org/officeDocument/2006/relationships/image" Target="../media/image1061.emf"/><Relationship Id="rId76" Type="http://schemas.openxmlformats.org/officeDocument/2006/relationships/customXml" Target="../ink/ink1072.xml"/><Relationship Id="rId97" Type="http://schemas.openxmlformats.org/officeDocument/2006/relationships/image" Target="../media/image1082.emf"/><Relationship Id="rId104" Type="http://schemas.openxmlformats.org/officeDocument/2006/relationships/customXml" Target="../ink/ink1086.xml"/><Relationship Id="rId7" Type="http://schemas.openxmlformats.org/officeDocument/2006/relationships/image" Target="../media/image1037.emf"/><Relationship Id="rId71" Type="http://schemas.openxmlformats.org/officeDocument/2006/relationships/image" Target="../media/image1069.emf"/><Relationship Id="rId92" Type="http://schemas.openxmlformats.org/officeDocument/2006/relationships/customXml" Target="../ink/ink1080.xml"/></Relationships>
</file>

<file path=ppt/slides/_rels/slide2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103.xml"/><Relationship Id="rId117" Type="http://schemas.openxmlformats.org/officeDocument/2006/relationships/image" Target="../media/image1148.emf"/><Relationship Id="rId21" Type="http://schemas.openxmlformats.org/officeDocument/2006/relationships/image" Target="../media/image1100.emf"/><Relationship Id="rId42" Type="http://schemas.openxmlformats.org/officeDocument/2006/relationships/customXml" Target="../ink/ink1111.xml"/><Relationship Id="rId47" Type="http://schemas.openxmlformats.org/officeDocument/2006/relationships/image" Target="../media/image1113.emf"/><Relationship Id="rId63" Type="http://schemas.openxmlformats.org/officeDocument/2006/relationships/image" Target="../media/image1121.emf"/><Relationship Id="rId68" Type="http://schemas.openxmlformats.org/officeDocument/2006/relationships/customXml" Target="../ink/ink1124.xml"/><Relationship Id="rId84" Type="http://schemas.openxmlformats.org/officeDocument/2006/relationships/customXml" Target="../ink/ink1132.xml"/><Relationship Id="rId89" Type="http://schemas.openxmlformats.org/officeDocument/2006/relationships/image" Target="../media/image1134.emf"/><Relationship Id="rId112" Type="http://schemas.openxmlformats.org/officeDocument/2006/relationships/customXml" Target="../ink/ink1146.xml"/><Relationship Id="rId133" Type="http://schemas.openxmlformats.org/officeDocument/2006/relationships/image" Target="../media/image1156.emf"/><Relationship Id="rId138" Type="http://schemas.openxmlformats.org/officeDocument/2006/relationships/customXml" Target="../ink/ink1159.xml"/><Relationship Id="rId16" Type="http://schemas.openxmlformats.org/officeDocument/2006/relationships/customXml" Target="../ink/ink1098.xml"/><Relationship Id="rId107" Type="http://schemas.openxmlformats.org/officeDocument/2006/relationships/image" Target="../media/image1143.emf"/><Relationship Id="rId11" Type="http://schemas.openxmlformats.org/officeDocument/2006/relationships/image" Target="../media/image1095.emf"/><Relationship Id="rId32" Type="http://schemas.openxmlformats.org/officeDocument/2006/relationships/customXml" Target="../ink/ink1106.xml"/><Relationship Id="rId37" Type="http://schemas.openxmlformats.org/officeDocument/2006/relationships/image" Target="../media/image1108.emf"/><Relationship Id="rId53" Type="http://schemas.openxmlformats.org/officeDocument/2006/relationships/image" Target="../media/image1116.emf"/><Relationship Id="rId58" Type="http://schemas.openxmlformats.org/officeDocument/2006/relationships/customXml" Target="../ink/ink1119.xml"/><Relationship Id="rId74" Type="http://schemas.openxmlformats.org/officeDocument/2006/relationships/customXml" Target="../ink/ink1127.xml"/><Relationship Id="rId79" Type="http://schemas.openxmlformats.org/officeDocument/2006/relationships/image" Target="../media/image1129.emf"/><Relationship Id="rId102" Type="http://schemas.openxmlformats.org/officeDocument/2006/relationships/customXml" Target="../ink/ink1141.xml"/><Relationship Id="rId123" Type="http://schemas.openxmlformats.org/officeDocument/2006/relationships/image" Target="../media/image1151.emf"/><Relationship Id="rId128" Type="http://schemas.openxmlformats.org/officeDocument/2006/relationships/customXml" Target="../ink/ink1154.xml"/><Relationship Id="rId5" Type="http://schemas.openxmlformats.org/officeDocument/2006/relationships/image" Target="../media/image1092.emf"/><Relationship Id="rId90" Type="http://schemas.openxmlformats.org/officeDocument/2006/relationships/customXml" Target="../ink/ink1135.xml"/><Relationship Id="rId95" Type="http://schemas.openxmlformats.org/officeDocument/2006/relationships/image" Target="../media/image1137.emf"/><Relationship Id="rId22" Type="http://schemas.openxmlformats.org/officeDocument/2006/relationships/customXml" Target="../ink/ink1101.xml"/><Relationship Id="rId27" Type="http://schemas.openxmlformats.org/officeDocument/2006/relationships/image" Target="../media/image1103.emf"/><Relationship Id="rId43" Type="http://schemas.openxmlformats.org/officeDocument/2006/relationships/image" Target="../media/image1111.emf"/><Relationship Id="rId48" Type="http://schemas.openxmlformats.org/officeDocument/2006/relationships/customXml" Target="../ink/ink1114.xml"/><Relationship Id="rId64" Type="http://schemas.openxmlformats.org/officeDocument/2006/relationships/customXml" Target="../ink/ink1122.xml"/><Relationship Id="rId69" Type="http://schemas.openxmlformats.org/officeDocument/2006/relationships/image" Target="../media/image1124.emf"/><Relationship Id="rId113" Type="http://schemas.openxmlformats.org/officeDocument/2006/relationships/image" Target="../media/image1146.emf"/><Relationship Id="rId118" Type="http://schemas.openxmlformats.org/officeDocument/2006/relationships/customXml" Target="../ink/ink1149.xml"/><Relationship Id="rId134" Type="http://schemas.openxmlformats.org/officeDocument/2006/relationships/customXml" Target="../ink/ink1157.xml"/><Relationship Id="rId139" Type="http://schemas.openxmlformats.org/officeDocument/2006/relationships/image" Target="../media/image1159.emf"/><Relationship Id="rId8" Type="http://schemas.openxmlformats.org/officeDocument/2006/relationships/customXml" Target="../ink/ink1094.xml"/><Relationship Id="rId51" Type="http://schemas.openxmlformats.org/officeDocument/2006/relationships/image" Target="../media/image1115.emf"/><Relationship Id="rId72" Type="http://schemas.openxmlformats.org/officeDocument/2006/relationships/customXml" Target="../ink/ink1126.xml"/><Relationship Id="rId80" Type="http://schemas.openxmlformats.org/officeDocument/2006/relationships/customXml" Target="../ink/ink1130.xml"/><Relationship Id="rId85" Type="http://schemas.openxmlformats.org/officeDocument/2006/relationships/image" Target="../media/image1132.emf"/><Relationship Id="rId93" Type="http://schemas.openxmlformats.org/officeDocument/2006/relationships/image" Target="../media/image1136.emf"/><Relationship Id="rId98" Type="http://schemas.openxmlformats.org/officeDocument/2006/relationships/customXml" Target="../ink/ink1139.xml"/><Relationship Id="rId121" Type="http://schemas.openxmlformats.org/officeDocument/2006/relationships/image" Target="../media/image1150.emf"/><Relationship Id="rId142" Type="http://schemas.openxmlformats.org/officeDocument/2006/relationships/customXml" Target="../ink/ink1161.xml"/><Relationship Id="rId3" Type="http://schemas.openxmlformats.org/officeDocument/2006/relationships/image" Target="../media/image1091.emf"/><Relationship Id="rId12" Type="http://schemas.openxmlformats.org/officeDocument/2006/relationships/customXml" Target="../ink/ink1096.xml"/><Relationship Id="rId17" Type="http://schemas.openxmlformats.org/officeDocument/2006/relationships/image" Target="../media/image1098.emf"/><Relationship Id="rId25" Type="http://schemas.openxmlformats.org/officeDocument/2006/relationships/image" Target="../media/image1102.emf"/><Relationship Id="rId33" Type="http://schemas.openxmlformats.org/officeDocument/2006/relationships/image" Target="../media/image1106.emf"/><Relationship Id="rId38" Type="http://schemas.openxmlformats.org/officeDocument/2006/relationships/customXml" Target="../ink/ink1109.xml"/><Relationship Id="rId46" Type="http://schemas.openxmlformats.org/officeDocument/2006/relationships/customXml" Target="../ink/ink1113.xml"/><Relationship Id="rId59" Type="http://schemas.openxmlformats.org/officeDocument/2006/relationships/image" Target="../media/image1119.emf"/><Relationship Id="rId67" Type="http://schemas.openxmlformats.org/officeDocument/2006/relationships/image" Target="../media/image1123.emf"/><Relationship Id="rId103" Type="http://schemas.openxmlformats.org/officeDocument/2006/relationships/image" Target="../media/image1141.emf"/><Relationship Id="rId108" Type="http://schemas.openxmlformats.org/officeDocument/2006/relationships/customXml" Target="../ink/ink1144.xml"/><Relationship Id="rId116" Type="http://schemas.openxmlformats.org/officeDocument/2006/relationships/customXml" Target="../ink/ink1148.xml"/><Relationship Id="rId124" Type="http://schemas.openxmlformats.org/officeDocument/2006/relationships/customXml" Target="../ink/ink1152.xml"/><Relationship Id="rId129" Type="http://schemas.openxmlformats.org/officeDocument/2006/relationships/image" Target="../media/image1154.emf"/><Relationship Id="rId137" Type="http://schemas.openxmlformats.org/officeDocument/2006/relationships/image" Target="../media/image1158.emf"/><Relationship Id="rId20" Type="http://schemas.openxmlformats.org/officeDocument/2006/relationships/customXml" Target="../ink/ink1100.xml"/><Relationship Id="rId41" Type="http://schemas.openxmlformats.org/officeDocument/2006/relationships/image" Target="../media/image1110.emf"/><Relationship Id="rId54" Type="http://schemas.openxmlformats.org/officeDocument/2006/relationships/customXml" Target="../ink/ink1117.xml"/><Relationship Id="rId62" Type="http://schemas.openxmlformats.org/officeDocument/2006/relationships/customXml" Target="../ink/ink1121.xml"/><Relationship Id="rId70" Type="http://schemas.openxmlformats.org/officeDocument/2006/relationships/customXml" Target="../ink/ink1125.xml"/><Relationship Id="rId75" Type="http://schemas.openxmlformats.org/officeDocument/2006/relationships/image" Target="../media/image1127.emf"/><Relationship Id="rId83" Type="http://schemas.openxmlformats.org/officeDocument/2006/relationships/image" Target="../media/image1131.emf"/><Relationship Id="rId88" Type="http://schemas.openxmlformats.org/officeDocument/2006/relationships/customXml" Target="../ink/ink1134.xml"/><Relationship Id="rId91" Type="http://schemas.openxmlformats.org/officeDocument/2006/relationships/image" Target="../media/image1135.emf"/><Relationship Id="rId96" Type="http://schemas.openxmlformats.org/officeDocument/2006/relationships/customXml" Target="../ink/ink1138.xml"/><Relationship Id="rId111" Type="http://schemas.openxmlformats.org/officeDocument/2006/relationships/image" Target="../media/image1145.emf"/><Relationship Id="rId132" Type="http://schemas.openxmlformats.org/officeDocument/2006/relationships/customXml" Target="../ink/ink1156.xml"/><Relationship Id="rId140" Type="http://schemas.openxmlformats.org/officeDocument/2006/relationships/customXml" Target="../ink/ink116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93.xml"/><Relationship Id="rId15" Type="http://schemas.openxmlformats.org/officeDocument/2006/relationships/image" Target="../media/image1097.emf"/><Relationship Id="rId23" Type="http://schemas.openxmlformats.org/officeDocument/2006/relationships/image" Target="../media/image1101.emf"/><Relationship Id="rId28" Type="http://schemas.openxmlformats.org/officeDocument/2006/relationships/customXml" Target="../ink/ink1104.xml"/><Relationship Id="rId36" Type="http://schemas.openxmlformats.org/officeDocument/2006/relationships/customXml" Target="../ink/ink1108.xml"/><Relationship Id="rId49" Type="http://schemas.openxmlformats.org/officeDocument/2006/relationships/image" Target="../media/image1114.emf"/><Relationship Id="rId57" Type="http://schemas.openxmlformats.org/officeDocument/2006/relationships/image" Target="../media/image1118.emf"/><Relationship Id="rId106" Type="http://schemas.openxmlformats.org/officeDocument/2006/relationships/customXml" Target="../ink/ink1143.xml"/><Relationship Id="rId114" Type="http://schemas.openxmlformats.org/officeDocument/2006/relationships/customXml" Target="../ink/ink1147.xml"/><Relationship Id="rId119" Type="http://schemas.openxmlformats.org/officeDocument/2006/relationships/image" Target="../media/image1149.emf"/><Relationship Id="rId127" Type="http://schemas.openxmlformats.org/officeDocument/2006/relationships/image" Target="../media/image1153.emf"/><Relationship Id="rId10" Type="http://schemas.openxmlformats.org/officeDocument/2006/relationships/customXml" Target="../ink/ink1095.xml"/><Relationship Id="rId31" Type="http://schemas.openxmlformats.org/officeDocument/2006/relationships/image" Target="../media/image1105.emf"/><Relationship Id="rId44" Type="http://schemas.openxmlformats.org/officeDocument/2006/relationships/customXml" Target="../ink/ink1112.xml"/><Relationship Id="rId52" Type="http://schemas.openxmlformats.org/officeDocument/2006/relationships/customXml" Target="../ink/ink1116.xml"/><Relationship Id="rId60" Type="http://schemas.openxmlformats.org/officeDocument/2006/relationships/customXml" Target="../ink/ink1120.xml"/><Relationship Id="rId65" Type="http://schemas.openxmlformats.org/officeDocument/2006/relationships/image" Target="../media/image1122.emf"/><Relationship Id="rId73" Type="http://schemas.openxmlformats.org/officeDocument/2006/relationships/image" Target="../media/image1126.emf"/><Relationship Id="rId78" Type="http://schemas.openxmlformats.org/officeDocument/2006/relationships/customXml" Target="../ink/ink1129.xml"/><Relationship Id="rId81" Type="http://schemas.openxmlformats.org/officeDocument/2006/relationships/image" Target="../media/image1130.emf"/><Relationship Id="rId86" Type="http://schemas.openxmlformats.org/officeDocument/2006/relationships/customXml" Target="../ink/ink1133.xml"/><Relationship Id="rId94" Type="http://schemas.openxmlformats.org/officeDocument/2006/relationships/customXml" Target="../ink/ink1137.xml"/><Relationship Id="rId99" Type="http://schemas.openxmlformats.org/officeDocument/2006/relationships/image" Target="../media/image1139.emf"/><Relationship Id="rId101" Type="http://schemas.openxmlformats.org/officeDocument/2006/relationships/image" Target="../media/image1140.emf"/><Relationship Id="rId122" Type="http://schemas.openxmlformats.org/officeDocument/2006/relationships/customXml" Target="../ink/ink1151.xml"/><Relationship Id="rId130" Type="http://schemas.openxmlformats.org/officeDocument/2006/relationships/customXml" Target="../ink/ink1155.xml"/><Relationship Id="rId135" Type="http://schemas.openxmlformats.org/officeDocument/2006/relationships/image" Target="../media/image1157.emf"/><Relationship Id="rId143" Type="http://schemas.openxmlformats.org/officeDocument/2006/relationships/image" Target="../media/image1161.emf"/><Relationship Id="rId4" Type="http://schemas.openxmlformats.org/officeDocument/2006/relationships/customXml" Target="../ink/ink1092.xml"/><Relationship Id="rId9" Type="http://schemas.openxmlformats.org/officeDocument/2006/relationships/image" Target="../media/image1094.emf"/><Relationship Id="rId13" Type="http://schemas.openxmlformats.org/officeDocument/2006/relationships/image" Target="../media/image1096.emf"/><Relationship Id="rId18" Type="http://schemas.openxmlformats.org/officeDocument/2006/relationships/customXml" Target="../ink/ink1099.xml"/><Relationship Id="rId39" Type="http://schemas.openxmlformats.org/officeDocument/2006/relationships/image" Target="../media/image1109.emf"/><Relationship Id="rId109" Type="http://schemas.openxmlformats.org/officeDocument/2006/relationships/image" Target="../media/image1144.emf"/><Relationship Id="rId34" Type="http://schemas.openxmlformats.org/officeDocument/2006/relationships/customXml" Target="../ink/ink1107.xml"/><Relationship Id="rId50" Type="http://schemas.openxmlformats.org/officeDocument/2006/relationships/customXml" Target="../ink/ink1115.xml"/><Relationship Id="rId55" Type="http://schemas.openxmlformats.org/officeDocument/2006/relationships/image" Target="../media/image1117.emf"/><Relationship Id="rId76" Type="http://schemas.openxmlformats.org/officeDocument/2006/relationships/customXml" Target="../ink/ink1128.xml"/><Relationship Id="rId97" Type="http://schemas.openxmlformats.org/officeDocument/2006/relationships/image" Target="../media/image1138.emf"/><Relationship Id="rId104" Type="http://schemas.openxmlformats.org/officeDocument/2006/relationships/customXml" Target="../ink/ink1142.xml"/><Relationship Id="rId120" Type="http://schemas.openxmlformats.org/officeDocument/2006/relationships/customXml" Target="../ink/ink1150.xml"/><Relationship Id="rId125" Type="http://schemas.openxmlformats.org/officeDocument/2006/relationships/image" Target="../media/image1152.emf"/><Relationship Id="rId141" Type="http://schemas.openxmlformats.org/officeDocument/2006/relationships/image" Target="../media/image1160.emf"/><Relationship Id="rId7" Type="http://schemas.openxmlformats.org/officeDocument/2006/relationships/image" Target="../media/image1093.emf"/><Relationship Id="rId71" Type="http://schemas.openxmlformats.org/officeDocument/2006/relationships/image" Target="../media/image1125.emf"/><Relationship Id="rId92" Type="http://schemas.openxmlformats.org/officeDocument/2006/relationships/customXml" Target="../ink/ink1136.xml"/><Relationship Id="rId2" Type="http://schemas.openxmlformats.org/officeDocument/2006/relationships/customXml" Target="../ink/ink1091.xml"/><Relationship Id="rId29" Type="http://schemas.openxmlformats.org/officeDocument/2006/relationships/image" Target="../media/image1104.emf"/><Relationship Id="rId24" Type="http://schemas.openxmlformats.org/officeDocument/2006/relationships/customXml" Target="../ink/ink1102.xml"/><Relationship Id="rId40" Type="http://schemas.openxmlformats.org/officeDocument/2006/relationships/customXml" Target="../ink/ink1110.xml"/><Relationship Id="rId45" Type="http://schemas.openxmlformats.org/officeDocument/2006/relationships/image" Target="../media/image1112.emf"/><Relationship Id="rId66" Type="http://schemas.openxmlformats.org/officeDocument/2006/relationships/customXml" Target="../ink/ink1123.xml"/><Relationship Id="rId87" Type="http://schemas.openxmlformats.org/officeDocument/2006/relationships/image" Target="../media/image1133.emf"/><Relationship Id="rId110" Type="http://schemas.openxmlformats.org/officeDocument/2006/relationships/customXml" Target="../ink/ink1145.xml"/><Relationship Id="rId115" Type="http://schemas.openxmlformats.org/officeDocument/2006/relationships/image" Target="../media/image1147.emf"/><Relationship Id="rId131" Type="http://schemas.openxmlformats.org/officeDocument/2006/relationships/image" Target="../media/image1155.emf"/><Relationship Id="rId136" Type="http://schemas.openxmlformats.org/officeDocument/2006/relationships/customXml" Target="../ink/ink1158.xml"/><Relationship Id="rId61" Type="http://schemas.openxmlformats.org/officeDocument/2006/relationships/image" Target="../media/image1120.emf"/><Relationship Id="rId82" Type="http://schemas.openxmlformats.org/officeDocument/2006/relationships/customXml" Target="../ink/ink1131.xml"/><Relationship Id="rId19" Type="http://schemas.openxmlformats.org/officeDocument/2006/relationships/image" Target="../media/image1099.emf"/><Relationship Id="rId14" Type="http://schemas.openxmlformats.org/officeDocument/2006/relationships/customXml" Target="../ink/ink1097.xml"/><Relationship Id="rId30" Type="http://schemas.openxmlformats.org/officeDocument/2006/relationships/customXml" Target="../ink/ink1105.xml"/><Relationship Id="rId35" Type="http://schemas.openxmlformats.org/officeDocument/2006/relationships/image" Target="../media/image1107.emf"/><Relationship Id="rId56" Type="http://schemas.openxmlformats.org/officeDocument/2006/relationships/customXml" Target="../ink/ink1118.xml"/><Relationship Id="rId77" Type="http://schemas.openxmlformats.org/officeDocument/2006/relationships/image" Target="../media/image1128.emf"/><Relationship Id="rId100" Type="http://schemas.openxmlformats.org/officeDocument/2006/relationships/customXml" Target="../ink/ink1140.xml"/><Relationship Id="rId105" Type="http://schemas.openxmlformats.org/officeDocument/2006/relationships/image" Target="../media/image1142.emf"/><Relationship Id="rId126" Type="http://schemas.openxmlformats.org/officeDocument/2006/relationships/customXml" Target="../ink/ink1153.xml"/></Relationships>
</file>

<file path=ppt/slides/_rels/slide22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174.xml"/><Relationship Id="rId117" Type="http://schemas.openxmlformats.org/officeDocument/2006/relationships/image" Target="../media/image1219.emf"/><Relationship Id="rId21" Type="http://schemas.openxmlformats.org/officeDocument/2006/relationships/image" Target="../media/image1171.emf"/><Relationship Id="rId42" Type="http://schemas.openxmlformats.org/officeDocument/2006/relationships/customXml" Target="../ink/ink1182.xml"/><Relationship Id="rId47" Type="http://schemas.openxmlformats.org/officeDocument/2006/relationships/image" Target="../media/image1184.emf"/><Relationship Id="rId63" Type="http://schemas.openxmlformats.org/officeDocument/2006/relationships/image" Target="../media/image1192.emf"/><Relationship Id="rId68" Type="http://schemas.openxmlformats.org/officeDocument/2006/relationships/customXml" Target="../ink/ink1195.xml"/><Relationship Id="rId84" Type="http://schemas.openxmlformats.org/officeDocument/2006/relationships/customXml" Target="../ink/ink1203.xml"/><Relationship Id="rId89" Type="http://schemas.openxmlformats.org/officeDocument/2006/relationships/image" Target="../media/image1205.emf"/><Relationship Id="rId112" Type="http://schemas.openxmlformats.org/officeDocument/2006/relationships/customXml" Target="../ink/ink1217.xml"/><Relationship Id="rId133" Type="http://schemas.openxmlformats.org/officeDocument/2006/relationships/image" Target="../media/image1227.emf"/><Relationship Id="rId138" Type="http://schemas.openxmlformats.org/officeDocument/2006/relationships/customXml" Target="../ink/ink1230.xml"/><Relationship Id="rId154" Type="http://schemas.openxmlformats.org/officeDocument/2006/relationships/customXml" Target="../ink/ink1238.xml"/><Relationship Id="rId159" Type="http://schemas.openxmlformats.org/officeDocument/2006/relationships/image" Target="../media/image1240.emf"/><Relationship Id="rId175" Type="http://schemas.openxmlformats.org/officeDocument/2006/relationships/image" Target="../media/image1248.emf"/><Relationship Id="rId170" Type="http://schemas.openxmlformats.org/officeDocument/2006/relationships/customXml" Target="../ink/ink1246.xml"/><Relationship Id="rId16" Type="http://schemas.openxmlformats.org/officeDocument/2006/relationships/customXml" Target="../ink/ink1169.xml"/><Relationship Id="rId107" Type="http://schemas.openxmlformats.org/officeDocument/2006/relationships/image" Target="../media/image1214.emf"/><Relationship Id="rId11" Type="http://schemas.openxmlformats.org/officeDocument/2006/relationships/image" Target="../media/image1166.emf"/><Relationship Id="rId32" Type="http://schemas.openxmlformats.org/officeDocument/2006/relationships/customXml" Target="../ink/ink1177.xml"/><Relationship Id="rId37" Type="http://schemas.openxmlformats.org/officeDocument/2006/relationships/image" Target="../media/image1179.emf"/><Relationship Id="rId53" Type="http://schemas.openxmlformats.org/officeDocument/2006/relationships/image" Target="../media/image1187.emf"/><Relationship Id="rId58" Type="http://schemas.openxmlformats.org/officeDocument/2006/relationships/customXml" Target="../ink/ink1190.xml"/><Relationship Id="rId74" Type="http://schemas.openxmlformats.org/officeDocument/2006/relationships/customXml" Target="../ink/ink1198.xml"/><Relationship Id="rId79" Type="http://schemas.openxmlformats.org/officeDocument/2006/relationships/image" Target="../media/image1200.emf"/><Relationship Id="rId102" Type="http://schemas.openxmlformats.org/officeDocument/2006/relationships/customXml" Target="../ink/ink1212.xml"/><Relationship Id="rId123" Type="http://schemas.openxmlformats.org/officeDocument/2006/relationships/image" Target="../media/image1222.emf"/><Relationship Id="rId128" Type="http://schemas.openxmlformats.org/officeDocument/2006/relationships/customXml" Target="../ink/ink1225.xml"/><Relationship Id="rId144" Type="http://schemas.openxmlformats.org/officeDocument/2006/relationships/customXml" Target="../ink/ink1233.xml"/><Relationship Id="rId149" Type="http://schemas.openxmlformats.org/officeDocument/2006/relationships/image" Target="../media/image1235.emf"/><Relationship Id="rId5" Type="http://schemas.openxmlformats.org/officeDocument/2006/relationships/image" Target="../media/image1163.emf"/><Relationship Id="rId90" Type="http://schemas.openxmlformats.org/officeDocument/2006/relationships/customXml" Target="../ink/ink1206.xml"/><Relationship Id="rId95" Type="http://schemas.openxmlformats.org/officeDocument/2006/relationships/image" Target="../media/image1208.emf"/><Relationship Id="rId160" Type="http://schemas.openxmlformats.org/officeDocument/2006/relationships/customXml" Target="../ink/ink1241.xml"/><Relationship Id="rId165" Type="http://schemas.openxmlformats.org/officeDocument/2006/relationships/image" Target="../media/image1243.emf"/><Relationship Id="rId181" Type="http://schemas.openxmlformats.org/officeDocument/2006/relationships/image" Target="../media/image1251.emf"/><Relationship Id="rId186" Type="http://schemas.openxmlformats.org/officeDocument/2006/relationships/customXml" Target="../ink/ink1254.xml"/><Relationship Id="rId22" Type="http://schemas.openxmlformats.org/officeDocument/2006/relationships/customXml" Target="../ink/ink1172.xml"/><Relationship Id="rId27" Type="http://schemas.openxmlformats.org/officeDocument/2006/relationships/image" Target="../media/image1174.emf"/><Relationship Id="rId43" Type="http://schemas.openxmlformats.org/officeDocument/2006/relationships/image" Target="../media/image1182.emf"/><Relationship Id="rId48" Type="http://schemas.openxmlformats.org/officeDocument/2006/relationships/customXml" Target="../ink/ink1185.xml"/><Relationship Id="rId64" Type="http://schemas.openxmlformats.org/officeDocument/2006/relationships/customXml" Target="../ink/ink1193.xml"/><Relationship Id="rId69" Type="http://schemas.openxmlformats.org/officeDocument/2006/relationships/image" Target="../media/image1195.emf"/><Relationship Id="rId113" Type="http://schemas.openxmlformats.org/officeDocument/2006/relationships/image" Target="../media/image1217.emf"/><Relationship Id="rId118" Type="http://schemas.openxmlformats.org/officeDocument/2006/relationships/customXml" Target="../ink/ink1220.xml"/><Relationship Id="rId134" Type="http://schemas.openxmlformats.org/officeDocument/2006/relationships/customXml" Target="../ink/ink1228.xml"/><Relationship Id="rId139" Type="http://schemas.openxmlformats.org/officeDocument/2006/relationships/image" Target="../media/image1230.emf"/><Relationship Id="rId80" Type="http://schemas.openxmlformats.org/officeDocument/2006/relationships/customXml" Target="../ink/ink1201.xml"/><Relationship Id="rId85" Type="http://schemas.openxmlformats.org/officeDocument/2006/relationships/image" Target="../media/image1203.emf"/><Relationship Id="rId150" Type="http://schemas.openxmlformats.org/officeDocument/2006/relationships/customXml" Target="../ink/ink1236.xml"/><Relationship Id="rId155" Type="http://schemas.openxmlformats.org/officeDocument/2006/relationships/image" Target="../media/image1238.emf"/><Relationship Id="rId171" Type="http://schemas.openxmlformats.org/officeDocument/2006/relationships/image" Target="../media/image1246.emf"/><Relationship Id="rId176" Type="http://schemas.openxmlformats.org/officeDocument/2006/relationships/customXml" Target="../ink/ink1249.xml"/><Relationship Id="rId12" Type="http://schemas.openxmlformats.org/officeDocument/2006/relationships/customXml" Target="../ink/ink1167.xml"/><Relationship Id="rId17" Type="http://schemas.openxmlformats.org/officeDocument/2006/relationships/image" Target="../media/image1169.emf"/><Relationship Id="rId33" Type="http://schemas.openxmlformats.org/officeDocument/2006/relationships/image" Target="../media/image1177.emf"/><Relationship Id="rId38" Type="http://schemas.openxmlformats.org/officeDocument/2006/relationships/customXml" Target="../ink/ink1180.xml"/><Relationship Id="rId59" Type="http://schemas.openxmlformats.org/officeDocument/2006/relationships/image" Target="../media/image1190.emf"/><Relationship Id="rId103" Type="http://schemas.openxmlformats.org/officeDocument/2006/relationships/image" Target="../media/image1212.emf"/><Relationship Id="rId108" Type="http://schemas.openxmlformats.org/officeDocument/2006/relationships/customXml" Target="../ink/ink1215.xml"/><Relationship Id="rId124" Type="http://schemas.openxmlformats.org/officeDocument/2006/relationships/customXml" Target="../ink/ink1223.xml"/><Relationship Id="rId129" Type="http://schemas.openxmlformats.org/officeDocument/2006/relationships/image" Target="../media/image1225.emf"/><Relationship Id="rId54" Type="http://schemas.openxmlformats.org/officeDocument/2006/relationships/customXml" Target="../ink/ink1188.xml"/><Relationship Id="rId70" Type="http://schemas.openxmlformats.org/officeDocument/2006/relationships/customXml" Target="../ink/ink1196.xml"/><Relationship Id="rId75" Type="http://schemas.openxmlformats.org/officeDocument/2006/relationships/image" Target="../media/image1198.emf"/><Relationship Id="rId91" Type="http://schemas.openxmlformats.org/officeDocument/2006/relationships/image" Target="../media/image1206.emf"/><Relationship Id="rId96" Type="http://schemas.openxmlformats.org/officeDocument/2006/relationships/customXml" Target="../ink/ink1209.xml"/><Relationship Id="rId140" Type="http://schemas.openxmlformats.org/officeDocument/2006/relationships/customXml" Target="../ink/ink1231.xml"/><Relationship Id="rId145" Type="http://schemas.openxmlformats.org/officeDocument/2006/relationships/image" Target="../media/image1233.emf"/><Relationship Id="rId161" Type="http://schemas.openxmlformats.org/officeDocument/2006/relationships/image" Target="../media/image1241.emf"/><Relationship Id="rId166" Type="http://schemas.openxmlformats.org/officeDocument/2006/relationships/customXml" Target="../ink/ink1244.xml"/><Relationship Id="rId182" Type="http://schemas.openxmlformats.org/officeDocument/2006/relationships/customXml" Target="../ink/ink1252.xml"/><Relationship Id="rId187" Type="http://schemas.openxmlformats.org/officeDocument/2006/relationships/image" Target="../media/image125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64.xml"/><Relationship Id="rId23" Type="http://schemas.openxmlformats.org/officeDocument/2006/relationships/image" Target="../media/image1172.emf"/><Relationship Id="rId28" Type="http://schemas.openxmlformats.org/officeDocument/2006/relationships/customXml" Target="../ink/ink1175.xml"/><Relationship Id="rId49" Type="http://schemas.openxmlformats.org/officeDocument/2006/relationships/image" Target="../media/image1185.emf"/><Relationship Id="rId114" Type="http://schemas.openxmlformats.org/officeDocument/2006/relationships/customXml" Target="../ink/ink1218.xml"/><Relationship Id="rId119" Type="http://schemas.openxmlformats.org/officeDocument/2006/relationships/image" Target="../media/image1220.emf"/><Relationship Id="rId44" Type="http://schemas.openxmlformats.org/officeDocument/2006/relationships/customXml" Target="../ink/ink1183.xml"/><Relationship Id="rId60" Type="http://schemas.openxmlformats.org/officeDocument/2006/relationships/customXml" Target="../ink/ink1191.xml"/><Relationship Id="rId65" Type="http://schemas.openxmlformats.org/officeDocument/2006/relationships/image" Target="../media/image1193.emf"/><Relationship Id="rId81" Type="http://schemas.openxmlformats.org/officeDocument/2006/relationships/image" Target="../media/image1201.emf"/><Relationship Id="rId86" Type="http://schemas.openxmlformats.org/officeDocument/2006/relationships/customXml" Target="../ink/ink1204.xml"/><Relationship Id="rId130" Type="http://schemas.openxmlformats.org/officeDocument/2006/relationships/customXml" Target="../ink/ink1226.xml"/><Relationship Id="rId135" Type="http://schemas.openxmlformats.org/officeDocument/2006/relationships/image" Target="../media/image1228.emf"/><Relationship Id="rId151" Type="http://schemas.openxmlformats.org/officeDocument/2006/relationships/image" Target="../media/image1236.emf"/><Relationship Id="rId156" Type="http://schemas.openxmlformats.org/officeDocument/2006/relationships/customXml" Target="../ink/ink1239.xml"/><Relationship Id="rId177" Type="http://schemas.openxmlformats.org/officeDocument/2006/relationships/image" Target="../media/image1249.emf"/><Relationship Id="rId172" Type="http://schemas.openxmlformats.org/officeDocument/2006/relationships/customXml" Target="../ink/ink1247.xml"/><Relationship Id="rId13" Type="http://schemas.openxmlformats.org/officeDocument/2006/relationships/image" Target="../media/image1167.emf"/><Relationship Id="rId18" Type="http://schemas.openxmlformats.org/officeDocument/2006/relationships/customXml" Target="../ink/ink1170.xml"/><Relationship Id="rId39" Type="http://schemas.openxmlformats.org/officeDocument/2006/relationships/image" Target="../media/image1180.emf"/><Relationship Id="rId109" Type="http://schemas.openxmlformats.org/officeDocument/2006/relationships/image" Target="../media/image1215.emf"/><Relationship Id="rId34" Type="http://schemas.openxmlformats.org/officeDocument/2006/relationships/customXml" Target="../ink/ink1178.xml"/><Relationship Id="rId50" Type="http://schemas.openxmlformats.org/officeDocument/2006/relationships/customXml" Target="../ink/ink1186.xml"/><Relationship Id="rId55" Type="http://schemas.openxmlformats.org/officeDocument/2006/relationships/image" Target="../media/image1188.emf"/><Relationship Id="rId76" Type="http://schemas.openxmlformats.org/officeDocument/2006/relationships/customXml" Target="../ink/ink1199.xml"/><Relationship Id="rId97" Type="http://schemas.openxmlformats.org/officeDocument/2006/relationships/image" Target="../media/image1209.emf"/><Relationship Id="rId104" Type="http://schemas.openxmlformats.org/officeDocument/2006/relationships/customXml" Target="../ink/ink1213.xml"/><Relationship Id="rId120" Type="http://schemas.openxmlformats.org/officeDocument/2006/relationships/customXml" Target="../ink/ink1221.xml"/><Relationship Id="rId125" Type="http://schemas.openxmlformats.org/officeDocument/2006/relationships/image" Target="../media/image1223.emf"/><Relationship Id="rId141" Type="http://schemas.openxmlformats.org/officeDocument/2006/relationships/image" Target="../media/image1231.emf"/><Relationship Id="rId146" Type="http://schemas.openxmlformats.org/officeDocument/2006/relationships/customXml" Target="../ink/ink1234.xml"/><Relationship Id="rId167" Type="http://schemas.openxmlformats.org/officeDocument/2006/relationships/image" Target="../media/image1244.emf"/><Relationship Id="rId7" Type="http://schemas.openxmlformats.org/officeDocument/2006/relationships/image" Target="../media/image1164.emf"/><Relationship Id="rId71" Type="http://schemas.openxmlformats.org/officeDocument/2006/relationships/image" Target="../media/image1196.emf"/><Relationship Id="rId92" Type="http://schemas.openxmlformats.org/officeDocument/2006/relationships/customXml" Target="../ink/ink1207.xml"/><Relationship Id="rId162" Type="http://schemas.openxmlformats.org/officeDocument/2006/relationships/customXml" Target="../ink/ink1242.xml"/><Relationship Id="rId183" Type="http://schemas.openxmlformats.org/officeDocument/2006/relationships/image" Target="../media/image1252.emf"/><Relationship Id="rId2" Type="http://schemas.openxmlformats.org/officeDocument/2006/relationships/customXml" Target="../ink/ink1162.xml"/><Relationship Id="rId29" Type="http://schemas.openxmlformats.org/officeDocument/2006/relationships/image" Target="../media/image1175.emf"/><Relationship Id="rId24" Type="http://schemas.openxmlformats.org/officeDocument/2006/relationships/customXml" Target="../ink/ink1173.xml"/><Relationship Id="rId40" Type="http://schemas.openxmlformats.org/officeDocument/2006/relationships/customXml" Target="../ink/ink1181.xml"/><Relationship Id="rId45" Type="http://schemas.openxmlformats.org/officeDocument/2006/relationships/image" Target="../media/image1183.emf"/><Relationship Id="rId66" Type="http://schemas.openxmlformats.org/officeDocument/2006/relationships/customXml" Target="../ink/ink1194.xml"/><Relationship Id="rId87" Type="http://schemas.openxmlformats.org/officeDocument/2006/relationships/image" Target="../media/image1204.emf"/><Relationship Id="rId110" Type="http://schemas.openxmlformats.org/officeDocument/2006/relationships/customXml" Target="../ink/ink1216.xml"/><Relationship Id="rId115" Type="http://schemas.openxmlformats.org/officeDocument/2006/relationships/image" Target="../media/image1218.emf"/><Relationship Id="rId131" Type="http://schemas.openxmlformats.org/officeDocument/2006/relationships/image" Target="../media/image1226.emf"/><Relationship Id="rId136" Type="http://schemas.openxmlformats.org/officeDocument/2006/relationships/customXml" Target="../ink/ink1229.xml"/><Relationship Id="rId157" Type="http://schemas.openxmlformats.org/officeDocument/2006/relationships/image" Target="../media/image1239.emf"/><Relationship Id="rId178" Type="http://schemas.openxmlformats.org/officeDocument/2006/relationships/customXml" Target="../ink/ink1250.xml"/><Relationship Id="rId61" Type="http://schemas.openxmlformats.org/officeDocument/2006/relationships/image" Target="../media/image1191.emf"/><Relationship Id="rId82" Type="http://schemas.openxmlformats.org/officeDocument/2006/relationships/customXml" Target="../ink/ink1202.xml"/><Relationship Id="rId152" Type="http://schemas.openxmlformats.org/officeDocument/2006/relationships/customXml" Target="../ink/ink1237.xml"/><Relationship Id="rId173" Type="http://schemas.openxmlformats.org/officeDocument/2006/relationships/image" Target="../media/image1247.emf"/><Relationship Id="rId19" Type="http://schemas.openxmlformats.org/officeDocument/2006/relationships/image" Target="../media/image1170.emf"/><Relationship Id="rId14" Type="http://schemas.openxmlformats.org/officeDocument/2006/relationships/customXml" Target="../ink/ink1168.xml"/><Relationship Id="rId30" Type="http://schemas.openxmlformats.org/officeDocument/2006/relationships/customXml" Target="../ink/ink1176.xml"/><Relationship Id="rId35" Type="http://schemas.openxmlformats.org/officeDocument/2006/relationships/image" Target="../media/image1178.emf"/><Relationship Id="rId56" Type="http://schemas.openxmlformats.org/officeDocument/2006/relationships/customXml" Target="../ink/ink1189.xml"/><Relationship Id="rId77" Type="http://schemas.openxmlformats.org/officeDocument/2006/relationships/image" Target="../media/image1199.emf"/><Relationship Id="rId100" Type="http://schemas.openxmlformats.org/officeDocument/2006/relationships/customXml" Target="../ink/ink1211.xml"/><Relationship Id="rId105" Type="http://schemas.openxmlformats.org/officeDocument/2006/relationships/image" Target="../media/image1213.emf"/><Relationship Id="rId126" Type="http://schemas.openxmlformats.org/officeDocument/2006/relationships/customXml" Target="../ink/ink1224.xml"/><Relationship Id="rId147" Type="http://schemas.openxmlformats.org/officeDocument/2006/relationships/image" Target="../media/image1234.emf"/><Relationship Id="rId168" Type="http://schemas.openxmlformats.org/officeDocument/2006/relationships/customXml" Target="../ink/ink1245.xml"/><Relationship Id="rId8" Type="http://schemas.openxmlformats.org/officeDocument/2006/relationships/customXml" Target="../ink/ink1165.xml"/><Relationship Id="rId51" Type="http://schemas.openxmlformats.org/officeDocument/2006/relationships/image" Target="../media/image1186.emf"/><Relationship Id="rId72" Type="http://schemas.openxmlformats.org/officeDocument/2006/relationships/customXml" Target="../ink/ink1197.xml"/><Relationship Id="rId93" Type="http://schemas.openxmlformats.org/officeDocument/2006/relationships/image" Target="../media/image1207.emf"/><Relationship Id="rId98" Type="http://schemas.openxmlformats.org/officeDocument/2006/relationships/customXml" Target="../ink/ink1210.xml"/><Relationship Id="rId121" Type="http://schemas.openxmlformats.org/officeDocument/2006/relationships/image" Target="../media/image1221.emf"/><Relationship Id="rId142" Type="http://schemas.openxmlformats.org/officeDocument/2006/relationships/customXml" Target="../ink/ink1232.xml"/><Relationship Id="rId163" Type="http://schemas.openxmlformats.org/officeDocument/2006/relationships/image" Target="../media/image1242.emf"/><Relationship Id="rId184" Type="http://schemas.openxmlformats.org/officeDocument/2006/relationships/customXml" Target="../ink/ink1253.xml"/><Relationship Id="rId3" Type="http://schemas.openxmlformats.org/officeDocument/2006/relationships/image" Target="../media/image1162.emf"/><Relationship Id="rId25" Type="http://schemas.openxmlformats.org/officeDocument/2006/relationships/image" Target="../media/image1173.emf"/><Relationship Id="rId46" Type="http://schemas.openxmlformats.org/officeDocument/2006/relationships/customXml" Target="../ink/ink1184.xml"/><Relationship Id="rId67" Type="http://schemas.openxmlformats.org/officeDocument/2006/relationships/image" Target="../media/image1194.emf"/><Relationship Id="rId116" Type="http://schemas.openxmlformats.org/officeDocument/2006/relationships/customXml" Target="../ink/ink1219.xml"/><Relationship Id="rId137" Type="http://schemas.openxmlformats.org/officeDocument/2006/relationships/image" Target="../media/image1229.emf"/><Relationship Id="rId158" Type="http://schemas.openxmlformats.org/officeDocument/2006/relationships/customXml" Target="../ink/ink1240.xml"/><Relationship Id="rId20" Type="http://schemas.openxmlformats.org/officeDocument/2006/relationships/customXml" Target="../ink/ink1171.xml"/><Relationship Id="rId41" Type="http://schemas.openxmlformats.org/officeDocument/2006/relationships/image" Target="../media/image1181.emf"/><Relationship Id="rId62" Type="http://schemas.openxmlformats.org/officeDocument/2006/relationships/customXml" Target="../ink/ink1192.xml"/><Relationship Id="rId83" Type="http://schemas.openxmlformats.org/officeDocument/2006/relationships/image" Target="../media/image1202.emf"/><Relationship Id="rId88" Type="http://schemas.openxmlformats.org/officeDocument/2006/relationships/customXml" Target="../ink/ink1205.xml"/><Relationship Id="rId111" Type="http://schemas.openxmlformats.org/officeDocument/2006/relationships/image" Target="../media/image1216.emf"/><Relationship Id="rId132" Type="http://schemas.openxmlformats.org/officeDocument/2006/relationships/customXml" Target="../ink/ink1227.xml"/><Relationship Id="rId153" Type="http://schemas.openxmlformats.org/officeDocument/2006/relationships/image" Target="../media/image1237.emf"/><Relationship Id="rId174" Type="http://schemas.openxmlformats.org/officeDocument/2006/relationships/customXml" Target="../ink/ink1248.xml"/><Relationship Id="rId179" Type="http://schemas.openxmlformats.org/officeDocument/2006/relationships/image" Target="../media/image1250.emf"/><Relationship Id="rId15" Type="http://schemas.openxmlformats.org/officeDocument/2006/relationships/image" Target="../media/image1168.emf"/><Relationship Id="rId36" Type="http://schemas.openxmlformats.org/officeDocument/2006/relationships/customXml" Target="../ink/ink1179.xml"/><Relationship Id="rId57" Type="http://schemas.openxmlformats.org/officeDocument/2006/relationships/image" Target="../media/image1189.emf"/><Relationship Id="rId106" Type="http://schemas.openxmlformats.org/officeDocument/2006/relationships/customXml" Target="../ink/ink1214.xml"/><Relationship Id="rId127" Type="http://schemas.openxmlformats.org/officeDocument/2006/relationships/image" Target="../media/image1224.emf"/><Relationship Id="rId10" Type="http://schemas.openxmlformats.org/officeDocument/2006/relationships/customXml" Target="../ink/ink1166.xml"/><Relationship Id="rId31" Type="http://schemas.openxmlformats.org/officeDocument/2006/relationships/image" Target="../media/image1176.emf"/><Relationship Id="rId52" Type="http://schemas.openxmlformats.org/officeDocument/2006/relationships/customXml" Target="../ink/ink1187.xml"/><Relationship Id="rId73" Type="http://schemas.openxmlformats.org/officeDocument/2006/relationships/image" Target="../media/image1197.emf"/><Relationship Id="rId78" Type="http://schemas.openxmlformats.org/officeDocument/2006/relationships/customXml" Target="../ink/ink1200.xml"/><Relationship Id="rId94" Type="http://schemas.openxmlformats.org/officeDocument/2006/relationships/customXml" Target="../ink/ink1208.xml"/><Relationship Id="rId99" Type="http://schemas.openxmlformats.org/officeDocument/2006/relationships/image" Target="../media/image1210.emf"/><Relationship Id="rId101" Type="http://schemas.openxmlformats.org/officeDocument/2006/relationships/image" Target="../media/image1211.emf"/><Relationship Id="rId122" Type="http://schemas.openxmlformats.org/officeDocument/2006/relationships/customXml" Target="../ink/ink1222.xml"/><Relationship Id="rId143" Type="http://schemas.openxmlformats.org/officeDocument/2006/relationships/image" Target="../media/image1232.emf"/><Relationship Id="rId148" Type="http://schemas.openxmlformats.org/officeDocument/2006/relationships/customXml" Target="../ink/ink1235.xml"/><Relationship Id="rId164" Type="http://schemas.openxmlformats.org/officeDocument/2006/relationships/customXml" Target="../ink/ink1243.xml"/><Relationship Id="rId169" Type="http://schemas.openxmlformats.org/officeDocument/2006/relationships/image" Target="../media/image1245.emf"/><Relationship Id="rId185" Type="http://schemas.openxmlformats.org/officeDocument/2006/relationships/image" Target="../media/image1253.emf"/><Relationship Id="rId4" Type="http://schemas.openxmlformats.org/officeDocument/2006/relationships/customXml" Target="../ink/ink1163.xml"/><Relationship Id="rId9" Type="http://schemas.openxmlformats.org/officeDocument/2006/relationships/image" Target="../media/image1165.emf"/><Relationship Id="rId180" Type="http://schemas.openxmlformats.org/officeDocument/2006/relationships/customXml" Target="../ink/ink1251.xml"/></Relationships>
</file>

<file path=ppt/slides/_rels/slide2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267.xml"/><Relationship Id="rId21" Type="http://schemas.openxmlformats.org/officeDocument/2006/relationships/image" Target="../media/image1264.emf"/><Relationship Id="rId42" Type="http://schemas.openxmlformats.org/officeDocument/2006/relationships/customXml" Target="../ink/ink1275.xml"/><Relationship Id="rId47" Type="http://schemas.openxmlformats.org/officeDocument/2006/relationships/image" Target="../media/image1277.emf"/><Relationship Id="rId63" Type="http://schemas.openxmlformats.org/officeDocument/2006/relationships/image" Target="../media/image1285.emf"/><Relationship Id="rId68" Type="http://schemas.openxmlformats.org/officeDocument/2006/relationships/customXml" Target="../ink/ink1288.xml"/><Relationship Id="rId84" Type="http://schemas.openxmlformats.org/officeDocument/2006/relationships/customXml" Target="../ink/ink1296.xml"/><Relationship Id="rId89" Type="http://schemas.openxmlformats.org/officeDocument/2006/relationships/image" Target="../media/image1298.emf"/><Relationship Id="rId2" Type="http://schemas.openxmlformats.org/officeDocument/2006/relationships/customXml" Target="../ink/ink1255.xml"/><Relationship Id="rId16" Type="http://schemas.openxmlformats.org/officeDocument/2006/relationships/customXml" Target="../ink/ink1262.xml"/><Relationship Id="rId29" Type="http://schemas.openxmlformats.org/officeDocument/2006/relationships/image" Target="../media/image1268.emf"/><Relationship Id="rId107" Type="http://schemas.openxmlformats.org/officeDocument/2006/relationships/image" Target="../media/image1307.emf"/><Relationship Id="rId11" Type="http://schemas.openxmlformats.org/officeDocument/2006/relationships/image" Target="../media/image1259.emf"/><Relationship Id="rId24" Type="http://schemas.openxmlformats.org/officeDocument/2006/relationships/customXml" Target="../ink/ink1266.xml"/><Relationship Id="rId32" Type="http://schemas.openxmlformats.org/officeDocument/2006/relationships/customXml" Target="../ink/ink1270.xml"/><Relationship Id="rId37" Type="http://schemas.openxmlformats.org/officeDocument/2006/relationships/image" Target="../media/image1272.emf"/><Relationship Id="rId40" Type="http://schemas.openxmlformats.org/officeDocument/2006/relationships/customXml" Target="../ink/ink1274.xml"/><Relationship Id="rId45" Type="http://schemas.openxmlformats.org/officeDocument/2006/relationships/image" Target="../media/image1276.emf"/><Relationship Id="rId53" Type="http://schemas.openxmlformats.org/officeDocument/2006/relationships/image" Target="../media/image1280.emf"/><Relationship Id="rId58" Type="http://schemas.openxmlformats.org/officeDocument/2006/relationships/customXml" Target="../ink/ink1283.xml"/><Relationship Id="rId66" Type="http://schemas.openxmlformats.org/officeDocument/2006/relationships/customXml" Target="../ink/ink1287.xml"/><Relationship Id="rId74" Type="http://schemas.openxmlformats.org/officeDocument/2006/relationships/customXml" Target="../ink/ink1291.xml"/><Relationship Id="rId79" Type="http://schemas.openxmlformats.org/officeDocument/2006/relationships/image" Target="../media/image1293.emf"/><Relationship Id="rId87" Type="http://schemas.openxmlformats.org/officeDocument/2006/relationships/image" Target="../media/image1297.emf"/><Relationship Id="rId102" Type="http://schemas.openxmlformats.org/officeDocument/2006/relationships/customXml" Target="../ink/ink1305.xml"/><Relationship Id="rId5" Type="http://schemas.openxmlformats.org/officeDocument/2006/relationships/image" Target="../media/image1256.emf"/><Relationship Id="rId61" Type="http://schemas.openxmlformats.org/officeDocument/2006/relationships/image" Target="../media/image1284.emf"/><Relationship Id="rId82" Type="http://schemas.openxmlformats.org/officeDocument/2006/relationships/customXml" Target="../ink/ink1295.xml"/><Relationship Id="rId90" Type="http://schemas.openxmlformats.org/officeDocument/2006/relationships/customXml" Target="../ink/ink1299.xml"/><Relationship Id="rId95" Type="http://schemas.openxmlformats.org/officeDocument/2006/relationships/image" Target="../media/image1301.emf"/><Relationship Id="rId19" Type="http://schemas.openxmlformats.org/officeDocument/2006/relationships/image" Target="../media/image1263.emf"/><Relationship Id="rId14" Type="http://schemas.openxmlformats.org/officeDocument/2006/relationships/customXml" Target="../ink/ink1261.xml"/><Relationship Id="rId22" Type="http://schemas.openxmlformats.org/officeDocument/2006/relationships/customXml" Target="../ink/ink1265.xml"/><Relationship Id="rId27" Type="http://schemas.openxmlformats.org/officeDocument/2006/relationships/image" Target="../media/image1267.emf"/><Relationship Id="rId30" Type="http://schemas.openxmlformats.org/officeDocument/2006/relationships/customXml" Target="../ink/ink1269.xml"/><Relationship Id="rId35" Type="http://schemas.openxmlformats.org/officeDocument/2006/relationships/image" Target="../media/image1271.emf"/><Relationship Id="rId43" Type="http://schemas.openxmlformats.org/officeDocument/2006/relationships/image" Target="../media/image1275.emf"/><Relationship Id="rId48" Type="http://schemas.openxmlformats.org/officeDocument/2006/relationships/customXml" Target="../ink/ink1278.xml"/><Relationship Id="rId56" Type="http://schemas.openxmlformats.org/officeDocument/2006/relationships/customXml" Target="../ink/ink1282.xml"/><Relationship Id="rId64" Type="http://schemas.openxmlformats.org/officeDocument/2006/relationships/customXml" Target="../ink/ink1286.xml"/><Relationship Id="rId69" Type="http://schemas.openxmlformats.org/officeDocument/2006/relationships/image" Target="../media/image1288.emf"/><Relationship Id="rId77" Type="http://schemas.openxmlformats.org/officeDocument/2006/relationships/image" Target="../media/image1292.emf"/><Relationship Id="rId100" Type="http://schemas.openxmlformats.org/officeDocument/2006/relationships/customXml" Target="../ink/ink1304.xml"/><Relationship Id="rId105" Type="http://schemas.openxmlformats.org/officeDocument/2006/relationships/image" Target="../media/image1306.emf"/><Relationship Id="rId8" Type="http://schemas.openxmlformats.org/officeDocument/2006/relationships/customXml" Target="../ink/ink1258.xml"/><Relationship Id="rId51" Type="http://schemas.openxmlformats.org/officeDocument/2006/relationships/image" Target="../media/image1279.emf"/><Relationship Id="rId72" Type="http://schemas.openxmlformats.org/officeDocument/2006/relationships/customXml" Target="../ink/ink1290.xml"/><Relationship Id="rId80" Type="http://schemas.openxmlformats.org/officeDocument/2006/relationships/customXml" Target="../ink/ink1294.xml"/><Relationship Id="rId85" Type="http://schemas.openxmlformats.org/officeDocument/2006/relationships/image" Target="../media/image1296.emf"/><Relationship Id="rId93" Type="http://schemas.openxmlformats.org/officeDocument/2006/relationships/image" Target="../media/image1300.emf"/><Relationship Id="rId98" Type="http://schemas.openxmlformats.org/officeDocument/2006/relationships/customXml" Target="../ink/ink1303.xml"/><Relationship Id="rId3" Type="http://schemas.openxmlformats.org/officeDocument/2006/relationships/image" Target="../media/image1255.emf"/><Relationship Id="rId12" Type="http://schemas.openxmlformats.org/officeDocument/2006/relationships/customXml" Target="../ink/ink1260.xml"/><Relationship Id="rId17" Type="http://schemas.openxmlformats.org/officeDocument/2006/relationships/image" Target="../media/image1262.emf"/><Relationship Id="rId25" Type="http://schemas.openxmlformats.org/officeDocument/2006/relationships/image" Target="../media/image1266.emf"/><Relationship Id="rId33" Type="http://schemas.openxmlformats.org/officeDocument/2006/relationships/image" Target="../media/image1270.emf"/><Relationship Id="rId38" Type="http://schemas.openxmlformats.org/officeDocument/2006/relationships/customXml" Target="../ink/ink1273.xml"/><Relationship Id="rId46" Type="http://schemas.openxmlformats.org/officeDocument/2006/relationships/customXml" Target="../ink/ink1277.xml"/><Relationship Id="rId59" Type="http://schemas.openxmlformats.org/officeDocument/2006/relationships/image" Target="../media/image1283.emf"/><Relationship Id="rId67" Type="http://schemas.openxmlformats.org/officeDocument/2006/relationships/image" Target="../media/image1287.emf"/><Relationship Id="rId103" Type="http://schemas.openxmlformats.org/officeDocument/2006/relationships/image" Target="../media/image1305.emf"/><Relationship Id="rId108" Type="http://schemas.openxmlformats.org/officeDocument/2006/relationships/customXml" Target="../ink/ink1308.xml"/><Relationship Id="rId20" Type="http://schemas.openxmlformats.org/officeDocument/2006/relationships/customXml" Target="../ink/ink1264.xml"/><Relationship Id="rId41" Type="http://schemas.openxmlformats.org/officeDocument/2006/relationships/image" Target="../media/image1274.emf"/><Relationship Id="rId54" Type="http://schemas.openxmlformats.org/officeDocument/2006/relationships/customXml" Target="../ink/ink1281.xml"/><Relationship Id="rId62" Type="http://schemas.openxmlformats.org/officeDocument/2006/relationships/customXml" Target="../ink/ink1285.xml"/><Relationship Id="rId70" Type="http://schemas.openxmlformats.org/officeDocument/2006/relationships/customXml" Target="../ink/ink1289.xml"/><Relationship Id="rId75" Type="http://schemas.openxmlformats.org/officeDocument/2006/relationships/image" Target="../media/image1291.emf"/><Relationship Id="rId83" Type="http://schemas.openxmlformats.org/officeDocument/2006/relationships/image" Target="../media/image1295.emf"/><Relationship Id="rId88" Type="http://schemas.openxmlformats.org/officeDocument/2006/relationships/customXml" Target="../ink/ink1298.xml"/><Relationship Id="rId91" Type="http://schemas.openxmlformats.org/officeDocument/2006/relationships/image" Target="../media/image1299.emf"/><Relationship Id="rId96" Type="http://schemas.openxmlformats.org/officeDocument/2006/relationships/customXml" Target="../ink/ink130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57.xml"/><Relationship Id="rId15" Type="http://schemas.openxmlformats.org/officeDocument/2006/relationships/image" Target="../media/image1261.emf"/><Relationship Id="rId23" Type="http://schemas.openxmlformats.org/officeDocument/2006/relationships/image" Target="../media/image1265.emf"/><Relationship Id="rId28" Type="http://schemas.openxmlformats.org/officeDocument/2006/relationships/customXml" Target="../ink/ink1268.xml"/><Relationship Id="rId36" Type="http://schemas.openxmlformats.org/officeDocument/2006/relationships/customXml" Target="../ink/ink1272.xml"/><Relationship Id="rId49" Type="http://schemas.openxmlformats.org/officeDocument/2006/relationships/image" Target="../media/image1278.emf"/><Relationship Id="rId57" Type="http://schemas.openxmlformats.org/officeDocument/2006/relationships/image" Target="../media/image1282.emf"/><Relationship Id="rId106" Type="http://schemas.openxmlformats.org/officeDocument/2006/relationships/customXml" Target="../ink/ink1307.xml"/><Relationship Id="rId10" Type="http://schemas.openxmlformats.org/officeDocument/2006/relationships/customXml" Target="../ink/ink1259.xml"/><Relationship Id="rId31" Type="http://schemas.openxmlformats.org/officeDocument/2006/relationships/image" Target="../media/image1269.emf"/><Relationship Id="rId44" Type="http://schemas.openxmlformats.org/officeDocument/2006/relationships/customXml" Target="../ink/ink1276.xml"/><Relationship Id="rId52" Type="http://schemas.openxmlformats.org/officeDocument/2006/relationships/customXml" Target="../ink/ink1280.xml"/><Relationship Id="rId60" Type="http://schemas.openxmlformats.org/officeDocument/2006/relationships/customXml" Target="../ink/ink1284.xml"/><Relationship Id="rId65" Type="http://schemas.openxmlformats.org/officeDocument/2006/relationships/image" Target="../media/image1286.emf"/><Relationship Id="rId73" Type="http://schemas.openxmlformats.org/officeDocument/2006/relationships/image" Target="../media/image1290.emf"/><Relationship Id="rId78" Type="http://schemas.openxmlformats.org/officeDocument/2006/relationships/customXml" Target="../ink/ink1293.xml"/><Relationship Id="rId81" Type="http://schemas.openxmlformats.org/officeDocument/2006/relationships/image" Target="../media/image1294.emf"/><Relationship Id="rId86" Type="http://schemas.openxmlformats.org/officeDocument/2006/relationships/customXml" Target="../ink/ink1297.xml"/><Relationship Id="rId94" Type="http://schemas.openxmlformats.org/officeDocument/2006/relationships/customXml" Target="../ink/ink1301.xml"/><Relationship Id="rId99" Type="http://schemas.openxmlformats.org/officeDocument/2006/relationships/image" Target="../media/image1303.emf"/><Relationship Id="rId101" Type="http://schemas.openxmlformats.org/officeDocument/2006/relationships/image" Target="../media/image1304.emf"/><Relationship Id="rId4" Type="http://schemas.openxmlformats.org/officeDocument/2006/relationships/customXml" Target="../ink/ink1256.xml"/><Relationship Id="rId9" Type="http://schemas.openxmlformats.org/officeDocument/2006/relationships/image" Target="../media/image1258.emf"/><Relationship Id="rId13" Type="http://schemas.openxmlformats.org/officeDocument/2006/relationships/image" Target="../media/image1260.emf"/><Relationship Id="rId18" Type="http://schemas.openxmlformats.org/officeDocument/2006/relationships/customXml" Target="../ink/ink1263.xml"/><Relationship Id="rId39" Type="http://schemas.openxmlformats.org/officeDocument/2006/relationships/image" Target="../media/image1273.emf"/><Relationship Id="rId109" Type="http://schemas.openxmlformats.org/officeDocument/2006/relationships/image" Target="../media/image1308.emf"/><Relationship Id="rId34" Type="http://schemas.openxmlformats.org/officeDocument/2006/relationships/customXml" Target="../ink/ink1271.xml"/><Relationship Id="rId50" Type="http://schemas.openxmlformats.org/officeDocument/2006/relationships/customXml" Target="../ink/ink1279.xml"/><Relationship Id="rId55" Type="http://schemas.openxmlformats.org/officeDocument/2006/relationships/image" Target="../media/image1281.emf"/><Relationship Id="rId76" Type="http://schemas.openxmlformats.org/officeDocument/2006/relationships/customXml" Target="../ink/ink1292.xml"/><Relationship Id="rId97" Type="http://schemas.openxmlformats.org/officeDocument/2006/relationships/image" Target="../media/image1302.emf"/><Relationship Id="rId104" Type="http://schemas.openxmlformats.org/officeDocument/2006/relationships/customXml" Target="../ink/ink1306.xml"/><Relationship Id="rId7" Type="http://schemas.openxmlformats.org/officeDocument/2006/relationships/image" Target="../media/image1257.emf"/><Relationship Id="rId71" Type="http://schemas.openxmlformats.org/officeDocument/2006/relationships/image" Target="../media/image1289.emf"/><Relationship Id="rId92" Type="http://schemas.openxmlformats.org/officeDocument/2006/relationships/customXml" Target="../ink/ink1300.xml"/></Relationships>
</file>

<file path=ppt/slides/_rels/slide2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21.xml"/><Relationship Id="rId117" Type="http://schemas.openxmlformats.org/officeDocument/2006/relationships/image" Target="../media/image1366.emf"/><Relationship Id="rId21" Type="http://schemas.openxmlformats.org/officeDocument/2006/relationships/image" Target="../media/image1318.emf"/><Relationship Id="rId42" Type="http://schemas.openxmlformats.org/officeDocument/2006/relationships/customXml" Target="../ink/ink1329.xml"/><Relationship Id="rId47" Type="http://schemas.openxmlformats.org/officeDocument/2006/relationships/image" Target="../media/image1331.emf"/><Relationship Id="rId63" Type="http://schemas.openxmlformats.org/officeDocument/2006/relationships/image" Target="../media/image1339.emf"/><Relationship Id="rId68" Type="http://schemas.openxmlformats.org/officeDocument/2006/relationships/customXml" Target="../ink/ink1342.xml"/><Relationship Id="rId84" Type="http://schemas.openxmlformats.org/officeDocument/2006/relationships/customXml" Target="../ink/ink1350.xml"/><Relationship Id="rId89" Type="http://schemas.openxmlformats.org/officeDocument/2006/relationships/image" Target="../media/image1352.emf"/><Relationship Id="rId112" Type="http://schemas.openxmlformats.org/officeDocument/2006/relationships/customXml" Target="../ink/ink1364.xml"/><Relationship Id="rId133" Type="http://schemas.openxmlformats.org/officeDocument/2006/relationships/image" Target="../media/image1374.emf"/><Relationship Id="rId138" Type="http://schemas.openxmlformats.org/officeDocument/2006/relationships/customXml" Target="../ink/ink1377.xml"/><Relationship Id="rId16" Type="http://schemas.openxmlformats.org/officeDocument/2006/relationships/customXml" Target="../ink/ink1316.xml"/><Relationship Id="rId107" Type="http://schemas.openxmlformats.org/officeDocument/2006/relationships/image" Target="../media/image1361.emf"/><Relationship Id="rId11" Type="http://schemas.openxmlformats.org/officeDocument/2006/relationships/image" Target="../media/image1313.emf"/><Relationship Id="rId32" Type="http://schemas.openxmlformats.org/officeDocument/2006/relationships/customXml" Target="../ink/ink1324.xml"/><Relationship Id="rId37" Type="http://schemas.openxmlformats.org/officeDocument/2006/relationships/image" Target="../media/image1326.emf"/><Relationship Id="rId53" Type="http://schemas.openxmlformats.org/officeDocument/2006/relationships/image" Target="../media/image1334.emf"/><Relationship Id="rId58" Type="http://schemas.openxmlformats.org/officeDocument/2006/relationships/customXml" Target="../ink/ink1337.xml"/><Relationship Id="rId74" Type="http://schemas.openxmlformats.org/officeDocument/2006/relationships/customXml" Target="../ink/ink1345.xml"/><Relationship Id="rId79" Type="http://schemas.openxmlformats.org/officeDocument/2006/relationships/image" Target="../media/image1347.emf"/><Relationship Id="rId102" Type="http://schemas.openxmlformats.org/officeDocument/2006/relationships/customXml" Target="../ink/ink1359.xml"/><Relationship Id="rId123" Type="http://schemas.openxmlformats.org/officeDocument/2006/relationships/image" Target="../media/image1369.emf"/><Relationship Id="rId128" Type="http://schemas.openxmlformats.org/officeDocument/2006/relationships/customXml" Target="../ink/ink1372.xml"/><Relationship Id="rId144" Type="http://schemas.openxmlformats.org/officeDocument/2006/relationships/customXml" Target="../ink/ink1380.xml"/><Relationship Id="rId149" Type="http://schemas.openxmlformats.org/officeDocument/2006/relationships/image" Target="../media/image1382.emf"/><Relationship Id="rId5" Type="http://schemas.openxmlformats.org/officeDocument/2006/relationships/image" Target="../media/image1310.emf"/><Relationship Id="rId90" Type="http://schemas.openxmlformats.org/officeDocument/2006/relationships/customXml" Target="../ink/ink1353.xml"/><Relationship Id="rId95" Type="http://schemas.openxmlformats.org/officeDocument/2006/relationships/image" Target="../media/image1355.emf"/><Relationship Id="rId22" Type="http://schemas.openxmlformats.org/officeDocument/2006/relationships/customXml" Target="../ink/ink1319.xml"/><Relationship Id="rId27" Type="http://schemas.openxmlformats.org/officeDocument/2006/relationships/image" Target="../media/image1321.emf"/><Relationship Id="rId43" Type="http://schemas.openxmlformats.org/officeDocument/2006/relationships/image" Target="../media/image1329.emf"/><Relationship Id="rId48" Type="http://schemas.openxmlformats.org/officeDocument/2006/relationships/customXml" Target="../ink/ink1332.xml"/><Relationship Id="rId64" Type="http://schemas.openxmlformats.org/officeDocument/2006/relationships/customXml" Target="../ink/ink1340.xml"/><Relationship Id="rId69" Type="http://schemas.openxmlformats.org/officeDocument/2006/relationships/image" Target="../media/image1342.emf"/><Relationship Id="rId113" Type="http://schemas.openxmlformats.org/officeDocument/2006/relationships/image" Target="../media/image1364.emf"/><Relationship Id="rId118" Type="http://schemas.openxmlformats.org/officeDocument/2006/relationships/customXml" Target="../ink/ink1367.xml"/><Relationship Id="rId134" Type="http://schemas.openxmlformats.org/officeDocument/2006/relationships/customXml" Target="../ink/ink1375.xml"/><Relationship Id="rId139" Type="http://schemas.openxmlformats.org/officeDocument/2006/relationships/image" Target="../media/image1377.emf"/><Relationship Id="rId80" Type="http://schemas.openxmlformats.org/officeDocument/2006/relationships/customXml" Target="../ink/ink1348.xml"/><Relationship Id="rId85" Type="http://schemas.openxmlformats.org/officeDocument/2006/relationships/image" Target="../media/image1350.emf"/><Relationship Id="rId3" Type="http://schemas.openxmlformats.org/officeDocument/2006/relationships/image" Target="../media/image1309.emf"/><Relationship Id="rId12" Type="http://schemas.openxmlformats.org/officeDocument/2006/relationships/customXml" Target="../ink/ink1314.xml"/><Relationship Id="rId17" Type="http://schemas.openxmlformats.org/officeDocument/2006/relationships/image" Target="../media/image1316.emf"/><Relationship Id="rId25" Type="http://schemas.openxmlformats.org/officeDocument/2006/relationships/image" Target="../media/image1320.emf"/><Relationship Id="rId33" Type="http://schemas.openxmlformats.org/officeDocument/2006/relationships/image" Target="../media/image1324.emf"/><Relationship Id="rId38" Type="http://schemas.openxmlformats.org/officeDocument/2006/relationships/customXml" Target="../ink/ink1327.xml"/><Relationship Id="rId46" Type="http://schemas.openxmlformats.org/officeDocument/2006/relationships/customXml" Target="../ink/ink1331.xml"/><Relationship Id="rId59" Type="http://schemas.openxmlformats.org/officeDocument/2006/relationships/image" Target="../media/image1337.emf"/><Relationship Id="rId67" Type="http://schemas.openxmlformats.org/officeDocument/2006/relationships/image" Target="../media/image1341.emf"/><Relationship Id="rId103" Type="http://schemas.openxmlformats.org/officeDocument/2006/relationships/image" Target="../media/image1359.emf"/><Relationship Id="rId108" Type="http://schemas.openxmlformats.org/officeDocument/2006/relationships/customXml" Target="../ink/ink1362.xml"/><Relationship Id="rId116" Type="http://schemas.openxmlformats.org/officeDocument/2006/relationships/customXml" Target="../ink/ink1366.xml"/><Relationship Id="rId124" Type="http://schemas.openxmlformats.org/officeDocument/2006/relationships/customXml" Target="../ink/ink1370.xml"/><Relationship Id="rId129" Type="http://schemas.openxmlformats.org/officeDocument/2006/relationships/image" Target="../media/image1372.emf"/><Relationship Id="rId137" Type="http://schemas.openxmlformats.org/officeDocument/2006/relationships/image" Target="../media/image1376.emf"/><Relationship Id="rId20" Type="http://schemas.openxmlformats.org/officeDocument/2006/relationships/customXml" Target="../ink/ink1318.xml"/><Relationship Id="rId41" Type="http://schemas.openxmlformats.org/officeDocument/2006/relationships/image" Target="../media/image1328.emf"/><Relationship Id="rId54" Type="http://schemas.openxmlformats.org/officeDocument/2006/relationships/customXml" Target="../ink/ink1335.xml"/><Relationship Id="rId62" Type="http://schemas.openxmlformats.org/officeDocument/2006/relationships/customXml" Target="../ink/ink1339.xml"/><Relationship Id="rId70" Type="http://schemas.openxmlformats.org/officeDocument/2006/relationships/customXml" Target="../ink/ink1343.xml"/><Relationship Id="rId75" Type="http://schemas.openxmlformats.org/officeDocument/2006/relationships/image" Target="../media/image1345.emf"/><Relationship Id="rId83" Type="http://schemas.openxmlformats.org/officeDocument/2006/relationships/image" Target="../media/image1349.emf"/><Relationship Id="rId88" Type="http://schemas.openxmlformats.org/officeDocument/2006/relationships/customXml" Target="../ink/ink1352.xml"/><Relationship Id="rId91" Type="http://schemas.openxmlformats.org/officeDocument/2006/relationships/image" Target="../media/image1353.emf"/><Relationship Id="rId96" Type="http://schemas.openxmlformats.org/officeDocument/2006/relationships/customXml" Target="../ink/ink1356.xml"/><Relationship Id="rId111" Type="http://schemas.openxmlformats.org/officeDocument/2006/relationships/image" Target="../media/image1363.emf"/><Relationship Id="rId132" Type="http://schemas.openxmlformats.org/officeDocument/2006/relationships/customXml" Target="../ink/ink1374.xml"/><Relationship Id="rId140" Type="http://schemas.openxmlformats.org/officeDocument/2006/relationships/customXml" Target="../ink/ink1378.xml"/><Relationship Id="rId145" Type="http://schemas.openxmlformats.org/officeDocument/2006/relationships/image" Target="../media/image138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11.xml"/><Relationship Id="rId15" Type="http://schemas.openxmlformats.org/officeDocument/2006/relationships/image" Target="../media/image1315.emf"/><Relationship Id="rId23" Type="http://schemas.openxmlformats.org/officeDocument/2006/relationships/image" Target="../media/image1319.emf"/><Relationship Id="rId28" Type="http://schemas.openxmlformats.org/officeDocument/2006/relationships/customXml" Target="../ink/ink1322.xml"/><Relationship Id="rId36" Type="http://schemas.openxmlformats.org/officeDocument/2006/relationships/customXml" Target="../ink/ink1326.xml"/><Relationship Id="rId49" Type="http://schemas.openxmlformats.org/officeDocument/2006/relationships/image" Target="../media/image1332.emf"/><Relationship Id="rId57" Type="http://schemas.openxmlformats.org/officeDocument/2006/relationships/image" Target="../media/image1336.emf"/><Relationship Id="rId106" Type="http://schemas.openxmlformats.org/officeDocument/2006/relationships/customXml" Target="../ink/ink1361.xml"/><Relationship Id="rId114" Type="http://schemas.openxmlformats.org/officeDocument/2006/relationships/customXml" Target="../ink/ink1365.xml"/><Relationship Id="rId119" Type="http://schemas.openxmlformats.org/officeDocument/2006/relationships/image" Target="../media/image1367.emf"/><Relationship Id="rId127" Type="http://schemas.openxmlformats.org/officeDocument/2006/relationships/image" Target="../media/image1371.emf"/><Relationship Id="rId10" Type="http://schemas.openxmlformats.org/officeDocument/2006/relationships/customXml" Target="../ink/ink1313.xml"/><Relationship Id="rId31" Type="http://schemas.openxmlformats.org/officeDocument/2006/relationships/image" Target="../media/image1323.emf"/><Relationship Id="rId44" Type="http://schemas.openxmlformats.org/officeDocument/2006/relationships/customXml" Target="../ink/ink1330.xml"/><Relationship Id="rId52" Type="http://schemas.openxmlformats.org/officeDocument/2006/relationships/customXml" Target="../ink/ink1334.xml"/><Relationship Id="rId60" Type="http://schemas.openxmlformats.org/officeDocument/2006/relationships/customXml" Target="../ink/ink1338.xml"/><Relationship Id="rId65" Type="http://schemas.openxmlformats.org/officeDocument/2006/relationships/image" Target="../media/image1340.emf"/><Relationship Id="rId73" Type="http://schemas.openxmlformats.org/officeDocument/2006/relationships/image" Target="../media/image1344.emf"/><Relationship Id="rId78" Type="http://schemas.openxmlformats.org/officeDocument/2006/relationships/customXml" Target="../ink/ink1347.xml"/><Relationship Id="rId81" Type="http://schemas.openxmlformats.org/officeDocument/2006/relationships/image" Target="../media/image1348.emf"/><Relationship Id="rId86" Type="http://schemas.openxmlformats.org/officeDocument/2006/relationships/customXml" Target="../ink/ink1351.xml"/><Relationship Id="rId94" Type="http://schemas.openxmlformats.org/officeDocument/2006/relationships/customXml" Target="../ink/ink1355.xml"/><Relationship Id="rId99" Type="http://schemas.openxmlformats.org/officeDocument/2006/relationships/image" Target="../media/image1357.emf"/><Relationship Id="rId101" Type="http://schemas.openxmlformats.org/officeDocument/2006/relationships/image" Target="../media/image1358.emf"/><Relationship Id="rId122" Type="http://schemas.openxmlformats.org/officeDocument/2006/relationships/customXml" Target="../ink/ink1369.xml"/><Relationship Id="rId130" Type="http://schemas.openxmlformats.org/officeDocument/2006/relationships/customXml" Target="../ink/ink1373.xml"/><Relationship Id="rId135" Type="http://schemas.openxmlformats.org/officeDocument/2006/relationships/image" Target="../media/image1375.emf"/><Relationship Id="rId143" Type="http://schemas.openxmlformats.org/officeDocument/2006/relationships/image" Target="../media/image1379.emf"/><Relationship Id="rId148" Type="http://schemas.openxmlformats.org/officeDocument/2006/relationships/customXml" Target="../ink/ink1382.xml"/><Relationship Id="rId4" Type="http://schemas.openxmlformats.org/officeDocument/2006/relationships/customXml" Target="../ink/ink1310.xml"/><Relationship Id="rId9" Type="http://schemas.openxmlformats.org/officeDocument/2006/relationships/image" Target="../media/image1312.emf"/><Relationship Id="rId13" Type="http://schemas.openxmlformats.org/officeDocument/2006/relationships/image" Target="../media/image1314.emf"/><Relationship Id="rId18" Type="http://schemas.openxmlformats.org/officeDocument/2006/relationships/customXml" Target="../ink/ink1317.xml"/><Relationship Id="rId39" Type="http://schemas.openxmlformats.org/officeDocument/2006/relationships/image" Target="../media/image1327.emf"/><Relationship Id="rId109" Type="http://schemas.openxmlformats.org/officeDocument/2006/relationships/image" Target="../media/image1362.emf"/><Relationship Id="rId34" Type="http://schemas.openxmlformats.org/officeDocument/2006/relationships/customXml" Target="../ink/ink1325.xml"/><Relationship Id="rId50" Type="http://schemas.openxmlformats.org/officeDocument/2006/relationships/customXml" Target="../ink/ink1333.xml"/><Relationship Id="rId55" Type="http://schemas.openxmlformats.org/officeDocument/2006/relationships/image" Target="../media/image1335.emf"/><Relationship Id="rId76" Type="http://schemas.openxmlformats.org/officeDocument/2006/relationships/customXml" Target="../ink/ink1346.xml"/><Relationship Id="rId97" Type="http://schemas.openxmlformats.org/officeDocument/2006/relationships/image" Target="../media/image1356.emf"/><Relationship Id="rId104" Type="http://schemas.openxmlformats.org/officeDocument/2006/relationships/customXml" Target="../ink/ink1360.xml"/><Relationship Id="rId120" Type="http://schemas.openxmlformats.org/officeDocument/2006/relationships/customXml" Target="../ink/ink1368.xml"/><Relationship Id="rId125" Type="http://schemas.openxmlformats.org/officeDocument/2006/relationships/image" Target="../media/image1370.emf"/><Relationship Id="rId141" Type="http://schemas.openxmlformats.org/officeDocument/2006/relationships/image" Target="../media/image1378.emf"/><Relationship Id="rId146" Type="http://schemas.openxmlformats.org/officeDocument/2006/relationships/customXml" Target="../ink/ink1381.xml"/><Relationship Id="rId7" Type="http://schemas.openxmlformats.org/officeDocument/2006/relationships/image" Target="../media/image1311.emf"/><Relationship Id="rId71" Type="http://schemas.openxmlformats.org/officeDocument/2006/relationships/image" Target="../media/image1343.emf"/><Relationship Id="rId92" Type="http://schemas.openxmlformats.org/officeDocument/2006/relationships/customXml" Target="../ink/ink1354.xml"/><Relationship Id="rId2" Type="http://schemas.openxmlformats.org/officeDocument/2006/relationships/customXml" Target="../ink/ink1309.xml"/><Relationship Id="rId29" Type="http://schemas.openxmlformats.org/officeDocument/2006/relationships/image" Target="../media/image1322.emf"/><Relationship Id="rId24" Type="http://schemas.openxmlformats.org/officeDocument/2006/relationships/customXml" Target="../ink/ink1320.xml"/><Relationship Id="rId40" Type="http://schemas.openxmlformats.org/officeDocument/2006/relationships/customXml" Target="../ink/ink1328.xml"/><Relationship Id="rId45" Type="http://schemas.openxmlformats.org/officeDocument/2006/relationships/image" Target="../media/image1330.emf"/><Relationship Id="rId66" Type="http://schemas.openxmlformats.org/officeDocument/2006/relationships/customXml" Target="../ink/ink1341.xml"/><Relationship Id="rId87" Type="http://schemas.openxmlformats.org/officeDocument/2006/relationships/image" Target="../media/image1351.emf"/><Relationship Id="rId110" Type="http://schemas.openxmlformats.org/officeDocument/2006/relationships/customXml" Target="../ink/ink1363.xml"/><Relationship Id="rId115" Type="http://schemas.openxmlformats.org/officeDocument/2006/relationships/image" Target="../media/image1365.emf"/><Relationship Id="rId131" Type="http://schemas.openxmlformats.org/officeDocument/2006/relationships/image" Target="../media/image1373.emf"/><Relationship Id="rId136" Type="http://schemas.openxmlformats.org/officeDocument/2006/relationships/customXml" Target="../ink/ink1376.xml"/><Relationship Id="rId61" Type="http://schemas.openxmlformats.org/officeDocument/2006/relationships/image" Target="../media/image1338.emf"/><Relationship Id="rId82" Type="http://schemas.openxmlformats.org/officeDocument/2006/relationships/customXml" Target="../ink/ink1349.xml"/><Relationship Id="rId19" Type="http://schemas.openxmlformats.org/officeDocument/2006/relationships/image" Target="../media/image1317.emf"/><Relationship Id="rId14" Type="http://schemas.openxmlformats.org/officeDocument/2006/relationships/customXml" Target="../ink/ink1315.xml"/><Relationship Id="rId30" Type="http://schemas.openxmlformats.org/officeDocument/2006/relationships/customXml" Target="../ink/ink1323.xml"/><Relationship Id="rId35" Type="http://schemas.openxmlformats.org/officeDocument/2006/relationships/image" Target="../media/image1325.emf"/><Relationship Id="rId56" Type="http://schemas.openxmlformats.org/officeDocument/2006/relationships/customXml" Target="../ink/ink1336.xml"/><Relationship Id="rId77" Type="http://schemas.openxmlformats.org/officeDocument/2006/relationships/image" Target="../media/image1346.emf"/><Relationship Id="rId100" Type="http://schemas.openxmlformats.org/officeDocument/2006/relationships/customXml" Target="../ink/ink1358.xml"/><Relationship Id="rId105" Type="http://schemas.openxmlformats.org/officeDocument/2006/relationships/image" Target="../media/image1360.emf"/><Relationship Id="rId126" Type="http://schemas.openxmlformats.org/officeDocument/2006/relationships/customXml" Target="../ink/ink1371.xml"/><Relationship Id="rId147" Type="http://schemas.openxmlformats.org/officeDocument/2006/relationships/image" Target="../media/image1381.emf"/><Relationship Id="rId8" Type="http://schemas.openxmlformats.org/officeDocument/2006/relationships/customXml" Target="../ink/ink1312.xml"/><Relationship Id="rId51" Type="http://schemas.openxmlformats.org/officeDocument/2006/relationships/image" Target="../media/image1333.emf"/><Relationship Id="rId72" Type="http://schemas.openxmlformats.org/officeDocument/2006/relationships/customXml" Target="../ink/ink1344.xml"/><Relationship Id="rId93" Type="http://schemas.openxmlformats.org/officeDocument/2006/relationships/image" Target="../media/image1354.emf"/><Relationship Id="rId98" Type="http://schemas.openxmlformats.org/officeDocument/2006/relationships/customXml" Target="../ink/ink1357.xml"/><Relationship Id="rId121" Type="http://schemas.openxmlformats.org/officeDocument/2006/relationships/image" Target="../media/image1368.emf"/><Relationship Id="rId142" Type="http://schemas.openxmlformats.org/officeDocument/2006/relationships/customXml" Target="../ink/ink1379.xml"/></Relationships>
</file>

<file path=ppt/slides/_rels/slide2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14.emf"/><Relationship Id="rId18" Type="http://schemas.openxmlformats.org/officeDocument/2006/relationships/customXml" Target="../ink/ink1391.xml"/><Relationship Id="rId26" Type="http://schemas.openxmlformats.org/officeDocument/2006/relationships/customXml" Target="../ink/ink1395.xml"/><Relationship Id="rId39" Type="http://schemas.openxmlformats.org/officeDocument/2006/relationships/image" Target="../media/image1390.emf"/><Relationship Id="rId21" Type="http://schemas.openxmlformats.org/officeDocument/2006/relationships/image" Target="../media/image1318.emf"/><Relationship Id="rId34" Type="http://schemas.openxmlformats.org/officeDocument/2006/relationships/customXml" Target="../ink/ink1399.xml"/><Relationship Id="rId42" Type="http://schemas.openxmlformats.org/officeDocument/2006/relationships/customXml" Target="../ink/ink1403.xml"/><Relationship Id="rId47" Type="http://schemas.openxmlformats.org/officeDocument/2006/relationships/image" Target="../media/image1394.emf"/><Relationship Id="rId50" Type="http://schemas.openxmlformats.org/officeDocument/2006/relationships/customXml" Target="../ink/ink1407.xml"/><Relationship Id="rId55" Type="http://schemas.openxmlformats.org/officeDocument/2006/relationships/image" Target="../media/image1398.emf"/><Relationship Id="rId63" Type="http://schemas.openxmlformats.org/officeDocument/2006/relationships/image" Target="../media/image1402.emf"/><Relationship Id="rId68" Type="http://schemas.openxmlformats.org/officeDocument/2006/relationships/customXml" Target="../ink/ink1416.xml"/><Relationship Id="rId76" Type="http://schemas.openxmlformats.org/officeDocument/2006/relationships/customXml" Target="../ink/ink1420.xml"/><Relationship Id="rId7" Type="http://schemas.openxmlformats.org/officeDocument/2006/relationships/image" Target="../media/image1311.emf"/><Relationship Id="rId71" Type="http://schemas.openxmlformats.org/officeDocument/2006/relationships/image" Target="../media/image1406.emf"/><Relationship Id="rId2" Type="http://schemas.openxmlformats.org/officeDocument/2006/relationships/customXml" Target="../ink/ink1383.xml"/><Relationship Id="rId16" Type="http://schemas.openxmlformats.org/officeDocument/2006/relationships/customXml" Target="../ink/ink1390.xml"/><Relationship Id="rId29" Type="http://schemas.openxmlformats.org/officeDocument/2006/relationships/image" Target="../media/image1385.emf"/><Relationship Id="rId11" Type="http://schemas.openxmlformats.org/officeDocument/2006/relationships/image" Target="../media/image1313.emf"/><Relationship Id="rId24" Type="http://schemas.openxmlformats.org/officeDocument/2006/relationships/customXml" Target="../ink/ink1394.xml"/><Relationship Id="rId32" Type="http://schemas.openxmlformats.org/officeDocument/2006/relationships/customXml" Target="../ink/ink1398.xml"/><Relationship Id="rId37" Type="http://schemas.openxmlformats.org/officeDocument/2006/relationships/image" Target="../media/image1389.emf"/><Relationship Id="rId40" Type="http://schemas.openxmlformats.org/officeDocument/2006/relationships/customXml" Target="../ink/ink1402.xml"/><Relationship Id="rId45" Type="http://schemas.openxmlformats.org/officeDocument/2006/relationships/image" Target="../media/image1393.emf"/><Relationship Id="rId53" Type="http://schemas.openxmlformats.org/officeDocument/2006/relationships/image" Target="../media/image1397.emf"/><Relationship Id="rId58" Type="http://schemas.openxmlformats.org/officeDocument/2006/relationships/customXml" Target="../ink/ink1411.xml"/><Relationship Id="rId66" Type="http://schemas.openxmlformats.org/officeDocument/2006/relationships/customXml" Target="../ink/ink1415.xml"/><Relationship Id="rId74" Type="http://schemas.openxmlformats.org/officeDocument/2006/relationships/customXml" Target="../ink/ink1419.xml"/><Relationship Id="rId79" Type="http://schemas.openxmlformats.org/officeDocument/2006/relationships/image" Target="../media/image1410.emf"/><Relationship Id="rId5" Type="http://schemas.openxmlformats.org/officeDocument/2006/relationships/image" Target="../media/image1310.emf"/><Relationship Id="rId61" Type="http://schemas.openxmlformats.org/officeDocument/2006/relationships/image" Target="../media/image1401.emf"/><Relationship Id="rId10" Type="http://schemas.openxmlformats.org/officeDocument/2006/relationships/customXml" Target="../ink/ink1387.xml"/><Relationship Id="rId19" Type="http://schemas.openxmlformats.org/officeDocument/2006/relationships/image" Target="../media/image1317.emf"/><Relationship Id="rId31" Type="http://schemas.openxmlformats.org/officeDocument/2006/relationships/image" Target="../media/image1386.emf"/><Relationship Id="rId44" Type="http://schemas.openxmlformats.org/officeDocument/2006/relationships/customXml" Target="../ink/ink1404.xml"/><Relationship Id="rId52" Type="http://schemas.openxmlformats.org/officeDocument/2006/relationships/customXml" Target="../ink/ink1408.xml"/><Relationship Id="rId60" Type="http://schemas.openxmlformats.org/officeDocument/2006/relationships/customXml" Target="../ink/ink1412.xml"/><Relationship Id="rId65" Type="http://schemas.openxmlformats.org/officeDocument/2006/relationships/image" Target="../media/image1403.emf"/><Relationship Id="rId73" Type="http://schemas.openxmlformats.org/officeDocument/2006/relationships/image" Target="../media/image1407.emf"/><Relationship Id="rId78" Type="http://schemas.openxmlformats.org/officeDocument/2006/relationships/customXml" Target="../ink/ink1421.xml"/><Relationship Id="rId81" Type="http://schemas.openxmlformats.org/officeDocument/2006/relationships/image" Target="../media/image1411.emf"/><Relationship Id="rId4" Type="http://schemas.openxmlformats.org/officeDocument/2006/relationships/customXml" Target="../ink/ink1384.xml"/><Relationship Id="rId9" Type="http://schemas.openxmlformats.org/officeDocument/2006/relationships/image" Target="../media/image1312.emf"/><Relationship Id="rId14" Type="http://schemas.openxmlformats.org/officeDocument/2006/relationships/customXml" Target="../ink/ink1389.xml"/><Relationship Id="rId22" Type="http://schemas.openxmlformats.org/officeDocument/2006/relationships/customXml" Target="../ink/ink1393.xml"/><Relationship Id="rId27" Type="http://schemas.openxmlformats.org/officeDocument/2006/relationships/image" Target="../media/image1384.emf"/><Relationship Id="rId30" Type="http://schemas.openxmlformats.org/officeDocument/2006/relationships/customXml" Target="../ink/ink1397.xml"/><Relationship Id="rId35" Type="http://schemas.openxmlformats.org/officeDocument/2006/relationships/image" Target="../media/image1388.emf"/><Relationship Id="rId43" Type="http://schemas.openxmlformats.org/officeDocument/2006/relationships/image" Target="../media/image1392.emf"/><Relationship Id="rId48" Type="http://schemas.openxmlformats.org/officeDocument/2006/relationships/customXml" Target="../ink/ink1406.xml"/><Relationship Id="rId56" Type="http://schemas.openxmlformats.org/officeDocument/2006/relationships/customXml" Target="../ink/ink1410.xml"/><Relationship Id="rId64" Type="http://schemas.openxmlformats.org/officeDocument/2006/relationships/customXml" Target="../ink/ink1414.xml"/><Relationship Id="rId69" Type="http://schemas.openxmlformats.org/officeDocument/2006/relationships/image" Target="../media/image1405.emf"/><Relationship Id="rId77" Type="http://schemas.openxmlformats.org/officeDocument/2006/relationships/image" Target="../media/image1409.emf"/><Relationship Id="rId8" Type="http://schemas.openxmlformats.org/officeDocument/2006/relationships/customXml" Target="../ink/ink1386.xml"/><Relationship Id="rId51" Type="http://schemas.openxmlformats.org/officeDocument/2006/relationships/image" Target="../media/image1396.emf"/><Relationship Id="rId72" Type="http://schemas.openxmlformats.org/officeDocument/2006/relationships/customXml" Target="../ink/ink1418.xml"/><Relationship Id="rId80" Type="http://schemas.openxmlformats.org/officeDocument/2006/relationships/customXml" Target="../ink/ink1422.xml"/><Relationship Id="rId3" Type="http://schemas.openxmlformats.org/officeDocument/2006/relationships/image" Target="../media/image1309.emf"/><Relationship Id="rId12" Type="http://schemas.openxmlformats.org/officeDocument/2006/relationships/customXml" Target="../ink/ink1388.xml"/><Relationship Id="rId17" Type="http://schemas.openxmlformats.org/officeDocument/2006/relationships/image" Target="../media/image1316.emf"/><Relationship Id="rId25" Type="http://schemas.openxmlformats.org/officeDocument/2006/relationships/image" Target="../media/image1383.emf"/><Relationship Id="rId33" Type="http://schemas.openxmlformats.org/officeDocument/2006/relationships/image" Target="../media/image1387.emf"/><Relationship Id="rId38" Type="http://schemas.openxmlformats.org/officeDocument/2006/relationships/customXml" Target="../ink/ink1401.xml"/><Relationship Id="rId46" Type="http://schemas.openxmlformats.org/officeDocument/2006/relationships/customXml" Target="../ink/ink1405.xml"/><Relationship Id="rId59" Type="http://schemas.openxmlformats.org/officeDocument/2006/relationships/image" Target="../media/image1400.emf"/><Relationship Id="rId67" Type="http://schemas.openxmlformats.org/officeDocument/2006/relationships/image" Target="../media/image1404.emf"/><Relationship Id="rId20" Type="http://schemas.openxmlformats.org/officeDocument/2006/relationships/customXml" Target="../ink/ink1392.xml"/><Relationship Id="rId41" Type="http://schemas.openxmlformats.org/officeDocument/2006/relationships/image" Target="../media/image1391.emf"/><Relationship Id="rId54" Type="http://schemas.openxmlformats.org/officeDocument/2006/relationships/customXml" Target="../ink/ink1409.xml"/><Relationship Id="rId62" Type="http://schemas.openxmlformats.org/officeDocument/2006/relationships/customXml" Target="../ink/ink1413.xml"/><Relationship Id="rId70" Type="http://schemas.openxmlformats.org/officeDocument/2006/relationships/customXml" Target="../ink/ink1417.xml"/><Relationship Id="rId75" Type="http://schemas.openxmlformats.org/officeDocument/2006/relationships/image" Target="../media/image140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85.xml"/><Relationship Id="rId15" Type="http://schemas.openxmlformats.org/officeDocument/2006/relationships/image" Target="../media/image1315.emf"/><Relationship Id="rId23" Type="http://schemas.openxmlformats.org/officeDocument/2006/relationships/image" Target="../media/image1319.emf"/><Relationship Id="rId28" Type="http://schemas.openxmlformats.org/officeDocument/2006/relationships/customXml" Target="../ink/ink1396.xml"/><Relationship Id="rId36" Type="http://schemas.openxmlformats.org/officeDocument/2006/relationships/customXml" Target="../ink/ink1400.xml"/><Relationship Id="rId49" Type="http://schemas.openxmlformats.org/officeDocument/2006/relationships/image" Target="../media/image1395.emf"/><Relationship Id="rId57" Type="http://schemas.openxmlformats.org/officeDocument/2006/relationships/image" Target="../media/image1399.emf"/></Relationships>
</file>

<file path=ppt/slides/_rels/slide2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435.xml"/><Relationship Id="rId117" Type="http://schemas.openxmlformats.org/officeDocument/2006/relationships/image" Target="../media/image1458.emf"/><Relationship Id="rId21" Type="http://schemas.openxmlformats.org/officeDocument/2006/relationships/image" Target="../media/image1318.emf"/><Relationship Id="rId42" Type="http://schemas.openxmlformats.org/officeDocument/2006/relationships/customXml" Target="../ink/ink1443.xml"/><Relationship Id="rId47" Type="http://schemas.openxmlformats.org/officeDocument/2006/relationships/image" Target="../media/image1423.emf"/><Relationship Id="rId63" Type="http://schemas.openxmlformats.org/officeDocument/2006/relationships/image" Target="../media/image1431.emf"/><Relationship Id="rId68" Type="http://schemas.openxmlformats.org/officeDocument/2006/relationships/customXml" Target="../ink/ink1456.xml"/><Relationship Id="rId84" Type="http://schemas.openxmlformats.org/officeDocument/2006/relationships/customXml" Target="../ink/ink1464.xml"/><Relationship Id="rId89" Type="http://schemas.openxmlformats.org/officeDocument/2006/relationships/image" Target="../media/image1444.emf"/><Relationship Id="rId112" Type="http://schemas.openxmlformats.org/officeDocument/2006/relationships/customXml" Target="../ink/ink1478.xml"/><Relationship Id="rId16" Type="http://schemas.openxmlformats.org/officeDocument/2006/relationships/customXml" Target="../ink/ink1430.xml"/><Relationship Id="rId107" Type="http://schemas.openxmlformats.org/officeDocument/2006/relationships/image" Target="../media/image1453.emf"/><Relationship Id="rId11" Type="http://schemas.openxmlformats.org/officeDocument/2006/relationships/image" Target="../media/image1313.emf"/><Relationship Id="rId32" Type="http://schemas.openxmlformats.org/officeDocument/2006/relationships/customXml" Target="../ink/ink1438.xml"/><Relationship Id="rId37" Type="http://schemas.openxmlformats.org/officeDocument/2006/relationships/image" Target="../media/image1418.emf"/><Relationship Id="rId53" Type="http://schemas.openxmlformats.org/officeDocument/2006/relationships/image" Target="../media/image1426.emf"/><Relationship Id="rId58" Type="http://schemas.openxmlformats.org/officeDocument/2006/relationships/customXml" Target="../ink/ink1451.xml"/><Relationship Id="rId74" Type="http://schemas.openxmlformats.org/officeDocument/2006/relationships/customXml" Target="../ink/ink1459.xml"/><Relationship Id="rId79" Type="http://schemas.openxmlformats.org/officeDocument/2006/relationships/image" Target="../media/image1439.emf"/><Relationship Id="rId102" Type="http://schemas.openxmlformats.org/officeDocument/2006/relationships/customXml" Target="../ink/ink1473.xml"/><Relationship Id="rId123" Type="http://schemas.openxmlformats.org/officeDocument/2006/relationships/image" Target="../media/image1461.emf"/><Relationship Id="rId5" Type="http://schemas.openxmlformats.org/officeDocument/2006/relationships/image" Target="../media/image1310.emf"/><Relationship Id="rId90" Type="http://schemas.openxmlformats.org/officeDocument/2006/relationships/customXml" Target="../ink/ink1467.xml"/><Relationship Id="rId95" Type="http://schemas.openxmlformats.org/officeDocument/2006/relationships/image" Target="../media/image1447.emf"/><Relationship Id="rId19" Type="http://schemas.openxmlformats.org/officeDocument/2006/relationships/image" Target="../media/image1317.emf"/><Relationship Id="rId14" Type="http://schemas.openxmlformats.org/officeDocument/2006/relationships/customXml" Target="../ink/ink1429.xml"/><Relationship Id="rId22" Type="http://schemas.openxmlformats.org/officeDocument/2006/relationships/customXml" Target="../ink/ink1433.xml"/><Relationship Id="rId27" Type="http://schemas.openxmlformats.org/officeDocument/2006/relationships/image" Target="../media/image1413.emf"/><Relationship Id="rId30" Type="http://schemas.openxmlformats.org/officeDocument/2006/relationships/customXml" Target="../ink/ink1437.xml"/><Relationship Id="rId35" Type="http://schemas.openxmlformats.org/officeDocument/2006/relationships/image" Target="../media/image1417.emf"/><Relationship Id="rId43" Type="http://schemas.openxmlformats.org/officeDocument/2006/relationships/image" Target="../media/image1421.emf"/><Relationship Id="rId48" Type="http://schemas.openxmlformats.org/officeDocument/2006/relationships/customXml" Target="../ink/ink1446.xml"/><Relationship Id="rId56" Type="http://schemas.openxmlformats.org/officeDocument/2006/relationships/customXml" Target="../ink/ink1450.xml"/><Relationship Id="rId64" Type="http://schemas.openxmlformats.org/officeDocument/2006/relationships/customXml" Target="../ink/ink1454.xml"/><Relationship Id="rId69" Type="http://schemas.openxmlformats.org/officeDocument/2006/relationships/image" Target="../media/image1434.emf"/><Relationship Id="rId77" Type="http://schemas.openxmlformats.org/officeDocument/2006/relationships/image" Target="../media/image1438.emf"/><Relationship Id="rId100" Type="http://schemas.openxmlformats.org/officeDocument/2006/relationships/customXml" Target="../ink/ink1472.xml"/><Relationship Id="rId105" Type="http://schemas.openxmlformats.org/officeDocument/2006/relationships/image" Target="../media/image1452.emf"/><Relationship Id="rId113" Type="http://schemas.openxmlformats.org/officeDocument/2006/relationships/image" Target="../media/image1456.emf"/><Relationship Id="rId118" Type="http://schemas.openxmlformats.org/officeDocument/2006/relationships/customXml" Target="../ink/ink1481.xml"/><Relationship Id="rId126" Type="http://schemas.openxmlformats.org/officeDocument/2006/relationships/customXml" Target="../ink/ink1485.xml"/><Relationship Id="rId8" Type="http://schemas.openxmlformats.org/officeDocument/2006/relationships/customXml" Target="../ink/ink1426.xml"/><Relationship Id="rId51" Type="http://schemas.openxmlformats.org/officeDocument/2006/relationships/image" Target="../media/image1425.emf"/><Relationship Id="rId72" Type="http://schemas.openxmlformats.org/officeDocument/2006/relationships/customXml" Target="../ink/ink1458.xml"/><Relationship Id="rId80" Type="http://schemas.openxmlformats.org/officeDocument/2006/relationships/customXml" Target="../ink/ink1462.xml"/><Relationship Id="rId85" Type="http://schemas.openxmlformats.org/officeDocument/2006/relationships/image" Target="../media/image1442.emf"/><Relationship Id="rId93" Type="http://schemas.openxmlformats.org/officeDocument/2006/relationships/image" Target="../media/image1446.emf"/><Relationship Id="rId98" Type="http://schemas.openxmlformats.org/officeDocument/2006/relationships/customXml" Target="../ink/ink1471.xml"/><Relationship Id="rId121" Type="http://schemas.openxmlformats.org/officeDocument/2006/relationships/image" Target="../media/image1460.emf"/><Relationship Id="rId3" Type="http://schemas.openxmlformats.org/officeDocument/2006/relationships/image" Target="../media/image1309.emf"/><Relationship Id="rId12" Type="http://schemas.openxmlformats.org/officeDocument/2006/relationships/customXml" Target="../ink/ink1428.xml"/><Relationship Id="rId17" Type="http://schemas.openxmlformats.org/officeDocument/2006/relationships/image" Target="../media/image1316.emf"/><Relationship Id="rId25" Type="http://schemas.openxmlformats.org/officeDocument/2006/relationships/image" Target="../media/image1412.emf"/><Relationship Id="rId33" Type="http://schemas.openxmlformats.org/officeDocument/2006/relationships/image" Target="../media/image1416.emf"/><Relationship Id="rId38" Type="http://schemas.openxmlformats.org/officeDocument/2006/relationships/customXml" Target="../ink/ink1441.xml"/><Relationship Id="rId46" Type="http://schemas.openxmlformats.org/officeDocument/2006/relationships/customXml" Target="../ink/ink1445.xml"/><Relationship Id="rId59" Type="http://schemas.openxmlformats.org/officeDocument/2006/relationships/image" Target="../media/image1429.emf"/><Relationship Id="rId67" Type="http://schemas.openxmlformats.org/officeDocument/2006/relationships/image" Target="../media/image1433.emf"/><Relationship Id="rId103" Type="http://schemas.openxmlformats.org/officeDocument/2006/relationships/image" Target="../media/image1451.emf"/><Relationship Id="rId108" Type="http://schemas.openxmlformats.org/officeDocument/2006/relationships/customXml" Target="../ink/ink1476.xml"/><Relationship Id="rId116" Type="http://schemas.openxmlformats.org/officeDocument/2006/relationships/customXml" Target="../ink/ink1480.xml"/><Relationship Id="rId124" Type="http://schemas.openxmlformats.org/officeDocument/2006/relationships/customXml" Target="../ink/ink1484.xml"/><Relationship Id="rId20" Type="http://schemas.openxmlformats.org/officeDocument/2006/relationships/customXml" Target="../ink/ink1432.xml"/><Relationship Id="rId41" Type="http://schemas.openxmlformats.org/officeDocument/2006/relationships/image" Target="../media/image1420.emf"/><Relationship Id="rId54" Type="http://schemas.openxmlformats.org/officeDocument/2006/relationships/customXml" Target="../ink/ink1449.xml"/><Relationship Id="rId62" Type="http://schemas.openxmlformats.org/officeDocument/2006/relationships/customXml" Target="../ink/ink1453.xml"/><Relationship Id="rId70" Type="http://schemas.openxmlformats.org/officeDocument/2006/relationships/customXml" Target="../ink/ink1457.xml"/><Relationship Id="rId75" Type="http://schemas.openxmlformats.org/officeDocument/2006/relationships/image" Target="../media/image1437.emf"/><Relationship Id="rId83" Type="http://schemas.openxmlformats.org/officeDocument/2006/relationships/image" Target="../media/image1441.emf"/><Relationship Id="rId88" Type="http://schemas.openxmlformats.org/officeDocument/2006/relationships/customXml" Target="../ink/ink1466.xml"/><Relationship Id="rId91" Type="http://schemas.openxmlformats.org/officeDocument/2006/relationships/image" Target="../media/image1445.emf"/><Relationship Id="rId96" Type="http://schemas.openxmlformats.org/officeDocument/2006/relationships/customXml" Target="../ink/ink1470.xml"/><Relationship Id="rId111" Type="http://schemas.openxmlformats.org/officeDocument/2006/relationships/image" Target="../media/image145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25.xml"/><Relationship Id="rId15" Type="http://schemas.openxmlformats.org/officeDocument/2006/relationships/image" Target="../media/image1315.emf"/><Relationship Id="rId23" Type="http://schemas.openxmlformats.org/officeDocument/2006/relationships/image" Target="../media/image1319.emf"/><Relationship Id="rId28" Type="http://schemas.openxmlformats.org/officeDocument/2006/relationships/customXml" Target="../ink/ink1436.xml"/><Relationship Id="rId36" Type="http://schemas.openxmlformats.org/officeDocument/2006/relationships/customXml" Target="../ink/ink1440.xml"/><Relationship Id="rId49" Type="http://schemas.openxmlformats.org/officeDocument/2006/relationships/image" Target="../media/image1424.emf"/><Relationship Id="rId57" Type="http://schemas.openxmlformats.org/officeDocument/2006/relationships/image" Target="../media/image1428.emf"/><Relationship Id="rId106" Type="http://schemas.openxmlformats.org/officeDocument/2006/relationships/customXml" Target="../ink/ink1475.xml"/><Relationship Id="rId114" Type="http://schemas.openxmlformats.org/officeDocument/2006/relationships/customXml" Target="../ink/ink1479.xml"/><Relationship Id="rId119" Type="http://schemas.openxmlformats.org/officeDocument/2006/relationships/image" Target="../media/image1459.emf"/><Relationship Id="rId127" Type="http://schemas.openxmlformats.org/officeDocument/2006/relationships/image" Target="../media/image1463.emf"/><Relationship Id="rId10" Type="http://schemas.openxmlformats.org/officeDocument/2006/relationships/customXml" Target="../ink/ink1427.xml"/><Relationship Id="rId31" Type="http://schemas.openxmlformats.org/officeDocument/2006/relationships/image" Target="../media/image1415.emf"/><Relationship Id="rId44" Type="http://schemas.openxmlformats.org/officeDocument/2006/relationships/customXml" Target="../ink/ink1444.xml"/><Relationship Id="rId52" Type="http://schemas.openxmlformats.org/officeDocument/2006/relationships/customXml" Target="../ink/ink1448.xml"/><Relationship Id="rId60" Type="http://schemas.openxmlformats.org/officeDocument/2006/relationships/customXml" Target="../ink/ink1452.xml"/><Relationship Id="rId65" Type="http://schemas.openxmlformats.org/officeDocument/2006/relationships/image" Target="../media/image1432.emf"/><Relationship Id="rId73" Type="http://schemas.openxmlformats.org/officeDocument/2006/relationships/image" Target="../media/image1436.emf"/><Relationship Id="rId78" Type="http://schemas.openxmlformats.org/officeDocument/2006/relationships/customXml" Target="../ink/ink1461.xml"/><Relationship Id="rId81" Type="http://schemas.openxmlformats.org/officeDocument/2006/relationships/image" Target="../media/image1440.emf"/><Relationship Id="rId86" Type="http://schemas.openxmlformats.org/officeDocument/2006/relationships/customXml" Target="../ink/ink1465.xml"/><Relationship Id="rId94" Type="http://schemas.openxmlformats.org/officeDocument/2006/relationships/customXml" Target="../ink/ink1469.xml"/><Relationship Id="rId99" Type="http://schemas.openxmlformats.org/officeDocument/2006/relationships/image" Target="../media/image1449.emf"/><Relationship Id="rId101" Type="http://schemas.openxmlformats.org/officeDocument/2006/relationships/image" Target="../media/image1450.emf"/><Relationship Id="rId122" Type="http://schemas.openxmlformats.org/officeDocument/2006/relationships/customXml" Target="../ink/ink1483.xml"/><Relationship Id="rId4" Type="http://schemas.openxmlformats.org/officeDocument/2006/relationships/customXml" Target="../ink/ink1424.xml"/><Relationship Id="rId9" Type="http://schemas.openxmlformats.org/officeDocument/2006/relationships/image" Target="../media/image1312.emf"/><Relationship Id="rId13" Type="http://schemas.openxmlformats.org/officeDocument/2006/relationships/image" Target="../media/image1314.emf"/><Relationship Id="rId18" Type="http://schemas.openxmlformats.org/officeDocument/2006/relationships/customXml" Target="../ink/ink1431.xml"/><Relationship Id="rId39" Type="http://schemas.openxmlformats.org/officeDocument/2006/relationships/image" Target="../media/image1419.emf"/><Relationship Id="rId109" Type="http://schemas.openxmlformats.org/officeDocument/2006/relationships/image" Target="../media/image1454.emf"/><Relationship Id="rId34" Type="http://schemas.openxmlformats.org/officeDocument/2006/relationships/customXml" Target="../ink/ink1439.xml"/><Relationship Id="rId50" Type="http://schemas.openxmlformats.org/officeDocument/2006/relationships/customXml" Target="../ink/ink1447.xml"/><Relationship Id="rId55" Type="http://schemas.openxmlformats.org/officeDocument/2006/relationships/image" Target="../media/image1427.emf"/><Relationship Id="rId76" Type="http://schemas.openxmlformats.org/officeDocument/2006/relationships/customXml" Target="../ink/ink1460.xml"/><Relationship Id="rId97" Type="http://schemas.openxmlformats.org/officeDocument/2006/relationships/image" Target="../media/image1448.emf"/><Relationship Id="rId104" Type="http://schemas.openxmlformats.org/officeDocument/2006/relationships/customXml" Target="../ink/ink1474.xml"/><Relationship Id="rId120" Type="http://schemas.openxmlformats.org/officeDocument/2006/relationships/customXml" Target="../ink/ink1482.xml"/><Relationship Id="rId125" Type="http://schemas.openxmlformats.org/officeDocument/2006/relationships/image" Target="../media/image1462.emf"/><Relationship Id="rId7" Type="http://schemas.openxmlformats.org/officeDocument/2006/relationships/image" Target="../media/image1311.emf"/><Relationship Id="rId71" Type="http://schemas.openxmlformats.org/officeDocument/2006/relationships/image" Target="../media/image1435.emf"/><Relationship Id="rId92" Type="http://schemas.openxmlformats.org/officeDocument/2006/relationships/customXml" Target="../ink/ink1468.xml"/><Relationship Id="rId2" Type="http://schemas.openxmlformats.org/officeDocument/2006/relationships/customXml" Target="../ink/ink1423.xml"/><Relationship Id="rId29" Type="http://schemas.openxmlformats.org/officeDocument/2006/relationships/image" Target="../media/image1414.emf"/><Relationship Id="rId24" Type="http://schemas.openxmlformats.org/officeDocument/2006/relationships/customXml" Target="../ink/ink1434.xml"/><Relationship Id="rId40" Type="http://schemas.openxmlformats.org/officeDocument/2006/relationships/customXml" Target="../ink/ink1442.xml"/><Relationship Id="rId45" Type="http://schemas.openxmlformats.org/officeDocument/2006/relationships/image" Target="../media/image1422.emf"/><Relationship Id="rId66" Type="http://schemas.openxmlformats.org/officeDocument/2006/relationships/customXml" Target="../ink/ink1455.xml"/><Relationship Id="rId87" Type="http://schemas.openxmlformats.org/officeDocument/2006/relationships/image" Target="../media/image1443.emf"/><Relationship Id="rId110" Type="http://schemas.openxmlformats.org/officeDocument/2006/relationships/customXml" Target="../ink/ink1477.xml"/><Relationship Id="rId115" Type="http://schemas.openxmlformats.org/officeDocument/2006/relationships/image" Target="../media/image1457.emf"/><Relationship Id="rId61" Type="http://schemas.openxmlformats.org/officeDocument/2006/relationships/image" Target="../media/image1430.emf"/><Relationship Id="rId82" Type="http://schemas.openxmlformats.org/officeDocument/2006/relationships/customXml" Target="../ink/ink1463.xml"/></Relationships>
</file>

<file path=ppt/slides/_rels/slide27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521.emf"/><Relationship Id="rId21" Type="http://schemas.openxmlformats.org/officeDocument/2006/relationships/image" Target="../media/image1473.emf"/><Relationship Id="rId42" Type="http://schemas.openxmlformats.org/officeDocument/2006/relationships/customXml" Target="../ink/ink1506.xml"/><Relationship Id="rId63" Type="http://schemas.openxmlformats.org/officeDocument/2006/relationships/image" Target="../media/image1494.emf"/><Relationship Id="rId84" Type="http://schemas.openxmlformats.org/officeDocument/2006/relationships/customXml" Target="../ink/ink1527.xml"/><Relationship Id="rId138" Type="http://schemas.openxmlformats.org/officeDocument/2006/relationships/customXml" Target="../ink/ink1554.xml"/><Relationship Id="rId159" Type="http://schemas.openxmlformats.org/officeDocument/2006/relationships/image" Target="../media/image1542.emf"/><Relationship Id="rId170" Type="http://schemas.openxmlformats.org/officeDocument/2006/relationships/customXml" Target="../ink/ink1570.xml"/><Relationship Id="rId191" Type="http://schemas.openxmlformats.org/officeDocument/2006/relationships/image" Target="../media/image1558.emf"/><Relationship Id="rId205" Type="http://schemas.openxmlformats.org/officeDocument/2006/relationships/image" Target="../media/image1565.emf"/><Relationship Id="rId107" Type="http://schemas.openxmlformats.org/officeDocument/2006/relationships/image" Target="../media/image1516.emf"/><Relationship Id="rId11" Type="http://schemas.openxmlformats.org/officeDocument/2006/relationships/image" Target="../media/image1468.emf"/><Relationship Id="rId32" Type="http://schemas.openxmlformats.org/officeDocument/2006/relationships/customXml" Target="../ink/ink1501.xml"/><Relationship Id="rId37" Type="http://schemas.openxmlformats.org/officeDocument/2006/relationships/image" Target="../media/image1481.emf"/><Relationship Id="rId53" Type="http://schemas.openxmlformats.org/officeDocument/2006/relationships/image" Target="../media/image1489.emf"/><Relationship Id="rId58" Type="http://schemas.openxmlformats.org/officeDocument/2006/relationships/customXml" Target="../ink/ink1514.xml"/><Relationship Id="rId74" Type="http://schemas.openxmlformats.org/officeDocument/2006/relationships/customXml" Target="../ink/ink1522.xml"/><Relationship Id="rId79" Type="http://schemas.openxmlformats.org/officeDocument/2006/relationships/image" Target="../media/image1502.emf"/><Relationship Id="rId102" Type="http://schemas.openxmlformats.org/officeDocument/2006/relationships/customXml" Target="../ink/ink1536.xml"/><Relationship Id="rId123" Type="http://schemas.openxmlformats.org/officeDocument/2006/relationships/image" Target="../media/image1524.emf"/><Relationship Id="rId128" Type="http://schemas.openxmlformats.org/officeDocument/2006/relationships/customXml" Target="../ink/ink1549.xml"/><Relationship Id="rId144" Type="http://schemas.openxmlformats.org/officeDocument/2006/relationships/customXml" Target="../ink/ink1557.xml"/><Relationship Id="rId149" Type="http://schemas.openxmlformats.org/officeDocument/2006/relationships/image" Target="../media/image1537.emf"/><Relationship Id="rId5" Type="http://schemas.openxmlformats.org/officeDocument/2006/relationships/image" Target="../media/image1465.emf"/><Relationship Id="rId90" Type="http://schemas.openxmlformats.org/officeDocument/2006/relationships/customXml" Target="../ink/ink1530.xml"/><Relationship Id="rId95" Type="http://schemas.openxmlformats.org/officeDocument/2006/relationships/image" Target="../media/image1510.emf"/><Relationship Id="rId160" Type="http://schemas.openxmlformats.org/officeDocument/2006/relationships/customXml" Target="../ink/ink1565.xml"/><Relationship Id="rId165" Type="http://schemas.openxmlformats.org/officeDocument/2006/relationships/image" Target="../media/image1545.emf"/><Relationship Id="rId181" Type="http://schemas.openxmlformats.org/officeDocument/2006/relationships/image" Target="../media/image1553.emf"/><Relationship Id="rId186" Type="http://schemas.openxmlformats.org/officeDocument/2006/relationships/customXml" Target="../ink/ink1578.xml"/><Relationship Id="rId211" Type="http://schemas.openxmlformats.org/officeDocument/2006/relationships/image" Target="../media/image1568.emf"/><Relationship Id="rId22" Type="http://schemas.openxmlformats.org/officeDocument/2006/relationships/customXml" Target="../ink/ink1496.xml"/><Relationship Id="rId27" Type="http://schemas.openxmlformats.org/officeDocument/2006/relationships/image" Target="../media/image1476.emf"/><Relationship Id="rId43" Type="http://schemas.openxmlformats.org/officeDocument/2006/relationships/image" Target="../media/image1484.emf"/><Relationship Id="rId48" Type="http://schemas.openxmlformats.org/officeDocument/2006/relationships/customXml" Target="../ink/ink1509.xml"/><Relationship Id="rId64" Type="http://schemas.openxmlformats.org/officeDocument/2006/relationships/customXml" Target="../ink/ink1517.xml"/><Relationship Id="rId69" Type="http://schemas.openxmlformats.org/officeDocument/2006/relationships/image" Target="../media/image1497.emf"/><Relationship Id="rId113" Type="http://schemas.openxmlformats.org/officeDocument/2006/relationships/image" Target="../media/image1519.emf"/><Relationship Id="rId118" Type="http://schemas.openxmlformats.org/officeDocument/2006/relationships/customXml" Target="../ink/ink1544.xml"/><Relationship Id="rId134" Type="http://schemas.openxmlformats.org/officeDocument/2006/relationships/customXml" Target="../ink/ink1552.xml"/><Relationship Id="rId139" Type="http://schemas.openxmlformats.org/officeDocument/2006/relationships/image" Target="../media/image1532.emf"/><Relationship Id="rId80" Type="http://schemas.openxmlformats.org/officeDocument/2006/relationships/customXml" Target="../ink/ink1525.xml"/><Relationship Id="rId85" Type="http://schemas.openxmlformats.org/officeDocument/2006/relationships/image" Target="../media/image1505.emf"/><Relationship Id="rId150" Type="http://schemas.openxmlformats.org/officeDocument/2006/relationships/customXml" Target="../ink/ink1560.xml"/><Relationship Id="rId155" Type="http://schemas.openxmlformats.org/officeDocument/2006/relationships/image" Target="../media/image1540.emf"/><Relationship Id="rId171" Type="http://schemas.openxmlformats.org/officeDocument/2006/relationships/image" Target="../media/image1548.emf"/><Relationship Id="rId176" Type="http://schemas.openxmlformats.org/officeDocument/2006/relationships/customXml" Target="../ink/ink1573.xml"/><Relationship Id="rId192" Type="http://schemas.openxmlformats.org/officeDocument/2006/relationships/customXml" Target="../ink/ink1581.xml"/><Relationship Id="rId197" Type="http://schemas.openxmlformats.org/officeDocument/2006/relationships/image" Target="../media/image1561.emf"/><Relationship Id="rId206" Type="http://schemas.openxmlformats.org/officeDocument/2006/relationships/customXml" Target="../ink/ink1588.xml"/><Relationship Id="rId201" Type="http://schemas.openxmlformats.org/officeDocument/2006/relationships/image" Target="../media/image1563.emf"/><Relationship Id="rId12" Type="http://schemas.openxmlformats.org/officeDocument/2006/relationships/customXml" Target="../ink/ink1491.xml"/><Relationship Id="rId17" Type="http://schemas.openxmlformats.org/officeDocument/2006/relationships/image" Target="../media/image1471.emf"/><Relationship Id="rId33" Type="http://schemas.openxmlformats.org/officeDocument/2006/relationships/image" Target="../media/image1479.emf"/><Relationship Id="rId38" Type="http://schemas.openxmlformats.org/officeDocument/2006/relationships/customXml" Target="../ink/ink1504.xml"/><Relationship Id="rId59" Type="http://schemas.openxmlformats.org/officeDocument/2006/relationships/image" Target="../media/image1492.emf"/><Relationship Id="rId103" Type="http://schemas.openxmlformats.org/officeDocument/2006/relationships/image" Target="../media/image1514.emf"/><Relationship Id="rId108" Type="http://schemas.openxmlformats.org/officeDocument/2006/relationships/customXml" Target="../ink/ink1539.xml"/><Relationship Id="rId124" Type="http://schemas.openxmlformats.org/officeDocument/2006/relationships/customXml" Target="../ink/ink1547.xml"/><Relationship Id="rId129" Type="http://schemas.openxmlformats.org/officeDocument/2006/relationships/image" Target="../media/image1527.emf"/><Relationship Id="rId54" Type="http://schemas.openxmlformats.org/officeDocument/2006/relationships/customXml" Target="../ink/ink1512.xml"/><Relationship Id="rId70" Type="http://schemas.openxmlformats.org/officeDocument/2006/relationships/customXml" Target="../ink/ink1520.xml"/><Relationship Id="rId75" Type="http://schemas.openxmlformats.org/officeDocument/2006/relationships/image" Target="../media/image1500.emf"/><Relationship Id="rId91" Type="http://schemas.openxmlformats.org/officeDocument/2006/relationships/image" Target="../media/image1508.emf"/><Relationship Id="rId96" Type="http://schemas.openxmlformats.org/officeDocument/2006/relationships/customXml" Target="../ink/ink1533.xml"/><Relationship Id="rId140" Type="http://schemas.openxmlformats.org/officeDocument/2006/relationships/customXml" Target="../ink/ink1555.xml"/><Relationship Id="rId145" Type="http://schemas.openxmlformats.org/officeDocument/2006/relationships/image" Target="../media/image1535.emf"/><Relationship Id="rId161" Type="http://schemas.openxmlformats.org/officeDocument/2006/relationships/image" Target="../media/image1543.emf"/><Relationship Id="rId166" Type="http://schemas.openxmlformats.org/officeDocument/2006/relationships/customXml" Target="../ink/ink1568.xml"/><Relationship Id="rId182" Type="http://schemas.openxmlformats.org/officeDocument/2006/relationships/customXml" Target="../ink/ink1576.xml"/><Relationship Id="rId187" Type="http://schemas.openxmlformats.org/officeDocument/2006/relationships/image" Target="../media/image155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88.xml"/><Relationship Id="rId212" Type="http://schemas.openxmlformats.org/officeDocument/2006/relationships/customXml" Target="../ink/ink1591.xml"/><Relationship Id="rId23" Type="http://schemas.openxmlformats.org/officeDocument/2006/relationships/image" Target="../media/image1474.emf"/><Relationship Id="rId28" Type="http://schemas.openxmlformats.org/officeDocument/2006/relationships/customXml" Target="../ink/ink1499.xml"/><Relationship Id="rId49" Type="http://schemas.openxmlformats.org/officeDocument/2006/relationships/image" Target="../media/image1487.emf"/><Relationship Id="rId114" Type="http://schemas.openxmlformats.org/officeDocument/2006/relationships/customXml" Target="../ink/ink1542.xml"/><Relationship Id="rId119" Type="http://schemas.openxmlformats.org/officeDocument/2006/relationships/image" Target="../media/image1522.emf"/><Relationship Id="rId44" Type="http://schemas.openxmlformats.org/officeDocument/2006/relationships/customXml" Target="../ink/ink1507.xml"/><Relationship Id="rId60" Type="http://schemas.openxmlformats.org/officeDocument/2006/relationships/customXml" Target="../ink/ink1515.xml"/><Relationship Id="rId65" Type="http://schemas.openxmlformats.org/officeDocument/2006/relationships/image" Target="../media/image1495.emf"/><Relationship Id="rId81" Type="http://schemas.openxmlformats.org/officeDocument/2006/relationships/image" Target="../media/image1503.emf"/><Relationship Id="rId86" Type="http://schemas.openxmlformats.org/officeDocument/2006/relationships/customXml" Target="../ink/ink1528.xml"/><Relationship Id="rId130" Type="http://schemas.openxmlformats.org/officeDocument/2006/relationships/customXml" Target="../ink/ink1550.xml"/><Relationship Id="rId135" Type="http://schemas.openxmlformats.org/officeDocument/2006/relationships/image" Target="../media/image1530.emf"/><Relationship Id="rId151" Type="http://schemas.openxmlformats.org/officeDocument/2006/relationships/image" Target="../media/image1538.emf"/><Relationship Id="rId156" Type="http://schemas.openxmlformats.org/officeDocument/2006/relationships/customXml" Target="../ink/ink1563.xml"/><Relationship Id="rId177" Type="http://schemas.openxmlformats.org/officeDocument/2006/relationships/image" Target="../media/image1551.emf"/><Relationship Id="rId198" Type="http://schemas.openxmlformats.org/officeDocument/2006/relationships/customXml" Target="../ink/ink1584.xml"/><Relationship Id="rId172" Type="http://schemas.openxmlformats.org/officeDocument/2006/relationships/customXml" Target="../ink/ink1571.xml"/><Relationship Id="rId193" Type="http://schemas.openxmlformats.org/officeDocument/2006/relationships/image" Target="../media/image1559.emf"/><Relationship Id="rId202" Type="http://schemas.openxmlformats.org/officeDocument/2006/relationships/customXml" Target="../ink/ink1586.xml"/><Relationship Id="rId207" Type="http://schemas.openxmlformats.org/officeDocument/2006/relationships/image" Target="../media/image1566.emf"/><Relationship Id="rId13" Type="http://schemas.openxmlformats.org/officeDocument/2006/relationships/image" Target="../media/image1469.emf"/><Relationship Id="rId18" Type="http://schemas.openxmlformats.org/officeDocument/2006/relationships/customXml" Target="../ink/ink1494.xml"/><Relationship Id="rId39" Type="http://schemas.openxmlformats.org/officeDocument/2006/relationships/image" Target="../media/image1482.emf"/><Relationship Id="rId109" Type="http://schemas.openxmlformats.org/officeDocument/2006/relationships/image" Target="../media/image1517.emf"/><Relationship Id="rId34" Type="http://schemas.openxmlformats.org/officeDocument/2006/relationships/customXml" Target="../ink/ink1502.xml"/><Relationship Id="rId50" Type="http://schemas.openxmlformats.org/officeDocument/2006/relationships/customXml" Target="../ink/ink1510.xml"/><Relationship Id="rId55" Type="http://schemas.openxmlformats.org/officeDocument/2006/relationships/image" Target="../media/image1490.emf"/><Relationship Id="rId76" Type="http://schemas.openxmlformats.org/officeDocument/2006/relationships/customXml" Target="../ink/ink1523.xml"/><Relationship Id="rId97" Type="http://schemas.openxmlformats.org/officeDocument/2006/relationships/image" Target="../media/image1511.emf"/><Relationship Id="rId104" Type="http://schemas.openxmlformats.org/officeDocument/2006/relationships/customXml" Target="../ink/ink1537.xml"/><Relationship Id="rId120" Type="http://schemas.openxmlformats.org/officeDocument/2006/relationships/customXml" Target="../ink/ink1545.xml"/><Relationship Id="rId125" Type="http://schemas.openxmlformats.org/officeDocument/2006/relationships/image" Target="../media/image1525.emf"/><Relationship Id="rId141" Type="http://schemas.openxmlformats.org/officeDocument/2006/relationships/image" Target="../media/image1533.emf"/><Relationship Id="rId146" Type="http://schemas.openxmlformats.org/officeDocument/2006/relationships/customXml" Target="../ink/ink1558.xml"/><Relationship Id="rId167" Type="http://schemas.openxmlformats.org/officeDocument/2006/relationships/image" Target="../media/image1546.emf"/><Relationship Id="rId188" Type="http://schemas.openxmlformats.org/officeDocument/2006/relationships/customXml" Target="../ink/ink1579.xml"/><Relationship Id="rId7" Type="http://schemas.openxmlformats.org/officeDocument/2006/relationships/image" Target="../media/image1466.emf"/><Relationship Id="rId71" Type="http://schemas.openxmlformats.org/officeDocument/2006/relationships/image" Target="../media/image1498.emf"/><Relationship Id="rId92" Type="http://schemas.openxmlformats.org/officeDocument/2006/relationships/customXml" Target="../ink/ink1531.xml"/><Relationship Id="rId162" Type="http://schemas.openxmlformats.org/officeDocument/2006/relationships/customXml" Target="../ink/ink1566.xml"/><Relationship Id="rId183" Type="http://schemas.openxmlformats.org/officeDocument/2006/relationships/image" Target="../media/image1554.emf"/><Relationship Id="rId213" Type="http://schemas.openxmlformats.org/officeDocument/2006/relationships/image" Target="../media/image1569.emf"/><Relationship Id="rId2" Type="http://schemas.openxmlformats.org/officeDocument/2006/relationships/customXml" Target="../ink/ink1486.xml"/><Relationship Id="rId29" Type="http://schemas.openxmlformats.org/officeDocument/2006/relationships/image" Target="../media/image1477.emf"/><Relationship Id="rId24" Type="http://schemas.openxmlformats.org/officeDocument/2006/relationships/customXml" Target="../ink/ink1497.xml"/><Relationship Id="rId40" Type="http://schemas.openxmlformats.org/officeDocument/2006/relationships/customXml" Target="../ink/ink1505.xml"/><Relationship Id="rId45" Type="http://schemas.openxmlformats.org/officeDocument/2006/relationships/image" Target="../media/image1485.emf"/><Relationship Id="rId66" Type="http://schemas.openxmlformats.org/officeDocument/2006/relationships/customXml" Target="../ink/ink1518.xml"/><Relationship Id="rId87" Type="http://schemas.openxmlformats.org/officeDocument/2006/relationships/image" Target="../media/image1506.emf"/><Relationship Id="rId110" Type="http://schemas.openxmlformats.org/officeDocument/2006/relationships/customXml" Target="../ink/ink1540.xml"/><Relationship Id="rId115" Type="http://schemas.openxmlformats.org/officeDocument/2006/relationships/image" Target="../media/image1520.emf"/><Relationship Id="rId131" Type="http://schemas.openxmlformats.org/officeDocument/2006/relationships/image" Target="../media/image1528.emf"/><Relationship Id="rId136" Type="http://schemas.openxmlformats.org/officeDocument/2006/relationships/customXml" Target="../ink/ink1553.xml"/><Relationship Id="rId157" Type="http://schemas.openxmlformats.org/officeDocument/2006/relationships/image" Target="../media/image1541.emf"/><Relationship Id="rId178" Type="http://schemas.openxmlformats.org/officeDocument/2006/relationships/customXml" Target="../ink/ink1574.xml"/><Relationship Id="rId61" Type="http://schemas.openxmlformats.org/officeDocument/2006/relationships/image" Target="../media/image1493.emf"/><Relationship Id="rId82" Type="http://schemas.openxmlformats.org/officeDocument/2006/relationships/customXml" Target="../ink/ink1526.xml"/><Relationship Id="rId152" Type="http://schemas.openxmlformats.org/officeDocument/2006/relationships/customXml" Target="../ink/ink1561.xml"/><Relationship Id="rId173" Type="http://schemas.openxmlformats.org/officeDocument/2006/relationships/image" Target="../media/image1549.emf"/><Relationship Id="rId194" Type="http://schemas.openxmlformats.org/officeDocument/2006/relationships/customXml" Target="../ink/ink1582.xml"/><Relationship Id="rId199" Type="http://schemas.openxmlformats.org/officeDocument/2006/relationships/image" Target="../media/image1562.emf"/><Relationship Id="rId203" Type="http://schemas.openxmlformats.org/officeDocument/2006/relationships/image" Target="../media/image1564.emf"/><Relationship Id="rId208" Type="http://schemas.openxmlformats.org/officeDocument/2006/relationships/customXml" Target="../ink/ink1589.xml"/><Relationship Id="rId19" Type="http://schemas.openxmlformats.org/officeDocument/2006/relationships/image" Target="../media/image1472.emf"/><Relationship Id="rId14" Type="http://schemas.openxmlformats.org/officeDocument/2006/relationships/customXml" Target="../ink/ink1492.xml"/><Relationship Id="rId30" Type="http://schemas.openxmlformats.org/officeDocument/2006/relationships/customXml" Target="../ink/ink1500.xml"/><Relationship Id="rId35" Type="http://schemas.openxmlformats.org/officeDocument/2006/relationships/image" Target="../media/image1480.emf"/><Relationship Id="rId56" Type="http://schemas.openxmlformats.org/officeDocument/2006/relationships/customXml" Target="../ink/ink1513.xml"/><Relationship Id="rId77" Type="http://schemas.openxmlformats.org/officeDocument/2006/relationships/image" Target="../media/image1501.emf"/><Relationship Id="rId100" Type="http://schemas.openxmlformats.org/officeDocument/2006/relationships/customXml" Target="../ink/ink1535.xml"/><Relationship Id="rId105" Type="http://schemas.openxmlformats.org/officeDocument/2006/relationships/image" Target="../media/image1515.emf"/><Relationship Id="rId126" Type="http://schemas.openxmlformats.org/officeDocument/2006/relationships/customXml" Target="../ink/ink1548.xml"/><Relationship Id="rId147" Type="http://schemas.openxmlformats.org/officeDocument/2006/relationships/image" Target="../media/image1536.emf"/><Relationship Id="rId168" Type="http://schemas.openxmlformats.org/officeDocument/2006/relationships/customXml" Target="../ink/ink1569.xml"/><Relationship Id="rId8" Type="http://schemas.openxmlformats.org/officeDocument/2006/relationships/customXml" Target="../ink/ink1489.xml"/><Relationship Id="rId51" Type="http://schemas.openxmlformats.org/officeDocument/2006/relationships/image" Target="../media/image1488.emf"/><Relationship Id="rId72" Type="http://schemas.openxmlformats.org/officeDocument/2006/relationships/customXml" Target="../ink/ink1521.xml"/><Relationship Id="rId93" Type="http://schemas.openxmlformats.org/officeDocument/2006/relationships/image" Target="../media/image1509.emf"/><Relationship Id="rId98" Type="http://schemas.openxmlformats.org/officeDocument/2006/relationships/customXml" Target="../ink/ink1534.xml"/><Relationship Id="rId121" Type="http://schemas.openxmlformats.org/officeDocument/2006/relationships/image" Target="../media/image1523.emf"/><Relationship Id="rId142" Type="http://schemas.openxmlformats.org/officeDocument/2006/relationships/customXml" Target="../ink/ink1556.xml"/><Relationship Id="rId163" Type="http://schemas.openxmlformats.org/officeDocument/2006/relationships/image" Target="../media/image1544.emf"/><Relationship Id="rId184" Type="http://schemas.openxmlformats.org/officeDocument/2006/relationships/customXml" Target="../ink/ink1577.xml"/><Relationship Id="rId189" Type="http://schemas.openxmlformats.org/officeDocument/2006/relationships/image" Target="../media/image1557.emf"/><Relationship Id="rId3" Type="http://schemas.openxmlformats.org/officeDocument/2006/relationships/image" Target="../media/image1464.emf"/><Relationship Id="rId214" Type="http://schemas.openxmlformats.org/officeDocument/2006/relationships/customXml" Target="../ink/ink1592.xml"/><Relationship Id="rId25" Type="http://schemas.openxmlformats.org/officeDocument/2006/relationships/image" Target="../media/image1475.emf"/><Relationship Id="rId46" Type="http://schemas.openxmlformats.org/officeDocument/2006/relationships/customXml" Target="../ink/ink1508.xml"/><Relationship Id="rId67" Type="http://schemas.openxmlformats.org/officeDocument/2006/relationships/image" Target="../media/image1496.emf"/><Relationship Id="rId116" Type="http://schemas.openxmlformats.org/officeDocument/2006/relationships/customXml" Target="../ink/ink1543.xml"/><Relationship Id="rId137" Type="http://schemas.openxmlformats.org/officeDocument/2006/relationships/image" Target="../media/image1531.emf"/><Relationship Id="rId158" Type="http://schemas.openxmlformats.org/officeDocument/2006/relationships/customXml" Target="../ink/ink1564.xml"/><Relationship Id="rId20" Type="http://schemas.openxmlformats.org/officeDocument/2006/relationships/customXml" Target="../ink/ink1495.xml"/><Relationship Id="rId41" Type="http://schemas.openxmlformats.org/officeDocument/2006/relationships/image" Target="../media/image1483.emf"/><Relationship Id="rId62" Type="http://schemas.openxmlformats.org/officeDocument/2006/relationships/customXml" Target="../ink/ink1516.xml"/><Relationship Id="rId83" Type="http://schemas.openxmlformats.org/officeDocument/2006/relationships/image" Target="../media/image1504.emf"/><Relationship Id="rId88" Type="http://schemas.openxmlformats.org/officeDocument/2006/relationships/customXml" Target="../ink/ink1529.xml"/><Relationship Id="rId111" Type="http://schemas.openxmlformats.org/officeDocument/2006/relationships/image" Target="../media/image1518.emf"/><Relationship Id="rId132" Type="http://schemas.openxmlformats.org/officeDocument/2006/relationships/customXml" Target="../ink/ink1551.xml"/><Relationship Id="rId153" Type="http://schemas.openxmlformats.org/officeDocument/2006/relationships/image" Target="../media/image1539.emf"/><Relationship Id="rId174" Type="http://schemas.openxmlformats.org/officeDocument/2006/relationships/customXml" Target="../ink/ink1572.xml"/><Relationship Id="rId179" Type="http://schemas.openxmlformats.org/officeDocument/2006/relationships/image" Target="../media/image1552.emf"/><Relationship Id="rId195" Type="http://schemas.openxmlformats.org/officeDocument/2006/relationships/image" Target="../media/image1560.emf"/><Relationship Id="rId209" Type="http://schemas.openxmlformats.org/officeDocument/2006/relationships/image" Target="../media/image1567.emf"/><Relationship Id="rId190" Type="http://schemas.openxmlformats.org/officeDocument/2006/relationships/customXml" Target="../ink/ink1580.xml"/><Relationship Id="rId204" Type="http://schemas.openxmlformats.org/officeDocument/2006/relationships/customXml" Target="../ink/ink1587.xml"/><Relationship Id="rId15" Type="http://schemas.openxmlformats.org/officeDocument/2006/relationships/image" Target="../media/image1470.emf"/><Relationship Id="rId36" Type="http://schemas.openxmlformats.org/officeDocument/2006/relationships/customXml" Target="../ink/ink1503.xml"/><Relationship Id="rId57" Type="http://schemas.openxmlformats.org/officeDocument/2006/relationships/image" Target="../media/image1491.emf"/><Relationship Id="rId106" Type="http://schemas.openxmlformats.org/officeDocument/2006/relationships/customXml" Target="../ink/ink1538.xml"/><Relationship Id="rId127" Type="http://schemas.openxmlformats.org/officeDocument/2006/relationships/image" Target="../media/image1526.emf"/><Relationship Id="rId10" Type="http://schemas.openxmlformats.org/officeDocument/2006/relationships/customXml" Target="../ink/ink1490.xml"/><Relationship Id="rId31" Type="http://schemas.openxmlformats.org/officeDocument/2006/relationships/image" Target="../media/image1478.emf"/><Relationship Id="rId52" Type="http://schemas.openxmlformats.org/officeDocument/2006/relationships/customXml" Target="../ink/ink1511.xml"/><Relationship Id="rId73" Type="http://schemas.openxmlformats.org/officeDocument/2006/relationships/image" Target="../media/image1499.emf"/><Relationship Id="rId78" Type="http://schemas.openxmlformats.org/officeDocument/2006/relationships/customXml" Target="../ink/ink1524.xml"/><Relationship Id="rId94" Type="http://schemas.openxmlformats.org/officeDocument/2006/relationships/customXml" Target="../ink/ink1532.xml"/><Relationship Id="rId99" Type="http://schemas.openxmlformats.org/officeDocument/2006/relationships/image" Target="../media/image1512.emf"/><Relationship Id="rId101" Type="http://schemas.openxmlformats.org/officeDocument/2006/relationships/image" Target="../media/image1513.emf"/><Relationship Id="rId122" Type="http://schemas.openxmlformats.org/officeDocument/2006/relationships/customXml" Target="../ink/ink1546.xml"/><Relationship Id="rId143" Type="http://schemas.openxmlformats.org/officeDocument/2006/relationships/image" Target="../media/image1534.emf"/><Relationship Id="rId148" Type="http://schemas.openxmlformats.org/officeDocument/2006/relationships/customXml" Target="../ink/ink1559.xml"/><Relationship Id="rId164" Type="http://schemas.openxmlformats.org/officeDocument/2006/relationships/customXml" Target="../ink/ink1567.xml"/><Relationship Id="rId169" Type="http://schemas.openxmlformats.org/officeDocument/2006/relationships/image" Target="../media/image1547.emf"/><Relationship Id="rId185" Type="http://schemas.openxmlformats.org/officeDocument/2006/relationships/image" Target="../media/image1555.emf"/><Relationship Id="rId4" Type="http://schemas.openxmlformats.org/officeDocument/2006/relationships/customXml" Target="../ink/ink1487.xml"/><Relationship Id="rId9" Type="http://schemas.openxmlformats.org/officeDocument/2006/relationships/image" Target="../media/image1467.emf"/><Relationship Id="rId180" Type="http://schemas.openxmlformats.org/officeDocument/2006/relationships/customXml" Target="../ink/ink1575.xml"/><Relationship Id="rId210" Type="http://schemas.openxmlformats.org/officeDocument/2006/relationships/customXml" Target="../ink/ink1590.xml"/><Relationship Id="rId215" Type="http://schemas.openxmlformats.org/officeDocument/2006/relationships/image" Target="../media/image1570.emf"/><Relationship Id="rId26" Type="http://schemas.openxmlformats.org/officeDocument/2006/relationships/customXml" Target="../ink/ink1498.xml"/><Relationship Id="rId47" Type="http://schemas.openxmlformats.org/officeDocument/2006/relationships/image" Target="../media/image1486.emf"/><Relationship Id="rId68" Type="http://schemas.openxmlformats.org/officeDocument/2006/relationships/customXml" Target="../ink/ink1519.xml"/><Relationship Id="rId89" Type="http://schemas.openxmlformats.org/officeDocument/2006/relationships/image" Target="../media/image1507.emf"/><Relationship Id="rId112" Type="http://schemas.openxmlformats.org/officeDocument/2006/relationships/customXml" Target="../ink/ink1541.xml"/><Relationship Id="rId133" Type="http://schemas.openxmlformats.org/officeDocument/2006/relationships/image" Target="../media/image1529.emf"/><Relationship Id="rId154" Type="http://schemas.openxmlformats.org/officeDocument/2006/relationships/customXml" Target="../ink/ink1562.xml"/><Relationship Id="rId175" Type="http://schemas.openxmlformats.org/officeDocument/2006/relationships/image" Target="../media/image1550.emf"/><Relationship Id="rId196" Type="http://schemas.openxmlformats.org/officeDocument/2006/relationships/customXml" Target="../ink/ink1583.xml"/><Relationship Id="rId200" Type="http://schemas.openxmlformats.org/officeDocument/2006/relationships/customXml" Target="../ink/ink1585.xml"/><Relationship Id="rId16" Type="http://schemas.openxmlformats.org/officeDocument/2006/relationships/customXml" Target="../ink/ink1493.xml"/></Relationships>
</file>

<file path=ppt/slides/_rels/slide2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605.xml"/><Relationship Id="rId117" Type="http://schemas.openxmlformats.org/officeDocument/2006/relationships/image" Target="../media/image1628.emf"/><Relationship Id="rId21" Type="http://schemas.openxmlformats.org/officeDocument/2006/relationships/image" Target="../media/image1580.emf"/><Relationship Id="rId42" Type="http://schemas.openxmlformats.org/officeDocument/2006/relationships/customXml" Target="../ink/ink1613.xml"/><Relationship Id="rId47" Type="http://schemas.openxmlformats.org/officeDocument/2006/relationships/image" Target="../media/image1593.emf"/><Relationship Id="rId63" Type="http://schemas.openxmlformats.org/officeDocument/2006/relationships/image" Target="../media/image1601.emf"/><Relationship Id="rId68" Type="http://schemas.openxmlformats.org/officeDocument/2006/relationships/customXml" Target="../ink/ink1626.xml"/><Relationship Id="rId84" Type="http://schemas.openxmlformats.org/officeDocument/2006/relationships/customXml" Target="../ink/ink1634.xml"/><Relationship Id="rId89" Type="http://schemas.openxmlformats.org/officeDocument/2006/relationships/image" Target="../media/image1614.emf"/><Relationship Id="rId112" Type="http://schemas.openxmlformats.org/officeDocument/2006/relationships/customXml" Target="../ink/ink1648.xml"/><Relationship Id="rId16" Type="http://schemas.openxmlformats.org/officeDocument/2006/relationships/customXml" Target="../ink/ink1600.xml"/><Relationship Id="rId107" Type="http://schemas.openxmlformats.org/officeDocument/2006/relationships/image" Target="../media/image1623.emf"/><Relationship Id="rId11" Type="http://schemas.openxmlformats.org/officeDocument/2006/relationships/image" Target="../media/image1575.emf"/><Relationship Id="rId32" Type="http://schemas.openxmlformats.org/officeDocument/2006/relationships/customXml" Target="../ink/ink1608.xml"/><Relationship Id="rId37" Type="http://schemas.openxmlformats.org/officeDocument/2006/relationships/image" Target="../media/image1588.emf"/><Relationship Id="rId53" Type="http://schemas.openxmlformats.org/officeDocument/2006/relationships/image" Target="../media/image1596.emf"/><Relationship Id="rId58" Type="http://schemas.openxmlformats.org/officeDocument/2006/relationships/customXml" Target="../ink/ink1621.xml"/><Relationship Id="rId74" Type="http://schemas.openxmlformats.org/officeDocument/2006/relationships/customXml" Target="../ink/ink1629.xml"/><Relationship Id="rId79" Type="http://schemas.openxmlformats.org/officeDocument/2006/relationships/image" Target="../media/image1609.emf"/><Relationship Id="rId102" Type="http://schemas.openxmlformats.org/officeDocument/2006/relationships/customXml" Target="../ink/ink1643.xml"/><Relationship Id="rId123" Type="http://schemas.openxmlformats.org/officeDocument/2006/relationships/image" Target="../media/image1631.emf"/><Relationship Id="rId5" Type="http://schemas.openxmlformats.org/officeDocument/2006/relationships/image" Target="../media/image1572.emf"/><Relationship Id="rId61" Type="http://schemas.openxmlformats.org/officeDocument/2006/relationships/image" Target="../media/image1600.emf"/><Relationship Id="rId82" Type="http://schemas.openxmlformats.org/officeDocument/2006/relationships/customXml" Target="../ink/ink1633.xml"/><Relationship Id="rId90" Type="http://schemas.openxmlformats.org/officeDocument/2006/relationships/customXml" Target="../ink/ink1637.xml"/><Relationship Id="rId95" Type="http://schemas.openxmlformats.org/officeDocument/2006/relationships/image" Target="../media/image1617.emf"/><Relationship Id="rId19" Type="http://schemas.openxmlformats.org/officeDocument/2006/relationships/image" Target="../media/image1579.emf"/><Relationship Id="rId14" Type="http://schemas.openxmlformats.org/officeDocument/2006/relationships/customXml" Target="../ink/ink1599.xml"/><Relationship Id="rId22" Type="http://schemas.openxmlformats.org/officeDocument/2006/relationships/customXml" Target="../ink/ink1603.xml"/><Relationship Id="rId27" Type="http://schemas.openxmlformats.org/officeDocument/2006/relationships/image" Target="../media/image1583.emf"/><Relationship Id="rId30" Type="http://schemas.openxmlformats.org/officeDocument/2006/relationships/customXml" Target="../ink/ink1607.xml"/><Relationship Id="rId35" Type="http://schemas.openxmlformats.org/officeDocument/2006/relationships/image" Target="../media/image1587.emf"/><Relationship Id="rId43" Type="http://schemas.openxmlformats.org/officeDocument/2006/relationships/image" Target="../media/image1591.emf"/><Relationship Id="rId48" Type="http://schemas.openxmlformats.org/officeDocument/2006/relationships/customXml" Target="../ink/ink1616.xml"/><Relationship Id="rId56" Type="http://schemas.openxmlformats.org/officeDocument/2006/relationships/customXml" Target="../ink/ink1620.xml"/><Relationship Id="rId64" Type="http://schemas.openxmlformats.org/officeDocument/2006/relationships/customXml" Target="../ink/ink1624.xml"/><Relationship Id="rId69" Type="http://schemas.openxmlformats.org/officeDocument/2006/relationships/image" Target="../media/image1604.emf"/><Relationship Id="rId77" Type="http://schemas.openxmlformats.org/officeDocument/2006/relationships/image" Target="../media/image1608.emf"/><Relationship Id="rId100" Type="http://schemas.openxmlformats.org/officeDocument/2006/relationships/customXml" Target="../ink/ink1642.xml"/><Relationship Id="rId105" Type="http://schemas.openxmlformats.org/officeDocument/2006/relationships/image" Target="../media/image1622.emf"/><Relationship Id="rId113" Type="http://schemas.openxmlformats.org/officeDocument/2006/relationships/image" Target="../media/image1626.emf"/><Relationship Id="rId118" Type="http://schemas.openxmlformats.org/officeDocument/2006/relationships/customXml" Target="../ink/ink1651.xml"/><Relationship Id="rId8" Type="http://schemas.openxmlformats.org/officeDocument/2006/relationships/customXml" Target="../ink/ink1596.xml"/><Relationship Id="rId51" Type="http://schemas.openxmlformats.org/officeDocument/2006/relationships/image" Target="../media/image1595.emf"/><Relationship Id="rId72" Type="http://schemas.openxmlformats.org/officeDocument/2006/relationships/customXml" Target="../ink/ink1628.xml"/><Relationship Id="rId80" Type="http://schemas.openxmlformats.org/officeDocument/2006/relationships/customXml" Target="../ink/ink1632.xml"/><Relationship Id="rId85" Type="http://schemas.openxmlformats.org/officeDocument/2006/relationships/image" Target="../media/image1612.emf"/><Relationship Id="rId93" Type="http://schemas.openxmlformats.org/officeDocument/2006/relationships/image" Target="../media/image1616.emf"/><Relationship Id="rId98" Type="http://schemas.openxmlformats.org/officeDocument/2006/relationships/customXml" Target="../ink/ink1641.xml"/><Relationship Id="rId121" Type="http://schemas.openxmlformats.org/officeDocument/2006/relationships/image" Target="../media/image1630.emf"/><Relationship Id="rId3" Type="http://schemas.openxmlformats.org/officeDocument/2006/relationships/image" Target="../media/image1571.emf"/><Relationship Id="rId12" Type="http://schemas.openxmlformats.org/officeDocument/2006/relationships/customXml" Target="../ink/ink1598.xml"/><Relationship Id="rId17" Type="http://schemas.openxmlformats.org/officeDocument/2006/relationships/image" Target="../media/image1578.emf"/><Relationship Id="rId25" Type="http://schemas.openxmlformats.org/officeDocument/2006/relationships/image" Target="../media/image1582.emf"/><Relationship Id="rId33" Type="http://schemas.openxmlformats.org/officeDocument/2006/relationships/image" Target="../media/image1586.emf"/><Relationship Id="rId38" Type="http://schemas.openxmlformats.org/officeDocument/2006/relationships/customXml" Target="../ink/ink1611.xml"/><Relationship Id="rId46" Type="http://schemas.openxmlformats.org/officeDocument/2006/relationships/customXml" Target="../ink/ink1615.xml"/><Relationship Id="rId59" Type="http://schemas.openxmlformats.org/officeDocument/2006/relationships/image" Target="../media/image1599.emf"/><Relationship Id="rId67" Type="http://schemas.openxmlformats.org/officeDocument/2006/relationships/image" Target="../media/image1603.emf"/><Relationship Id="rId103" Type="http://schemas.openxmlformats.org/officeDocument/2006/relationships/image" Target="../media/image1621.emf"/><Relationship Id="rId108" Type="http://schemas.openxmlformats.org/officeDocument/2006/relationships/customXml" Target="../ink/ink1646.xml"/><Relationship Id="rId116" Type="http://schemas.openxmlformats.org/officeDocument/2006/relationships/customXml" Target="../ink/ink1650.xml"/><Relationship Id="rId124" Type="http://schemas.openxmlformats.org/officeDocument/2006/relationships/customXml" Target="../ink/ink1654.xml"/><Relationship Id="rId20" Type="http://schemas.openxmlformats.org/officeDocument/2006/relationships/customXml" Target="../ink/ink1602.xml"/><Relationship Id="rId41" Type="http://schemas.openxmlformats.org/officeDocument/2006/relationships/image" Target="../media/image1590.emf"/><Relationship Id="rId54" Type="http://schemas.openxmlformats.org/officeDocument/2006/relationships/customXml" Target="../ink/ink1619.xml"/><Relationship Id="rId62" Type="http://schemas.openxmlformats.org/officeDocument/2006/relationships/customXml" Target="../ink/ink1623.xml"/><Relationship Id="rId70" Type="http://schemas.openxmlformats.org/officeDocument/2006/relationships/customXml" Target="../ink/ink1627.xml"/><Relationship Id="rId75" Type="http://schemas.openxmlformats.org/officeDocument/2006/relationships/image" Target="../media/image1607.emf"/><Relationship Id="rId83" Type="http://schemas.openxmlformats.org/officeDocument/2006/relationships/image" Target="../media/image1611.emf"/><Relationship Id="rId88" Type="http://schemas.openxmlformats.org/officeDocument/2006/relationships/customXml" Target="../ink/ink1636.xml"/><Relationship Id="rId91" Type="http://schemas.openxmlformats.org/officeDocument/2006/relationships/image" Target="../media/image1615.emf"/><Relationship Id="rId96" Type="http://schemas.openxmlformats.org/officeDocument/2006/relationships/customXml" Target="../ink/ink1640.xml"/><Relationship Id="rId111" Type="http://schemas.openxmlformats.org/officeDocument/2006/relationships/image" Target="../media/image162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95.xml"/><Relationship Id="rId15" Type="http://schemas.openxmlformats.org/officeDocument/2006/relationships/image" Target="../media/image1577.emf"/><Relationship Id="rId23" Type="http://schemas.openxmlformats.org/officeDocument/2006/relationships/image" Target="../media/image1581.emf"/><Relationship Id="rId28" Type="http://schemas.openxmlformats.org/officeDocument/2006/relationships/customXml" Target="../ink/ink1606.xml"/><Relationship Id="rId36" Type="http://schemas.openxmlformats.org/officeDocument/2006/relationships/customXml" Target="../ink/ink1610.xml"/><Relationship Id="rId49" Type="http://schemas.openxmlformats.org/officeDocument/2006/relationships/image" Target="../media/image1594.emf"/><Relationship Id="rId57" Type="http://schemas.openxmlformats.org/officeDocument/2006/relationships/image" Target="../media/image1598.emf"/><Relationship Id="rId106" Type="http://schemas.openxmlformats.org/officeDocument/2006/relationships/customXml" Target="../ink/ink1645.xml"/><Relationship Id="rId114" Type="http://schemas.openxmlformats.org/officeDocument/2006/relationships/customXml" Target="../ink/ink1649.xml"/><Relationship Id="rId119" Type="http://schemas.openxmlformats.org/officeDocument/2006/relationships/image" Target="../media/image1629.emf"/><Relationship Id="rId10" Type="http://schemas.openxmlformats.org/officeDocument/2006/relationships/customXml" Target="../ink/ink1597.xml"/><Relationship Id="rId31" Type="http://schemas.openxmlformats.org/officeDocument/2006/relationships/image" Target="../media/image1585.emf"/><Relationship Id="rId44" Type="http://schemas.openxmlformats.org/officeDocument/2006/relationships/customXml" Target="../ink/ink1614.xml"/><Relationship Id="rId52" Type="http://schemas.openxmlformats.org/officeDocument/2006/relationships/customXml" Target="../ink/ink1618.xml"/><Relationship Id="rId60" Type="http://schemas.openxmlformats.org/officeDocument/2006/relationships/customXml" Target="../ink/ink1622.xml"/><Relationship Id="rId65" Type="http://schemas.openxmlformats.org/officeDocument/2006/relationships/image" Target="../media/image1602.emf"/><Relationship Id="rId73" Type="http://schemas.openxmlformats.org/officeDocument/2006/relationships/image" Target="../media/image1606.emf"/><Relationship Id="rId78" Type="http://schemas.openxmlformats.org/officeDocument/2006/relationships/customXml" Target="../ink/ink1631.xml"/><Relationship Id="rId81" Type="http://schemas.openxmlformats.org/officeDocument/2006/relationships/image" Target="../media/image1610.emf"/><Relationship Id="rId86" Type="http://schemas.openxmlformats.org/officeDocument/2006/relationships/customXml" Target="../ink/ink1635.xml"/><Relationship Id="rId94" Type="http://schemas.openxmlformats.org/officeDocument/2006/relationships/customXml" Target="../ink/ink1639.xml"/><Relationship Id="rId99" Type="http://schemas.openxmlformats.org/officeDocument/2006/relationships/image" Target="../media/image1619.emf"/><Relationship Id="rId101" Type="http://schemas.openxmlformats.org/officeDocument/2006/relationships/image" Target="../media/image1620.emf"/><Relationship Id="rId122" Type="http://schemas.openxmlformats.org/officeDocument/2006/relationships/customXml" Target="../ink/ink1653.xml"/><Relationship Id="rId4" Type="http://schemas.openxmlformats.org/officeDocument/2006/relationships/customXml" Target="../ink/ink1594.xml"/><Relationship Id="rId9" Type="http://schemas.openxmlformats.org/officeDocument/2006/relationships/image" Target="../media/image1574.emf"/><Relationship Id="rId13" Type="http://schemas.openxmlformats.org/officeDocument/2006/relationships/image" Target="../media/image1576.emf"/><Relationship Id="rId18" Type="http://schemas.openxmlformats.org/officeDocument/2006/relationships/customXml" Target="../ink/ink1601.xml"/><Relationship Id="rId39" Type="http://schemas.openxmlformats.org/officeDocument/2006/relationships/image" Target="../media/image1589.emf"/><Relationship Id="rId109" Type="http://schemas.openxmlformats.org/officeDocument/2006/relationships/image" Target="../media/image1624.emf"/><Relationship Id="rId34" Type="http://schemas.openxmlformats.org/officeDocument/2006/relationships/customXml" Target="../ink/ink1609.xml"/><Relationship Id="rId50" Type="http://schemas.openxmlformats.org/officeDocument/2006/relationships/customXml" Target="../ink/ink1617.xml"/><Relationship Id="rId55" Type="http://schemas.openxmlformats.org/officeDocument/2006/relationships/image" Target="../media/image1597.emf"/><Relationship Id="rId76" Type="http://schemas.openxmlformats.org/officeDocument/2006/relationships/customXml" Target="../ink/ink1630.xml"/><Relationship Id="rId97" Type="http://schemas.openxmlformats.org/officeDocument/2006/relationships/image" Target="../media/image1618.emf"/><Relationship Id="rId104" Type="http://schemas.openxmlformats.org/officeDocument/2006/relationships/customXml" Target="../ink/ink1644.xml"/><Relationship Id="rId120" Type="http://schemas.openxmlformats.org/officeDocument/2006/relationships/customXml" Target="../ink/ink1652.xml"/><Relationship Id="rId125" Type="http://schemas.openxmlformats.org/officeDocument/2006/relationships/image" Target="../media/image1632.emf"/><Relationship Id="rId7" Type="http://schemas.openxmlformats.org/officeDocument/2006/relationships/image" Target="../media/image1573.emf"/><Relationship Id="rId71" Type="http://schemas.openxmlformats.org/officeDocument/2006/relationships/image" Target="../media/image1605.emf"/><Relationship Id="rId92" Type="http://schemas.openxmlformats.org/officeDocument/2006/relationships/customXml" Target="../ink/ink1638.xml"/><Relationship Id="rId2" Type="http://schemas.openxmlformats.org/officeDocument/2006/relationships/customXml" Target="../ink/ink1593.xml"/><Relationship Id="rId29" Type="http://schemas.openxmlformats.org/officeDocument/2006/relationships/image" Target="../media/image1584.emf"/><Relationship Id="rId24" Type="http://schemas.openxmlformats.org/officeDocument/2006/relationships/customXml" Target="../ink/ink1604.xml"/><Relationship Id="rId40" Type="http://schemas.openxmlformats.org/officeDocument/2006/relationships/customXml" Target="../ink/ink1612.xml"/><Relationship Id="rId45" Type="http://schemas.openxmlformats.org/officeDocument/2006/relationships/image" Target="../media/image1592.emf"/><Relationship Id="rId66" Type="http://schemas.openxmlformats.org/officeDocument/2006/relationships/customXml" Target="../ink/ink1625.xml"/><Relationship Id="rId87" Type="http://schemas.openxmlformats.org/officeDocument/2006/relationships/image" Target="../media/image1613.emf"/><Relationship Id="rId110" Type="http://schemas.openxmlformats.org/officeDocument/2006/relationships/customXml" Target="../ink/ink1647.xml"/><Relationship Id="rId115" Type="http://schemas.openxmlformats.org/officeDocument/2006/relationships/image" Target="../media/image1627.emf"/></Relationships>
</file>

<file path=ppt/slides/_rels/slide2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667.xml"/><Relationship Id="rId117" Type="http://schemas.openxmlformats.org/officeDocument/2006/relationships/image" Target="../media/image1690.emf"/><Relationship Id="rId21" Type="http://schemas.openxmlformats.org/officeDocument/2006/relationships/image" Target="../media/image1642.emf"/><Relationship Id="rId42" Type="http://schemas.openxmlformats.org/officeDocument/2006/relationships/customXml" Target="../ink/ink1675.xml"/><Relationship Id="rId47" Type="http://schemas.openxmlformats.org/officeDocument/2006/relationships/image" Target="../media/image1655.emf"/><Relationship Id="rId63" Type="http://schemas.openxmlformats.org/officeDocument/2006/relationships/image" Target="../media/image1663.emf"/><Relationship Id="rId68" Type="http://schemas.openxmlformats.org/officeDocument/2006/relationships/customXml" Target="../ink/ink1688.xml"/><Relationship Id="rId84" Type="http://schemas.openxmlformats.org/officeDocument/2006/relationships/customXml" Target="../ink/ink1696.xml"/><Relationship Id="rId89" Type="http://schemas.openxmlformats.org/officeDocument/2006/relationships/image" Target="../media/image1676.emf"/><Relationship Id="rId112" Type="http://schemas.openxmlformats.org/officeDocument/2006/relationships/customXml" Target="../ink/ink1710.xml"/><Relationship Id="rId133" Type="http://schemas.openxmlformats.org/officeDocument/2006/relationships/image" Target="../media/image1698.emf"/><Relationship Id="rId16" Type="http://schemas.openxmlformats.org/officeDocument/2006/relationships/customXml" Target="../ink/ink1662.xml"/><Relationship Id="rId107" Type="http://schemas.openxmlformats.org/officeDocument/2006/relationships/image" Target="../media/image1685.emf"/><Relationship Id="rId11" Type="http://schemas.openxmlformats.org/officeDocument/2006/relationships/image" Target="../media/image1637.emf"/><Relationship Id="rId32" Type="http://schemas.openxmlformats.org/officeDocument/2006/relationships/customXml" Target="../ink/ink1670.xml"/><Relationship Id="rId37" Type="http://schemas.openxmlformats.org/officeDocument/2006/relationships/image" Target="../media/image1650.emf"/><Relationship Id="rId53" Type="http://schemas.openxmlformats.org/officeDocument/2006/relationships/image" Target="../media/image1658.emf"/><Relationship Id="rId58" Type="http://schemas.openxmlformats.org/officeDocument/2006/relationships/customXml" Target="../ink/ink1683.xml"/><Relationship Id="rId74" Type="http://schemas.openxmlformats.org/officeDocument/2006/relationships/customXml" Target="../ink/ink1691.xml"/><Relationship Id="rId79" Type="http://schemas.openxmlformats.org/officeDocument/2006/relationships/image" Target="../media/image1671.emf"/><Relationship Id="rId102" Type="http://schemas.openxmlformats.org/officeDocument/2006/relationships/customXml" Target="../ink/ink1705.xml"/><Relationship Id="rId123" Type="http://schemas.openxmlformats.org/officeDocument/2006/relationships/image" Target="../media/image1693.emf"/><Relationship Id="rId128" Type="http://schemas.openxmlformats.org/officeDocument/2006/relationships/customXml" Target="../ink/ink1718.xml"/><Relationship Id="rId5" Type="http://schemas.openxmlformats.org/officeDocument/2006/relationships/image" Target="../media/image1634.emf"/><Relationship Id="rId90" Type="http://schemas.openxmlformats.org/officeDocument/2006/relationships/customXml" Target="../ink/ink1699.xml"/><Relationship Id="rId95" Type="http://schemas.openxmlformats.org/officeDocument/2006/relationships/image" Target="../media/image1679.emf"/><Relationship Id="rId14" Type="http://schemas.openxmlformats.org/officeDocument/2006/relationships/customXml" Target="../ink/ink1661.xml"/><Relationship Id="rId22" Type="http://schemas.openxmlformats.org/officeDocument/2006/relationships/customXml" Target="../ink/ink1665.xml"/><Relationship Id="rId27" Type="http://schemas.openxmlformats.org/officeDocument/2006/relationships/image" Target="../media/image1645.emf"/><Relationship Id="rId30" Type="http://schemas.openxmlformats.org/officeDocument/2006/relationships/customXml" Target="../ink/ink1669.xml"/><Relationship Id="rId35" Type="http://schemas.openxmlformats.org/officeDocument/2006/relationships/image" Target="../media/image1649.emf"/><Relationship Id="rId43" Type="http://schemas.openxmlformats.org/officeDocument/2006/relationships/image" Target="../media/image1653.emf"/><Relationship Id="rId48" Type="http://schemas.openxmlformats.org/officeDocument/2006/relationships/customXml" Target="../ink/ink1678.xml"/><Relationship Id="rId56" Type="http://schemas.openxmlformats.org/officeDocument/2006/relationships/customXml" Target="../ink/ink1682.xml"/><Relationship Id="rId64" Type="http://schemas.openxmlformats.org/officeDocument/2006/relationships/customXml" Target="../ink/ink1686.xml"/><Relationship Id="rId69" Type="http://schemas.openxmlformats.org/officeDocument/2006/relationships/image" Target="../media/image1666.emf"/><Relationship Id="rId77" Type="http://schemas.openxmlformats.org/officeDocument/2006/relationships/image" Target="../media/image1670.emf"/><Relationship Id="rId100" Type="http://schemas.openxmlformats.org/officeDocument/2006/relationships/customXml" Target="../ink/ink1704.xml"/><Relationship Id="rId105" Type="http://schemas.openxmlformats.org/officeDocument/2006/relationships/image" Target="../media/image1684.emf"/><Relationship Id="rId113" Type="http://schemas.openxmlformats.org/officeDocument/2006/relationships/image" Target="../media/image1688.emf"/><Relationship Id="rId118" Type="http://schemas.openxmlformats.org/officeDocument/2006/relationships/customXml" Target="../ink/ink1713.xml"/><Relationship Id="rId126" Type="http://schemas.openxmlformats.org/officeDocument/2006/relationships/customXml" Target="../ink/ink1717.xml"/><Relationship Id="rId134" Type="http://schemas.openxmlformats.org/officeDocument/2006/relationships/customXml" Target="../ink/ink1721.xml"/><Relationship Id="rId8" Type="http://schemas.openxmlformats.org/officeDocument/2006/relationships/customXml" Target="../ink/ink1658.xml"/><Relationship Id="rId51" Type="http://schemas.openxmlformats.org/officeDocument/2006/relationships/image" Target="../media/image1657.emf"/><Relationship Id="rId72" Type="http://schemas.openxmlformats.org/officeDocument/2006/relationships/customXml" Target="../ink/ink1690.xml"/><Relationship Id="rId80" Type="http://schemas.openxmlformats.org/officeDocument/2006/relationships/customXml" Target="../ink/ink1694.xml"/><Relationship Id="rId85" Type="http://schemas.openxmlformats.org/officeDocument/2006/relationships/image" Target="../media/image1674.emf"/><Relationship Id="rId93" Type="http://schemas.openxmlformats.org/officeDocument/2006/relationships/image" Target="../media/image1678.emf"/><Relationship Id="rId98" Type="http://schemas.openxmlformats.org/officeDocument/2006/relationships/customXml" Target="../ink/ink1703.xml"/><Relationship Id="rId121" Type="http://schemas.openxmlformats.org/officeDocument/2006/relationships/image" Target="../media/image1692.emf"/><Relationship Id="rId3" Type="http://schemas.openxmlformats.org/officeDocument/2006/relationships/image" Target="../media/image1633.emf"/><Relationship Id="rId12" Type="http://schemas.openxmlformats.org/officeDocument/2006/relationships/customXml" Target="../ink/ink1660.xml"/><Relationship Id="rId17" Type="http://schemas.openxmlformats.org/officeDocument/2006/relationships/image" Target="../media/image1640.emf"/><Relationship Id="rId25" Type="http://schemas.openxmlformats.org/officeDocument/2006/relationships/image" Target="../media/image1644.emf"/><Relationship Id="rId33" Type="http://schemas.openxmlformats.org/officeDocument/2006/relationships/image" Target="../media/image1648.emf"/><Relationship Id="rId38" Type="http://schemas.openxmlformats.org/officeDocument/2006/relationships/customXml" Target="../ink/ink1673.xml"/><Relationship Id="rId46" Type="http://schemas.openxmlformats.org/officeDocument/2006/relationships/customXml" Target="../ink/ink1677.xml"/><Relationship Id="rId59" Type="http://schemas.openxmlformats.org/officeDocument/2006/relationships/image" Target="../media/image1661.emf"/><Relationship Id="rId67" Type="http://schemas.openxmlformats.org/officeDocument/2006/relationships/image" Target="../media/image1665.emf"/><Relationship Id="rId103" Type="http://schemas.openxmlformats.org/officeDocument/2006/relationships/image" Target="../media/image1683.emf"/><Relationship Id="rId108" Type="http://schemas.openxmlformats.org/officeDocument/2006/relationships/customXml" Target="../ink/ink1708.xml"/><Relationship Id="rId116" Type="http://schemas.openxmlformats.org/officeDocument/2006/relationships/customXml" Target="../ink/ink1712.xml"/><Relationship Id="rId124" Type="http://schemas.openxmlformats.org/officeDocument/2006/relationships/customXml" Target="../ink/ink1716.xml"/><Relationship Id="rId129" Type="http://schemas.openxmlformats.org/officeDocument/2006/relationships/image" Target="../media/image1696.emf"/><Relationship Id="rId137" Type="http://schemas.openxmlformats.org/officeDocument/2006/relationships/image" Target="../media/image1700.emf"/><Relationship Id="rId20" Type="http://schemas.openxmlformats.org/officeDocument/2006/relationships/customXml" Target="../ink/ink1664.xml"/><Relationship Id="rId41" Type="http://schemas.openxmlformats.org/officeDocument/2006/relationships/image" Target="../media/image1652.emf"/><Relationship Id="rId54" Type="http://schemas.openxmlformats.org/officeDocument/2006/relationships/customXml" Target="../ink/ink1681.xml"/><Relationship Id="rId62" Type="http://schemas.openxmlformats.org/officeDocument/2006/relationships/customXml" Target="../ink/ink1685.xml"/><Relationship Id="rId70" Type="http://schemas.openxmlformats.org/officeDocument/2006/relationships/customXml" Target="../ink/ink1689.xml"/><Relationship Id="rId75" Type="http://schemas.openxmlformats.org/officeDocument/2006/relationships/image" Target="../media/image1669.emf"/><Relationship Id="rId83" Type="http://schemas.openxmlformats.org/officeDocument/2006/relationships/image" Target="../media/image1673.emf"/><Relationship Id="rId88" Type="http://schemas.openxmlformats.org/officeDocument/2006/relationships/customXml" Target="../ink/ink1698.xml"/><Relationship Id="rId91" Type="http://schemas.openxmlformats.org/officeDocument/2006/relationships/image" Target="../media/image1677.emf"/><Relationship Id="rId96" Type="http://schemas.openxmlformats.org/officeDocument/2006/relationships/customXml" Target="../ink/ink1702.xml"/><Relationship Id="rId111" Type="http://schemas.openxmlformats.org/officeDocument/2006/relationships/image" Target="../media/image1687.emf"/><Relationship Id="rId132" Type="http://schemas.openxmlformats.org/officeDocument/2006/relationships/customXml" Target="../ink/ink172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57.xml"/><Relationship Id="rId15" Type="http://schemas.openxmlformats.org/officeDocument/2006/relationships/image" Target="../media/image1639.emf"/><Relationship Id="rId23" Type="http://schemas.openxmlformats.org/officeDocument/2006/relationships/image" Target="../media/image1643.emf"/><Relationship Id="rId28" Type="http://schemas.openxmlformats.org/officeDocument/2006/relationships/customXml" Target="../ink/ink1668.xml"/><Relationship Id="rId36" Type="http://schemas.openxmlformats.org/officeDocument/2006/relationships/customXml" Target="../ink/ink1672.xml"/><Relationship Id="rId49" Type="http://schemas.openxmlformats.org/officeDocument/2006/relationships/image" Target="../media/image1656.emf"/><Relationship Id="rId57" Type="http://schemas.openxmlformats.org/officeDocument/2006/relationships/image" Target="../media/image1660.emf"/><Relationship Id="rId106" Type="http://schemas.openxmlformats.org/officeDocument/2006/relationships/customXml" Target="../ink/ink1707.xml"/><Relationship Id="rId114" Type="http://schemas.openxmlformats.org/officeDocument/2006/relationships/customXml" Target="../ink/ink1711.xml"/><Relationship Id="rId119" Type="http://schemas.openxmlformats.org/officeDocument/2006/relationships/image" Target="../media/image1691.emf"/><Relationship Id="rId127" Type="http://schemas.openxmlformats.org/officeDocument/2006/relationships/image" Target="../media/image1695.emf"/><Relationship Id="rId10" Type="http://schemas.openxmlformats.org/officeDocument/2006/relationships/customXml" Target="../ink/ink1659.xml"/><Relationship Id="rId31" Type="http://schemas.openxmlformats.org/officeDocument/2006/relationships/image" Target="../media/image1647.emf"/><Relationship Id="rId44" Type="http://schemas.openxmlformats.org/officeDocument/2006/relationships/customXml" Target="../ink/ink1676.xml"/><Relationship Id="rId52" Type="http://schemas.openxmlformats.org/officeDocument/2006/relationships/customXml" Target="../ink/ink1680.xml"/><Relationship Id="rId60" Type="http://schemas.openxmlformats.org/officeDocument/2006/relationships/customXml" Target="../ink/ink1684.xml"/><Relationship Id="rId65" Type="http://schemas.openxmlformats.org/officeDocument/2006/relationships/image" Target="../media/image1664.emf"/><Relationship Id="rId73" Type="http://schemas.openxmlformats.org/officeDocument/2006/relationships/image" Target="../media/image1668.emf"/><Relationship Id="rId78" Type="http://schemas.openxmlformats.org/officeDocument/2006/relationships/customXml" Target="../ink/ink1693.xml"/><Relationship Id="rId81" Type="http://schemas.openxmlformats.org/officeDocument/2006/relationships/image" Target="../media/image1672.emf"/><Relationship Id="rId86" Type="http://schemas.openxmlformats.org/officeDocument/2006/relationships/customXml" Target="../ink/ink1697.xml"/><Relationship Id="rId94" Type="http://schemas.openxmlformats.org/officeDocument/2006/relationships/customXml" Target="../ink/ink1701.xml"/><Relationship Id="rId99" Type="http://schemas.openxmlformats.org/officeDocument/2006/relationships/image" Target="../media/image1681.emf"/><Relationship Id="rId101" Type="http://schemas.openxmlformats.org/officeDocument/2006/relationships/image" Target="../media/image1682.emf"/><Relationship Id="rId122" Type="http://schemas.openxmlformats.org/officeDocument/2006/relationships/customXml" Target="../ink/ink1715.xml"/><Relationship Id="rId130" Type="http://schemas.openxmlformats.org/officeDocument/2006/relationships/customXml" Target="../ink/ink1719.xml"/><Relationship Id="rId135" Type="http://schemas.openxmlformats.org/officeDocument/2006/relationships/image" Target="../media/image1699.emf"/><Relationship Id="rId4" Type="http://schemas.openxmlformats.org/officeDocument/2006/relationships/customXml" Target="../ink/ink1656.xml"/><Relationship Id="rId9" Type="http://schemas.openxmlformats.org/officeDocument/2006/relationships/image" Target="../media/image1636.emf"/><Relationship Id="rId13" Type="http://schemas.openxmlformats.org/officeDocument/2006/relationships/image" Target="../media/image1638.emf"/><Relationship Id="rId18" Type="http://schemas.openxmlformats.org/officeDocument/2006/relationships/customXml" Target="../ink/ink1663.xml"/><Relationship Id="rId39" Type="http://schemas.openxmlformats.org/officeDocument/2006/relationships/image" Target="../media/image1651.emf"/><Relationship Id="rId109" Type="http://schemas.openxmlformats.org/officeDocument/2006/relationships/image" Target="../media/image1686.emf"/><Relationship Id="rId34" Type="http://schemas.openxmlformats.org/officeDocument/2006/relationships/customXml" Target="../ink/ink1671.xml"/><Relationship Id="rId50" Type="http://schemas.openxmlformats.org/officeDocument/2006/relationships/customXml" Target="../ink/ink1679.xml"/><Relationship Id="rId55" Type="http://schemas.openxmlformats.org/officeDocument/2006/relationships/image" Target="../media/image1659.emf"/><Relationship Id="rId76" Type="http://schemas.openxmlformats.org/officeDocument/2006/relationships/customXml" Target="../ink/ink1692.xml"/><Relationship Id="rId97" Type="http://schemas.openxmlformats.org/officeDocument/2006/relationships/image" Target="../media/image1680.emf"/><Relationship Id="rId104" Type="http://schemas.openxmlformats.org/officeDocument/2006/relationships/customXml" Target="../ink/ink1706.xml"/><Relationship Id="rId120" Type="http://schemas.openxmlformats.org/officeDocument/2006/relationships/customXml" Target="../ink/ink1714.xml"/><Relationship Id="rId125" Type="http://schemas.openxmlformats.org/officeDocument/2006/relationships/image" Target="../media/image1694.emf"/><Relationship Id="rId7" Type="http://schemas.openxmlformats.org/officeDocument/2006/relationships/image" Target="../media/image1635.emf"/><Relationship Id="rId71" Type="http://schemas.openxmlformats.org/officeDocument/2006/relationships/image" Target="../media/image1667.emf"/><Relationship Id="rId92" Type="http://schemas.openxmlformats.org/officeDocument/2006/relationships/customXml" Target="../ink/ink1700.xml"/><Relationship Id="rId2" Type="http://schemas.openxmlformats.org/officeDocument/2006/relationships/customXml" Target="../ink/ink1655.xml"/><Relationship Id="rId29" Type="http://schemas.openxmlformats.org/officeDocument/2006/relationships/image" Target="../media/image1646.emf"/><Relationship Id="rId24" Type="http://schemas.openxmlformats.org/officeDocument/2006/relationships/customXml" Target="../ink/ink1666.xml"/><Relationship Id="rId40" Type="http://schemas.openxmlformats.org/officeDocument/2006/relationships/customXml" Target="../ink/ink1674.xml"/><Relationship Id="rId45" Type="http://schemas.openxmlformats.org/officeDocument/2006/relationships/image" Target="../media/image1654.emf"/><Relationship Id="rId66" Type="http://schemas.openxmlformats.org/officeDocument/2006/relationships/customXml" Target="../ink/ink1687.xml"/><Relationship Id="rId87" Type="http://schemas.openxmlformats.org/officeDocument/2006/relationships/image" Target="../media/image1675.emf"/><Relationship Id="rId110" Type="http://schemas.openxmlformats.org/officeDocument/2006/relationships/customXml" Target="../ink/ink1709.xml"/><Relationship Id="rId115" Type="http://schemas.openxmlformats.org/officeDocument/2006/relationships/image" Target="../media/image1689.emf"/><Relationship Id="rId131" Type="http://schemas.openxmlformats.org/officeDocument/2006/relationships/image" Target="../media/image1697.emf"/><Relationship Id="rId136" Type="http://schemas.openxmlformats.org/officeDocument/2006/relationships/customXml" Target="../ink/ink1722.xml"/><Relationship Id="rId61" Type="http://schemas.openxmlformats.org/officeDocument/2006/relationships/image" Target="../media/image1662.emf"/><Relationship Id="rId82" Type="http://schemas.openxmlformats.org/officeDocument/2006/relationships/customXml" Target="../ink/ink1695.xml"/><Relationship Id="rId19" Type="http://schemas.openxmlformats.org/officeDocument/2006/relationships/image" Target="../media/image1641.emf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7.xml"/><Relationship Id="rId117" Type="http://schemas.openxmlformats.org/officeDocument/2006/relationships/image" Target="../media/image82.emf"/><Relationship Id="rId21" Type="http://schemas.openxmlformats.org/officeDocument/2006/relationships/image" Target="../media/image34.emf"/><Relationship Id="rId42" Type="http://schemas.openxmlformats.org/officeDocument/2006/relationships/customXml" Target="../ink/ink45.xml"/><Relationship Id="rId47" Type="http://schemas.openxmlformats.org/officeDocument/2006/relationships/image" Target="../media/image47.emf"/><Relationship Id="rId63" Type="http://schemas.openxmlformats.org/officeDocument/2006/relationships/image" Target="../media/image55.emf"/><Relationship Id="rId68" Type="http://schemas.openxmlformats.org/officeDocument/2006/relationships/customXml" Target="../ink/ink58.xml"/><Relationship Id="rId84" Type="http://schemas.openxmlformats.org/officeDocument/2006/relationships/customXml" Target="../ink/ink66.xml"/><Relationship Id="rId89" Type="http://schemas.openxmlformats.org/officeDocument/2006/relationships/image" Target="../media/image68.emf"/><Relationship Id="rId112" Type="http://schemas.openxmlformats.org/officeDocument/2006/relationships/customXml" Target="../ink/ink80.xml"/><Relationship Id="rId16" Type="http://schemas.openxmlformats.org/officeDocument/2006/relationships/customXml" Target="../ink/ink32.xml"/><Relationship Id="rId107" Type="http://schemas.openxmlformats.org/officeDocument/2006/relationships/image" Target="../media/image77.emf"/><Relationship Id="rId11" Type="http://schemas.openxmlformats.org/officeDocument/2006/relationships/image" Target="../media/image29.emf"/><Relationship Id="rId32" Type="http://schemas.openxmlformats.org/officeDocument/2006/relationships/customXml" Target="../ink/ink40.xml"/><Relationship Id="rId37" Type="http://schemas.openxmlformats.org/officeDocument/2006/relationships/image" Target="../media/image42.emf"/><Relationship Id="rId53" Type="http://schemas.openxmlformats.org/officeDocument/2006/relationships/image" Target="../media/image50.emf"/><Relationship Id="rId58" Type="http://schemas.openxmlformats.org/officeDocument/2006/relationships/customXml" Target="../ink/ink53.xml"/><Relationship Id="rId74" Type="http://schemas.openxmlformats.org/officeDocument/2006/relationships/customXml" Target="../ink/ink61.xml"/><Relationship Id="rId79" Type="http://schemas.openxmlformats.org/officeDocument/2006/relationships/image" Target="../media/image63.emf"/><Relationship Id="rId102" Type="http://schemas.openxmlformats.org/officeDocument/2006/relationships/customXml" Target="../ink/ink75.xml"/><Relationship Id="rId5" Type="http://schemas.openxmlformats.org/officeDocument/2006/relationships/image" Target="../media/image26.emf"/><Relationship Id="rId61" Type="http://schemas.openxmlformats.org/officeDocument/2006/relationships/image" Target="../media/image54.emf"/><Relationship Id="rId82" Type="http://schemas.openxmlformats.org/officeDocument/2006/relationships/customXml" Target="../ink/ink65.xml"/><Relationship Id="rId90" Type="http://schemas.openxmlformats.org/officeDocument/2006/relationships/customXml" Target="../ink/ink69.xml"/><Relationship Id="rId95" Type="http://schemas.openxmlformats.org/officeDocument/2006/relationships/image" Target="../media/image71.emf"/><Relationship Id="rId19" Type="http://schemas.openxmlformats.org/officeDocument/2006/relationships/image" Target="../media/image33.emf"/><Relationship Id="rId14" Type="http://schemas.openxmlformats.org/officeDocument/2006/relationships/customXml" Target="../ink/ink31.xml"/><Relationship Id="rId22" Type="http://schemas.openxmlformats.org/officeDocument/2006/relationships/customXml" Target="../ink/ink35.xml"/><Relationship Id="rId27" Type="http://schemas.openxmlformats.org/officeDocument/2006/relationships/image" Target="../media/image37.emf"/><Relationship Id="rId30" Type="http://schemas.openxmlformats.org/officeDocument/2006/relationships/customXml" Target="../ink/ink39.xml"/><Relationship Id="rId35" Type="http://schemas.openxmlformats.org/officeDocument/2006/relationships/image" Target="../media/image41.emf"/><Relationship Id="rId43" Type="http://schemas.openxmlformats.org/officeDocument/2006/relationships/image" Target="../media/image45.emf"/><Relationship Id="rId48" Type="http://schemas.openxmlformats.org/officeDocument/2006/relationships/customXml" Target="../ink/ink48.xml"/><Relationship Id="rId56" Type="http://schemas.openxmlformats.org/officeDocument/2006/relationships/customXml" Target="../ink/ink52.xml"/><Relationship Id="rId64" Type="http://schemas.openxmlformats.org/officeDocument/2006/relationships/customXml" Target="../ink/ink56.xml"/><Relationship Id="rId69" Type="http://schemas.openxmlformats.org/officeDocument/2006/relationships/image" Target="../media/image58.emf"/><Relationship Id="rId77" Type="http://schemas.openxmlformats.org/officeDocument/2006/relationships/image" Target="../media/image62.emf"/><Relationship Id="rId100" Type="http://schemas.openxmlformats.org/officeDocument/2006/relationships/customXml" Target="../ink/ink74.xml"/><Relationship Id="rId105" Type="http://schemas.openxmlformats.org/officeDocument/2006/relationships/image" Target="../media/image76.emf"/><Relationship Id="rId113" Type="http://schemas.openxmlformats.org/officeDocument/2006/relationships/image" Target="../media/image80.emf"/><Relationship Id="rId118" Type="http://schemas.openxmlformats.org/officeDocument/2006/relationships/customXml" Target="../ink/ink83.xml"/><Relationship Id="rId8" Type="http://schemas.openxmlformats.org/officeDocument/2006/relationships/customXml" Target="../ink/ink28.xml"/><Relationship Id="rId51" Type="http://schemas.openxmlformats.org/officeDocument/2006/relationships/image" Target="../media/image49.emf"/><Relationship Id="rId72" Type="http://schemas.openxmlformats.org/officeDocument/2006/relationships/customXml" Target="../ink/ink60.xml"/><Relationship Id="rId80" Type="http://schemas.openxmlformats.org/officeDocument/2006/relationships/customXml" Target="../ink/ink64.xml"/><Relationship Id="rId85" Type="http://schemas.openxmlformats.org/officeDocument/2006/relationships/image" Target="../media/image66.emf"/><Relationship Id="rId93" Type="http://schemas.openxmlformats.org/officeDocument/2006/relationships/image" Target="../media/image70.emf"/><Relationship Id="rId98" Type="http://schemas.openxmlformats.org/officeDocument/2006/relationships/customXml" Target="../ink/ink73.xml"/><Relationship Id="rId121" Type="http://schemas.openxmlformats.org/officeDocument/2006/relationships/image" Target="../media/image84.emf"/><Relationship Id="rId3" Type="http://schemas.openxmlformats.org/officeDocument/2006/relationships/image" Target="../media/image25.emf"/><Relationship Id="rId12" Type="http://schemas.openxmlformats.org/officeDocument/2006/relationships/customXml" Target="../ink/ink30.xml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33" Type="http://schemas.openxmlformats.org/officeDocument/2006/relationships/image" Target="../media/image40.emf"/><Relationship Id="rId38" Type="http://schemas.openxmlformats.org/officeDocument/2006/relationships/customXml" Target="../ink/ink43.xml"/><Relationship Id="rId46" Type="http://schemas.openxmlformats.org/officeDocument/2006/relationships/customXml" Target="../ink/ink47.xml"/><Relationship Id="rId59" Type="http://schemas.openxmlformats.org/officeDocument/2006/relationships/image" Target="../media/image53.emf"/><Relationship Id="rId67" Type="http://schemas.openxmlformats.org/officeDocument/2006/relationships/image" Target="../media/image57.emf"/><Relationship Id="rId103" Type="http://schemas.openxmlformats.org/officeDocument/2006/relationships/image" Target="../media/image75.emf"/><Relationship Id="rId108" Type="http://schemas.openxmlformats.org/officeDocument/2006/relationships/customXml" Target="../ink/ink78.xml"/><Relationship Id="rId116" Type="http://schemas.openxmlformats.org/officeDocument/2006/relationships/customXml" Target="../ink/ink82.xml"/><Relationship Id="rId20" Type="http://schemas.openxmlformats.org/officeDocument/2006/relationships/customXml" Target="../ink/ink34.xml"/><Relationship Id="rId41" Type="http://schemas.openxmlformats.org/officeDocument/2006/relationships/image" Target="../media/image44.emf"/><Relationship Id="rId54" Type="http://schemas.openxmlformats.org/officeDocument/2006/relationships/customXml" Target="../ink/ink51.xml"/><Relationship Id="rId62" Type="http://schemas.openxmlformats.org/officeDocument/2006/relationships/customXml" Target="../ink/ink55.xml"/><Relationship Id="rId70" Type="http://schemas.openxmlformats.org/officeDocument/2006/relationships/customXml" Target="../ink/ink59.xml"/><Relationship Id="rId75" Type="http://schemas.openxmlformats.org/officeDocument/2006/relationships/image" Target="../media/image61.emf"/><Relationship Id="rId83" Type="http://schemas.openxmlformats.org/officeDocument/2006/relationships/image" Target="../media/image65.emf"/><Relationship Id="rId88" Type="http://schemas.openxmlformats.org/officeDocument/2006/relationships/customXml" Target="../ink/ink68.xml"/><Relationship Id="rId91" Type="http://schemas.openxmlformats.org/officeDocument/2006/relationships/image" Target="../media/image69.emf"/><Relationship Id="rId96" Type="http://schemas.openxmlformats.org/officeDocument/2006/relationships/customXml" Target="../ink/ink72.xml"/><Relationship Id="rId111" Type="http://schemas.openxmlformats.org/officeDocument/2006/relationships/image" Target="../media/image7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7.xml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customXml" Target="../ink/ink38.xml"/><Relationship Id="rId36" Type="http://schemas.openxmlformats.org/officeDocument/2006/relationships/customXml" Target="../ink/ink42.xml"/><Relationship Id="rId49" Type="http://schemas.openxmlformats.org/officeDocument/2006/relationships/image" Target="../media/image48.emf"/><Relationship Id="rId57" Type="http://schemas.openxmlformats.org/officeDocument/2006/relationships/image" Target="../media/image52.emf"/><Relationship Id="rId106" Type="http://schemas.openxmlformats.org/officeDocument/2006/relationships/customXml" Target="../ink/ink77.xml"/><Relationship Id="rId114" Type="http://schemas.openxmlformats.org/officeDocument/2006/relationships/customXml" Target="../ink/ink81.xml"/><Relationship Id="rId119" Type="http://schemas.openxmlformats.org/officeDocument/2006/relationships/image" Target="../media/image83.emf"/><Relationship Id="rId10" Type="http://schemas.openxmlformats.org/officeDocument/2006/relationships/customXml" Target="../ink/ink29.xml"/><Relationship Id="rId31" Type="http://schemas.openxmlformats.org/officeDocument/2006/relationships/image" Target="../media/image39.emf"/><Relationship Id="rId44" Type="http://schemas.openxmlformats.org/officeDocument/2006/relationships/customXml" Target="../ink/ink46.xml"/><Relationship Id="rId52" Type="http://schemas.openxmlformats.org/officeDocument/2006/relationships/customXml" Target="../ink/ink50.xml"/><Relationship Id="rId60" Type="http://schemas.openxmlformats.org/officeDocument/2006/relationships/customXml" Target="../ink/ink54.xml"/><Relationship Id="rId65" Type="http://schemas.openxmlformats.org/officeDocument/2006/relationships/image" Target="../media/image56.emf"/><Relationship Id="rId73" Type="http://schemas.openxmlformats.org/officeDocument/2006/relationships/image" Target="../media/image60.emf"/><Relationship Id="rId78" Type="http://schemas.openxmlformats.org/officeDocument/2006/relationships/customXml" Target="../ink/ink63.xml"/><Relationship Id="rId81" Type="http://schemas.openxmlformats.org/officeDocument/2006/relationships/image" Target="../media/image64.emf"/><Relationship Id="rId86" Type="http://schemas.openxmlformats.org/officeDocument/2006/relationships/customXml" Target="../ink/ink67.xml"/><Relationship Id="rId94" Type="http://schemas.openxmlformats.org/officeDocument/2006/relationships/customXml" Target="../ink/ink71.xml"/><Relationship Id="rId99" Type="http://schemas.openxmlformats.org/officeDocument/2006/relationships/image" Target="../media/image73.emf"/><Relationship Id="rId101" Type="http://schemas.openxmlformats.org/officeDocument/2006/relationships/image" Target="../media/image74.emf"/><Relationship Id="rId4" Type="http://schemas.openxmlformats.org/officeDocument/2006/relationships/customXml" Target="../ink/ink26.xml"/><Relationship Id="rId9" Type="http://schemas.openxmlformats.org/officeDocument/2006/relationships/image" Target="../media/image28.emf"/><Relationship Id="rId13" Type="http://schemas.openxmlformats.org/officeDocument/2006/relationships/image" Target="../media/image30.emf"/><Relationship Id="rId18" Type="http://schemas.openxmlformats.org/officeDocument/2006/relationships/customXml" Target="../ink/ink33.xml"/><Relationship Id="rId39" Type="http://schemas.openxmlformats.org/officeDocument/2006/relationships/image" Target="../media/image43.emf"/><Relationship Id="rId109" Type="http://schemas.openxmlformats.org/officeDocument/2006/relationships/image" Target="../media/image78.emf"/><Relationship Id="rId34" Type="http://schemas.openxmlformats.org/officeDocument/2006/relationships/customXml" Target="../ink/ink41.xml"/><Relationship Id="rId50" Type="http://schemas.openxmlformats.org/officeDocument/2006/relationships/customXml" Target="../ink/ink49.xml"/><Relationship Id="rId55" Type="http://schemas.openxmlformats.org/officeDocument/2006/relationships/image" Target="../media/image51.emf"/><Relationship Id="rId76" Type="http://schemas.openxmlformats.org/officeDocument/2006/relationships/customXml" Target="../ink/ink62.xml"/><Relationship Id="rId97" Type="http://schemas.openxmlformats.org/officeDocument/2006/relationships/image" Target="../media/image72.emf"/><Relationship Id="rId104" Type="http://schemas.openxmlformats.org/officeDocument/2006/relationships/customXml" Target="../ink/ink76.xml"/><Relationship Id="rId120" Type="http://schemas.openxmlformats.org/officeDocument/2006/relationships/customXml" Target="../ink/ink84.xml"/><Relationship Id="rId7" Type="http://schemas.openxmlformats.org/officeDocument/2006/relationships/image" Target="../media/image27.emf"/><Relationship Id="rId71" Type="http://schemas.openxmlformats.org/officeDocument/2006/relationships/image" Target="../media/image59.emf"/><Relationship Id="rId92" Type="http://schemas.openxmlformats.org/officeDocument/2006/relationships/customXml" Target="../ink/ink70.xml"/><Relationship Id="rId2" Type="http://schemas.openxmlformats.org/officeDocument/2006/relationships/customXml" Target="../ink/ink25.xml"/><Relationship Id="rId29" Type="http://schemas.openxmlformats.org/officeDocument/2006/relationships/image" Target="../media/image38.emf"/><Relationship Id="rId24" Type="http://schemas.openxmlformats.org/officeDocument/2006/relationships/customXml" Target="../ink/ink36.xml"/><Relationship Id="rId40" Type="http://schemas.openxmlformats.org/officeDocument/2006/relationships/customXml" Target="../ink/ink44.xml"/><Relationship Id="rId45" Type="http://schemas.openxmlformats.org/officeDocument/2006/relationships/image" Target="../media/image46.emf"/><Relationship Id="rId66" Type="http://schemas.openxmlformats.org/officeDocument/2006/relationships/customXml" Target="../ink/ink57.xml"/><Relationship Id="rId87" Type="http://schemas.openxmlformats.org/officeDocument/2006/relationships/image" Target="../media/image67.emf"/><Relationship Id="rId110" Type="http://schemas.openxmlformats.org/officeDocument/2006/relationships/customXml" Target="../ink/ink79.xml"/><Relationship Id="rId115" Type="http://schemas.openxmlformats.org/officeDocument/2006/relationships/image" Target="../media/image81.emf"/></Relationships>
</file>

<file path=ppt/slides/_rels/slide3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735.xml"/><Relationship Id="rId21" Type="http://schemas.openxmlformats.org/officeDocument/2006/relationships/image" Target="../media/image1710.emf"/><Relationship Id="rId42" Type="http://schemas.openxmlformats.org/officeDocument/2006/relationships/customXml" Target="../ink/ink1743.xml"/><Relationship Id="rId47" Type="http://schemas.openxmlformats.org/officeDocument/2006/relationships/image" Target="../media/image1723.emf"/><Relationship Id="rId63" Type="http://schemas.openxmlformats.org/officeDocument/2006/relationships/image" Target="../media/image1731.emf"/><Relationship Id="rId68" Type="http://schemas.openxmlformats.org/officeDocument/2006/relationships/customXml" Target="../ink/ink1756.xml"/><Relationship Id="rId84" Type="http://schemas.openxmlformats.org/officeDocument/2006/relationships/customXml" Target="../ink/ink1764.xml"/><Relationship Id="rId89" Type="http://schemas.openxmlformats.org/officeDocument/2006/relationships/image" Target="../media/image1744.emf"/><Relationship Id="rId112" Type="http://schemas.openxmlformats.org/officeDocument/2006/relationships/customXml" Target="../ink/ink1778.xml"/><Relationship Id="rId16" Type="http://schemas.openxmlformats.org/officeDocument/2006/relationships/customXml" Target="../ink/ink1730.xml"/><Relationship Id="rId107" Type="http://schemas.openxmlformats.org/officeDocument/2006/relationships/image" Target="../media/image1753.emf"/><Relationship Id="rId11" Type="http://schemas.openxmlformats.org/officeDocument/2006/relationships/image" Target="../media/image1705.emf"/><Relationship Id="rId24" Type="http://schemas.openxmlformats.org/officeDocument/2006/relationships/customXml" Target="../ink/ink1734.xml"/><Relationship Id="rId32" Type="http://schemas.openxmlformats.org/officeDocument/2006/relationships/customXml" Target="../ink/ink1738.xml"/><Relationship Id="rId37" Type="http://schemas.openxmlformats.org/officeDocument/2006/relationships/image" Target="../media/image1718.emf"/><Relationship Id="rId40" Type="http://schemas.openxmlformats.org/officeDocument/2006/relationships/customXml" Target="../ink/ink1742.xml"/><Relationship Id="rId45" Type="http://schemas.openxmlformats.org/officeDocument/2006/relationships/image" Target="../media/image1722.emf"/><Relationship Id="rId53" Type="http://schemas.openxmlformats.org/officeDocument/2006/relationships/image" Target="../media/image1726.emf"/><Relationship Id="rId58" Type="http://schemas.openxmlformats.org/officeDocument/2006/relationships/customXml" Target="../ink/ink1751.xml"/><Relationship Id="rId66" Type="http://schemas.openxmlformats.org/officeDocument/2006/relationships/customXml" Target="../ink/ink1755.xml"/><Relationship Id="rId74" Type="http://schemas.openxmlformats.org/officeDocument/2006/relationships/customXml" Target="../ink/ink1759.xml"/><Relationship Id="rId79" Type="http://schemas.openxmlformats.org/officeDocument/2006/relationships/image" Target="../media/image1739.emf"/><Relationship Id="rId87" Type="http://schemas.openxmlformats.org/officeDocument/2006/relationships/image" Target="../media/image1743.emf"/><Relationship Id="rId102" Type="http://schemas.openxmlformats.org/officeDocument/2006/relationships/customXml" Target="../ink/ink1773.xml"/><Relationship Id="rId110" Type="http://schemas.openxmlformats.org/officeDocument/2006/relationships/customXml" Target="../ink/ink1777.xml"/><Relationship Id="rId115" Type="http://schemas.openxmlformats.org/officeDocument/2006/relationships/image" Target="../media/image1757.emf"/><Relationship Id="rId5" Type="http://schemas.openxmlformats.org/officeDocument/2006/relationships/image" Target="../media/image1702.emf"/><Relationship Id="rId61" Type="http://schemas.openxmlformats.org/officeDocument/2006/relationships/image" Target="../media/image1730.emf"/><Relationship Id="rId82" Type="http://schemas.openxmlformats.org/officeDocument/2006/relationships/customXml" Target="../ink/ink1763.xml"/><Relationship Id="rId90" Type="http://schemas.openxmlformats.org/officeDocument/2006/relationships/customXml" Target="../ink/ink1767.xml"/><Relationship Id="rId95" Type="http://schemas.openxmlformats.org/officeDocument/2006/relationships/image" Target="../media/image1747.emf"/><Relationship Id="rId19" Type="http://schemas.openxmlformats.org/officeDocument/2006/relationships/image" Target="../media/image1709.emf"/><Relationship Id="rId14" Type="http://schemas.openxmlformats.org/officeDocument/2006/relationships/customXml" Target="../ink/ink1729.xml"/><Relationship Id="rId22" Type="http://schemas.openxmlformats.org/officeDocument/2006/relationships/customXml" Target="../ink/ink1733.xml"/><Relationship Id="rId27" Type="http://schemas.openxmlformats.org/officeDocument/2006/relationships/image" Target="../media/image1713.emf"/><Relationship Id="rId30" Type="http://schemas.openxmlformats.org/officeDocument/2006/relationships/customXml" Target="../ink/ink1737.xml"/><Relationship Id="rId35" Type="http://schemas.openxmlformats.org/officeDocument/2006/relationships/image" Target="../media/image1717.emf"/><Relationship Id="rId43" Type="http://schemas.openxmlformats.org/officeDocument/2006/relationships/image" Target="../media/image1721.emf"/><Relationship Id="rId48" Type="http://schemas.openxmlformats.org/officeDocument/2006/relationships/customXml" Target="../ink/ink1746.xml"/><Relationship Id="rId56" Type="http://schemas.openxmlformats.org/officeDocument/2006/relationships/customXml" Target="../ink/ink1750.xml"/><Relationship Id="rId64" Type="http://schemas.openxmlformats.org/officeDocument/2006/relationships/customXml" Target="../ink/ink1754.xml"/><Relationship Id="rId69" Type="http://schemas.openxmlformats.org/officeDocument/2006/relationships/image" Target="../media/image1734.emf"/><Relationship Id="rId77" Type="http://schemas.openxmlformats.org/officeDocument/2006/relationships/image" Target="../media/image1738.emf"/><Relationship Id="rId100" Type="http://schemas.openxmlformats.org/officeDocument/2006/relationships/customXml" Target="../ink/ink1772.xml"/><Relationship Id="rId105" Type="http://schemas.openxmlformats.org/officeDocument/2006/relationships/image" Target="../media/image1752.emf"/><Relationship Id="rId113" Type="http://schemas.openxmlformats.org/officeDocument/2006/relationships/image" Target="../media/image1756.emf"/><Relationship Id="rId8" Type="http://schemas.openxmlformats.org/officeDocument/2006/relationships/customXml" Target="../ink/ink1726.xml"/><Relationship Id="rId51" Type="http://schemas.openxmlformats.org/officeDocument/2006/relationships/image" Target="../media/image1725.emf"/><Relationship Id="rId72" Type="http://schemas.openxmlformats.org/officeDocument/2006/relationships/customXml" Target="../ink/ink1758.xml"/><Relationship Id="rId80" Type="http://schemas.openxmlformats.org/officeDocument/2006/relationships/customXml" Target="../ink/ink1762.xml"/><Relationship Id="rId85" Type="http://schemas.openxmlformats.org/officeDocument/2006/relationships/image" Target="../media/image1742.emf"/><Relationship Id="rId93" Type="http://schemas.openxmlformats.org/officeDocument/2006/relationships/image" Target="../media/image1746.emf"/><Relationship Id="rId98" Type="http://schemas.openxmlformats.org/officeDocument/2006/relationships/customXml" Target="../ink/ink1771.xml"/><Relationship Id="rId3" Type="http://schemas.openxmlformats.org/officeDocument/2006/relationships/image" Target="../media/image1701.emf"/><Relationship Id="rId12" Type="http://schemas.openxmlformats.org/officeDocument/2006/relationships/customXml" Target="../ink/ink1728.xml"/><Relationship Id="rId17" Type="http://schemas.openxmlformats.org/officeDocument/2006/relationships/image" Target="../media/image1708.emf"/><Relationship Id="rId25" Type="http://schemas.openxmlformats.org/officeDocument/2006/relationships/image" Target="../media/image1712.emf"/><Relationship Id="rId33" Type="http://schemas.openxmlformats.org/officeDocument/2006/relationships/image" Target="../media/image1716.emf"/><Relationship Id="rId38" Type="http://schemas.openxmlformats.org/officeDocument/2006/relationships/customXml" Target="../ink/ink1741.xml"/><Relationship Id="rId46" Type="http://schemas.openxmlformats.org/officeDocument/2006/relationships/customXml" Target="../ink/ink1745.xml"/><Relationship Id="rId59" Type="http://schemas.openxmlformats.org/officeDocument/2006/relationships/image" Target="../media/image1729.emf"/><Relationship Id="rId67" Type="http://schemas.openxmlformats.org/officeDocument/2006/relationships/image" Target="../media/image1733.emf"/><Relationship Id="rId103" Type="http://schemas.openxmlformats.org/officeDocument/2006/relationships/image" Target="../media/image1751.emf"/><Relationship Id="rId108" Type="http://schemas.openxmlformats.org/officeDocument/2006/relationships/customXml" Target="../ink/ink1776.xml"/><Relationship Id="rId20" Type="http://schemas.openxmlformats.org/officeDocument/2006/relationships/customXml" Target="../ink/ink1732.xml"/><Relationship Id="rId41" Type="http://schemas.openxmlformats.org/officeDocument/2006/relationships/image" Target="../media/image1720.emf"/><Relationship Id="rId54" Type="http://schemas.openxmlformats.org/officeDocument/2006/relationships/customXml" Target="../ink/ink1749.xml"/><Relationship Id="rId62" Type="http://schemas.openxmlformats.org/officeDocument/2006/relationships/customXml" Target="../ink/ink1753.xml"/><Relationship Id="rId70" Type="http://schemas.openxmlformats.org/officeDocument/2006/relationships/customXml" Target="../ink/ink1757.xml"/><Relationship Id="rId75" Type="http://schemas.openxmlformats.org/officeDocument/2006/relationships/image" Target="../media/image1737.emf"/><Relationship Id="rId83" Type="http://schemas.openxmlformats.org/officeDocument/2006/relationships/image" Target="../media/image1741.emf"/><Relationship Id="rId88" Type="http://schemas.openxmlformats.org/officeDocument/2006/relationships/customXml" Target="../ink/ink1766.xml"/><Relationship Id="rId91" Type="http://schemas.openxmlformats.org/officeDocument/2006/relationships/image" Target="../media/image1745.emf"/><Relationship Id="rId96" Type="http://schemas.openxmlformats.org/officeDocument/2006/relationships/customXml" Target="../ink/ink1770.xml"/><Relationship Id="rId111" Type="http://schemas.openxmlformats.org/officeDocument/2006/relationships/image" Target="../media/image175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25.xml"/><Relationship Id="rId15" Type="http://schemas.openxmlformats.org/officeDocument/2006/relationships/image" Target="../media/image1707.emf"/><Relationship Id="rId23" Type="http://schemas.openxmlformats.org/officeDocument/2006/relationships/image" Target="../media/image1711.emf"/><Relationship Id="rId28" Type="http://schemas.openxmlformats.org/officeDocument/2006/relationships/customXml" Target="../ink/ink1736.xml"/><Relationship Id="rId36" Type="http://schemas.openxmlformats.org/officeDocument/2006/relationships/customXml" Target="../ink/ink1740.xml"/><Relationship Id="rId49" Type="http://schemas.openxmlformats.org/officeDocument/2006/relationships/image" Target="../media/image1724.emf"/><Relationship Id="rId57" Type="http://schemas.openxmlformats.org/officeDocument/2006/relationships/image" Target="../media/image1728.emf"/><Relationship Id="rId106" Type="http://schemas.openxmlformats.org/officeDocument/2006/relationships/customXml" Target="../ink/ink1775.xml"/><Relationship Id="rId114" Type="http://schemas.openxmlformats.org/officeDocument/2006/relationships/customXml" Target="../ink/ink1779.xml"/><Relationship Id="rId10" Type="http://schemas.openxmlformats.org/officeDocument/2006/relationships/customXml" Target="../ink/ink1727.xml"/><Relationship Id="rId31" Type="http://schemas.openxmlformats.org/officeDocument/2006/relationships/image" Target="../media/image1715.emf"/><Relationship Id="rId44" Type="http://schemas.openxmlformats.org/officeDocument/2006/relationships/customXml" Target="../ink/ink1744.xml"/><Relationship Id="rId52" Type="http://schemas.openxmlformats.org/officeDocument/2006/relationships/customXml" Target="../ink/ink1748.xml"/><Relationship Id="rId60" Type="http://schemas.openxmlformats.org/officeDocument/2006/relationships/customXml" Target="../ink/ink1752.xml"/><Relationship Id="rId65" Type="http://schemas.openxmlformats.org/officeDocument/2006/relationships/image" Target="../media/image1732.emf"/><Relationship Id="rId73" Type="http://schemas.openxmlformats.org/officeDocument/2006/relationships/image" Target="../media/image1736.emf"/><Relationship Id="rId78" Type="http://schemas.openxmlformats.org/officeDocument/2006/relationships/customXml" Target="../ink/ink1761.xml"/><Relationship Id="rId81" Type="http://schemas.openxmlformats.org/officeDocument/2006/relationships/image" Target="../media/image1740.emf"/><Relationship Id="rId86" Type="http://schemas.openxmlformats.org/officeDocument/2006/relationships/customXml" Target="../ink/ink1765.xml"/><Relationship Id="rId94" Type="http://schemas.openxmlformats.org/officeDocument/2006/relationships/customXml" Target="../ink/ink1769.xml"/><Relationship Id="rId99" Type="http://schemas.openxmlformats.org/officeDocument/2006/relationships/image" Target="../media/image1749.emf"/><Relationship Id="rId101" Type="http://schemas.openxmlformats.org/officeDocument/2006/relationships/image" Target="../media/image1750.emf"/><Relationship Id="rId4" Type="http://schemas.openxmlformats.org/officeDocument/2006/relationships/customXml" Target="../ink/ink1724.xml"/><Relationship Id="rId9" Type="http://schemas.openxmlformats.org/officeDocument/2006/relationships/image" Target="../media/image1704.emf"/><Relationship Id="rId13" Type="http://schemas.openxmlformats.org/officeDocument/2006/relationships/image" Target="../media/image1706.emf"/><Relationship Id="rId18" Type="http://schemas.openxmlformats.org/officeDocument/2006/relationships/customXml" Target="../ink/ink1731.xml"/><Relationship Id="rId39" Type="http://schemas.openxmlformats.org/officeDocument/2006/relationships/image" Target="../media/image1719.emf"/><Relationship Id="rId109" Type="http://schemas.openxmlformats.org/officeDocument/2006/relationships/image" Target="../media/image1754.emf"/><Relationship Id="rId34" Type="http://schemas.openxmlformats.org/officeDocument/2006/relationships/customXml" Target="../ink/ink1739.xml"/><Relationship Id="rId50" Type="http://schemas.openxmlformats.org/officeDocument/2006/relationships/customXml" Target="../ink/ink1747.xml"/><Relationship Id="rId55" Type="http://schemas.openxmlformats.org/officeDocument/2006/relationships/image" Target="../media/image1727.emf"/><Relationship Id="rId76" Type="http://schemas.openxmlformats.org/officeDocument/2006/relationships/customXml" Target="../ink/ink1760.xml"/><Relationship Id="rId97" Type="http://schemas.openxmlformats.org/officeDocument/2006/relationships/image" Target="../media/image1748.emf"/><Relationship Id="rId104" Type="http://schemas.openxmlformats.org/officeDocument/2006/relationships/customXml" Target="../ink/ink1774.xml"/><Relationship Id="rId7" Type="http://schemas.openxmlformats.org/officeDocument/2006/relationships/image" Target="../media/image1703.emf"/><Relationship Id="rId71" Type="http://schemas.openxmlformats.org/officeDocument/2006/relationships/image" Target="../media/image1735.emf"/><Relationship Id="rId92" Type="http://schemas.openxmlformats.org/officeDocument/2006/relationships/customXml" Target="../ink/ink1768.xml"/><Relationship Id="rId2" Type="http://schemas.openxmlformats.org/officeDocument/2006/relationships/customXml" Target="../ink/ink1723.xml"/><Relationship Id="rId29" Type="http://schemas.openxmlformats.org/officeDocument/2006/relationships/image" Target="../media/image1714.emf"/></Relationships>
</file>

<file path=ppt/slides/_rels/slide3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763.emf"/><Relationship Id="rId18" Type="http://schemas.openxmlformats.org/officeDocument/2006/relationships/customXml" Target="../ink/ink1788.xml"/><Relationship Id="rId26" Type="http://schemas.openxmlformats.org/officeDocument/2006/relationships/customXml" Target="../ink/ink1792.xml"/><Relationship Id="rId39" Type="http://schemas.openxmlformats.org/officeDocument/2006/relationships/image" Target="../media/image1776.emf"/><Relationship Id="rId21" Type="http://schemas.openxmlformats.org/officeDocument/2006/relationships/image" Target="../media/image1767.emf"/><Relationship Id="rId34" Type="http://schemas.openxmlformats.org/officeDocument/2006/relationships/customXml" Target="../ink/ink1796.xml"/><Relationship Id="rId42" Type="http://schemas.openxmlformats.org/officeDocument/2006/relationships/customXml" Target="../ink/ink1800.xml"/><Relationship Id="rId47" Type="http://schemas.openxmlformats.org/officeDocument/2006/relationships/image" Target="../media/image1780.emf"/><Relationship Id="rId50" Type="http://schemas.openxmlformats.org/officeDocument/2006/relationships/customXml" Target="../ink/ink1804.xml"/><Relationship Id="rId55" Type="http://schemas.openxmlformats.org/officeDocument/2006/relationships/image" Target="../media/image1784.emf"/><Relationship Id="rId63" Type="http://schemas.openxmlformats.org/officeDocument/2006/relationships/image" Target="../media/image1788.emf"/><Relationship Id="rId68" Type="http://schemas.openxmlformats.org/officeDocument/2006/relationships/customXml" Target="../ink/ink1813.xml"/><Relationship Id="rId76" Type="http://schemas.openxmlformats.org/officeDocument/2006/relationships/customXml" Target="../ink/ink1817.xml"/><Relationship Id="rId84" Type="http://schemas.openxmlformats.org/officeDocument/2006/relationships/customXml" Target="../ink/ink1821.xml"/><Relationship Id="rId7" Type="http://schemas.openxmlformats.org/officeDocument/2006/relationships/image" Target="../media/image1760.emf"/><Relationship Id="rId71" Type="http://schemas.openxmlformats.org/officeDocument/2006/relationships/image" Target="../media/image1792.emf"/><Relationship Id="rId2" Type="http://schemas.openxmlformats.org/officeDocument/2006/relationships/customXml" Target="../ink/ink1780.xml"/><Relationship Id="rId16" Type="http://schemas.openxmlformats.org/officeDocument/2006/relationships/customXml" Target="../ink/ink1787.xml"/><Relationship Id="rId29" Type="http://schemas.openxmlformats.org/officeDocument/2006/relationships/image" Target="../media/image1771.emf"/><Relationship Id="rId11" Type="http://schemas.openxmlformats.org/officeDocument/2006/relationships/image" Target="../media/image1762.emf"/><Relationship Id="rId24" Type="http://schemas.openxmlformats.org/officeDocument/2006/relationships/customXml" Target="../ink/ink1791.xml"/><Relationship Id="rId32" Type="http://schemas.openxmlformats.org/officeDocument/2006/relationships/customXml" Target="../ink/ink1795.xml"/><Relationship Id="rId37" Type="http://schemas.openxmlformats.org/officeDocument/2006/relationships/image" Target="../media/image1775.emf"/><Relationship Id="rId40" Type="http://schemas.openxmlformats.org/officeDocument/2006/relationships/customXml" Target="../ink/ink1799.xml"/><Relationship Id="rId45" Type="http://schemas.openxmlformats.org/officeDocument/2006/relationships/image" Target="../media/image1779.emf"/><Relationship Id="rId53" Type="http://schemas.openxmlformats.org/officeDocument/2006/relationships/image" Target="../media/image1783.emf"/><Relationship Id="rId58" Type="http://schemas.openxmlformats.org/officeDocument/2006/relationships/customXml" Target="../ink/ink1808.xml"/><Relationship Id="rId66" Type="http://schemas.openxmlformats.org/officeDocument/2006/relationships/customXml" Target="../ink/ink1812.xml"/><Relationship Id="rId74" Type="http://schemas.openxmlformats.org/officeDocument/2006/relationships/customXml" Target="../ink/ink1816.xml"/><Relationship Id="rId79" Type="http://schemas.openxmlformats.org/officeDocument/2006/relationships/image" Target="../media/image1796.emf"/><Relationship Id="rId5" Type="http://schemas.openxmlformats.org/officeDocument/2006/relationships/image" Target="../media/image1759.emf"/><Relationship Id="rId61" Type="http://schemas.openxmlformats.org/officeDocument/2006/relationships/image" Target="../media/image1787.emf"/><Relationship Id="rId82" Type="http://schemas.openxmlformats.org/officeDocument/2006/relationships/customXml" Target="../ink/ink1820.xml"/><Relationship Id="rId19" Type="http://schemas.openxmlformats.org/officeDocument/2006/relationships/image" Target="../media/image1766.emf"/><Relationship Id="rId4" Type="http://schemas.openxmlformats.org/officeDocument/2006/relationships/customXml" Target="../ink/ink1781.xml"/><Relationship Id="rId9" Type="http://schemas.openxmlformats.org/officeDocument/2006/relationships/image" Target="../media/image1761.emf"/><Relationship Id="rId14" Type="http://schemas.openxmlformats.org/officeDocument/2006/relationships/customXml" Target="../ink/ink1786.xml"/><Relationship Id="rId22" Type="http://schemas.openxmlformats.org/officeDocument/2006/relationships/customXml" Target="../ink/ink1790.xml"/><Relationship Id="rId27" Type="http://schemas.openxmlformats.org/officeDocument/2006/relationships/image" Target="../media/image1770.emf"/><Relationship Id="rId30" Type="http://schemas.openxmlformats.org/officeDocument/2006/relationships/customXml" Target="../ink/ink1794.xml"/><Relationship Id="rId35" Type="http://schemas.openxmlformats.org/officeDocument/2006/relationships/image" Target="../media/image1774.emf"/><Relationship Id="rId43" Type="http://schemas.openxmlformats.org/officeDocument/2006/relationships/image" Target="../media/image1778.emf"/><Relationship Id="rId48" Type="http://schemas.openxmlformats.org/officeDocument/2006/relationships/customXml" Target="../ink/ink1803.xml"/><Relationship Id="rId56" Type="http://schemas.openxmlformats.org/officeDocument/2006/relationships/customXml" Target="../ink/ink1807.xml"/><Relationship Id="rId64" Type="http://schemas.openxmlformats.org/officeDocument/2006/relationships/customXml" Target="../ink/ink1811.xml"/><Relationship Id="rId69" Type="http://schemas.openxmlformats.org/officeDocument/2006/relationships/image" Target="../media/image1791.emf"/><Relationship Id="rId77" Type="http://schemas.openxmlformats.org/officeDocument/2006/relationships/image" Target="../media/image1795.emf"/><Relationship Id="rId8" Type="http://schemas.openxmlformats.org/officeDocument/2006/relationships/customXml" Target="../ink/ink1783.xml"/><Relationship Id="rId51" Type="http://schemas.openxmlformats.org/officeDocument/2006/relationships/image" Target="../media/image1782.emf"/><Relationship Id="rId72" Type="http://schemas.openxmlformats.org/officeDocument/2006/relationships/customXml" Target="../ink/ink1815.xml"/><Relationship Id="rId80" Type="http://schemas.openxmlformats.org/officeDocument/2006/relationships/customXml" Target="../ink/ink1819.xml"/><Relationship Id="rId85" Type="http://schemas.openxmlformats.org/officeDocument/2006/relationships/image" Target="../media/image1799.emf"/><Relationship Id="rId3" Type="http://schemas.openxmlformats.org/officeDocument/2006/relationships/image" Target="../media/image1758.emf"/><Relationship Id="rId12" Type="http://schemas.openxmlformats.org/officeDocument/2006/relationships/customXml" Target="../ink/ink1785.xml"/><Relationship Id="rId17" Type="http://schemas.openxmlformats.org/officeDocument/2006/relationships/image" Target="../media/image1765.emf"/><Relationship Id="rId25" Type="http://schemas.openxmlformats.org/officeDocument/2006/relationships/image" Target="../media/image1769.emf"/><Relationship Id="rId33" Type="http://schemas.openxmlformats.org/officeDocument/2006/relationships/image" Target="../media/image1773.emf"/><Relationship Id="rId38" Type="http://schemas.openxmlformats.org/officeDocument/2006/relationships/customXml" Target="../ink/ink1798.xml"/><Relationship Id="rId46" Type="http://schemas.openxmlformats.org/officeDocument/2006/relationships/customXml" Target="../ink/ink1802.xml"/><Relationship Id="rId59" Type="http://schemas.openxmlformats.org/officeDocument/2006/relationships/image" Target="../media/image1786.emf"/><Relationship Id="rId67" Type="http://schemas.openxmlformats.org/officeDocument/2006/relationships/image" Target="../media/image1790.emf"/><Relationship Id="rId20" Type="http://schemas.openxmlformats.org/officeDocument/2006/relationships/customXml" Target="../ink/ink1789.xml"/><Relationship Id="rId41" Type="http://schemas.openxmlformats.org/officeDocument/2006/relationships/image" Target="../media/image1777.emf"/><Relationship Id="rId54" Type="http://schemas.openxmlformats.org/officeDocument/2006/relationships/customXml" Target="../ink/ink1806.xml"/><Relationship Id="rId62" Type="http://schemas.openxmlformats.org/officeDocument/2006/relationships/customXml" Target="../ink/ink1810.xml"/><Relationship Id="rId70" Type="http://schemas.openxmlformats.org/officeDocument/2006/relationships/customXml" Target="../ink/ink1814.xml"/><Relationship Id="rId75" Type="http://schemas.openxmlformats.org/officeDocument/2006/relationships/image" Target="../media/image1794.emf"/><Relationship Id="rId83" Type="http://schemas.openxmlformats.org/officeDocument/2006/relationships/image" Target="../media/image179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82.xml"/><Relationship Id="rId15" Type="http://schemas.openxmlformats.org/officeDocument/2006/relationships/image" Target="../media/image1764.emf"/><Relationship Id="rId23" Type="http://schemas.openxmlformats.org/officeDocument/2006/relationships/image" Target="../media/image1768.emf"/><Relationship Id="rId28" Type="http://schemas.openxmlformats.org/officeDocument/2006/relationships/customXml" Target="../ink/ink1793.xml"/><Relationship Id="rId36" Type="http://schemas.openxmlformats.org/officeDocument/2006/relationships/customXml" Target="../ink/ink1797.xml"/><Relationship Id="rId49" Type="http://schemas.openxmlformats.org/officeDocument/2006/relationships/image" Target="../media/image1781.emf"/><Relationship Id="rId57" Type="http://schemas.openxmlformats.org/officeDocument/2006/relationships/image" Target="../media/image1785.emf"/><Relationship Id="rId10" Type="http://schemas.openxmlformats.org/officeDocument/2006/relationships/customXml" Target="../ink/ink1784.xml"/><Relationship Id="rId31" Type="http://schemas.openxmlformats.org/officeDocument/2006/relationships/image" Target="../media/image1772.emf"/><Relationship Id="rId44" Type="http://schemas.openxmlformats.org/officeDocument/2006/relationships/customXml" Target="../ink/ink1801.xml"/><Relationship Id="rId52" Type="http://schemas.openxmlformats.org/officeDocument/2006/relationships/customXml" Target="../ink/ink1805.xml"/><Relationship Id="rId60" Type="http://schemas.openxmlformats.org/officeDocument/2006/relationships/customXml" Target="../ink/ink1809.xml"/><Relationship Id="rId65" Type="http://schemas.openxmlformats.org/officeDocument/2006/relationships/image" Target="../media/image1789.emf"/><Relationship Id="rId73" Type="http://schemas.openxmlformats.org/officeDocument/2006/relationships/image" Target="../media/image1793.emf"/><Relationship Id="rId78" Type="http://schemas.openxmlformats.org/officeDocument/2006/relationships/customXml" Target="../ink/ink1818.xml"/><Relationship Id="rId81" Type="http://schemas.openxmlformats.org/officeDocument/2006/relationships/image" Target="../media/image1797.emf"/></Relationships>
</file>

<file path=ppt/slides/_rels/slide3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05.emf"/><Relationship Id="rId18" Type="http://schemas.openxmlformats.org/officeDocument/2006/relationships/customXml" Target="../ink/ink1830.xml"/><Relationship Id="rId26" Type="http://schemas.openxmlformats.org/officeDocument/2006/relationships/customXml" Target="../ink/ink1834.xml"/><Relationship Id="rId39" Type="http://schemas.openxmlformats.org/officeDocument/2006/relationships/image" Target="../media/image1818.emf"/><Relationship Id="rId21" Type="http://schemas.openxmlformats.org/officeDocument/2006/relationships/image" Target="../media/image1809.emf"/><Relationship Id="rId34" Type="http://schemas.openxmlformats.org/officeDocument/2006/relationships/customXml" Target="../ink/ink1838.xml"/><Relationship Id="rId42" Type="http://schemas.openxmlformats.org/officeDocument/2006/relationships/customXml" Target="../ink/ink1842.xml"/><Relationship Id="rId47" Type="http://schemas.openxmlformats.org/officeDocument/2006/relationships/image" Target="../media/image1822.emf"/><Relationship Id="rId50" Type="http://schemas.openxmlformats.org/officeDocument/2006/relationships/customXml" Target="../ink/ink1846.xml"/><Relationship Id="rId55" Type="http://schemas.openxmlformats.org/officeDocument/2006/relationships/image" Target="../media/image1826.emf"/><Relationship Id="rId63" Type="http://schemas.openxmlformats.org/officeDocument/2006/relationships/image" Target="../media/image1830.emf"/><Relationship Id="rId68" Type="http://schemas.openxmlformats.org/officeDocument/2006/relationships/customXml" Target="../ink/ink1855.xml"/><Relationship Id="rId76" Type="http://schemas.openxmlformats.org/officeDocument/2006/relationships/customXml" Target="../ink/ink1859.xml"/><Relationship Id="rId7" Type="http://schemas.openxmlformats.org/officeDocument/2006/relationships/image" Target="../media/image1802.emf"/><Relationship Id="rId71" Type="http://schemas.openxmlformats.org/officeDocument/2006/relationships/image" Target="../media/image1834.emf"/><Relationship Id="rId2" Type="http://schemas.openxmlformats.org/officeDocument/2006/relationships/customXml" Target="../ink/ink1822.xml"/><Relationship Id="rId16" Type="http://schemas.openxmlformats.org/officeDocument/2006/relationships/customXml" Target="../ink/ink1829.xml"/><Relationship Id="rId29" Type="http://schemas.openxmlformats.org/officeDocument/2006/relationships/image" Target="../media/image1813.emf"/><Relationship Id="rId11" Type="http://schemas.openxmlformats.org/officeDocument/2006/relationships/image" Target="../media/image1804.emf"/><Relationship Id="rId24" Type="http://schemas.openxmlformats.org/officeDocument/2006/relationships/customXml" Target="../ink/ink1833.xml"/><Relationship Id="rId32" Type="http://schemas.openxmlformats.org/officeDocument/2006/relationships/customXml" Target="../ink/ink1837.xml"/><Relationship Id="rId37" Type="http://schemas.openxmlformats.org/officeDocument/2006/relationships/image" Target="../media/image1817.emf"/><Relationship Id="rId40" Type="http://schemas.openxmlformats.org/officeDocument/2006/relationships/customXml" Target="../ink/ink1841.xml"/><Relationship Id="rId45" Type="http://schemas.openxmlformats.org/officeDocument/2006/relationships/image" Target="../media/image1821.emf"/><Relationship Id="rId53" Type="http://schemas.openxmlformats.org/officeDocument/2006/relationships/image" Target="../media/image1825.emf"/><Relationship Id="rId58" Type="http://schemas.openxmlformats.org/officeDocument/2006/relationships/customXml" Target="../ink/ink1850.xml"/><Relationship Id="rId66" Type="http://schemas.openxmlformats.org/officeDocument/2006/relationships/customXml" Target="../ink/ink1854.xml"/><Relationship Id="rId74" Type="http://schemas.openxmlformats.org/officeDocument/2006/relationships/customXml" Target="../ink/ink1858.xml"/><Relationship Id="rId79" Type="http://schemas.openxmlformats.org/officeDocument/2006/relationships/image" Target="../media/image1838.emf"/><Relationship Id="rId5" Type="http://schemas.openxmlformats.org/officeDocument/2006/relationships/image" Target="../media/image1801.emf"/><Relationship Id="rId61" Type="http://schemas.openxmlformats.org/officeDocument/2006/relationships/image" Target="../media/image1829.emf"/><Relationship Id="rId10" Type="http://schemas.openxmlformats.org/officeDocument/2006/relationships/customXml" Target="../ink/ink1826.xml"/><Relationship Id="rId19" Type="http://schemas.openxmlformats.org/officeDocument/2006/relationships/image" Target="../media/image1808.emf"/><Relationship Id="rId31" Type="http://schemas.openxmlformats.org/officeDocument/2006/relationships/image" Target="../media/image1814.emf"/><Relationship Id="rId44" Type="http://schemas.openxmlformats.org/officeDocument/2006/relationships/customXml" Target="../ink/ink1843.xml"/><Relationship Id="rId52" Type="http://schemas.openxmlformats.org/officeDocument/2006/relationships/customXml" Target="../ink/ink1847.xml"/><Relationship Id="rId60" Type="http://schemas.openxmlformats.org/officeDocument/2006/relationships/customXml" Target="../ink/ink1851.xml"/><Relationship Id="rId65" Type="http://schemas.openxmlformats.org/officeDocument/2006/relationships/image" Target="../media/image1831.emf"/><Relationship Id="rId73" Type="http://schemas.openxmlformats.org/officeDocument/2006/relationships/image" Target="../media/image1835.emf"/><Relationship Id="rId78" Type="http://schemas.openxmlformats.org/officeDocument/2006/relationships/customXml" Target="../ink/ink1860.xml"/><Relationship Id="rId81" Type="http://schemas.openxmlformats.org/officeDocument/2006/relationships/image" Target="../media/image1839.emf"/><Relationship Id="rId4" Type="http://schemas.openxmlformats.org/officeDocument/2006/relationships/customXml" Target="../ink/ink1823.xml"/><Relationship Id="rId9" Type="http://schemas.openxmlformats.org/officeDocument/2006/relationships/image" Target="../media/image1803.emf"/><Relationship Id="rId14" Type="http://schemas.openxmlformats.org/officeDocument/2006/relationships/customXml" Target="../ink/ink1828.xml"/><Relationship Id="rId22" Type="http://schemas.openxmlformats.org/officeDocument/2006/relationships/customXml" Target="../ink/ink1832.xml"/><Relationship Id="rId27" Type="http://schemas.openxmlformats.org/officeDocument/2006/relationships/image" Target="../media/image1812.emf"/><Relationship Id="rId30" Type="http://schemas.openxmlformats.org/officeDocument/2006/relationships/customXml" Target="../ink/ink1836.xml"/><Relationship Id="rId35" Type="http://schemas.openxmlformats.org/officeDocument/2006/relationships/image" Target="../media/image1816.emf"/><Relationship Id="rId43" Type="http://schemas.openxmlformats.org/officeDocument/2006/relationships/image" Target="../media/image1820.emf"/><Relationship Id="rId48" Type="http://schemas.openxmlformats.org/officeDocument/2006/relationships/customXml" Target="../ink/ink1845.xml"/><Relationship Id="rId56" Type="http://schemas.openxmlformats.org/officeDocument/2006/relationships/customXml" Target="../ink/ink1849.xml"/><Relationship Id="rId64" Type="http://schemas.openxmlformats.org/officeDocument/2006/relationships/customXml" Target="../ink/ink1853.xml"/><Relationship Id="rId69" Type="http://schemas.openxmlformats.org/officeDocument/2006/relationships/image" Target="../media/image1833.emf"/><Relationship Id="rId77" Type="http://schemas.openxmlformats.org/officeDocument/2006/relationships/image" Target="../media/image1837.emf"/><Relationship Id="rId8" Type="http://schemas.openxmlformats.org/officeDocument/2006/relationships/customXml" Target="../ink/ink1825.xml"/><Relationship Id="rId51" Type="http://schemas.openxmlformats.org/officeDocument/2006/relationships/image" Target="../media/image1824.emf"/><Relationship Id="rId72" Type="http://schemas.openxmlformats.org/officeDocument/2006/relationships/customXml" Target="../ink/ink1857.xml"/><Relationship Id="rId80" Type="http://schemas.openxmlformats.org/officeDocument/2006/relationships/customXml" Target="../ink/ink1861.xml"/><Relationship Id="rId3" Type="http://schemas.openxmlformats.org/officeDocument/2006/relationships/image" Target="../media/image1800.emf"/><Relationship Id="rId12" Type="http://schemas.openxmlformats.org/officeDocument/2006/relationships/customXml" Target="../ink/ink1827.xml"/><Relationship Id="rId17" Type="http://schemas.openxmlformats.org/officeDocument/2006/relationships/image" Target="../media/image1807.emf"/><Relationship Id="rId25" Type="http://schemas.openxmlformats.org/officeDocument/2006/relationships/image" Target="../media/image1811.emf"/><Relationship Id="rId33" Type="http://schemas.openxmlformats.org/officeDocument/2006/relationships/image" Target="../media/image1815.emf"/><Relationship Id="rId38" Type="http://schemas.openxmlformats.org/officeDocument/2006/relationships/customXml" Target="../ink/ink1840.xml"/><Relationship Id="rId46" Type="http://schemas.openxmlformats.org/officeDocument/2006/relationships/customXml" Target="../ink/ink1844.xml"/><Relationship Id="rId59" Type="http://schemas.openxmlformats.org/officeDocument/2006/relationships/image" Target="../media/image1828.emf"/><Relationship Id="rId67" Type="http://schemas.openxmlformats.org/officeDocument/2006/relationships/image" Target="../media/image1832.emf"/><Relationship Id="rId20" Type="http://schemas.openxmlformats.org/officeDocument/2006/relationships/customXml" Target="../ink/ink1831.xml"/><Relationship Id="rId41" Type="http://schemas.openxmlformats.org/officeDocument/2006/relationships/image" Target="../media/image1819.emf"/><Relationship Id="rId54" Type="http://schemas.openxmlformats.org/officeDocument/2006/relationships/customXml" Target="../ink/ink1848.xml"/><Relationship Id="rId62" Type="http://schemas.openxmlformats.org/officeDocument/2006/relationships/customXml" Target="../ink/ink1852.xml"/><Relationship Id="rId70" Type="http://schemas.openxmlformats.org/officeDocument/2006/relationships/customXml" Target="../ink/ink1856.xml"/><Relationship Id="rId75" Type="http://schemas.openxmlformats.org/officeDocument/2006/relationships/image" Target="../media/image183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24.xml"/><Relationship Id="rId15" Type="http://schemas.openxmlformats.org/officeDocument/2006/relationships/image" Target="../media/image1806.emf"/><Relationship Id="rId23" Type="http://schemas.openxmlformats.org/officeDocument/2006/relationships/image" Target="../media/image1810.emf"/><Relationship Id="rId28" Type="http://schemas.openxmlformats.org/officeDocument/2006/relationships/customXml" Target="../ink/ink1835.xml"/><Relationship Id="rId36" Type="http://schemas.openxmlformats.org/officeDocument/2006/relationships/customXml" Target="../ink/ink1839.xml"/><Relationship Id="rId49" Type="http://schemas.openxmlformats.org/officeDocument/2006/relationships/image" Target="../media/image1823.emf"/><Relationship Id="rId57" Type="http://schemas.openxmlformats.org/officeDocument/2006/relationships/image" Target="../media/image1827.emf"/></Relationships>
</file>

<file path=ppt/slides/_rels/slide3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874.xml"/><Relationship Id="rId117" Type="http://schemas.openxmlformats.org/officeDocument/2006/relationships/image" Target="../media/image1897.emf"/><Relationship Id="rId21" Type="http://schemas.openxmlformats.org/officeDocument/2006/relationships/image" Target="../media/image1849.emf"/><Relationship Id="rId42" Type="http://schemas.openxmlformats.org/officeDocument/2006/relationships/customXml" Target="../ink/ink1882.xml"/><Relationship Id="rId47" Type="http://schemas.openxmlformats.org/officeDocument/2006/relationships/image" Target="../media/image1862.emf"/><Relationship Id="rId63" Type="http://schemas.openxmlformats.org/officeDocument/2006/relationships/image" Target="../media/image1870.emf"/><Relationship Id="rId68" Type="http://schemas.openxmlformats.org/officeDocument/2006/relationships/customXml" Target="../ink/ink1895.xml"/><Relationship Id="rId84" Type="http://schemas.openxmlformats.org/officeDocument/2006/relationships/customXml" Target="../ink/ink1903.xml"/><Relationship Id="rId89" Type="http://schemas.openxmlformats.org/officeDocument/2006/relationships/image" Target="../media/image1883.emf"/><Relationship Id="rId112" Type="http://schemas.openxmlformats.org/officeDocument/2006/relationships/customXml" Target="../ink/ink1917.xml"/><Relationship Id="rId16" Type="http://schemas.openxmlformats.org/officeDocument/2006/relationships/customXml" Target="../ink/ink1869.xml"/><Relationship Id="rId107" Type="http://schemas.openxmlformats.org/officeDocument/2006/relationships/image" Target="../media/image1892.emf"/><Relationship Id="rId11" Type="http://schemas.openxmlformats.org/officeDocument/2006/relationships/image" Target="../media/image1844.emf"/><Relationship Id="rId32" Type="http://schemas.openxmlformats.org/officeDocument/2006/relationships/customXml" Target="../ink/ink1877.xml"/><Relationship Id="rId37" Type="http://schemas.openxmlformats.org/officeDocument/2006/relationships/image" Target="../media/image1857.emf"/><Relationship Id="rId53" Type="http://schemas.openxmlformats.org/officeDocument/2006/relationships/image" Target="../media/image1865.emf"/><Relationship Id="rId58" Type="http://schemas.openxmlformats.org/officeDocument/2006/relationships/customXml" Target="../ink/ink1890.xml"/><Relationship Id="rId74" Type="http://schemas.openxmlformats.org/officeDocument/2006/relationships/customXml" Target="../ink/ink1898.xml"/><Relationship Id="rId79" Type="http://schemas.openxmlformats.org/officeDocument/2006/relationships/image" Target="../media/image1878.emf"/><Relationship Id="rId102" Type="http://schemas.openxmlformats.org/officeDocument/2006/relationships/customXml" Target="../ink/ink1912.xml"/><Relationship Id="rId123" Type="http://schemas.openxmlformats.org/officeDocument/2006/relationships/image" Target="../media/image1900.emf"/><Relationship Id="rId5" Type="http://schemas.openxmlformats.org/officeDocument/2006/relationships/image" Target="../media/image1841.emf"/><Relationship Id="rId90" Type="http://schemas.openxmlformats.org/officeDocument/2006/relationships/customXml" Target="../ink/ink1906.xml"/><Relationship Id="rId95" Type="http://schemas.openxmlformats.org/officeDocument/2006/relationships/image" Target="../media/image1886.emf"/><Relationship Id="rId19" Type="http://schemas.openxmlformats.org/officeDocument/2006/relationships/image" Target="../media/image1848.emf"/><Relationship Id="rId14" Type="http://schemas.openxmlformats.org/officeDocument/2006/relationships/customXml" Target="../ink/ink1868.xml"/><Relationship Id="rId22" Type="http://schemas.openxmlformats.org/officeDocument/2006/relationships/customXml" Target="../ink/ink1872.xml"/><Relationship Id="rId27" Type="http://schemas.openxmlformats.org/officeDocument/2006/relationships/image" Target="../media/image1852.emf"/><Relationship Id="rId30" Type="http://schemas.openxmlformats.org/officeDocument/2006/relationships/customXml" Target="../ink/ink1876.xml"/><Relationship Id="rId35" Type="http://schemas.openxmlformats.org/officeDocument/2006/relationships/image" Target="../media/image1856.emf"/><Relationship Id="rId43" Type="http://schemas.openxmlformats.org/officeDocument/2006/relationships/image" Target="../media/image1860.emf"/><Relationship Id="rId48" Type="http://schemas.openxmlformats.org/officeDocument/2006/relationships/customXml" Target="../ink/ink1885.xml"/><Relationship Id="rId56" Type="http://schemas.openxmlformats.org/officeDocument/2006/relationships/customXml" Target="../ink/ink1889.xml"/><Relationship Id="rId64" Type="http://schemas.openxmlformats.org/officeDocument/2006/relationships/customXml" Target="../ink/ink1893.xml"/><Relationship Id="rId69" Type="http://schemas.openxmlformats.org/officeDocument/2006/relationships/image" Target="../media/image1873.emf"/><Relationship Id="rId77" Type="http://schemas.openxmlformats.org/officeDocument/2006/relationships/image" Target="../media/image1877.emf"/><Relationship Id="rId100" Type="http://schemas.openxmlformats.org/officeDocument/2006/relationships/customXml" Target="../ink/ink1911.xml"/><Relationship Id="rId105" Type="http://schemas.openxmlformats.org/officeDocument/2006/relationships/image" Target="../media/image1891.emf"/><Relationship Id="rId113" Type="http://schemas.openxmlformats.org/officeDocument/2006/relationships/image" Target="../media/image1895.emf"/><Relationship Id="rId118" Type="http://schemas.openxmlformats.org/officeDocument/2006/relationships/customXml" Target="../ink/ink1920.xml"/><Relationship Id="rId126" Type="http://schemas.openxmlformats.org/officeDocument/2006/relationships/customXml" Target="../ink/ink1924.xml"/><Relationship Id="rId8" Type="http://schemas.openxmlformats.org/officeDocument/2006/relationships/customXml" Target="../ink/ink1865.xml"/><Relationship Id="rId51" Type="http://schemas.openxmlformats.org/officeDocument/2006/relationships/image" Target="../media/image1864.emf"/><Relationship Id="rId72" Type="http://schemas.openxmlformats.org/officeDocument/2006/relationships/customXml" Target="../ink/ink1897.xml"/><Relationship Id="rId80" Type="http://schemas.openxmlformats.org/officeDocument/2006/relationships/customXml" Target="../ink/ink1901.xml"/><Relationship Id="rId85" Type="http://schemas.openxmlformats.org/officeDocument/2006/relationships/image" Target="../media/image1881.emf"/><Relationship Id="rId93" Type="http://schemas.openxmlformats.org/officeDocument/2006/relationships/image" Target="../media/image1885.emf"/><Relationship Id="rId98" Type="http://schemas.openxmlformats.org/officeDocument/2006/relationships/customXml" Target="../ink/ink1910.xml"/><Relationship Id="rId121" Type="http://schemas.openxmlformats.org/officeDocument/2006/relationships/image" Target="../media/image1899.emf"/><Relationship Id="rId3" Type="http://schemas.openxmlformats.org/officeDocument/2006/relationships/image" Target="../media/image1840.emf"/><Relationship Id="rId12" Type="http://schemas.openxmlformats.org/officeDocument/2006/relationships/customXml" Target="../ink/ink1867.xml"/><Relationship Id="rId17" Type="http://schemas.openxmlformats.org/officeDocument/2006/relationships/image" Target="../media/image1847.emf"/><Relationship Id="rId25" Type="http://schemas.openxmlformats.org/officeDocument/2006/relationships/image" Target="../media/image1851.emf"/><Relationship Id="rId33" Type="http://schemas.openxmlformats.org/officeDocument/2006/relationships/image" Target="../media/image1855.emf"/><Relationship Id="rId38" Type="http://schemas.openxmlformats.org/officeDocument/2006/relationships/customXml" Target="../ink/ink1880.xml"/><Relationship Id="rId46" Type="http://schemas.openxmlformats.org/officeDocument/2006/relationships/customXml" Target="../ink/ink1884.xml"/><Relationship Id="rId59" Type="http://schemas.openxmlformats.org/officeDocument/2006/relationships/image" Target="../media/image1868.emf"/><Relationship Id="rId67" Type="http://schemas.openxmlformats.org/officeDocument/2006/relationships/image" Target="../media/image1872.emf"/><Relationship Id="rId103" Type="http://schemas.openxmlformats.org/officeDocument/2006/relationships/image" Target="../media/image1890.emf"/><Relationship Id="rId108" Type="http://schemas.openxmlformats.org/officeDocument/2006/relationships/customXml" Target="../ink/ink1915.xml"/><Relationship Id="rId116" Type="http://schemas.openxmlformats.org/officeDocument/2006/relationships/customXml" Target="../ink/ink1919.xml"/><Relationship Id="rId124" Type="http://schemas.openxmlformats.org/officeDocument/2006/relationships/customXml" Target="../ink/ink1923.xml"/><Relationship Id="rId20" Type="http://schemas.openxmlformats.org/officeDocument/2006/relationships/customXml" Target="../ink/ink1871.xml"/><Relationship Id="rId41" Type="http://schemas.openxmlformats.org/officeDocument/2006/relationships/image" Target="../media/image1859.emf"/><Relationship Id="rId54" Type="http://schemas.openxmlformats.org/officeDocument/2006/relationships/customXml" Target="../ink/ink1888.xml"/><Relationship Id="rId62" Type="http://schemas.openxmlformats.org/officeDocument/2006/relationships/customXml" Target="../ink/ink1892.xml"/><Relationship Id="rId70" Type="http://schemas.openxmlformats.org/officeDocument/2006/relationships/customXml" Target="../ink/ink1896.xml"/><Relationship Id="rId75" Type="http://schemas.openxmlformats.org/officeDocument/2006/relationships/image" Target="../media/image1876.emf"/><Relationship Id="rId83" Type="http://schemas.openxmlformats.org/officeDocument/2006/relationships/image" Target="../media/image1880.emf"/><Relationship Id="rId88" Type="http://schemas.openxmlformats.org/officeDocument/2006/relationships/customXml" Target="../ink/ink1905.xml"/><Relationship Id="rId91" Type="http://schemas.openxmlformats.org/officeDocument/2006/relationships/image" Target="../media/image1884.emf"/><Relationship Id="rId96" Type="http://schemas.openxmlformats.org/officeDocument/2006/relationships/customXml" Target="../ink/ink1909.xml"/><Relationship Id="rId111" Type="http://schemas.openxmlformats.org/officeDocument/2006/relationships/image" Target="../media/image189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64.xml"/><Relationship Id="rId15" Type="http://schemas.openxmlformats.org/officeDocument/2006/relationships/image" Target="../media/image1846.emf"/><Relationship Id="rId23" Type="http://schemas.openxmlformats.org/officeDocument/2006/relationships/image" Target="../media/image1850.emf"/><Relationship Id="rId28" Type="http://schemas.openxmlformats.org/officeDocument/2006/relationships/customXml" Target="../ink/ink1875.xml"/><Relationship Id="rId36" Type="http://schemas.openxmlformats.org/officeDocument/2006/relationships/customXml" Target="../ink/ink1879.xml"/><Relationship Id="rId49" Type="http://schemas.openxmlformats.org/officeDocument/2006/relationships/image" Target="../media/image1863.emf"/><Relationship Id="rId57" Type="http://schemas.openxmlformats.org/officeDocument/2006/relationships/image" Target="../media/image1867.emf"/><Relationship Id="rId106" Type="http://schemas.openxmlformats.org/officeDocument/2006/relationships/customXml" Target="../ink/ink1914.xml"/><Relationship Id="rId114" Type="http://schemas.openxmlformats.org/officeDocument/2006/relationships/customXml" Target="../ink/ink1918.xml"/><Relationship Id="rId119" Type="http://schemas.openxmlformats.org/officeDocument/2006/relationships/image" Target="../media/image1898.emf"/><Relationship Id="rId127" Type="http://schemas.openxmlformats.org/officeDocument/2006/relationships/image" Target="../media/image1902.emf"/><Relationship Id="rId10" Type="http://schemas.openxmlformats.org/officeDocument/2006/relationships/customXml" Target="../ink/ink1866.xml"/><Relationship Id="rId31" Type="http://schemas.openxmlformats.org/officeDocument/2006/relationships/image" Target="../media/image1854.emf"/><Relationship Id="rId44" Type="http://schemas.openxmlformats.org/officeDocument/2006/relationships/customXml" Target="../ink/ink1883.xml"/><Relationship Id="rId52" Type="http://schemas.openxmlformats.org/officeDocument/2006/relationships/customXml" Target="../ink/ink1887.xml"/><Relationship Id="rId60" Type="http://schemas.openxmlformats.org/officeDocument/2006/relationships/customXml" Target="../ink/ink1891.xml"/><Relationship Id="rId65" Type="http://schemas.openxmlformats.org/officeDocument/2006/relationships/image" Target="../media/image1871.emf"/><Relationship Id="rId73" Type="http://schemas.openxmlformats.org/officeDocument/2006/relationships/image" Target="../media/image1875.emf"/><Relationship Id="rId78" Type="http://schemas.openxmlformats.org/officeDocument/2006/relationships/customXml" Target="../ink/ink1900.xml"/><Relationship Id="rId81" Type="http://schemas.openxmlformats.org/officeDocument/2006/relationships/image" Target="../media/image1879.emf"/><Relationship Id="rId86" Type="http://schemas.openxmlformats.org/officeDocument/2006/relationships/customXml" Target="../ink/ink1904.xml"/><Relationship Id="rId94" Type="http://schemas.openxmlformats.org/officeDocument/2006/relationships/customXml" Target="../ink/ink1908.xml"/><Relationship Id="rId99" Type="http://schemas.openxmlformats.org/officeDocument/2006/relationships/image" Target="../media/image1888.emf"/><Relationship Id="rId101" Type="http://schemas.openxmlformats.org/officeDocument/2006/relationships/image" Target="../media/image1889.emf"/><Relationship Id="rId122" Type="http://schemas.openxmlformats.org/officeDocument/2006/relationships/customXml" Target="../ink/ink1922.xml"/><Relationship Id="rId4" Type="http://schemas.openxmlformats.org/officeDocument/2006/relationships/customXml" Target="../ink/ink1863.xml"/><Relationship Id="rId9" Type="http://schemas.openxmlformats.org/officeDocument/2006/relationships/image" Target="../media/image1843.emf"/><Relationship Id="rId13" Type="http://schemas.openxmlformats.org/officeDocument/2006/relationships/image" Target="../media/image1845.emf"/><Relationship Id="rId18" Type="http://schemas.openxmlformats.org/officeDocument/2006/relationships/customXml" Target="../ink/ink1870.xml"/><Relationship Id="rId39" Type="http://schemas.openxmlformats.org/officeDocument/2006/relationships/image" Target="../media/image1858.emf"/><Relationship Id="rId109" Type="http://schemas.openxmlformats.org/officeDocument/2006/relationships/image" Target="../media/image1893.emf"/><Relationship Id="rId34" Type="http://schemas.openxmlformats.org/officeDocument/2006/relationships/customXml" Target="../ink/ink1878.xml"/><Relationship Id="rId50" Type="http://schemas.openxmlformats.org/officeDocument/2006/relationships/customXml" Target="../ink/ink1886.xml"/><Relationship Id="rId55" Type="http://schemas.openxmlformats.org/officeDocument/2006/relationships/image" Target="../media/image1866.emf"/><Relationship Id="rId76" Type="http://schemas.openxmlformats.org/officeDocument/2006/relationships/customXml" Target="../ink/ink1899.xml"/><Relationship Id="rId97" Type="http://schemas.openxmlformats.org/officeDocument/2006/relationships/image" Target="../media/image1887.emf"/><Relationship Id="rId104" Type="http://schemas.openxmlformats.org/officeDocument/2006/relationships/customXml" Target="../ink/ink1913.xml"/><Relationship Id="rId120" Type="http://schemas.openxmlformats.org/officeDocument/2006/relationships/customXml" Target="../ink/ink1921.xml"/><Relationship Id="rId125" Type="http://schemas.openxmlformats.org/officeDocument/2006/relationships/image" Target="../media/image1901.emf"/><Relationship Id="rId7" Type="http://schemas.openxmlformats.org/officeDocument/2006/relationships/image" Target="../media/image1842.emf"/><Relationship Id="rId71" Type="http://schemas.openxmlformats.org/officeDocument/2006/relationships/image" Target="../media/image1874.emf"/><Relationship Id="rId92" Type="http://schemas.openxmlformats.org/officeDocument/2006/relationships/customXml" Target="../ink/ink1907.xml"/><Relationship Id="rId2" Type="http://schemas.openxmlformats.org/officeDocument/2006/relationships/customXml" Target="../ink/ink1862.xml"/><Relationship Id="rId29" Type="http://schemas.openxmlformats.org/officeDocument/2006/relationships/image" Target="../media/image1853.emf"/><Relationship Id="rId24" Type="http://schemas.openxmlformats.org/officeDocument/2006/relationships/customXml" Target="../ink/ink1873.xml"/><Relationship Id="rId40" Type="http://schemas.openxmlformats.org/officeDocument/2006/relationships/customXml" Target="../ink/ink1881.xml"/><Relationship Id="rId45" Type="http://schemas.openxmlformats.org/officeDocument/2006/relationships/image" Target="../media/image1861.emf"/><Relationship Id="rId66" Type="http://schemas.openxmlformats.org/officeDocument/2006/relationships/customXml" Target="../ink/ink1894.xml"/><Relationship Id="rId87" Type="http://schemas.openxmlformats.org/officeDocument/2006/relationships/image" Target="../media/image1882.emf"/><Relationship Id="rId110" Type="http://schemas.openxmlformats.org/officeDocument/2006/relationships/customXml" Target="../ink/ink1916.xml"/><Relationship Id="rId115" Type="http://schemas.openxmlformats.org/officeDocument/2006/relationships/image" Target="../media/image1896.emf"/><Relationship Id="rId61" Type="http://schemas.openxmlformats.org/officeDocument/2006/relationships/image" Target="../media/image1869.emf"/><Relationship Id="rId82" Type="http://schemas.openxmlformats.org/officeDocument/2006/relationships/customXml" Target="../ink/ink1902.xml"/></Relationships>
</file>

<file path=ppt/slides/_rels/slide3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08.emf"/><Relationship Id="rId18" Type="http://schemas.openxmlformats.org/officeDocument/2006/relationships/customXml" Target="../ink/ink1933.xml"/><Relationship Id="rId26" Type="http://schemas.openxmlformats.org/officeDocument/2006/relationships/customXml" Target="../ink/ink1937.xml"/><Relationship Id="rId39" Type="http://schemas.openxmlformats.org/officeDocument/2006/relationships/image" Target="../media/image1921.emf"/><Relationship Id="rId21" Type="http://schemas.openxmlformats.org/officeDocument/2006/relationships/image" Target="../media/image1912.emf"/><Relationship Id="rId34" Type="http://schemas.openxmlformats.org/officeDocument/2006/relationships/customXml" Target="../ink/ink1941.xml"/><Relationship Id="rId42" Type="http://schemas.openxmlformats.org/officeDocument/2006/relationships/customXml" Target="../ink/ink1945.xml"/><Relationship Id="rId47" Type="http://schemas.openxmlformats.org/officeDocument/2006/relationships/image" Target="../media/image1925.emf"/><Relationship Id="rId50" Type="http://schemas.openxmlformats.org/officeDocument/2006/relationships/customXml" Target="../ink/ink1949.xml"/><Relationship Id="rId55" Type="http://schemas.openxmlformats.org/officeDocument/2006/relationships/image" Target="../media/image1929.emf"/><Relationship Id="rId63" Type="http://schemas.openxmlformats.org/officeDocument/2006/relationships/image" Target="../media/image1933.emf"/><Relationship Id="rId7" Type="http://schemas.openxmlformats.org/officeDocument/2006/relationships/image" Target="../media/image1905.emf"/><Relationship Id="rId2" Type="http://schemas.openxmlformats.org/officeDocument/2006/relationships/customXml" Target="../ink/ink1925.xml"/><Relationship Id="rId16" Type="http://schemas.openxmlformats.org/officeDocument/2006/relationships/customXml" Target="../ink/ink1932.xml"/><Relationship Id="rId20" Type="http://schemas.openxmlformats.org/officeDocument/2006/relationships/customXml" Target="../ink/ink1934.xml"/><Relationship Id="rId29" Type="http://schemas.openxmlformats.org/officeDocument/2006/relationships/image" Target="../media/image1916.emf"/><Relationship Id="rId41" Type="http://schemas.openxmlformats.org/officeDocument/2006/relationships/image" Target="../media/image1922.emf"/><Relationship Id="rId54" Type="http://schemas.openxmlformats.org/officeDocument/2006/relationships/customXml" Target="../ink/ink1951.xml"/><Relationship Id="rId62" Type="http://schemas.openxmlformats.org/officeDocument/2006/relationships/customXml" Target="../ink/ink195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27.xml"/><Relationship Id="rId11" Type="http://schemas.openxmlformats.org/officeDocument/2006/relationships/image" Target="../media/image1907.emf"/><Relationship Id="rId24" Type="http://schemas.openxmlformats.org/officeDocument/2006/relationships/customXml" Target="../ink/ink1936.xml"/><Relationship Id="rId32" Type="http://schemas.openxmlformats.org/officeDocument/2006/relationships/customXml" Target="../ink/ink1940.xml"/><Relationship Id="rId37" Type="http://schemas.openxmlformats.org/officeDocument/2006/relationships/image" Target="../media/image1920.emf"/><Relationship Id="rId40" Type="http://schemas.openxmlformats.org/officeDocument/2006/relationships/customXml" Target="../ink/ink1944.xml"/><Relationship Id="rId45" Type="http://schemas.openxmlformats.org/officeDocument/2006/relationships/image" Target="../media/image1924.emf"/><Relationship Id="rId53" Type="http://schemas.openxmlformats.org/officeDocument/2006/relationships/image" Target="../media/image1928.emf"/><Relationship Id="rId58" Type="http://schemas.openxmlformats.org/officeDocument/2006/relationships/customXml" Target="../ink/ink1953.xml"/><Relationship Id="rId5" Type="http://schemas.openxmlformats.org/officeDocument/2006/relationships/image" Target="../media/image1904.emf"/><Relationship Id="rId15" Type="http://schemas.openxmlformats.org/officeDocument/2006/relationships/image" Target="../media/image1909.emf"/><Relationship Id="rId23" Type="http://schemas.openxmlformats.org/officeDocument/2006/relationships/image" Target="../media/image1913.emf"/><Relationship Id="rId28" Type="http://schemas.openxmlformats.org/officeDocument/2006/relationships/customXml" Target="../ink/ink1938.xml"/><Relationship Id="rId36" Type="http://schemas.openxmlformats.org/officeDocument/2006/relationships/customXml" Target="../ink/ink1942.xml"/><Relationship Id="rId49" Type="http://schemas.openxmlformats.org/officeDocument/2006/relationships/image" Target="../media/image1926.emf"/><Relationship Id="rId57" Type="http://schemas.openxmlformats.org/officeDocument/2006/relationships/image" Target="../media/image1930.emf"/><Relationship Id="rId61" Type="http://schemas.openxmlformats.org/officeDocument/2006/relationships/image" Target="../media/image1932.emf"/><Relationship Id="rId10" Type="http://schemas.openxmlformats.org/officeDocument/2006/relationships/customXml" Target="../ink/ink1929.xml"/><Relationship Id="rId19" Type="http://schemas.openxmlformats.org/officeDocument/2006/relationships/image" Target="../media/image1911.emf"/><Relationship Id="rId31" Type="http://schemas.openxmlformats.org/officeDocument/2006/relationships/image" Target="../media/image1917.emf"/><Relationship Id="rId44" Type="http://schemas.openxmlformats.org/officeDocument/2006/relationships/customXml" Target="../ink/ink1946.xml"/><Relationship Id="rId52" Type="http://schemas.openxmlformats.org/officeDocument/2006/relationships/customXml" Target="../ink/ink1950.xml"/><Relationship Id="rId60" Type="http://schemas.openxmlformats.org/officeDocument/2006/relationships/customXml" Target="../ink/ink1954.xml"/><Relationship Id="rId65" Type="http://schemas.openxmlformats.org/officeDocument/2006/relationships/image" Target="../media/image1934.emf"/><Relationship Id="rId4" Type="http://schemas.openxmlformats.org/officeDocument/2006/relationships/customXml" Target="../ink/ink1926.xml"/><Relationship Id="rId9" Type="http://schemas.openxmlformats.org/officeDocument/2006/relationships/image" Target="../media/image1906.emf"/><Relationship Id="rId14" Type="http://schemas.openxmlformats.org/officeDocument/2006/relationships/customXml" Target="../ink/ink1931.xml"/><Relationship Id="rId22" Type="http://schemas.openxmlformats.org/officeDocument/2006/relationships/customXml" Target="../ink/ink1935.xml"/><Relationship Id="rId27" Type="http://schemas.openxmlformats.org/officeDocument/2006/relationships/image" Target="../media/image1915.emf"/><Relationship Id="rId30" Type="http://schemas.openxmlformats.org/officeDocument/2006/relationships/customXml" Target="../ink/ink1939.xml"/><Relationship Id="rId35" Type="http://schemas.openxmlformats.org/officeDocument/2006/relationships/image" Target="../media/image1919.emf"/><Relationship Id="rId43" Type="http://schemas.openxmlformats.org/officeDocument/2006/relationships/image" Target="../media/image1923.emf"/><Relationship Id="rId48" Type="http://schemas.openxmlformats.org/officeDocument/2006/relationships/customXml" Target="../ink/ink1948.xml"/><Relationship Id="rId56" Type="http://schemas.openxmlformats.org/officeDocument/2006/relationships/customXml" Target="../ink/ink1952.xml"/><Relationship Id="rId64" Type="http://schemas.openxmlformats.org/officeDocument/2006/relationships/customXml" Target="../ink/ink1956.xml"/><Relationship Id="rId8" Type="http://schemas.openxmlformats.org/officeDocument/2006/relationships/customXml" Target="../ink/ink1928.xml"/><Relationship Id="rId51" Type="http://schemas.openxmlformats.org/officeDocument/2006/relationships/image" Target="../media/image1927.emf"/><Relationship Id="rId3" Type="http://schemas.openxmlformats.org/officeDocument/2006/relationships/image" Target="../media/image1903.emf"/><Relationship Id="rId12" Type="http://schemas.openxmlformats.org/officeDocument/2006/relationships/customXml" Target="../ink/ink1930.xml"/><Relationship Id="rId17" Type="http://schemas.openxmlformats.org/officeDocument/2006/relationships/image" Target="../media/image1910.emf"/><Relationship Id="rId25" Type="http://schemas.openxmlformats.org/officeDocument/2006/relationships/image" Target="../media/image1914.emf"/><Relationship Id="rId33" Type="http://schemas.openxmlformats.org/officeDocument/2006/relationships/image" Target="../media/image1918.emf"/><Relationship Id="rId38" Type="http://schemas.openxmlformats.org/officeDocument/2006/relationships/customXml" Target="../ink/ink1943.xml"/><Relationship Id="rId46" Type="http://schemas.openxmlformats.org/officeDocument/2006/relationships/customXml" Target="../ink/ink1947.xml"/><Relationship Id="rId59" Type="http://schemas.openxmlformats.org/officeDocument/2006/relationships/image" Target="../media/image1931.emf"/></Relationships>
</file>

<file path=ppt/slides/_rels/slide3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969.xml"/><Relationship Id="rId117" Type="http://schemas.openxmlformats.org/officeDocument/2006/relationships/image" Target="../media/image1992.emf"/><Relationship Id="rId21" Type="http://schemas.openxmlformats.org/officeDocument/2006/relationships/image" Target="../media/image1944.emf"/><Relationship Id="rId42" Type="http://schemas.openxmlformats.org/officeDocument/2006/relationships/customXml" Target="../ink/ink1977.xml"/><Relationship Id="rId47" Type="http://schemas.openxmlformats.org/officeDocument/2006/relationships/image" Target="../media/image1957.emf"/><Relationship Id="rId63" Type="http://schemas.openxmlformats.org/officeDocument/2006/relationships/image" Target="../media/image1965.emf"/><Relationship Id="rId68" Type="http://schemas.openxmlformats.org/officeDocument/2006/relationships/customXml" Target="../ink/ink1990.xml"/><Relationship Id="rId84" Type="http://schemas.openxmlformats.org/officeDocument/2006/relationships/customXml" Target="../ink/ink1998.xml"/><Relationship Id="rId89" Type="http://schemas.openxmlformats.org/officeDocument/2006/relationships/image" Target="../media/image1978.emf"/><Relationship Id="rId112" Type="http://schemas.openxmlformats.org/officeDocument/2006/relationships/customXml" Target="../ink/ink2012.xml"/><Relationship Id="rId16" Type="http://schemas.openxmlformats.org/officeDocument/2006/relationships/customXml" Target="../ink/ink1964.xml"/><Relationship Id="rId107" Type="http://schemas.openxmlformats.org/officeDocument/2006/relationships/image" Target="../media/image1987.emf"/><Relationship Id="rId11" Type="http://schemas.openxmlformats.org/officeDocument/2006/relationships/image" Target="../media/image1939.emf"/><Relationship Id="rId32" Type="http://schemas.openxmlformats.org/officeDocument/2006/relationships/customXml" Target="../ink/ink1972.xml"/><Relationship Id="rId37" Type="http://schemas.openxmlformats.org/officeDocument/2006/relationships/image" Target="../media/image1952.emf"/><Relationship Id="rId53" Type="http://schemas.openxmlformats.org/officeDocument/2006/relationships/image" Target="../media/image1960.emf"/><Relationship Id="rId58" Type="http://schemas.openxmlformats.org/officeDocument/2006/relationships/customXml" Target="../ink/ink1985.xml"/><Relationship Id="rId74" Type="http://schemas.openxmlformats.org/officeDocument/2006/relationships/customXml" Target="../ink/ink1993.xml"/><Relationship Id="rId79" Type="http://schemas.openxmlformats.org/officeDocument/2006/relationships/image" Target="../media/image1973.emf"/><Relationship Id="rId102" Type="http://schemas.openxmlformats.org/officeDocument/2006/relationships/customXml" Target="../ink/ink2007.xml"/><Relationship Id="rId123" Type="http://schemas.openxmlformats.org/officeDocument/2006/relationships/image" Target="../media/image1995.emf"/><Relationship Id="rId5" Type="http://schemas.openxmlformats.org/officeDocument/2006/relationships/image" Target="../media/image1936.emf"/><Relationship Id="rId61" Type="http://schemas.openxmlformats.org/officeDocument/2006/relationships/image" Target="../media/image1964.emf"/><Relationship Id="rId82" Type="http://schemas.openxmlformats.org/officeDocument/2006/relationships/customXml" Target="../ink/ink1997.xml"/><Relationship Id="rId90" Type="http://schemas.openxmlformats.org/officeDocument/2006/relationships/customXml" Target="../ink/ink2001.xml"/><Relationship Id="rId95" Type="http://schemas.openxmlformats.org/officeDocument/2006/relationships/image" Target="../media/image1981.emf"/><Relationship Id="rId19" Type="http://schemas.openxmlformats.org/officeDocument/2006/relationships/image" Target="../media/image1943.emf"/><Relationship Id="rId14" Type="http://schemas.openxmlformats.org/officeDocument/2006/relationships/customXml" Target="../ink/ink1963.xml"/><Relationship Id="rId22" Type="http://schemas.openxmlformats.org/officeDocument/2006/relationships/customXml" Target="../ink/ink1967.xml"/><Relationship Id="rId27" Type="http://schemas.openxmlformats.org/officeDocument/2006/relationships/image" Target="../media/image1947.emf"/><Relationship Id="rId30" Type="http://schemas.openxmlformats.org/officeDocument/2006/relationships/customXml" Target="../ink/ink1971.xml"/><Relationship Id="rId35" Type="http://schemas.openxmlformats.org/officeDocument/2006/relationships/image" Target="../media/image1951.emf"/><Relationship Id="rId43" Type="http://schemas.openxmlformats.org/officeDocument/2006/relationships/image" Target="../media/image1955.emf"/><Relationship Id="rId48" Type="http://schemas.openxmlformats.org/officeDocument/2006/relationships/customXml" Target="../ink/ink1980.xml"/><Relationship Id="rId56" Type="http://schemas.openxmlformats.org/officeDocument/2006/relationships/customXml" Target="../ink/ink1984.xml"/><Relationship Id="rId64" Type="http://schemas.openxmlformats.org/officeDocument/2006/relationships/customXml" Target="../ink/ink1988.xml"/><Relationship Id="rId69" Type="http://schemas.openxmlformats.org/officeDocument/2006/relationships/image" Target="../media/image1968.emf"/><Relationship Id="rId77" Type="http://schemas.openxmlformats.org/officeDocument/2006/relationships/image" Target="../media/image1972.emf"/><Relationship Id="rId100" Type="http://schemas.openxmlformats.org/officeDocument/2006/relationships/customXml" Target="../ink/ink2006.xml"/><Relationship Id="rId105" Type="http://schemas.openxmlformats.org/officeDocument/2006/relationships/image" Target="../media/image1986.emf"/><Relationship Id="rId113" Type="http://schemas.openxmlformats.org/officeDocument/2006/relationships/image" Target="../media/image1990.emf"/><Relationship Id="rId118" Type="http://schemas.openxmlformats.org/officeDocument/2006/relationships/customXml" Target="../ink/ink2015.xml"/><Relationship Id="rId8" Type="http://schemas.openxmlformats.org/officeDocument/2006/relationships/customXml" Target="../ink/ink1960.xml"/><Relationship Id="rId51" Type="http://schemas.openxmlformats.org/officeDocument/2006/relationships/image" Target="../media/image1959.emf"/><Relationship Id="rId72" Type="http://schemas.openxmlformats.org/officeDocument/2006/relationships/customXml" Target="../ink/ink1992.xml"/><Relationship Id="rId80" Type="http://schemas.openxmlformats.org/officeDocument/2006/relationships/customXml" Target="../ink/ink1996.xml"/><Relationship Id="rId85" Type="http://schemas.openxmlformats.org/officeDocument/2006/relationships/image" Target="../media/image1976.emf"/><Relationship Id="rId93" Type="http://schemas.openxmlformats.org/officeDocument/2006/relationships/image" Target="../media/image1980.emf"/><Relationship Id="rId98" Type="http://schemas.openxmlformats.org/officeDocument/2006/relationships/customXml" Target="../ink/ink2005.xml"/><Relationship Id="rId121" Type="http://schemas.openxmlformats.org/officeDocument/2006/relationships/image" Target="../media/image1994.emf"/><Relationship Id="rId3" Type="http://schemas.openxmlformats.org/officeDocument/2006/relationships/image" Target="../media/image1935.emf"/><Relationship Id="rId12" Type="http://schemas.openxmlformats.org/officeDocument/2006/relationships/customXml" Target="../ink/ink1962.xml"/><Relationship Id="rId17" Type="http://schemas.openxmlformats.org/officeDocument/2006/relationships/image" Target="../media/image1942.emf"/><Relationship Id="rId25" Type="http://schemas.openxmlformats.org/officeDocument/2006/relationships/image" Target="../media/image1946.emf"/><Relationship Id="rId33" Type="http://schemas.openxmlformats.org/officeDocument/2006/relationships/image" Target="../media/image1950.emf"/><Relationship Id="rId38" Type="http://schemas.openxmlformats.org/officeDocument/2006/relationships/customXml" Target="../ink/ink1975.xml"/><Relationship Id="rId46" Type="http://schemas.openxmlformats.org/officeDocument/2006/relationships/customXml" Target="../ink/ink1979.xml"/><Relationship Id="rId59" Type="http://schemas.openxmlformats.org/officeDocument/2006/relationships/image" Target="../media/image1963.emf"/><Relationship Id="rId67" Type="http://schemas.openxmlformats.org/officeDocument/2006/relationships/image" Target="../media/image1967.emf"/><Relationship Id="rId103" Type="http://schemas.openxmlformats.org/officeDocument/2006/relationships/image" Target="../media/image1985.emf"/><Relationship Id="rId108" Type="http://schemas.openxmlformats.org/officeDocument/2006/relationships/customXml" Target="../ink/ink2010.xml"/><Relationship Id="rId116" Type="http://schemas.openxmlformats.org/officeDocument/2006/relationships/customXml" Target="../ink/ink2014.xml"/><Relationship Id="rId20" Type="http://schemas.openxmlformats.org/officeDocument/2006/relationships/customXml" Target="../ink/ink1966.xml"/><Relationship Id="rId41" Type="http://schemas.openxmlformats.org/officeDocument/2006/relationships/image" Target="../media/image1954.emf"/><Relationship Id="rId54" Type="http://schemas.openxmlformats.org/officeDocument/2006/relationships/customXml" Target="../ink/ink1983.xml"/><Relationship Id="rId62" Type="http://schemas.openxmlformats.org/officeDocument/2006/relationships/customXml" Target="../ink/ink1987.xml"/><Relationship Id="rId70" Type="http://schemas.openxmlformats.org/officeDocument/2006/relationships/customXml" Target="../ink/ink1991.xml"/><Relationship Id="rId75" Type="http://schemas.openxmlformats.org/officeDocument/2006/relationships/image" Target="../media/image1971.emf"/><Relationship Id="rId83" Type="http://schemas.openxmlformats.org/officeDocument/2006/relationships/image" Target="../media/image1975.emf"/><Relationship Id="rId88" Type="http://schemas.openxmlformats.org/officeDocument/2006/relationships/customXml" Target="../ink/ink2000.xml"/><Relationship Id="rId91" Type="http://schemas.openxmlformats.org/officeDocument/2006/relationships/image" Target="../media/image1979.emf"/><Relationship Id="rId96" Type="http://schemas.openxmlformats.org/officeDocument/2006/relationships/customXml" Target="../ink/ink2004.xml"/><Relationship Id="rId111" Type="http://schemas.openxmlformats.org/officeDocument/2006/relationships/image" Target="../media/image198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59.xml"/><Relationship Id="rId15" Type="http://schemas.openxmlformats.org/officeDocument/2006/relationships/image" Target="../media/image1941.emf"/><Relationship Id="rId23" Type="http://schemas.openxmlformats.org/officeDocument/2006/relationships/image" Target="../media/image1945.emf"/><Relationship Id="rId28" Type="http://schemas.openxmlformats.org/officeDocument/2006/relationships/customXml" Target="../ink/ink1970.xml"/><Relationship Id="rId36" Type="http://schemas.openxmlformats.org/officeDocument/2006/relationships/customXml" Target="../ink/ink1974.xml"/><Relationship Id="rId49" Type="http://schemas.openxmlformats.org/officeDocument/2006/relationships/image" Target="../media/image1958.emf"/><Relationship Id="rId57" Type="http://schemas.openxmlformats.org/officeDocument/2006/relationships/image" Target="../media/image1962.emf"/><Relationship Id="rId106" Type="http://schemas.openxmlformats.org/officeDocument/2006/relationships/customXml" Target="../ink/ink2009.xml"/><Relationship Id="rId114" Type="http://schemas.openxmlformats.org/officeDocument/2006/relationships/customXml" Target="../ink/ink2013.xml"/><Relationship Id="rId119" Type="http://schemas.openxmlformats.org/officeDocument/2006/relationships/image" Target="../media/image1993.emf"/><Relationship Id="rId10" Type="http://schemas.openxmlformats.org/officeDocument/2006/relationships/customXml" Target="../ink/ink1961.xml"/><Relationship Id="rId31" Type="http://schemas.openxmlformats.org/officeDocument/2006/relationships/image" Target="../media/image1949.emf"/><Relationship Id="rId44" Type="http://schemas.openxmlformats.org/officeDocument/2006/relationships/customXml" Target="../ink/ink1978.xml"/><Relationship Id="rId52" Type="http://schemas.openxmlformats.org/officeDocument/2006/relationships/customXml" Target="../ink/ink1982.xml"/><Relationship Id="rId60" Type="http://schemas.openxmlformats.org/officeDocument/2006/relationships/customXml" Target="../ink/ink1986.xml"/><Relationship Id="rId65" Type="http://schemas.openxmlformats.org/officeDocument/2006/relationships/image" Target="../media/image1966.emf"/><Relationship Id="rId73" Type="http://schemas.openxmlformats.org/officeDocument/2006/relationships/image" Target="../media/image1970.emf"/><Relationship Id="rId78" Type="http://schemas.openxmlformats.org/officeDocument/2006/relationships/customXml" Target="../ink/ink1995.xml"/><Relationship Id="rId81" Type="http://schemas.openxmlformats.org/officeDocument/2006/relationships/image" Target="../media/image1974.emf"/><Relationship Id="rId86" Type="http://schemas.openxmlformats.org/officeDocument/2006/relationships/customXml" Target="../ink/ink1999.xml"/><Relationship Id="rId94" Type="http://schemas.openxmlformats.org/officeDocument/2006/relationships/customXml" Target="../ink/ink2003.xml"/><Relationship Id="rId99" Type="http://schemas.openxmlformats.org/officeDocument/2006/relationships/image" Target="../media/image1983.emf"/><Relationship Id="rId101" Type="http://schemas.openxmlformats.org/officeDocument/2006/relationships/image" Target="../media/image1984.emf"/><Relationship Id="rId122" Type="http://schemas.openxmlformats.org/officeDocument/2006/relationships/customXml" Target="../ink/ink2017.xml"/><Relationship Id="rId4" Type="http://schemas.openxmlformats.org/officeDocument/2006/relationships/customXml" Target="../ink/ink1958.xml"/><Relationship Id="rId9" Type="http://schemas.openxmlformats.org/officeDocument/2006/relationships/image" Target="../media/image1938.emf"/><Relationship Id="rId13" Type="http://schemas.openxmlformats.org/officeDocument/2006/relationships/image" Target="../media/image1940.emf"/><Relationship Id="rId18" Type="http://schemas.openxmlformats.org/officeDocument/2006/relationships/customXml" Target="../ink/ink1965.xml"/><Relationship Id="rId39" Type="http://schemas.openxmlformats.org/officeDocument/2006/relationships/image" Target="../media/image1953.emf"/><Relationship Id="rId109" Type="http://schemas.openxmlformats.org/officeDocument/2006/relationships/image" Target="../media/image1988.emf"/><Relationship Id="rId34" Type="http://schemas.openxmlformats.org/officeDocument/2006/relationships/customXml" Target="../ink/ink1973.xml"/><Relationship Id="rId50" Type="http://schemas.openxmlformats.org/officeDocument/2006/relationships/customXml" Target="../ink/ink1981.xml"/><Relationship Id="rId55" Type="http://schemas.openxmlformats.org/officeDocument/2006/relationships/image" Target="../media/image1961.emf"/><Relationship Id="rId76" Type="http://schemas.openxmlformats.org/officeDocument/2006/relationships/customXml" Target="../ink/ink1994.xml"/><Relationship Id="rId97" Type="http://schemas.openxmlformats.org/officeDocument/2006/relationships/image" Target="../media/image1982.emf"/><Relationship Id="rId104" Type="http://schemas.openxmlformats.org/officeDocument/2006/relationships/customXml" Target="../ink/ink2008.xml"/><Relationship Id="rId120" Type="http://schemas.openxmlformats.org/officeDocument/2006/relationships/customXml" Target="../ink/ink2016.xml"/><Relationship Id="rId7" Type="http://schemas.openxmlformats.org/officeDocument/2006/relationships/image" Target="../media/image1937.emf"/><Relationship Id="rId71" Type="http://schemas.openxmlformats.org/officeDocument/2006/relationships/image" Target="../media/image1969.emf"/><Relationship Id="rId92" Type="http://schemas.openxmlformats.org/officeDocument/2006/relationships/customXml" Target="../ink/ink2002.xml"/><Relationship Id="rId2" Type="http://schemas.openxmlformats.org/officeDocument/2006/relationships/customXml" Target="../ink/ink1957.xml"/><Relationship Id="rId29" Type="http://schemas.openxmlformats.org/officeDocument/2006/relationships/image" Target="../media/image1948.emf"/><Relationship Id="rId24" Type="http://schemas.openxmlformats.org/officeDocument/2006/relationships/customXml" Target="../ink/ink1968.xml"/><Relationship Id="rId40" Type="http://schemas.openxmlformats.org/officeDocument/2006/relationships/customXml" Target="../ink/ink1976.xml"/><Relationship Id="rId45" Type="http://schemas.openxmlformats.org/officeDocument/2006/relationships/image" Target="../media/image1956.emf"/><Relationship Id="rId66" Type="http://schemas.openxmlformats.org/officeDocument/2006/relationships/customXml" Target="../ink/ink1989.xml"/><Relationship Id="rId87" Type="http://schemas.openxmlformats.org/officeDocument/2006/relationships/image" Target="../media/image1977.emf"/><Relationship Id="rId110" Type="http://schemas.openxmlformats.org/officeDocument/2006/relationships/customXml" Target="../ink/ink2011.xml"/><Relationship Id="rId115" Type="http://schemas.openxmlformats.org/officeDocument/2006/relationships/image" Target="../media/image1991.emf"/></Relationships>
</file>

<file path=ppt/slides/_rels/slide3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030.xml"/><Relationship Id="rId117" Type="http://schemas.openxmlformats.org/officeDocument/2006/relationships/image" Target="../media/image2053.emf"/><Relationship Id="rId21" Type="http://schemas.openxmlformats.org/officeDocument/2006/relationships/image" Target="../media/image2005.emf"/><Relationship Id="rId42" Type="http://schemas.openxmlformats.org/officeDocument/2006/relationships/customXml" Target="../ink/ink2038.xml"/><Relationship Id="rId47" Type="http://schemas.openxmlformats.org/officeDocument/2006/relationships/image" Target="../media/image2018.emf"/><Relationship Id="rId63" Type="http://schemas.openxmlformats.org/officeDocument/2006/relationships/image" Target="../media/image2026.emf"/><Relationship Id="rId68" Type="http://schemas.openxmlformats.org/officeDocument/2006/relationships/customXml" Target="../ink/ink2051.xml"/><Relationship Id="rId84" Type="http://schemas.openxmlformats.org/officeDocument/2006/relationships/customXml" Target="../ink/ink2059.xml"/><Relationship Id="rId89" Type="http://schemas.openxmlformats.org/officeDocument/2006/relationships/image" Target="../media/image2039.emf"/><Relationship Id="rId112" Type="http://schemas.openxmlformats.org/officeDocument/2006/relationships/customXml" Target="../ink/ink2073.xml"/><Relationship Id="rId133" Type="http://schemas.openxmlformats.org/officeDocument/2006/relationships/image" Target="../media/image2061.emf"/><Relationship Id="rId138" Type="http://schemas.openxmlformats.org/officeDocument/2006/relationships/customXml" Target="../ink/ink2086.xml"/><Relationship Id="rId154" Type="http://schemas.openxmlformats.org/officeDocument/2006/relationships/customXml" Target="../ink/ink2094.xml"/><Relationship Id="rId159" Type="http://schemas.openxmlformats.org/officeDocument/2006/relationships/image" Target="../media/image2074.emf"/><Relationship Id="rId175" Type="http://schemas.openxmlformats.org/officeDocument/2006/relationships/image" Target="../media/image2082.emf"/><Relationship Id="rId170" Type="http://schemas.openxmlformats.org/officeDocument/2006/relationships/customXml" Target="../ink/ink2102.xml"/><Relationship Id="rId16" Type="http://schemas.openxmlformats.org/officeDocument/2006/relationships/customXml" Target="../ink/ink2025.xml"/><Relationship Id="rId107" Type="http://schemas.openxmlformats.org/officeDocument/2006/relationships/image" Target="../media/image2048.emf"/><Relationship Id="rId11" Type="http://schemas.openxmlformats.org/officeDocument/2006/relationships/image" Target="../media/image2000.emf"/><Relationship Id="rId32" Type="http://schemas.openxmlformats.org/officeDocument/2006/relationships/customXml" Target="../ink/ink2033.xml"/><Relationship Id="rId37" Type="http://schemas.openxmlformats.org/officeDocument/2006/relationships/image" Target="../media/image2013.emf"/><Relationship Id="rId53" Type="http://schemas.openxmlformats.org/officeDocument/2006/relationships/image" Target="../media/image2021.emf"/><Relationship Id="rId58" Type="http://schemas.openxmlformats.org/officeDocument/2006/relationships/customXml" Target="../ink/ink2046.xml"/><Relationship Id="rId74" Type="http://schemas.openxmlformats.org/officeDocument/2006/relationships/customXml" Target="../ink/ink2054.xml"/><Relationship Id="rId79" Type="http://schemas.openxmlformats.org/officeDocument/2006/relationships/image" Target="../media/image2034.emf"/><Relationship Id="rId102" Type="http://schemas.openxmlformats.org/officeDocument/2006/relationships/customXml" Target="../ink/ink2068.xml"/><Relationship Id="rId123" Type="http://schemas.openxmlformats.org/officeDocument/2006/relationships/image" Target="../media/image2056.emf"/><Relationship Id="rId128" Type="http://schemas.openxmlformats.org/officeDocument/2006/relationships/customXml" Target="../ink/ink2081.xml"/><Relationship Id="rId144" Type="http://schemas.openxmlformats.org/officeDocument/2006/relationships/customXml" Target="../ink/ink2089.xml"/><Relationship Id="rId149" Type="http://schemas.openxmlformats.org/officeDocument/2006/relationships/image" Target="../media/image2069.emf"/><Relationship Id="rId5" Type="http://schemas.openxmlformats.org/officeDocument/2006/relationships/image" Target="../media/image1997.emf"/><Relationship Id="rId90" Type="http://schemas.openxmlformats.org/officeDocument/2006/relationships/customXml" Target="../ink/ink2062.xml"/><Relationship Id="rId95" Type="http://schemas.openxmlformats.org/officeDocument/2006/relationships/image" Target="../media/image2042.emf"/><Relationship Id="rId160" Type="http://schemas.openxmlformats.org/officeDocument/2006/relationships/customXml" Target="../ink/ink2097.xml"/><Relationship Id="rId165" Type="http://schemas.openxmlformats.org/officeDocument/2006/relationships/image" Target="../media/image2077.emf"/><Relationship Id="rId181" Type="http://schemas.openxmlformats.org/officeDocument/2006/relationships/image" Target="../media/image2085.emf"/><Relationship Id="rId186" Type="http://schemas.openxmlformats.org/officeDocument/2006/relationships/customXml" Target="../ink/ink2110.xml"/><Relationship Id="rId22" Type="http://schemas.openxmlformats.org/officeDocument/2006/relationships/customXml" Target="../ink/ink2028.xml"/><Relationship Id="rId27" Type="http://schemas.openxmlformats.org/officeDocument/2006/relationships/image" Target="../media/image2008.emf"/><Relationship Id="rId43" Type="http://schemas.openxmlformats.org/officeDocument/2006/relationships/image" Target="../media/image2016.emf"/><Relationship Id="rId48" Type="http://schemas.openxmlformats.org/officeDocument/2006/relationships/customXml" Target="../ink/ink2041.xml"/><Relationship Id="rId64" Type="http://schemas.openxmlformats.org/officeDocument/2006/relationships/customXml" Target="../ink/ink2049.xml"/><Relationship Id="rId69" Type="http://schemas.openxmlformats.org/officeDocument/2006/relationships/image" Target="../media/image2029.emf"/><Relationship Id="rId113" Type="http://schemas.openxmlformats.org/officeDocument/2006/relationships/image" Target="../media/image2051.emf"/><Relationship Id="rId118" Type="http://schemas.openxmlformats.org/officeDocument/2006/relationships/customXml" Target="../ink/ink2076.xml"/><Relationship Id="rId134" Type="http://schemas.openxmlformats.org/officeDocument/2006/relationships/customXml" Target="../ink/ink2084.xml"/><Relationship Id="rId139" Type="http://schemas.openxmlformats.org/officeDocument/2006/relationships/image" Target="../media/image2064.emf"/><Relationship Id="rId80" Type="http://schemas.openxmlformats.org/officeDocument/2006/relationships/customXml" Target="../ink/ink2057.xml"/><Relationship Id="rId85" Type="http://schemas.openxmlformats.org/officeDocument/2006/relationships/image" Target="../media/image2037.emf"/><Relationship Id="rId150" Type="http://schemas.openxmlformats.org/officeDocument/2006/relationships/customXml" Target="../ink/ink2092.xml"/><Relationship Id="rId155" Type="http://schemas.openxmlformats.org/officeDocument/2006/relationships/image" Target="../media/image2072.emf"/><Relationship Id="rId171" Type="http://schemas.openxmlformats.org/officeDocument/2006/relationships/image" Target="../media/image2080.emf"/><Relationship Id="rId176" Type="http://schemas.openxmlformats.org/officeDocument/2006/relationships/customXml" Target="../ink/ink2105.xml"/><Relationship Id="rId12" Type="http://schemas.openxmlformats.org/officeDocument/2006/relationships/customXml" Target="../ink/ink2023.xml"/><Relationship Id="rId17" Type="http://schemas.openxmlformats.org/officeDocument/2006/relationships/image" Target="../media/image2003.emf"/><Relationship Id="rId33" Type="http://schemas.openxmlformats.org/officeDocument/2006/relationships/image" Target="../media/image2011.emf"/><Relationship Id="rId38" Type="http://schemas.openxmlformats.org/officeDocument/2006/relationships/customXml" Target="../ink/ink2036.xml"/><Relationship Id="rId59" Type="http://schemas.openxmlformats.org/officeDocument/2006/relationships/image" Target="../media/image2024.emf"/><Relationship Id="rId103" Type="http://schemas.openxmlformats.org/officeDocument/2006/relationships/image" Target="../media/image2046.emf"/><Relationship Id="rId108" Type="http://schemas.openxmlformats.org/officeDocument/2006/relationships/customXml" Target="../ink/ink2071.xml"/><Relationship Id="rId124" Type="http://schemas.openxmlformats.org/officeDocument/2006/relationships/customXml" Target="../ink/ink2079.xml"/><Relationship Id="rId129" Type="http://schemas.openxmlformats.org/officeDocument/2006/relationships/image" Target="../media/image2059.emf"/><Relationship Id="rId54" Type="http://schemas.openxmlformats.org/officeDocument/2006/relationships/customXml" Target="../ink/ink2044.xml"/><Relationship Id="rId70" Type="http://schemas.openxmlformats.org/officeDocument/2006/relationships/customXml" Target="../ink/ink2052.xml"/><Relationship Id="rId75" Type="http://schemas.openxmlformats.org/officeDocument/2006/relationships/image" Target="../media/image2032.emf"/><Relationship Id="rId91" Type="http://schemas.openxmlformats.org/officeDocument/2006/relationships/image" Target="../media/image2040.emf"/><Relationship Id="rId96" Type="http://schemas.openxmlformats.org/officeDocument/2006/relationships/customXml" Target="../ink/ink2065.xml"/><Relationship Id="rId140" Type="http://schemas.openxmlformats.org/officeDocument/2006/relationships/customXml" Target="../ink/ink2087.xml"/><Relationship Id="rId145" Type="http://schemas.openxmlformats.org/officeDocument/2006/relationships/image" Target="../media/image2067.emf"/><Relationship Id="rId161" Type="http://schemas.openxmlformats.org/officeDocument/2006/relationships/image" Target="../media/image2075.emf"/><Relationship Id="rId166" Type="http://schemas.openxmlformats.org/officeDocument/2006/relationships/customXml" Target="../ink/ink2100.xml"/><Relationship Id="rId182" Type="http://schemas.openxmlformats.org/officeDocument/2006/relationships/customXml" Target="../ink/ink2108.xml"/><Relationship Id="rId187" Type="http://schemas.openxmlformats.org/officeDocument/2006/relationships/image" Target="../media/image208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020.xml"/><Relationship Id="rId23" Type="http://schemas.openxmlformats.org/officeDocument/2006/relationships/image" Target="../media/image2006.emf"/><Relationship Id="rId28" Type="http://schemas.openxmlformats.org/officeDocument/2006/relationships/customXml" Target="../ink/ink2031.xml"/><Relationship Id="rId49" Type="http://schemas.openxmlformats.org/officeDocument/2006/relationships/image" Target="../media/image2019.emf"/><Relationship Id="rId114" Type="http://schemas.openxmlformats.org/officeDocument/2006/relationships/customXml" Target="../ink/ink2074.xml"/><Relationship Id="rId119" Type="http://schemas.openxmlformats.org/officeDocument/2006/relationships/image" Target="../media/image2054.emf"/><Relationship Id="rId44" Type="http://schemas.openxmlformats.org/officeDocument/2006/relationships/customXml" Target="../ink/ink2039.xml"/><Relationship Id="rId60" Type="http://schemas.openxmlformats.org/officeDocument/2006/relationships/customXml" Target="../ink/ink2047.xml"/><Relationship Id="rId65" Type="http://schemas.openxmlformats.org/officeDocument/2006/relationships/image" Target="../media/image2027.emf"/><Relationship Id="rId81" Type="http://schemas.openxmlformats.org/officeDocument/2006/relationships/image" Target="../media/image2035.emf"/><Relationship Id="rId86" Type="http://schemas.openxmlformats.org/officeDocument/2006/relationships/customXml" Target="../ink/ink2060.xml"/><Relationship Id="rId130" Type="http://schemas.openxmlformats.org/officeDocument/2006/relationships/customXml" Target="../ink/ink2082.xml"/><Relationship Id="rId135" Type="http://schemas.openxmlformats.org/officeDocument/2006/relationships/image" Target="../media/image2062.emf"/><Relationship Id="rId151" Type="http://schemas.openxmlformats.org/officeDocument/2006/relationships/image" Target="../media/image2070.emf"/><Relationship Id="rId156" Type="http://schemas.openxmlformats.org/officeDocument/2006/relationships/customXml" Target="../ink/ink2095.xml"/><Relationship Id="rId177" Type="http://schemas.openxmlformats.org/officeDocument/2006/relationships/image" Target="../media/image2083.emf"/><Relationship Id="rId172" Type="http://schemas.openxmlformats.org/officeDocument/2006/relationships/customXml" Target="../ink/ink2103.xml"/><Relationship Id="rId13" Type="http://schemas.openxmlformats.org/officeDocument/2006/relationships/image" Target="../media/image2001.emf"/><Relationship Id="rId18" Type="http://schemas.openxmlformats.org/officeDocument/2006/relationships/customXml" Target="../ink/ink2026.xml"/><Relationship Id="rId39" Type="http://schemas.openxmlformats.org/officeDocument/2006/relationships/image" Target="../media/image2014.emf"/><Relationship Id="rId109" Type="http://schemas.openxmlformats.org/officeDocument/2006/relationships/image" Target="../media/image2049.emf"/><Relationship Id="rId34" Type="http://schemas.openxmlformats.org/officeDocument/2006/relationships/customXml" Target="../ink/ink2034.xml"/><Relationship Id="rId50" Type="http://schemas.openxmlformats.org/officeDocument/2006/relationships/customXml" Target="../ink/ink2042.xml"/><Relationship Id="rId55" Type="http://schemas.openxmlformats.org/officeDocument/2006/relationships/image" Target="../media/image2022.emf"/><Relationship Id="rId76" Type="http://schemas.openxmlformats.org/officeDocument/2006/relationships/customXml" Target="../ink/ink2055.xml"/><Relationship Id="rId97" Type="http://schemas.openxmlformats.org/officeDocument/2006/relationships/image" Target="../media/image2043.emf"/><Relationship Id="rId104" Type="http://schemas.openxmlformats.org/officeDocument/2006/relationships/customXml" Target="../ink/ink2069.xml"/><Relationship Id="rId120" Type="http://schemas.openxmlformats.org/officeDocument/2006/relationships/customXml" Target="../ink/ink2077.xml"/><Relationship Id="rId125" Type="http://schemas.openxmlformats.org/officeDocument/2006/relationships/image" Target="../media/image2057.emf"/><Relationship Id="rId141" Type="http://schemas.openxmlformats.org/officeDocument/2006/relationships/image" Target="../media/image2065.emf"/><Relationship Id="rId146" Type="http://schemas.openxmlformats.org/officeDocument/2006/relationships/customXml" Target="../ink/ink2090.xml"/><Relationship Id="rId167" Type="http://schemas.openxmlformats.org/officeDocument/2006/relationships/image" Target="../media/image2078.emf"/><Relationship Id="rId188" Type="http://schemas.openxmlformats.org/officeDocument/2006/relationships/customXml" Target="../ink/ink2111.xml"/><Relationship Id="rId7" Type="http://schemas.openxmlformats.org/officeDocument/2006/relationships/image" Target="../media/image1998.emf"/><Relationship Id="rId71" Type="http://schemas.openxmlformats.org/officeDocument/2006/relationships/image" Target="../media/image2030.emf"/><Relationship Id="rId92" Type="http://schemas.openxmlformats.org/officeDocument/2006/relationships/customXml" Target="../ink/ink2063.xml"/><Relationship Id="rId162" Type="http://schemas.openxmlformats.org/officeDocument/2006/relationships/customXml" Target="../ink/ink2098.xml"/><Relationship Id="rId183" Type="http://schemas.openxmlformats.org/officeDocument/2006/relationships/image" Target="../media/image2086.emf"/><Relationship Id="rId2" Type="http://schemas.openxmlformats.org/officeDocument/2006/relationships/customXml" Target="../ink/ink2018.xml"/><Relationship Id="rId29" Type="http://schemas.openxmlformats.org/officeDocument/2006/relationships/image" Target="../media/image2009.emf"/><Relationship Id="rId24" Type="http://schemas.openxmlformats.org/officeDocument/2006/relationships/customXml" Target="../ink/ink2029.xml"/><Relationship Id="rId40" Type="http://schemas.openxmlformats.org/officeDocument/2006/relationships/customXml" Target="../ink/ink2037.xml"/><Relationship Id="rId45" Type="http://schemas.openxmlformats.org/officeDocument/2006/relationships/image" Target="../media/image2017.emf"/><Relationship Id="rId66" Type="http://schemas.openxmlformats.org/officeDocument/2006/relationships/customXml" Target="../ink/ink2050.xml"/><Relationship Id="rId87" Type="http://schemas.openxmlformats.org/officeDocument/2006/relationships/image" Target="../media/image2038.emf"/><Relationship Id="rId110" Type="http://schemas.openxmlformats.org/officeDocument/2006/relationships/customXml" Target="../ink/ink2072.xml"/><Relationship Id="rId115" Type="http://schemas.openxmlformats.org/officeDocument/2006/relationships/image" Target="../media/image2052.emf"/><Relationship Id="rId131" Type="http://schemas.openxmlformats.org/officeDocument/2006/relationships/image" Target="../media/image2060.emf"/><Relationship Id="rId136" Type="http://schemas.openxmlformats.org/officeDocument/2006/relationships/customXml" Target="../ink/ink2085.xml"/><Relationship Id="rId157" Type="http://schemas.openxmlformats.org/officeDocument/2006/relationships/image" Target="../media/image2073.emf"/><Relationship Id="rId178" Type="http://schemas.openxmlformats.org/officeDocument/2006/relationships/customXml" Target="../ink/ink2106.xml"/><Relationship Id="rId61" Type="http://schemas.openxmlformats.org/officeDocument/2006/relationships/image" Target="../media/image2025.emf"/><Relationship Id="rId82" Type="http://schemas.openxmlformats.org/officeDocument/2006/relationships/customXml" Target="../ink/ink2058.xml"/><Relationship Id="rId152" Type="http://schemas.openxmlformats.org/officeDocument/2006/relationships/customXml" Target="../ink/ink2093.xml"/><Relationship Id="rId173" Type="http://schemas.openxmlformats.org/officeDocument/2006/relationships/image" Target="../media/image2081.emf"/><Relationship Id="rId19" Type="http://schemas.openxmlformats.org/officeDocument/2006/relationships/image" Target="../media/image2004.emf"/><Relationship Id="rId14" Type="http://schemas.openxmlformats.org/officeDocument/2006/relationships/customXml" Target="../ink/ink2024.xml"/><Relationship Id="rId30" Type="http://schemas.openxmlformats.org/officeDocument/2006/relationships/customXml" Target="../ink/ink2032.xml"/><Relationship Id="rId35" Type="http://schemas.openxmlformats.org/officeDocument/2006/relationships/image" Target="../media/image2012.emf"/><Relationship Id="rId56" Type="http://schemas.openxmlformats.org/officeDocument/2006/relationships/customXml" Target="../ink/ink2045.xml"/><Relationship Id="rId77" Type="http://schemas.openxmlformats.org/officeDocument/2006/relationships/image" Target="../media/image2033.emf"/><Relationship Id="rId100" Type="http://schemas.openxmlformats.org/officeDocument/2006/relationships/customXml" Target="../ink/ink2067.xml"/><Relationship Id="rId105" Type="http://schemas.openxmlformats.org/officeDocument/2006/relationships/image" Target="../media/image2047.emf"/><Relationship Id="rId126" Type="http://schemas.openxmlformats.org/officeDocument/2006/relationships/customXml" Target="../ink/ink2080.xml"/><Relationship Id="rId147" Type="http://schemas.openxmlformats.org/officeDocument/2006/relationships/image" Target="../media/image2068.emf"/><Relationship Id="rId168" Type="http://schemas.openxmlformats.org/officeDocument/2006/relationships/customXml" Target="../ink/ink2101.xml"/><Relationship Id="rId8" Type="http://schemas.openxmlformats.org/officeDocument/2006/relationships/customXml" Target="../ink/ink2021.xml"/><Relationship Id="rId51" Type="http://schemas.openxmlformats.org/officeDocument/2006/relationships/image" Target="../media/image2020.emf"/><Relationship Id="rId72" Type="http://schemas.openxmlformats.org/officeDocument/2006/relationships/customXml" Target="../ink/ink2053.xml"/><Relationship Id="rId93" Type="http://schemas.openxmlformats.org/officeDocument/2006/relationships/image" Target="../media/image2041.emf"/><Relationship Id="rId98" Type="http://schemas.openxmlformats.org/officeDocument/2006/relationships/customXml" Target="../ink/ink2066.xml"/><Relationship Id="rId121" Type="http://schemas.openxmlformats.org/officeDocument/2006/relationships/image" Target="../media/image2055.emf"/><Relationship Id="rId142" Type="http://schemas.openxmlformats.org/officeDocument/2006/relationships/customXml" Target="../ink/ink2088.xml"/><Relationship Id="rId163" Type="http://schemas.openxmlformats.org/officeDocument/2006/relationships/image" Target="../media/image2076.emf"/><Relationship Id="rId184" Type="http://schemas.openxmlformats.org/officeDocument/2006/relationships/customXml" Target="../ink/ink2109.xml"/><Relationship Id="rId189" Type="http://schemas.openxmlformats.org/officeDocument/2006/relationships/image" Target="../media/image2089.emf"/><Relationship Id="rId3" Type="http://schemas.openxmlformats.org/officeDocument/2006/relationships/image" Target="../media/image1996.emf"/><Relationship Id="rId25" Type="http://schemas.openxmlformats.org/officeDocument/2006/relationships/image" Target="../media/image2007.emf"/><Relationship Id="rId46" Type="http://schemas.openxmlformats.org/officeDocument/2006/relationships/customXml" Target="../ink/ink2040.xml"/><Relationship Id="rId67" Type="http://schemas.openxmlformats.org/officeDocument/2006/relationships/image" Target="../media/image2028.emf"/><Relationship Id="rId116" Type="http://schemas.openxmlformats.org/officeDocument/2006/relationships/customXml" Target="../ink/ink2075.xml"/><Relationship Id="rId137" Type="http://schemas.openxmlformats.org/officeDocument/2006/relationships/image" Target="../media/image2063.emf"/><Relationship Id="rId158" Type="http://schemas.openxmlformats.org/officeDocument/2006/relationships/customXml" Target="../ink/ink2096.xml"/><Relationship Id="rId20" Type="http://schemas.openxmlformats.org/officeDocument/2006/relationships/customXml" Target="../ink/ink2027.xml"/><Relationship Id="rId41" Type="http://schemas.openxmlformats.org/officeDocument/2006/relationships/image" Target="../media/image2015.emf"/><Relationship Id="rId62" Type="http://schemas.openxmlformats.org/officeDocument/2006/relationships/customXml" Target="../ink/ink2048.xml"/><Relationship Id="rId83" Type="http://schemas.openxmlformats.org/officeDocument/2006/relationships/image" Target="../media/image2036.emf"/><Relationship Id="rId88" Type="http://schemas.openxmlformats.org/officeDocument/2006/relationships/customXml" Target="../ink/ink2061.xml"/><Relationship Id="rId111" Type="http://schemas.openxmlformats.org/officeDocument/2006/relationships/image" Target="../media/image2050.emf"/><Relationship Id="rId132" Type="http://schemas.openxmlformats.org/officeDocument/2006/relationships/customXml" Target="../ink/ink2083.xml"/><Relationship Id="rId153" Type="http://schemas.openxmlformats.org/officeDocument/2006/relationships/image" Target="../media/image2071.emf"/><Relationship Id="rId174" Type="http://schemas.openxmlformats.org/officeDocument/2006/relationships/customXml" Target="../ink/ink2104.xml"/><Relationship Id="rId179" Type="http://schemas.openxmlformats.org/officeDocument/2006/relationships/image" Target="../media/image2084.emf"/><Relationship Id="rId15" Type="http://schemas.openxmlformats.org/officeDocument/2006/relationships/image" Target="../media/image2002.emf"/><Relationship Id="rId36" Type="http://schemas.openxmlformats.org/officeDocument/2006/relationships/customXml" Target="../ink/ink2035.xml"/><Relationship Id="rId57" Type="http://schemas.openxmlformats.org/officeDocument/2006/relationships/image" Target="../media/image2023.emf"/><Relationship Id="rId106" Type="http://schemas.openxmlformats.org/officeDocument/2006/relationships/customXml" Target="../ink/ink2070.xml"/><Relationship Id="rId127" Type="http://schemas.openxmlformats.org/officeDocument/2006/relationships/image" Target="../media/image2058.emf"/><Relationship Id="rId10" Type="http://schemas.openxmlformats.org/officeDocument/2006/relationships/customXml" Target="../ink/ink2022.xml"/><Relationship Id="rId31" Type="http://schemas.openxmlformats.org/officeDocument/2006/relationships/image" Target="../media/image2010.emf"/><Relationship Id="rId52" Type="http://schemas.openxmlformats.org/officeDocument/2006/relationships/customXml" Target="../ink/ink2043.xml"/><Relationship Id="rId73" Type="http://schemas.openxmlformats.org/officeDocument/2006/relationships/image" Target="../media/image2031.emf"/><Relationship Id="rId78" Type="http://schemas.openxmlformats.org/officeDocument/2006/relationships/customXml" Target="../ink/ink2056.xml"/><Relationship Id="rId94" Type="http://schemas.openxmlformats.org/officeDocument/2006/relationships/customXml" Target="../ink/ink2064.xml"/><Relationship Id="rId99" Type="http://schemas.openxmlformats.org/officeDocument/2006/relationships/image" Target="../media/image2044.emf"/><Relationship Id="rId101" Type="http://schemas.openxmlformats.org/officeDocument/2006/relationships/image" Target="../media/image2045.emf"/><Relationship Id="rId122" Type="http://schemas.openxmlformats.org/officeDocument/2006/relationships/customXml" Target="../ink/ink2078.xml"/><Relationship Id="rId143" Type="http://schemas.openxmlformats.org/officeDocument/2006/relationships/image" Target="../media/image2066.emf"/><Relationship Id="rId148" Type="http://schemas.openxmlformats.org/officeDocument/2006/relationships/customXml" Target="../ink/ink2091.xml"/><Relationship Id="rId164" Type="http://schemas.openxmlformats.org/officeDocument/2006/relationships/customXml" Target="../ink/ink2099.xml"/><Relationship Id="rId169" Type="http://schemas.openxmlformats.org/officeDocument/2006/relationships/image" Target="../media/image2079.emf"/><Relationship Id="rId185" Type="http://schemas.openxmlformats.org/officeDocument/2006/relationships/image" Target="../media/image2087.emf"/><Relationship Id="rId4" Type="http://schemas.openxmlformats.org/officeDocument/2006/relationships/customXml" Target="../ink/ink2019.xml"/><Relationship Id="rId9" Type="http://schemas.openxmlformats.org/officeDocument/2006/relationships/image" Target="../media/image1999.emf"/><Relationship Id="rId180" Type="http://schemas.openxmlformats.org/officeDocument/2006/relationships/customXml" Target="../ink/ink2107.xml"/></Relationships>
</file>

<file path=ppt/slides/_rels/slide3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124.xml"/><Relationship Id="rId21" Type="http://schemas.openxmlformats.org/officeDocument/2006/relationships/image" Target="../media/image2099.emf"/><Relationship Id="rId42" Type="http://schemas.openxmlformats.org/officeDocument/2006/relationships/customXml" Target="../ink/ink2132.xml"/><Relationship Id="rId47" Type="http://schemas.openxmlformats.org/officeDocument/2006/relationships/image" Target="../media/image2112.emf"/><Relationship Id="rId63" Type="http://schemas.openxmlformats.org/officeDocument/2006/relationships/image" Target="../media/image2120.emf"/><Relationship Id="rId68" Type="http://schemas.openxmlformats.org/officeDocument/2006/relationships/customXml" Target="../ink/ink2145.xml"/><Relationship Id="rId84" Type="http://schemas.openxmlformats.org/officeDocument/2006/relationships/customXml" Target="../ink/ink2153.xml"/><Relationship Id="rId89" Type="http://schemas.openxmlformats.org/officeDocument/2006/relationships/image" Target="../media/image2133.emf"/><Relationship Id="rId7" Type="http://schemas.openxmlformats.org/officeDocument/2006/relationships/image" Target="../media/image2092.emf"/><Relationship Id="rId71" Type="http://schemas.openxmlformats.org/officeDocument/2006/relationships/image" Target="../media/image2124.emf"/><Relationship Id="rId92" Type="http://schemas.openxmlformats.org/officeDocument/2006/relationships/customXml" Target="../ink/ink2157.xml"/><Relationship Id="rId2" Type="http://schemas.openxmlformats.org/officeDocument/2006/relationships/customXml" Target="../ink/ink2112.xml"/><Relationship Id="rId16" Type="http://schemas.openxmlformats.org/officeDocument/2006/relationships/customXml" Target="../ink/ink2119.xml"/><Relationship Id="rId29" Type="http://schemas.openxmlformats.org/officeDocument/2006/relationships/image" Target="../media/image2103.emf"/><Relationship Id="rId11" Type="http://schemas.openxmlformats.org/officeDocument/2006/relationships/image" Target="../media/image2094.emf"/><Relationship Id="rId24" Type="http://schemas.openxmlformats.org/officeDocument/2006/relationships/customXml" Target="../ink/ink2123.xml"/><Relationship Id="rId32" Type="http://schemas.openxmlformats.org/officeDocument/2006/relationships/customXml" Target="../ink/ink2127.xml"/><Relationship Id="rId37" Type="http://schemas.openxmlformats.org/officeDocument/2006/relationships/image" Target="../media/image2107.emf"/><Relationship Id="rId40" Type="http://schemas.openxmlformats.org/officeDocument/2006/relationships/customXml" Target="../ink/ink2131.xml"/><Relationship Id="rId45" Type="http://schemas.openxmlformats.org/officeDocument/2006/relationships/image" Target="../media/image2111.emf"/><Relationship Id="rId53" Type="http://schemas.openxmlformats.org/officeDocument/2006/relationships/image" Target="../media/image2115.emf"/><Relationship Id="rId58" Type="http://schemas.openxmlformats.org/officeDocument/2006/relationships/customXml" Target="../ink/ink2140.xml"/><Relationship Id="rId66" Type="http://schemas.openxmlformats.org/officeDocument/2006/relationships/customXml" Target="../ink/ink2144.xml"/><Relationship Id="rId74" Type="http://schemas.openxmlformats.org/officeDocument/2006/relationships/customXml" Target="../ink/ink2148.xml"/><Relationship Id="rId79" Type="http://schemas.openxmlformats.org/officeDocument/2006/relationships/image" Target="../media/image2128.emf"/><Relationship Id="rId87" Type="http://schemas.openxmlformats.org/officeDocument/2006/relationships/image" Target="../media/image2132.emf"/><Relationship Id="rId102" Type="http://schemas.openxmlformats.org/officeDocument/2006/relationships/customXml" Target="../ink/ink2162.xml"/><Relationship Id="rId5" Type="http://schemas.openxmlformats.org/officeDocument/2006/relationships/image" Target="../media/image2091.emf"/><Relationship Id="rId61" Type="http://schemas.openxmlformats.org/officeDocument/2006/relationships/image" Target="../media/image2119.emf"/><Relationship Id="rId82" Type="http://schemas.openxmlformats.org/officeDocument/2006/relationships/customXml" Target="../ink/ink2152.xml"/><Relationship Id="rId90" Type="http://schemas.openxmlformats.org/officeDocument/2006/relationships/customXml" Target="../ink/ink2156.xml"/><Relationship Id="rId95" Type="http://schemas.openxmlformats.org/officeDocument/2006/relationships/image" Target="../media/image2136.emf"/><Relationship Id="rId19" Type="http://schemas.openxmlformats.org/officeDocument/2006/relationships/image" Target="../media/image2098.emf"/><Relationship Id="rId14" Type="http://schemas.openxmlformats.org/officeDocument/2006/relationships/customXml" Target="../ink/ink2118.xml"/><Relationship Id="rId22" Type="http://schemas.openxmlformats.org/officeDocument/2006/relationships/customXml" Target="../ink/ink2122.xml"/><Relationship Id="rId27" Type="http://schemas.openxmlformats.org/officeDocument/2006/relationships/image" Target="../media/image2102.emf"/><Relationship Id="rId30" Type="http://schemas.openxmlformats.org/officeDocument/2006/relationships/customXml" Target="../ink/ink2126.xml"/><Relationship Id="rId35" Type="http://schemas.openxmlformats.org/officeDocument/2006/relationships/image" Target="../media/image2106.emf"/><Relationship Id="rId43" Type="http://schemas.openxmlformats.org/officeDocument/2006/relationships/image" Target="../media/image2110.emf"/><Relationship Id="rId48" Type="http://schemas.openxmlformats.org/officeDocument/2006/relationships/customXml" Target="../ink/ink2135.xml"/><Relationship Id="rId56" Type="http://schemas.openxmlformats.org/officeDocument/2006/relationships/customXml" Target="../ink/ink2139.xml"/><Relationship Id="rId64" Type="http://schemas.openxmlformats.org/officeDocument/2006/relationships/customXml" Target="../ink/ink2143.xml"/><Relationship Id="rId69" Type="http://schemas.openxmlformats.org/officeDocument/2006/relationships/image" Target="../media/image2123.emf"/><Relationship Id="rId77" Type="http://schemas.openxmlformats.org/officeDocument/2006/relationships/image" Target="../media/image2127.emf"/><Relationship Id="rId100" Type="http://schemas.openxmlformats.org/officeDocument/2006/relationships/customXml" Target="../ink/ink2161.xml"/><Relationship Id="rId105" Type="http://schemas.openxmlformats.org/officeDocument/2006/relationships/image" Target="../media/image2141.emf"/><Relationship Id="rId8" Type="http://schemas.openxmlformats.org/officeDocument/2006/relationships/customXml" Target="../ink/ink2115.xml"/><Relationship Id="rId51" Type="http://schemas.openxmlformats.org/officeDocument/2006/relationships/image" Target="../media/image2114.emf"/><Relationship Id="rId72" Type="http://schemas.openxmlformats.org/officeDocument/2006/relationships/customXml" Target="../ink/ink2147.xml"/><Relationship Id="rId80" Type="http://schemas.openxmlformats.org/officeDocument/2006/relationships/customXml" Target="../ink/ink2151.xml"/><Relationship Id="rId85" Type="http://schemas.openxmlformats.org/officeDocument/2006/relationships/image" Target="../media/image2131.emf"/><Relationship Id="rId93" Type="http://schemas.openxmlformats.org/officeDocument/2006/relationships/image" Target="../media/image2135.emf"/><Relationship Id="rId98" Type="http://schemas.openxmlformats.org/officeDocument/2006/relationships/customXml" Target="../ink/ink2160.xml"/><Relationship Id="rId3" Type="http://schemas.openxmlformats.org/officeDocument/2006/relationships/image" Target="../media/image2090.emf"/><Relationship Id="rId12" Type="http://schemas.openxmlformats.org/officeDocument/2006/relationships/customXml" Target="../ink/ink2117.xml"/><Relationship Id="rId17" Type="http://schemas.openxmlformats.org/officeDocument/2006/relationships/image" Target="../media/image2097.emf"/><Relationship Id="rId25" Type="http://schemas.openxmlformats.org/officeDocument/2006/relationships/image" Target="../media/image2101.emf"/><Relationship Id="rId33" Type="http://schemas.openxmlformats.org/officeDocument/2006/relationships/image" Target="../media/image2105.emf"/><Relationship Id="rId38" Type="http://schemas.openxmlformats.org/officeDocument/2006/relationships/customXml" Target="../ink/ink2130.xml"/><Relationship Id="rId46" Type="http://schemas.openxmlformats.org/officeDocument/2006/relationships/customXml" Target="../ink/ink2134.xml"/><Relationship Id="rId59" Type="http://schemas.openxmlformats.org/officeDocument/2006/relationships/image" Target="../media/image2118.emf"/><Relationship Id="rId67" Type="http://schemas.openxmlformats.org/officeDocument/2006/relationships/image" Target="../media/image2122.emf"/><Relationship Id="rId103" Type="http://schemas.openxmlformats.org/officeDocument/2006/relationships/image" Target="../media/image2140.emf"/><Relationship Id="rId20" Type="http://schemas.openxmlformats.org/officeDocument/2006/relationships/customXml" Target="../ink/ink2121.xml"/><Relationship Id="rId41" Type="http://schemas.openxmlformats.org/officeDocument/2006/relationships/image" Target="../media/image2109.emf"/><Relationship Id="rId54" Type="http://schemas.openxmlformats.org/officeDocument/2006/relationships/customXml" Target="../ink/ink2138.xml"/><Relationship Id="rId62" Type="http://schemas.openxmlformats.org/officeDocument/2006/relationships/customXml" Target="../ink/ink2142.xml"/><Relationship Id="rId70" Type="http://schemas.openxmlformats.org/officeDocument/2006/relationships/customXml" Target="../ink/ink2146.xml"/><Relationship Id="rId75" Type="http://schemas.openxmlformats.org/officeDocument/2006/relationships/image" Target="../media/image2126.emf"/><Relationship Id="rId83" Type="http://schemas.openxmlformats.org/officeDocument/2006/relationships/image" Target="../media/image2130.emf"/><Relationship Id="rId88" Type="http://schemas.openxmlformats.org/officeDocument/2006/relationships/customXml" Target="../ink/ink2155.xml"/><Relationship Id="rId91" Type="http://schemas.openxmlformats.org/officeDocument/2006/relationships/image" Target="../media/image2134.emf"/><Relationship Id="rId96" Type="http://schemas.openxmlformats.org/officeDocument/2006/relationships/customXml" Target="../ink/ink215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14.xml"/><Relationship Id="rId15" Type="http://schemas.openxmlformats.org/officeDocument/2006/relationships/image" Target="../media/image2096.emf"/><Relationship Id="rId23" Type="http://schemas.openxmlformats.org/officeDocument/2006/relationships/image" Target="../media/image2100.emf"/><Relationship Id="rId28" Type="http://schemas.openxmlformats.org/officeDocument/2006/relationships/customXml" Target="../ink/ink2125.xml"/><Relationship Id="rId36" Type="http://schemas.openxmlformats.org/officeDocument/2006/relationships/customXml" Target="../ink/ink2129.xml"/><Relationship Id="rId49" Type="http://schemas.openxmlformats.org/officeDocument/2006/relationships/image" Target="../media/image2113.emf"/><Relationship Id="rId57" Type="http://schemas.openxmlformats.org/officeDocument/2006/relationships/image" Target="../media/image2117.emf"/><Relationship Id="rId10" Type="http://schemas.openxmlformats.org/officeDocument/2006/relationships/customXml" Target="../ink/ink2116.xml"/><Relationship Id="rId31" Type="http://schemas.openxmlformats.org/officeDocument/2006/relationships/image" Target="../media/image2104.emf"/><Relationship Id="rId44" Type="http://schemas.openxmlformats.org/officeDocument/2006/relationships/customXml" Target="../ink/ink2133.xml"/><Relationship Id="rId52" Type="http://schemas.openxmlformats.org/officeDocument/2006/relationships/customXml" Target="../ink/ink2137.xml"/><Relationship Id="rId60" Type="http://schemas.openxmlformats.org/officeDocument/2006/relationships/customXml" Target="../ink/ink2141.xml"/><Relationship Id="rId65" Type="http://schemas.openxmlformats.org/officeDocument/2006/relationships/image" Target="../media/image2121.emf"/><Relationship Id="rId73" Type="http://schemas.openxmlformats.org/officeDocument/2006/relationships/image" Target="../media/image2125.emf"/><Relationship Id="rId78" Type="http://schemas.openxmlformats.org/officeDocument/2006/relationships/customXml" Target="../ink/ink2150.xml"/><Relationship Id="rId81" Type="http://schemas.openxmlformats.org/officeDocument/2006/relationships/image" Target="../media/image2129.emf"/><Relationship Id="rId86" Type="http://schemas.openxmlformats.org/officeDocument/2006/relationships/customXml" Target="../ink/ink2154.xml"/><Relationship Id="rId94" Type="http://schemas.openxmlformats.org/officeDocument/2006/relationships/customXml" Target="../ink/ink2158.xml"/><Relationship Id="rId99" Type="http://schemas.openxmlformats.org/officeDocument/2006/relationships/image" Target="../media/image2138.emf"/><Relationship Id="rId101" Type="http://schemas.openxmlformats.org/officeDocument/2006/relationships/image" Target="../media/image2139.emf"/><Relationship Id="rId4" Type="http://schemas.openxmlformats.org/officeDocument/2006/relationships/customXml" Target="../ink/ink2113.xml"/><Relationship Id="rId9" Type="http://schemas.openxmlformats.org/officeDocument/2006/relationships/image" Target="../media/image2093.emf"/><Relationship Id="rId13" Type="http://schemas.openxmlformats.org/officeDocument/2006/relationships/image" Target="../media/image2095.emf"/><Relationship Id="rId18" Type="http://schemas.openxmlformats.org/officeDocument/2006/relationships/customXml" Target="../ink/ink2120.xml"/><Relationship Id="rId39" Type="http://schemas.openxmlformats.org/officeDocument/2006/relationships/image" Target="../media/image2108.emf"/><Relationship Id="rId34" Type="http://schemas.openxmlformats.org/officeDocument/2006/relationships/customXml" Target="../ink/ink2128.xml"/><Relationship Id="rId50" Type="http://schemas.openxmlformats.org/officeDocument/2006/relationships/customXml" Target="../ink/ink2136.xml"/><Relationship Id="rId55" Type="http://schemas.openxmlformats.org/officeDocument/2006/relationships/image" Target="../media/image2116.emf"/><Relationship Id="rId76" Type="http://schemas.openxmlformats.org/officeDocument/2006/relationships/customXml" Target="../ink/ink2149.xml"/><Relationship Id="rId97" Type="http://schemas.openxmlformats.org/officeDocument/2006/relationships/image" Target="../media/image2137.emf"/><Relationship Id="rId104" Type="http://schemas.openxmlformats.org/officeDocument/2006/relationships/customXml" Target="../ink/ink2163.xml"/></Relationships>
</file>

<file path=ppt/slides/_rels/slide3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176.xml"/><Relationship Id="rId117" Type="http://schemas.openxmlformats.org/officeDocument/2006/relationships/image" Target="../media/image2199.emf"/><Relationship Id="rId21" Type="http://schemas.openxmlformats.org/officeDocument/2006/relationships/image" Target="../media/image2151.emf"/><Relationship Id="rId42" Type="http://schemas.openxmlformats.org/officeDocument/2006/relationships/customXml" Target="../ink/ink2184.xml"/><Relationship Id="rId47" Type="http://schemas.openxmlformats.org/officeDocument/2006/relationships/image" Target="../media/image2164.emf"/><Relationship Id="rId63" Type="http://schemas.openxmlformats.org/officeDocument/2006/relationships/image" Target="../media/image2172.emf"/><Relationship Id="rId68" Type="http://schemas.openxmlformats.org/officeDocument/2006/relationships/customXml" Target="../ink/ink2197.xml"/><Relationship Id="rId84" Type="http://schemas.openxmlformats.org/officeDocument/2006/relationships/customXml" Target="../ink/ink2205.xml"/><Relationship Id="rId89" Type="http://schemas.openxmlformats.org/officeDocument/2006/relationships/image" Target="../media/image2185.emf"/><Relationship Id="rId112" Type="http://schemas.openxmlformats.org/officeDocument/2006/relationships/customXml" Target="../ink/ink2219.xml"/><Relationship Id="rId133" Type="http://schemas.openxmlformats.org/officeDocument/2006/relationships/image" Target="../media/image2207.emf"/><Relationship Id="rId138" Type="http://schemas.openxmlformats.org/officeDocument/2006/relationships/customXml" Target="../ink/ink2232.xml"/><Relationship Id="rId154" Type="http://schemas.openxmlformats.org/officeDocument/2006/relationships/customXml" Target="../ink/ink2240.xml"/><Relationship Id="rId159" Type="http://schemas.openxmlformats.org/officeDocument/2006/relationships/image" Target="../media/image2220.emf"/><Relationship Id="rId16" Type="http://schemas.openxmlformats.org/officeDocument/2006/relationships/customXml" Target="../ink/ink2171.xml"/><Relationship Id="rId107" Type="http://schemas.openxmlformats.org/officeDocument/2006/relationships/image" Target="../media/image2194.emf"/><Relationship Id="rId11" Type="http://schemas.openxmlformats.org/officeDocument/2006/relationships/image" Target="../media/image2146.emf"/><Relationship Id="rId32" Type="http://schemas.openxmlformats.org/officeDocument/2006/relationships/customXml" Target="../ink/ink2179.xml"/><Relationship Id="rId37" Type="http://schemas.openxmlformats.org/officeDocument/2006/relationships/image" Target="../media/image2159.emf"/><Relationship Id="rId53" Type="http://schemas.openxmlformats.org/officeDocument/2006/relationships/image" Target="../media/image2167.emf"/><Relationship Id="rId58" Type="http://schemas.openxmlformats.org/officeDocument/2006/relationships/customXml" Target="../ink/ink2192.xml"/><Relationship Id="rId74" Type="http://schemas.openxmlformats.org/officeDocument/2006/relationships/customXml" Target="../ink/ink2200.xml"/><Relationship Id="rId79" Type="http://schemas.openxmlformats.org/officeDocument/2006/relationships/image" Target="../media/image2180.emf"/><Relationship Id="rId102" Type="http://schemas.openxmlformats.org/officeDocument/2006/relationships/customXml" Target="../ink/ink2214.xml"/><Relationship Id="rId123" Type="http://schemas.openxmlformats.org/officeDocument/2006/relationships/image" Target="../media/image2202.emf"/><Relationship Id="rId128" Type="http://schemas.openxmlformats.org/officeDocument/2006/relationships/customXml" Target="../ink/ink2227.xml"/><Relationship Id="rId144" Type="http://schemas.openxmlformats.org/officeDocument/2006/relationships/customXml" Target="../ink/ink2235.xml"/><Relationship Id="rId149" Type="http://schemas.openxmlformats.org/officeDocument/2006/relationships/image" Target="../media/image2215.emf"/><Relationship Id="rId5" Type="http://schemas.openxmlformats.org/officeDocument/2006/relationships/image" Target="../media/image2143.emf"/><Relationship Id="rId90" Type="http://schemas.openxmlformats.org/officeDocument/2006/relationships/customXml" Target="../ink/ink2208.xml"/><Relationship Id="rId95" Type="http://schemas.openxmlformats.org/officeDocument/2006/relationships/image" Target="../media/image2188.emf"/><Relationship Id="rId22" Type="http://schemas.openxmlformats.org/officeDocument/2006/relationships/customXml" Target="../ink/ink2174.xml"/><Relationship Id="rId27" Type="http://schemas.openxmlformats.org/officeDocument/2006/relationships/image" Target="../media/image2154.emf"/><Relationship Id="rId43" Type="http://schemas.openxmlformats.org/officeDocument/2006/relationships/image" Target="../media/image2162.emf"/><Relationship Id="rId48" Type="http://schemas.openxmlformats.org/officeDocument/2006/relationships/customXml" Target="../ink/ink2187.xml"/><Relationship Id="rId64" Type="http://schemas.openxmlformats.org/officeDocument/2006/relationships/customXml" Target="../ink/ink2195.xml"/><Relationship Id="rId69" Type="http://schemas.openxmlformats.org/officeDocument/2006/relationships/image" Target="../media/image2175.emf"/><Relationship Id="rId113" Type="http://schemas.openxmlformats.org/officeDocument/2006/relationships/image" Target="../media/image2197.emf"/><Relationship Id="rId118" Type="http://schemas.openxmlformats.org/officeDocument/2006/relationships/customXml" Target="../ink/ink2222.xml"/><Relationship Id="rId134" Type="http://schemas.openxmlformats.org/officeDocument/2006/relationships/customXml" Target="../ink/ink2230.xml"/><Relationship Id="rId139" Type="http://schemas.openxmlformats.org/officeDocument/2006/relationships/image" Target="../media/image2210.emf"/><Relationship Id="rId80" Type="http://schemas.openxmlformats.org/officeDocument/2006/relationships/customXml" Target="../ink/ink2203.xml"/><Relationship Id="rId85" Type="http://schemas.openxmlformats.org/officeDocument/2006/relationships/image" Target="../media/image2183.emf"/><Relationship Id="rId150" Type="http://schemas.openxmlformats.org/officeDocument/2006/relationships/customXml" Target="../ink/ink2238.xml"/><Relationship Id="rId155" Type="http://schemas.openxmlformats.org/officeDocument/2006/relationships/image" Target="../media/image2218.emf"/><Relationship Id="rId12" Type="http://schemas.openxmlformats.org/officeDocument/2006/relationships/customXml" Target="../ink/ink2169.xml"/><Relationship Id="rId17" Type="http://schemas.openxmlformats.org/officeDocument/2006/relationships/image" Target="../media/image2149.emf"/><Relationship Id="rId33" Type="http://schemas.openxmlformats.org/officeDocument/2006/relationships/image" Target="../media/image2157.emf"/><Relationship Id="rId38" Type="http://schemas.openxmlformats.org/officeDocument/2006/relationships/customXml" Target="../ink/ink2182.xml"/><Relationship Id="rId59" Type="http://schemas.openxmlformats.org/officeDocument/2006/relationships/image" Target="../media/image2170.emf"/><Relationship Id="rId103" Type="http://schemas.openxmlformats.org/officeDocument/2006/relationships/image" Target="../media/image2192.emf"/><Relationship Id="rId108" Type="http://schemas.openxmlformats.org/officeDocument/2006/relationships/customXml" Target="../ink/ink2217.xml"/><Relationship Id="rId124" Type="http://schemas.openxmlformats.org/officeDocument/2006/relationships/customXml" Target="../ink/ink2225.xml"/><Relationship Id="rId129" Type="http://schemas.openxmlformats.org/officeDocument/2006/relationships/image" Target="../media/image2205.emf"/><Relationship Id="rId20" Type="http://schemas.openxmlformats.org/officeDocument/2006/relationships/customXml" Target="../ink/ink2173.xml"/><Relationship Id="rId41" Type="http://schemas.openxmlformats.org/officeDocument/2006/relationships/image" Target="../media/image2161.emf"/><Relationship Id="rId54" Type="http://schemas.openxmlformats.org/officeDocument/2006/relationships/customXml" Target="../ink/ink2190.xml"/><Relationship Id="rId62" Type="http://schemas.openxmlformats.org/officeDocument/2006/relationships/customXml" Target="../ink/ink2194.xml"/><Relationship Id="rId70" Type="http://schemas.openxmlformats.org/officeDocument/2006/relationships/customXml" Target="../ink/ink2198.xml"/><Relationship Id="rId75" Type="http://schemas.openxmlformats.org/officeDocument/2006/relationships/image" Target="../media/image2178.emf"/><Relationship Id="rId83" Type="http://schemas.openxmlformats.org/officeDocument/2006/relationships/image" Target="../media/image2182.emf"/><Relationship Id="rId88" Type="http://schemas.openxmlformats.org/officeDocument/2006/relationships/customXml" Target="../ink/ink2207.xml"/><Relationship Id="rId91" Type="http://schemas.openxmlformats.org/officeDocument/2006/relationships/image" Target="../media/image2186.emf"/><Relationship Id="rId96" Type="http://schemas.openxmlformats.org/officeDocument/2006/relationships/customXml" Target="../ink/ink2211.xml"/><Relationship Id="rId111" Type="http://schemas.openxmlformats.org/officeDocument/2006/relationships/image" Target="../media/image2196.emf"/><Relationship Id="rId132" Type="http://schemas.openxmlformats.org/officeDocument/2006/relationships/customXml" Target="../ink/ink2229.xml"/><Relationship Id="rId140" Type="http://schemas.openxmlformats.org/officeDocument/2006/relationships/customXml" Target="../ink/ink2233.xml"/><Relationship Id="rId145" Type="http://schemas.openxmlformats.org/officeDocument/2006/relationships/image" Target="../media/image2213.emf"/><Relationship Id="rId153" Type="http://schemas.openxmlformats.org/officeDocument/2006/relationships/image" Target="../media/image221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66.xml"/><Relationship Id="rId15" Type="http://schemas.openxmlformats.org/officeDocument/2006/relationships/image" Target="../media/image2148.emf"/><Relationship Id="rId23" Type="http://schemas.openxmlformats.org/officeDocument/2006/relationships/image" Target="../media/image2152.emf"/><Relationship Id="rId28" Type="http://schemas.openxmlformats.org/officeDocument/2006/relationships/customXml" Target="../ink/ink2177.xml"/><Relationship Id="rId36" Type="http://schemas.openxmlformats.org/officeDocument/2006/relationships/customXml" Target="../ink/ink2181.xml"/><Relationship Id="rId49" Type="http://schemas.openxmlformats.org/officeDocument/2006/relationships/image" Target="../media/image2165.emf"/><Relationship Id="rId57" Type="http://schemas.openxmlformats.org/officeDocument/2006/relationships/image" Target="../media/image2169.emf"/><Relationship Id="rId106" Type="http://schemas.openxmlformats.org/officeDocument/2006/relationships/customXml" Target="../ink/ink2216.xml"/><Relationship Id="rId114" Type="http://schemas.openxmlformats.org/officeDocument/2006/relationships/customXml" Target="../ink/ink2220.xml"/><Relationship Id="rId119" Type="http://schemas.openxmlformats.org/officeDocument/2006/relationships/image" Target="../media/image2200.emf"/><Relationship Id="rId127" Type="http://schemas.openxmlformats.org/officeDocument/2006/relationships/image" Target="../media/image2204.emf"/><Relationship Id="rId10" Type="http://schemas.openxmlformats.org/officeDocument/2006/relationships/customXml" Target="../ink/ink2168.xml"/><Relationship Id="rId31" Type="http://schemas.openxmlformats.org/officeDocument/2006/relationships/image" Target="../media/image2156.emf"/><Relationship Id="rId44" Type="http://schemas.openxmlformats.org/officeDocument/2006/relationships/customXml" Target="../ink/ink2185.xml"/><Relationship Id="rId52" Type="http://schemas.openxmlformats.org/officeDocument/2006/relationships/customXml" Target="../ink/ink2189.xml"/><Relationship Id="rId60" Type="http://schemas.openxmlformats.org/officeDocument/2006/relationships/customXml" Target="../ink/ink2193.xml"/><Relationship Id="rId65" Type="http://schemas.openxmlformats.org/officeDocument/2006/relationships/image" Target="../media/image2173.emf"/><Relationship Id="rId73" Type="http://schemas.openxmlformats.org/officeDocument/2006/relationships/image" Target="../media/image2177.emf"/><Relationship Id="rId78" Type="http://schemas.openxmlformats.org/officeDocument/2006/relationships/customXml" Target="../ink/ink2202.xml"/><Relationship Id="rId81" Type="http://schemas.openxmlformats.org/officeDocument/2006/relationships/image" Target="../media/image2181.emf"/><Relationship Id="rId86" Type="http://schemas.openxmlformats.org/officeDocument/2006/relationships/customXml" Target="../ink/ink2206.xml"/><Relationship Id="rId94" Type="http://schemas.openxmlformats.org/officeDocument/2006/relationships/customXml" Target="../ink/ink2210.xml"/><Relationship Id="rId99" Type="http://schemas.openxmlformats.org/officeDocument/2006/relationships/image" Target="../media/image2190.emf"/><Relationship Id="rId101" Type="http://schemas.openxmlformats.org/officeDocument/2006/relationships/image" Target="../media/image2191.emf"/><Relationship Id="rId122" Type="http://schemas.openxmlformats.org/officeDocument/2006/relationships/customXml" Target="../ink/ink2224.xml"/><Relationship Id="rId130" Type="http://schemas.openxmlformats.org/officeDocument/2006/relationships/customXml" Target="../ink/ink2228.xml"/><Relationship Id="rId135" Type="http://schemas.openxmlformats.org/officeDocument/2006/relationships/image" Target="../media/image2208.emf"/><Relationship Id="rId143" Type="http://schemas.openxmlformats.org/officeDocument/2006/relationships/image" Target="../media/image2212.emf"/><Relationship Id="rId148" Type="http://schemas.openxmlformats.org/officeDocument/2006/relationships/customXml" Target="../ink/ink2237.xml"/><Relationship Id="rId151" Type="http://schemas.openxmlformats.org/officeDocument/2006/relationships/image" Target="../media/image2216.emf"/><Relationship Id="rId156" Type="http://schemas.openxmlformats.org/officeDocument/2006/relationships/customXml" Target="../ink/ink2241.xml"/><Relationship Id="rId4" Type="http://schemas.openxmlformats.org/officeDocument/2006/relationships/customXml" Target="../ink/ink2165.xml"/><Relationship Id="rId9" Type="http://schemas.openxmlformats.org/officeDocument/2006/relationships/image" Target="../media/image2145.emf"/><Relationship Id="rId13" Type="http://schemas.openxmlformats.org/officeDocument/2006/relationships/image" Target="../media/image2147.emf"/><Relationship Id="rId18" Type="http://schemas.openxmlformats.org/officeDocument/2006/relationships/customXml" Target="../ink/ink2172.xml"/><Relationship Id="rId39" Type="http://schemas.openxmlformats.org/officeDocument/2006/relationships/image" Target="../media/image2160.emf"/><Relationship Id="rId109" Type="http://schemas.openxmlformats.org/officeDocument/2006/relationships/image" Target="../media/image2195.emf"/><Relationship Id="rId34" Type="http://schemas.openxmlformats.org/officeDocument/2006/relationships/customXml" Target="../ink/ink2180.xml"/><Relationship Id="rId50" Type="http://schemas.openxmlformats.org/officeDocument/2006/relationships/customXml" Target="../ink/ink2188.xml"/><Relationship Id="rId55" Type="http://schemas.openxmlformats.org/officeDocument/2006/relationships/image" Target="../media/image2168.emf"/><Relationship Id="rId76" Type="http://schemas.openxmlformats.org/officeDocument/2006/relationships/customXml" Target="../ink/ink2201.xml"/><Relationship Id="rId97" Type="http://schemas.openxmlformats.org/officeDocument/2006/relationships/image" Target="../media/image2189.emf"/><Relationship Id="rId104" Type="http://schemas.openxmlformats.org/officeDocument/2006/relationships/customXml" Target="../ink/ink2215.xml"/><Relationship Id="rId120" Type="http://schemas.openxmlformats.org/officeDocument/2006/relationships/customXml" Target="../ink/ink2223.xml"/><Relationship Id="rId125" Type="http://schemas.openxmlformats.org/officeDocument/2006/relationships/image" Target="../media/image2203.emf"/><Relationship Id="rId141" Type="http://schemas.openxmlformats.org/officeDocument/2006/relationships/image" Target="../media/image2211.emf"/><Relationship Id="rId146" Type="http://schemas.openxmlformats.org/officeDocument/2006/relationships/customXml" Target="../ink/ink2236.xml"/><Relationship Id="rId7" Type="http://schemas.openxmlformats.org/officeDocument/2006/relationships/image" Target="../media/image2144.emf"/><Relationship Id="rId71" Type="http://schemas.openxmlformats.org/officeDocument/2006/relationships/image" Target="../media/image2176.emf"/><Relationship Id="rId92" Type="http://schemas.openxmlformats.org/officeDocument/2006/relationships/customXml" Target="../ink/ink2209.xml"/><Relationship Id="rId2" Type="http://schemas.openxmlformats.org/officeDocument/2006/relationships/customXml" Target="../ink/ink2164.xml"/><Relationship Id="rId29" Type="http://schemas.openxmlformats.org/officeDocument/2006/relationships/image" Target="../media/image2155.emf"/><Relationship Id="rId24" Type="http://schemas.openxmlformats.org/officeDocument/2006/relationships/customXml" Target="../ink/ink2175.xml"/><Relationship Id="rId40" Type="http://schemas.openxmlformats.org/officeDocument/2006/relationships/customXml" Target="../ink/ink2183.xml"/><Relationship Id="rId45" Type="http://schemas.openxmlformats.org/officeDocument/2006/relationships/image" Target="../media/image2163.emf"/><Relationship Id="rId66" Type="http://schemas.openxmlformats.org/officeDocument/2006/relationships/customXml" Target="../ink/ink2196.xml"/><Relationship Id="rId87" Type="http://schemas.openxmlformats.org/officeDocument/2006/relationships/image" Target="../media/image2184.emf"/><Relationship Id="rId110" Type="http://schemas.openxmlformats.org/officeDocument/2006/relationships/customXml" Target="../ink/ink2218.xml"/><Relationship Id="rId115" Type="http://schemas.openxmlformats.org/officeDocument/2006/relationships/image" Target="../media/image2198.emf"/><Relationship Id="rId131" Type="http://schemas.openxmlformats.org/officeDocument/2006/relationships/image" Target="../media/image2206.emf"/><Relationship Id="rId136" Type="http://schemas.openxmlformats.org/officeDocument/2006/relationships/customXml" Target="../ink/ink2231.xml"/><Relationship Id="rId157" Type="http://schemas.openxmlformats.org/officeDocument/2006/relationships/image" Target="../media/image2219.emf"/><Relationship Id="rId61" Type="http://schemas.openxmlformats.org/officeDocument/2006/relationships/image" Target="../media/image2171.emf"/><Relationship Id="rId82" Type="http://schemas.openxmlformats.org/officeDocument/2006/relationships/customXml" Target="../ink/ink2204.xml"/><Relationship Id="rId152" Type="http://schemas.openxmlformats.org/officeDocument/2006/relationships/customXml" Target="../ink/ink2239.xml"/><Relationship Id="rId19" Type="http://schemas.openxmlformats.org/officeDocument/2006/relationships/image" Target="../media/image2150.emf"/><Relationship Id="rId14" Type="http://schemas.openxmlformats.org/officeDocument/2006/relationships/customXml" Target="../ink/ink2170.xml"/><Relationship Id="rId30" Type="http://schemas.openxmlformats.org/officeDocument/2006/relationships/customXml" Target="../ink/ink2178.xml"/><Relationship Id="rId35" Type="http://schemas.openxmlformats.org/officeDocument/2006/relationships/image" Target="../media/image2158.emf"/><Relationship Id="rId56" Type="http://schemas.openxmlformats.org/officeDocument/2006/relationships/customXml" Target="../ink/ink2191.xml"/><Relationship Id="rId77" Type="http://schemas.openxmlformats.org/officeDocument/2006/relationships/image" Target="../media/image2179.emf"/><Relationship Id="rId100" Type="http://schemas.openxmlformats.org/officeDocument/2006/relationships/customXml" Target="../ink/ink2213.xml"/><Relationship Id="rId105" Type="http://schemas.openxmlformats.org/officeDocument/2006/relationships/image" Target="../media/image2193.emf"/><Relationship Id="rId126" Type="http://schemas.openxmlformats.org/officeDocument/2006/relationships/customXml" Target="../ink/ink2226.xml"/><Relationship Id="rId147" Type="http://schemas.openxmlformats.org/officeDocument/2006/relationships/image" Target="../media/image2214.emf"/><Relationship Id="rId8" Type="http://schemas.openxmlformats.org/officeDocument/2006/relationships/customXml" Target="../ink/ink2167.xml"/><Relationship Id="rId51" Type="http://schemas.openxmlformats.org/officeDocument/2006/relationships/image" Target="../media/image2166.emf"/><Relationship Id="rId72" Type="http://schemas.openxmlformats.org/officeDocument/2006/relationships/customXml" Target="../ink/ink2199.xml"/><Relationship Id="rId93" Type="http://schemas.openxmlformats.org/officeDocument/2006/relationships/image" Target="../media/image2187.emf"/><Relationship Id="rId98" Type="http://schemas.openxmlformats.org/officeDocument/2006/relationships/customXml" Target="../ink/ink2212.xml"/><Relationship Id="rId121" Type="http://schemas.openxmlformats.org/officeDocument/2006/relationships/image" Target="../media/image2201.emf"/><Relationship Id="rId142" Type="http://schemas.openxmlformats.org/officeDocument/2006/relationships/customXml" Target="../ink/ink2234.xml"/><Relationship Id="rId3" Type="http://schemas.openxmlformats.org/officeDocument/2006/relationships/image" Target="../media/image2142.emf"/><Relationship Id="rId25" Type="http://schemas.openxmlformats.org/officeDocument/2006/relationships/image" Target="../media/image2153.emf"/><Relationship Id="rId46" Type="http://schemas.openxmlformats.org/officeDocument/2006/relationships/customXml" Target="../ink/ink2186.xml"/><Relationship Id="rId67" Type="http://schemas.openxmlformats.org/officeDocument/2006/relationships/image" Target="../media/image2174.emf"/><Relationship Id="rId116" Type="http://schemas.openxmlformats.org/officeDocument/2006/relationships/customXml" Target="../ink/ink2221.xml"/><Relationship Id="rId137" Type="http://schemas.openxmlformats.org/officeDocument/2006/relationships/image" Target="../media/image2209.emf"/><Relationship Id="rId158" Type="http://schemas.openxmlformats.org/officeDocument/2006/relationships/customXml" Target="../ink/ink2242.xml"/></Relationships>
</file>

<file path=ppt/slides/_rels/slide3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226.emf"/><Relationship Id="rId18" Type="http://schemas.openxmlformats.org/officeDocument/2006/relationships/customXml" Target="../ink/ink2251.xml"/><Relationship Id="rId26" Type="http://schemas.openxmlformats.org/officeDocument/2006/relationships/customXml" Target="../ink/ink2255.xml"/><Relationship Id="rId39" Type="http://schemas.openxmlformats.org/officeDocument/2006/relationships/image" Target="../media/image2239.emf"/><Relationship Id="rId21" Type="http://schemas.openxmlformats.org/officeDocument/2006/relationships/image" Target="../media/image2230.emf"/><Relationship Id="rId34" Type="http://schemas.openxmlformats.org/officeDocument/2006/relationships/customXml" Target="../ink/ink2259.xml"/><Relationship Id="rId42" Type="http://schemas.openxmlformats.org/officeDocument/2006/relationships/customXml" Target="../ink/ink2263.xml"/><Relationship Id="rId47" Type="http://schemas.openxmlformats.org/officeDocument/2006/relationships/image" Target="../media/image2243.emf"/><Relationship Id="rId50" Type="http://schemas.openxmlformats.org/officeDocument/2006/relationships/customXml" Target="../ink/ink2267.xml"/><Relationship Id="rId55" Type="http://schemas.openxmlformats.org/officeDocument/2006/relationships/image" Target="../media/image2247.emf"/><Relationship Id="rId63" Type="http://schemas.openxmlformats.org/officeDocument/2006/relationships/image" Target="../media/image2251.emf"/><Relationship Id="rId68" Type="http://schemas.openxmlformats.org/officeDocument/2006/relationships/customXml" Target="../ink/ink2276.xml"/><Relationship Id="rId76" Type="http://schemas.openxmlformats.org/officeDocument/2006/relationships/customXml" Target="../ink/ink2280.xml"/><Relationship Id="rId7" Type="http://schemas.openxmlformats.org/officeDocument/2006/relationships/image" Target="../media/image2223.emf"/><Relationship Id="rId71" Type="http://schemas.openxmlformats.org/officeDocument/2006/relationships/image" Target="../media/image2255.emf"/><Relationship Id="rId2" Type="http://schemas.openxmlformats.org/officeDocument/2006/relationships/customXml" Target="../ink/ink2243.xml"/><Relationship Id="rId16" Type="http://schemas.openxmlformats.org/officeDocument/2006/relationships/customXml" Target="../ink/ink2250.xml"/><Relationship Id="rId29" Type="http://schemas.openxmlformats.org/officeDocument/2006/relationships/image" Target="../media/image2234.emf"/><Relationship Id="rId11" Type="http://schemas.openxmlformats.org/officeDocument/2006/relationships/image" Target="../media/image2225.emf"/><Relationship Id="rId24" Type="http://schemas.openxmlformats.org/officeDocument/2006/relationships/customXml" Target="../ink/ink2254.xml"/><Relationship Id="rId32" Type="http://schemas.openxmlformats.org/officeDocument/2006/relationships/customXml" Target="../ink/ink2258.xml"/><Relationship Id="rId37" Type="http://schemas.openxmlformats.org/officeDocument/2006/relationships/image" Target="../media/image2238.emf"/><Relationship Id="rId40" Type="http://schemas.openxmlformats.org/officeDocument/2006/relationships/customXml" Target="../ink/ink2262.xml"/><Relationship Id="rId45" Type="http://schemas.openxmlformats.org/officeDocument/2006/relationships/image" Target="../media/image2242.emf"/><Relationship Id="rId53" Type="http://schemas.openxmlformats.org/officeDocument/2006/relationships/image" Target="../media/image2246.emf"/><Relationship Id="rId58" Type="http://schemas.openxmlformats.org/officeDocument/2006/relationships/customXml" Target="../ink/ink2271.xml"/><Relationship Id="rId66" Type="http://schemas.openxmlformats.org/officeDocument/2006/relationships/customXml" Target="../ink/ink2275.xml"/><Relationship Id="rId74" Type="http://schemas.openxmlformats.org/officeDocument/2006/relationships/customXml" Target="../ink/ink2279.xml"/><Relationship Id="rId79" Type="http://schemas.openxmlformats.org/officeDocument/2006/relationships/image" Target="../media/image2259.emf"/><Relationship Id="rId5" Type="http://schemas.openxmlformats.org/officeDocument/2006/relationships/image" Target="../media/image2222.emf"/><Relationship Id="rId61" Type="http://schemas.openxmlformats.org/officeDocument/2006/relationships/image" Target="../media/image2250.emf"/><Relationship Id="rId82" Type="http://schemas.openxmlformats.org/officeDocument/2006/relationships/customXml" Target="../ink/ink2283.xml"/><Relationship Id="rId10" Type="http://schemas.openxmlformats.org/officeDocument/2006/relationships/customXml" Target="../ink/ink2247.xml"/><Relationship Id="rId19" Type="http://schemas.openxmlformats.org/officeDocument/2006/relationships/image" Target="../media/image2229.emf"/><Relationship Id="rId31" Type="http://schemas.openxmlformats.org/officeDocument/2006/relationships/image" Target="../media/image2235.emf"/><Relationship Id="rId44" Type="http://schemas.openxmlformats.org/officeDocument/2006/relationships/customXml" Target="../ink/ink2264.xml"/><Relationship Id="rId52" Type="http://schemas.openxmlformats.org/officeDocument/2006/relationships/customXml" Target="../ink/ink2268.xml"/><Relationship Id="rId60" Type="http://schemas.openxmlformats.org/officeDocument/2006/relationships/customXml" Target="../ink/ink2272.xml"/><Relationship Id="rId65" Type="http://schemas.openxmlformats.org/officeDocument/2006/relationships/image" Target="../media/image2252.emf"/><Relationship Id="rId73" Type="http://schemas.openxmlformats.org/officeDocument/2006/relationships/image" Target="../media/image2256.emf"/><Relationship Id="rId78" Type="http://schemas.openxmlformats.org/officeDocument/2006/relationships/customXml" Target="../ink/ink2281.xml"/><Relationship Id="rId81" Type="http://schemas.openxmlformats.org/officeDocument/2006/relationships/image" Target="../media/image2260.emf"/><Relationship Id="rId4" Type="http://schemas.openxmlformats.org/officeDocument/2006/relationships/customXml" Target="../ink/ink2244.xml"/><Relationship Id="rId9" Type="http://schemas.openxmlformats.org/officeDocument/2006/relationships/image" Target="../media/image2224.emf"/><Relationship Id="rId14" Type="http://schemas.openxmlformats.org/officeDocument/2006/relationships/customXml" Target="../ink/ink2249.xml"/><Relationship Id="rId22" Type="http://schemas.openxmlformats.org/officeDocument/2006/relationships/customXml" Target="../ink/ink2253.xml"/><Relationship Id="rId27" Type="http://schemas.openxmlformats.org/officeDocument/2006/relationships/image" Target="../media/image2233.emf"/><Relationship Id="rId30" Type="http://schemas.openxmlformats.org/officeDocument/2006/relationships/customXml" Target="../ink/ink2257.xml"/><Relationship Id="rId35" Type="http://schemas.openxmlformats.org/officeDocument/2006/relationships/image" Target="../media/image2237.emf"/><Relationship Id="rId43" Type="http://schemas.openxmlformats.org/officeDocument/2006/relationships/image" Target="../media/image2241.emf"/><Relationship Id="rId48" Type="http://schemas.openxmlformats.org/officeDocument/2006/relationships/customXml" Target="../ink/ink2266.xml"/><Relationship Id="rId56" Type="http://schemas.openxmlformats.org/officeDocument/2006/relationships/customXml" Target="../ink/ink2270.xml"/><Relationship Id="rId64" Type="http://schemas.openxmlformats.org/officeDocument/2006/relationships/customXml" Target="../ink/ink2274.xml"/><Relationship Id="rId69" Type="http://schemas.openxmlformats.org/officeDocument/2006/relationships/image" Target="../media/image2254.emf"/><Relationship Id="rId77" Type="http://schemas.openxmlformats.org/officeDocument/2006/relationships/image" Target="../media/image2258.emf"/><Relationship Id="rId8" Type="http://schemas.openxmlformats.org/officeDocument/2006/relationships/customXml" Target="../ink/ink2246.xml"/><Relationship Id="rId51" Type="http://schemas.openxmlformats.org/officeDocument/2006/relationships/image" Target="../media/image2245.emf"/><Relationship Id="rId72" Type="http://schemas.openxmlformats.org/officeDocument/2006/relationships/customXml" Target="../ink/ink2278.xml"/><Relationship Id="rId80" Type="http://schemas.openxmlformats.org/officeDocument/2006/relationships/customXml" Target="../ink/ink2282.xml"/><Relationship Id="rId3" Type="http://schemas.openxmlformats.org/officeDocument/2006/relationships/image" Target="../media/image2221.emf"/><Relationship Id="rId12" Type="http://schemas.openxmlformats.org/officeDocument/2006/relationships/customXml" Target="../ink/ink2248.xml"/><Relationship Id="rId17" Type="http://schemas.openxmlformats.org/officeDocument/2006/relationships/image" Target="../media/image2228.emf"/><Relationship Id="rId25" Type="http://schemas.openxmlformats.org/officeDocument/2006/relationships/image" Target="../media/image2232.emf"/><Relationship Id="rId33" Type="http://schemas.openxmlformats.org/officeDocument/2006/relationships/image" Target="../media/image2236.emf"/><Relationship Id="rId38" Type="http://schemas.openxmlformats.org/officeDocument/2006/relationships/customXml" Target="../ink/ink2261.xml"/><Relationship Id="rId46" Type="http://schemas.openxmlformats.org/officeDocument/2006/relationships/customXml" Target="../ink/ink2265.xml"/><Relationship Id="rId59" Type="http://schemas.openxmlformats.org/officeDocument/2006/relationships/image" Target="../media/image2249.emf"/><Relationship Id="rId67" Type="http://schemas.openxmlformats.org/officeDocument/2006/relationships/image" Target="../media/image2253.emf"/><Relationship Id="rId20" Type="http://schemas.openxmlformats.org/officeDocument/2006/relationships/customXml" Target="../ink/ink2252.xml"/><Relationship Id="rId41" Type="http://schemas.openxmlformats.org/officeDocument/2006/relationships/image" Target="../media/image2240.emf"/><Relationship Id="rId54" Type="http://schemas.openxmlformats.org/officeDocument/2006/relationships/customXml" Target="../ink/ink2269.xml"/><Relationship Id="rId62" Type="http://schemas.openxmlformats.org/officeDocument/2006/relationships/customXml" Target="../ink/ink2273.xml"/><Relationship Id="rId70" Type="http://schemas.openxmlformats.org/officeDocument/2006/relationships/customXml" Target="../ink/ink2277.xml"/><Relationship Id="rId75" Type="http://schemas.openxmlformats.org/officeDocument/2006/relationships/image" Target="../media/image2257.emf"/><Relationship Id="rId83" Type="http://schemas.openxmlformats.org/officeDocument/2006/relationships/image" Target="../media/image2261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245.xml"/><Relationship Id="rId15" Type="http://schemas.openxmlformats.org/officeDocument/2006/relationships/image" Target="../media/image2227.emf"/><Relationship Id="rId23" Type="http://schemas.openxmlformats.org/officeDocument/2006/relationships/image" Target="../media/image2231.emf"/><Relationship Id="rId28" Type="http://schemas.openxmlformats.org/officeDocument/2006/relationships/customXml" Target="../ink/ink2256.xml"/><Relationship Id="rId36" Type="http://schemas.openxmlformats.org/officeDocument/2006/relationships/customXml" Target="../ink/ink2260.xml"/><Relationship Id="rId49" Type="http://schemas.openxmlformats.org/officeDocument/2006/relationships/image" Target="../media/image2244.emf"/><Relationship Id="rId57" Type="http://schemas.openxmlformats.org/officeDocument/2006/relationships/image" Target="../media/image2248.emf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0.emf"/><Relationship Id="rId18" Type="http://schemas.openxmlformats.org/officeDocument/2006/relationships/customXml" Target="../ink/ink93.xml"/><Relationship Id="rId26" Type="http://schemas.openxmlformats.org/officeDocument/2006/relationships/customXml" Target="../ink/ink97.xml"/><Relationship Id="rId39" Type="http://schemas.openxmlformats.org/officeDocument/2006/relationships/image" Target="../media/image103.emf"/><Relationship Id="rId21" Type="http://schemas.openxmlformats.org/officeDocument/2006/relationships/image" Target="../media/image94.emf"/><Relationship Id="rId34" Type="http://schemas.openxmlformats.org/officeDocument/2006/relationships/customXml" Target="../ink/ink101.xml"/><Relationship Id="rId42" Type="http://schemas.openxmlformats.org/officeDocument/2006/relationships/customXml" Target="../ink/ink105.xml"/><Relationship Id="rId47" Type="http://schemas.openxmlformats.org/officeDocument/2006/relationships/image" Target="../media/image107.emf"/><Relationship Id="rId50" Type="http://schemas.openxmlformats.org/officeDocument/2006/relationships/customXml" Target="../ink/ink109.xml"/><Relationship Id="rId55" Type="http://schemas.openxmlformats.org/officeDocument/2006/relationships/image" Target="../media/image111.emf"/><Relationship Id="rId63" Type="http://schemas.openxmlformats.org/officeDocument/2006/relationships/image" Target="../media/image115.emf"/><Relationship Id="rId68" Type="http://schemas.openxmlformats.org/officeDocument/2006/relationships/customXml" Target="../ink/ink118.xml"/><Relationship Id="rId7" Type="http://schemas.openxmlformats.org/officeDocument/2006/relationships/image" Target="../media/image87.emf"/><Relationship Id="rId71" Type="http://schemas.openxmlformats.org/officeDocument/2006/relationships/image" Target="../media/image119.emf"/><Relationship Id="rId2" Type="http://schemas.openxmlformats.org/officeDocument/2006/relationships/customXml" Target="../ink/ink85.xml"/><Relationship Id="rId16" Type="http://schemas.openxmlformats.org/officeDocument/2006/relationships/customXml" Target="../ink/ink92.xml"/><Relationship Id="rId29" Type="http://schemas.openxmlformats.org/officeDocument/2006/relationships/image" Target="../media/image9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7.xml"/><Relationship Id="rId11" Type="http://schemas.openxmlformats.org/officeDocument/2006/relationships/image" Target="../media/image89.emf"/><Relationship Id="rId24" Type="http://schemas.openxmlformats.org/officeDocument/2006/relationships/customXml" Target="../ink/ink96.xml"/><Relationship Id="rId32" Type="http://schemas.openxmlformats.org/officeDocument/2006/relationships/customXml" Target="../ink/ink100.xml"/><Relationship Id="rId37" Type="http://schemas.openxmlformats.org/officeDocument/2006/relationships/image" Target="../media/image102.emf"/><Relationship Id="rId40" Type="http://schemas.openxmlformats.org/officeDocument/2006/relationships/customXml" Target="../ink/ink104.xml"/><Relationship Id="rId45" Type="http://schemas.openxmlformats.org/officeDocument/2006/relationships/image" Target="../media/image106.emf"/><Relationship Id="rId53" Type="http://schemas.openxmlformats.org/officeDocument/2006/relationships/image" Target="../media/image110.emf"/><Relationship Id="rId58" Type="http://schemas.openxmlformats.org/officeDocument/2006/relationships/customXml" Target="../ink/ink113.xml"/><Relationship Id="rId66" Type="http://schemas.openxmlformats.org/officeDocument/2006/relationships/customXml" Target="../ink/ink117.xml"/><Relationship Id="rId5" Type="http://schemas.openxmlformats.org/officeDocument/2006/relationships/image" Target="../media/image86.emf"/><Relationship Id="rId15" Type="http://schemas.openxmlformats.org/officeDocument/2006/relationships/image" Target="../media/image91.emf"/><Relationship Id="rId23" Type="http://schemas.openxmlformats.org/officeDocument/2006/relationships/image" Target="../media/image95.emf"/><Relationship Id="rId28" Type="http://schemas.openxmlformats.org/officeDocument/2006/relationships/customXml" Target="../ink/ink98.xml"/><Relationship Id="rId36" Type="http://schemas.openxmlformats.org/officeDocument/2006/relationships/customXml" Target="../ink/ink102.xml"/><Relationship Id="rId49" Type="http://schemas.openxmlformats.org/officeDocument/2006/relationships/image" Target="../media/image108.emf"/><Relationship Id="rId57" Type="http://schemas.openxmlformats.org/officeDocument/2006/relationships/image" Target="../media/image112.emf"/><Relationship Id="rId61" Type="http://schemas.openxmlformats.org/officeDocument/2006/relationships/image" Target="../media/image114.emf"/><Relationship Id="rId10" Type="http://schemas.openxmlformats.org/officeDocument/2006/relationships/customXml" Target="../ink/ink89.xml"/><Relationship Id="rId19" Type="http://schemas.openxmlformats.org/officeDocument/2006/relationships/image" Target="../media/image93.emf"/><Relationship Id="rId31" Type="http://schemas.openxmlformats.org/officeDocument/2006/relationships/image" Target="../media/image99.emf"/><Relationship Id="rId44" Type="http://schemas.openxmlformats.org/officeDocument/2006/relationships/customXml" Target="../ink/ink106.xml"/><Relationship Id="rId52" Type="http://schemas.openxmlformats.org/officeDocument/2006/relationships/customXml" Target="../ink/ink110.xml"/><Relationship Id="rId60" Type="http://schemas.openxmlformats.org/officeDocument/2006/relationships/customXml" Target="../ink/ink114.xml"/><Relationship Id="rId65" Type="http://schemas.openxmlformats.org/officeDocument/2006/relationships/image" Target="../media/image116.emf"/><Relationship Id="rId4" Type="http://schemas.openxmlformats.org/officeDocument/2006/relationships/customXml" Target="../ink/ink86.xml"/><Relationship Id="rId9" Type="http://schemas.openxmlformats.org/officeDocument/2006/relationships/image" Target="../media/image88.emf"/><Relationship Id="rId14" Type="http://schemas.openxmlformats.org/officeDocument/2006/relationships/customXml" Target="../ink/ink91.xml"/><Relationship Id="rId22" Type="http://schemas.openxmlformats.org/officeDocument/2006/relationships/customXml" Target="../ink/ink95.xml"/><Relationship Id="rId27" Type="http://schemas.openxmlformats.org/officeDocument/2006/relationships/image" Target="../media/image97.emf"/><Relationship Id="rId30" Type="http://schemas.openxmlformats.org/officeDocument/2006/relationships/customXml" Target="../ink/ink99.xml"/><Relationship Id="rId35" Type="http://schemas.openxmlformats.org/officeDocument/2006/relationships/image" Target="../media/image101.emf"/><Relationship Id="rId43" Type="http://schemas.openxmlformats.org/officeDocument/2006/relationships/image" Target="../media/image105.emf"/><Relationship Id="rId48" Type="http://schemas.openxmlformats.org/officeDocument/2006/relationships/customXml" Target="../ink/ink108.xml"/><Relationship Id="rId56" Type="http://schemas.openxmlformats.org/officeDocument/2006/relationships/customXml" Target="../ink/ink112.xml"/><Relationship Id="rId64" Type="http://schemas.openxmlformats.org/officeDocument/2006/relationships/customXml" Target="../ink/ink116.xml"/><Relationship Id="rId69" Type="http://schemas.openxmlformats.org/officeDocument/2006/relationships/image" Target="../media/image118.emf"/><Relationship Id="rId8" Type="http://schemas.openxmlformats.org/officeDocument/2006/relationships/customXml" Target="../ink/ink88.xml"/><Relationship Id="rId51" Type="http://schemas.openxmlformats.org/officeDocument/2006/relationships/image" Target="../media/image109.emf"/><Relationship Id="rId3" Type="http://schemas.openxmlformats.org/officeDocument/2006/relationships/image" Target="../media/image85.emf"/><Relationship Id="rId12" Type="http://schemas.openxmlformats.org/officeDocument/2006/relationships/customXml" Target="../ink/ink90.xml"/><Relationship Id="rId17" Type="http://schemas.openxmlformats.org/officeDocument/2006/relationships/image" Target="../media/image92.emf"/><Relationship Id="rId25" Type="http://schemas.openxmlformats.org/officeDocument/2006/relationships/image" Target="../media/image96.emf"/><Relationship Id="rId33" Type="http://schemas.openxmlformats.org/officeDocument/2006/relationships/image" Target="../media/image100.emf"/><Relationship Id="rId38" Type="http://schemas.openxmlformats.org/officeDocument/2006/relationships/customXml" Target="../ink/ink103.xml"/><Relationship Id="rId46" Type="http://schemas.openxmlformats.org/officeDocument/2006/relationships/customXml" Target="../ink/ink107.xml"/><Relationship Id="rId59" Type="http://schemas.openxmlformats.org/officeDocument/2006/relationships/image" Target="../media/image113.emf"/><Relationship Id="rId67" Type="http://schemas.openxmlformats.org/officeDocument/2006/relationships/image" Target="../media/image117.emf"/><Relationship Id="rId20" Type="http://schemas.openxmlformats.org/officeDocument/2006/relationships/customXml" Target="../ink/ink94.xml"/><Relationship Id="rId41" Type="http://schemas.openxmlformats.org/officeDocument/2006/relationships/image" Target="../media/image104.emf"/><Relationship Id="rId54" Type="http://schemas.openxmlformats.org/officeDocument/2006/relationships/customXml" Target="../ink/ink111.xml"/><Relationship Id="rId62" Type="http://schemas.openxmlformats.org/officeDocument/2006/relationships/customXml" Target="../ink/ink115.xml"/><Relationship Id="rId70" Type="http://schemas.openxmlformats.org/officeDocument/2006/relationships/customXml" Target="../ink/ink119.xml"/></Relationships>
</file>

<file path=ppt/slides/_rels/slide4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296.xml"/><Relationship Id="rId117" Type="http://schemas.openxmlformats.org/officeDocument/2006/relationships/image" Target="../media/image2319.emf"/><Relationship Id="rId21" Type="http://schemas.openxmlformats.org/officeDocument/2006/relationships/image" Target="../media/image2271.emf"/><Relationship Id="rId42" Type="http://schemas.openxmlformats.org/officeDocument/2006/relationships/customXml" Target="../ink/ink2304.xml"/><Relationship Id="rId47" Type="http://schemas.openxmlformats.org/officeDocument/2006/relationships/image" Target="../media/image2284.emf"/><Relationship Id="rId63" Type="http://schemas.openxmlformats.org/officeDocument/2006/relationships/image" Target="../media/image2292.emf"/><Relationship Id="rId68" Type="http://schemas.openxmlformats.org/officeDocument/2006/relationships/customXml" Target="../ink/ink2317.xml"/><Relationship Id="rId84" Type="http://schemas.openxmlformats.org/officeDocument/2006/relationships/customXml" Target="../ink/ink2325.xml"/><Relationship Id="rId89" Type="http://schemas.openxmlformats.org/officeDocument/2006/relationships/image" Target="../media/image2305.emf"/><Relationship Id="rId112" Type="http://schemas.openxmlformats.org/officeDocument/2006/relationships/customXml" Target="../ink/ink2339.xml"/><Relationship Id="rId133" Type="http://schemas.openxmlformats.org/officeDocument/2006/relationships/image" Target="../media/image2327.emf"/><Relationship Id="rId138" Type="http://schemas.openxmlformats.org/officeDocument/2006/relationships/customXml" Target="../ink/ink2352.xml"/><Relationship Id="rId16" Type="http://schemas.openxmlformats.org/officeDocument/2006/relationships/customXml" Target="../ink/ink2291.xml"/><Relationship Id="rId107" Type="http://schemas.openxmlformats.org/officeDocument/2006/relationships/image" Target="../media/image2314.emf"/><Relationship Id="rId11" Type="http://schemas.openxmlformats.org/officeDocument/2006/relationships/image" Target="../media/image2266.emf"/><Relationship Id="rId32" Type="http://schemas.openxmlformats.org/officeDocument/2006/relationships/customXml" Target="../ink/ink2299.xml"/><Relationship Id="rId37" Type="http://schemas.openxmlformats.org/officeDocument/2006/relationships/image" Target="../media/image2279.emf"/><Relationship Id="rId53" Type="http://schemas.openxmlformats.org/officeDocument/2006/relationships/image" Target="../media/image2287.emf"/><Relationship Id="rId58" Type="http://schemas.openxmlformats.org/officeDocument/2006/relationships/customXml" Target="../ink/ink2312.xml"/><Relationship Id="rId74" Type="http://schemas.openxmlformats.org/officeDocument/2006/relationships/customXml" Target="../ink/ink2320.xml"/><Relationship Id="rId79" Type="http://schemas.openxmlformats.org/officeDocument/2006/relationships/image" Target="../media/image2300.emf"/><Relationship Id="rId102" Type="http://schemas.openxmlformats.org/officeDocument/2006/relationships/customXml" Target="../ink/ink2334.xml"/><Relationship Id="rId123" Type="http://schemas.openxmlformats.org/officeDocument/2006/relationships/image" Target="../media/image2322.emf"/><Relationship Id="rId128" Type="http://schemas.openxmlformats.org/officeDocument/2006/relationships/customXml" Target="../ink/ink2347.xml"/><Relationship Id="rId5" Type="http://schemas.openxmlformats.org/officeDocument/2006/relationships/image" Target="../media/image2263.emf"/><Relationship Id="rId90" Type="http://schemas.openxmlformats.org/officeDocument/2006/relationships/customXml" Target="../ink/ink2328.xml"/><Relationship Id="rId95" Type="http://schemas.openxmlformats.org/officeDocument/2006/relationships/image" Target="../media/image2308.emf"/><Relationship Id="rId22" Type="http://schemas.openxmlformats.org/officeDocument/2006/relationships/customXml" Target="../ink/ink2294.xml"/><Relationship Id="rId27" Type="http://schemas.openxmlformats.org/officeDocument/2006/relationships/image" Target="../media/image2274.emf"/><Relationship Id="rId43" Type="http://schemas.openxmlformats.org/officeDocument/2006/relationships/image" Target="../media/image2282.emf"/><Relationship Id="rId48" Type="http://schemas.openxmlformats.org/officeDocument/2006/relationships/customXml" Target="../ink/ink2307.xml"/><Relationship Id="rId64" Type="http://schemas.openxmlformats.org/officeDocument/2006/relationships/customXml" Target="../ink/ink2315.xml"/><Relationship Id="rId69" Type="http://schemas.openxmlformats.org/officeDocument/2006/relationships/image" Target="../media/image2295.emf"/><Relationship Id="rId113" Type="http://schemas.openxmlformats.org/officeDocument/2006/relationships/image" Target="../media/image2317.emf"/><Relationship Id="rId118" Type="http://schemas.openxmlformats.org/officeDocument/2006/relationships/customXml" Target="../ink/ink2342.xml"/><Relationship Id="rId134" Type="http://schemas.openxmlformats.org/officeDocument/2006/relationships/customXml" Target="../ink/ink2350.xml"/><Relationship Id="rId139" Type="http://schemas.openxmlformats.org/officeDocument/2006/relationships/image" Target="../media/image2330.emf"/><Relationship Id="rId8" Type="http://schemas.openxmlformats.org/officeDocument/2006/relationships/customXml" Target="../ink/ink2287.xml"/><Relationship Id="rId51" Type="http://schemas.openxmlformats.org/officeDocument/2006/relationships/image" Target="../media/image2286.emf"/><Relationship Id="rId72" Type="http://schemas.openxmlformats.org/officeDocument/2006/relationships/customXml" Target="../ink/ink2319.xml"/><Relationship Id="rId80" Type="http://schemas.openxmlformats.org/officeDocument/2006/relationships/customXml" Target="../ink/ink2323.xml"/><Relationship Id="rId85" Type="http://schemas.openxmlformats.org/officeDocument/2006/relationships/image" Target="../media/image2303.emf"/><Relationship Id="rId93" Type="http://schemas.openxmlformats.org/officeDocument/2006/relationships/image" Target="../media/image2307.emf"/><Relationship Id="rId98" Type="http://schemas.openxmlformats.org/officeDocument/2006/relationships/customXml" Target="../ink/ink2332.xml"/><Relationship Id="rId121" Type="http://schemas.openxmlformats.org/officeDocument/2006/relationships/image" Target="../media/image2321.emf"/><Relationship Id="rId3" Type="http://schemas.openxmlformats.org/officeDocument/2006/relationships/image" Target="../media/image2262.emf"/><Relationship Id="rId12" Type="http://schemas.openxmlformats.org/officeDocument/2006/relationships/customXml" Target="../ink/ink2289.xml"/><Relationship Id="rId17" Type="http://schemas.openxmlformats.org/officeDocument/2006/relationships/image" Target="../media/image2269.emf"/><Relationship Id="rId25" Type="http://schemas.openxmlformats.org/officeDocument/2006/relationships/image" Target="../media/image2273.emf"/><Relationship Id="rId33" Type="http://schemas.openxmlformats.org/officeDocument/2006/relationships/image" Target="../media/image2277.emf"/><Relationship Id="rId38" Type="http://schemas.openxmlformats.org/officeDocument/2006/relationships/customXml" Target="../ink/ink2302.xml"/><Relationship Id="rId46" Type="http://schemas.openxmlformats.org/officeDocument/2006/relationships/customXml" Target="../ink/ink2306.xml"/><Relationship Id="rId59" Type="http://schemas.openxmlformats.org/officeDocument/2006/relationships/image" Target="../media/image2290.emf"/><Relationship Id="rId67" Type="http://schemas.openxmlformats.org/officeDocument/2006/relationships/image" Target="../media/image2294.emf"/><Relationship Id="rId103" Type="http://schemas.openxmlformats.org/officeDocument/2006/relationships/image" Target="../media/image2312.emf"/><Relationship Id="rId108" Type="http://schemas.openxmlformats.org/officeDocument/2006/relationships/customXml" Target="../ink/ink2337.xml"/><Relationship Id="rId116" Type="http://schemas.openxmlformats.org/officeDocument/2006/relationships/customXml" Target="../ink/ink2341.xml"/><Relationship Id="rId124" Type="http://schemas.openxmlformats.org/officeDocument/2006/relationships/customXml" Target="../ink/ink2345.xml"/><Relationship Id="rId129" Type="http://schemas.openxmlformats.org/officeDocument/2006/relationships/image" Target="../media/image2325.emf"/><Relationship Id="rId137" Type="http://schemas.openxmlformats.org/officeDocument/2006/relationships/image" Target="../media/image2329.emf"/><Relationship Id="rId20" Type="http://schemas.openxmlformats.org/officeDocument/2006/relationships/customXml" Target="../ink/ink2293.xml"/><Relationship Id="rId41" Type="http://schemas.openxmlformats.org/officeDocument/2006/relationships/image" Target="../media/image2281.emf"/><Relationship Id="rId54" Type="http://schemas.openxmlformats.org/officeDocument/2006/relationships/customXml" Target="../ink/ink2310.xml"/><Relationship Id="rId62" Type="http://schemas.openxmlformats.org/officeDocument/2006/relationships/customXml" Target="../ink/ink2314.xml"/><Relationship Id="rId70" Type="http://schemas.openxmlformats.org/officeDocument/2006/relationships/customXml" Target="../ink/ink2318.xml"/><Relationship Id="rId75" Type="http://schemas.openxmlformats.org/officeDocument/2006/relationships/image" Target="../media/image2298.emf"/><Relationship Id="rId83" Type="http://schemas.openxmlformats.org/officeDocument/2006/relationships/image" Target="../media/image2302.emf"/><Relationship Id="rId88" Type="http://schemas.openxmlformats.org/officeDocument/2006/relationships/customXml" Target="../ink/ink2327.xml"/><Relationship Id="rId91" Type="http://schemas.openxmlformats.org/officeDocument/2006/relationships/image" Target="../media/image2306.emf"/><Relationship Id="rId96" Type="http://schemas.openxmlformats.org/officeDocument/2006/relationships/customXml" Target="../ink/ink2331.xml"/><Relationship Id="rId111" Type="http://schemas.openxmlformats.org/officeDocument/2006/relationships/image" Target="../media/image2316.emf"/><Relationship Id="rId132" Type="http://schemas.openxmlformats.org/officeDocument/2006/relationships/customXml" Target="../ink/ink2349.xml"/><Relationship Id="rId140" Type="http://schemas.openxmlformats.org/officeDocument/2006/relationships/customXml" Target="../ink/ink235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286.xml"/><Relationship Id="rId15" Type="http://schemas.openxmlformats.org/officeDocument/2006/relationships/image" Target="../media/image2268.emf"/><Relationship Id="rId23" Type="http://schemas.openxmlformats.org/officeDocument/2006/relationships/image" Target="../media/image2272.emf"/><Relationship Id="rId28" Type="http://schemas.openxmlformats.org/officeDocument/2006/relationships/customXml" Target="../ink/ink2297.xml"/><Relationship Id="rId36" Type="http://schemas.openxmlformats.org/officeDocument/2006/relationships/customXml" Target="../ink/ink2301.xml"/><Relationship Id="rId49" Type="http://schemas.openxmlformats.org/officeDocument/2006/relationships/image" Target="../media/image2285.emf"/><Relationship Id="rId57" Type="http://schemas.openxmlformats.org/officeDocument/2006/relationships/image" Target="../media/image2289.emf"/><Relationship Id="rId106" Type="http://schemas.openxmlformats.org/officeDocument/2006/relationships/customXml" Target="../ink/ink2336.xml"/><Relationship Id="rId114" Type="http://schemas.openxmlformats.org/officeDocument/2006/relationships/customXml" Target="../ink/ink2340.xml"/><Relationship Id="rId119" Type="http://schemas.openxmlformats.org/officeDocument/2006/relationships/image" Target="../media/image2320.emf"/><Relationship Id="rId127" Type="http://schemas.openxmlformats.org/officeDocument/2006/relationships/image" Target="../media/image2324.emf"/><Relationship Id="rId10" Type="http://schemas.openxmlformats.org/officeDocument/2006/relationships/customXml" Target="../ink/ink2288.xml"/><Relationship Id="rId31" Type="http://schemas.openxmlformats.org/officeDocument/2006/relationships/image" Target="../media/image2276.emf"/><Relationship Id="rId44" Type="http://schemas.openxmlformats.org/officeDocument/2006/relationships/customXml" Target="../ink/ink2305.xml"/><Relationship Id="rId52" Type="http://schemas.openxmlformats.org/officeDocument/2006/relationships/customXml" Target="../ink/ink2309.xml"/><Relationship Id="rId60" Type="http://schemas.openxmlformats.org/officeDocument/2006/relationships/customXml" Target="../ink/ink2313.xml"/><Relationship Id="rId65" Type="http://schemas.openxmlformats.org/officeDocument/2006/relationships/image" Target="../media/image2293.emf"/><Relationship Id="rId73" Type="http://schemas.openxmlformats.org/officeDocument/2006/relationships/image" Target="../media/image2297.emf"/><Relationship Id="rId78" Type="http://schemas.openxmlformats.org/officeDocument/2006/relationships/customXml" Target="../ink/ink2322.xml"/><Relationship Id="rId81" Type="http://schemas.openxmlformats.org/officeDocument/2006/relationships/image" Target="../media/image2301.emf"/><Relationship Id="rId86" Type="http://schemas.openxmlformats.org/officeDocument/2006/relationships/customXml" Target="../ink/ink2326.xml"/><Relationship Id="rId94" Type="http://schemas.openxmlformats.org/officeDocument/2006/relationships/customXml" Target="../ink/ink2330.xml"/><Relationship Id="rId99" Type="http://schemas.openxmlformats.org/officeDocument/2006/relationships/image" Target="../media/image2310.emf"/><Relationship Id="rId101" Type="http://schemas.openxmlformats.org/officeDocument/2006/relationships/image" Target="../media/image2311.emf"/><Relationship Id="rId122" Type="http://schemas.openxmlformats.org/officeDocument/2006/relationships/customXml" Target="../ink/ink2344.xml"/><Relationship Id="rId130" Type="http://schemas.openxmlformats.org/officeDocument/2006/relationships/customXml" Target="../ink/ink2348.xml"/><Relationship Id="rId135" Type="http://schemas.openxmlformats.org/officeDocument/2006/relationships/image" Target="../media/image2328.emf"/><Relationship Id="rId4" Type="http://schemas.openxmlformats.org/officeDocument/2006/relationships/customXml" Target="../ink/ink2285.xml"/><Relationship Id="rId9" Type="http://schemas.openxmlformats.org/officeDocument/2006/relationships/image" Target="../media/image2265.emf"/><Relationship Id="rId13" Type="http://schemas.openxmlformats.org/officeDocument/2006/relationships/image" Target="../media/image2267.emf"/><Relationship Id="rId18" Type="http://schemas.openxmlformats.org/officeDocument/2006/relationships/customXml" Target="../ink/ink2292.xml"/><Relationship Id="rId39" Type="http://schemas.openxmlformats.org/officeDocument/2006/relationships/image" Target="../media/image2280.emf"/><Relationship Id="rId109" Type="http://schemas.openxmlformats.org/officeDocument/2006/relationships/image" Target="../media/image2315.emf"/><Relationship Id="rId34" Type="http://schemas.openxmlformats.org/officeDocument/2006/relationships/customXml" Target="../ink/ink2300.xml"/><Relationship Id="rId50" Type="http://schemas.openxmlformats.org/officeDocument/2006/relationships/customXml" Target="../ink/ink2308.xml"/><Relationship Id="rId55" Type="http://schemas.openxmlformats.org/officeDocument/2006/relationships/image" Target="../media/image2288.emf"/><Relationship Id="rId76" Type="http://schemas.openxmlformats.org/officeDocument/2006/relationships/customXml" Target="../ink/ink2321.xml"/><Relationship Id="rId97" Type="http://schemas.openxmlformats.org/officeDocument/2006/relationships/image" Target="../media/image2309.emf"/><Relationship Id="rId104" Type="http://schemas.openxmlformats.org/officeDocument/2006/relationships/customXml" Target="../ink/ink2335.xml"/><Relationship Id="rId120" Type="http://schemas.openxmlformats.org/officeDocument/2006/relationships/customXml" Target="../ink/ink2343.xml"/><Relationship Id="rId125" Type="http://schemas.openxmlformats.org/officeDocument/2006/relationships/image" Target="../media/image2323.emf"/><Relationship Id="rId141" Type="http://schemas.openxmlformats.org/officeDocument/2006/relationships/image" Target="../media/image2331.emf"/><Relationship Id="rId7" Type="http://schemas.openxmlformats.org/officeDocument/2006/relationships/image" Target="../media/image2264.emf"/><Relationship Id="rId71" Type="http://schemas.openxmlformats.org/officeDocument/2006/relationships/image" Target="../media/image2296.emf"/><Relationship Id="rId92" Type="http://schemas.openxmlformats.org/officeDocument/2006/relationships/customXml" Target="../ink/ink2329.xml"/><Relationship Id="rId2" Type="http://schemas.openxmlformats.org/officeDocument/2006/relationships/customXml" Target="../ink/ink2284.xml"/><Relationship Id="rId29" Type="http://schemas.openxmlformats.org/officeDocument/2006/relationships/image" Target="../media/image2275.emf"/><Relationship Id="rId24" Type="http://schemas.openxmlformats.org/officeDocument/2006/relationships/customXml" Target="../ink/ink2295.xml"/><Relationship Id="rId40" Type="http://schemas.openxmlformats.org/officeDocument/2006/relationships/customXml" Target="../ink/ink2303.xml"/><Relationship Id="rId45" Type="http://schemas.openxmlformats.org/officeDocument/2006/relationships/image" Target="../media/image2283.emf"/><Relationship Id="rId66" Type="http://schemas.openxmlformats.org/officeDocument/2006/relationships/customXml" Target="../ink/ink2316.xml"/><Relationship Id="rId87" Type="http://schemas.openxmlformats.org/officeDocument/2006/relationships/image" Target="../media/image2304.emf"/><Relationship Id="rId110" Type="http://schemas.openxmlformats.org/officeDocument/2006/relationships/customXml" Target="../ink/ink2338.xml"/><Relationship Id="rId115" Type="http://schemas.openxmlformats.org/officeDocument/2006/relationships/image" Target="../media/image2318.emf"/><Relationship Id="rId131" Type="http://schemas.openxmlformats.org/officeDocument/2006/relationships/image" Target="../media/image2326.emf"/><Relationship Id="rId136" Type="http://schemas.openxmlformats.org/officeDocument/2006/relationships/customXml" Target="../ink/ink2351.xml"/><Relationship Id="rId61" Type="http://schemas.openxmlformats.org/officeDocument/2006/relationships/image" Target="../media/image2291.emf"/><Relationship Id="rId82" Type="http://schemas.openxmlformats.org/officeDocument/2006/relationships/customXml" Target="../ink/ink2324.xml"/><Relationship Id="rId19" Type="http://schemas.openxmlformats.org/officeDocument/2006/relationships/image" Target="../media/image2270.emf"/><Relationship Id="rId14" Type="http://schemas.openxmlformats.org/officeDocument/2006/relationships/customXml" Target="../ink/ink2290.xml"/><Relationship Id="rId30" Type="http://schemas.openxmlformats.org/officeDocument/2006/relationships/customXml" Target="../ink/ink2298.xml"/><Relationship Id="rId35" Type="http://schemas.openxmlformats.org/officeDocument/2006/relationships/image" Target="../media/image2278.emf"/><Relationship Id="rId56" Type="http://schemas.openxmlformats.org/officeDocument/2006/relationships/customXml" Target="../ink/ink2311.xml"/><Relationship Id="rId77" Type="http://schemas.openxmlformats.org/officeDocument/2006/relationships/image" Target="../media/image2299.emf"/><Relationship Id="rId100" Type="http://schemas.openxmlformats.org/officeDocument/2006/relationships/customXml" Target="../ink/ink2333.xml"/><Relationship Id="rId105" Type="http://schemas.openxmlformats.org/officeDocument/2006/relationships/image" Target="../media/image2313.emf"/><Relationship Id="rId126" Type="http://schemas.openxmlformats.org/officeDocument/2006/relationships/customXml" Target="../ink/ink2346.xml"/></Relationships>
</file>

<file path=ppt/slides/_rels/slide4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337.emf"/><Relationship Id="rId18" Type="http://schemas.openxmlformats.org/officeDocument/2006/relationships/customXml" Target="../ink/ink2362.xml"/><Relationship Id="rId26" Type="http://schemas.openxmlformats.org/officeDocument/2006/relationships/customXml" Target="../ink/ink2366.xml"/><Relationship Id="rId39" Type="http://schemas.openxmlformats.org/officeDocument/2006/relationships/image" Target="../media/image2350.emf"/><Relationship Id="rId21" Type="http://schemas.openxmlformats.org/officeDocument/2006/relationships/image" Target="../media/image2341.emf"/><Relationship Id="rId34" Type="http://schemas.openxmlformats.org/officeDocument/2006/relationships/customXml" Target="../ink/ink2370.xml"/><Relationship Id="rId42" Type="http://schemas.openxmlformats.org/officeDocument/2006/relationships/customXml" Target="../ink/ink2374.xml"/><Relationship Id="rId47" Type="http://schemas.openxmlformats.org/officeDocument/2006/relationships/image" Target="../media/image2354.emf"/><Relationship Id="rId50" Type="http://schemas.openxmlformats.org/officeDocument/2006/relationships/customXml" Target="../ink/ink2378.xml"/><Relationship Id="rId55" Type="http://schemas.openxmlformats.org/officeDocument/2006/relationships/image" Target="../media/image2358.emf"/><Relationship Id="rId7" Type="http://schemas.openxmlformats.org/officeDocument/2006/relationships/image" Target="../media/image2334.emf"/><Relationship Id="rId12" Type="http://schemas.openxmlformats.org/officeDocument/2006/relationships/customXml" Target="../ink/ink2359.xml"/><Relationship Id="rId17" Type="http://schemas.openxmlformats.org/officeDocument/2006/relationships/image" Target="../media/image2339.emf"/><Relationship Id="rId25" Type="http://schemas.openxmlformats.org/officeDocument/2006/relationships/image" Target="../media/image2343.emf"/><Relationship Id="rId33" Type="http://schemas.openxmlformats.org/officeDocument/2006/relationships/image" Target="../media/image2347.emf"/><Relationship Id="rId38" Type="http://schemas.openxmlformats.org/officeDocument/2006/relationships/customXml" Target="../ink/ink2372.xml"/><Relationship Id="rId46" Type="http://schemas.openxmlformats.org/officeDocument/2006/relationships/customXml" Target="../ink/ink2376.xml"/><Relationship Id="rId2" Type="http://schemas.openxmlformats.org/officeDocument/2006/relationships/customXml" Target="../ink/ink2354.xml"/><Relationship Id="rId16" Type="http://schemas.openxmlformats.org/officeDocument/2006/relationships/customXml" Target="../ink/ink2361.xml"/><Relationship Id="rId20" Type="http://schemas.openxmlformats.org/officeDocument/2006/relationships/customXml" Target="../ink/ink2363.xml"/><Relationship Id="rId29" Type="http://schemas.openxmlformats.org/officeDocument/2006/relationships/image" Target="../media/image2345.emf"/><Relationship Id="rId41" Type="http://schemas.openxmlformats.org/officeDocument/2006/relationships/image" Target="../media/image2351.emf"/><Relationship Id="rId54" Type="http://schemas.openxmlformats.org/officeDocument/2006/relationships/customXml" Target="../ink/ink238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356.xml"/><Relationship Id="rId11" Type="http://schemas.openxmlformats.org/officeDocument/2006/relationships/image" Target="../media/image2336.emf"/><Relationship Id="rId24" Type="http://schemas.openxmlformats.org/officeDocument/2006/relationships/customXml" Target="../ink/ink2365.xml"/><Relationship Id="rId32" Type="http://schemas.openxmlformats.org/officeDocument/2006/relationships/customXml" Target="../ink/ink2369.xml"/><Relationship Id="rId37" Type="http://schemas.openxmlformats.org/officeDocument/2006/relationships/image" Target="../media/image2349.emf"/><Relationship Id="rId40" Type="http://schemas.openxmlformats.org/officeDocument/2006/relationships/customXml" Target="../ink/ink2373.xml"/><Relationship Id="rId45" Type="http://schemas.openxmlformats.org/officeDocument/2006/relationships/image" Target="../media/image2353.emf"/><Relationship Id="rId53" Type="http://schemas.openxmlformats.org/officeDocument/2006/relationships/image" Target="../media/image2357.emf"/><Relationship Id="rId5" Type="http://schemas.openxmlformats.org/officeDocument/2006/relationships/image" Target="../media/image2333.emf"/><Relationship Id="rId15" Type="http://schemas.openxmlformats.org/officeDocument/2006/relationships/image" Target="../media/image2338.emf"/><Relationship Id="rId23" Type="http://schemas.openxmlformats.org/officeDocument/2006/relationships/image" Target="../media/image2342.emf"/><Relationship Id="rId28" Type="http://schemas.openxmlformats.org/officeDocument/2006/relationships/customXml" Target="../ink/ink2367.xml"/><Relationship Id="rId36" Type="http://schemas.openxmlformats.org/officeDocument/2006/relationships/customXml" Target="../ink/ink2371.xml"/><Relationship Id="rId49" Type="http://schemas.openxmlformats.org/officeDocument/2006/relationships/image" Target="../media/image2355.emf"/><Relationship Id="rId10" Type="http://schemas.openxmlformats.org/officeDocument/2006/relationships/customXml" Target="../ink/ink2358.xml"/><Relationship Id="rId19" Type="http://schemas.openxmlformats.org/officeDocument/2006/relationships/image" Target="../media/image2340.emf"/><Relationship Id="rId31" Type="http://schemas.openxmlformats.org/officeDocument/2006/relationships/image" Target="../media/image2346.emf"/><Relationship Id="rId44" Type="http://schemas.openxmlformats.org/officeDocument/2006/relationships/customXml" Target="../ink/ink2375.xml"/><Relationship Id="rId52" Type="http://schemas.openxmlformats.org/officeDocument/2006/relationships/customXml" Target="../ink/ink2379.xml"/><Relationship Id="rId4" Type="http://schemas.openxmlformats.org/officeDocument/2006/relationships/customXml" Target="../ink/ink2355.xml"/><Relationship Id="rId9" Type="http://schemas.openxmlformats.org/officeDocument/2006/relationships/image" Target="../media/image2335.emf"/><Relationship Id="rId14" Type="http://schemas.openxmlformats.org/officeDocument/2006/relationships/customXml" Target="../ink/ink2360.xml"/><Relationship Id="rId22" Type="http://schemas.openxmlformats.org/officeDocument/2006/relationships/customXml" Target="../ink/ink2364.xml"/><Relationship Id="rId27" Type="http://schemas.openxmlformats.org/officeDocument/2006/relationships/image" Target="../media/image2344.emf"/><Relationship Id="rId30" Type="http://schemas.openxmlformats.org/officeDocument/2006/relationships/customXml" Target="../ink/ink2368.xml"/><Relationship Id="rId35" Type="http://schemas.openxmlformats.org/officeDocument/2006/relationships/image" Target="../media/image2348.emf"/><Relationship Id="rId43" Type="http://schemas.openxmlformats.org/officeDocument/2006/relationships/image" Target="../media/image2352.emf"/><Relationship Id="rId48" Type="http://schemas.openxmlformats.org/officeDocument/2006/relationships/customXml" Target="../ink/ink2377.xml"/><Relationship Id="rId8" Type="http://schemas.openxmlformats.org/officeDocument/2006/relationships/customXml" Target="../ink/ink2357.xml"/><Relationship Id="rId51" Type="http://schemas.openxmlformats.org/officeDocument/2006/relationships/image" Target="../media/image2356.emf"/><Relationship Id="rId3" Type="http://schemas.openxmlformats.org/officeDocument/2006/relationships/image" Target="../media/image2332.emf"/></Relationships>
</file>

<file path=ppt/slides/_rels/slide42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393.xml"/><Relationship Id="rId117" Type="http://schemas.openxmlformats.org/officeDocument/2006/relationships/image" Target="../media/image2416.emf"/><Relationship Id="rId21" Type="http://schemas.openxmlformats.org/officeDocument/2006/relationships/image" Target="../media/image2368.emf"/><Relationship Id="rId42" Type="http://schemas.openxmlformats.org/officeDocument/2006/relationships/customXml" Target="../ink/ink2401.xml"/><Relationship Id="rId47" Type="http://schemas.openxmlformats.org/officeDocument/2006/relationships/image" Target="../media/image2381.emf"/><Relationship Id="rId63" Type="http://schemas.openxmlformats.org/officeDocument/2006/relationships/image" Target="../media/image2389.emf"/><Relationship Id="rId68" Type="http://schemas.openxmlformats.org/officeDocument/2006/relationships/customXml" Target="../ink/ink2414.xml"/><Relationship Id="rId84" Type="http://schemas.openxmlformats.org/officeDocument/2006/relationships/customXml" Target="../ink/ink2422.xml"/><Relationship Id="rId89" Type="http://schemas.openxmlformats.org/officeDocument/2006/relationships/image" Target="../media/image2402.emf"/><Relationship Id="rId112" Type="http://schemas.openxmlformats.org/officeDocument/2006/relationships/customXml" Target="../ink/ink2436.xml"/><Relationship Id="rId133" Type="http://schemas.openxmlformats.org/officeDocument/2006/relationships/image" Target="../media/image2424.emf"/><Relationship Id="rId138" Type="http://schemas.openxmlformats.org/officeDocument/2006/relationships/customXml" Target="../ink/ink2449.xml"/><Relationship Id="rId154" Type="http://schemas.openxmlformats.org/officeDocument/2006/relationships/customXml" Target="../ink/ink2457.xml"/><Relationship Id="rId159" Type="http://schemas.openxmlformats.org/officeDocument/2006/relationships/image" Target="../media/image2437.emf"/><Relationship Id="rId16" Type="http://schemas.openxmlformats.org/officeDocument/2006/relationships/customXml" Target="../ink/ink2388.xml"/><Relationship Id="rId107" Type="http://schemas.openxmlformats.org/officeDocument/2006/relationships/image" Target="../media/image2411.emf"/><Relationship Id="rId11" Type="http://schemas.openxmlformats.org/officeDocument/2006/relationships/image" Target="../media/image2363.emf"/><Relationship Id="rId32" Type="http://schemas.openxmlformats.org/officeDocument/2006/relationships/customXml" Target="../ink/ink2396.xml"/><Relationship Id="rId37" Type="http://schemas.openxmlformats.org/officeDocument/2006/relationships/image" Target="../media/image2376.emf"/><Relationship Id="rId53" Type="http://schemas.openxmlformats.org/officeDocument/2006/relationships/image" Target="../media/image2384.emf"/><Relationship Id="rId58" Type="http://schemas.openxmlformats.org/officeDocument/2006/relationships/customXml" Target="../ink/ink2409.xml"/><Relationship Id="rId74" Type="http://schemas.openxmlformats.org/officeDocument/2006/relationships/customXml" Target="../ink/ink2417.xml"/><Relationship Id="rId79" Type="http://schemas.openxmlformats.org/officeDocument/2006/relationships/image" Target="../media/image2397.emf"/><Relationship Id="rId102" Type="http://schemas.openxmlformats.org/officeDocument/2006/relationships/customXml" Target="../ink/ink2431.xml"/><Relationship Id="rId123" Type="http://schemas.openxmlformats.org/officeDocument/2006/relationships/image" Target="../media/image2419.emf"/><Relationship Id="rId128" Type="http://schemas.openxmlformats.org/officeDocument/2006/relationships/customXml" Target="../ink/ink2444.xml"/><Relationship Id="rId144" Type="http://schemas.openxmlformats.org/officeDocument/2006/relationships/customXml" Target="../ink/ink2452.xml"/><Relationship Id="rId149" Type="http://schemas.openxmlformats.org/officeDocument/2006/relationships/image" Target="../media/image2432.emf"/><Relationship Id="rId5" Type="http://schemas.openxmlformats.org/officeDocument/2006/relationships/image" Target="../media/image2360.emf"/><Relationship Id="rId90" Type="http://schemas.openxmlformats.org/officeDocument/2006/relationships/customXml" Target="../ink/ink2425.xml"/><Relationship Id="rId95" Type="http://schemas.openxmlformats.org/officeDocument/2006/relationships/image" Target="../media/image2405.emf"/><Relationship Id="rId160" Type="http://schemas.openxmlformats.org/officeDocument/2006/relationships/customXml" Target="../ink/ink2460.xml"/><Relationship Id="rId165" Type="http://schemas.openxmlformats.org/officeDocument/2006/relationships/image" Target="../media/image2440.emf"/><Relationship Id="rId22" Type="http://schemas.openxmlformats.org/officeDocument/2006/relationships/customXml" Target="../ink/ink2391.xml"/><Relationship Id="rId27" Type="http://schemas.openxmlformats.org/officeDocument/2006/relationships/image" Target="../media/image2371.emf"/><Relationship Id="rId43" Type="http://schemas.openxmlformats.org/officeDocument/2006/relationships/image" Target="../media/image2379.emf"/><Relationship Id="rId48" Type="http://schemas.openxmlformats.org/officeDocument/2006/relationships/customXml" Target="../ink/ink2404.xml"/><Relationship Id="rId64" Type="http://schemas.openxmlformats.org/officeDocument/2006/relationships/customXml" Target="../ink/ink2412.xml"/><Relationship Id="rId69" Type="http://schemas.openxmlformats.org/officeDocument/2006/relationships/image" Target="../media/image2392.emf"/><Relationship Id="rId113" Type="http://schemas.openxmlformats.org/officeDocument/2006/relationships/image" Target="../media/image2414.emf"/><Relationship Id="rId118" Type="http://schemas.openxmlformats.org/officeDocument/2006/relationships/customXml" Target="../ink/ink2439.xml"/><Relationship Id="rId134" Type="http://schemas.openxmlformats.org/officeDocument/2006/relationships/customXml" Target="../ink/ink2447.xml"/><Relationship Id="rId139" Type="http://schemas.openxmlformats.org/officeDocument/2006/relationships/image" Target="../media/image2427.emf"/><Relationship Id="rId80" Type="http://schemas.openxmlformats.org/officeDocument/2006/relationships/customXml" Target="../ink/ink2420.xml"/><Relationship Id="rId85" Type="http://schemas.openxmlformats.org/officeDocument/2006/relationships/image" Target="../media/image2400.emf"/><Relationship Id="rId150" Type="http://schemas.openxmlformats.org/officeDocument/2006/relationships/customXml" Target="../ink/ink2455.xml"/><Relationship Id="rId155" Type="http://schemas.openxmlformats.org/officeDocument/2006/relationships/image" Target="../media/image2435.emf"/><Relationship Id="rId12" Type="http://schemas.openxmlformats.org/officeDocument/2006/relationships/customXml" Target="../ink/ink2386.xml"/><Relationship Id="rId17" Type="http://schemas.openxmlformats.org/officeDocument/2006/relationships/image" Target="../media/image2366.emf"/><Relationship Id="rId33" Type="http://schemas.openxmlformats.org/officeDocument/2006/relationships/image" Target="../media/image2374.emf"/><Relationship Id="rId38" Type="http://schemas.openxmlformats.org/officeDocument/2006/relationships/customXml" Target="../ink/ink2399.xml"/><Relationship Id="rId59" Type="http://schemas.openxmlformats.org/officeDocument/2006/relationships/image" Target="../media/image2387.emf"/><Relationship Id="rId103" Type="http://schemas.openxmlformats.org/officeDocument/2006/relationships/image" Target="../media/image2409.emf"/><Relationship Id="rId108" Type="http://schemas.openxmlformats.org/officeDocument/2006/relationships/customXml" Target="../ink/ink2434.xml"/><Relationship Id="rId124" Type="http://schemas.openxmlformats.org/officeDocument/2006/relationships/customXml" Target="../ink/ink2442.xml"/><Relationship Id="rId129" Type="http://schemas.openxmlformats.org/officeDocument/2006/relationships/image" Target="../media/image2422.emf"/><Relationship Id="rId54" Type="http://schemas.openxmlformats.org/officeDocument/2006/relationships/customXml" Target="../ink/ink2407.xml"/><Relationship Id="rId70" Type="http://schemas.openxmlformats.org/officeDocument/2006/relationships/customXml" Target="../ink/ink2415.xml"/><Relationship Id="rId75" Type="http://schemas.openxmlformats.org/officeDocument/2006/relationships/image" Target="../media/image2395.emf"/><Relationship Id="rId91" Type="http://schemas.openxmlformats.org/officeDocument/2006/relationships/image" Target="../media/image2403.emf"/><Relationship Id="rId96" Type="http://schemas.openxmlformats.org/officeDocument/2006/relationships/customXml" Target="../ink/ink2428.xml"/><Relationship Id="rId140" Type="http://schemas.openxmlformats.org/officeDocument/2006/relationships/customXml" Target="../ink/ink2450.xml"/><Relationship Id="rId145" Type="http://schemas.openxmlformats.org/officeDocument/2006/relationships/image" Target="../media/image2430.emf"/><Relationship Id="rId161" Type="http://schemas.openxmlformats.org/officeDocument/2006/relationships/image" Target="../media/image2438.emf"/><Relationship Id="rId166" Type="http://schemas.openxmlformats.org/officeDocument/2006/relationships/customXml" Target="../ink/ink246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383.xml"/><Relationship Id="rId15" Type="http://schemas.openxmlformats.org/officeDocument/2006/relationships/image" Target="../media/image2365.emf"/><Relationship Id="rId23" Type="http://schemas.openxmlformats.org/officeDocument/2006/relationships/image" Target="../media/image2369.emf"/><Relationship Id="rId28" Type="http://schemas.openxmlformats.org/officeDocument/2006/relationships/customXml" Target="../ink/ink2394.xml"/><Relationship Id="rId36" Type="http://schemas.openxmlformats.org/officeDocument/2006/relationships/customXml" Target="../ink/ink2398.xml"/><Relationship Id="rId49" Type="http://schemas.openxmlformats.org/officeDocument/2006/relationships/image" Target="../media/image2382.emf"/><Relationship Id="rId57" Type="http://schemas.openxmlformats.org/officeDocument/2006/relationships/image" Target="../media/image2386.emf"/><Relationship Id="rId106" Type="http://schemas.openxmlformats.org/officeDocument/2006/relationships/customXml" Target="../ink/ink2433.xml"/><Relationship Id="rId114" Type="http://schemas.openxmlformats.org/officeDocument/2006/relationships/customXml" Target="../ink/ink2437.xml"/><Relationship Id="rId119" Type="http://schemas.openxmlformats.org/officeDocument/2006/relationships/image" Target="../media/image2417.emf"/><Relationship Id="rId127" Type="http://schemas.openxmlformats.org/officeDocument/2006/relationships/image" Target="../media/image2421.emf"/><Relationship Id="rId10" Type="http://schemas.openxmlformats.org/officeDocument/2006/relationships/customXml" Target="../ink/ink2385.xml"/><Relationship Id="rId31" Type="http://schemas.openxmlformats.org/officeDocument/2006/relationships/image" Target="../media/image2373.emf"/><Relationship Id="rId44" Type="http://schemas.openxmlformats.org/officeDocument/2006/relationships/customXml" Target="../ink/ink2402.xml"/><Relationship Id="rId52" Type="http://schemas.openxmlformats.org/officeDocument/2006/relationships/customXml" Target="../ink/ink2406.xml"/><Relationship Id="rId60" Type="http://schemas.openxmlformats.org/officeDocument/2006/relationships/customXml" Target="../ink/ink2410.xml"/><Relationship Id="rId65" Type="http://schemas.openxmlformats.org/officeDocument/2006/relationships/image" Target="../media/image2390.emf"/><Relationship Id="rId73" Type="http://schemas.openxmlformats.org/officeDocument/2006/relationships/image" Target="../media/image2394.emf"/><Relationship Id="rId78" Type="http://schemas.openxmlformats.org/officeDocument/2006/relationships/customXml" Target="../ink/ink2419.xml"/><Relationship Id="rId81" Type="http://schemas.openxmlformats.org/officeDocument/2006/relationships/image" Target="../media/image2398.emf"/><Relationship Id="rId86" Type="http://schemas.openxmlformats.org/officeDocument/2006/relationships/customXml" Target="../ink/ink2423.xml"/><Relationship Id="rId94" Type="http://schemas.openxmlformats.org/officeDocument/2006/relationships/customXml" Target="../ink/ink2427.xml"/><Relationship Id="rId99" Type="http://schemas.openxmlformats.org/officeDocument/2006/relationships/image" Target="../media/image2407.emf"/><Relationship Id="rId101" Type="http://schemas.openxmlformats.org/officeDocument/2006/relationships/image" Target="../media/image2408.emf"/><Relationship Id="rId122" Type="http://schemas.openxmlformats.org/officeDocument/2006/relationships/customXml" Target="../ink/ink2441.xml"/><Relationship Id="rId130" Type="http://schemas.openxmlformats.org/officeDocument/2006/relationships/customXml" Target="../ink/ink2445.xml"/><Relationship Id="rId135" Type="http://schemas.openxmlformats.org/officeDocument/2006/relationships/image" Target="../media/image2425.emf"/><Relationship Id="rId143" Type="http://schemas.openxmlformats.org/officeDocument/2006/relationships/image" Target="../media/image2429.emf"/><Relationship Id="rId148" Type="http://schemas.openxmlformats.org/officeDocument/2006/relationships/customXml" Target="../ink/ink2454.xml"/><Relationship Id="rId151" Type="http://schemas.openxmlformats.org/officeDocument/2006/relationships/image" Target="../media/image2433.emf"/><Relationship Id="rId156" Type="http://schemas.openxmlformats.org/officeDocument/2006/relationships/customXml" Target="../ink/ink2458.xml"/><Relationship Id="rId164" Type="http://schemas.openxmlformats.org/officeDocument/2006/relationships/customXml" Target="../ink/ink2462.xml"/><Relationship Id="rId4" Type="http://schemas.openxmlformats.org/officeDocument/2006/relationships/customXml" Target="../ink/ink2382.xml"/><Relationship Id="rId9" Type="http://schemas.openxmlformats.org/officeDocument/2006/relationships/image" Target="../media/image2362.emf"/><Relationship Id="rId13" Type="http://schemas.openxmlformats.org/officeDocument/2006/relationships/image" Target="../media/image2364.emf"/><Relationship Id="rId18" Type="http://schemas.openxmlformats.org/officeDocument/2006/relationships/customXml" Target="../ink/ink2389.xml"/><Relationship Id="rId39" Type="http://schemas.openxmlformats.org/officeDocument/2006/relationships/image" Target="../media/image2377.emf"/><Relationship Id="rId109" Type="http://schemas.openxmlformats.org/officeDocument/2006/relationships/image" Target="../media/image2412.emf"/><Relationship Id="rId34" Type="http://schemas.openxmlformats.org/officeDocument/2006/relationships/customXml" Target="../ink/ink2397.xml"/><Relationship Id="rId50" Type="http://schemas.openxmlformats.org/officeDocument/2006/relationships/customXml" Target="../ink/ink2405.xml"/><Relationship Id="rId55" Type="http://schemas.openxmlformats.org/officeDocument/2006/relationships/image" Target="../media/image2385.emf"/><Relationship Id="rId76" Type="http://schemas.openxmlformats.org/officeDocument/2006/relationships/customXml" Target="../ink/ink2418.xml"/><Relationship Id="rId97" Type="http://schemas.openxmlformats.org/officeDocument/2006/relationships/image" Target="../media/image2406.emf"/><Relationship Id="rId104" Type="http://schemas.openxmlformats.org/officeDocument/2006/relationships/customXml" Target="../ink/ink2432.xml"/><Relationship Id="rId120" Type="http://schemas.openxmlformats.org/officeDocument/2006/relationships/customXml" Target="../ink/ink2440.xml"/><Relationship Id="rId125" Type="http://schemas.openxmlformats.org/officeDocument/2006/relationships/image" Target="../media/image2420.emf"/><Relationship Id="rId141" Type="http://schemas.openxmlformats.org/officeDocument/2006/relationships/image" Target="../media/image2428.emf"/><Relationship Id="rId146" Type="http://schemas.openxmlformats.org/officeDocument/2006/relationships/customXml" Target="../ink/ink2453.xml"/><Relationship Id="rId167" Type="http://schemas.openxmlformats.org/officeDocument/2006/relationships/image" Target="../media/image2441.emf"/><Relationship Id="rId7" Type="http://schemas.openxmlformats.org/officeDocument/2006/relationships/image" Target="../media/image2361.emf"/><Relationship Id="rId71" Type="http://schemas.openxmlformats.org/officeDocument/2006/relationships/image" Target="../media/image2393.emf"/><Relationship Id="rId92" Type="http://schemas.openxmlformats.org/officeDocument/2006/relationships/customXml" Target="../ink/ink2426.xml"/><Relationship Id="rId162" Type="http://schemas.openxmlformats.org/officeDocument/2006/relationships/customXml" Target="../ink/ink2461.xml"/><Relationship Id="rId2" Type="http://schemas.openxmlformats.org/officeDocument/2006/relationships/customXml" Target="../ink/ink2381.xml"/><Relationship Id="rId29" Type="http://schemas.openxmlformats.org/officeDocument/2006/relationships/image" Target="../media/image2372.emf"/><Relationship Id="rId24" Type="http://schemas.openxmlformats.org/officeDocument/2006/relationships/customXml" Target="../ink/ink2392.xml"/><Relationship Id="rId40" Type="http://schemas.openxmlformats.org/officeDocument/2006/relationships/customXml" Target="../ink/ink2400.xml"/><Relationship Id="rId45" Type="http://schemas.openxmlformats.org/officeDocument/2006/relationships/image" Target="../media/image2380.emf"/><Relationship Id="rId66" Type="http://schemas.openxmlformats.org/officeDocument/2006/relationships/customXml" Target="../ink/ink2413.xml"/><Relationship Id="rId87" Type="http://schemas.openxmlformats.org/officeDocument/2006/relationships/image" Target="../media/image2401.emf"/><Relationship Id="rId110" Type="http://schemas.openxmlformats.org/officeDocument/2006/relationships/customXml" Target="../ink/ink2435.xml"/><Relationship Id="rId115" Type="http://schemas.openxmlformats.org/officeDocument/2006/relationships/image" Target="../media/image2415.emf"/><Relationship Id="rId131" Type="http://schemas.openxmlformats.org/officeDocument/2006/relationships/image" Target="../media/image2423.emf"/><Relationship Id="rId136" Type="http://schemas.openxmlformats.org/officeDocument/2006/relationships/customXml" Target="../ink/ink2448.xml"/><Relationship Id="rId157" Type="http://schemas.openxmlformats.org/officeDocument/2006/relationships/image" Target="../media/image2436.emf"/><Relationship Id="rId61" Type="http://schemas.openxmlformats.org/officeDocument/2006/relationships/image" Target="../media/image2388.emf"/><Relationship Id="rId82" Type="http://schemas.openxmlformats.org/officeDocument/2006/relationships/customXml" Target="../ink/ink2421.xml"/><Relationship Id="rId152" Type="http://schemas.openxmlformats.org/officeDocument/2006/relationships/customXml" Target="../ink/ink2456.xml"/><Relationship Id="rId19" Type="http://schemas.openxmlformats.org/officeDocument/2006/relationships/image" Target="../media/image2367.emf"/><Relationship Id="rId14" Type="http://schemas.openxmlformats.org/officeDocument/2006/relationships/customXml" Target="../ink/ink2387.xml"/><Relationship Id="rId30" Type="http://schemas.openxmlformats.org/officeDocument/2006/relationships/customXml" Target="../ink/ink2395.xml"/><Relationship Id="rId35" Type="http://schemas.openxmlformats.org/officeDocument/2006/relationships/image" Target="../media/image2375.emf"/><Relationship Id="rId56" Type="http://schemas.openxmlformats.org/officeDocument/2006/relationships/customXml" Target="../ink/ink2408.xml"/><Relationship Id="rId77" Type="http://schemas.openxmlformats.org/officeDocument/2006/relationships/image" Target="../media/image2396.emf"/><Relationship Id="rId100" Type="http://schemas.openxmlformats.org/officeDocument/2006/relationships/customXml" Target="../ink/ink2430.xml"/><Relationship Id="rId105" Type="http://schemas.openxmlformats.org/officeDocument/2006/relationships/image" Target="../media/image2410.emf"/><Relationship Id="rId126" Type="http://schemas.openxmlformats.org/officeDocument/2006/relationships/customXml" Target="../ink/ink2443.xml"/><Relationship Id="rId147" Type="http://schemas.openxmlformats.org/officeDocument/2006/relationships/image" Target="../media/image2431.emf"/><Relationship Id="rId8" Type="http://schemas.openxmlformats.org/officeDocument/2006/relationships/customXml" Target="../ink/ink2384.xml"/><Relationship Id="rId51" Type="http://schemas.openxmlformats.org/officeDocument/2006/relationships/image" Target="../media/image2383.emf"/><Relationship Id="rId72" Type="http://schemas.openxmlformats.org/officeDocument/2006/relationships/customXml" Target="../ink/ink2416.xml"/><Relationship Id="rId93" Type="http://schemas.openxmlformats.org/officeDocument/2006/relationships/image" Target="../media/image2404.emf"/><Relationship Id="rId98" Type="http://schemas.openxmlformats.org/officeDocument/2006/relationships/customXml" Target="../ink/ink2429.xml"/><Relationship Id="rId121" Type="http://schemas.openxmlformats.org/officeDocument/2006/relationships/image" Target="../media/image2418.emf"/><Relationship Id="rId142" Type="http://schemas.openxmlformats.org/officeDocument/2006/relationships/customXml" Target="../ink/ink2451.xml"/><Relationship Id="rId163" Type="http://schemas.openxmlformats.org/officeDocument/2006/relationships/image" Target="../media/image2439.emf"/><Relationship Id="rId3" Type="http://schemas.openxmlformats.org/officeDocument/2006/relationships/image" Target="../media/image2359.emf"/><Relationship Id="rId25" Type="http://schemas.openxmlformats.org/officeDocument/2006/relationships/image" Target="../media/image2370.emf"/><Relationship Id="rId46" Type="http://schemas.openxmlformats.org/officeDocument/2006/relationships/customXml" Target="../ink/ink2403.xml"/><Relationship Id="rId67" Type="http://schemas.openxmlformats.org/officeDocument/2006/relationships/image" Target="../media/image2391.emf"/><Relationship Id="rId116" Type="http://schemas.openxmlformats.org/officeDocument/2006/relationships/customXml" Target="../ink/ink2438.xml"/><Relationship Id="rId137" Type="http://schemas.openxmlformats.org/officeDocument/2006/relationships/image" Target="../media/image2426.emf"/><Relationship Id="rId158" Type="http://schemas.openxmlformats.org/officeDocument/2006/relationships/customXml" Target="../ink/ink2459.xml"/><Relationship Id="rId20" Type="http://schemas.openxmlformats.org/officeDocument/2006/relationships/customXml" Target="../ink/ink2390.xml"/><Relationship Id="rId41" Type="http://schemas.openxmlformats.org/officeDocument/2006/relationships/image" Target="../media/image2378.emf"/><Relationship Id="rId62" Type="http://schemas.openxmlformats.org/officeDocument/2006/relationships/customXml" Target="../ink/ink2411.xml"/><Relationship Id="rId83" Type="http://schemas.openxmlformats.org/officeDocument/2006/relationships/image" Target="../media/image2399.emf"/><Relationship Id="rId88" Type="http://schemas.openxmlformats.org/officeDocument/2006/relationships/customXml" Target="../ink/ink2424.xml"/><Relationship Id="rId111" Type="http://schemas.openxmlformats.org/officeDocument/2006/relationships/image" Target="../media/image2413.emf"/><Relationship Id="rId132" Type="http://schemas.openxmlformats.org/officeDocument/2006/relationships/customXml" Target="../ink/ink2446.xml"/><Relationship Id="rId153" Type="http://schemas.openxmlformats.org/officeDocument/2006/relationships/image" Target="../media/image2434.emf"/></Relationships>
</file>

<file path=ppt/slides/_rels/slide4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476.xml"/><Relationship Id="rId117" Type="http://schemas.openxmlformats.org/officeDocument/2006/relationships/image" Target="../media/image2499.emf"/><Relationship Id="rId21" Type="http://schemas.openxmlformats.org/officeDocument/2006/relationships/image" Target="../media/image2451.emf"/><Relationship Id="rId42" Type="http://schemas.openxmlformats.org/officeDocument/2006/relationships/customXml" Target="../ink/ink2484.xml"/><Relationship Id="rId47" Type="http://schemas.openxmlformats.org/officeDocument/2006/relationships/image" Target="../media/image2464.emf"/><Relationship Id="rId63" Type="http://schemas.openxmlformats.org/officeDocument/2006/relationships/image" Target="../media/image2472.emf"/><Relationship Id="rId68" Type="http://schemas.openxmlformats.org/officeDocument/2006/relationships/customXml" Target="../ink/ink2497.xml"/><Relationship Id="rId84" Type="http://schemas.openxmlformats.org/officeDocument/2006/relationships/customXml" Target="../ink/ink2505.xml"/><Relationship Id="rId89" Type="http://schemas.openxmlformats.org/officeDocument/2006/relationships/image" Target="../media/image2485.emf"/><Relationship Id="rId112" Type="http://schemas.openxmlformats.org/officeDocument/2006/relationships/customXml" Target="../ink/ink2519.xml"/><Relationship Id="rId133" Type="http://schemas.openxmlformats.org/officeDocument/2006/relationships/image" Target="../media/image2507.emf"/><Relationship Id="rId16" Type="http://schemas.openxmlformats.org/officeDocument/2006/relationships/customXml" Target="../ink/ink2471.xml"/><Relationship Id="rId107" Type="http://schemas.openxmlformats.org/officeDocument/2006/relationships/image" Target="../media/image2494.emf"/><Relationship Id="rId11" Type="http://schemas.openxmlformats.org/officeDocument/2006/relationships/image" Target="../media/image2446.emf"/><Relationship Id="rId32" Type="http://schemas.openxmlformats.org/officeDocument/2006/relationships/customXml" Target="../ink/ink2479.xml"/><Relationship Id="rId37" Type="http://schemas.openxmlformats.org/officeDocument/2006/relationships/image" Target="../media/image2459.emf"/><Relationship Id="rId53" Type="http://schemas.openxmlformats.org/officeDocument/2006/relationships/image" Target="../media/image2467.emf"/><Relationship Id="rId58" Type="http://schemas.openxmlformats.org/officeDocument/2006/relationships/customXml" Target="../ink/ink2492.xml"/><Relationship Id="rId74" Type="http://schemas.openxmlformats.org/officeDocument/2006/relationships/customXml" Target="../ink/ink2500.xml"/><Relationship Id="rId79" Type="http://schemas.openxmlformats.org/officeDocument/2006/relationships/image" Target="../media/image2480.emf"/><Relationship Id="rId102" Type="http://schemas.openxmlformats.org/officeDocument/2006/relationships/customXml" Target="../ink/ink2514.xml"/><Relationship Id="rId123" Type="http://schemas.openxmlformats.org/officeDocument/2006/relationships/image" Target="../media/image2502.emf"/><Relationship Id="rId128" Type="http://schemas.openxmlformats.org/officeDocument/2006/relationships/customXml" Target="../ink/ink2527.xml"/><Relationship Id="rId5" Type="http://schemas.openxmlformats.org/officeDocument/2006/relationships/image" Target="../media/image2443.emf"/><Relationship Id="rId90" Type="http://schemas.openxmlformats.org/officeDocument/2006/relationships/customXml" Target="../ink/ink2508.xml"/><Relationship Id="rId95" Type="http://schemas.openxmlformats.org/officeDocument/2006/relationships/image" Target="../media/image2488.emf"/><Relationship Id="rId14" Type="http://schemas.openxmlformats.org/officeDocument/2006/relationships/customXml" Target="../ink/ink2470.xml"/><Relationship Id="rId22" Type="http://schemas.openxmlformats.org/officeDocument/2006/relationships/customXml" Target="../ink/ink2474.xml"/><Relationship Id="rId27" Type="http://schemas.openxmlformats.org/officeDocument/2006/relationships/image" Target="../media/image2454.emf"/><Relationship Id="rId30" Type="http://schemas.openxmlformats.org/officeDocument/2006/relationships/customXml" Target="../ink/ink2478.xml"/><Relationship Id="rId35" Type="http://schemas.openxmlformats.org/officeDocument/2006/relationships/image" Target="../media/image2458.emf"/><Relationship Id="rId43" Type="http://schemas.openxmlformats.org/officeDocument/2006/relationships/image" Target="../media/image2462.emf"/><Relationship Id="rId48" Type="http://schemas.openxmlformats.org/officeDocument/2006/relationships/customXml" Target="../ink/ink2487.xml"/><Relationship Id="rId56" Type="http://schemas.openxmlformats.org/officeDocument/2006/relationships/customXml" Target="../ink/ink2491.xml"/><Relationship Id="rId64" Type="http://schemas.openxmlformats.org/officeDocument/2006/relationships/customXml" Target="../ink/ink2495.xml"/><Relationship Id="rId69" Type="http://schemas.openxmlformats.org/officeDocument/2006/relationships/image" Target="../media/image2475.emf"/><Relationship Id="rId77" Type="http://schemas.openxmlformats.org/officeDocument/2006/relationships/image" Target="../media/image2479.emf"/><Relationship Id="rId100" Type="http://schemas.openxmlformats.org/officeDocument/2006/relationships/customXml" Target="../ink/ink2513.xml"/><Relationship Id="rId105" Type="http://schemas.openxmlformats.org/officeDocument/2006/relationships/image" Target="../media/image2493.emf"/><Relationship Id="rId113" Type="http://schemas.openxmlformats.org/officeDocument/2006/relationships/image" Target="../media/image2497.emf"/><Relationship Id="rId118" Type="http://schemas.openxmlformats.org/officeDocument/2006/relationships/customXml" Target="../ink/ink2522.xml"/><Relationship Id="rId126" Type="http://schemas.openxmlformats.org/officeDocument/2006/relationships/customXml" Target="../ink/ink2526.xml"/><Relationship Id="rId134" Type="http://schemas.openxmlformats.org/officeDocument/2006/relationships/customXml" Target="../ink/ink2530.xml"/><Relationship Id="rId8" Type="http://schemas.openxmlformats.org/officeDocument/2006/relationships/customXml" Target="../ink/ink2467.xml"/><Relationship Id="rId51" Type="http://schemas.openxmlformats.org/officeDocument/2006/relationships/image" Target="../media/image2466.emf"/><Relationship Id="rId72" Type="http://schemas.openxmlformats.org/officeDocument/2006/relationships/customXml" Target="../ink/ink2499.xml"/><Relationship Id="rId80" Type="http://schemas.openxmlformats.org/officeDocument/2006/relationships/customXml" Target="../ink/ink2503.xml"/><Relationship Id="rId85" Type="http://schemas.openxmlformats.org/officeDocument/2006/relationships/image" Target="../media/image2483.emf"/><Relationship Id="rId93" Type="http://schemas.openxmlformats.org/officeDocument/2006/relationships/image" Target="../media/image2487.emf"/><Relationship Id="rId98" Type="http://schemas.openxmlformats.org/officeDocument/2006/relationships/customXml" Target="../ink/ink2512.xml"/><Relationship Id="rId121" Type="http://schemas.openxmlformats.org/officeDocument/2006/relationships/image" Target="../media/image2501.emf"/><Relationship Id="rId3" Type="http://schemas.openxmlformats.org/officeDocument/2006/relationships/image" Target="../media/image2442.emf"/><Relationship Id="rId12" Type="http://schemas.openxmlformats.org/officeDocument/2006/relationships/customXml" Target="../ink/ink2469.xml"/><Relationship Id="rId17" Type="http://schemas.openxmlformats.org/officeDocument/2006/relationships/image" Target="../media/image2449.emf"/><Relationship Id="rId25" Type="http://schemas.openxmlformats.org/officeDocument/2006/relationships/image" Target="../media/image2453.emf"/><Relationship Id="rId33" Type="http://schemas.openxmlformats.org/officeDocument/2006/relationships/image" Target="../media/image2457.emf"/><Relationship Id="rId38" Type="http://schemas.openxmlformats.org/officeDocument/2006/relationships/customXml" Target="../ink/ink2482.xml"/><Relationship Id="rId46" Type="http://schemas.openxmlformats.org/officeDocument/2006/relationships/customXml" Target="../ink/ink2486.xml"/><Relationship Id="rId59" Type="http://schemas.openxmlformats.org/officeDocument/2006/relationships/image" Target="../media/image2470.emf"/><Relationship Id="rId67" Type="http://schemas.openxmlformats.org/officeDocument/2006/relationships/image" Target="../media/image2474.emf"/><Relationship Id="rId103" Type="http://schemas.openxmlformats.org/officeDocument/2006/relationships/image" Target="../media/image2492.emf"/><Relationship Id="rId108" Type="http://schemas.openxmlformats.org/officeDocument/2006/relationships/customXml" Target="../ink/ink2517.xml"/><Relationship Id="rId116" Type="http://schemas.openxmlformats.org/officeDocument/2006/relationships/customXml" Target="../ink/ink2521.xml"/><Relationship Id="rId124" Type="http://schemas.openxmlformats.org/officeDocument/2006/relationships/customXml" Target="../ink/ink2525.xml"/><Relationship Id="rId129" Type="http://schemas.openxmlformats.org/officeDocument/2006/relationships/image" Target="../media/image2505.emf"/><Relationship Id="rId137" Type="http://schemas.openxmlformats.org/officeDocument/2006/relationships/image" Target="../media/image2509.emf"/><Relationship Id="rId20" Type="http://schemas.openxmlformats.org/officeDocument/2006/relationships/customXml" Target="../ink/ink2473.xml"/><Relationship Id="rId41" Type="http://schemas.openxmlformats.org/officeDocument/2006/relationships/image" Target="../media/image2461.emf"/><Relationship Id="rId54" Type="http://schemas.openxmlformats.org/officeDocument/2006/relationships/customXml" Target="../ink/ink2490.xml"/><Relationship Id="rId62" Type="http://schemas.openxmlformats.org/officeDocument/2006/relationships/customXml" Target="../ink/ink2494.xml"/><Relationship Id="rId70" Type="http://schemas.openxmlformats.org/officeDocument/2006/relationships/customXml" Target="../ink/ink2498.xml"/><Relationship Id="rId75" Type="http://schemas.openxmlformats.org/officeDocument/2006/relationships/image" Target="../media/image2478.emf"/><Relationship Id="rId83" Type="http://schemas.openxmlformats.org/officeDocument/2006/relationships/image" Target="../media/image2482.emf"/><Relationship Id="rId88" Type="http://schemas.openxmlformats.org/officeDocument/2006/relationships/customXml" Target="../ink/ink2507.xml"/><Relationship Id="rId91" Type="http://schemas.openxmlformats.org/officeDocument/2006/relationships/image" Target="../media/image2486.emf"/><Relationship Id="rId96" Type="http://schemas.openxmlformats.org/officeDocument/2006/relationships/customXml" Target="../ink/ink2511.xml"/><Relationship Id="rId111" Type="http://schemas.openxmlformats.org/officeDocument/2006/relationships/image" Target="../media/image2496.emf"/><Relationship Id="rId132" Type="http://schemas.openxmlformats.org/officeDocument/2006/relationships/customXml" Target="../ink/ink252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466.xml"/><Relationship Id="rId15" Type="http://schemas.openxmlformats.org/officeDocument/2006/relationships/image" Target="../media/image2448.emf"/><Relationship Id="rId23" Type="http://schemas.openxmlformats.org/officeDocument/2006/relationships/image" Target="../media/image2452.emf"/><Relationship Id="rId28" Type="http://schemas.openxmlformats.org/officeDocument/2006/relationships/customXml" Target="../ink/ink2477.xml"/><Relationship Id="rId36" Type="http://schemas.openxmlformats.org/officeDocument/2006/relationships/customXml" Target="../ink/ink2481.xml"/><Relationship Id="rId49" Type="http://schemas.openxmlformats.org/officeDocument/2006/relationships/image" Target="../media/image2465.emf"/><Relationship Id="rId57" Type="http://schemas.openxmlformats.org/officeDocument/2006/relationships/image" Target="../media/image2469.emf"/><Relationship Id="rId106" Type="http://schemas.openxmlformats.org/officeDocument/2006/relationships/customXml" Target="../ink/ink2516.xml"/><Relationship Id="rId114" Type="http://schemas.openxmlformats.org/officeDocument/2006/relationships/customXml" Target="../ink/ink2520.xml"/><Relationship Id="rId119" Type="http://schemas.openxmlformats.org/officeDocument/2006/relationships/image" Target="../media/image2500.emf"/><Relationship Id="rId127" Type="http://schemas.openxmlformats.org/officeDocument/2006/relationships/image" Target="../media/image2504.emf"/><Relationship Id="rId10" Type="http://schemas.openxmlformats.org/officeDocument/2006/relationships/customXml" Target="../ink/ink2468.xml"/><Relationship Id="rId31" Type="http://schemas.openxmlformats.org/officeDocument/2006/relationships/image" Target="../media/image2456.emf"/><Relationship Id="rId44" Type="http://schemas.openxmlformats.org/officeDocument/2006/relationships/customXml" Target="../ink/ink2485.xml"/><Relationship Id="rId52" Type="http://schemas.openxmlformats.org/officeDocument/2006/relationships/customXml" Target="../ink/ink2489.xml"/><Relationship Id="rId60" Type="http://schemas.openxmlformats.org/officeDocument/2006/relationships/customXml" Target="../ink/ink2493.xml"/><Relationship Id="rId65" Type="http://schemas.openxmlformats.org/officeDocument/2006/relationships/image" Target="../media/image2473.emf"/><Relationship Id="rId73" Type="http://schemas.openxmlformats.org/officeDocument/2006/relationships/image" Target="../media/image2477.emf"/><Relationship Id="rId78" Type="http://schemas.openxmlformats.org/officeDocument/2006/relationships/customXml" Target="../ink/ink2502.xml"/><Relationship Id="rId81" Type="http://schemas.openxmlformats.org/officeDocument/2006/relationships/image" Target="../media/image2481.emf"/><Relationship Id="rId86" Type="http://schemas.openxmlformats.org/officeDocument/2006/relationships/customXml" Target="../ink/ink2506.xml"/><Relationship Id="rId94" Type="http://schemas.openxmlformats.org/officeDocument/2006/relationships/customXml" Target="../ink/ink2510.xml"/><Relationship Id="rId99" Type="http://schemas.openxmlformats.org/officeDocument/2006/relationships/image" Target="../media/image2490.emf"/><Relationship Id="rId101" Type="http://schemas.openxmlformats.org/officeDocument/2006/relationships/image" Target="../media/image2491.emf"/><Relationship Id="rId122" Type="http://schemas.openxmlformats.org/officeDocument/2006/relationships/customXml" Target="../ink/ink2524.xml"/><Relationship Id="rId130" Type="http://schemas.openxmlformats.org/officeDocument/2006/relationships/customXml" Target="../ink/ink2528.xml"/><Relationship Id="rId135" Type="http://schemas.openxmlformats.org/officeDocument/2006/relationships/image" Target="../media/image2508.emf"/><Relationship Id="rId4" Type="http://schemas.openxmlformats.org/officeDocument/2006/relationships/customXml" Target="../ink/ink2465.xml"/><Relationship Id="rId9" Type="http://schemas.openxmlformats.org/officeDocument/2006/relationships/image" Target="../media/image2445.emf"/><Relationship Id="rId13" Type="http://schemas.openxmlformats.org/officeDocument/2006/relationships/image" Target="../media/image2447.emf"/><Relationship Id="rId18" Type="http://schemas.openxmlformats.org/officeDocument/2006/relationships/customXml" Target="../ink/ink2472.xml"/><Relationship Id="rId39" Type="http://schemas.openxmlformats.org/officeDocument/2006/relationships/image" Target="../media/image2460.emf"/><Relationship Id="rId109" Type="http://schemas.openxmlformats.org/officeDocument/2006/relationships/image" Target="../media/image2495.emf"/><Relationship Id="rId34" Type="http://schemas.openxmlformats.org/officeDocument/2006/relationships/customXml" Target="../ink/ink2480.xml"/><Relationship Id="rId50" Type="http://schemas.openxmlformats.org/officeDocument/2006/relationships/customXml" Target="../ink/ink2488.xml"/><Relationship Id="rId55" Type="http://schemas.openxmlformats.org/officeDocument/2006/relationships/image" Target="../media/image2468.emf"/><Relationship Id="rId76" Type="http://schemas.openxmlformats.org/officeDocument/2006/relationships/customXml" Target="../ink/ink2501.xml"/><Relationship Id="rId97" Type="http://schemas.openxmlformats.org/officeDocument/2006/relationships/image" Target="../media/image2489.emf"/><Relationship Id="rId104" Type="http://schemas.openxmlformats.org/officeDocument/2006/relationships/customXml" Target="../ink/ink2515.xml"/><Relationship Id="rId120" Type="http://schemas.openxmlformats.org/officeDocument/2006/relationships/customXml" Target="../ink/ink2523.xml"/><Relationship Id="rId125" Type="http://schemas.openxmlformats.org/officeDocument/2006/relationships/image" Target="../media/image2503.emf"/><Relationship Id="rId7" Type="http://schemas.openxmlformats.org/officeDocument/2006/relationships/image" Target="../media/image2444.emf"/><Relationship Id="rId71" Type="http://schemas.openxmlformats.org/officeDocument/2006/relationships/image" Target="../media/image2476.emf"/><Relationship Id="rId92" Type="http://schemas.openxmlformats.org/officeDocument/2006/relationships/customXml" Target="../ink/ink2509.xml"/><Relationship Id="rId2" Type="http://schemas.openxmlformats.org/officeDocument/2006/relationships/customXml" Target="../ink/ink2464.xml"/><Relationship Id="rId29" Type="http://schemas.openxmlformats.org/officeDocument/2006/relationships/image" Target="../media/image2455.emf"/><Relationship Id="rId24" Type="http://schemas.openxmlformats.org/officeDocument/2006/relationships/customXml" Target="../ink/ink2475.xml"/><Relationship Id="rId40" Type="http://schemas.openxmlformats.org/officeDocument/2006/relationships/customXml" Target="../ink/ink2483.xml"/><Relationship Id="rId45" Type="http://schemas.openxmlformats.org/officeDocument/2006/relationships/image" Target="../media/image2463.emf"/><Relationship Id="rId66" Type="http://schemas.openxmlformats.org/officeDocument/2006/relationships/customXml" Target="../ink/ink2496.xml"/><Relationship Id="rId87" Type="http://schemas.openxmlformats.org/officeDocument/2006/relationships/image" Target="../media/image2484.emf"/><Relationship Id="rId110" Type="http://schemas.openxmlformats.org/officeDocument/2006/relationships/customXml" Target="../ink/ink2518.xml"/><Relationship Id="rId115" Type="http://schemas.openxmlformats.org/officeDocument/2006/relationships/image" Target="../media/image2498.emf"/><Relationship Id="rId131" Type="http://schemas.openxmlformats.org/officeDocument/2006/relationships/image" Target="../media/image2506.emf"/><Relationship Id="rId136" Type="http://schemas.openxmlformats.org/officeDocument/2006/relationships/customXml" Target="../ink/ink2531.xml"/><Relationship Id="rId61" Type="http://schemas.openxmlformats.org/officeDocument/2006/relationships/image" Target="../media/image2471.emf"/><Relationship Id="rId82" Type="http://schemas.openxmlformats.org/officeDocument/2006/relationships/customXml" Target="../ink/ink2504.xml"/><Relationship Id="rId19" Type="http://schemas.openxmlformats.org/officeDocument/2006/relationships/image" Target="../media/image2450.emf"/></Relationships>
</file>

<file path=ppt/slides/_rels/slide4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544.xml"/><Relationship Id="rId21" Type="http://schemas.openxmlformats.org/officeDocument/2006/relationships/image" Target="../media/image2519.emf"/><Relationship Id="rId42" Type="http://schemas.openxmlformats.org/officeDocument/2006/relationships/customXml" Target="../ink/ink2552.xml"/><Relationship Id="rId47" Type="http://schemas.openxmlformats.org/officeDocument/2006/relationships/image" Target="../media/image2532.emf"/><Relationship Id="rId63" Type="http://schemas.openxmlformats.org/officeDocument/2006/relationships/image" Target="../media/image2540.emf"/><Relationship Id="rId68" Type="http://schemas.openxmlformats.org/officeDocument/2006/relationships/customXml" Target="../ink/ink2565.xml"/><Relationship Id="rId84" Type="http://schemas.openxmlformats.org/officeDocument/2006/relationships/customXml" Target="../ink/ink2573.xml"/><Relationship Id="rId89" Type="http://schemas.openxmlformats.org/officeDocument/2006/relationships/image" Target="../media/image2553.emf"/><Relationship Id="rId112" Type="http://schemas.openxmlformats.org/officeDocument/2006/relationships/customXml" Target="../ink/ink2587.xml"/><Relationship Id="rId16" Type="http://schemas.openxmlformats.org/officeDocument/2006/relationships/customXml" Target="../ink/ink2539.xml"/><Relationship Id="rId107" Type="http://schemas.openxmlformats.org/officeDocument/2006/relationships/image" Target="../media/image2562.emf"/><Relationship Id="rId11" Type="http://schemas.openxmlformats.org/officeDocument/2006/relationships/image" Target="../media/image2514.emf"/><Relationship Id="rId24" Type="http://schemas.openxmlformats.org/officeDocument/2006/relationships/customXml" Target="../ink/ink2543.xml"/><Relationship Id="rId32" Type="http://schemas.openxmlformats.org/officeDocument/2006/relationships/customXml" Target="../ink/ink2547.xml"/><Relationship Id="rId37" Type="http://schemas.openxmlformats.org/officeDocument/2006/relationships/image" Target="../media/image2527.emf"/><Relationship Id="rId40" Type="http://schemas.openxmlformats.org/officeDocument/2006/relationships/customXml" Target="../ink/ink2551.xml"/><Relationship Id="rId45" Type="http://schemas.openxmlformats.org/officeDocument/2006/relationships/image" Target="../media/image2531.emf"/><Relationship Id="rId53" Type="http://schemas.openxmlformats.org/officeDocument/2006/relationships/image" Target="../media/image2535.emf"/><Relationship Id="rId58" Type="http://schemas.openxmlformats.org/officeDocument/2006/relationships/customXml" Target="../ink/ink2560.xml"/><Relationship Id="rId66" Type="http://schemas.openxmlformats.org/officeDocument/2006/relationships/customXml" Target="../ink/ink2564.xml"/><Relationship Id="rId74" Type="http://schemas.openxmlformats.org/officeDocument/2006/relationships/customXml" Target="../ink/ink2568.xml"/><Relationship Id="rId79" Type="http://schemas.openxmlformats.org/officeDocument/2006/relationships/image" Target="../media/image2548.emf"/><Relationship Id="rId87" Type="http://schemas.openxmlformats.org/officeDocument/2006/relationships/image" Target="../media/image2552.emf"/><Relationship Id="rId102" Type="http://schemas.openxmlformats.org/officeDocument/2006/relationships/customXml" Target="../ink/ink2582.xml"/><Relationship Id="rId110" Type="http://schemas.openxmlformats.org/officeDocument/2006/relationships/customXml" Target="../ink/ink2586.xml"/><Relationship Id="rId115" Type="http://schemas.openxmlformats.org/officeDocument/2006/relationships/image" Target="../media/image2566.emf"/><Relationship Id="rId5" Type="http://schemas.openxmlformats.org/officeDocument/2006/relationships/image" Target="../media/image2511.emf"/><Relationship Id="rId61" Type="http://schemas.openxmlformats.org/officeDocument/2006/relationships/image" Target="../media/image2539.emf"/><Relationship Id="rId82" Type="http://schemas.openxmlformats.org/officeDocument/2006/relationships/customXml" Target="../ink/ink2572.xml"/><Relationship Id="rId90" Type="http://schemas.openxmlformats.org/officeDocument/2006/relationships/customXml" Target="../ink/ink2576.xml"/><Relationship Id="rId95" Type="http://schemas.openxmlformats.org/officeDocument/2006/relationships/image" Target="../media/image2556.emf"/><Relationship Id="rId19" Type="http://schemas.openxmlformats.org/officeDocument/2006/relationships/image" Target="../media/image2518.emf"/><Relationship Id="rId14" Type="http://schemas.openxmlformats.org/officeDocument/2006/relationships/customXml" Target="../ink/ink2538.xml"/><Relationship Id="rId22" Type="http://schemas.openxmlformats.org/officeDocument/2006/relationships/customXml" Target="../ink/ink2542.xml"/><Relationship Id="rId27" Type="http://schemas.openxmlformats.org/officeDocument/2006/relationships/image" Target="../media/image2522.emf"/><Relationship Id="rId30" Type="http://schemas.openxmlformats.org/officeDocument/2006/relationships/customXml" Target="../ink/ink2546.xml"/><Relationship Id="rId35" Type="http://schemas.openxmlformats.org/officeDocument/2006/relationships/image" Target="../media/image2526.emf"/><Relationship Id="rId43" Type="http://schemas.openxmlformats.org/officeDocument/2006/relationships/image" Target="../media/image2530.emf"/><Relationship Id="rId48" Type="http://schemas.openxmlformats.org/officeDocument/2006/relationships/customXml" Target="../ink/ink2555.xml"/><Relationship Id="rId56" Type="http://schemas.openxmlformats.org/officeDocument/2006/relationships/customXml" Target="../ink/ink2559.xml"/><Relationship Id="rId64" Type="http://schemas.openxmlformats.org/officeDocument/2006/relationships/customXml" Target="../ink/ink2563.xml"/><Relationship Id="rId69" Type="http://schemas.openxmlformats.org/officeDocument/2006/relationships/image" Target="../media/image2543.emf"/><Relationship Id="rId77" Type="http://schemas.openxmlformats.org/officeDocument/2006/relationships/image" Target="../media/image2547.emf"/><Relationship Id="rId100" Type="http://schemas.openxmlformats.org/officeDocument/2006/relationships/customXml" Target="../ink/ink2581.xml"/><Relationship Id="rId105" Type="http://schemas.openxmlformats.org/officeDocument/2006/relationships/image" Target="../media/image2561.emf"/><Relationship Id="rId113" Type="http://schemas.openxmlformats.org/officeDocument/2006/relationships/image" Target="../media/image2565.emf"/><Relationship Id="rId8" Type="http://schemas.openxmlformats.org/officeDocument/2006/relationships/customXml" Target="../ink/ink2535.xml"/><Relationship Id="rId51" Type="http://schemas.openxmlformats.org/officeDocument/2006/relationships/image" Target="../media/image2534.emf"/><Relationship Id="rId72" Type="http://schemas.openxmlformats.org/officeDocument/2006/relationships/customXml" Target="../ink/ink2567.xml"/><Relationship Id="rId80" Type="http://schemas.openxmlformats.org/officeDocument/2006/relationships/customXml" Target="../ink/ink2571.xml"/><Relationship Id="rId85" Type="http://schemas.openxmlformats.org/officeDocument/2006/relationships/image" Target="../media/image2551.emf"/><Relationship Id="rId93" Type="http://schemas.openxmlformats.org/officeDocument/2006/relationships/image" Target="../media/image2555.emf"/><Relationship Id="rId98" Type="http://schemas.openxmlformats.org/officeDocument/2006/relationships/customXml" Target="../ink/ink2580.xml"/><Relationship Id="rId3" Type="http://schemas.openxmlformats.org/officeDocument/2006/relationships/image" Target="../media/image2510.emf"/><Relationship Id="rId12" Type="http://schemas.openxmlformats.org/officeDocument/2006/relationships/customXml" Target="../ink/ink2537.xml"/><Relationship Id="rId17" Type="http://schemas.openxmlformats.org/officeDocument/2006/relationships/image" Target="../media/image2517.emf"/><Relationship Id="rId25" Type="http://schemas.openxmlformats.org/officeDocument/2006/relationships/image" Target="../media/image2521.emf"/><Relationship Id="rId33" Type="http://schemas.openxmlformats.org/officeDocument/2006/relationships/image" Target="../media/image2525.emf"/><Relationship Id="rId38" Type="http://schemas.openxmlformats.org/officeDocument/2006/relationships/customXml" Target="../ink/ink2550.xml"/><Relationship Id="rId46" Type="http://schemas.openxmlformats.org/officeDocument/2006/relationships/customXml" Target="../ink/ink2554.xml"/><Relationship Id="rId59" Type="http://schemas.openxmlformats.org/officeDocument/2006/relationships/image" Target="../media/image2538.emf"/><Relationship Id="rId67" Type="http://schemas.openxmlformats.org/officeDocument/2006/relationships/image" Target="../media/image2542.emf"/><Relationship Id="rId103" Type="http://schemas.openxmlformats.org/officeDocument/2006/relationships/image" Target="../media/image2560.emf"/><Relationship Id="rId108" Type="http://schemas.openxmlformats.org/officeDocument/2006/relationships/customXml" Target="../ink/ink2585.xml"/><Relationship Id="rId20" Type="http://schemas.openxmlformats.org/officeDocument/2006/relationships/customXml" Target="../ink/ink2541.xml"/><Relationship Id="rId41" Type="http://schemas.openxmlformats.org/officeDocument/2006/relationships/image" Target="../media/image2529.emf"/><Relationship Id="rId54" Type="http://schemas.openxmlformats.org/officeDocument/2006/relationships/customXml" Target="../ink/ink2558.xml"/><Relationship Id="rId62" Type="http://schemas.openxmlformats.org/officeDocument/2006/relationships/customXml" Target="../ink/ink2562.xml"/><Relationship Id="rId70" Type="http://schemas.openxmlformats.org/officeDocument/2006/relationships/customXml" Target="../ink/ink2566.xml"/><Relationship Id="rId75" Type="http://schemas.openxmlformats.org/officeDocument/2006/relationships/image" Target="../media/image2546.emf"/><Relationship Id="rId83" Type="http://schemas.openxmlformats.org/officeDocument/2006/relationships/image" Target="../media/image2550.emf"/><Relationship Id="rId88" Type="http://schemas.openxmlformats.org/officeDocument/2006/relationships/customXml" Target="../ink/ink2575.xml"/><Relationship Id="rId91" Type="http://schemas.openxmlformats.org/officeDocument/2006/relationships/image" Target="../media/image2554.emf"/><Relationship Id="rId96" Type="http://schemas.openxmlformats.org/officeDocument/2006/relationships/customXml" Target="../ink/ink2579.xml"/><Relationship Id="rId111" Type="http://schemas.openxmlformats.org/officeDocument/2006/relationships/image" Target="../media/image256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534.xml"/><Relationship Id="rId15" Type="http://schemas.openxmlformats.org/officeDocument/2006/relationships/image" Target="../media/image2516.emf"/><Relationship Id="rId23" Type="http://schemas.openxmlformats.org/officeDocument/2006/relationships/image" Target="../media/image2520.emf"/><Relationship Id="rId28" Type="http://schemas.openxmlformats.org/officeDocument/2006/relationships/customXml" Target="../ink/ink2545.xml"/><Relationship Id="rId36" Type="http://schemas.openxmlformats.org/officeDocument/2006/relationships/customXml" Target="../ink/ink2549.xml"/><Relationship Id="rId49" Type="http://schemas.openxmlformats.org/officeDocument/2006/relationships/image" Target="../media/image2533.emf"/><Relationship Id="rId57" Type="http://schemas.openxmlformats.org/officeDocument/2006/relationships/image" Target="../media/image2537.emf"/><Relationship Id="rId106" Type="http://schemas.openxmlformats.org/officeDocument/2006/relationships/customXml" Target="../ink/ink2584.xml"/><Relationship Id="rId114" Type="http://schemas.openxmlformats.org/officeDocument/2006/relationships/customXml" Target="../ink/ink2588.xml"/><Relationship Id="rId10" Type="http://schemas.openxmlformats.org/officeDocument/2006/relationships/customXml" Target="../ink/ink2536.xml"/><Relationship Id="rId31" Type="http://schemas.openxmlformats.org/officeDocument/2006/relationships/image" Target="../media/image2524.emf"/><Relationship Id="rId44" Type="http://schemas.openxmlformats.org/officeDocument/2006/relationships/customXml" Target="../ink/ink2553.xml"/><Relationship Id="rId52" Type="http://schemas.openxmlformats.org/officeDocument/2006/relationships/customXml" Target="../ink/ink2557.xml"/><Relationship Id="rId60" Type="http://schemas.openxmlformats.org/officeDocument/2006/relationships/customXml" Target="../ink/ink2561.xml"/><Relationship Id="rId65" Type="http://schemas.openxmlformats.org/officeDocument/2006/relationships/image" Target="../media/image2541.emf"/><Relationship Id="rId73" Type="http://schemas.openxmlformats.org/officeDocument/2006/relationships/image" Target="../media/image2545.emf"/><Relationship Id="rId78" Type="http://schemas.openxmlformats.org/officeDocument/2006/relationships/customXml" Target="../ink/ink2570.xml"/><Relationship Id="rId81" Type="http://schemas.openxmlformats.org/officeDocument/2006/relationships/image" Target="../media/image2549.emf"/><Relationship Id="rId86" Type="http://schemas.openxmlformats.org/officeDocument/2006/relationships/customXml" Target="../ink/ink2574.xml"/><Relationship Id="rId94" Type="http://schemas.openxmlformats.org/officeDocument/2006/relationships/customXml" Target="../ink/ink2578.xml"/><Relationship Id="rId99" Type="http://schemas.openxmlformats.org/officeDocument/2006/relationships/image" Target="../media/image2558.emf"/><Relationship Id="rId101" Type="http://schemas.openxmlformats.org/officeDocument/2006/relationships/image" Target="../media/image2559.emf"/><Relationship Id="rId4" Type="http://schemas.openxmlformats.org/officeDocument/2006/relationships/customXml" Target="../ink/ink2533.xml"/><Relationship Id="rId9" Type="http://schemas.openxmlformats.org/officeDocument/2006/relationships/image" Target="../media/image2513.emf"/><Relationship Id="rId13" Type="http://schemas.openxmlformats.org/officeDocument/2006/relationships/image" Target="../media/image2515.emf"/><Relationship Id="rId18" Type="http://schemas.openxmlformats.org/officeDocument/2006/relationships/customXml" Target="../ink/ink2540.xml"/><Relationship Id="rId39" Type="http://schemas.openxmlformats.org/officeDocument/2006/relationships/image" Target="../media/image2528.emf"/><Relationship Id="rId109" Type="http://schemas.openxmlformats.org/officeDocument/2006/relationships/image" Target="../media/image2563.emf"/><Relationship Id="rId34" Type="http://schemas.openxmlformats.org/officeDocument/2006/relationships/customXml" Target="../ink/ink2548.xml"/><Relationship Id="rId50" Type="http://schemas.openxmlformats.org/officeDocument/2006/relationships/customXml" Target="../ink/ink2556.xml"/><Relationship Id="rId55" Type="http://schemas.openxmlformats.org/officeDocument/2006/relationships/image" Target="../media/image2536.emf"/><Relationship Id="rId76" Type="http://schemas.openxmlformats.org/officeDocument/2006/relationships/customXml" Target="../ink/ink2569.xml"/><Relationship Id="rId97" Type="http://schemas.openxmlformats.org/officeDocument/2006/relationships/image" Target="../media/image2557.emf"/><Relationship Id="rId104" Type="http://schemas.openxmlformats.org/officeDocument/2006/relationships/customXml" Target="../ink/ink2583.xml"/><Relationship Id="rId7" Type="http://schemas.openxmlformats.org/officeDocument/2006/relationships/image" Target="../media/image2512.emf"/><Relationship Id="rId71" Type="http://schemas.openxmlformats.org/officeDocument/2006/relationships/image" Target="../media/image2544.emf"/><Relationship Id="rId92" Type="http://schemas.openxmlformats.org/officeDocument/2006/relationships/customXml" Target="../ink/ink2577.xml"/><Relationship Id="rId2" Type="http://schemas.openxmlformats.org/officeDocument/2006/relationships/customXml" Target="../ink/ink2532.xml"/><Relationship Id="rId29" Type="http://schemas.openxmlformats.org/officeDocument/2006/relationships/image" Target="../media/image2523.emf"/></Relationships>
</file>

<file path=ppt/slides/_rels/slide4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601.xml"/><Relationship Id="rId21" Type="http://schemas.openxmlformats.org/officeDocument/2006/relationships/image" Target="../media/image2576.emf"/><Relationship Id="rId34" Type="http://schemas.openxmlformats.org/officeDocument/2006/relationships/customXml" Target="../ink/ink2605.xml"/><Relationship Id="rId42" Type="http://schemas.openxmlformats.org/officeDocument/2006/relationships/customXml" Target="../ink/ink2609.xml"/><Relationship Id="rId47" Type="http://schemas.openxmlformats.org/officeDocument/2006/relationships/image" Target="../media/image2589.emf"/><Relationship Id="rId50" Type="http://schemas.openxmlformats.org/officeDocument/2006/relationships/customXml" Target="../ink/ink2613.xml"/><Relationship Id="rId55" Type="http://schemas.openxmlformats.org/officeDocument/2006/relationships/image" Target="../media/image2593.emf"/><Relationship Id="rId63" Type="http://schemas.openxmlformats.org/officeDocument/2006/relationships/image" Target="../media/image2597.emf"/><Relationship Id="rId68" Type="http://schemas.openxmlformats.org/officeDocument/2006/relationships/customXml" Target="../ink/ink2622.xml"/><Relationship Id="rId76" Type="http://schemas.openxmlformats.org/officeDocument/2006/relationships/customXml" Target="../ink/ink2626.xml"/><Relationship Id="rId84" Type="http://schemas.openxmlformats.org/officeDocument/2006/relationships/customXml" Target="../ink/ink2630.xml"/><Relationship Id="rId89" Type="http://schemas.openxmlformats.org/officeDocument/2006/relationships/image" Target="../media/image2610.emf"/><Relationship Id="rId97" Type="http://schemas.openxmlformats.org/officeDocument/2006/relationships/image" Target="../media/image2614.emf"/><Relationship Id="rId7" Type="http://schemas.openxmlformats.org/officeDocument/2006/relationships/image" Target="../media/image2569.emf"/><Relationship Id="rId71" Type="http://schemas.openxmlformats.org/officeDocument/2006/relationships/image" Target="../media/image2601.emf"/><Relationship Id="rId92" Type="http://schemas.openxmlformats.org/officeDocument/2006/relationships/customXml" Target="../ink/ink2634.xml"/><Relationship Id="rId2" Type="http://schemas.openxmlformats.org/officeDocument/2006/relationships/customXml" Target="../ink/ink2589.xml"/><Relationship Id="rId16" Type="http://schemas.openxmlformats.org/officeDocument/2006/relationships/customXml" Target="../ink/ink2596.xml"/><Relationship Id="rId29" Type="http://schemas.openxmlformats.org/officeDocument/2006/relationships/image" Target="../media/image2580.emf"/><Relationship Id="rId11" Type="http://schemas.openxmlformats.org/officeDocument/2006/relationships/image" Target="../media/image2571.emf"/><Relationship Id="rId24" Type="http://schemas.openxmlformats.org/officeDocument/2006/relationships/customXml" Target="../ink/ink2600.xml"/><Relationship Id="rId32" Type="http://schemas.openxmlformats.org/officeDocument/2006/relationships/customXml" Target="../ink/ink2604.xml"/><Relationship Id="rId37" Type="http://schemas.openxmlformats.org/officeDocument/2006/relationships/image" Target="../media/image2584.emf"/><Relationship Id="rId40" Type="http://schemas.openxmlformats.org/officeDocument/2006/relationships/customXml" Target="../ink/ink2608.xml"/><Relationship Id="rId45" Type="http://schemas.openxmlformats.org/officeDocument/2006/relationships/image" Target="../media/image2588.emf"/><Relationship Id="rId53" Type="http://schemas.openxmlformats.org/officeDocument/2006/relationships/image" Target="../media/image2592.emf"/><Relationship Id="rId58" Type="http://schemas.openxmlformats.org/officeDocument/2006/relationships/customXml" Target="../ink/ink2617.xml"/><Relationship Id="rId66" Type="http://schemas.openxmlformats.org/officeDocument/2006/relationships/customXml" Target="../ink/ink2621.xml"/><Relationship Id="rId74" Type="http://schemas.openxmlformats.org/officeDocument/2006/relationships/customXml" Target="../ink/ink2625.xml"/><Relationship Id="rId79" Type="http://schemas.openxmlformats.org/officeDocument/2006/relationships/image" Target="../media/image2605.emf"/><Relationship Id="rId87" Type="http://schemas.openxmlformats.org/officeDocument/2006/relationships/image" Target="../media/image2609.emf"/><Relationship Id="rId5" Type="http://schemas.openxmlformats.org/officeDocument/2006/relationships/image" Target="../media/image2568.emf"/><Relationship Id="rId61" Type="http://schemas.openxmlformats.org/officeDocument/2006/relationships/image" Target="../media/image2596.emf"/><Relationship Id="rId82" Type="http://schemas.openxmlformats.org/officeDocument/2006/relationships/customXml" Target="../ink/ink2629.xml"/><Relationship Id="rId90" Type="http://schemas.openxmlformats.org/officeDocument/2006/relationships/customXml" Target="../ink/ink2633.xml"/><Relationship Id="rId95" Type="http://schemas.openxmlformats.org/officeDocument/2006/relationships/image" Target="../media/image2613.emf"/><Relationship Id="rId19" Type="http://schemas.openxmlformats.org/officeDocument/2006/relationships/image" Target="../media/image2575.emf"/><Relationship Id="rId14" Type="http://schemas.openxmlformats.org/officeDocument/2006/relationships/customXml" Target="../ink/ink2595.xml"/><Relationship Id="rId22" Type="http://schemas.openxmlformats.org/officeDocument/2006/relationships/customXml" Target="../ink/ink2599.xml"/><Relationship Id="rId27" Type="http://schemas.openxmlformats.org/officeDocument/2006/relationships/image" Target="../media/image2579.emf"/><Relationship Id="rId30" Type="http://schemas.openxmlformats.org/officeDocument/2006/relationships/customXml" Target="../ink/ink2603.xml"/><Relationship Id="rId35" Type="http://schemas.openxmlformats.org/officeDocument/2006/relationships/image" Target="../media/image2583.emf"/><Relationship Id="rId43" Type="http://schemas.openxmlformats.org/officeDocument/2006/relationships/image" Target="../media/image2587.emf"/><Relationship Id="rId48" Type="http://schemas.openxmlformats.org/officeDocument/2006/relationships/customXml" Target="../ink/ink2612.xml"/><Relationship Id="rId56" Type="http://schemas.openxmlformats.org/officeDocument/2006/relationships/customXml" Target="../ink/ink2616.xml"/><Relationship Id="rId64" Type="http://schemas.openxmlformats.org/officeDocument/2006/relationships/customXml" Target="../ink/ink2620.xml"/><Relationship Id="rId69" Type="http://schemas.openxmlformats.org/officeDocument/2006/relationships/image" Target="../media/image2600.emf"/><Relationship Id="rId77" Type="http://schemas.openxmlformats.org/officeDocument/2006/relationships/image" Target="../media/image2604.emf"/><Relationship Id="rId8" Type="http://schemas.openxmlformats.org/officeDocument/2006/relationships/customXml" Target="../ink/ink2592.xml"/><Relationship Id="rId51" Type="http://schemas.openxmlformats.org/officeDocument/2006/relationships/image" Target="../media/image2591.emf"/><Relationship Id="rId72" Type="http://schemas.openxmlformats.org/officeDocument/2006/relationships/customXml" Target="../ink/ink2624.xml"/><Relationship Id="rId80" Type="http://schemas.openxmlformats.org/officeDocument/2006/relationships/customXml" Target="../ink/ink2628.xml"/><Relationship Id="rId85" Type="http://schemas.openxmlformats.org/officeDocument/2006/relationships/image" Target="../media/image2608.emf"/><Relationship Id="rId93" Type="http://schemas.openxmlformats.org/officeDocument/2006/relationships/image" Target="../media/image2612.emf"/><Relationship Id="rId3" Type="http://schemas.openxmlformats.org/officeDocument/2006/relationships/image" Target="../media/image2567.emf"/><Relationship Id="rId12" Type="http://schemas.openxmlformats.org/officeDocument/2006/relationships/customXml" Target="../ink/ink2594.xml"/><Relationship Id="rId17" Type="http://schemas.openxmlformats.org/officeDocument/2006/relationships/image" Target="../media/image2574.emf"/><Relationship Id="rId25" Type="http://schemas.openxmlformats.org/officeDocument/2006/relationships/image" Target="../media/image2578.emf"/><Relationship Id="rId33" Type="http://schemas.openxmlformats.org/officeDocument/2006/relationships/image" Target="../media/image2582.emf"/><Relationship Id="rId38" Type="http://schemas.openxmlformats.org/officeDocument/2006/relationships/customXml" Target="../ink/ink2607.xml"/><Relationship Id="rId46" Type="http://schemas.openxmlformats.org/officeDocument/2006/relationships/customXml" Target="../ink/ink2611.xml"/><Relationship Id="rId59" Type="http://schemas.openxmlformats.org/officeDocument/2006/relationships/image" Target="../media/image2595.emf"/><Relationship Id="rId67" Type="http://schemas.openxmlformats.org/officeDocument/2006/relationships/image" Target="../media/image2599.emf"/><Relationship Id="rId20" Type="http://schemas.openxmlformats.org/officeDocument/2006/relationships/customXml" Target="../ink/ink2598.xml"/><Relationship Id="rId41" Type="http://schemas.openxmlformats.org/officeDocument/2006/relationships/image" Target="../media/image2586.emf"/><Relationship Id="rId54" Type="http://schemas.openxmlformats.org/officeDocument/2006/relationships/customXml" Target="../ink/ink2615.xml"/><Relationship Id="rId62" Type="http://schemas.openxmlformats.org/officeDocument/2006/relationships/customXml" Target="../ink/ink2619.xml"/><Relationship Id="rId70" Type="http://schemas.openxmlformats.org/officeDocument/2006/relationships/customXml" Target="../ink/ink2623.xml"/><Relationship Id="rId75" Type="http://schemas.openxmlformats.org/officeDocument/2006/relationships/image" Target="../media/image2603.emf"/><Relationship Id="rId83" Type="http://schemas.openxmlformats.org/officeDocument/2006/relationships/image" Target="../media/image2607.emf"/><Relationship Id="rId88" Type="http://schemas.openxmlformats.org/officeDocument/2006/relationships/customXml" Target="../ink/ink2632.xml"/><Relationship Id="rId91" Type="http://schemas.openxmlformats.org/officeDocument/2006/relationships/image" Target="../media/image2611.emf"/><Relationship Id="rId96" Type="http://schemas.openxmlformats.org/officeDocument/2006/relationships/customXml" Target="../ink/ink263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591.xml"/><Relationship Id="rId15" Type="http://schemas.openxmlformats.org/officeDocument/2006/relationships/image" Target="../media/image2573.emf"/><Relationship Id="rId23" Type="http://schemas.openxmlformats.org/officeDocument/2006/relationships/image" Target="../media/image2577.emf"/><Relationship Id="rId28" Type="http://schemas.openxmlformats.org/officeDocument/2006/relationships/customXml" Target="../ink/ink2602.xml"/><Relationship Id="rId36" Type="http://schemas.openxmlformats.org/officeDocument/2006/relationships/customXml" Target="../ink/ink2606.xml"/><Relationship Id="rId49" Type="http://schemas.openxmlformats.org/officeDocument/2006/relationships/image" Target="../media/image2590.emf"/><Relationship Id="rId57" Type="http://schemas.openxmlformats.org/officeDocument/2006/relationships/image" Target="../media/image2594.emf"/><Relationship Id="rId10" Type="http://schemas.openxmlformats.org/officeDocument/2006/relationships/customXml" Target="../ink/ink2593.xml"/><Relationship Id="rId31" Type="http://schemas.openxmlformats.org/officeDocument/2006/relationships/image" Target="../media/image2581.emf"/><Relationship Id="rId44" Type="http://schemas.openxmlformats.org/officeDocument/2006/relationships/customXml" Target="../ink/ink2610.xml"/><Relationship Id="rId52" Type="http://schemas.openxmlformats.org/officeDocument/2006/relationships/customXml" Target="../ink/ink2614.xml"/><Relationship Id="rId60" Type="http://schemas.openxmlformats.org/officeDocument/2006/relationships/customXml" Target="../ink/ink2618.xml"/><Relationship Id="rId65" Type="http://schemas.openxmlformats.org/officeDocument/2006/relationships/image" Target="../media/image2598.emf"/><Relationship Id="rId73" Type="http://schemas.openxmlformats.org/officeDocument/2006/relationships/image" Target="../media/image2602.emf"/><Relationship Id="rId78" Type="http://schemas.openxmlformats.org/officeDocument/2006/relationships/customXml" Target="../ink/ink2627.xml"/><Relationship Id="rId81" Type="http://schemas.openxmlformats.org/officeDocument/2006/relationships/image" Target="../media/image2606.emf"/><Relationship Id="rId86" Type="http://schemas.openxmlformats.org/officeDocument/2006/relationships/customXml" Target="../ink/ink2631.xml"/><Relationship Id="rId94" Type="http://schemas.openxmlformats.org/officeDocument/2006/relationships/customXml" Target="../ink/ink2635.xml"/><Relationship Id="rId4" Type="http://schemas.openxmlformats.org/officeDocument/2006/relationships/customXml" Target="../ink/ink2590.xml"/><Relationship Id="rId9" Type="http://schemas.openxmlformats.org/officeDocument/2006/relationships/image" Target="../media/image2570.emf"/><Relationship Id="rId13" Type="http://schemas.openxmlformats.org/officeDocument/2006/relationships/image" Target="../media/image2572.emf"/><Relationship Id="rId18" Type="http://schemas.openxmlformats.org/officeDocument/2006/relationships/customXml" Target="../ink/ink2597.xml"/><Relationship Id="rId39" Type="http://schemas.openxmlformats.org/officeDocument/2006/relationships/image" Target="../media/image2585.emf"/></Relationships>
</file>

<file path=ppt/slides/_rels/slide4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649.xml"/><Relationship Id="rId117" Type="http://schemas.openxmlformats.org/officeDocument/2006/relationships/image" Target="../media/image2672.emf"/><Relationship Id="rId21" Type="http://schemas.openxmlformats.org/officeDocument/2006/relationships/image" Target="../media/image2624.emf"/><Relationship Id="rId42" Type="http://schemas.openxmlformats.org/officeDocument/2006/relationships/customXml" Target="../ink/ink2657.xml"/><Relationship Id="rId47" Type="http://schemas.openxmlformats.org/officeDocument/2006/relationships/image" Target="../media/image2637.emf"/><Relationship Id="rId63" Type="http://schemas.openxmlformats.org/officeDocument/2006/relationships/image" Target="../media/image2645.emf"/><Relationship Id="rId68" Type="http://schemas.openxmlformats.org/officeDocument/2006/relationships/customXml" Target="../ink/ink2670.xml"/><Relationship Id="rId84" Type="http://schemas.openxmlformats.org/officeDocument/2006/relationships/customXml" Target="../ink/ink2678.xml"/><Relationship Id="rId89" Type="http://schemas.openxmlformats.org/officeDocument/2006/relationships/image" Target="../media/image2658.emf"/><Relationship Id="rId112" Type="http://schemas.openxmlformats.org/officeDocument/2006/relationships/customXml" Target="../ink/ink2692.xml"/><Relationship Id="rId16" Type="http://schemas.openxmlformats.org/officeDocument/2006/relationships/customXml" Target="../ink/ink2644.xml"/><Relationship Id="rId107" Type="http://schemas.openxmlformats.org/officeDocument/2006/relationships/image" Target="../media/image2667.emf"/><Relationship Id="rId11" Type="http://schemas.openxmlformats.org/officeDocument/2006/relationships/image" Target="../media/image2619.emf"/><Relationship Id="rId24" Type="http://schemas.openxmlformats.org/officeDocument/2006/relationships/customXml" Target="../ink/ink2648.xml"/><Relationship Id="rId32" Type="http://schemas.openxmlformats.org/officeDocument/2006/relationships/customXml" Target="../ink/ink2652.xml"/><Relationship Id="rId37" Type="http://schemas.openxmlformats.org/officeDocument/2006/relationships/image" Target="../media/image2632.emf"/><Relationship Id="rId40" Type="http://schemas.openxmlformats.org/officeDocument/2006/relationships/customXml" Target="../ink/ink2656.xml"/><Relationship Id="rId45" Type="http://schemas.openxmlformats.org/officeDocument/2006/relationships/image" Target="../media/image2636.emf"/><Relationship Id="rId53" Type="http://schemas.openxmlformats.org/officeDocument/2006/relationships/image" Target="../media/image2640.emf"/><Relationship Id="rId58" Type="http://schemas.openxmlformats.org/officeDocument/2006/relationships/customXml" Target="../ink/ink2665.xml"/><Relationship Id="rId66" Type="http://schemas.openxmlformats.org/officeDocument/2006/relationships/customXml" Target="../ink/ink2669.xml"/><Relationship Id="rId74" Type="http://schemas.openxmlformats.org/officeDocument/2006/relationships/customXml" Target="../ink/ink2673.xml"/><Relationship Id="rId79" Type="http://schemas.openxmlformats.org/officeDocument/2006/relationships/image" Target="../media/image2653.emf"/><Relationship Id="rId87" Type="http://schemas.openxmlformats.org/officeDocument/2006/relationships/image" Target="../media/image2657.emf"/><Relationship Id="rId102" Type="http://schemas.openxmlformats.org/officeDocument/2006/relationships/customXml" Target="../ink/ink2687.xml"/><Relationship Id="rId110" Type="http://schemas.openxmlformats.org/officeDocument/2006/relationships/customXml" Target="../ink/ink2691.xml"/><Relationship Id="rId115" Type="http://schemas.openxmlformats.org/officeDocument/2006/relationships/image" Target="../media/image2671.emf"/><Relationship Id="rId5" Type="http://schemas.openxmlformats.org/officeDocument/2006/relationships/image" Target="../media/image2616.emf"/><Relationship Id="rId61" Type="http://schemas.openxmlformats.org/officeDocument/2006/relationships/image" Target="../media/image2644.emf"/><Relationship Id="rId82" Type="http://schemas.openxmlformats.org/officeDocument/2006/relationships/customXml" Target="../ink/ink2677.xml"/><Relationship Id="rId90" Type="http://schemas.openxmlformats.org/officeDocument/2006/relationships/customXml" Target="../ink/ink2681.xml"/><Relationship Id="rId95" Type="http://schemas.openxmlformats.org/officeDocument/2006/relationships/image" Target="../media/image2661.emf"/><Relationship Id="rId19" Type="http://schemas.openxmlformats.org/officeDocument/2006/relationships/image" Target="../media/image2623.emf"/><Relationship Id="rId14" Type="http://schemas.openxmlformats.org/officeDocument/2006/relationships/customXml" Target="../ink/ink2643.xml"/><Relationship Id="rId22" Type="http://schemas.openxmlformats.org/officeDocument/2006/relationships/customXml" Target="../ink/ink2647.xml"/><Relationship Id="rId27" Type="http://schemas.openxmlformats.org/officeDocument/2006/relationships/image" Target="../media/image2627.emf"/><Relationship Id="rId30" Type="http://schemas.openxmlformats.org/officeDocument/2006/relationships/customXml" Target="../ink/ink2651.xml"/><Relationship Id="rId35" Type="http://schemas.openxmlformats.org/officeDocument/2006/relationships/image" Target="../media/image2631.emf"/><Relationship Id="rId43" Type="http://schemas.openxmlformats.org/officeDocument/2006/relationships/image" Target="../media/image2635.emf"/><Relationship Id="rId48" Type="http://schemas.openxmlformats.org/officeDocument/2006/relationships/customXml" Target="../ink/ink2660.xml"/><Relationship Id="rId56" Type="http://schemas.openxmlformats.org/officeDocument/2006/relationships/customXml" Target="../ink/ink2664.xml"/><Relationship Id="rId64" Type="http://schemas.openxmlformats.org/officeDocument/2006/relationships/customXml" Target="../ink/ink2668.xml"/><Relationship Id="rId69" Type="http://schemas.openxmlformats.org/officeDocument/2006/relationships/image" Target="../media/image2648.emf"/><Relationship Id="rId77" Type="http://schemas.openxmlformats.org/officeDocument/2006/relationships/image" Target="../media/image2652.emf"/><Relationship Id="rId100" Type="http://schemas.openxmlformats.org/officeDocument/2006/relationships/customXml" Target="../ink/ink2686.xml"/><Relationship Id="rId105" Type="http://schemas.openxmlformats.org/officeDocument/2006/relationships/image" Target="../media/image2666.emf"/><Relationship Id="rId113" Type="http://schemas.openxmlformats.org/officeDocument/2006/relationships/image" Target="../media/image2670.emf"/><Relationship Id="rId8" Type="http://schemas.openxmlformats.org/officeDocument/2006/relationships/customXml" Target="../ink/ink2640.xml"/><Relationship Id="rId51" Type="http://schemas.openxmlformats.org/officeDocument/2006/relationships/image" Target="../media/image2639.emf"/><Relationship Id="rId72" Type="http://schemas.openxmlformats.org/officeDocument/2006/relationships/customXml" Target="../ink/ink2672.xml"/><Relationship Id="rId80" Type="http://schemas.openxmlformats.org/officeDocument/2006/relationships/customXml" Target="../ink/ink2676.xml"/><Relationship Id="rId85" Type="http://schemas.openxmlformats.org/officeDocument/2006/relationships/image" Target="../media/image2656.emf"/><Relationship Id="rId93" Type="http://schemas.openxmlformats.org/officeDocument/2006/relationships/image" Target="../media/image2660.emf"/><Relationship Id="rId98" Type="http://schemas.openxmlformats.org/officeDocument/2006/relationships/customXml" Target="../ink/ink2685.xml"/><Relationship Id="rId3" Type="http://schemas.openxmlformats.org/officeDocument/2006/relationships/image" Target="../media/image2615.emf"/><Relationship Id="rId12" Type="http://schemas.openxmlformats.org/officeDocument/2006/relationships/customXml" Target="../ink/ink2642.xml"/><Relationship Id="rId17" Type="http://schemas.openxmlformats.org/officeDocument/2006/relationships/image" Target="../media/image2622.emf"/><Relationship Id="rId25" Type="http://schemas.openxmlformats.org/officeDocument/2006/relationships/image" Target="../media/image2626.emf"/><Relationship Id="rId33" Type="http://schemas.openxmlformats.org/officeDocument/2006/relationships/image" Target="../media/image2630.emf"/><Relationship Id="rId38" Type="http://schemas.openxmlformats.org/officeDocument/2006/relationships/customXml" Target="../ink/ink2655.xml"/><Relationship Id="rId46" Type="http://schemas.openxmlformats.org/officeDocument/2006/relationships/customXml" Target="../ink/ink2659.xml"/><Relationship Id="rId59" Type="http://schemas.openxmlformats.org/officeDocument/2006/relationships/image" Target="../media/image2643.emf"/><Relationship Id="rId67" Type="http://schemas.openxmlformats.org/officeDocument/2006/relationships/image" Target="../media/image2647.emf"/><Relationship Id="rId103" Type="http://schemas.openxmlformats.org/officeDocument/2006/relationships/image" Target="../media/image2665.emf"/><Relationship Id="rId108" Type="http://schemas.openxmlformats.org/officeDocument/2006/relationships/customXml" Target="../ink/ink2690.xml"/><Relationship Id="rId116" Type="http://schemas.openxmlformats.org/officeDocument/2006/relationships/customXml" Target="../ink/ink2694.xml"/><Relationship Id="rId20" Type="http://schemas.openxmlformats.org/officeDocument/2006/relationships/customXml" Target="../ink/ink2646.xml"/><Relationship Id="rId41" Type="http://schemas.openxmlformats.org/officeDocument/2006/relationships/image" Target="../media/image2634.emf"/><Relationship Id="rId54" Type="http://schemas.openxmlformats.org/officeDocument/2006/relationships/customXml" Target="../ink/ink2663.xml"/><Relationship Id="rId62" Type="http://schemas.openxmlformats.org/officeDocument/2006/relationships/customXml" Target="../ink/ink2667.xml"/><Relationship Id="rId70" Type="http://schemas.openxmlformats.org/officeDocument/2006/relationships/customXml" Target="../ink/ink2671.xml"/><Relationship Id="rId75" Type="http://schemas.openxmlformats.org/officeDocument/2006/relationships/image" Target="../media/image2651.emf"/><Relationship Id="rId83" Type="http://schemas.openxmlformats.org/officeDocument/2006/relationships/image" Target="../media/image2655.emf"/><Relationship Id="rId88" Type="http://schemas.openxmlformats.org/officeDocument/2006/relationships/customXml" Target="../ink/ink2680.xml"/><Relationship Id="rId91" Type="http://schemas.openxmlformats.org/officeDocument/2006/relationships/image" Target="../media/image2659.emf"/><Relationship Id="rId96" Type="http://schemas.openxmlformats.org/officeDocument/2006/relationships/customXml" Target="../ink/ink2684.xml"/><Relationship Id="rId111" Type="http://schemas.openxmlformats.org/officeDocument/2006/relationships/image" Target="../media/image266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639.xml"/><Relationship Id="rId15" Type="http://schemas.openxmlformats.org/officeDocument/2006/relationships/image" Target="../media/image2621.emf"/><Relationship Id="rId23" Type="http://schemas.openxmlformats.org/officeDocument/2006/relationships/image" Target="../media/image2625.emf"/><Relationship Id="rId28" Type="http://schemas.openxmlformats.org/officeDocument/2006/relationships/customXml" Target="../ink/ink2650.xml"/><Relationship Id="rId36" Type="http://schemas.openxmlformats.org/officeDocument/2006/relationships/customXml" Target="../ink/ink2654.xml"/><Relationship Id="rId49" Type="http://schemas.openxmlformats.org/officeDocument/2006/relationships/image" Target="../media/image2638.emf"/><Relationship Id="rId57" Type="http://schemas.openxmlformats.org/officeDocument/2006/relationships/image" Target="../media/image2642.emf"/><Relationship Id="rId106" Type="http://schemas.openxmlformats.org/officeDocument/2006/relationships/customXml" Target="../ink/ink2689.xml"/><Relationship Id="rId114" Type="http://schemas.openxmlformats.org/officeDocument/2006/relationships/customXml" Target="../ink/ink2693.xml"/><Relationship Id="rId10" Type="http://schemas.openxmlformats.org/officeDocument/2006/relationships/customXml" Target="../ink/ink2641.xml"/><Relationship Id="rId31" Type="http://schemas.openxmlformats.org/officeDocument/2006/relationships/image" Target="../media/image2629.emf"/><Relationship Id="rId44" Type="http://schemas.openxmlformats.org/officeDocument/2006/relationships/customXml" Target="../ink/ink2658.xml"/><Relationship Id="rId52" Type="http://schemas.openxmlformats.org/officeDocument/2006/relationships/customXml" Target="../ink/ink2662.xml"/><Relationship Id="rId60" Type="http://schemas.openxmlformats.org/officeDocument/2006/relationships/customXml" Target="../ink/ink2666.xml"/><Relationship Id="rId65" Type="http://schemas.openxmlformats.org/officeDocument/2006/relationships/image" Target="../media/image2646.emf"/><Relationship Id="rId73" Type="http://schemas.openxmlformats.org/officeDocument/2006/relationships/image" Target="../media/image2650.emf"/><Relationship Id="rId78" Type="http://schemas.openxmlformats.org/officeDocument/2006/relationships/customXml" Target="../ink/ink2675.xml"/><Relationship Id="rId81" Type="http://schemas.openxmlformats.org/officeDocument/2006/relationships/image" Target="../media/image2654.emf"/><Relationship Id="rId86" Type="http://schemas.openxmlformats.org/officeDocument/2006/relationships/customXml" Target="../ink/ink2679.xml"/><Relationship Id="rId94" Type="http://schemas.openxmlformats.org/officeDocument/2006/relationships/customXml" Target="../ink/ink2683.xml"/><Relationship Id="rId99" Type="http://schemas.openxmlformats.org/officeDocument/2006/relationships/image" Target="../media/image2663.emf"/><Relationship Id="rId101" Type="http://schemas.openxmlformats.org/officeDocument/2006/relationships/image" Target="../media/image2664.emf"/><Relationship Id="rId4" Type="http://schemas.openxmlformats.org/officeDocument/2006/relationships/customXml" Target="../ink/ink2638.xml"/><Relationship Id="rId9" Type="http://schemas.openxmlformats.org/officeDocument/2006/relationships/image" Target="../media/image2618.emf"/><Relationship Id="rId13" Type="http://schemas.openxmlformats.org/officeDocument/2006/relationships/image" Target="../media/image2620.emf"/><Relationship Id="rId18" Type="http://schemas.openxmlformats.org/officeDocument/2006/relationships/customXml" Target="../ink/ink2645.xml"/><Relationship Id="rId39" Type="http://schemas.openxmlformats.org/officeDocument/2006/relationships/image" Target="../media/image2633.emf"/><Relationship Id="rId109" Type="http://schemas.openxmlformats.org/officeDocument/2006/relationships/image" Target="../media/image2668.emf"/><Relationship Id="rId34" Type="http://schemas.openxmlformats.org/officeDocument/2006/relationships/customXml" Target="../ink/ink2653.xml"/><Relationship Id="rId50" Type="http://schemas.openxmlformats.org/officeDocument/2006/relationships/customXml" Target="../ink/ink2661.xml"/><Relationship Id="rId55" Type="http://schemas.openxmlformats.org/officeDocument/2006/relationships/image" Target="../media/image2641.emf"/><Relationship Id="rId76" Type="http://schemas.openxmlformats.org/officeDocument/2006/relationships/customXml" Target="../ink/ink2674.xml"/><Relationship Id="rId97" Type="http://schemas.openxmlformats.org/officeDocument/2006/relationships/image" Target="../media/image2662.emf"/><Relationship Id="rId104" Type="http://schemas.openxmlformats.org/officeDocument/2006/relationships/customXml" Target="../ink/ink2688.xml"/><Relationship Id="rId7" Type="http://schemas.openxmlformats.org/officeDocument/2006/relationships/image" Target="../media/image2617.emf"/><Relationship Id="rId71" Type="http://schemas.openxmlformats.org/officeDocument/2006/relationships/image" Target="../media/image2649.emf"/><Relationship Id="rId92" Type="http://schemas.openxmlformats.org/officeDocument/2006/relationships/customXml" Target="../ink/ink2682.xml"/><Relationship Id="rId2" Type="http://schemas.openxmlformats.org/officeDocument/2006/relationships/customXml" Target="../ink/ink2637.xml"/><Relationship Id="rId29" Type="http://schemas.openxmlformats.org/officeDocument/2006/relationships/image" Target="../media/image2628.emf"/></Relationships>
</file>

<file path=ppt/slides/_rels/slide4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707.xml"/><Relationship Id="rId117" Type="http://schemas.openxmlformats.org/officeDocument/2006/relationships/image" Target="../media/image2730.emf"/><Relationship Id="rId21" Type="http://schemas.openxmlformats.org/officeDocument/2006/relationships/image" Target="../media/image2682.emf"/><Relationship Id="rId42" Type="http://schemas.openxmlformats.org/officeDocument/2006/relationships/customXml" Target="../ink/ink2715.xml"/><Relationship Id="rId47" Type="http://schemas.openxmlformats.org/officeDocument/2006/relationships/image" Target="../media/image2695.emf"/><Relationship Id="rId63" Type="http://schemas.openxmlformats.org/officeDocument/2006/relationships/image" Target="../media/image2703.emf"/><Relationship Id="rId68" Type="http://schemas.openxmlformats.org/officeDocument/2006/relationships/customXml" Target="../ink/ink2728.xml"/><Relationship Id="rId84" Type="http://schemas.openxmlformats.org/officeDocument/2006/relationships/customXml" Target="../ink/ink2736.xml"/><Relationship Id="rId89" Type="http://schemas.openxmlformats.org/officeDocument/2006/relationships/image" Target="../media/image2716.emf"/><Relationship Id="rId112" Type="http://schemas.openxmlformats.org/officeDocument/2006/relationships/customXml" Target="../ink/ink2750.xml"/><Relationship Id="rId16" Type="http://schemas.openxmlformats.org/officeDocument/2006/relationships/customXml" Target="../ink/ink2702.xml"/><Relationship Id="rId107" Type="http://schemas.openxmlformats.org/officeDocument/2006/relationships/image" Target="../media/image2725.emf"/><Relationship Id="rId11" Type="http://schemas.openxmlformats.org/officeDocument/2006/relationships/image" Target="../media/image2677.emf"/><Relationship Id="rId32" Type="http://schemas.openxmlformats.org/officeDocument/2006/relationships/customXml" Target="../ink/ink2710.xml"/><Relationship Id="rId37" Type="http://schemas.openxmlformats.org/officeDocument/2006/relationships/image" Target="../media/image2690.emf"/><Relationship Id="rId53" Type="http://schemas.openxmlformats.org/officeDocument/2006/relationships/image" Target="../media/image2698.emf"/><Relationship Id="rId58" Type="http://schemas.openxmlformats.org/officeDocument/2006/relationships/customXml" Target="../ink/ink2723.xml"/><Relationship Id="rId74" Type="http://schemas.openxmlformats.org/officeDocument/2006/relationships/customXml" Target="../ink/ink2731.xml"/><Relationship Id="rId79" Type="http://schemas.openxmlformats.org/officeDocument/2006/relationships/image" Target="../media/image2711.emf"/><Relationship Id="rId102" Type="http://schemas.openxmlformats.org/officeDocument/2006/relationships/customXml" Target="../ink/ink2745.xml"/><Relationship Id="rId5" Type="http://schemas.openxmlformats.org/officeDocument/2006/relationships/image" Target="../media/image2674.emf"/><Relationship Id="rId61" Type="http://schemas.openxmlformats.org/officeDocument/2006/relationships/image" Target="../media/image2702.emf"/><Relationship Id="rId82" Type="http://schemas.openxmlformats.org/officeDocument/2006/relationships/customXml" Target="../ink/ink2735.xml"/><Relationship Id="rId90" Type="http://schemas.openxmlformats.org/officeDocument/2006/relationships/customXml" Target="../ink/ink2739.xml"/><Relationship Id="rId95" Type="http://schemas.openxmlformats.org/officeDocument/2006/relationships/image" Target="../media/image2719.emf"/><Relationship Id="rId19" Type="http://schemas.openxmlformats.org/officeDocument/2006/relationships/image" Target="../media/image2681.emf"/><Relationship Id="rId14" Type="http://schemas.openxmlformats.org/officeDocument/2006/relationships/customXml" Target="../ink/ink2701.xml"/><Relationship Id="rId22" Type="http://schemas.openxmlformats.org/officeDocument/2006/relationships/customXml" Target="../ink/ink2705.xml"/><Relationship Id="rId27" Type="http://schemas.openxmlformats.org/officeDocument/2006/relationships/image" Target="../media/image2685.emf"/><Relationship Id="rId30" Type="http://schemas.openxmlformats.org/officeDocument/2006/relationships/customXml" Target="../ink/ink2709.xml"/><Relationship Id="rId35" Type="http://schemas.openxmlformats.org/officeDocument/2006/relationships/image" Target="../media/image2689.emf"/><Relationship Id="rId43" Type="http://schemas.openxmlformats.org/officeDocument/2006/relationships/image" Target="../media/image2693.emf"/><Relationship Id="rId48" Type="http://schemas.openxmlformats.org/officeDocument/2006/relationships/customXml" Target="../ink/ink2718.xml"/><Relationship Id="rId56" Type="http://schemas.openxmlformats.org/officeDocument/2006/relationships/customXml" Target="../ink/ink2722.xml"/><Relationship Id="rId64" Type="http://schemas.openxmlformats.org/officeDocument/2006/relationships/customXml" Target="../ink/ink2726.xml"/><Relationship Id="rId69" Type="http://schemas.openxmlformats.org/officeDocument/2006/relationships/image" Target="../media/image2706.emf"/><Relationship Id="rId77" Type="http://schemas.openxmlformats.org/officeDocument/2006/relationships/image" Target="../media/image2710.emf"/><Relationship Id="rId100" Type="http://schemas.openxmlformats.org/officeDocument/2006/relationships/customXml" Target="../ink/ink2744.xml"/><Relationship Id="rId105" Type="http://schemas.openxmlformats.org/officeDocument/2006/relationships/image" Target="../media/image2724.emf"/><Relationship Id="rId113" Type="http://schemas.openxmlformats.org/officeDocument/2006/relationships/image" Target="../media/image2728.emf"/><Relationship Id="rId118" Type="http://schemas.openxmlformats.org/officeDocument/2006/relationships/customXml" Target="../ink/ink2753.xml"/><Relationship Id="rId8" Type="http://schemas.openxmlformats.org/officeDocument/2006/relationships/customXml" Target="../ink/ink2698.xml"/><Relationship Id="rId51" Type="http://schemas.openxmlformats.org/officeDocument/2006/relationships/image" Target="../media/image2697.emf"/><Relationship Id="rId72" Type="http://schemas.openxmlformats.org/officeDocument/2006/relationships/customXml" Target="../ink/ink2730.xml"/><Relationship Id="rId80" Type="http://schemas.openxmlformats.org/officeDocument/2006/relationships/customXml" Target="../ink/ink2734.xml"/><Relationship Id="rId85" Type="http://schemas.openxmlformats.org/officeDocument/2006/relationships/image" Target="../media/image2714.emf"/><Relationship Id="rId93" Type="http://schemas.openxmlformats.org/officeDocument/2006/relationships/image" Target="../media/image2718.emf"/><Relationship Id="rId98" Type="http://schemas.openxmlformats.org/officeDocument/2006/relationships/customXml" Target="../ink/ink2743.xml"/><Relationship Id="rId121" Type="http://schemas.openxmlformats.org/officeDocument/2006/relationships/image" Target="../media/image2732.emf"/><Relationship Id="rId3" Type="http://schemas.openxmlformats.org/officeDocument/2006/relationships/image" Target="../media/image2673.emf"/><Relationship Id="rId12" Type="http://schemas.openxmlformats.org/officeDocument/2006/relationships/customXml" Target="../ink/ink2700.xml"/><Relationship Id="rId17" Type="http://schemas.openxmlformats.org/officeDocument/2006/relationships/image" Target="../media/image2680.emf"/><Relationship Id="rId25" Type="http://schemas.openxmlformats.org/officeDocument/2006/relationships/image" Target="../media/image2684.emf"/><Relationship Id="rId33" Type="http://schemas.openxmlformats.org/officeDocument/2006/relationships/image" Target="../media/image2688.emf"/><Relationship Id="rId38" Type="http://schemas.openxmlformats.org/officeDocument/2006/relationships/customXml" Target="../ink/ink2713.xml"/><Relationship Id="rId46" Type="http://schemas.openxmlformats.org/officeDocument/2006/relationships/customXml" Target="../ink/ink2717.xml"/><Relationship Id="rId59" Type="http://schemas.openxmlformats.org/officeDocument/2006/relationships/image" Target="../media/image2701.emf"/><Relationship Id="rId67" Type="http://schemas.openxmlformats.org/officeDocument/2006/relationships/image" Target="../media/image2705.emf"/><Relationship Id="rId103" Type="http://schemas.openxmlformats.org/officeDocument/2006/relationships/image" Target="../media/image2723.emf"/><Relationship Id="rId108" Type="http://schemas.openxmlformats.org/officeDocument/2006/relationships/customXml" Target="../ink/ink2748.xml"/><Relationship Id="rId116" Type="http://schemas.openxmlformats.org/officeDocument/2006/relationships/customXml" Target="../ink/ink2752.xml"/><Relationship Id="rId20" Type="http://schemas.openxmlformats.org/officeDocument/2006/relationships/customXml" Target="../ink/ink2704.xml"/><Relationship Id="rId41" Type="http://schemas.openxmlformats.org/officeDocument/2006/relationships/image" Target="../media/image2692.emf"/><Relationship Id="rId54" Type="http://schemas.openxmlformats.org/officeDocument/2006/relationships/customXml" Target="../ink/ink2721.xml"/><Relationship Id="rId62" Type="http://schemas.openxmlformats.org/officeDocument/2006/relationships/customXml" Target="../ink/ink2725.xml"/><Relationship Id="rId70" Type="http://schemas.openxmlformats.org/officeDocument/2006/relationships/customXml" Target="../ink/ink2729.xml"/><Relationship Id="rId75" Type="http://schemas.openxmlformats.org/officeDocument/2006/relationships/image" Target="../media/image2709.emf"/><Relationship Id="rId83" Type="http://schemas.openxmlformats.org/officeDocument/2006/relationships/image" Target="../media/image2713.emf"/><Relationship Id="rId88" Type="http://schemas.openxmlformats.org/officeDocument/2006/relationships/customXml" Target="../ink/ink2738.xml"/><Relationship Id="rId91" Type="http://schemas.openxmlformats.org/officeDocument/2006/relationships/image" Target="../media/image2717.emf"/><Relationship Id="rId96" Type="http://schemas.openxmlformats.org/officeDocument/2006/relationships/customXml" Target="../ink/ink2742.xml"/><Relationship Id="rId111" Type="http://schemas.openxmlformats.org/officeDocument/2006/relationships/image" Target="../media/image272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697.xml"/><Relationship Id="rId15" Type="http://schemas.openxmlformats.org/officeDocument/2006/relationships/image" Target="../media/image2679.emf"/><Relationship Id="rId23" Type="http://schemas.openxmlformats.org/officeDocument/2006/relationships/image" Target="../media/image2683.emf"/><Relationship Id="rId28" Type="http://schemas.openxmlformats.org/officeDocument/2006/relationships/customXml" Target="../ink/ink2708.xml"/><Relationship Id="rId36" Type="http://schemas.openxmlformats.org/officeDocument/2006/relationships/customXml" Target="../ink/ink2712.xml"/><Relationship Id="rId49" Type="http://schemas.openxmlformats.org/officeDocument/2006/relationships/image" Target="../media/image2696.emf"/><Relationship Id="rId57" Type="http://schemas.openxmlformats.org/officeDocument/2006/relationships/image" Target="../media/image2700.emf"/><Relationship Id="rId106" Type="http://schemas.openxmlformats.org/officeDocument/2006/relationships/customXml" Target="../ink/ink2747.xml"/><Relationship Id="rId114" Type="http://schemas.openxmlformats.org/officeDocument/2006/relationships/customXml" Target="../ink/ink2751.xml"/><Relationship Id="rId119" Type="http://schemas.openxmlformats.org/officeDocument/2006/relationships/image" Target="../media/image2731.emf"/><Relationship Id="rId10" Type="http://schemas.openxmlformats.org/officeDocument/2006/relationships/customXml" Target="../ink/ink2699.xml"/><Relationship Id="rId31" Type="http://schemas.openxmlformats.org/officeDocument/2006/relationships/image" Target="../media/image2687.emf"/><Relationship Id="rId44" Type="http://schemas.openxmlformats.org/officeDocument/2006/relationships/customXml" Target="../ink/ink2716.xml"/><Relationship Id="rId52" Type="http://schemas.openxmlformats.org/officeDocument/2006/relationships/customXml" Target="../ink/ink2720.xml"/><Relationship Id="rId60" Type="http://schemas.openxmlformats.org/officeDocument/2006/relationships/customXml" Target="../ink/ink2724.xml"/><Relationship Id="rId65" Type="http://schemas.openxmlformats.org/officeDocument/2006/relationships/image" Target="../media/image2704.emf"/><Relationship Id="rId73" Type="http://schemas.openxmlformats.org/officeDocument/2006/relationships/image" Target="../media/image2708.emf"/><Relationship Id="rId78" Type="http://schemas.openxmlformats.org/officeDocument/2006/relationships/customXml" Target="../ink/ink2733.xml"/><Relationship Id="rId81" Type="http://schemas.openxmlformats.org/officeDocument/2006/relationships/image" Target="../media/image2712.emf"/><Relationship Id="rId86" Type="http://schemas.openxmlformats.org/officeDocument/2006/relationships/customXml" Target="../ink/ink2737.xml"/><Relationship Id="rId94" Type="http://schemas.openxmlformats.org/officeDocument/2006/relationships/customXml" Target="../ink/ink2741.xml"/><Relationship Id="rId99" Type="http://schemas.openxmlformats.org/officeDocument/2006/relationships/image" Target="../media/image2721.emf"/><Relationship Id="rId101" Type="http://schemas.openxmlformats.org/officeDocument/2006/relationships/image" Target="../media/image2722.emf"/><Relationship Id="rId4" Type="http://schemas.openxmlformats.org/officeDocument/2006/relationships/customXml" Target="../ink/ink2696.xml"/><Relationship Id="rId9" Type="http://schemas.openxmlformats.org/officeDocument/2006/relationships/image" Target="../media/image2676.emf"/><Relationship Id="rId13" Type="http://schemas.openxmlformats.org/officeDocument/2006/relationships/image" Target="../media/image2678.emf"/><Relationship Id="rId18" Type="http://schemas.openxmlformats.org/officeDocument/2006/relationships/customXml" Target="../ink/ink2703.xml"/><Relationship Id="rId39" Type="http://schemas.openxmlformats.org/officeDocument/2006/relationships/image" Target="../media/image2691.emf"/><Relationship Id="rId109" Type="http://schemas.openxmlformats.org/officeDocument/2006/relationships/image" Target="../media/image2726.emf"/><Relationship Id="rId34" Type="http://schemas.openxmlformats.org/officeDocument/2006/relationships/customXml" Target="../ink/ink2711.xml"/><Relationship Id="rId50" Type="http://schemas.openxmlformats.org/officeDocument/2006/relationships/customXml" Target="../ink/ink2719.xml"/><Relationship Id="rId55" Type="http://schemas.openxmlformats.org/officeDocument/2006/relationships/image" Target="../media/image2699.emf"/><Relationship Id="rId76" Type="http://schemas.openxmlformats.org/officeDocument/2006/relationships/customXml" Target="../ink/ink2732.xml"/><Relationship Id="rId97" Type="http://schemas.openxmlformats.org/officeDocument/2006/relationships/image" Target="../media/image2720.emf"/><Relationship Id="rId104" Type="http://schemas.openxmlformats.org/officeDocument/2006/relationships/customXml" Target="../ink/ink2746.xml"/><Relationship Id="rId120" Type="http://schemas.openxmlformats.org/officeDocument/2006/relationships/customXml" Target="../ink/ink2754.xml"/><Relationship Id="rId7" Type="http://schemas.openxmlformats.org/officeDocument/2006/relationships/image" Target="../media/image2675.emf"/><Relationship Id="rId71" Type="http://schemas.openxmlformats.org/officeDocument/2006/relationships/image" Target="../media/image2707.emf"/><Relationship Id="rId92" Type="http://schemas.openxmlformats.org/officeDocument/2006/relationships/customXml" Target="../ink/ink2740.xml"/><Relationship Id="rId2" Type="http://schemas.openxmlformats.org/officeDocument/2006/relationships/customXml" Target="../ink/ink2695.xml"/><Relationship Id="rId29" Type="http://schemas.openxmlformats.org/officeDocument/2006/relationships/image" Target="../media/image2686.emf"/><Relationship Id="rId24" Type="http://schemas.openxmlformats.org/officeDocument/2006/relationships/customXml" Target="../ink/ink2706.xml"/><Relationship Id="rId40" Type="http://schemas.openxmlformats.org/officeDocument/2006/relationships/customXml" Target="../ink/ink2714.xml"/><Relationship Id="rId45" Type="http://schemas.openxmlformats.org/officeDocument/2006/relationships/image" Target="../media/image2694.emf"/><Relationship Id="rId66" Type="http://schemas.openxmlformats.org/officeDocument/2006/relationships/customXml" Target="../ink/ink2727.xml"/><Relationship Id="rId87" Type="http://schemas.openxmlformats.org/officeDocument/2006/relationships/image" Target="../media/image2715.emf"/><Relationship Id="rId110" Type="http://schemas.openxmlformats.org/officeDocument/2006/relationships/customXml" Target="../ink/ink2749.xml"/><Relationship Id="rId115" Type="http://schemas.openxmlformats.org/officeDocument/2006/relationships/image" Target="../media/image2729.emf"/></Relationships>
</file>

<file path=ppt/slides/_rels/slide4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767.xml"/><Relationship Id="rId21" Type="http://schemas.openxmlformats.org/officeDocument/2006/relationships/image" Target="../media/image2742.emf"/><Relationship Id="rId42" Type="http://schemas.openxmlformats.org/officeDocument/2006/relationships/customXml" Target="../ink/ink2775.xml"/><Relationship Id="rId47" Type="http://schemas.openxmlformats.org/officeDocument/2006/relationships/image" Target="../media/image2755.emf"/><Relationship Id="rId63" Type="http://schemas.openxmlformats.org/officeDocument/2006/relationships/image" Target="../media/image2763.emf"/><Relationship Id="rId68" Type="http://schemas.openxmlformats.org/officeDocument/2006/relationships/customXml" Target="../ink/ink2788.xml"/><Relationship Id="rId84" Type="http://schemas.openxmlformats.org/officeDocument/2006/relationships/customXml" Target="../ink/ink2796.xml"/><Relationship Id="rId89" Type="http://schemas.openxmlformats.org/officeDocument/2006/relationships/image" Target="../media/image2776.emf"/><Relationship Id="rId7" Type="http://schemas.openxmlformats.org/officeDocument/2006/relationships/image" Target="../media/image2735.emf"/><Relationship Id="rId71" Type="http://schemas.openxmlformats.org/officeDocument/2006/relationships/image" Target="../media/image2767.emf"/><Relationship Id="rId92" Type="http://schemas.openxmlformats.org/officeDocument/2006/relationships/customXml" Target="../ink/ink2800.xml"/><Relationship Id="rId2" Type="http://schemas.openxmlformats.org/officeDocument/2006/relationships/customXml" Target="../ink/ink2755.xml"/><Relationship Id="rId16" Type="http://schemas.openxmlformats.org/officeDocument/2006/relationships/customXml" Target="../ink/ink2762.xml"/><Relationship Id="rId29" Type="http://schemas.openxmlformats.org/officeDocument/2006/relationships/image" Target="../media/image2746.emf"/><Relationship Id="rId107" Type="http://schemas.openxmlformats.org/officeDocument/2006/relationships/image" Target="../media/image2785.emf"/><Relationship Id="rId11" Type="http://schemas.openxmlformats.org/officeDocument/2006/relationships/image" Target="../media/image2737.emf"/><Relationship Id="rId24" Type="http://schemas.openxmlformats.org/officeDocument/2006/relationships/customXml" Target="../ink/ink2766.xml"/><Relationship Id="rId32" Type="http://schemas.openxmlformats.org/officeDocument/2006/relationships/customXml" Target="../ink/ink2770.xml"/><Relationship Id="rId37" Type="http://schemas.openxmlformats.org/officeDocument/2006/relationships/image" Target="../media/image2750.emf"/><Relationship Id="rId40" Type="http://schemas.openxmlformats.org/officeDocument/2006/relationships/customXml" Target="../ink/ink2774.xml"/><Relationship Id="rId45" Type="http://schemas.openxmlformats.org/officeDocument/2006/relationships/image" Target="../media/image2754.emf"/><Relationship Id="rId53" Type="http://schemas.openxmlformats.org/officeDocument/2006/relationships/image" Target="../media/image2758.emf"/><Relationship Id="rId58" Type="http://schemas.openxmlformats.org/officeDocument/2006/relationships/customXml" Target="../ink/ink2783.xml"/><Relationship Id="rId66" Type="http://schemas.openxmlformats.org/officeDocument/2006/relationships/customXml" Target="../ink/ink2787.xml"/><Relationship Id="rId74" Type="http://schemas.openxmlformats.org/officeDocument/2006/relationships/customXml" Target="../ink/ink2791.xml"/><Relationship Id="rId79" Type="http://schemas.openxmlformats.org/officeDocument/2006/relationships/image" Target="../media/image2771.emf"/><Relationship Id="rId87" Type="http://schemas.openxmlformats.org/officeDocument/2006/relationships/image" Target="../media/image2775.emf"/><Relationship Id="rId102" Type="http://schemas.openxmlformats.org/officeDocument/2006/relationships/customXml" Target="../ink/ink2805.xml"/><Relationship Id="rId5" Type="http://schemas.openxmlformats.org/officeDocument/2006/relationships/image" Target="../media/image2734.emf"/><Relationship Id="rId61" Type="http://schemas.openxmlformats.org/officeDocument/2006/relationships/image" Target="../media/image2762.emf"/><Relationship Id="rId82" Type="http://schemas.openxmlformats.org/officeDocument/2006/relationships/customXml" Target="../ink/ink2795.xml"/><Relationship Id="rId90" Type="http://schemas.openxmlformats.org/officeDocument/2006/relationships/customXml" Target="../ink/ink2799.xml"/><Relationship Id="rId95" Type="http://schemas.openxmlformats.org/officeDocument/2006/relationships/image" Target="../media/image2779.emf"/><Relationship Id="rId19" Type="http://schemas.openxmlformats.org/officeDocument/2006/relationships/image" Target="../media/image2741.emf"/><Relationship Id="rId14" Type="http://schemas.openxmlformats.org/officeDocument/2006/relationships/customXml" Target="../ink/ink2761.xml"/><Relationship Id="rId22" Type="http://schemas.openxmlformats.org/officeDocument/2006/relationships/customXml" Target="../ink/ink2765.xml"/><Relationship Id="rId27" Type="http://schemas.openxmlformats.org/officeDocument/2006/relationships/image" Target="../media/image2745.emf"/><Relationship Id="rId30" Type="http://schemas.openxmlformats.org/officeDocument/2006/relationships/customXml" Target="../ink/ink2769.xml"/><Relationship Id="rId35" Type="http://schemas.openxmlformats.org/officeDocument/2006/relationships/image" Target="../media/image2749.emf"/><Relationship Id="rId43" Type="http://schemas.openxmlformats.org/officeDocument/2006/relationships/image" Target="../media/image2753.emf"/><Relationship Id="rId48" Type="http://schemas.openxmlformats.org/officeDocument/2006/relationships/customXml" Target="../ink/ink2778.xml"/><Relationship Id="rId56" Type="http://schemas.openxmlformats.org/officeDocument/2006/relationships/customXml" Target="../ink/ink2782.xml"/><Relationship Id="rId64" Type="http://schemas.openxmlformats.org/officeDocument/2006/relationships/customXml" Target="../ink/ink2786.xml"/><Relationship Id="rId69" Type="http://schemas.openxmlformats.org/officeDocument/2006/relationships/image" Target="../media/image2766.emf"/><Relationship Id="rId77" Type="http://schemas.openxmlformats.org/officeDocument/2006/relationships/image" Target="../media/image2770.emf"/><Relationship Id="rId100" Type="http://schemas.openxmlformats.org/officeDocument/2006/relationships/customXml" Target="../ink/ink2804.xml"/><Relationship Id="rId105" Type="http://schemas.openxmlformats.org/officeDocument/2006/relationships/image" Target="../media/image2784.emf"/><Relationship Id="rId8" Type="http://schemas.openxmlformats.org/officeDocument/2006/relationships/customXml" Target="../ink/ink2758.xml"/><Relationship Id="rId51" Type="http://schemas.openxmlformats.org/officeDocument/2006/relationships/image" Target="../media/image2757.emf"/><Relationship Id="rId72" Type="http://schemas.openxmlformats.org/officeDocument/2006/relationships/customXml" Target="../ink/ink2790.xml"/><Relationship Id="rId80" Type="http://schemas.openxmlformats.org/officeDocument/2006/relationships/customXml" Target="../ink/ink2794.xml"/><Relationship Id="rId85" Type="http://schemas.openxmlformats.org/officeDocument/2006/relationships/image" Target="../media/image2774.emf"/><Relationship Id="rId93" Type="http://schemas.openxmlformats.org/officeDocument/2006/relationships/image" Target="../media/image2778.emf"/><Relationship Id="rId98" Type="http://schemas.openxmlformats.org/officeDocument/2006/relationships/customXml" Target="../ink/ink2803.xml"/><Relationship Id="rId3" Type="http://schemas.openxmlformats.org/officeDocument/2006/relationships/image" Target="../media/image2733.emf"/><Relationship Id="rId12" Type="http://schemas.openxmlformats.org/officeDocument/2006/relationships/customXml" Target="../ink/ink2760.xml"/><Relationship Id="rId17" Type="http://schemas.openxmlformats.org/officeDocument/2006/relationships/image" Target="../media/image2740.emf"/><Relationship Id="rId25" Type="http://schemas.openxmlformats.org/officeDocument/2006/relationships/image" Target="../media/image2744.emf"/><Relationship Id="rId33" Type="http://schemas.openxmlformats.org/officeDocument/2006/relationships/image" Target="../media/image2748.emf"/><Relationship Id="rId38" Type="http://schemas.openxmlformats.org/officeDocument/2006/relationships/customXml" Target="../ink/ink2773.xml"/><Relationship Id="rId46" Type="http://schemas.openxmlformats.org/officeDocument/2006/relationships/customXml" Target="../ink/ink2777.xml"/><Relationship Id="rId59" Type="http://schemas.openxmlformats.org/officeDocument/2006/relationships/image" Target="../media/image2761.emf"/><Relationship Id="rId67" Type="http://schemas.openxmlformats.org/officeDocument/2006/relationships/image" Target="../media/image2765.emf"/><Relationship Id="rId103" Type="http://schemas.openxmlformats.org/officeDocument/2006/relationships/image" Target="../media/image2783.emf"/><Relationship Id="rId20" Type="http://schemas.openxmlformats.org/officeDocument/2006/relationships/customXml" Target="../ink/ink2764.xml"/><Relationship Id="rId41" Type="http://schemas.openxmlformats.org/officeDocument/2006/relationships/image" Target="../media/image2752.emf"/><Relationship Id="rId54" Type="http://schemas.openxmlformats.org/officeDocument/2006/relationships/customXml" Target="../ink/ink2781.xml"/><Relationship Id="rId62" Type="http://schemas.openxmlformats.org/officeDocument/2006/relationships/customXml" Target="../ink/ink2785.xml"/><Relationship Id="rId70" Type="http://schemas.openxmlformats.org/officeDocument/2006/relationships/customXml" Target="../ink/ink2789.xml"/><Relationship Id="rId75" Type="http://schemas.openxmlformats.org/officeDocument/2006/relationships/image" Target="../media/image2769.emf"/><Relationship Id="rId83" Type="http://schemas.openxmlformats.org/officeDocument/2006/relationships/image" Target="../media/image2773.emf"/><Relationship Id="rId88" Type="http://schemas.openxmlformats.org/officeDocument/2006/relationships/customXml" Target="../ink/ink2798.xml"/><Relationship Id="rId91" Type="http://schemas.openxmlformats.org/officeDocument/2006/relationships/image" Target="../media/image2777.emf"/><Relationship Id="rId96" Type="http://schemas.openxmlformats.org/officeDocument/2006/relationships/customXml" Target="../ink/ink280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757.xml"/><Relationship Id="rId15" Type="http://schemas.openxmlformats.org/officeDocument/2006/relationships/image" Target="../media/image2739.emf"/><Relationship Id="rId23" Type="http://schemas.openxmlformats.org/officeDocument/2006/relationships/image" Target="../media/image2743.emf"/><Relationship Id="rId28" Type="http://schemas.openxmlformats.org/officeDocument/2006/relationships/customXml" Target="../ink/ink2768.xml"/><Relationship Id="rId36" Type="http://schemas.openxmlformats.org/officeDocument/2006/relationships/customXml" Target="../ink/ink2772.xml"/><Relationship Id="rId49" Type="http://schemas.openxmlformats.org/officeDocument/2006/relationships/image" Target="../media/image2756.emf"/><Relationship Id="rId57" Type="http://schemas.openxmlformats.org/officeDocument/2006/relationships/image" Target="../media/image2760.emf"/><Relationship Id="rId106" Type="http://schemas.openxmlformats.org/officeDocument/2006/relationships/customXml" Target="../ink/ink2807.xml"/><Relationship Id="rId10" Type="http://schemas.openxmlformats.org/officeDocument/2006/relationships/customXml" Target="../ink/ink2759.xml"/><Relationship Id="rId31" Type="http://schemas.openxmlformats.org/officeDocument/2006/relationships/image" Target="../media/image2747.emf"/><Relationship Id="rId44" Type="http://schemas.openxmlformats.org/officeDocument/2006/relationships/customXml" Target="../ink/ink2776.xml"/><Relationship Id="rId52" Type="http://schemas.openxmlformats.org/officeDocument/2006/relationships/customXml" Target="../ink/ink2780.xml"/><Relationship Id="rId60" Type="http://schemas.openxmlformats.org/officeDocument/2006/relationships/customXml" Target="../ink/ink2784.xml"/><Relationship Id="rId65" Type="http://schemas.openxmlformats.org/officeDocument/2006/relationships/image" Target="../media/image2764.emf"/><Relationship Id="rId73" Type="http://schemas.openxmlformats.org/officeDocument/2006/relationships/image" Target="../media/image2768.emf"/><Relationship Id="rId78" Type="http://schemas.openxmlformats.org/officeDocument/2006/relationships/customXml" Target="../ink/ink2793.xml"/><Relationship Id="rId81" Type="http://schemas.openxmlformats.org/officeDocument/2006/relationships/image" Target="../media/image2772.emf"/><Relationship Id="rId86" Type="http://schemas.openxmlformats.org/officeDocument/2006/relationships/customXml" Target="../ink/ink2797.xml"/><Relationship Id="rId94" Type="http://schemas.openxmlformats.org/officeDocument/2006/relationships/customXml" Target="../ink/ink2801.xml"/><Relationship Id="rId99" Type="http://schemas.openxmlformats.org/officeDocument/2006/relationships/image" Target="../media/image2781.emf"/><Relationship Id="rId101" Type="http://schemas.openxmlformats.org/officeDocument/2006/relationships/image" Target="../media/image2782.emf"/><Relationship Id="rId4" Type="http://schemas.openxmlformats.org/officeDocument/2006/relationships/customXml" Target="../ink/ink2756.xml"/><Relationship Id="rId9" Type="http://schemas.openxmlformats.org/officeDocument/2006/relationships/image" Target="../media/image2736.emf"/><Relationship Id="rId13" Type="http://schemas.openxmlformats.org/officeDocument/2006/relationships/image" Target="../media/image2738.emf"/><Relationship Id="rId18" Type="http://schemas.openxmlformats.org/officeDocument/2006/relationships/customXml" Target="../ink/ink2763.xml"/><Relationship Id="rId39" Type="http://schemas.openxmlformats.org/officeDocument/2006/relationships/image" Target="../media/image2751.emf"/><Relationship Id="rId34" Type="http://schemas.openxmlformats.org/officeDocument/2006/relationships/customXml" Target="../ink/ink2771.xml"/><Relationship Id="rId50" Type="http://schemas.openxmlformats.org/officeDocument/2006/relationships/customXml" Target="../ink/ink2779.xml"/><Relationship Id="rId55" Type="http://schemas.openxmlformats.org/officeDocument/2006/relationships/image" Target="../media/image2759.emf"/><Relationship Id="rId76" Type="http://schemas.openxmlformats.org/officeDocument/2006/relationships/customXml" Target="../ink/ink2792.xml"/><Relationship Id="rId97" Type="http://schemas.openxmlformats.org/officeDocument/2006/relationships/image" Target="../media/image2780.emf"/><Relationship Id="rId104" Type="http://schemas.openxmlformats.org/officeDocument/2006/relationships/customXml" Target="../ink/ink2806.xml"/></Relationships>
</file>

<file path=ppt/slides/_rels/slide4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791.emf"/><Relationship Id="rId18" Type="http://schemas.openxmlformats.org/officeDocument/2006/relationships/customXml" Target="../ink/ink2816.xml"/><Relationship Id="rId26" Type="http://schemas.openxmlformats.org/officeDocument/2006/relationships/customXml" Target="../ink/ink2820.xml"/><Relationship Id="rId39" Type="http://schemas.openxmlformats.org/officeDocument/2006/relationships/image" Target="../media/image2804.emf"/><Relationship Id="rId21" Type="http://schemas.openxmlformats.org/officeDocument/2006/relationships/image" Target="../media/image2795.emf"/><Relationship Id="rId34" Type="http://schemas.openxmlformats.org/officeDocument/2006/relationships/customXml" Target="../ink/ink2824.xml"/><Relationship Id="rId42" Type="http://schemas.openxmlformats.org/officeDocument/2006/relationships/customXml" Target="../ink/ink2828.xml"/><Relationship Id="rId47" Type="http://schemas.openxmlformats.org/officeDocument/2006/relationships/image" Target="../media/image2808.emf"/><Relationship Id="rId50" Type="http://schemas.openxmlformats.org/officeDocument/2006/relationships/customXml" Target="../ink/ink2832.xml"/><Relationship Id="rId55" Type="http://schemas.openxmlformats.org/officeDocument/2006/relationships/image" Target="../media/image2812.emf"/><Relationship Id="rId63" Type="http://schemas.openxmlformats.org/officeDocument/2006/relationships/image" Target="../media/image2816.emf"/><Relationship Id="rId68" Type="http://schemas.openxmlformats.org/officeDocument/2006/relationships/customXml" Target="../ink/ink2841.xml"/><Relationship Id="rId7" Type="http://schemas.openxmlformats.org/officeDocument/2006/relationships/image" Target="../media/image2788.emf"/><Relationship Id="rId2" Type="http://schemas.openxmlformats.org/officeDocument/2006/relationships/customXml" Target="../ink/ink2808.xml"/><Relationship Id="rId16" Type="http://schemas.openxmlformats.org/officeDocument/2006/relationships/customXml" Target="../ink/ink2815.xml"/><Relationship Id="rId29" Type="http://schemas.openxmlformats.org/officeDocument/2006/relationships/image" Target="../media/image279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810.xml"/><Relationship Id="rId11" Type="http://schemas.openxmlformats.org/officeDocument/2006/relationships/image" Target="../media/image2790.emf"/><Relationship Id="rId24" Type="http://schemas.openxmlformats.org/officeDocument/2006/relationships/customXml" Target="../ink/ink2819.xml"/><Relationship Id="rId32" Type="http://schemas.openxmlformats.org/officeDocument/2006/relationships/customXml" Target="../ink/ink2823.xml"/><Relationship Id="rId37" Type="http://schemas.openxmlformats.org/officeDocument/2006/relationships/image" Target="../media/image2803.emf"/><Relationship Id="rId40" Type="http://schemas.openxmlformats.org/officeDocument/2006/relationships/customXml" Target="../ink/ink2827.xml"/><Relationship Id="rId45" Type="http://schemas.openxmlformats.org/officeDocument/2006/relationships/image" Target="../media/image2807.emf"/><Relationship Id="rId53" Type="http://schemas.openxmlformats.org/officeDocument/2006/relationships/image" Target="../media/image2811.emf"/><Relationship Id="rId58" Type="http://schemas.openxmlformats.org/officeDocument/2006/relationships/customXml" Target="../ink/ink2836.xml"/><Relationship Id="rId66" Type="http://schemas.openxmlformats.org/officeDocument/2006/relationships/customXml" Target="../ink/ink2840.xml"/><Relationship Id="rId5" Type="http://schemas.openxmlformats.org/officeDocument/2006/relationships/image" Target="../media/image2787.emf"/><Relationship Id="rId15" Type="http://schemas.openxmlformats.org/officeDocument/2006/relationships/image" Target="../media/image2792.emf"/><Relationship Id="rId23" Type="http://schemas.openxmlformats.org/officeDocument/2006/relationships/image" Target="../media/image2796.emf"/><Relationship Id="rId28" Type="http://schemas.openxmlformats.org/officeDocument/2006/relationships/customXml" Target="../ink/ink2821.xml"/><Relationship Id="rId36" Type="http://schemas.openxmlformats.org/officeDocument/2006/relationships/customXml" Target="../ink/ink2825.xml"/><Relationship Id="rId49" Type="http://schemas.openxmlformats.org/officeDocument/2006/relationships/image" Target="../media/image2809.emf"/><Relationship Id="rId57" Type="http://schemas.openxmlformats.org/officeDocument/2006/relationships/image" Target="../media/image2813.emf"/><Relationship Id="rId61" Type="http://schemas.openxmlformats.org/officeDocument/2006/relationships/image" Target="../media/image2815.emf"/><Relationship Id="rId10" Type="http://schemas.openxmlformats.org/officeDocument/2006/relationships/customXml" Target="../ink/ink2812.xml"/><Relationship Id="rId19" Type="http://schemas.openxmlformats.org/officeDocument/2006/relationships/image" Target="../media/image2794.emf"/><Relationship Id="rId31" Type="http://schemas.openxmlformats.org/officeDocument/2006/relationships/image" Target="../media/image2800.emf"/><Relationship Id="rId44" Type="http://schemas.openxmlformats.org/officeDocument/2006/relationships/customXml" Target="../ink/ink2829.xml"/><Relationship Id="rId52" Type="http://schemas.openxmlformats.org/officeDocument/2006/relationships/customXml" Target="../ink/ink2833.xml"/><Relationship Id="rId60" Type="http://schemas.openxmlformats.org/officeDocument/2006/relationships/customXml" Target="../ink/ink2837.xml"/><Relationship Id="rId65" Type="http://schemas.openxmlformats.org/officeDocument/2006/relationships/image" Target="../media/image2817.emf"/><Relationship Id="rId4" Type="http://schemas.openxmlformats.org/officeDocument/2006/relationships/customXml" Target="../ink/ink2809.xml"/><Relationship Id="rId9" Type="http://schemas.openxmlformats.org/officeDocument/2006/relationships/image" Target="../media/image2789.emf"/><Relationship Id="rId14" Type="http://schemas.openxmlformats.org/officeDocument/2006/relationships/customXml" Target="../ink/ink2814.xml"/><Relationship Id="rId22" Type="http://schemas.openxmlformats.org/officeDocument/2006/relationships/customXml" Target="../ink/ink2818.xml"/><Relationship Id="rId27" Type="http://schemas.openxmlformats.org/officeDocument/2006/relationships/image" Target="../media/image2798.emf"/><Relationship Id="rId30" Type="http://schemas.openxmlformats.org/officeDocument/2006/relationships/customXml" Target="../ink/ink2822.xml"/><Relationship Id="rId35" Type="http://schemas.openxmlformats.org/officeDocument/2006/relationships/image" Target="../media/image2802.emf"/><Relationship Id="rId43" Type="http://schemas.openxmlformats.org/officeDocument/2006/relationships/image" Target="../media/image2806.emf"/><Relationship Id="rId48" Type="http://schemas.openxmlformats.org/officeDocument/2006/relationships/customXml" Target="../ink/ink2831.xml"/><Relationship Id="rId56" Type="http://schemas.openxmlformats.org/officeDocument/2006/relationships/customXml" Target="../ink/ink2835.xml"/><Relationship Id="rId64" Type="http://schemas.openxmlformats.org/officeDocument/2006/relationships/customXml" Target="../ink/ink2839.xml"/><Relationship Id="rId69" Type="http://schemas.openxmlformats.org/officeDocument/2006/relationships/image" Target="../media/image2819.emf"/><Relationship Id="rId8" Type="http://schemas.openxmlformats.org/officeDocument/2006/relationships/customXml" Target="../ink/ink2811.xml"/><Relationship Id="rId51" Type="http://schemas.openxmlformats.org/officeDocument/2006/relationships/image" Target="../media/image2810.emf"/><Relationship Id="rId3" Type="http://schemas.openxmlformats.org/officeDocument/2006/relationships/image" Target="../media/image2786.emf"/><Relationship Id="rId12" Type="http://schemas.openxmlformats.org/officeDocument/2006/relationships/customXml" Target="../ink/ink2813.xml"/><Relationship Id="rId17" Type="http://schemas.openxmlformats.org/officeDocument/2006/relationships/image" Target="../media/image2793.emf"/><Relationship Id="rId25" Type="http://schemas.openxmlformats.org/officeDocument/2006/relationships/image" Target="../media/image2797.emf"/><Relationship Id="rId33" Type="http://schemas.openxmlformats.org/officeDocument/2006/relationships/image" Target="../media/image2801.emf"/><Relationship Id="rId38" Type="http://schemas.openxmlformats.org/officeDocument/2006/relationships/customXml" Target="../ink/ink2826.xml"/><Relationship Id="rId46" Type="http://schemas.openxmlformats.org/officeDocument/2006/relationships/customXml" Target="../ink/ink2830.xml"/><Relationship Id="rId59" Type="http://schemas.openxmlformats.org/officeDocument/2006/relationships/image" Target="../media/image2814.emf"/><Relationship Id="rId67" Type="http://schemas.openxmlformats.org/officeDocument/2006/relationships/image" Target="../media/image2818.emf"/><Relationship Id="rId20" Type="http://schemas.openxmlformats.org/officeDocument/2006/relationships/customXml" Target="../ink/ink2817.xml"/><Relationship Id="rId41" Type="http://schemas.openxmlformats.org/officeDocument/2006/relationships/image" Target="../media/image2805.emf"/><Relationship Id="rId54" Type="http://schemas.openxmlformats.org/officeDocument/2006/relationships/customXml" Target="../ink/ink2834.xml"/><Relationship Id="rId62" Type="http://schemas.openxmlformats.org/officeDocument/2006/relationships/customXml" Target="../ink/ink2838.xml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2.xml"/><Relationship Id="rId117" Type="http://schemas.openxmlformats.org/officeDocument/2006/relationships/image" Target="../media/image177.emf"/><Relationship Id="rId21" Type="http://schemas.openxmlformats.org/officeDocument/2006/relationships/image" Target="../media/image129.emf"/><Relationship Id="rId42" Type="http://schemas.openxmlformats.org/officeDocument/2006/relationships/customXml" Target="../ink/ink140.xml"/><Relationship Id="rId47" Type="http://schemas.openxmlformats.org/officeDocument/2006/relationships/image" Target="../media/image142.emf"/><Relationship Id="rId63" Type="http://schemas.openxmlformats.org/officeDocument/2006/relationships/image" Target="../media/image150.emf"/><Relationship Id="rId68" Type="http://schemas.openxmlformats.org/officeDocument/2006/relationships/customXml" Target="../ink/ink153.xml"/><Relationship Id="rId84" Type="http://schemas.openxmlformats.org/officeDocument/2006/relationships/customXml" Target="../ink/ink161.xml"/><Relationship Id="rId89" Type="http://schemas.openxmlformats.org/officeDocument/2006/relationships/image" Target="../media/image163.emf"/><Relationship Id="rId112" Type="http://schemas.openxmlformats.org/officeDocument/2006/relationships/customXml" Target="../ink/ink175.xml"/><Relationship Id="rId133" Type="http://schemas.openxmlformats.org/officeDocument/2006/relationships/image" Target="../media/image185.emf"/><Relationship Id="rId16" Type="http://schemas.openxmlformats.org/officeDocument/2006/relationships/customXml" Target="../ink/ink127.xml"/><Relationship Id="rId107" Type="http://schemas.openxmlformats.org/officeDocument/2006/relationships/image" Target="../media/image172.emf"/><Relationship Id="rId11" Type="http://schemas.openxmlformats.org/officeDocument/2006/relationships/image" Target="../media/image124.emf"/><Relationship Id="rId32" Type="http://schemas.openxmlformats.org/officeDocument/2006/relationships/customXml" Target="../ink/ink135.xml"/><Relationship Id="rId37" Type="http://schemas.openxmlformats.org/officeDocument/2006/relationships/image" Target="../media/image137.emf"/><Relationship Id="rId53" Type="http://schemas.openxmlformats.org/officeDocument/2006/relationships/image" Target="../media/image145.emf"/><Relationship Id="rId58" Type="http://schemas.openxmlformats.org/officeDocument/2006/relationships/customXml" Target="../ink/ink148.xml"/><Relationship Id="rId74" Type="http://schemas.openxmlformats.org/officeDocument/2006/relationships/customXml" Target="../ink/ink156.xml"/><Relationship Id="rId79" Type="http://schemas.openxmlformats.org/officeDocument/2006/relationships/image" Target="../media/image158.emf"/><Relationship Id="rId102" Type="http://schemas.openxmlformats.org/officeDocument/2006/relationships/customXml" Target="../ink/ink170.xml"/><Relationship Id="rId123" Type="http://schemas.openxmlformats.org/officeDocument/2006/relationships/image" Target="../media/image180.emf"/><Relationship Id="rId128" Type="http://schemas.openxmlformats.org/officeDocument/2006/relationships/customXml" Target="../ink/ink183.xml"/><Relationship Id="rId5" Type="http://schemas.openxmlformats.org/officeDocument/2006/relationships/image" Target="../media/image121.emf"/><Relationship Id="rId90" Type="http://schemas.openxmlformats.org/officeDocument/2006/relationships/customXml" Target="../ink/ink164.xml"/><Relationship Id="rId95" Type="http://schemas.openxmlformats.org/officeDocument/2006/relationships/image" Target="../media/image166.emf"/><Relationship Id="rId14" Type="http://schemas.openxmlformats.org/officeDocument/2006/relationships/customXml" Target="../ink/ink126.xml"/><Relationship Id="rId22" Type="http://schemas.openxmlformats.org/officeDocument/2006/relationships/customXml" Target="../ink/ink130.xml"/><Relationship Id="rId27" Type="http://schemas.openxmlformats.org/officeDocument/2006/relationships/image" Target="../media/image132.emf"/><Relationship Id="rId30" Type="http://schemas.openxmlformats.org/officeDocument/2006/relationships/customXml" Target="../ink/ink134.xml"/><Relationship Id="rId35" Type="http://schemas.openxmlformats.org/officeDocument/2006/relationships/image" Target="../media/image136.emf"/><Relationship Id="rId43" Type="http://schemas.openxmlformats.org/officeDocument/2006/relationships/image" Target="../media/image140.emf"/><Relationship Id="rId48" Type="http://schemas.openxmlformats.org/officeDocument/2006/relationships/customXml" Target="../ink/ink143.xml"/><Relationship Id="rId56" Type="http://schemas.openxmlformats.org/officeDocument/2006/relationships/customXml" Target="../ink/ink147.xml"/><Relationship Id="rId64" Type="http://schemas.openxmlformats.org/officeDocument/2006/relationships/customXml" Target="../ink/ink151.xml"/><Relationship Id="rId69" Type="http://schemas.openxmlformats.org/officeDocument/2006/relationships/image" Target="../media/image153.emf"/><Relationship Id="rId77" Type="http://schemas.openxmlformats.org/officeDocument/2006/relationships/image" Target="../media/image157.emf"/><Relationship Id="rId100" Type="http://schemas.openxmlformats.org/officeDocument/2006/relationships/customXml" Target="../ink/ink169.xml"/><Relationship Id="rId105" Type="http://schemas.openxmlformats.org/officeDocument/2006/relationships/image" Target="../media/image171.emf"/><Relationship Id="rId113" Type="http://schemas.openxmlformats.org/officeDocument/2006/relationships/image" Target="../media/image175.emf"/><Relationship Id="rId118" Type="http://schemas.openxmlformats.org/officeDocument/2006/relationships/customXml" Target="../ink/ink178.xml"/><Relationship Id="rId126" Type="http://schemas.openxmlformats.org/officeDocument/2006/relationships/customXml" Target="../ink/ink182.xml"/><Relationship Id="rId134" Type="http://schemas.openxmlformats.org/officeDocument/2006/relationships/customXml" Target="../ink/ink186.xml"/><Relationship Id="rId8" Type="http://schemas.openxmlformats.org/officeDocument/2006/relationships/customXml" Target="../ink/ink123.xml"/><Relationship Id="rId51" Type="http://schemas.openxmlformats.org/officeDocument/2006/relationships/image" Target="../media/image144.emf"/><Relationship Id="rId72" Type="http://schemas.openxmlformats.org/officeDocument/2006/relationships/customXml" Target="../ink/ink155.xml"/><Relationship Id="rId80" Type="http://schemas.openxmlformats.org/officeDocument/2006/relationships/customXml" Target="../ink/ink159.xml"/><Relationship Id="rId85" Type="http://schemas.openxmlformats.org/officeDocument/2006/relationships/image" Target="../media/image161.emf"/><Relationship Id="rId93" Type="http://schemas.openxmlformats.org/officeDocument/2006/relationships/image" Target="../media/image165.emf"/><Relationship Id="rId98" Type="http://schemas.openxmlformats.org/officeDocument/2006/relationships/customXml" Target="../ink/ink168.xml"/><Relationship Id="rId121" Type="http://schemas.openxmlformats.org/officeDocument/2006/relationships/image" Target="../media/image179.emf"/><Relationship Id="rId3" Type="http://schemas.openxmlformats.org/officeDocument/2006/relationships/image" Target="../media/image120.emf"/><Relationship Id="rId12" Type="http://schemas.openxmlformats.org/officeDocument/2006/relationships/customXml" Target="../ink/ink125.xml"/><Relationship Id="rId17" Type="http://schemas.openxmlformats.org/officeDocument/2006/relationships/image" Target="../media/image127.emf"/><Relationship Id="rId25" Type="http://schemas.openxmlformats.org/officeDocument/2006/relationships/image" Target="../media/image131.emf"/><Relationship Id="rId33" Type="http://schemas.openxmlformats.org/officeDocument/2006/relationships/image" Target="../media/image135.emf"/><Relationship Id="rId38" Type="http://schemas.openxmlformats.org/officeDocument/2006/relationships/customXml" Target="../ink/ink138.xml"/><Relationship Id="rId46" Type="http://schemas.openxmlformats.org/officeDocument/2006/relationships/customXml" Target="../ink/ink142.xml"/><Relationship Id="rId59" Type="http://schemas.openxmlformats.org/officeDocument/2006/relationships/image" Target="../media/image148.emf"/><Relationship Id="rId67" Type="http://schemas.openxmlformats.org/officeDocument/2006/relationships/image" Target="../media/image152.emf"/><Relationship Id="rId103" Type="http://schemas.openxmlformats.org/officeDocument/2006/relationships/image" Target="../media/image170.emf"/><Relationship Id="rId108" Type="http://schemas.openxmlformats.org/officeDocument/2006/relationships/customXml" Target="../ink/ink173.xml"/><Relationship Id="rId116" Type="http://schemas.openxmlformats.org/officeDocument/2006/relationships/customXml" Target="../ink/ink177.xml"/><Relationship Id="rId124" Type="http://schemas.openxmlformats.org/officeDocument/2006/relationships/customXml" Target="../ink/ink181.xml"/><Relationship Id="rId129" Type="http://schemas.openxmlformats.org/officeDocument/2006/relationships/image" Target="../media/image183.emf"/><Relationship Id="rId137" Type="http://schemas.openxmlformats.org/officeDocument/2006/relationships/image" Target="../media/image187.emf"/><Relationship Id="rId20" Type="http://schemas.openxmlformats.org/officeDocument/2006/relationships/customXml" Target="../ink/ink129.xml"/><Relationship Id="rId41" Type="http://schemas.openxmlformats.org/officeDocument/2006/relationships/image" Target="../media/image139.emf"/><Relationship Id="rId54" Type="http://schemas.openxmlformats.org/officeDocument/2006/relationships/customXml" Target="../ink/ink146.xml"/><Relationship Id="rId62" Type="http://schemas.openxmlformats.org/officeDocument/2006/relationships/customXml" Target="../ink/ink150.xml"/><Relationship Id="rId70" Type="http://schemas.openxmlformats.org/officeDocument/2006/relationships/customXml" Target="../ink/ink154.xml"/><Relationship Id="rId75" Type="http://schemas.openxmlformats.org/officeDocument/2006/relationships/image" Target="../media/image156.emf"/><Relationship Id="rId83" Type="http://schemas.openxmlformats.org/officeDocument/2006/relationships/image" Target="../media/image160.emf"/><Relationship Id="rId88" Type="http://schemas.openxmlformats.org/officeDocument/2006/relationships/customXml" Target="../ink/ink163.xml"/><Relationship Id="rId91" Type="http://schemas.openxmlformats.org/officeDocument/2006/relationships/image" Target="../media/image164.emf"/><Relationship Id="rId96" Type="http://schemas.openxmlformats.org/officeDocument/2006/relationships/customXml" Target="../ink/ink167.xml"/><Relationship Id="rId111" Type="http://schemas.openxmlformats.org/officeDocument/2006/relationships/image" Target="../media/image174.emf"/><Relationship Id="rId132" Type="http://schemas.openxmlformats.org/officeDocument/2006/relationships/customXml" Target="../ink/ink18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2.xml"/><Relationship Id="rId15" Type="http://schemas.openxmlformats.org/officeDocument/2006/relationships/image" Target="../media/image126.emf"/><Relationship Id="rId23" Type="http://schemas.openxmlformats.org/officeDocument/2006/relationships/image" Target="../media/image130.emf"/><Relationship Id="rId28" Type="http://schemas.openxmlformats.org/officeDocument/2006/relationships/customXml" Target="../ink/ink133.xml"/><Relationship Id="rId36" Type="http://schemas.openxmlformats.org/officeDocument/2006/relationships/customXml" Target="../ink/ink137.xml"/><Relationship Id="rId49" Type="http://schemas.openxmlformats.org/officeDocument/2006/relationships/image" Target="../media/image143.emf"/><Relationship Id="rId57" Type="http://schemas.openxmlformats.org/officeDocument/2006/relationships/image" Target="../media/image147.emf"/><Relationship Id="rId106" Type="http://schemas.openxmlformats.org/officeDocument/2006/relationships/customXml" Target="../ink/ink172.xml"/><Relationship Id="rId114" Type="http://schemas.openxmlformats.org/officeDocument/2006/relationships/customXml" Target="../ink/ink176.xml"/><Relationship Id="rId119" Type="http://schemas.openxmlformats.org/officeDocument/2006/relationships/image" Target="../media/image178.emf"/><Relationship Id="rId127" Type="http://schemas.openxmlformats.org/officeDocument/2006/relationships/image" Target="../media/image182.emf"/><Relationship Id="rId10" Type="http://schemas.openxmlformats.org/officeDocument/2006/relationships/customXml" Target="../ink/ink124.xml"/><Relationship Id="rId31" Type="http://schemas.openxmlformats.org/officeDocument/2006/relationships/image" Target="../media/image134.emf"/><Relationship Id="rId44" Type="http://schemas.openxmlformats.org/officeDocument/2006/relationships/customXml" Target="../ink/ink141.xml"/><Relationship Id="rId52" Type="http://schemas.openxmlformats.org/officeDocument/2006/relationships/customXml" Target="../ink/ink145.xml"/><Relationship Id="rId60" Type="http://schemas.openxmlformats.org/officeDocument/2006/relationships/customXml" Target="../ink/ink149.xml"/><Relationship Id="rId65" Type="http://schemas.openxmlformats.org/officeDocument/2006/relationships/image" Target="../media/image151.emf"/><Relationship Id="rId73" Type="http://schemas.openxmlformats.org/officeDocument/2006/relationships/image" Target="../media/image155.emf"/><Relationship Id="rId78" Type="http://schemas.openxmlformats.org/officeDocument/2006/relationships/customXml" Target="../ink/ink158.xml"/><Relationship Id="rId81" Type="http://schemas.openxmlformats.org/officeDocument/2006/relationships/image" Target="../media/image159.emf"/><Relationship Id="rId86" Type="http://schemas.openxmlformats.org/officeDocument/2006/relationships/customXml" Target="../ink/ink162.xml"/><Relationship Id="rId94" Type="http://schemas.openxmlformats.org/officeDocument/2006/relationships/customXml" Target="../ink/ink166.xml"/><Relationship Id="rId99" Type="http://schemas.openxmlformats.org/officeDocument/2006/relationships/image" Target="../media/image168.emf"/><Relationship Id="rId101" Type="http://schemas.openxmlformats.org/officeDocument/2006/relationships/image" Target="../media/image169.emf"/><Relationship Id="rId122" Type="http://schemas.openxmlformats.org/officeDocument/2006/relationships/customXml" Target="../ink/ink180.xml"/><Relationship Id="rId130" Type="http://schemas.openxmlformats.org/officeDocument/2006/relationships/customXml" Target="../ink/ink184.xml"/><Relationship Id="rId135" Type="http://schemas.openxmlformats.org/officeDocument/2006/relationships/image" Target="../media/image186.emf"/><Relationship Id="rId4" Type="http://schemas.openxmlformats.org/officeDocument/2006/relationships/customXml" Target="../ink/ink121.xml"/><Relationship Id="rId9" Type="http://schemas.openxmlformats.org/officeDocument/2006/relationships/image" Target="../media/image123.emf"/><Relationship Id="rId13" Type="http://schemas.openxmlformats.org/officeDocument/2006/relationships/image" Target="../media/image125.emf"/><Relationship Id="rId18" Type="http://schemas.openxmlformats.org/officeDocument/2006/relationships/customXml" Target="../ink/ink128.xml"/><Relationship Id="rId39" Type="http://schemas.openxmlformats.org/officeDocument/2006/relationships/image" Target="../media/image138.emf"/><Relationship Id="rId109" Type="http://schemas.openxmlformats.org/officeDocument/2006/relationships/image" Target="../media/image173.emf"/><Relationship Id="rId34" Type="http://schemas.openxmlformats.org/officeDocument/2006/relationships/customXml" Target="../ink/ink136.xml"/><Relationship Id="rId50" Type="http://schemas.openxmlformats.org/officeDocument/2006/relationships/customXml" Target="../ink/ink144.xml"/><Relationship Id="rId55" Type="http://schemas.openxmlformats.org/officeDocument/2006/relationships/image" Target="../media/image146.emf"/><Relationship Id="rId76" Type="http://schemas.openxmlformats.org/officeDocument/2006/relationships/customXml" Target="../ink/ink157.xml"/><Relationship Id="rId97" Type="http://schemas.openxmlformats.org/officeDocument/2006/relationships/image" Target="../media/image167.emf"/><Relationship Id="rId104" Type="http://schemas.openxmlformats.org/officeDocument/2006/relationships/customXml" Target="../ink/ink171.xml"/><Relationship Id="rId120" Type="http://schemas.openxmlformats.org/officeDocument/2006/relationships/customXml" Target="../ink/ink179.xml"/><Relationship Id="rId125" Type="http://schemas.openxmlformats.org/officeDocument/2006/relationships/image" Target="../media/image181.emf"/><Relationship Id="rId7" Type="http://schemas.openxmlformats.org/officeDocument/2006/relationships/image" Target="../media/image122.emf"/><Relationship Id="rId71" Type="http://schemas.openxmlformats.org/officeDocument/2006/relationships/image" Target="../media/image154.emf"/><Relationship Id="rId92" Type="http://schemas.openxmlformats.org/officeDocument/2006/relationships/customXml" Target="../ink/ink165.xml"/><Relationship Id="rId2" Type="http://schemas.openxmlformats.org/officeDocument/2006/relationships/customXml" Target="../ink/ink120.xml"/><Relationship Id="rId29" Type="http://schemas.openxmlformats.org/officeDocument/2006/relationships/image" Target="../media/image133.emf"/><Relationship Id="rId24" Type="http://schemas.openxmlformats.org/officeDocument/2006/relationships/customXml" Target="../ink/ink131.xml"/><Relationship Id="rId40" Type="http://schemas.openxmlformats.org/officeDocument/2006/relationships/customXml" Target="../ink/ink139.xml"/><Relationship Id="rId45" Type="http://schemas.openxmlformats.org/officeDocument/2006/relationships/image" Target="../media/image141.emf"/><Relationship Id="rId66" Type="http://schemas.openxmlformats.org/officeDocument/2006/relationships/customXml" Target="../ink/ink152.xml"/><Relationship Id="rId87" Type="http://schemas.openxmlformats.org/officeDocument/2006/relationships/image" Target="../media/image162.emf"/><Relationship Id="rId110" Type="http://schemas.openxmlformats.org/officeDocument/2006/relationships/customXml" Target="../ink/ink174.xml"/><Relationship Id="rId115" Type="http://schemas.openxmlformats.org/officeDocument/2006/relationships/image" Target="../media/image176.emf"/><Relationship Id="rId131" Type="http://schemas.openxmlformats.org/officeDocument/2006/relationships/image" Target="../media/image184.emf"/><Relationship Id="rId136" Type="http://schemas.openxmlformats.org/officeDocument/2006/relationships/customXml" Target="../ink/ink187.xml"/><Relationship Id="rId61" Type="http://schemas.openxmlformats.org/officeDocument/2006/relationships/image" Target="../media/image149.emf"/><Relationship Id="rId82" Type="http://schemas.openxmlformats.org/officeDocument/2006/relationships/customXml" Target="../ink/ink160.xml"/><Relationship Id="rId19" Type="http://schemas.openxmlformats.org/officeDocument/2006/relationships/image" Target="../media/image128.emf"/></Relationships>
</file>

<file path=ppt/slides/_rels/slide5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854.xml"/><Relationship Id="rId21" Type="http://schemas.openxmlformats.org/officeDocument/2006/relationships/image" Target="../media/image2829.emf"/><Relationship Id="rId34" Type="http://schemas.openxmlformats.org/officeDocument/2006/relationships/customXml" Target="../ink/ink2858.xml"/><Relationship Id="rId42" Type="http://schemas.openxmlformats.org/officeDocument/2006/relationships/customXml" Target="../ink/ink2862.xml"/><Relationship Id="rId47" Type="http://schemas.openxmlformats.org/officeDocument/2006/relationships/image" Target="../media/image2842.emf"/><Relationship Id="rId50" Type="http://schemas.openxmlformats.org/officeDocument/2006/relationships/customXml" Target="../ink/ink2866.xml"/><Relationship Id="rId55" Type="http://schemas.openxmlformats.org/officeDocument/2006/relationships/image" Target="../media/image2846.emf"/><Relationship Id="rId63" Type="http://schemas.openxmlformats.org/officeDocument/2006/relationships/image" Target="../media/image2850.emf"/><Relationship Id="rId68" Type="http://schemas.openxmlformats.org/officeDocument/2006/relationships/customXml" Target="../ink/ink2875.xml"/><Relationship Id="rId76" Type="http://schemas.openxmlformats.org/officeDocument/2006/relationships/customXml" Target="../ink/ink2879.xml"/><Relationship Id="rId84" Type="http://schemas.openxmlformats.org/officeDocument/2006/relationships/customXml" Target="../ink/ink2883.xml"/><Relationship Id="rId89" Type="http://schemas.openxmlformats.org/officeDocument/2006/relationships/image" Target="../media/image2863.emf"/><Relationship Id="rId97" Type="http://schemas.openxmlformats.org/officeDocument/2006/relationships/image" Target="../media/image2867.emf"/><Relationship Id="rId7" Type="http://schemas.openxmlformats.org/officeDocument/2006/relationships/image" Target="../media/image2822.emf"/><Relationship Id="rId71" Type="http://schemas.openxmlformats.org/officeDocument/2006/relationships/image" Target="../media/image2854.emf"/><Relationship Id="rId92" Type="http://schemas.openxmlformats.org/officeDocument/2006/relationships/customXml" Target="../ink/ink2887.xml"/><Relationship Id="rId2" Type="http://schemas.openxmlformats.org/officeDocument/2006/relationships/customXml" Target="../ink/ink2842.xml"/><Relationship Id="rId16" Type="http://schemas.openxmlformats.org/officeDocument/2006/relationships/customXml" Target="../ink/ink2849.xml"/><Relationship Id="rId29" Type="http://schemas.openxmlformats.org/officeDocument/2006/relationships/image" Target="../media/image2833.emf"/><Relationship Id="rId11" Type="http://schemas.openxmlformats.org/officeDocument/2006/relationships/image" Target="../media/image2824.emf"/><Relationship Id="rId24" Type="http://schemas.openxmlformats.org/officeDocument/2006/relationships/customXml" Target="../ink/ink2853.xml"/><Relationship Id="rId32" Type="http://schemas.openxmlformats.org/officeDocument/2006/relationships/customXml" Target="../ink/ink2857.xml"/><Relationship Id="rId37" Type="http://schemas.openxmlformats.org/officeDocument/2006/relationships/image" Target="../media/image2837.emf"/><Relationship Id="rId40" Type="http://schemas.openxmlformats.org/officeDocument/2006/relationships/customXml" Target="../ink/ink2861.xml"/><Relationship Id="rId45" Type="http://schemas.openxmlformats.org/officeDocument/2006/relationships/image" Target="../media/image2841.emf"/><Relationship Id="rId53" Type="http://schemas.openxmlformats.org/officeDocument/2006/relationships/image" Target="../media/image2845.emf"/><Relationship Id="rId58" Type="http://schemas.openxmlformats.org/officeDocument/2006/relationships/customXml" Target="../ink/ink2870.xml"/><Relationship Id="rId66" Type="http://schemas.openxmlformats.org/officeDocument/2006/relationships/customXml" Target="../ink/ink2874.xml"/><Relationship Id="rId74" Type="http://schemas.openxmlformats.org/officeDocument/2006/relationships/customXml" Target="../ink/ink2878.xml"/><Relationship Id="rId79" Type="http://schemas.openxmlformats.org/officeDocument/2006/relationships/image" Target="../media/image2858.emf"/><Relationship Id="rId87" Type="http://schemas.openxmlformats.org/officeDocument/2006/relationships/image" Target="../media/image2862.emf"/><Relationship Id="rId5" Type="http://schemas.openxmlformats.org/officeDocument/2006/relationships/image" Target="../media/image2821.emf"/><Relationship Id="rId61" Type="http://schemas.openxmlformats.org/officeDocument/2006/relationships/image" Target="../media/image2849.emf"/><Relationship Id="rId82" Type="http://schemas.openxmlformats.org/officeDocument/2006/relationships/customXml" Target="../ink/ink2882.xml"/><Relationship Id="rId90" Type="http://schemas.openxmlformats.org/officeDocument/2006/relationships/customXml" Target="../ink/ink2886.xml"/><Relationship Id="rId95" Type="http://schemas.openxmlformats.org/officeDocument/2006/relationships/image" Target="../media/image2866.emf"/><Relationship Id="rId19" Type="http://schemas.openxmlformats.org/officeDocument/2006/relationships/image" Target="../media/image2828.emf"/><Relationship Id="rId14" Type="http://schemas.openxmlformats.org/officeDocument/2006/relationships/customXml" Target="../ink/ink2848.xml"/><Relationship Id="rId22" Type="http://schemas.openxmlformats.org/officeDocument/2006/relationships/customXml" Target="../ink/ink2852.xml"/><Relationship Id="rId27" Type="http://schemas.openxmlformats.org/officeDocument/2006/relationships/image" Target="../media/image2832.emf"/><Relationship Id="rId30" Type="http://schemas.openxmlformats.org/officeDocument/2006/relationships/customXml" Target="../ink/ink2856.xml"/><Relationship Id="rId35" Type="http://schemas.openxmlformats.org/officeDocument/2006/relationships/image" Target="../media/image2836.emf"/><Relationship Id="rId43" Type="http://schemas.openxmlformats.org/officeDocument/2006/relationships/image" Target="../media/image2840.emf"/><Relationship Id="rId48" Type="http://schemas.openxmlformats.org/officeDocument/2006/relationships/customXml" Target="../ink/ink2865.xml"/><Relationship Id="rId56" Type="http://schemas.openxmlformats.org/officeDocument/2006/relationships/customXml" Target="../ink/ink2869.xml"/><Relationship Id="rId64" Type="http://schemas.openxmlformats.org/officeDocument/2006/relationships/customXml" Target="../ink/ink2873.xml"/><Relationship Id="rId69" Type="http://schemas.openxmlformats.org/officeDocument/2006/relationships/image" Target="../media/image2853.emf"/><Relationship Id="rId77" Type="http://schemas.openxmlformats.org/officeDocument/2006/relationships/image" Target="../media/image2857.emf"/><Relationship Id="rId8" Type="http://schemas.openxmlformats.org/officeDocument/2006/relationships/customXml" Target="../ink/ink2845.xml"/><Relationship Id="rId51" Type="http://schemas.openxmlformats.org/officeDocument/2006/relationships/image" Target="../media/image2844.emf"/><Relationship Id="rId72" Type="http://schemas.openxmlformats.org/officeDocument/2006/relationships/customXml" Target="../ink/ink2877.xml"/><Relationship Id="rId80" Type="http://schemas.openxmlformats.org/officeDocument/2006/relationships/customXml" Target="../ink/ink2881.xml"/><Relationship Id="rId85" Type="http://schemas.openxmlformats.org/officeDocument/2006/relationships/image" Target="../media/image2861.emf"/><Relationship Id="rId93" Type="http://schemas.openxmlformats.org/officeDocument/2006/relationships/image" Target="../media/image2865.emf"/><Relationship Id="rId98" Type="http://schemas.openxmlformats.org/officeDocument/2006/relationships/customXml" Target="../ink/ink2890.xml"/><Relationship Id="rId3" Type="http://schemas.openxmlformats.org/officeDocument/2006/relationships/image" Target="../media/image2820.emf"/><Relationship Id="rId12" Type="http://schemas.openxmlformats.org/officeDocument/2006/relationships/customXml" Target="../ink/ink2847.xml"/><Relationship Id="rId17" Type="http://schemas.openxmlformats.org/officeDocument/2006/relationships/image" Target="../media/image2827.emf"/><Relationship Id="rId25" Type="http://schemas.openxmlformats.org/officeDocument/2006/relationships/image" Target="../media/image2831.emf"/><Relationship Id="rId33" Type="http://schemas.openxmlformats.org/officeDocument/2006/relationships/image" Target="../media/image2835.emf"/><Relationship Id="rId38" Type="http://schemas.openxmlformats.org/officeDocument/2006/relationships/customXml" Target="../ink/ink2860.xml"/><Relationship Id="rId46" Type="http://schemas.openxmlformats.org/officeDocument/2006/relationships/customXml" Target="../ink/ink2864.xml"/><Relationship Id="rId59" Type="http://schemas.openxmlformats.org/officeDocument/2006/relationships/image" Target="../media/image2848.emf"/><Relationship Id="rId67" Type="http://schemas.openxmlformats.org/officeDocument/2006/relationships/image" Target="../media/image2852.emf"/><Relationship Id="rId20" Type="http://schemas.openxmlformats.org/officeDocument/2006/relationships/customXml" Target="../ink/ink2851.xml"/><Relationship Id="rId41" Type="http://schemas.openxmlformats.org/officeDocument/2006/relationships/image" Target="../media/image2839.emf"/><Relationship Id="rId54" Type="http://schemas.openxmlformats.org/officeDocument/2006/relationships/customXml" Target="../ink/ink2868.xml"/><Relationship Id="rId62" Type="http://schemas.openxmlformats.org/officeDocument/2006/relationships/customXml" Target="../ink/ink2872.xml"/><Relationship Id="rId70" Type="http://schemas.openxmlformats.org/officeDocument/2006/relationships/customXml" Target="../ink/ink2876.xml"/><Relationship Id="rId75" Type="http://schemas.openxmlformats.org/officeDocument/2006/relationships/image" Target="../media/image2856.emf"/><Relationship Id="rId83" Type="http://schemas.openxmlformats.org/officeDocument/2006/relationships/image" Target="../media/image2860.emf"/><Relationship Id="rId88" Type="http://schemas.openxmlformats.org/officeDocument/2006/relationships/customXml" Target="../ink/ink2885.xml"/><Relationship Id="rId91" Type="http://schemas.openxmlformats.org/officeDocument/2006/relationships/image" Target="../media/image2864.emf"/><Relationship Id="rId96" Type="http://schemas.openxmlformats.org/officeDocument/2006/relationships/customXml" Target="../ink/ink288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844.xml"/><Relationship Id="rId15" Type="http://schemas.openxmlformats.org/officeDocument/2006/relationships/image" Target="../media/image2826.emf"/><Relationship Id="rId23" Type="http://schemas.openxmlformats.org/officeDocument/2006/relationships/image" Target="../media/image2830.emf"/><Relationship Id="rId28" Type="http://schemas.openxmlformats.org/officeDocument/2006/relationships/customXml" Target="../ink/ink2855.xml"/><Relationship Id="rId36" Type="http://schemas.openxmlformats.org/officeDocument/2006/relationships/customXml" Target="../ink/ink2859.xml"/><Relationship Id="rId49" Type="http://schemas.openxmlformats.org/officeDocument/2006/relationships/image" Target="../media/image2843.emf"/><Relationship Id="rId57" Type="http://schemas.openxmlformats.org/officeDocument/2006/relationships/image" Target="../media/image2847.emf"/><Relationship Id="rId10" Type="http://schemas.openxmlformats.org/officeDocument/2006/relationships/customXml" Target="../ink/ink2846.xml"/><Relationship Id="rId31" Type="http://schemas.openxmlformats.org/officeDocument/2006/relationships/image" Target="../media/image2834.emf"/><Relationship Id="rId44" Type="http://schemas.openxmlformats.org/officeDocument/2006/relationships/customXml" Target="../ink/ink2863.xml"/><Relationship Id="rId52" Type="http://schemas.openxmlformats.org/officeDocument/2006/relationships/customXml" Target="../ink/ink2867.xml"/><Relationship Id="rId60" Type="http://schemas.openxmlformats.org/officeDocument/2006/relationships/customXml" Target="../ink/ink2871.xml"/><Relationship Id="rId65" Type="http://schemas.openxmlformats.org/officeDocument/2006/relationships/image" Target="../media/image2851.emf"/><Relationship Id="rId73" Type="http://schemas.openxmlformats.org/officeDocument/2006/relationships/image" Target="../media/image2855.emf"/><Relationship Id="rId78" Type="http://schemas.openxmlformats.org/officeDocument/2006/relationships/customXml" Target="../ink/ink2880.xml"/><Relationship Id="rId81" Type="http://schemas.openxmlformats.org/officeDocument/2006/relationships/image" Target="../media/image2859.emf"/><Relationship Id="rId86" Type="http://schemas.openxmlformats.org/officeDocument/2006/relationships/customXml" Target="../ink/ink2884.xml"/><Relationship Id="rId94" Type="http://schemas.openxmlformats.org/officeDocument/2006/relationships/customXml" Target="../ink/ink2888.xml"/><Relationship Id="rId99" Type="http://schemas.openxmlformats.org/officeDocument/2006/relationships/image" Target="../media/image2868.emf"/><Relationship Id="rId4" Type="http://schemas.openxmlformats.org/officeDocument/2006/relationships/customXml" Target="../ink/ink2843.xml"/><Relationship Id="rId9" Type="http://schemas.openxmlformats.org/officeDocument/2006/relationships/image" Target="../media/image2823.emf"/><Relationship Id="rId13" Type="http://schemas.openxmlformats.org/officeDocument/2006/relationships/image" Target="../media/image2825.emf"/><Relationship Id="rId18" Type="http://schemas.openxmlformats.org/officeDocument/2006/relationships/customXml" Target="../ink/ink2850.xml"/><Relationship Id="rId39" Type="http://schemas.openxmlformats.org/officeDocument/2006/relationships/image" Target="../media/image2838.emf"/></Relationships>
</file>

<file path=ppt/slides/_rels/slide5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903.xml"/><Relationship Id="rId117" Type="http://schemas.openxmlformats.org/officeDocument/2006/relationships/image" Target="../media/image2926.emf"/><Relationship Id="rId21" Type="http://schemas.openxmlformats.org/officeDocument/2006/relationships/image" Target="../media/image2878.emf"/><Relationship Id="rId42" Type="http://schemas.openxmlformats.org/officeDocument/2006/relationships/customXml" Target="../ink/ink2911.xml"/><Relationship Id="rId47" Type="http://schemas.openxmlformats.org/officeDocument/2006/relationships/image" Target="../media/image2891.emf"/><Relationship Id="rId63" Type="http://schemas.openxmlformats.org/officeDocument/2006/relationships/image" Target="../media/image2899.emf"/><Relationship Id="rId68" Type="http://schemas.openxmlformats.org/officeDocument/2006/relationships/customXml" Target="../ink/ink2924.xml"/><Relationship Id="rId84" Type="http://schemas.openxmlformats.org/officeDocument/2006/relationships/customXml" Target="../ink/ink2932.xml"/><Relationship Id="rId89" Type="http://schemas.openxmlformats.org/officeDocument/2006/relationships/image" Target="../media/image2912.emf"/><Relationship Id="rId112" Type="http://schemas.openxmlformats.org/officeDocument/2006/relationships/customXml" Target="../ink/ink2946.xml"/><Relationship Id="rId133" Type="http://schemas.openxmlformats.org/officeDocument/2006/relationships/image" Target="../media/image2934.emf"/><Relationship Id="rId138" Type="http://schemas.openxmlformats.org/officeDocument/2006/relationships/customXml" Target="../ink/ink2959.xml"/><Relationship Id="rId154" Type="http://schemas.openxmlformats.org/officeDocument/2006/relationships/customXml" Target="../ink/ink2967.xml"/><Relationship Id="rId159" Type="http://schemas.openxmlformats.org/officeDocument/2006/relationships/image" Target="../media/image2947.emf"/><Relationship Id="rId175" Type="http://schemas.openxmlformats.org/officeDocument/2006/relationships/image" Target="../media/image2955.emf"/><Relationship Id="rId170" Type="http://schemas.openxmlformats.org/officeDocument/2006/relationships/customXml" Target="../ink/ink2975.xml"/><Relationship Id="rId16" Type="http://schemas.openxmlformats.org/officeDocument/2006/relationships/customXml" Target="../ink/ink2898.xml"/><Relationship Id="rId107" Type="http://schemas.openxmlformats.org/officeDocument/2006/relationships/image" Target="../media/image2921.emf"/><Relationship Id="rId11" Type="http://schemas.openxmlformats.org/officeDocument/2006/relationships/image" Target="../media/image2873.emf"/><Relationship Id="rId32" Type="http://schemas.openxmlformats.org/officeDocument/2006/relationships/customXml" Target="../ink/ink2906.xml"/><Relationship Id="rId37" Type="http://schemas.openxmlformats.org/officeDocument/2006/relationships/image" Target="../media/image2886.emf"/><Relationship Id="rId53" Type="http://schemas.openxmlformats.org/officeDocument/2006/relationships/image" Target="../media/image2894.emf"/><Relationship Id="rId58" Type="http://schemas.openxmlformats.org/officeDocument/2006/relationships/customXml" Target="../ink/ink2919.xml"/><Relationship Id="rId74" Type="http://schemas.openxmlformats.org/officeDocument/2006/relationships/customXml" Target="../ink/ink2927.xml"/><Relationship Id="rId79" Type="http://schemas.openxmlformats.org/officeDocument/2006/relationships/image" Target="../media/image2907.emf"/><Relationship Id="rId102" Type="http://schemas.openxmlformats.org/officeDocument/2006/relationships/customXml" Target="../ink/ink2941.xml"/><Relationship Id="rId123" Type="http://schemas.openxmlformats.org/officeDocument/2006/relationships/image" Target="../media/image2929.emf"/><Relationship Id="rId128" Type="http://schemas.openxmlformats.org/officeDocument/2006/relationships/customXml" Target="../ink/ink2954.xml"/><Relationship Id="rId144" Type="http://schemas.openxmlformats.org/officeDocument/2006/relationships/customXml" Target="../ink/ink2962.xml"/><Relationship Id="rId149" Type="http://schemas.openxmlformats.org/officeDocument/2006/relationships/image" Target="../media/image2942.emf"/><Relationship Id="rId5" Type="http://schemas.openxmlformats.org/officeDocument/2006/relationships/image" Target="../media/image2870.emf"/><Relationship Id="rId90" Type="http://schemas.openxmlformats.org/officeDocument/2006/relationships/customXml" Target="../ink/ink2935.xml"/><Relationship Id="rId95" Type="http://schemas.openxmlformats.org/officeDocument/2006/relationships/image" Target="../media/image2915.emf"/><Relationship Id="rId160" Type="http://schemas.openxmlformats.org/officeDocument/2006/relationships/customXml" Target="../ink/ink2970.xml"/><Relationship Id="rId165" Type="http://schemas.openxmlformats.org/officeDocument/2006/relationships/image" Target="../media/image2950.emf"/><Relationship Id="rId22" Type="http://schemas.openxmlformats.org/officeDocument/2006/relationships/customXml" Target="../ink/ink2901.xml"/><Relationship Id="rId27" Type="http://schemas.openxmlformats.org/officeDocument/2006/relationships/image" Target="../media/image2881.emf"/><Relationship Id="rId43" Type="http://schemas.openxmlformats.org/officeDocument/2006/relationships/image" Target="../media/image2889.emf"/><Relationship Id="rId48" Type="http://schemas.openxmlformats.org/officeDocument/2006/relationships/customXml" Target="../ink/ink2914.xml"/><Relationship Id="rId64" Type="http://schemas.openxmlformats.org/officeDocument/2006/relationships/customXml" Target="../ink/ink2922.xml"/><Relationship Id="rId69" Type="http://schemas.openxmlformats.org/officeDocument/2006/relationships/image" Target="../media/image2902.emf"/><Relationship Id="rId113" Type="http://schemas.openxmlformats.org/officeDocument/2006/relationships/image" Target="../media/image2924.emf"/><Relationship Id="rId118" Type="http://schemas.openxmlformats.org/officeDocument/2006/relationships/customXml" Target="../ink/ink2949.xml"/><Relationship Id="rId134" Type="http://schemas.openxmlformats.org/officeDocument/2006/relationships/customXml" Target="../ink/ink2957.xml"/><Relationship Id="rId139" Type="http://schemas.openxmlformats.org/officeDocument/2006/relationships/image" Target="../media/image2937.emf"/><Relationship Id="rId80" Type="http://schemas.openxmlformats.org/officeDocument/2006/relationships/customXml" Target="../ink/ink2930.xml"/><Relationship Id="rId85" Type="http://schemas.openxmlformats.org/officeDocument/2006/relationships/image" Target="../media/image2910.emf"/><Relationship Id="rId150" Type="http://schemas.openxmlformats.org/officeDocument/2006/relationships/customXml" Target="../ink/ink2965.xml"/><Relationship Id="rId155" Type="http://schemas.openxmlformats.org/officeDocument/2006/relationships/image" Target="../media/image2945.emf"/><Relationship Id="rId171" Type="http://schemas.openxmlformats.org/officeDocument/2006/relationships/image" Target="../media/image2953.emf"/><Relationship Id="rId176" Type="http://schemas.openxmlformats.org/officeDocument/2006/relationships/customXml" Target="../ink/ink2978.xml"/><Relationship Id="rId12" Type="http://schemas.openxmlformats.org/officeDocument/2006/relationships/customXml" Target="../ink/ink2896.xml"/><Relationship Id="rId17" Type="http://schemas.openxmlformats.org/officeDocument/2006/relationships/image" Target="../media/image2876.emf"/><Relationship Id="rId33" Type="http://schemas.openxmlformats.org/officeDocument/2006/relationships/image" Target="../media/image2884.emf"/><Relationship Id="rId38" Type="http://schemas.openxmlformats.org/officeDocument/2006/relationships/customXml" Target="../ink/ink2909.xml"/><Relationship Id="rId59" Type="http://schemas.openxmlformats.org/officeDocument/2006/relationships/image" Target="../media/image2897.emf"/><Relationship Id="rId103" Type="http://schemas.openxmlformats.org/officeDocument/2006/relationships/image" Target="../media/image2919.emf"/><Relationship Id="rId108" Type="http://schemas.openxmlformats.org/officeDocument/2006/relationships/customXml" Target="../ink/ink2944.xml"/><Relationship Id="rId124" Type="http://schemas.openxmlformats.org/officeDocument/2006/relationships/customXml" Target="../ink/ink2952.xml"/><Relationship Id="rId129" Type="http://schemas.openxmlformats.org/officeDocument/2006/relationships/image" Target="../media/image2932.emf"/><Relationship Id="rId54" Type="http://schemas.openxmlformats.org/officeDocument/2006/relationships/customXml" Target="../ink/ink2917.xml"/><Relationship Id="rId70" Type="http://schemas.openxmlformats.org/officeDocument/2006/relationships/customXml" Target="../ink/ink2925.xml"/><Relationship Id="rId75" Type="http://schemas.openxmlformats.org/officeDocument/2006/relationships/image" Target="../media/image2905.emf"/><Relationship Id="rId91" Type="http://schemas.openxmlformats.org/officeDocument/2006/relationships/image" Target="../media/image2913.emf"/><Relationship Id="rId96" Type="http://schemas.openxmlformats.org/officeDocument/2006/relationships/customXml" Target="../ink/ink2938.xml"/><Relationship Id="rId140" Type="http://schemas.openxmlformats.org/officeDocument/2006/relationships/customXml" Target="../ink/ink2960.xml"/><Relationship Id="rId145" Type="http://schemas.openxmlformats.org/officeDocument/2006/relationships/image" Target="../media/image2940.emf"/><Relationship Id="rId161" Type="http://schemas.openxmlformats.org/officeDocument/2006/relationships/image" Target="../media/image2948.emf"/><Relationship Id="rId166" Type="http://schemas.openxmlformats.org/officeDocument/2006/relationships/customXml" Target="../ink/ink297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893.xml"/><Relationship Id="rId23" Type="http://schemas.openxmlformats.org/officeDocument/2006/relationships/image" Target="../media/image2879.emf"/><Relationship Id="rId28" Type="http://schemas.openxmlformats.org/officeDocument/2006/relationships/customXml" Target="../ink/ink2904.xml"/><Relationship Id="rId49" Type="http://schemas.openxmlformats.org/officeDocument/2006/relationships/image" Target="../media/image2892.emf"/><Relationship Id="rId114" Type="http://schemas.openxmlformats.org/officeDocument/2006/relationships/customXml" Target="../ink/ink2947.xml"/><Relationship Id="rId119" Type="http://schemas.openxmlformats.org/officeDocument/2006/relationships/image" Target="../media/image2927.emf"/><Relationship Id="rId10" Type="http://schemas.openxmlformats.org/officeDocument/2006/relationships/customXml" Target="../ink/ink2895.xml"/><Relationship Id="rId31" Type="http://schemas.openxmlformats.org/officeDocument/2006/relationships/image" Target="../media/image2883.emf"/><Relationship Id="rId44" Type="http://schemas.openxmlformats.org/officeDocument/2006/relationships/customXml" Target="../ink/ink2912.xml"/><Relationship Id="rId52" Type="http://schemas.openxmlformats.org/officeDocument/2006/relationships/customXml" Target="../ink/ink2916.xml"/><Relationship Id="rId60" Type="http://schemas.openxmlformats.org/officeDocument/2006/relationships/customXml" Target="../ink/ink2920.xml"/><Relationship Id="rId65" Type="http://schemas.openxmlformats.org/officeDocument/2006/relationships/image" Target="../media/image2900.emf"/><Relationship Id="rId73" Type="http://schemas.openxmlformats.org/officeDocument/2006/relationships/image" Target="../media/image2904.emf"/><Relationship Id="rId78" Type="http://schemas.openxmlformats.org/officeDocument/2006/relationships/customXml" Target="../ink/ink2929.xml"/><Relationship Id="rId81" Type="http://schemas.openxmlformats.org/officeDocument/2006/relationships/image" Target="../media/image2908.emf"/><Relationship Id="rId86" Type="http://schemas.openxmlformats.org/officeDocument/2006/relationships/customXml" Target="../ink/ink2933.xml"/><Relationship Id="rId94" Type="http://schemas.openxmlformats.org/officeDocument/2006/relationships/customXml" Target="../ink/ink2937.xml"/><Relationship Id="rId99" Type="http://schemas.openxmlformats.org/officeDocument/2006/relationships/image" Target="../media/image2917.emf"/><Relationship Id="rId101" Type="http://schemas.openxmlformats.org/officeDocument/2006/relationships/image" Target="../media/image2918.emf"/><Relationship Id="rId122" Type="http://schemas.openxmlformats.org/officeDocument/2006/relationships/customXml" Target="../ink/ink2951.xml"/><Relationship Id="rId130" Type="http://schemas.openxmlformats.org/officeDocument/2006/relationships/customXml" Target="../ink/ink2955.xml"/><Relationship Id="rId135" Type="http://schemas.openxmlformats.org/officeDocument/2006/relationships/image" Target="../media/image2935.emf"/><Relationship Id="rId143" Type="http://schemas.openxmlformats.org/officeDocument/2006/relationships/image" Target="../media/image2939.emf"/><Relationship Id="rId148" Type="http://schemas.openxmlformats.org/officeDocument/2006/relationships/customXml" Target="../ink/ink2964.xml"/><Relationship Id="rId151" Type="http://schemas.openxmlformats.org/officeDocument/2006/relationships/image" Target="../media/image2943.emf"/><Relationship Id="rId156" Type="http://schemas.openxmlformats.org/officeDocument/2006/relationships/customXml" Target="../ink/ink2968.xml"/><Relationship Id="rId164" Type="http://schemas.openxmlformats.org/officeDocument/2006/relationships/customXml" Target="../ink/ink2972.xml"/><Relationship Id="rId169" Type="http://schemas.openxmlformats.org/officeDocument/2006/relationships/image" Target="../media/image2952.emf"/><Relationship Id="rId177" Type="http://schemas.openxmlformats.org/officeDocument/2006/relationships/image" Target="../media/image2956.emf"/><Relationship Id="rId4" Type="http://schemas.openxmlformats.org/officeDocument/2006/relationships/customXml" Target="../ink/ink2892.xml"/><Relationship Id="rId9" Type="http://schemas.openxmlformats.org/officeDocument/2006/relationships/image" Target="../media/image2872.emf"/><Relationship Id="rId172" Type="http://schemas.openxmlformats.org/officeDocument/2006/relationships/customXml" Target="../ink/ink2976.xml"/><Relationship Id="rId13" Type="http://schemas.openxmlformats.org/officeDocument/2006/relationships/image" Target="../media/image2874.emf"/><Relationship Id="rId18" Type="http://schemas.openxmlformats.org/officeDocument/2006/relationships/customXml" Target="../ink/ink2899.xml"/><Relationship Id="rId39" Type="http://schemas.openxmlformats.org/officeDocument/2006/relationships/image" Target="../media/image2887.emf"/><Relationship Id="rId109" Type="http://schemas.openxmlformats.org/officeDocument/2006/relationships/image" Target="../media/image2922.emf"/><Relationship Id="rId34" Type="http://schemas.openxmlformats.org/officeDocument/2006/relationships/customXml" Target="../ink/ink2907.xml"/><Relationship Id="rId50" Type="http://schemas.openxmlformats.org/officeDocument/2006/relationships/customXml" Target="../ink/ink2915.xml"/><Relationship Id="rId55" Type="http://schemas.openxmlformats.org/officeDocument/2006/relationships/image" Target="../media/image2895.emf"/><Relationship Id="rId76" Type="http://schemas.openxmlformats.org/officeDocument/2006/relationships/customXml" Target="../ink/ink2928.xml"/><Relationship Id="rId97" Type="http://schemas.openxmlformats.org/officeDocument/2006/relationships/image" Target="../media/image2916.emf"/><Relationship Id="rId104" Type="http://schemas.openxmlformats.org/officeDocument/2006/relationships/customXml" Target="../ink/ink2942.xml"/><Relationship Id="rId120" Type="http://schemas.openxmlformats.org/officeDocument/2006/relationships/customXml" Target="../ink/ink2950.xml"/><Relationship Id="rId125" Type="http://schemas.openxmlformats.org/officeDocument/2006/relationships/image" Target="../media/image2930.emf"/><Relationship Id="rId141" Type="http://schemas.openxmlformats.org/officeDocument/2006/relationships/image" Target="../media/image2938.emf"/><Relationship Id="rId146" Type="http://schemas.openxmlformats.org/officeDocument/2006/relationships/customXml" Target="../ink/ink2963.xml"/><Relationship Id="rId167" Type="http://schemas.openxmlformats.org/officeDocument/2006/relationships/image" Target="../media/image2951.emf"/><Relationship Id="rId7" Type="http://schemas.openxmlformats.org/officeDocument/2006/relationships/image" Target="../media/image2871.emf"/><Relationship Id="rId71" Type="http://schemas.openxmlformats.org/officeDocument/2006/relationships/image" Target="../media/image2903.emf"/><Relationship Id="rId92" Type="http://schemas.openxmlformats.org/officeDocument/2006/relationships/customXml" Target="../ink/ink2936.xml"/><Relationship Id="rId162" Type="http://schemas.openxmlformats.org/officeDocument/2006/relationships/customXml" Target="../ink/ink2971.xml"/><Relationship Id="rId2" Type="http://schemas.openxmlformats.org/officeDocument/2006/relationships/customXml" Target="../ink/ink2891.xml"/><Relationship Id="rId29" Type="http://schemas.openxmlformats.org/officeDocument/2006/relationships/image" Target="../media/image2882.emf"/><Relationship Id="rId24" Type="http://schemas.openxmlformats.org/officeDocument/2006/relationships/customXml" Target="../ink/ink2902.xml"/><Relationship Id="rId40" Type="http://schemas.openxmlformats.org/officeDocument/2006/relationships/customXml" Target="../ink/ink2910.xml"/><Relationship Id="rId45" Type="http://schemas.openxmlformats.org/officeDocument/2006/relationships/image" Target="../media/image2890.emf"/><Relationship Id="rId66" Type="http://schemas.openxmlformats.org/officeDocument/2006/relationships/customXml" Target="../ink/ink2923.xml"/><Relationship Id="rId87" Type="http://schemas.openxmlformats.org/officeDocument/2006/relationships/image" Target="../media/image2911.emf"/><Relationship Id="rId110" Type="http://schemas.openxmlformats.org/officeDocument/2006/relationships/customXml" Target="../ink/ink2945.xml"/><Relationship Id="rId115" Type="http://schemas.openxmlformats.org/officeDocument/2006/relationships/image" Target="../media/image2925.emf"/><Relationship Id="rId131" Type="http://schemas.openxmlformats.org/officeDocument/2006/relationships/image" Target="../media/image2933.emf"/><Relationship Id="rId136" Type="http://schemas.openxmlformats.org/officeDocument/2006/relationships/customXml" Target="../ink/ink2958.xml"/><Relationship Id="rId157" Type="http://schemas.openxmlformats.org/officeDocument/2006/relationships/image" Target="../media/image2946.emf"/><Relationship Id="rId178" Type="http://schemas.openxmlformats.org/officeDocument/2006/relationships/customXml" Target="../ink/ink2979.xml"/><Relationship Id="rId61" Type="http://schemas.openxmlformats.org/officeDocument/2006/relationships/image" Target="../media/image2898.emf"/><Relationship Id="rId82" Type="http://schemas.openxmlformats.org/officeDocument/2006/relationships/customXml" Target="../ink/ink2931.xml"/><Relationship Id="rId152" Type="http://schemas.openxmlformats.org/officeDocument/2006/relationships/customXml" Target="../ink/ink2966.xml"/><Relationship Id="rId173" Type="http://schemas.openxmlformats.org/officeDocument/2006/relationships/image" Target="../media/image2954.emf"/><Relationship Id="rId19" Type="http://schemas.openxmlformats.org/officeDocument/2006/relationships/image" Target="../media/image2877.emf"/><Relationship Id="rId14" Type="http://schemas.openxmlformats.org/officeDocument/2006/relationships/customXml" Target="../ink/ink2897.xml"/><Relationship Id="rId30" Type="http://schemas.openxmlformats.org/officeDocument/2006/relationships/customXml" Target="../ink/ink2905.xml"/><Relationship Id="rId35" Type="http://schemas.openxmlformats.org/officeDocument/2006/relationships/image" Target="../media/image2885.emf"/><Relationship Id="rId56" Type="http://schemas.openxmlformats.org/officeDocument/2006/relationships/customXml" Target="../ink/ink2918.xml"/><Relationship Id="rId77" Type="http://schemas.openxmlformats.org/officeDocument/2006/relationships/image" Target="../media/image2906.emf"/><Relationship Id="rId100" Type="http://schemas.openxmlformats.org/officeDocument/2006/relationships/customXml" Target="../ink/ink2940.xml"/><Relationship Id="rId105" Type="http://schemas.openxmlformats.org/officeDocument/2006/relationships/image" Target="../media/image2920.emf"/><Relationship Id="rId126" Type="http://schemas.openxmlformats.org/officeDocument/2006/relationships/customXml" Target="../ink/ink2953.xml"/><Relationship Id="rId147" Type="http://schemas.openxmlformats.org/officeDocument/2006/relationships/image" Target="../media/image2941.emf"/><Relationship Id="rId168" Type="http://schemas.openxmlformats.org/officeDocument/2006/relationships/customXml" Target="../ink/ink2974.xml"/><Relationship Id="rId8" Type="http://schemas.openxmlformats.org/officeDocument/2006/relationships/customXml" Target="../ink/ink2894.xml"/><Relationship Id="rId51" Type="http://schemas.openxmlformats.org/officeDocument/2006/relationships/image" Target="../media/image2893.emf"/><Relationship Id="rId72" Type="http://schemas.openxmlformats.org/officeDocument/2006/relationships/customXml" Target="../ink/ink2926.xml"/><Relationship Id="rId93" Type="http://schemas.openxmlformats.org/officeDocument/2006/relationships/image" Target="../media/image2914.emf"/><Relationship Id="rId98" Type="http://schemas.openxmlformats.org/officeDocument/2006/relationships/customXml" Target="../ink/ink2939.xml"/><Relationship Id="rId121" Type="http://schemas.openxmlformats.org/officeDocument/2006/relationships/image" Target="../media/image2928.emf"/><Relationship Id="rId142" Type="http://schemas.openxmlformats.org/officeDocument/2006/relationships/customXml" Target="../ink/ink2961.xml"/><Relationship Id="rId163" Type="http://schemas.openxmlformats.org/officeDocument/2006/relationships/image" Target="../media/image2949.emf"/><Relationship Id="rId3" Type="http://schemas.openxmlformats.org/officeDocument/2006/relationships/image" Target="../media/image2869.emf"/><Relationship Id="rId25" Type="http://schemas.openxmlformats.org/officeDocument/2006/relationships/image" Target="../media/image2880.emf"/><Relationship Id="rId46" Type="http://schemas.openxmlformats.org/officeDocument/2006/relationships/customXml" Target="../ink/ink2913.xml"/><Relationship Id="rId67" Type="http://schemas.openxmlformats.org/officeDocument/2006/relationships/image" Target="../media/image2901.emf"/><Relationship Id="rId116" Type="http://schemas.openxmlformats.org/officeDocument/2006/relationships/customXml" Target="../ink/ink2948.xml"/><Relationship Id="rId137" Type="http://schemas.openxmlformats.org/officeDocument/2006/relationships/image" Target="../media/image2936.emf"/><Relationship Id="rId158" Type="http://schemas.openxmlformats.org/officeDocument/2006/relationships/customXml" Target="../ink/ink2969.xml"/><Relationship Id="rId20" Type="http://schemas.openxmlformats.org/officeDocument/2006/relationships/customXml" Target="../ink/ink2900.xml"/><Relationship Id="rId41" Type="http://schemas.openxmlformats.org/officeDocument/2006/relationships/image" Target="../media/image2888.emf"/><Relationship Id="rId62" Type="http://schemas.openxmlformats.org/officeDocument/2006/relationships/customXml" Target="../ink/ink2921.xml"/><Relationship Id="rId83" Type="http://schemas.openxmlformats.org/officeDocument/2006/relationships/image" Target="../media/image2909.emf"/><Relationship Id="rId88" Type="http://schemas.openxmlformats.org/officeDocument/2006/relationships/customXml" Target="../ink/ink2934.xml"/><Relationship Id="rId111" Type="http://schemas.openxmlformats.org/officeDocument/2006/relationships/image" Target="../media/image2923.emf"/><Relationship Id="rId132" Type="http://schemas.openxmlformats.org/officeDocument/2006/relationships/customXml" Target="../ink/ink2956.xml"/><Relationship Id="rId153" Type="http://schemas.openxmlformats.org/officeDocument/2006/relationships/image" Target="../media/image2944.emf"/><Relationship Id="rId174" Type="http://schemas.openxmlformats.org/officeDocument/2006/relationships/customXml" Target="../ink/ink2977.xml"/><Relationship Id="rId179" Type="http://schemas.openxmlformats.org/officeDocument/2006/relationships/image" Target="../media/image2957.emf"/><Relationship Id="rId15" Type="http://schemas.openxmlformats.org/officeDocument/2006/relationships/image" Target="../media/image2875.emf"/><Relationship Id="rId36" Type="http://schemas.openxmlformats.org/officeDocument/2006/relationships/customXml" Target="../ink/ink2908.xml"/><Relationship Id="rId57" Type="http://schemas.openxmlformats.org/officeDocument/2006/relationships/image" Target="../media/image2896.emf"/><Relationship Id="rId106" Type="http://schemas.openxmlformats.org/officeDocument/2006/relationships/customXml" Target="../ink/ink2943.xml"/><Relationship Id="rId127" Type="http://schemas.openxmlformats.org/officeDocument/2006/relationships/image" Target="../media/image2931.emf"/></Relationships>
</file>

<file path=ppt/slides/_rels/slide52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3015.emf"/><Relationship Id="rId21" Type="http://schemas.openxmlformats.org/officeDocument/2006/relationships/image" Target="../media/image2967.emf"/><Relationship Id="rId42" Type="http://schemas.openxmlformats.org/officeDocument/2006/relationships/customXml" Target="../ink/ink3000.xml"/><Relationship Id="rId47" Type="http://schemas.openxmlformats.org/officeDocument/2006/relationships/image" Target="../media/image2980.emf"/><Relationship Id="rId63" Type="http://schemas.openxmlformats.org/officeDocument/2006/relationships/image" Target="../media/image2988.emf"/><Relationship Id="rId68" Type="http://schemas.openxmlformats.org/officeDocument/2006/relationships/customXml" Target="../ink/ink3013.xml"/><Relationship Id="rId84" Type="http://schemas.openxmlformats.org/officeDocument/2006/relationships/customXml" Target="../ink/ink3021.xml"/><Relationship Id="rId89" Type="http://schemas.openxmlformats.org/officeDocument/2006/relationships/image" Target="../media/image3001.emf"/><Relationship Id="rId112" Type="http://schemas.openxmlformats.org/officeDocument/2006/relationships/customXml" Target="../ink/ink3035.xml"/><Relationship Id="rId133" Type="http://schemas.openxmlformats.org/officeDocument/2006/relationships/image" Target="../media/image3023.emf"/><Relationship Id="rId138" Type="http://schemas.openxmlformats.org/officeDocument/2006/relationships/customXml" Target="../ink/ink3048.xml"/><Relationship Id="rId154" Type="http://schemas.openxmlformats.org/officeDocument/2006/relationships/customXml" Target="../ink/ink3056.xml"/><Relationship Id="rId159" Type="http://schemas.openxmlformats.org/officeDocument/2006/relationships/image" Target="../media/image3036.emf"/><Relationship Id="rId175" Type="http://schemas.openxmlformats.org/officeDocument/2006/relationships/image" Target="../media/image3044.emf"/><Relationship Id="rId170" Type="http://schemas.openxmlformats.org/officeDocument/2006/relationships/customXml" Target="../ink/ink3064.xml"/><Relationship Id="rId191" Type="http://schemas.openxmlformats.org/officeDocument/2006/relationships/image" Target="../media/image3052.emf"/><Relationship Id="rId16" Type="http://schemas.openxmlformats.org/officeDocument/2006/relationships/customXml" Target="../ink/ink2987.xml"/><Relationship Id="rId107" Type="http://schemas.openxmlformats.org/officeDocument/2006/relationships/image" Target="../media/image3010.emf"/><Relationship Id="rId11" Type="http://schemas.openxmlformats.org/officeDocument/2006/relationships/image" Target="../media/image2962.emf"/><Relationship Id="rId32" Type="http://schemas.openxmlformats.org/officeDocument/2006/relationships/customXml" Target="../ink/ink2995.xml"/><Relationship Id="rId37" Type="http://schemas.openxmlformats.org/officeDocument/2006/relationships/image" Target="../media/image2975.emf"/><Relationship Id="rId53" Type="http://schemas.openxmlformats.org/officeDocument/2006/relationships/image" Target="../media/image2983.emf"/><Relationship Id="rId58" Type="http://schemas.openxmlformats.org/officeDocument/2006/relationships/customXml" Target="../ink/ink3008.xml"/><Relationship Id="rId74" Type="http://schemas.openxmlformats.org/officeDocument/2006/relationships/customXml" Target="../ink/ink3016.xml"/><Relationship Id="rId79" Type="http://schemas.openxmlformats.org/officeDocument/2006/relationships/image" Target="../media/image2996.emf"/><Relationship Id="rId102" Type="http://schemas.openxmlformats.org/officeDocument/2006/relationships/customXml" Target="../ink/ink3030.xml"/><Relationship Id="rId123" Type="http://schemas.openxmlformats.org/officeDocument/2006/relationships/image" Target="../media/image3018.emf"/><Relationship Id="rId128" Type="http://schemas.openxmlformats.org/officeDocument/2006/relationships/customXml" Target="../ink/ink3043.xml"/><Relationship Id="rId144" Type="http://schemas.openxmlformats.org/officeDocument/2006/relationships/customXml" Target="../ink/ink3051.xml"/><Relationship Id="rId149" Type="http://schemas.openxmlformats.org/officeDocument/2006/relationships/image" Target="../media/image3031.emf"/><Relationship Id="rId5" Type="http://schemas.openxmlformats.org/officeDocument/2006/relationships/image" Target="../media/image2959.emf"/><Relationship Id="rId90" Type="http://schemas.openxmlformats.org/officeDocument/2006/relationships/customXml" Target="../ink/ink3024.xml"/><Relationship Id="rId95" Type="http://schemas.openxmlformats.org/officeDocument/2006/relationships/image" Target="../media/image3004.emf"/><Relationship Id="rId160" Type="http://schemas.openxmlformats.org/officeDocument/2006/relationships/customXml" Target="../ink/ink3059.xml"/><Relationship Id="rId165" Type="http://schemas.openxmlformats.org/officeDocument/2006/relationships/image" Target="../media/image3039.emf"/><Relationship Id="rId181" Type="http://schemas.openxmlformats.org/officeDocument/2006/relationships/image" Target="../media/image3047.emf"/><Relationship Id="rId186" Type="http://schemas.openxmlformats.org/officeDocument/2006/relationships/customXml" Target="../ink/ink3072.xml"/><Relationship Id="rId22" Type="http://schemas.openxmlformats.org/officeDocument/2006/relationships/customXml" Target="../ink/ink2990.xml"/><Relationship Id="rId27" Type="http://schemas.openxmlformats.org/officeDocument/2006/relationships/image" Target="../media/image2970.emf"/><Relationship Id="rId43" Type="http://schemas.openxmlformats.org/officeDocument/2006/relationships/image" Target="../media/image2978.emf"/><Relationship Id="rId48" Type="http://schemas.openxmlformats.org/officeDocument/2006/relationships/customXml" Target="../ink/ink3003.xml"/><Relationship Id="rId64" Type="http://schemas.openxmlformats.org/officeDocument/2006/relationships/customXml" Target="../ink/ink3011.xml"/><Relationship Id="rId69" Type="http://schemas.openxmlformats.org/officeDocument/2006/relationships/image" Target="../media/image2991.emf"/><Relationship Id="rId113" Type="http://schemas.openxmlformats.org/officeDocument/2006/relationships/image" Target="../media/image3013.emf"/><Relationship Id="rId118" Type="http://schemas.openxmlformats.org/officeDocument/2006/relationships/customXml" Target="../ink/ink3038.xml"/><Relationship Id="rId134" Type="http://schemas.openxmlformats.org/officeDocument/2006/relationships/customXml" Target="../ink/ink3046.xml"/><Relationship Id="rId139" Type="http://schemas.openxmlformats.org/officeDocument/2006/relationships/image" Target="../media/image3026.emf"/><Relationship Id="rId80" Type="http://schemas.openxmlformats.org/officeDocument/2006/relationships/customXml" Target="../ink/ink3019.xml"/><Relationship Id="rId85" Type="http://schemas.openxmlformats.org/officeDocument/2006/relationships/image" Target="../media/image2999.emf"/><Relationship Id="rId150" Type="http://schemas.openxmlformats.org/officeDocument/2006/relationships/customXml" Target="../ink/ink3054.xml"/><Relationship Id="rId155" Type="http://schemas.openxmlformats.org/officeDocument/2006/relationships/image" Target="../media/image3034.emf"/><Relationship Id="rId171" Type="http://schemas.openxmlformats.org/officeDocument/2006/relationships/image" Target="../media/image3042.emf"/><Relationship Id="rId176" Type="http://schemas.openxmlformats.org/officeDocument/2006/relationships/customXml" Target="../ink/ink3067.xml"/><Relationship Id="rId192" Type="http://schemas.openxmlformats.org/officeDocument/2006/relationships/customXml" Target="../ink/ink3075.xml"/><Relationship Id="rId12" Type="http://schemas.openxmlformats.org/officeDocument/2006/relationships/customXml" Target="../ink/ink2985.xml"/><Relationship Id="rId17" Type="http://schemas.openxmlformats.org/officeDocument/2006/relationships/image" Target="../media/image2965.emf"/><Relationship Id="rId33" Type="http://schemas.openxmlformats.org/officeDocument/2006/relationships/image" Target="../media/image2973.emf"/><Relationship Id="rId38" Type="http://schemas.openxmlformats.org/officeDocument/2006/relationships/customXml" Target="../ink/ink2998.xml"/><Relationship Id="rId59" Type="http://schemas.openxmlformats.org/officeDocument/2006/relationships/image" Target="../media/image2986.emf"/><Relationship Id="rId103" Type="http://schemas.openxmlformats.org/officeDocument/2006/relationships/image" Target="../media/image3008.emf"/><Relationship Id="rId108" Type="http://schemas.openxmlformats.org/officeDocument/2006/relationships/customXml" Target="../ink/ink3033.xml"/><Relationship Id="rId124" Type="http://schemas.openxmlformats.org/officeDocument/2006/relationships/customXml" Target="../ink/ink3041.xml"/><Relationship Id="rId129" Type="http://schemas.openxmlformats.org/officeDocument/2006/relationships/image" Target="../media/image3021.emf"/><Relationship Id="rId54" Type="http://schemas.openxmlformats.org/officeDocument/2006/relationships/customXml" Target="../ink/ink3006.xml"/><Relationship Id="rId70" Type="http://schemas.openxmlformats.org/officeDocument/2006/relationships/customXml" Target="../ink/ink3014.xml"/><Relationship Id="rId75" Type="http://schemas.openxmlformats.org/officeDocument/2006/relationships/image" Target="../media/image2994.emf"/><Relationship Id="rId91" Type="http://schemas.openxmlformats.org/officeDocument/2006/relationships/image" Target="../media/image3002.emf"/><Relationship Id="rId96" Type="http://schemas.openxmlformats.org/officeDocument/2006/relationships/customXml" Target="../ink/ink3027.xml"/><Relationship Id="rId140" Type="http://schemas.openxmlformats.org/officeDocument/2006/relationships/customXml" Target="../ink/ink3049.xml"/><Relationship Id="rId145" Type="http://schemas.openxmlformats.org/officeDocument/2006/relationships/image" Target="../media/image3029.emf"/><Relationship Id="rId161" Type="http://schemas.openxmlformats.org/officeDocument/2006/relationships/image" Target="../media/image3037.emf"/><Relationship Id="rId166" Type="http://schemas.openxmlformats.org/officeDocument/2006/relationships/customXml" Target="../ink/ink3062.xml"/><Relationship Id="rId182" Type="http://schemas.openxmlformats.org/officeDocument/2006/relationships/customXml" Target="../ink/ink3070.xml"/><Relationship Id="rId187" Type="http://schemas.openxmlformats.org/officeDocument/2006/relationships/image" Target="../media/image305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982.xml"/><Relationship Id="rId23" Type="http://schemas.openxmlformats.org/officeDocument/2006/relationships/image" Target="../media/image2968.emf"/><Relationship Id="rId28" Type="http://schemas.openxmlformats.org/officeDocument/2006/relationships/customXml" Target="../ink/ink2993.xml"/><Relationship Id="rId49" Type="http://schemas.openxmlformats.org/officeDocument/2006/relationships/image" Target="../media/image2981.emf"/><Relationship Id="rId114" Type="http://schemas.openxmlformats.org/officeDocument/2006/relationships/customXml" Target="../ink/ink3036.xml"/><Relationship Id="rId119" Type="http://schemas.openxmlformats.org/officeDocument/2006/relationships/image" Target="../media/image3016.emf"/><Relationship Id="rId44" Type="http://schemas.openxmlformats.org/officeDocument/2006/relationships/customXml" Target="../ink/ink3001.xml"/><Relationship Id="rId60" Type="http://schemas.openxmlformats.org/officeDocument/2006/relationships/customXml" Target="../ink/ink3009.xml"/><Relationship Id="rId65" Type="http://schemas.openxmlformats.org/officeDocument/2006/relationships/image" Target="../media/image2989.emf"/><Relationship Id="rId81" Type="http://schemas.openxmlformats.org/officeDocument/2006/relationships/image" Target="../media/image2997.emf"/><Relationship Id="rId86" Type="http://schemas.openxmlformats.org/officeDocument/2006/relationships/customXml" Target="../ink/ink3022.xml"/><Relationship Id="rId130" Type="http://schemas.openxmlformats.org/officeDocument/2006/relationships/customXml" Target="../ink/ink3044.xml"/><Relationship Id="rId135" Type="http://schemas.openxmlformats.org/officeDocument/2006/relationships/image" Target="../media/image3024.emf"/><Relationship Id="rId151" Type="http://schemas.openxmlformats.org/officeDocument/2006/relationships/image" Target="../media/image3032.emf"/><Relationship Id="rId156" Type="http://schemas.openxmlformats.org/officeDocument/2006/relationships/customXml" Target="../ink/ink3057.xml"/><Relationship Id="rId177" Type="http://schemas.openxmlformats.org/officeDocument/2006/relationships/image" Target="../media/image3045.emf"/><Relationship Id="rId172" Type="http://schemas.openxmlformats.org/officeDocument/2006/relationships/customXml" Target="../ink/ink3065.xml"/><Relationship Id="rId193" Type="http://schemas.openxmlformats.org/officeDocument/2006/relationships/image" Target="../media/image3053.emf"/><Relationship Id="rId13" Type="http://schemas.openxmlformats.org/officeDocument/2006/relationships/image" Target="../media/image2963.emf"/><Relationship Id="rId18" Type="http://schemas.openxmlformats.org/officeDocument/2006/relationships/customXml" Target="../ink/ink2988.xml"/><Relationship Id="rId39" Type="http://schemas.openxmlformats.org/officeDocument/2006/relationships/image" Target="../media/image2976.emf"/><Relationship Id="rId109" Type="http://schemas.openxmlformats.org/officeDocument/2006/relationships/image" Target="../media/image3011.emf"/><Relationship Id="rId34" Type="http://schemas.openxmlformats.org/officeDocument/2006/relationships/customXml" Target="../ink/ink2996.xml"/><Relationship Id="rId50" Type="http://schemas.openxmlformats.org/officeDocument/2006/relationships/customXml" Target="../ink/ink3004.xml"/><Relationship Id="rId55" Type="http://schemas.openxmlformats.org/officeDocument/2006/relationships/image" Target="../media/image2984.emf"/><Relationship Id="rId76" Type="http://schemas.openxmlformats.org/officeDocument/2006/relationships/customXml" Target="../ink/ink3017.xml"/><Relationship Id="rId97" Type="http://schemas.openxmlformats.org/officeDocument/2006/relationships/image" Target="../media/image3005.emf"/><Relationship Id="rId104" Type="http://schemas.openxmlformats.org/officeDocument/2006/relationships/customXml" Target="../ink/ink3031.xml"/><Relationship Id="rId120" Type="http://schemas.openxmlformats.org/officeDocument/2006/relationships/customXml" Target="../ink/ink3039.xml"/><Relationship Id="rId125" Type="http://schemas.openxmlformats.org/officeDocument/2006/relationships/image" Target="../media/image3019.emf"/><Relationship Id="rId141" Type="http://schemas.openxmlformats.org/officeDocument/2006/relationships/image" Target="../media/image3027.emf"/><Relationship Id="rId146" Type="http://schemas.openxmlformats.org/officeDocument/2006/relationships/customXml" Target="../ink/ink3052.xml"/><Relationship Id="rId167" Type="http://schemas.openxmlformats.org/officeDocument/2006/relationships/image" Target="../media/image3040.emf"/><Relationship Id="rId188" Type="http://schemas.openxmlformats.org/officeDocument/2006/relationships/customXml" Target="../ink/ink3073.xml"/><Relationship Id="rId7" Type="http://schemas.openxmlformats.org/officeDocument/2006/relationships/image" Target="../media/image2960.emf"/><Relationship Id="rId71" Type="http://schemas.openxmlformats.org/officeDocument/2006/relationships/image" Target="../media/image2992.emf"/><Relationship Id="rId92" Type="http://schemas.openxmlformats.org/officeDocument/2006/relationships/customXml" Target="../ink/ink3025.xml"/><Relationship Id="rId162" Type="http://schemas.openxmlformats.org/officeDocument/2006/relationships/customXml" Target="../ink/ink3060.xml"/><Relationship Id="rId183" Type="http://schemas.openxmlformats.org/officeDocument/2006/relationships/image" Target="../media/image3048.emf"/><Relationship Id="rId2" Type="http://schemas.openxmlformats.org/officeDocument/2006/relationships/customXml" Target="../ink/ink2980.xml"/><Relationship Id="rId29" Type="http://schemas.openxmlformats.org/officeDocument/2006/relationships/image" Target="../media/image2971.emf"/><Relationship Id="rId24" Type="http://schemas.openxmlformats.org/officeDocument/2006/relationships/customXml" Target="../ink/ink2991.xml"/><Relationship Id="rId40" Type="http://schemas.openxmlformats.org/officeDocument/2006/relationships/customXml" Target="../ink/ink2999.xml"/><Relationship Id="rId45" Type="http://schemas.openxmlformats.org/officeDocument/2006/relationships/image" Target="../media/image2979.emf"/><Relationship Id="rId66" Type="http://schemas.openxmlformats.org/officeDocument/2006/relationships/customXml" Target="../ink/ink3012.xml"/><Relationship Id="rId87" Type="http://schemas.openxmlformats.org/officeDocument/2006/relationships/image" Target="../media/image3000.emf"/><Relationship Id="rId110" Type="http://schemas.openxmlformats.org/officeDocument/2006/relationships/customXml" Target="../ink/ink3034.xml"/><Relationship Id="rId115" Type="http://schemas.openxmlformats.org/officeDocument/2006/relationships/image" Target="../media/image3014.emf"/><Relationship Id="rId131" Type="http://schemas.openxmlformats.org/officeDocument/2006/relationships/image" Target="../media/image3022.emf"/><Relationship Id="rId136" Type="http://schemas.openxmlformats.org/officeDocument/2006/relationships/customXml" Target="../ink/ink3047.xml"/><Relationship Id="rId157" Type="http://schemas.openxmlformats.org/officeDocument/2006/relationships/image" Target="../media/image3035.emf"/><Relationship Id="rId178" Type="http://schemas.openxmlformats.org/officeDocument/2006/relationships/customXml" Target="../ink/ink3068.xml"/><Relationship Id="rId61" Type="http://schemas.openxmlformats.org/officeDocument/2006/relationships/image" Target="../media/image2987.emf"/><Relationship Id="rId82" Type="http://schemas.openxmlformats.org/officeDocument/2006/relationships/customXml" Target="../ink/ink3020.xml"/><Relationship Id="rId152" Type="http://schemas.openxmlformats.org/officeDocument/2006/relationships/customXml" Target="../ink/ink3055.xml"/><Relationship Id="rId173" Type="http://schemas.openxmlformats.org/officeDocument/2006/relationships/image" Target="../media/image3043.emf"/><Relationship Id="rId19" Type="http://schemas.openxmlformats.org/officeDocument/2006/relationships/image" Target="../media/image2966.emf"/><Relationship Id="rId14" Type="http://schemas.openxmlformats.org/officeDocument/2006/relationships/customXml" Target="../ink/ink2986.xml"/><Relationship Id="rId30" Type="http://schemas.openxmlformats.org/officeDocument/2006/relationships/customXml" Target="../ink/ink2994.xml"/><Relationship Id="rId35" Type="http://schemas.openxmlformats.org/officeDocument/2006/relationships/image" Target="../media/image2974.emf"/><Relationship Id="rId56" Type="http://schemas.openxmlformats.org/officeDocument/2006/relationships/customXml" Target="../ink/ink3007.xml"/><Relationship Id="rId77" Type="http://schemas.openxmlformats.org/officeDocument/2006/relationships/image" Target="../media/image2995.emf"/><Relationship Id="rId100" Type="http://schemas.openxmlformats.org/officeDocument/2006/relationships/customXml" Target="../ink/ink3029.xml"/><Relationship Id="rId105" Type="http://schemas.openxmlformats.org/officeDocument/2006/relationships/image" Target="../media/image3009.emf"/><Relationship Id="rId126" Type="http://schemas.openxmlformats.org/officeDocument/2006/relationships/customXml" Target="../ink/ink3042.xml"/><Relationship Id="rId147" Type="http://schemas.openxmlformats.org/officeDocument/2006/relationships/image" Target="../media/image3030.emf"/><Relationship Id="rId168" Type="http://schemas.openxmlformats.org/officeDocument/2006/relationships/customXml" Target="../ink/ink3063.xml"/><Relationship Id="rId8" Type="http://schemas.openxmlformats.org/officeDocument/2006/relationships/customXml" Target="../ink/ink2983.xml"/><Relationship Id="rId51" Type="http://schemas.openxmlformats.org/officeDocument/2006/relationships/image" Target="../media/image2982.emf"/><Relationship Id="rId72" Type="http://schemas.openxmlformats.org/officeDocument/2006/relationships/customXml" Target="../ink/ink3015.xml"/><Relationship Id="rId93" Type="http://schemas.openxmlformats.org/officeDocument/2006/relationships/image" Target="../media/image3003.emf"/><Relationship Id="rId98" Type="http://schemas.openxmlformats.org/officeDocument/2006/relationships/customXml" Target="../ink/ink3028.xml"/><Relationship Id="rId121" Type="http://schemas.openxmlformats.org/officeDocument/2006/relationships/image" Target="../media/image3017.emf"/><Relationship Id="rId142" Type="http://schemas.openxmlformats.org/officeDocument/2006/relationships/customXml" Target="../ink/ink3050.xml"/><Relationship Id="rId163" Type="http://schemas.openxmlformats.org/officeDocument/2006/relationships/image" Target="../media/image3038.emf"/><Relationship Id="rId184" Type="http://schemas.openxmlformats.org/officeDocument/2006/relationships/customXml" Target="../ink/ink3071.xml"/><Relationship Id="rId189" Type="http://schemas.openxmlformats.org/officeDocument/2006/relationships/image" Target="../media/image3051.emf"/><Relationship Id="rId3" Type="http://schemas.openxmlformats.org/officeDocument/2006/relationships/image" Target="../media/image2958.emf"/><Relationship Id="rId25" Type="http://schemas.openxmlformats.org/officeDocument/2006/relationships/image" Target="../media/image2969.emf"/><Relationship Id="rId46" Type="http://schemas.openxmlformats.org/officeDocument/2006/relationships/customXml" Target="../ink/ink3002.xml"/><Relationship Id="rId67" Type="http://schemas.openxmlformats.org/officeDocument/2006/relationships/image" Target="../media/image2990.emf"/><Relationship Id="rId116" Type="http://schemas.openxmlformats.org/officeDocument/2006/relationships/customXml" Target="../ink/ink3037.xml"/><Relationship Id="rId137" Type="http://schemas.openxmlformats.org/officeDocument/2006/relationships/image" Target="../media/image3025.emf"/><Relationship Id="rId158" Type="http://schemas.openxmlformats.org/officeDocument/2006/relationships/customXml" Target="../ink/ink3058.xml"/><Relationship Id="rId20" Type="http://schemas.openxmlformats.org/officeDocument/2006/relationships/customXml" Target="../ink/ink2989.xml"/><Relationship Id="rId41" Type="http://schemas.openxmlformats.org/officeDocument/2006/relationships/image" Target="../media/image2977.emf"/><Relationship Id="rId62" Type="http://schemas.openxmlformats.org/officeDocument/2006/relationships/customXml" Target="../ink/ink3010.xml"/><Relationship Id="rId83" Type="http://schemas.openxmlformats.org/officeDocument/2006/relationships/image" Target="../media/image2998.emf"/><Relationship Id="rId88" Type="http://schemas.openxmlformats.org/officeDocument/2006/relationships/customXml" Target="../ink/ink3023.xml"/><Relationship Id="rId111" Type="http://schemas.openxmlformats.org/officeDocument/2006/relationships/image" Target="../media/image3012.emf"/><Relationship Id="rId132" Type="http://schemas.openxmlformats.org/officeDocument/2006/relationships/customXml" Target="../ink/ink3045.xml"/><Relationship Id="rId153" Type="http://schemas.openxmlformats.org/officeDocument/2006/relationships/image" Target="../media/image3033.emf"/><Relationship Id="rId174" Type="http://schemas.openxmlformats.org/officeDocument/2006/relationships/customXml" Target="../ink/ink3066.xml"/><Relationship Id="rId179" Type="http://schemas.openxmlformats.org/officeDocument/2006/relationships/image" Target="../media/image3046.emf"/><Relationship Id="rId190" Type="http://schemas.openxmlformats.org/officeDocument/2006/relationships/customXml" Target="../ink/ink3074.xml"/><Relationship Id="rId15" Type="http://schemas.openxmlformats.org/officeDocument/2006/relationships/image" Target="../media/image2964.emf"/><Relationship Id="rId36" Type="http://schemas.openxmlformats.org/officeDocument/2006/relationships/customXml" Target="../ink/ink2997.xml"/><Relationship Id="rId57" Type="http://schemas.openxmlformats.org/officeDocument/2006/relationships/image" Target="../media/image2985.emf"/><Relationship Id="rId106" Type="http://schemas.openxmlformats.org/officeDocument/2006/relationships/customXml" Target="../ink/ink3032.xml"/><Relationship Id="rId127" Type="http://schemas.openxmlformats.org/officeDocument/2006/relationships/image" Target="../media/image3020.emf"/><Relationship Id="rId10" Type="http://schemas.openxmlformats.org/officeDocument/2006/relationships/customXml" Target="../ink/ink2984.xml"/><Relationship Id="rId31" Type="http://schemas.openxmlformats.org/officeDocument/2006/relationships/image" Target="../media/image2972.emf"/><Relationship Id="rId52" Type="http://schemas.openxmlformats.org/officeDocument/2006/relationships/customXml" Target="../ink/ink3005.xml"/><Relationship Id="rId73" Type="http://schemas.openxmlformats.org/officeDocument/2006/relationships/image" Target="../media/image2993.emf"/><Relationship Id="rId78" Type="http://schemas.openxmlformats.org/officeDocument/2006/relationships/customXml" Target="../ink/ink3018.xml"/><Relationship Id="rId94" Type="http://schemas.openxmlformats.org/officeDocument/2006/relationships/customXml" Target="../ink/ink3026.xml"/><Relationship Id="rId99" Type="http://schemas.openxmlformats.org/officeDocument/2006/relationships/image" Target="../media/image3006.emf"/><Relationship Id="rId101" Type="http://schemas.openxmlformats.org/officeDocument/2006/relationships/image" Target="../media/image3007.emf"/><Relationship Id="rId122" Type="http://schemas.openxmlformats.org/officeDocument/2006/relationships/customXml" Target="../ink/ink3040.xml"/><Relationship Id="rId143" Type="http://schemas.openxmlformats.org/officeDocument/2006/relationships/image" Target="../media/image3028.emf"/><Relationship Id="rId148" Type="http://schemas.openxmlformats.org/officeDocument/2006/relationships/customXml" Target="../ink/ink3053.xml"/><Relationship Id="rId164" Type="http://schemas.openxmlformats.org/officeDocument/2006/relationships/customXml" Target="../ink/ink3061.xml"/><Relationship Id="rId169" Type="http://schemas.openxmlformats.org/officeDocument/2006/relationships/image" Target="../media/image3041.emf"/><Relationship Id="rId185" Type="http://schemas.openxmlformats.org/officeDocument/2006/relationships/image" Target="../media/image3049.emf"/><Relationship Id="rId4" Type="http://schemas.openxmlformats.org/officeDocument/2006/relationships/customXml" Target="../ink/ink2981.xml"/><Relationship Id="rId9" Type="http://schemas.openxmlformats.org/officeDocument/2006/relationships/image" Target="../media/image2961.emf"/><Relationship Id="rId180" Type="http://schemas.openxmlformats.org/officeDocument/2006/relationships/customXml" Target="../ink/ink3069.xml"/><Relationship Id="rId26" Type="http://schemas.openxmlformats.org/officeDocument/2006/relationships/customXml" Target="../ink/ink2992.xml"/></Relationships>
</file>

<file path=ppt/slides/_rels/slide5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088.xml"/><Relationship Id="rId117" Type="http://schemas.openxmlformats.org/officeDocument/2006/relationships/image" Target="../media/image3111.emf"/><Relationship Id="rId21" Type="http://schemas.openxmlformats.org/officeDocument/2006/relationships/image" Target="../media/image3063.emf"/><Relationship Id="rId42" Type="http://schemas.openxmlformats.org/officeDocument/2006/relationships/customXml" Target="../ink/ink3096.xml"/><Relationship Id="rId47" Type="http://schemas.openxmlformats.org/officeDocument/2006/relationships/image" Target="../media/image3076.emf"/><Relationship Id="rId63" Type="http://schemas.openxmlformats.org/officeDocument/2006/relationships/image" Target="../media/image3084.emf"/><Relationship Id="rId68" Type="http://schemas.openxmlformats.org/officeDocument/2006/relationships/customXml" Target="../ink/ink3109.xml"/><Relationship Id="rId84" Type="http://schemas.openxmlformats.org/officeDocument/2006/relationships/customXml" Target="../ink/ink3117.xml"/><Relationship Id="rId89" Type="http://schemas.openxmlformats.org/officeDocument/2006/relationships/image" Target="../media/image3097.emf"/><Relationship Id="rId112" Type="http://schemas.openxmlformats.org/officeDocument/2006/relationships/customXml" Target="../ink/ink3131.xml"/><Relationship Id="rId16" Type="http://schemas.openxmlformats.org/officeDocument/2006/relationships/customXml" Target="../ink/ink3083.xml"/><Relationship Id="rId107" Type="http://schemas.openxmlformats.org/officeDocument/2006/relationships/image" Target="../media/image3106.emf"/><Relationship Id="rId11" Type="http://schemas.openxmlformats.org/officeDocument/2006/relationships/image" Target="../media/image3058.emf"/><Relationship Id="rId24" Type="http://schemas.openxmlformats.org/officeDocument/2006/relationships/customXml" Target="../ink/ink3087.xml"/><Relationship Id="rId32" Type="http://schemas.openxmlformats.org/officeDocument/2006/relationships/customXml" Target="../ink/ink3091.xml"/><Relationship Id="rId37" Type="http://schemas.openxmlformats.org/officeDocument/2006/relationships/image" Target="../media/image3071.emf"/><Relationship Id="rId40" Type="http://schemas.openxmlformats.org/officeDocument/2006/relationships/customXml" Target="../ink/ink3095.xml"/><Relationship Id="rId45" Type="http://schemas.openxmlformats.org/officeDocument/2006/relationships/image" Target="../media/image3075.emf"/><Relationship Id="rId53" Type="http://schemas.openxmlformats.org/officeDocument/2006/relationships/image" Target="../media/image3079.emf"/><Relationship Id="rId58" Type="http://schemas.openxmlformats.org/officeDocument/2006/relationships/customXml" Target="../ink/ink3104.xml"/><Relationship Id="rId66" Type="http://schemas.openxmlformats.org/officeDocument/2006/relationships/customXml" Target="../ink/ink3108.xml"/><Relationship Id="rId74" Type="http://schemas.openxmlformats.org/officeDocument/2006/relationships/customXml" Target="../ink/ink3112.xml"/><Relationship Id="rId79" Type="http://schemas.openxmlformats.org/officeDocument/2006/relationships/image" Target="../media/image3092.emf"/><Relationship Id="rId87" Type="http://schemas.openxmlformats.org/officeDocument/2006/relationships/image" Target="../media/image3096.emf"/><Relationship Id="rId102" Type="http://schemas.openxmlformats.org/officeDocument/2006/relationships/customXml" Target="../ink/ink3126.xml"/><Relationship Id="rId110" Type="http://schemas.openxmlformats.org/officeDocument/2006/relationships/customXml" Target="../ink/ink3130.xml"/><Relationship Id="rId115" Type="http://schemas.openxmlformats.org/officeDocument/2006/relationships/image" Target="../media/image3110.emf"/><Relationship Id="rId5" Type="http://schemas.openxmlformats.org/officeDocument/2006/relationships/image" Target="../media/image3055.emf"/><Relationship Id="rId61" Type="http://schemas.openxmlformats.org/officeDocument/2006/relationships/image" Target="../media/image3083.emf"/><Relationship Id="rId82" Type="http://schemas.openxmlformats.org/officeDocument/2006/relationships/customXml" Target="../ink/ink3116.xml"/><Relationship Id="rId90" Type="http://schemas.openxmlformats.org/officeDocument/2006/relationships/customXml" Target="../ink/ink3120.xml"/><Relationship Id="rId95" Type="http://schemas.openxmlformats.org/officeDocument/2006/relationships/image" Target="../media/image3100.emf"/><Relationship Id="rId19" Type="http://schemas.openxmlformats.org/officeDocument/2006/relationships/image" Target="../media/image3062.emf"/><Relationship Id="rId14" Type="http://schemas.openxmlformats.org/officeDocument/2006/relationships/customXml" Target="../ink/ink3082.xml"/><Relationship Id="rId22" Type="http://schemas.openxmlformats.org/officeDocument/2006/relationships/customXml" Target="../ink/ink3086.xml"/><Relationship Id="rId27" Type="http://schemas.openxmlformats.org/officeDocument/2006/relationships/image" Target="../media/image3066.emf"/><Relationship Id="rId30" Type="http://schemas.openxmlformats.org/officeDocument/2006/relationships/customXml" Target="../ink/ink3090.xml"/><Relationship Id="rId35" Type="http://schemas.openxmlformats.org/officeDocument/2006/relationships/image" Target="../media/image3070.emf"/><Relationship Id="rId43" Type="http://schemas.openxmlformats.org/officeDocument/2006/relationships/image" Target="../media/image3074.emf"/><Relationship Id="rId48" Type="http://schemas.openxmlformats.org/officeDocument/2006/relationships/customXml" Target="../ink/ink3099.xml"/><Relationship Id="rId56" Type="http://schemas.openxmlformats.org/officeDocument/2006/relationships/customXml" Target="../ink/ink3103.xml"/><Relationship Id="rId64" Type="http://schemas.openxmlformats.org/officeDocument/2006/relationships/customXml" Target="../ink/ink3107.xml"/><Relationship Id="rId69" Type="http://schemas.openxmlformats.org/officeDocument/2006/relationships/image" Target="../media/image3087.emf"/><Relationship Id="rId77" Type="http://schemas.openxmlformats.org/officeDocument/2006/relationships/image" Target="../media/image3091.emf"/><Relationship Id="rId100" Type="http://schemas.openxmlformats.org/officeDocument/2006/relationships/customXml" Target="../ink/ink3125.xml"/><Relationship Id="rId105" Type="http://schemas.openxmlformats.org/officeDocument/2006/relationships/image" Target="../media/image3105.emf"/><Relationship Id="rId113" Type="http://schemas.openxmlformats.org/officeDocument/2006/relationships/image" Target="../media/image3109.emf"/><Relationship Id="rId118" Type="http://schemas.openxmlformats.org/officeDocument/2006/relationships/customXml" Target="../ink/ink3134.xml"/><Relationship Id="rId8" Type="http://schemas.openxmlformats.org/officeDocument/2006/relationships/customXml" Target="../ink/ink3079.xml"/><Relationship Id="rId51" Type="http://schemas.openxmlformats.org/officeDocument/2006/relationships/image" Target="../media/image3078.emf"/><Relationship Id="rId72" Type="http://schemas.openxmlformats.org/officeDocument/2006/relationships/customXml" Target="../ink/ink3111.xml"/><Relationship Id="rId80" Type="http://schemas.openxmlformats.org/officeDocument/2006/relationships/customXml" Target="../ink/ink3115.xml"/><Relationship Id="rId85" Type="http://schemas.openxmlformats.org/officeDocument/2006/relationships/image" Target="../media/image3095.emf"/><Relationship Id="rId93" Type="http://schemas.openxmlformats.org/officeDocument/2006/relationships/image" Target="../media/image3099.emf"/><Relationship Id="rId98" Type="http://schemas.openxmlformats.org/officeDocument/2006/relationships/customXml" Target="../ink/ink3124.xml"/><Relationship Id="rId3" Type="http://schemas.openxmlformats.org/officeDocument/2006/relationships/image" Target="../media/image3054.emf"/><Relationship Id="rId12" Type="http://schemas.openxmlformats.org/officeDocument/2006/relationships/customXml" Target="../ink/ink3081.xml"/><Relationship Id="rId17" Type="http://schemas.openxmlformats.org/officeDocument/2006/relationships/image" Target="../media/image3061.emf"/><Relationship Id="rId25" Type="http://schemas.openxmlformats.org/officeDocument/2006/relationships/image" Target="../media/image3065.emf"/><Relationship Id="rId33" Type="http://schemas.openxmlformats.org/officeDocument/2006/relationships/image" Target="../media/image3069.emf"/><Relationship Id="rId38" Type="http://schemas.openxmlformats.org/officeDocument/2006/relationships/customXml" Target="../ink/ink3094.xml"/><Relationship Id="rId46" Type="http://schemas.openxmlformats.org/officeDocument/2006/relationships/customXml" Target="../ink/ink3098.xml"/><Relationship Id="rId59" Type="http://schemas.openxmlformats.org/officeDocument/2006/relationships/image" Target="../media/image3082.emf"/><Relationship Id="rId67" Type="http://schemas.openxmlformats.org/officeDocument/2006/relationships/image" Target="../media/image3086.emf"/><Relationship Id="rId103" Type="http://schemas.openxmlformats.org/officeDocument/2006/relationships/image" Target="../media/image3104.emf"/><Relationship Id="rId108" Type="http://schemas.openxmlformats.org/officeDocument/2006/relationships/customXml" Target="../ink/ink3129.xml"/><Relationship Id="rId116" Type="http://schemas.openxmlformats.org/officeDocument/2006/relationships/customXml" Target="../ink/ink3133.xml"/><Relationship Id="rId20" Type="http://schemas.openxmlformats.org/officeDocument/2006/relationships/customXml" Target="../ink/ink3085.xml"/><Relationship Id="rId41" Type="http://schemas.openxmlformats.org/officeDocument/2006/relationships/image" Target="../media/image3073.emf"/><Relationship Id="rId54" Type="http://schemas.openxmlformats.org/officeDocument/2006/relationships/customXml" Target="../ink/ink3102.xml"/><Relationship Id="rId62" Type="http://schemas.openxmlformats.org/officeDocument/2006/relationships/customXml" Target="../ink/ink3106.xml"/><Relationship Id="rId70" Type="http://schemas.openxmlformats.org/officeDocument/2006/relationships/customXml" Target="../ink/ink3110.xml"/><Relationship Id="rId75" Type="http://schemas.openxmlformats.org/officeDocument/2006/relationships/image" Target="../media/image3090.emf"/><Relationship Id="rId83" Type="http://schemas.openxmlformats.org/officeDocument/2006/relationships/image" Target="../media/image3094.emf"/><Relationship Id="rId88" Type="http://schemas.openxmlformats.org/officeDocument/2006/relationships/customXml" Target="../ink/ink3119.xml"/><Relationship Id="rId91" Type="http://schemas.openxmlformats.org/officeDocument/2006/relationships/image" Target="../media/image3098.emf"/><Relationship Id="rId96" Type="http://schemas.openxmlformats.org/officeDocument/2006/relationships/customXml" Target="../ink/ink3123.xml"/><Relationship Id="rId111" Type="http://schemas.openxmlformats.org/officeDocument/2006/relationships/image" Target="../media/image310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078.xml"/><Relationship Id="rId15" Type="http://schemas.openxmlformats.org/officeDocument/2006/relationships/image" Target="../media/image3060.emf"/><Relationship Id="rId23" Type="http://schemas.openxmlformats.org/officeDocument/2006/relationships/image" Target="../media/image3064.emf"/><Relationship Id="rId28" Type="http://schemas.openxmlformats.org/officeDocument/2006/relationships/customXml" Target="../ink/ink3089.xml"/><Relationship Id="rId36" Type="http://schemas.openxmlformats.org/officeDocument/2006/relationships/customXml" Target="../ink/ink3093.xml"/><Relationship Id="rId49" Type="http://schemas.openxmlformats.org/officeDocument/2006/relationships/image" Target="../media/image3077.emf"/><Relationship Id="rId57" Type="http://schemas.openxmlformats.org/officeDocument/2006/relationships/image" Target="../media/image3081.emf"/><Relationship Id="rId106" Type="http://schemas.openxmlformats.org/officeDocument/2006/relationships/customXml" Target="../ink/ink3128.xml"/><Relationship Id="rId114" Type="http://schemas.openxmlformats.org/officeDocument/2006/relationships/customXml" Target="../ink/ink3132.xml"/><Relationship Id="rId119" Type="http://schemas.openxmlformats.org/officeDocument/2006/relationships/image" Target="../media/image3112.emf"/><Relationship Id="rId10" Type="http://schemas.openxmlformats.org/officeDocument/2006/relationships/customXml" Target="../ink/ink3080.xml"/><Relationship Id="rId31" Type="http://schemas.openxmlformats.org/officeDocument/2006/relationships/image" Target="../media/image3068.emf"/><Relationship Id="rId44" Type="http://schemas.openxmlformats.org/officeDocument/2006/relationships/customXml" Target="../ink/ink3097.xml"/><Relationship Id="rId52" Type="http://schemas.openxmlformats.org/officeDocument/2006/relationships/customXml" Target="../ink/ink3101.xml"/><Relationship Id="rId60" Type="http://schemas.openxmlformats.org/officeDocument/2006/relationships/customXml" Target="../ink/ink3105.xml"/><Relationship Id="rId65" Type="http://schemas.openxmlformats.org/officeDocument/2006/relationships/image" Target="../media/image3085.emf"/><Relationship Id="rId73" Type="http://schemas.openxmlformats.org/officeDocument/2006/relationships/image" Target="../media/image3089.emf"/><Relationship Id="rId78" Type="http://schemas.openxmlformats.org/officeDocument/2006/relationships/customXml" Target="../ink/ink3114.xml"/><Relationship Id="rId81" Type="http://schemas.openxmlformats.org/officeDocument/2006/relationships/image" Target="../media/image3093.emf"/><Relationship Id="rId86" Type="http://schemas.openxmlformats.org/officeDocument/2006/relationships/customXml" Target="../ink/ink3118.xml"/><Relationship Id="rId94" Type="http://schemas.openxmlformats.org/officeDocument/2006/relationships/customXml" Target="../ink/ink3122.xml"/><Relationship Id="rId99" Type="http://schemas.openxmlformats.org/officeDocument/2006/relationships/image" Target="../media/image3102.emf"/><Relationship Id="rId101" Type="http://schemas.openxmlformats.org/officeDocument/2006/relationships/image" Target="../media/image3103.emf"/><Relationship Id="rId4" Type="http://schemas.openxmlformats.org/officeDocument/2006/relationships/customXml" Target="../ink/ink3077.xml"/><Relationship Id="rId9" Type="http://schemas.openxmlformats.org/officeDocument/2006/relationships/image" Target="../media/image3057.emf"/><Relationship Id="rId13" Type="http://schemas.openxmlformats.org/officeDocument/2006/relationships/image" Target="../media/image3059.emf"/><Relationship Id="rId18" Type="http://schemas.openxmlformats.org/officeDocument/2006/relationships/customXml" Target="../ink/ink3084.xml"/><Relationship Id="rId39" Type="http://schemas.openxmlformats.org/officeDocument/2006/relationships/image" Target="../media/image3072.emf"/><Relationship Id="rId109" Type="http://schemas.openxmlformats.org/officeDocument/2006/relationships/image" Target="../media/image3107.emf"/><Relationship Id="rId34" Type="http://schemas.openxmlformats.org/officeDocument/2006/relationships/customXml" Target="../ink/ink3092.xml"/><Relationship Id="rId50" Type="http://schemas.openxmlformats.org/officeDocument/2006/relationships/customXml" Target="../ink/ink3100.xml"/><Relationship Id="rId55" Type="http://schemas.openxmlformats.org/officeDocument/2006/relationships/image" Target="../media/image3080.emf"/><Relationship Id="rId76" Type="http://schemas.openxmlformats.org/officeDocument/2006/relationships/customXml" Target="../ink/ink3113.xml"/><Relationship Id="rId97" Type="http://schemas.openxmlformats.org/officeDocument/2006/relationships/image" Target="../media/image3101.emf"/><Relationship Id="rId104" Type="http://schemas.openxmlformats.org/officeDocument/2006/relationships/customXml" Target="../ink/ink3127.xml"/><Relationship Id="rId7" Type="http://schemas.openxmlformats.org/officeDocument/2006/relationships/image" Target="../media/image3056.emf"/><Relationship Id="rId71" Type="http://schemas.openxmlformats.org/officeDocument/2006/relationships/image" Target="../media/image3088.emf"/><Relationship Id="rId92" Type="http://schemas.openxmlformats.org/officeDocument/2006/relationships/customXml" Target="../ink/ink3121.xml"/><Relationship Id="rId2" Type="http://schemas.openxmlformats.org/officeDocument/2006/relationships/customXml" Target="../ink/ink3076.xml"/><Relationship Id="rId29" Type="http://schemas.openxmlformats.org/officeDocument/2006/relationships/image" Target="../media/image3067.emf"/></Relationships>
</file>

<file path=ppt/slides/_rels/slide5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147.xml"/><Relationship Id="rId117" Type="http://schemas.openxmlformats.org/officeDocument/2006/relationships/image" Target="../media/image3170.emf"/><Relationship Id="rId21" Type="http://schemas.openxmlformats.org/officeDocument/2006/relationships/image" Target="../media/image3122.emf"/><Relationship Id="rId42" Type="http://schemas.openxmlformats.org/officeDocument/2006/relationships/customXml" Target="../ink/ink3155.xml"/><Relationship Id="rId47" Type="http://schemas.openxmlformats.org/officeDocument/2006/relationships/image" Target="../media/image3135.emf"/><Relationship Id="rId63" Type="http://schemas.openxmlformats.org/officeDocument/2006/relationships/image" Target="../media/image3143.emf"/><Relationship Id="rId68" Type="http://schemas.openxmlformats.org/officeDocument/2006/relationships/customXml" Target="../ink/ink3168.xml"/><Relationship Id="rId84" Type="http://schemas.openxmlformats.org/officeDocument/2006/relationships/customXml" Target="../ink/ink3176.xml"/><Relationship Id="rId89" Type="http://schemas.openxmlformats.org/officeDocument/2006/relationships/image" Target="../media/image3156.emf"/><Relationship Id="rId112" Type="http://schemas.openxmlformats.org/officeDocument/2006/relationships/customXml" Target="../ink/ink3190.xml"/><Relationship Id="rId133" Type="http://schemas.openxmlformats.org/officeDocument/2006/relationships/image" Target="../media/image3178.emf"/><Relationship Id="rId138" Type="http://schemas.openxmlformats.org/officeDocument/2006/relationships/customXml" Target="../ink/ink3203.xml"/><Relationship Id="rId16" Type="http://schemas.openxmlformats.org/officeDocument/2006/relationships/customXml" Target="../ink/ink3142.xml"/><Relationship Id="rId107" Type="http://schemas.openxmlformats.org/officeDocument/2006/relationships/image" Target="../media/image3165.emf"/><Relationship Id="rId11" Type="http://schemas.openxmlformats.org/officeDocument/2006/relationships/image" Target="../media/image3117.emf"/><Relationship Id="rId32" Type="http://schemas.openxmlformats.org/officeDocument/2006/relationships/customXml" Target="../ink/ink3150.xml"/><Relationship Id="rId37" Type="http://schemas.openxmlformats.org/officeDocument/2006/relationships/image" Target="../media/image3130.emf"/><Relationship Id="rId53" Type="http://schemas.openxmlformats.org/officeDocument/2006/relationships/image" Target="../media/image3138.emf"/><Relationship Id="rId58" Type="http://schemas.openxmlformats.org/officeDocument/2006/relationships/customXml" Target="../ink/ink3163.xml"/><Relationship Id="rId74" Type="http://schemas.openxmlformats.org/officeDocument/2006/relationships/customXml" Target="../ink/ink3171.xml"/><Relationship Id="rId79" Type="http://schemas.openxmlformats.org/officeDocument/2006/relationships/image" Target="../media/image3151.emf"/><Relationship Id="rId102" Type="http://schemas.openxmlformats.org/officeDocument/2006/relationships/customXml" Target="../ink/ink3185.xml"/><Relationship Id="rId123" Type="http://schemas.openxmlformats.org/officeDocument/2006/relationships/image" Target="../media/image3173.emf"/><Relationship Id="rId128" Type="http://schemas.openxmlformats.org/officeDocument/2006/relationships/customXml" Target="../ink/ink3198.xml"/><Relationship Id="rId144" Type="http://schemas.openxmlformats.org/officeDocument/2006/relationships/customXml" Target="../ink/ink3206.xml"/><Relationship Id="rId149" Type="http://schemas.openxmlformats.org/officeDocument/2006/relationships/image" Target="../media/image3186.emf"/><Relationship Id="rId5" Type="http://schemas.openxmlformats.org/officeDocument/2006/relationships/image" Target="../media/image3114.emf"/><Relationship Id="rId90" Type="http://schemas.openxmlformats.org/officeDocument/2006/relationships/customXml" Target="../ink/ink3179.xml"/><Relationship Id="rId95" Type="http://schemas.openxmlformats.org/officeDocument/2006/relationships/image" Target="../media/image3159.emf"/><Relationship Id="rId22" Type="http://schemas.openxmlformats.org/officeDocument/2006/relationships/customXml" Target="../ink/ink3145.xml"/><Relationship Id="rId27" Type="http://schemas.openxmlformats.org/officeDocument/2006/relationships/image" Target="../media/image3125.emf"/><Relationship Id="rId43" Type="http://schemas.openxmlformats.org/officeDocument/2006/relationships/image" Target="../media/image3133.emf"/><Relationship Id="rId48" Type="http://schemas.openxmlformats.org/officeDocument/2006/relationships/customXml" Target="../ink/ink3158.xml"/><Relationship Id="rId64" Type="http://schemas.openxmlformats.org/officeDocument/2006/relationships/customXml" Target="../ink/ink3166.xml"/><Relationship Id="rId69" Type="http://schemas.openxmlformats.org/officeDocument/2006/relationships/image" Target="../media/image3146.emf"/><Relationship Id="rId113" Type="http://schemas.openxmlformats.org/officeDocument/2006/relationships/image" Target="../media/image3168.emf"/><Relationship Id="rId118" Type="http://schemas.openxmlformats.org/officeDocument/2006/relationships/customXml" Target="../ink/ink3193.xml"/><Relationship Id="rId134" Type="http://schemas.openxmlformats.org/officeDocument/2006/relationships/customXml" Target="../ink/ink3201.xml"/><Relationship Id="rId139" Type="http://schemas.openxmlformats.org/officeDocument/2006/relationships/image" Target="../media/image3181.emf"/><Relationship Id="rId80" Type="http://schemas.openxmlformats.org/officeDocument/2006/relationships/customXml" Target="../ink/ink3174.xml"/><Relationship Id="rId85" Type="http://schemas.openxmlformats.org/officeDocument/2006/relationships/image" Target="../media/image3154.emf"/><Relationship Id="rId150" Type="http://schemas.openxmlformats.org/officeDocument/2006/relationships/customXml" Target="../ink/ink3209.xml"/><Relationship Id="rId12" Type="http://schemas.openxmlformats.org/officeDocument/2006/relationships/customXml" Target="../ink/ink3140.xml"/><Relationship Id="rId17" Type="http://schemas.openxmlformats.org/officeDocument/2006/relationships/image" Target="../media/image3120.emf"/><Relationship Id="rId25" Type="http://schemas.openxmlformats.org/officeDocument/2006/relationships/image" Target="../media/image3124.emf"/><Relationship Id="rId33" Type="http://schemas.openxmlformats.org/officeDocument/2006/relationships/image" Target="../media/image3128.emf"/><Relationship Id="rId38" Type="http://schemas.openxmlformats.org/officeDocument/2006/relationships/customXml" Target="../ink/ink3153.xml"/><Relationship Id="rId46" Type="http://schemas.openxmlformats.org/officeDocument/2006/relationships/customXml" Target="../ink/ink3157.xml"/><Relationship Id="rId59" Type="http://schemas.openxmlformats.org/officeDocument/2006/relationships/image" Target="../media/image3141.emf"/><Relationship Id="rId67" Type="http://schemas.openxmlformats.org/officeDocument/2006/relationships/image" Target="../media/image3145.emf"/><Relationship Id="rId103" Type="http://schemas.openxmlformats.org/officeDocument/2006/relationships/image" Target="../media/image3163.emf"/><Relationship Id="rId108" Type="http://schemas.openxmlformats.org/officeDocument/2006/relationships/customXml" Target="../ink/ink3188.xml"/><Relationship Id="rId116" Type="http://schemas.openxmlformats.org/officeDocument/2006/relationships/customXml" Target="../ink/ink3192.xml"/><Relationship Id="rId124" Type="http://schemas.openxmlformats.org/officeDocument/2006/relationships/customXml" Target="../ink/ink3196.xml"/><Relationship Id="rId129" Type="http://schemas.openxmlformats.org/officeDocument/2006/relationships/image" Target="../media/image3176.emf"/><Relationship Id="rId137" Type="http://schemas.openxmlformats.org/officeDocument/2006/relationships/image" Target="../media/image3180.emf"/><Relationship Id="rId20" Type="http://schemas.openxmlformats.org/officeDocument/2006/relationships/customXml" Target="../ink/ink3144.xml"/><Relationship Id="rId41" Type="http://schemas.openxmlformats.org/officeDocument/2006/relationships/image" Target="../media/image3132.emf"/><Relationship Id="rId54" Type="http://schemas.openxmlformats.org/officeDocument/2006/relationships/customXml" Target="../ink/ink3161.xml"/><Relationship Id="rId62" Type="http://schemas.openxmlformats.org/officeDocument/2006/relationships/customXml" Target="../ink/ink3165.xml"/><Relationship Id="rId70" Type="http://schemas.openxmlformats.org/officeDocument/2006/relationships/customXml" Target="../ink/ink3169.xml"/><Relationship Id="rId75" Type="http://schemas.openxmlformats.org/officeDocument/2006/relationships/image" Target="../media/image3149.emf"/><Relationship Id="rId83" Type="http://schemas.openxmlformats.org/officeDocument/2006/relationships/image" Target="../media/image3153.emf"/><Relationship Id="rId88" Type="http://schemas.openxmlformats.org/officeDocument/2006/relationships/customXml" Target="../ink/ink3178.xml"/><Relationship Id="rId91" Type="http://schemas.openxmlformats.org/officeDocument/2006/relationships/image" Target="../media/image3157.emf"/><Relationship Id="rId96" Type="http://schemas.openxmlformats.org/officeDocument/2006/relationships/customXml" Target="../ink/ink3182.xml"/><Relationship Id="rId111" Type="http://schemas.openxmlformats.org/officeDocument/2006/relationships/image" Target="../media/image3167.emf"/><Relationship Id="rId132" Type="http://schemas.openxmlformats.org/officeDocument/2006/relationships/customXml" Target="../ink/ink3200.xml"/><Relationship Id="rId140" Type="http://schemas.openxmlformats.org/officeDocument/2006/relationships/customXml" Target="../ink/ink3204.xml"/><Relationship Id="rId145" Type="http://schemas.openxmlformats.org/officeDocument/2006/relationships/image" Target="../media/image318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137.xml"/><Relationship Id="rId15" Type="http://schemas.openxmlformats.org/officeDocument/2006/relationships/image" Target="../media/image3119.emf"/><Relationship Id="rId23" Type="http://schemas.openxmlformats.org/officeDocument/2006/relationships/image" Target="../media/image3123.emf"/><Relationship Id="rId28" Type="http://schemas.openxmlformats.org/officeDocument/2006/relationships/customXml" Target="../ink/ink3148.xml"/><Relationship Id="rId36" Type="http://schemas.openxmlformats.org/officeDocument/2006/relationships/customXml" Target="../ink/ink3152.xml"/><Relationship Id="rId49" Type="http://schemas.openxmlformats.org/officeDocument/2006/relationships/image" Target="../media/image3136.emf"/><Relationship Id="rId57" Type="http://schemas.openxmlformats.org/officeDocument/2006/relationships/image" Target="../media/image3140.emf"/><Relationship Id="rId106" Type="http://schemas.openxmlformats.org/officeDocument/2006/relationships/customXml" Target="../ink/ink3187.xml"/><Relationship Id="rId114" Type="http://schemas.openxmlformats.org/officeDocument/2006/relationships/customXml" Target="../ink/ink3191.xml"/><Relationship Id="rId119" Type="http://schemas.openxmlformats.org/officeDocument/2006/relationships/image" Target="../media/image3171.emf"/><Relationship Id="rId127" Type="http://schemas.openxmlformats.org/officeDocument/2006/relationships/image" Target="../media/image3175.emf"/><Relationship Id="rId10" Type="http://schemas.openxmlformats.org/officeDocument/2006/relationships/customXml" Target="../ink/ink3139.xml"/><Relationship Id="rId31" Type="http://schemas.openxmlformats.org/officeDocument/2006/relationships/image" Target="../media/image3127.emf"/><Relationship Id="rId44" Type="http://schemas.openxmlformats.org/officeDocument/2006/relationships/customXml" Target="../ink/ink3156.xml"/><Relationship Id="rId52" Type="http://schemas.openxmlformats.org/officeDocument/2006/relationships/customXml" Target="../ink/ink3160.xml"/><Relationship Id="rId60" Type="http://schemas.openxmlformats.org/officeDocument/2006/relationships/customXml" Target="../ink/ink3164.xml"/><Relationship Id="rId65" Type="http://schemas.openxmlformats.org/officeDocument/2006/relationships/image" Target="../media/image3144.emf"/><Relationship Id="rId73" Type="http://schemas.openxmlformats.org/officeDocument/2006/relationships/image" Target="../media/image3148.emf"/><Relationship Id="rId78" Type="http://schemas.openxmlformats.org/officeDocument/2006/relationships/customXml" Target="../ink/ink3173.xml"/><Relationship Id="rId81" Type="http://schemas.openxmlformats.org/officeDocument/2006/relationships/image" Target="../media/image3152.emf"/><Relationship Id="rId86" Type="http://schemas.openxmlformats.org/officeDocument/2006/relationships/customXml" Target="../ink/ink3177.xml"/><Relationship Id="rId94" Type="http://schemas.openxmlformats.org/officeDocument/2006/relationships/customXml" Target="../ink/ink3181.xml"/><Relationship Id="rId99" Type="http://schemas.openxmlformats.org/officeDocument/2006/relationships/image" Target="../media/image3161.emf"/><Relationship Id="rId101" Type="http://schemas.openxmlformats.org/officeDocument/2006/relationships/image" Target="../media/image3162.emf"/><Relationship Id="rId122" Type="http://schemas.openxmlformats.org/officeDocument/2006/relationships/customXml" Target="../ink/ink3195.xml"/><Relationship Id="rId130" Type="http://schemas.openxmlformats.org/officeDocument/2006/relationships/customXml" Target="../ink/ink3199.xml"/><Relationship Id="rId135" Type="http://schemas.openxmlformats.org/officeDocument/2006/relationships/image" Target="../media/image3179.emf"/><Relationship Id="rId143" Type="http://schemas.openxmlformats.org/officeDocument/2006/relationships/image" Target="../media/image3183.emf"/><Relationship Id="rId148" Type="http://schemas.openxmlformats.org/officeDocument/2006/relationships/customXml" Target="../ink/ink3208.xml"/><Relationship Id="rId151" Type="http://schemas.openxmlformats.org/officeDocument/2006/relationships/image" Target="../media/image3187.emf"/><Relationship Id="rId4" Type="http://schemas.openxmlformats.org/officeDocument/2006/relationships/customXml" Target="../ink/ink3136.xml"/><Relationship Id="rId9" Type="http://schemas.openxmlformats.org/officeDocument/2006/relationships/image" Target="../media/image3116.emf"/><Relationship Id="rId13" Type="http://schemas.openxmlformats.org/officeDocument/2006/relationships/image" Target="../media/image3118.emf"/><Relationship Id="rId18" Type="http://schemas.openxmlformats.org/officeDocument/2006/relationships/customXml" Target="../ink/ink3143.xml"/><Relationship Id="rId39" Type="http://schemas.openxmlformats.org/officeDocument/2006/relationships/image" Target="../media/image3131.emf"/><Relationship Id="rId109" Type="http://schemas.openxmlformats.org/officeDocument/2006/relationships/image" Target="../media/image3166.emf"/><Relationship Id="rId34" Type="http://schemas.openxmlformats.org/officeDocument/2006/relationships/customXml" Target="../ink/ink3151.xml"/><Relationship Id="rId50" Type="http://schemas.openxmlformats.org/officeDocument/2006/relationships/customXml" Target="../ink/ink3159.xml"/><Relationship Id="rId55" Type="http://schemas.openxmlformats.org/officeDocument/2006/relationships/image" Target="../media/image3139.emf"/><Relationship Id="rId76" Type="http://schemas.openxmlformats.org/officeDocument/2006/relationships/customXml" Target="../ink/ink3172.xml"/><Relationship Id="rId97" Type="http://schemas.openxmlformats.org/officeDocument/2006/relationships/image" Target="../media/image3160.emf"/><Relationship Id="rId104" Type="http://schemas.openxmlformats.org/officeDocument/2006/relationships/customXml" Target="../ink/ink3186.xml"/><Relationship Id="rId120" Type="http://schemas.openxmlformats.org/officeDocument/2006/relationships/customXml" Target="../ink/ink3194.xml"/><Relationship Id="rId125" Type="http://schemas.openxmlformats.org/officeDocument/2006/relationships/image" Target="../media/image3174.emf"/><Relationship Id="rId141" Type="http://schemas.openxmlformats.org/officeDocument/2006/relationships/image" Target="../media/image3182.emf"/><Relationship Id="rId146" Type="http://schemas.openxmlformats.org/officeDocument/2006/relationships/customXml" Target="../ink/ink3207.xml"/><Relationship Id="rId7" Type="http://schemas.openxmlformats.org/officeDocument/2006/relationships/image" Target="../media/image3115.emf"/><Relationship Id="rId71" Type="http://schemas.openxmlformats.org/officeDocument/2006/relationships/image" Target="../media/image3147.emf"/><Relationship Id="rId92" Type="http://schemas.openxmlformats.org/officeDocument/2006/relationships/customXml" Target="../ink/ink3180.xml"/><Relationship Id="rId2" Type="http://schemas.openxmlformats.org/officeDocument/2006/relationships/customXml" Target="../ink/ink3135.xml"/><Relationship Id="rId29" Type="http://schemas.openxmlformats.org/officeDocument/2006/relationships/image" Target="../media/image3126.emf"/><Relationship Id="rId24" Type="http://schemas.openxmlformats.org/officeDocument/2006/relationships/customXml" Target="../ink/ink3146.xml"/><Relationship Id="rId40" Type="http://schemas.openxmlformats.org/officeDocument/2006/relationships/customXml" Target="../ink/ink3154.xml"/><Relationship Id="rId45" Type="http://schemas.openxmlformats.org/officeDocument/2006/relationships/image" Target="../media/image3134.emf"/><Relationship Id="rId66" Type="http://schemas.openxmlformats.org/officeDocument/2006/relationships/customXml" Target="../ink/ink3167.xml"/><Relationship Id="rId87" Type="http://schemas.openxmlformats.org/officeDocument/2006/relationships/image" Target="../media/image3155.emf"/><Relationship Id="rId110" Type="http://schemas.openxmlformats.org/officeDocument/2006/relationships/customXml" Target="../ink/ink3189.xml"/><Relationship Id="rId115" Type="http://schemas.openxmlformats.org/officeDocument/2006/relationships/image" Target="../media/image3169.emf"/><Relationship Id="rId131" Type="http://schemas.openxmlformats.org/officeDocument/2006/relationships/image" Target="../media/image3177.emf"/><Relationship Id="rId136" Type="http://schemas.openxmlformats.org/officeDocument/2006/relationships/customXml" Target="../ink/ink3202.xml"/><Relationship Id="rId61" Type="http://schemas.openxmlformats.org/officeDocument/2006/relationships/image" Target="../media/image3142.emf"/><Relationship Id="rId82" Type="http://schemas.openxmlformats.org/officeDocument/2006/relationships/customXml" Target="../ink/ink3175.xml"/><Relationship Id="rId19" Type="http://schemas.openxmlformats.org/officeDocument/2006/relationships/image" Target="../media/image3121.emf"/><Relationship Id="rId14" Type="http://schemas.openxmlformats.org/officeDocument/2006/relationships/customXml" Target="../ink/ink3141.xml"/><Relationship Id="rId30" Type="http://schemas.openxmlformats.org/officeDocument/2006/relationships/customXml" Target="../ink/ink3149.xml"/><Relationship Id="rId35" Type="http://schemas.openxmlformats.org/officeDocument/2006/relationships/image" Target="../media/image3129.emf"/><Relationship Id="rId56" Type="http://schemas.openxmlformats.org/officeDocument/2006/relationships/customXml" Target="../ink/ink3162.xml"/><Relationship Id="rId77" Type="http://schemas.openxmlformats.org/officeDocument/2006/relationships/image" Target="../media/image3150.emf"/><Relationship Id="rId100" Type="http://schemas.openxmlformats.org/officeDocument/2006/relationships/customXml" Target="../ink/ink3184.xml"/><Relationship Id="rId105" Type="http://schemas.openxmlformats.org/officeDocument/2006/relationships/image" Target="../media/image3164.emf"/><Relationship Id="rId126" Type="http://schemas.openxmlformats.org/officeDocument/2006/relationships/customXml" Target="../ink/ink3197.xml"/><Relationship Id="rId147" Type="http://schemas.openxmlformats.org/officeDocument/2006/relationships/image" Target="../media/image3185.emf"/><Relationship Id="rId8" Type="http://schemas.openxmlformats.org/officeDocument/2006/relationships/customXml" Target="../ink/ink3138.xml"/><Relationship Id="rId51" Type="http://schemas.openxmlformats.org/officeDocument/2006/relationships/image" Target="../media/image3137.emf"/><Relationship Id="rId72" Type="http://schemas.openxmlformats.org/officeDocument/2006/relationships/customXml" Target="../ink/ink3170.xml"/><Relationship Id="rId93" Type="http://schemas.openxmlformats.org/officeDocument/2006/relationships/image" Target="../media/image3158.emf"/><Relationship Id="rId98" Type="http://schemas.openxmlformats.org/officeDocument/2006/relationships/customXml" Target="../ink/ink3183.xml"/><Relationship Id="rId121" Type="http://schemas.openxmlformats.org/officeDocument/2006/relationships/image" Target="../media/image3172.emf"/><Relationship Id="rId142" Type="http://schemas.openxmlformats.org/officeDocument/2006/relationships/customXml" Target="../ink/ink3205.xml"/><Relationship Id="rId3" Type="http://schemas.openxmlformats.org/officeDocument/2006/relationships/image" Target="../media/image3113.emf"/></Relationships>
</file>

<file path=ppt/slides/_rels/slide5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222.xml"/><Relationship Id="rId117" Type="http://schemas.openxmlformats.org/officeDocument/2006/relationships/image" Target="../media/image3245.emf"/><Relationship Id="rId21" Type="http://schemas.openxmlformats.org/officeDocument/2006/relationships/image" Target="../media/image3197.emf"/><Relationship Id="rId42" Type="http://schemas.openxmlformats.org/officeDocument/2006/relationships/customXml" Target="../ink/ink3230.xml"/><Relationship Id="rId47" Type="http://schemas.openxmlformats.org/officeDocument/2006/relationships/image" Target="../media/image3210.emf"/><Relationship Id="rId63" Type="http://schemas.openxmlformats.org/officeDocument/2006/relationships/image" Target="../media/image3218.emf"/><Relationship Id="rId68" Type="http://schemas.openxmlformats.org/officeDocument/2006/relationships/customXml" Target="../ink/ink3243.xml"/><Relationship Id="rId84" Type="http://schemas.openxmlformats.org/officeDocument/2006/relationships/customXml" Target="../ink/ink3251.xml"/><Relationship Id="rId89" Type="http://schemas.openxmlformats.org/officeDocument/2006/relationships/image" Target="../media/image3231.emf"/><Relationship Id="rId112" Type="http://schemas.openxmlformats.org/officeDocument/2006/relationships/customXml" Target="../ink/ink3265.xml"/><Relationship Id="rId133" Type="http://schemas.openxmlformats.org/officeDocument/2006/relationships/image" Target="../media/image3253.emf"/><Relationship Id="rId138" Type="http://schemas.openxmlformats.org/officeDocument/2006/relationships/customXml" Target="../ink/ink3278.xml"/><Relationship Id="rId16" Type="http://schemas.openxmlformats.org/officeDocument/2006/relationships/customXml" Target="../ink/ink3217.xml"/><Relationship Id="rId107" Type="http://schemas.openxmlformats.org/officeDocument/2006/relationships/image" Target="../media/image3240.emf"/><Relationship Id="rId11" Type="http://schemas.openxmlformats.org/officeDocument/2006/relationships/image" Target="../media/image3192.emf"/><Relationship Id="rId32" Type="http://schemas.openxmlformats.org/officeDocument/2006/relationships/customXml" Target="../ink/ink3225.xml"/><Relationship Id="rId37" Type="http://schemas.openxmlformats.org/officeDocument/2006/relationships/image" Target="../media/image3205.emf"/><Relationship Id="rId53" Type="http://schemas.openxmlformats.org/officeDocument/2006/relationships/image" Target="../media/image3213.emf"/><Relationship Id="rId58" Type="http://schemas.openxmlformats.org/officeDocument/2006/relationships/customXml" Target="../ink/ink3238.xml"/><Relationship Id="rId74" Type="http://schemas.openxmlformats.org/officeDocument/2006/relationships/customXml" Target="../ink/ink3246.xml"/><Relationship Id="rId79" Type="http://schemas.openxmlformats.org/officeDocument/2006/relationships/image" Target="../media/image3226.emf"/><Relationship Id="rId102" Type="http://schemas.openxmlformats.org/officeDocument/2006/relationships/customXml" Target="../ink/ink3260.xml"/><Relationship Id="rId123" Type="http://schemas.openxmlformats.org/officeDocument/2006/relationships/image" Target="../media/image3248.emf"/><Relationship Id="rId128" Type="http://schemas.openxmlformats.org/officeDocument/2006/relationships/customXml" Target="../ink/ink3273.xml"/><Relationship Id="rId5" Type="http://schemas.openxmlformats.org/officeDocument/2006/relationships/image" Target="../media/image3189.emf"/><Relationship Id="rId90" Type="http://schemas.openxmlformats.org/officeDocument/2006/relationships/customXml" Target="../ink/ink3254.xml"/><Relationship Id="rId95" Type="http://schemas.openxmlformats.org/officeDocument/2006/relationships/image" Target="../media/image3234.emf"/><Relationship Id="rId22" Type="http://schemas.openxmlformats.org/officeDocument/2006/relationships/customXml" Target="../ink/ink3220.xml"/><Relationship Id="rId27" Type="http://schemas.openxmlformats.org/officeDocument/2006/relationships/image" Target="../media/image3200.emf"/><Relationship Id="rId43" Type="http://schemas.openxmlformats.org/officeDocument/2006/relationships/image" Target="../media/image3208.emf"/><Relationship Id="rId48" Type="http://schemas.openxmlformats.org/officeDocument/2006/relationships/customXml" Target="../ink/ink3233.xml"/><Relationship Id="rId64" Type="http://schemas.openxmlformats.org/officeDocument/2006/relationships/customXml" Target="../ink/ink3241.xml"/><Relationship Id="rId69" Type="http://schemas.openxmlformats.org/officeDocument/2006/relationships/image" Target="../media/image3221.emf"/><Relationship Id="rId113" Type="http://schemas.openxmlformats.org/officeDocument/2006/relationships/image" Target="../media/image3243.emf"/><Relationship Id="rId118" Type="http://schemas.openxmlformats.org/officeDocument/2006/relationships/customXml" Target="../ink/ink3268.xml"/><Relationship Id="rId134" Type="http://schemas.openxmlformats.org/officeDocument/2006/relationships/customXml" Target="../ink/ink3276.xml"/><Relationship Id="rId139" Type="http://schemas.openxmlformats.org/officeDocument/2006/relationships/image" Target="../media/image3256.emf"/><Relationship Id="rId8" Type="http://schemas.openxmlformats.org/officeDocument/2006/relationships/customXml" Target="../ink/ink3213.xml"/><Relationship Id="rId51" Type="http://schemas.openxmlformats.org/officeDocument/2006/relationships/image" Target="../media/image3212.emf"/><Relationship Id="rId72" Type="http://schemas.openxmlformats.org/officeDocument/2006/relationships/customXml" Target="../ink/ink3245.xml"/><Relationship Id="rId80" Type="http://schemas.openxmlformats.org/officeDocument/2006/relationships/customXml" Target="../ink/ink3249.xml"/><Relationship Id="rId85" Type="http://schemas.openxmlformats.org/officeDocument/2006/relationships/image" Target="../media/image3229.emf"/><Relationship Id="rId93" Type="http://schemas.openxmlformats.org/officeDocument/2006/relationships/image" Target="../media/image3233.emf"/><Relationship Id="rId98" Type="http://schemas.openxmlformats.org/officeDocument/2006/relationships/customXml" Target="../ink/ink3258.xml"/><Relationship Id="rId121" Type="http://schemas.openxmlformats.org/officeDocument/2006/relationships/image" Target="../media/image3247.emf"/><Relationship Id="rId142" Type="http://schemas.openxmlformats.org/officeDocument/2006/relationships/customXml" Target="../ink/ink3280.xml"/><Relationship Id="rId3" Type="http://schemas.openxmlformats.org/officeDocument/2006/relationships/image" Target="../media/image3188.emf"/><Relationship Id="rId12" Type="http://schemas.openxmlformats.org/officeDocument/2006/relationships/customXml" Target="../ink/ink3215.xml"/><Relationship Id="rId17" Type="http://schemas.openxmlformats.org/officeDocument/2006/relationships/image" Target="../media/image3195.emf"/><Relationship Id="rId25" Type="http://schemas.openxmlformats.org/officeDocument/2006/relationships/image" Target="../media/image3199.emf"/><Relationship Id="rId33" Type="http://schemas.openxmlformats.org/officeDocument/2006/relationships/image" Target="../media/image3203.emf"/><Relationship Id="rId38" Type="http://schemas.openxmlformats.org/officeDocument/2006/relationships/customXml" Target="../ink/ink3228.xml"/><Relationship Id="rId46" Type="http://schemas.openxmlformats.org/officeDocument/2006/relationships/customXml" Target="../ink/ink3232.xml"/><Relationship Id="rId59" Type="http://schemas.openxmlformats.org/officeDocument/2006/relationships/image" Target="../media/image3216.emf"/><Relationship Id="rId67" Type="http://schemas.openxmlformats.org/officeDocument/2006/relationships/image" Target="../media/image3220.emf"/><Relationship Id="rId103" Type="http://schemas.openxmlformats.org/officeDocument/2006/relationships/image" Target="../media/image3238.emf"/><Relationship Id="rId108" Type="http://schemas.openxmlformats.org/officeDocument/2006/relationships/customXml" Target="../ink/ink3263.xml"/><Relationship Id="rId116" Type="http://schemas.openxmlformats.org/officeDocument/2006/relationships/customXml" Target="../ink/ink3267.xml"/><Relationship Id="rId124" Type="http://schemas.openxmlformats.org/officeDocument/2006/relationships/customXml" Target="../ink/ink3271.xml"/><Relationship Id="rId129" Type="http://schemas.openxmlformats.org/officeDocument/2006/relationships/image" Target="../media/image3251.emf"/><Relationship Id="rId137" Type="http://schemas.openxmlformats.org/officeDocument/2006/relationships/image" Target="../media/image3255.emf"/><Relationship Id="rId20" Type="http://schemas.openxmlformats.org/officeDocument/2006/relationships/customXml" Target="../ink/ink3219.xml"/><Relationship Id="rId41" Type="http://schemas.openxmlformats.org/officeDocument/2006/relationships/image" Target="../media/image3207.emf"/><Relationship Id="rId54" Type="http://schemas.openxmlformats.org/officeDocument/2006/relationships/customXml" Target="../ink/ink3236.xml"/><Relationship Id="rId62" Type="http://schemas.openxmlformats.org/officeDocument/2006/relationships/customXml" Target="../ink/ink3240.xml"/><Relationship Id="rId70" Type="http://schemas.openxmlformats.org/officeDocument/2006/relationships/customXml" Target="../ink/ink3244.xml"/><Relationship Id="rId75" Type="http://schemas.openxmlformats.org/officeDocument/2006/relationships/image" Target="../media/image3224.emf"/><Relationship Id="rId83" Type="http://schemas.openxmlformats.org/officeDocument/2006/relationships/image" Target="../media/image3228.emf"/><Relationship Id="rId88" Type="http://schemas.openxmlformats.org/officeDocument/2006/relationships/customXml" Target="../ink/ink3253.xml"/><Relationship Id="rId91" Type="http://schemas.openxmlformats.org/officeDocument/2006/relationships/image" Target="../media/image3232.emf"/><Relationship Id="rId96" Type="http://schemas.openxmlformats.org/officeDocument/2006/relationships/customXml" Target="../ink/ink3257.xml"/><Relationship Id="rId111" Type="http://schemas.openxmlformats.org/officeDocument/2006/relationships/image" Target="../media/image3242.emf"/><Relationship Id="rId132" Type="http://schemas.openxmlformats.org/officeDocument/2006/relationships/customXml" Target="../ink/ink3275.xml"/><Relationship Id="rId140" Type="http://schemas.openxmlformats.org/officeDocument/2006/relationships/customXml" Target="../ink/ink327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212.xml"/><Relationship Id="rId15" Type="http://schemas.openxmlformats.org/officeDocument/2006/relationships/image" Target="../media/image3194.emf"/><Relationship Id="rId23" Type="http://schemas.openxmlformats.org/officeDocument/2006/relationships/image" Target="../media/image3198.emf"/><Relationship Id="rId28" Type="http://schemas.openxmlformats.org/officeDocument/2006/relationships/customXml" Target="../ink/ink3223.xml"/><Relationship Id="rId36" Type="http://schemas.openxmlformats.org/officeDocument/2006/relationships/customXml" Target="../ink/ink3227.xml"/><Relationship Id="rId49" Type="http://schemas.openxmlformats.org/officeDocument/2006/relationships/image" Target="../media/image3211.emf"/><Relationship Id="rId57" Type="http://schemas.openxmlformats.org/officeDocument/2006/relationships/image" Target="../media/image3215.emf"/><Relationship Id="rId106" Type="http://schemas.openxmlformats.org/officeDocument/2006/relationships/customXml" Target="../ink/ink3262.xml"/><Relationship Id="rId114" Type="http://schemas.openxmlformats.org/officeDocument/2006/relationships/customXml" Target="../ink/ink3266.xml"/><Relationship Id="rId119" Type="http://schemas.openxmlformats.org/officeDocument/2006/relationships/image" Target="../media/image3246.emf"/><Relationship Id="rId127" Type="http://schemas.openxmlformats.org/officeDocument/2006/relationships/image" Target="../media/image3250.emf"/><Relationship Id="rId10" Type="http://schemas.openxmlformats.org/officeDocument/2006/relationships/customXml" Target="../ink/ink3214.xml"/><Relationship Id="rId31" Type="http://schemas.openxmlformats.org/officeDocument/2006/relationships/image" Target="../media/image3202.emf"/><Relationship Id="rId44" Type="http://schemas.openxmlformats.org/officeDocument/2006/relationships/customXml" Target="../ink/ink3231.xml"/><Relationship Id="rId52" Type="http://schemas.openxmlformats.org/officeDocument/2006/relationships/customXml" Target="../ink/ink3235.xml"/><Relationship Id="rId60" Type="http://schemas.openxmlformats.org/officeDocument/2006/relationships/customXml" Target="../ink/ink3239.xml"/><Relationship Id="rId65" Type="http://schemas.openxmlformats.org/officeDocument/2006/relationships/image" Target="../media/image3219.emf"/><Relationship Id="rId73" Type="http://schemas.openxmlformats.org/officeDocument/2006/relationships/image" Target="../media/image3223.emf"/><Relationship Id="rId78" Type="http://schemas.openxmlformats.org/officeDocument/2006/relationships/customXml" Target="../ink/ink3248.xml"/><Relationship Id="rId81" Type="http://schemas.openxmlformats.org/officeDocument/2006/relationships/image" Target="../media/image3227.emf"/><Relationship Id="rId86" Type="http://schemas.openxmlformats.org/officeDocument/2006/relationships/customXml" Target="../ink/ink3252.xml"/><Relationship Id="rId94" Type="http://schemas.openxmlformats.org/officeDocument/2006/relationships/customXml" Target="../ink/ink3256.xml"/><Relationship Id="rId99" Type="http://schemas.openxmlformats.org/officeDocument/2006/relationships/image" Target="../media/image3236.emf"/><Relationship Id="rId101" Type="http://schemas.openxmlformats.org/officeDocument/2006/relationships/image" Target="../media/image3237.emf"/><Relationship Id="rId122" Type="http://schemas.openxmlformats.org/officeDocument/2006/relationships/customXml" Target="../ink/ink3270.xml"/><Relationship Id="rId130" Type="http://schemas.openxmlformats.org/officeDocument/2006/relationships/customXml" Target="../ink/ink3274.xml"/><Relationship Id="rId135" Type="http://schemas.openxmlformats.org/officeDocument/2006/relationships/image" Target="../media/image3254.emf"/><Relationship Id="rId143" Type="http://schemas.openxmlformats.org/officeDocument/2006/relationships/image" Target="../media/image3258.emf"/><Relationship Id="rId4" Type="http://schemas.openxmlformats.org/officeDocument/2006/relationships/customXml" Target="../ink/ink3211.xml"/><Relationship Id="rId9" Type="http://schemas.openxmlformats.org/officeDocument/2006/relationships/image" Target="../media/image3191.emf"/><Relationship Id="rId13" Type="http://schemas.openxmlformats.org/officeDocument/2006/relationships/image" Target="../media/image3193.emf"/><Relationship Id="rId18" Type="http://schemas.openxmlformats.org/officeDocument/2006/relationships/customXml" Target="../ink/ink3218.xml"/><Relationship Id="rId39" Type="http://schemas.openxmlformats.org/officeDocument/2006/relationships/image" Target="../media/image3206.emf"/><Relationship Id="rId109" Type="http://schemas.openxmlformats.org/officeDocument/2006/relationships/image" Target="../media/image3241.emf"/><Relationship Id="rId34" Type="http://schemas.openxmlformats.org/officeDocument/2006/relationships/customXml" Target="../ink/ink3226.xml"/><Relationship Id="rId50" Type="http://schemas.openxmlformats.org/officeDocument/2006/relationships/customXml" Target="../ink/ink3234.xml"/><Relationship Id="rId55" Type="http://schemas.openxmlformats.org/officeDocument/2006/relationships/image" Target="../media/image3214.emf"/><Relationship Id="rId76" Type="http://schemas.openxmlformats.org/officeDocument/2006/relationships/customXml" Target="../ink/ink3247.xml"/><Relationship Id="rId97" Type="http://schemas.openxmlformats.org/officeDocument/2006/relationships/image" Target="../media/image3235.emf"/><Relationship Id="rId104" Type="http://schemas.openxmlformats.org/officeDocument/2006/relationships/customXml" Target="../ink/ink3261.xml"/><Relationship Id="rId120" Type="http://schemas.openxmlformats.org/officeDocument/2006/relationships/customXml" Target="../ink/ink3269.xml"/><Relationship Id="rId125" Type="http://schemas.openxmlformats.org/officeDocument/2006/relationships/image" Target="../media/image3249.emf"/><Relationship Id="rId141" Type="http://schemas.openxmlformats.org/officeDocument/2006/relationships/image" Target="../media/image3257.emf"/><Relationship Id="rId7" Type="http://schemas.openxmlformats.org/officeDocument/2006/relationships/image" Target="../media/image3190.emf"/><Relationship Id="rId71" Type="http://schemas.openxmlformats.org/officeDocument/2006/relationships/image" Target="../media/image3222.emf"/><Relationship Id="rId92" Type="http://schemas.openxmlformats.org/officeDocument/2006/relationships/customXml" Target="../ink/ink3255.xml"/><Relationship Id="rId2" Type="http://schemas.openxmlformats.org/officeDocument/2006/relationships/customXml" Target="../ink/ink3210.xml"/><Relationship Id="rId29" Type="http://schemas.openxmlformats.org/officeDocument/2006/relationships/image" Target="../media/image3201.emf"/><Relationship Id="rId24" Type="http://schemas.openxmlformats.org/officeDocument/2006/relationships/customXml" Target="../ink/ink3221.xml"/><Relationship Id="rId40" Type="http://schemas.openxmlformats.org/officeDocument/2006/relationships/customXml" Target="../ink/ink3229.xml"/><Relationship Id="rId45" Type="http://schemas.openxmlformats.org/officeDocument/2006/relationships/image" Target="../media/image3209.emf"/><Relationship Id="rId66" Type="http://schemas.openxmlformats.org/officeDocument/2006/relationships/customXml" Target="../ink/ink3242.xml"/><Relationship Id="rId87" Type="http://schemas.openxmlformats.org/officeDocument/2006/relationships/image" Target="../media/image3230.emf"/><Relationship Id="rId110" Type="http://schemas.openxmlformats.org/officeDocument/2006/relationships/customXml" Target="../ink/ink3264.xml"/><Relationship Id="rId115" Type="http://schemas.openxmlformats.org/officeDocument/2006/relationships/image" Target="../media/image3244.emf"/><Relationship Id="rId131" Type="http://schemas.openxmlformats.org/officeDocument/2006/relationships/image" Target="../media/image3252.emf"/><Relationship Id="rId136" Type="http://schemas.openxmlformats.org/officeDocument/2006/relationships/customXml" Target="../ink/ink3277.xml"/><Relationship Id="rId61" Type="http://schemas.openxmlformats.org/officeDocument/2006/relationships/image" Target="../media/image3217.emf"/><Relationship Id="rId82" Type="http://schemas.openxmlformats.org/officeDocument/2006/relationships/customXml" Target="../ink/ink3250.xml"/><Relationship Id="rId19" Type="http://schemas.openxmlformats.org/officeDocument/2006/relationships/image" Target="../media/image3196.emf"/><Relationship Id="rId14" Type="http://schemas.openxmlformats.org/officeDocument/2006/relationships/customXml" Target="../ink/ink3216.xml"/><Relationship Id="rId30" Type="http://schemas.openxmlformats.org/officeDocument/2006/relationships/customXml" Target="../ink/ink3224.xml"/><Relationship Id="rId35" Type="http://schemas.openxmlformats.org/officeDocument/2006/relationships/image" Target="../media/image3204.emf"/><Relationship Id="rId56" Type="http://schemas.openxmlformats.org/officeDocument/2006/relationships/customXml" Target="../ink/ink3237.xml"/><Relationship Id="rId77" Type="http://schemas.openxmlformats.org/officeDocument/2006/relationships/image" Target="../media/image3225.emf"/><Relationship Id="rId100" Type="http://schemas.openxmlformats.org/officeDocument/2006/relationships/customXml" Target="../ink/ink3259.xml"/><Relationship Id="rId105" Type="http://schemas.openxmlformats.org/officeDocument/2006/relationships/image" Target="../media/image3239.emf"/><Relationship Id="rId126" Type="http://schemas.openxmlformats.org/officeDocument/2006/relationships/customXml" Target="../ink/ink3272.xml"/></Relationships>
</file>

<file path=ppt/slides/_rels/slide5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293.xml"/><Relationship Id="rId117" Type="http://schemas.openxmlformats.org/officeDocument/2006/relationships/image" Target="../media/image3316.emf"/><Relationship Id="rId21" Type="http://schemas.openxmlformats.org/officeDocument/2006/relationships/image" Target="../media/image3268.emf"/><Relationship Id="rId42" Type="http://schemas.openxmlformats.org/officeDocument/2006/relationships/customXml" Target="../ink/ink3301.xml"/><Relationship Id="rId47" Type="http://schemas.openxmlformats.org/officeDocument/2006/relationships/image" Target="../media/image3281.emf"/><Relationship Id="rId63" Type="http://schemas.openxmlformats.org/officeDocument/2006/relationships/image" Target="../media/image3289.emf"/><Relationship Id="rId68" Type="http://schemas.openxmlformats.org/officeDocument/2006/relationships/customXml" Target="../ink/ink3314.xml"/><Relationship Id="rId84" Type="http://schemas.openxmlformats.org/officeDocument/2006/relationships/customXml" Target="../ink/ink3322.xml"/><Relationship Id="rId89" Type="http://schemas.openxmlformats.org/officeDocument/2006/relationships/image" Target="../media/image3302.emf"/><Relationship Id="rId112" Type="http://schemas.openxmlformats.org/officeDocument/2006/relationships/customXml" Target="../ink/ink3336.xml"/><Relationship Id="rId133" Type="http://schemas.openxmlformats.org/officeDocument/2006/relationships/image" Target="../media/image3324.emf"/><Relationship Id="rId138" Type="http://schemas.openxmlformats.org/officeDocument/2006/relationships/customXml" Target="../ink/ink3349.xml"/><Relationship Id="rId16" Type="http://schemas.openxmlformats.org/officeDocument/2006/relationships/customXml" Target="../ink/ink3288.xml"/><Relationship Id="rId107" Type="http://schemas.openxmlformats.org/officeDocument/2006/relationships/image" Target="../media/image3311.emf"/><Relationship Id="rId11" Type="http://schemas.openxmlformats.org/officeDocument/2006/relationships/image" Target="../media/image3263.emf"/><Relationship Id="rId32" Type="http://schemas.openxmlformats.org/officeDocument/2006/relationships/customXml" Target="../ink/ink3296.xml"/><Relationship Id="rId37" Type="http://schemas.openxmlformats.org/officeDocument/2006/relationships/image" Target="../media/image3276.emf"/><Relationship Id="rId53" Type="http://schemas.openxmlformats.org/officeDocument/2006/relationships/image" Target="../media/image3284.emf"/><Relationship Id="rId58" Type="http://schemas.openxmlformats.org/officeDocument/2006/relationships/customXml" Target="../ink/ink3309.xml"/><Relationship Id="rId74" Type="http://schemas.openxmlformats.org/officeDocument/2006/relationships/customXml" Target="../ink/ink3317.xml"/><Relationship Id="rId79" Type="http://schemas.openxmlformats.org/officeDocument/2006/relationships/image" Target="../media/image3297.emf"/><Relationship Id="rId102" Type="http://schemas.openxmlformats.org/officeDocument/2006/relationships/customXml" Target="../ink/ink3331.xml"/><Relationship Id="rId123" Type="http://schemas.openxmlformats.org/officeDocument/2006/relationships/image" Target="../media/image3319.emf"/><Relationship Id="rId128" Type="http://schemas.openxmlformats.org/officeDocument/2006/relationships/customXml" Target="../ink/ink3344.xml"/><Relationship Id="rId5" Type="http://schemas.openxmlformats.org/officeDocument/2006/relationships/image" Target="../media/image3260.emf"/><Relationship Id="rId90" Type="http://schemas.openxmlformats.org/officeDocument/2006/relationships/customXml" Target="../ink/ink3325.xml"/><Relationship Id="rId95" Type="http://schemas.openxmlformats.org/officeDocument/2006/relationships/image" Target="../media/image3305.emf"/><Relationship Id="rId22" Type="http://schemas.openxmlformats.org/officeDocument/2006/relationships/customXml" Target="../ink/ink3291.xml"/><Relationship Id="rId27" Type="http://schemas.openxmlformats.org/officeDocument/2006/relationships/image" Target="../media/image3271.emf"/><Relationship Id="rId43" Type="http://schemas.openxmlformats.org/officeDocument/2006/relationships/image" Target="../media/image3279.emf"/><Relationship Id="rId48" Type="http://schemas.openxmlformats.org/officeDocument/2006/relationships/customXml" Target="../ink/ink3304.xml"/><Relationship Id="rId64" Type="http://schemas.openxmlformats.org/officeDocument/2006/relationships/customXml" Target="../ink/ink3312.xml"/><Relationship Id="rId69" Type="http://schemas.openxmlformats.org/officeDocument/2006/relationships/image" Target="../media/image3292.emf"/><Relationship Id="rId113" Type="http://schemas.openxmlformats.org/officeDocument/2006/relationships/image" Target="../media/image3314.emf"/><Relationship Id="rId118" Type="http://schemas.openxmlformats.org/officeDocument/2006/relationships/customXml" Target="../ink/ink3339.xml"/><Relationship Id="rId134" Type="http://schemas.openxmlformats.org/officeDocument/2006/relationships/customXml" Target="../ink/ink3347.xml"/><Relationship Id="rId139" Type="http://schemas.openxmlformats.org/officeDocument/2006/relationships/image" Target="../media/image3327.emf"/><Relationship Id="rId8" Type="http://schemas.openxmlformats.org/officeDocument/2006/relationships/customXml" Target="../ink/ink3284.xml"/><Relationship Id="rId51" Type="http://schemas.openxmlformats.org/officeDocument/2006/relationships/image" Target="../media/image3283.emf"/><Relationship Id="rId72" Type="http://schemas.openxmlformats.org/officeDocument/2006/relationships/customXml" Target="../ink/ink3316.xml"/><Relationship Id="rId80" Type="http://schemas.openxmlformats.org/officeDocument/2006/relationships/customXml" Target="../ink/ink3320.xml"/><Relationship Id="rId85" Type="http://schemas.openxmlformats.org/officeDocument/2006/relationships/image" Target="../media/image3300.emf"/><Relationship Id="rId93" Type="http://schemas.openxmlformats.org/officeDocument/2006/relationships/image" Target="../media/image3304.emf"/><Relationship Id="rId98" Type="http://schemas.openxmlformats.org/officeDocument/2006/relationships/customXml" Target="../ink/ink3329.xml"/><Relationship Id="rId121" Type="http://schemas.openxmlformats.org/officeDocument/2006/relationships/image" Target="../media/image3318.emf"/><Relationship Id="rId3" Type="http://schemas.openxmlformats.org/officeDocument/2006/relationships/image" Target="../media/image3259.emf"/><Relationship Id="rId12" Type="http://schemas.openxmlformats.org/officeDocument/2006/relationships/customXml" Target="../ink/ink3286.xml"/><Relationship Id="rId17" Type="http://schemas.openxmlformats.org/officeDocument/2006/relationships/image" Target="../media/image3266.emf"/><Relationship Id="rId25" Type="http://schemas.openxmlformats.org/officeDocument/2006/relationships/image" Target="../media/image3270.emf"/><Relationship Id="rId33" Type="http://schemas.openxmlformats.org/officeDocument/2006/relationships/image" Target="../media/image3274.emf"/><Relationship Id="rId38" Type="http://schemas.openxmlformats.org/officeDocument/2006/relationships/customXml" Target="../ink/ink3299.xml"/><Relationship Id="rId46" Type="http://schemas.openxmlformats.org/officeDocument/2006/relationships/customXml" Target="../ink/ink3303.xml"/><Relationship Id="rId59" Type="http://schemas.openxmlformats.org/officeDocument/2006/relationships/image" Target="../media/image3287.emf"/><Relationship Id="rId67" Type="http://schemas.openxmlformats.org/officeDocument/2006/relationships/image" Target="../media/image3291.emf"/><Relationship Id="rId103" Type="http://schemas.openxmlformats.org/officeDocument/2006/relationships/image" Target="../media/image3309.emf"/><Relationship Id="rId108" Type="http://schemas.openxmlformats.org/officeDocument/2006/relationships/customXml" Target="../ink/ink3334.xml"/><Relationship Id="rId116" Type="http://schemas.openxmlformats.org/officeDocument/2006/relationships/customXml" Target="../ink/ink3338.xml"/><Relationship Id="rId124" Type="http://schemas.openxmlformats.org/officeDocument/2006/relationships/customXml" Target="../ink/ink3342.xml"/><Relationship Id="rId129" Type="http://schemas.openxmlformats.org/officeDocument/2006/relationships/image" Target="../media/image3322.emf"/><Relationship Id="rId137" Type="http://schemas.openxmlformats.org/officeDocument/2006/relationships/image" Target="../media/image3326.emf"/><Relationship Id="rId20" Type="http://schemas.openxmlformats.org/officeDocument/2006/relationships/customXml" Target="../ink/ink3290.xml"/><Relationship Id="rId41" Type="http://schemas.openxmlformats.org/officeDocument/2006/relationships/image" Target="../media/image3278.emf"/><Relationship Id="rId54" Type="http://schemas.openxmlformats.org/officeDocument/2006/relationships/customXml" Target="../ink/ink3307.xml"/><Relationship Id="rId62" Type="http://schemas.openxmlformats.org/officeDocument/2006/relationships/customXml" Target="../ink/ink3311.xml"/><Relationship Id="rId70" Type="http://schemas.openxmlformats.org/officeDocument/2006/relationships/customXml" Target="../ink/ink3315.xml"/><Relationship Id="rId75" Type="http://schemas.openxmlformats.org/officeDocument/2006/relationships/image" Target="../media/image3295.emf"/><Relationship Id="rId83" Type="http://schemas.openxmlformats.org/officeDocument/2006/relationships/image" Target="../media/image3299.emf"/><Relationship Id="rId88" Type="http://schemas.openxmlformats.org/officeDocument/2006/relationships/customXml" Target="../ink/ink3324.xml"/><Relationship Id="rId91" Type="http://schemas.openxmlformats.org/officeDocument/2006/relationships/image" Target="../media/image3303.emf"/><Relationship Id="rId96" Type="http://schemas.openxmlformats.org/officeDocument/2006/relationships/customXml" Target="../ink/ink3328.xml"/><Relationship Id="rId111" Type="http://schemas.openxmlformats.org/officeDocument/2006/relationships/image" Target="../media/image3313.emf"/><Relationship Id="rId132" Type="http://schemas.openxmlformats.org/officeDocument/2006/relationships/customXml" Target="../ink/ink3346.xml"/><Relationship Id="rId140" Type="http://schemas.openxmlformats.org/officeDocument/2006/relationships/customXml" Target="../ink/ink335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283.xml"/><Relationship Id="rId15" Type="http://schemas.openxmlformats.org/officeDocument/2006/relationships/image" Target="../media/image3265.emf"/><Relationship Id="rId23" Type="http://schemas.openxmlformats.org/officeDocument/2006/relationships/image" Target="../media/image3269.emf"/><Relationship Id="rId28" Type="http://schemas.openxmlformats.org/officeDocument/2006/relationships/customXml" Target="../ink/ink3294.xml"/><Relationship Id="rId36" Type="http://schemas.openxmlformats.org/officeDocument/2006/relationships/customXml" Target="../ink/ink3298.xml"/><Relationship Id="rId49" Type="http://schemas.openxmlformats.org/officeDocument/2006/relationships/image" Target="../media/image3282.emf"/><Relationship Id="rId57" Type="http://schemas.openxmlformats.org/officeDocument/2006/relationships/image" Target="../media/image3286.emf"/><Relationship Id="rId106" Type="http://schemas.openxmlformats.org/officeDocument/2006/relationships/customXml" Target="../ink/ink3333.xml"/><Relationship Id="rId114" Type="http://schemas.openxmlformats.org/officeDocument/2006/relationships/customXml" Target="../ink/ink3337.xml"/><Relationship Id="rId119" Type="http://schemas.openxmlformats.org/officeDocument/2006/relationships/image" Target="../media/image3317.emf"/><Relationship Id="rId127" Type="http://schemas.openxmlformats.org/officeDocument/2006/relationships/image" Target="../media/image3321.emf"/><Relationship Id="rId10" Type="http://schemas.openxmlformats.org/officeDocument/2006/relationships/customXml" Target="../ink/ink3285.xml"/><Relationship Id="rId31" Type="http://schemas.openxmlformats.org/officeDocument/2006/relationships/image" Target="../media/image3273.emf"/><Relationship Id="rId44" Type="http://schemas.openxmlformats.org/officeDocument/2006/relationships/customXml" Target="../ink/ink3302.xml"/><Relationship Id="rId52" Type="http://schemas.openxmlformats.org/officeDocument/2006/relationships/customXml" Target="../ink/ink3306.xml"/><Relationship Id="rId60" Type="http://schemas.openxmlformats.org/officeDocument/2006/relationships/customXml" Target="../ink/ink3310.xml"/><Relationship Id="rId65" Type="http://schemas.openxmlformats.org/officeDocument/2006/relationships/image" Target="../media/image3290.emf"/><Relationship Id="rId73" Type="http://schemas.openxmlformats.org/officeDocument/2006/relationships/image" Target="../media/image3294.emf"/><Relationship Id="rId78" Type="http://schemas.openxmlformats.org/officeDocument/2006/relationships/customXml" Target="../ink/ink3319.xml"/><Relationship Id="rId81" Type="http://schemas.openxmlformats.org/officeDocument/2006/relationships/image" Target="../media/image3298.emf"/><Relationship Id="rId86" Type="http://schemas.openxmlformats.org/officeDocument/2006/relationships/customXml" Target="../ink/ink3323.xml"/><Relationship Id="rId94" Type="http://schemas.openxmlformats.org/officeDocument/2006/relationships/customXml" Target="../ink/ink3327.xml"/><Relationship Id="rId99" Type="http://schemas.openxmlformats.org/officeDocument/2006/relationships/image" Target="../media/image3307.emf"/><Relationship Id="rId101" Type="http://schemas.openxmlformats.org/officeDocument/2006/relationships/image" Target="../media/image3308.emf"/><Relationship Id="rId122" Type="http://schemas.openxmlformats.org/officeDocument/2006/relationships/customXml" Target="../ink/ink3341.xml"/><Relationship Id="rId130" Type="http://schemas.openxmlformats.org/officeDocument/2006/relationships/customXml" Target="../ink/ink3345.xml"/><Relationship Id="rId135" Type="http://schemas.openxmlformats.org/officeDocument/2006/relationships/image" Target="../media/image3325.emf"/><Relationship Id="rId4" Type="http://schemas.openxmlformats.org/officeDocument/2006/relationships/customXml" Target="../ink/ink3282.xml"/><Relationship Id="rId9" Type="http://schemas.openxmlformats.org/officeDocument/2006/relationships/image" Target="../media/image3262.emf"/><Relationship Id="rId13" Type="http://schemas.openxmlformats.org/officeDocument/2006/relationships/image" Target="../media/image3264.emf"/><Relationship Id="rId18" Type="http://schemas.openxmlformats.org/officeDocument/2006/relationships/customXml" Target="../ink/ink3289.xml"/><Relationship Id="rId39" Type="http://schemas.openxmlformats.org/officeDocument/2006/relationships/image" Target="../media/image3277.emf"/><Relationship Id="rId109" Type="http://schemas.openxmlformats.org/officeDocument/2006/relationships/image" Target="../media/image3312.emf"/><Relationship Id="rId34" Type="http://schemas.openxmlformats.org/officeDocument/2006/relationships/customXml" Target="../ink/ink3297.xml"/><Relationship Id="rId50" Type="http://schemas.openxmlformats.org/officeDocument/2006/relationships/customXml" Target="../ink/ink3305.xml"/><Relationship Id="rId55" Type="http://schemas.openxmlformats.org/officeDocument/2006/relationships/image" Target="../media/image3285.emf"/><Relationship Id="rId76" Type="http://schemas.openxmlformats.org/officeDocument/2006/relationships/customXml" Target="../ink/ink3318.xml"/><Relationship Id="rId97" Type="http://schemas.openxmlformats.org/officeDocument/2006/relationships/image" Target="../media/image3306.emf"/><Relationship Id="rId104" Type="http://schemas.openxmlformats.org/officeDocument/2006/relationships/customXml" Target="../ink/ink3332.xml"/><Relationship Id="rId120" Type="http://schemas.openxmlformats.org/officeDocument/2006/relationships/customXml" Target="../ink/ink3340.xml"/><Relationship Id="rId125" Type="http://schemas.openxmlformats.org/officeDocument/2006/relationships/image" Target="../media/image3320.emf"/><Relationship Id="rId141" Type="http://schemas.openxmlformats.org/officeDocument/2006/relationships/image" Target="../media/image3328.emf"/><Relationship Id="rId7" Type="http://schemas.openxmlformats.org/officeDocument/2006/relationships/image" Target="../media/image3261.emf"/><Relationship Id="rId71" Type="http://schemas.openxmlformats.org/officeDocument/2006/relationships/image" Target="../media/image3293.emf"/><Relationship Id="rId92" Type="http://schemas.openxmlformats.org/officeDocument/2006/relationships/customXml" Target="../ink/ink3326.xml"/><Relationship Id="rId2" Type="http://schemas.openxmlformats.org/officeDocument/2006/relationships/customXml" Target="../ink/ink3281.xml"/><Relationship Id="rId29" Type="http://schemas.openxmlformats.org/officeDocument/2006/relationships/image" Target="../media/image3272.emf"/><Relationship Id="rId24" Type="http://schemas.openxmlformats.org/officeDocument/2006/relationships/customXml" Target="../ink/ink3292.xml"/><Relationship Id="rId40" Type="http://schemas.openxmlformats.org/officeDocument/2006/relationships/customXml" Target="../ink/ink3300.xml"/><Relationship Id="rId45" Type="http://schemas.openxmlformats.org/officeDocument/2006/relationships/image" Target="../media/image3280.emf"/><Relationship Id="rId66" Type="http://schemas.openxmlformats.org/officeDocument/2006/relationships/customXml" Target="../ink/ink3313.xml"/><Relationship Id="rId87" Type="http://schemas.openxmlformats.org/officeDocument/2006/relationships/image" Target="../media/image3301.emf"/><Relationship Id="rId110" Type="http://schemas.openxmlformats.org/officeDocument/2006/relationships/customXml" Target="../ink/ink3335.xml"/><Relationship Id="rId115" Type="http://schemas.openxmlformats.org/officeDocument/2006/relationships/image" Target="../media/image3315.emf"/><Relationship Id="rId131" Type="http://schemas.openxmlformats.org/officeDocument/2006/relationships/image" Target="../media/image3323.emf"/><Relationship Id="rId136" Type="http://schemas.openxmlformats.org/officeDocument/2006/relationships/customXml" Target="../ink/ink3348.xml"/><Relationship Id="rId61" Type="http://schemas.openxmlformats.org/officeDocument/2006/relationships/image" Target="../media/image3288.emf"/><Relationship Id="rId82" Type="http://schemas.openxmlformats.org/officeDocument/2006/relationships/customXml" Target="../ink/ink3321.xml"/><Relationship Id="rId19" Type="http://schemas.openxmlformats.org/officeDocument/2006/relationships/image" Target="../media/image3267.emf"/><Relationship Id="rId14" Type="http://schemas.openxmlformats.org/officeDocument/2006/relationships/customXml" Target="../ink/ink3287.xml"/><Relationship Id="rId30" Type="http://schemas.openxmlformats.org/officeDocument/2006/relationships/customXml" Target="../ink/ink3295.xml"/><Relationship Id="rId35" Type="http://schemas.openxmlformats.org/officeDocument/2006/relationships/image" Target="../media/image3275.emf"/><Relationship Id="rId56" Type="http://schemas.openxmlformats.org/officeDocument/2006/relationships/customXml" Target="../ink/ink3308.xml"/><Relationship Id="rId77" Type="http://schemas.openxmlformats.org/officeDocument/2006/relationships/image" Target="../media/image3296.emf"/><Relationship Id="rId100" Type="http://schemas.openxmlformats.org/officeDocument/2006/relationships/customXml" Target="../ink/ink3330.xml"/><Relationship Id="rId105" Type="http://schemas.openxmlformats.org/officeDocument/2006/relationships/image" Target="../media/image3310.emf"/><Relationship Id="rId126" Type="http://schemas.openxmlformats.org/officeDocument/2006/relationships/customXml" Target="../ink/ink3343.xml"/></Relationships>
</file>

<file path=ppt/slides/_rels/slide5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363.xml"/><Relationship Id="rId117" Type="http://schemas.openxmlformats.org/officeDocument/2006/relationships/image" Target="../media/image3386.emf"/><Relationship Id="rId21" Type="http://schemas.openxmlformats.org/officeDocument/2006/relationships/image" Target="../media/image3338.emf"/><Relationship Id="rId42" Type="http://schemas.openxmlformats.org/officeDocument/2006/relationships/customXml" Target="../ink/ink3371.xml"/><Relationship Id="rId47" Type="http://schemas.openxmlformats.org/officeDocument/2006/relationships/image" Target="../media/image3351.emf"/><Relationship Id="rId63" Type="http://schemas.openxmlformats.org/officeDocument/2006/relationships/image" Target="../media/image3359.emf"/><Relationship Id="rId68" Type="http://schemas.openxmlformats.org/officeDocument/2006/relationships/customXml" Target="../ink/ink3384.xml"/><Relationship Id="rId84" Type="http://schemas.openxmlformats.org/officeDocument/2006/relationships/customXml" Target="../ink/ink3392.xml"/><Relationship Id="rId89" Type="http://schemas.openxmlformats.org/officeDocument/2006/relationships/image" Target="../media/image3372.emf"/><Relationship Id="rId112" Type="http://schemas.openxmlformats.org/officeDocument/2006/relationships/customXml" Target="../ink/ink3406.xml"/><Relationship Id="rId133" Type="http://schemas.openxmlformats.org/officeDocument/2006/relationships/image" Target="../media/image3394.emf"/><Relationship Id="rId138" Type="http://schemas.openxmlformats.org/officeDocument/2006/relationships/customXml" Target="../ink/ink3419.xml"/><Relationship Id="rId154" Type="http://schemas.openxmlformats.org/officeDocument/2006/relationships/customXml" Target="../ink/ink3427.xml"/><Relationship Id="rId159" Type="http://schemas.openxmlformats.org/officeDocument/2006/relationships/image" Target="../media/image3407.emf"/><Relationship Id="rId16" Type="http://schemas.openxmlformats.org/officeDocument/2006/relationships/customXml" Target="../ink/ink3358.xml"/><Relationship Id="rId107" Type="http://schemas.openxmlformats.org/officeDocument/2006/relationships/image" Target="../media/image3381.emf"/><Relationship Id="rId11" Type="http://schemas.openxmlformats.org/officeDocument/2006/relationships/image" Target="../media/image3333.emf"/><Relationship Id="rId32" Type="http://schemas.openxmlformats.org/officeDocument/2006/relationships/customXml" Target="../ink/ink3366.xml"/><Relationship Id="rId37" Type="http://schemas.openxmlformats.org/officeDocument/2006/relationships/image" Target="../media/image3346.emf"/><Relationship Id="rId53" Type="http://schemas.openxmlformats.org/officeDocument/2006/relationships/image" Target="../media/image3354.emf"/><Relationship Id="rId58" Type="http://schemas.openxmlformats.org/officeDocument/2006/relationships/customXml" Target="../ink/ink3379.xml"/><Relationship Id="rId74" Type="http://schemas.openxmlformats.org/officeDocument/2006/relationships/customXml" Target="../ink/ink3387.xml"/><Relationship Id="rId79" Type="http://schemas.openxmlformats.org/officeDocument/2006/relationships/image" Target="../media/image3367.emf"/><Relationship Id="rId102" Type="http://schemas.openxmlformats.org/officeDocument/2006/relationships/customXml" Target="../ink/ink3401.xml"/><Relationship Id="rId123" Type="http://schemas.openxmlformats.org/officeDocument/2006/relationships/image" Target="../media/image3389.emf"/><Relationship Id="rId128" Type="http://schemas.openxmlformats.org/officeDocument/2006/relationships/customXml" Target="../ink/ink3414.xml"/><Relationship Id="rId144" Type="http://schemas.openxmlformats.org/officeDocument/2006/relationships/customXml" Target="../ink/ink3422.xml"/><Relationship Id="rId149" Type="http://schemas.openxmlformats.org/officeDocument/2006/relationships/image" Target="../media/image3402.emf"/><Relationship Id="rId5" Type="http://schemas.openxmlformats.org/officeDocument/2006/relationships/image" Target="../media/image3330.emf"/><Relationship Id="rId90" Type="http://schemas.openxmlformats.org/officeDocument/2006/relationships/customXml" Target="../ink/ink3395.xml"/><Relationship Id="rId95" Type="http://schemas.openxmlformats.org/officeDocument/2006/relationships/image" Target="../media/image3375.emf"/><Relationship Id="rId22" Type="http://schemas.openxmlformats.org/officeDocument/2006/relationships/customXml" Target="../ink/ink3361.xml"/><Relationship Id="rId27" Type="http://schemas.openxmlformats.org/officeDocument/2006/relationships/image" Target="../media/image3341.emf"/><Relationship Id="rId43" Type="http://schemas.openxmlformats.org/officeDocument/2006/relationships/image" Target="../media/image3349.emf"/><Relationship Id="rId48" Type="http://schemas.openxmlformats.org/officeDocument/2006/relationships/customXml" Target="../ink/ink3374.xml"/><Relationship Id="rId64" Type="http://schemas.openxmlformats.org/officeDocument/2006/relationships/customXml" Target="../ink/ink3382.xml"/><Relationship Id="rId69" Type="http://schemas.openxmlformats.org/officeDocument/2006/relationships/image" Target="../media/image3362.emf"/><Relationship Id="rId113" Type="http://schemas.openxmlformats.org/officeDocument/2006/relationships/image" Target="../media/image3384.emf"/><Relationship Id="rId118" Type="http://schemas.openxmlformats.org/officeDocument/2006/relationships/customXml" Target="../ink/ink3409.xml"/><Relationship Id="rId134" Type="http://schemas.openxmlformats.org/officeDocument/2006/relationships/customXml" Target="../ink/ink3417.xml"/><Relationship Id="rId139" Type="http://schemas.openxmlformats.org/officeDocument/2006/relationships/image" Target="../media/image3397.emf"/><Relationship Id="rId80" Type="http://schemas.openxmlformats.org/officeDocument/2006/relationships/customXml" Target="../ink/ink3390.xml"/><Relationship Id="rId85" Type="http://schemas.openxmlformats.org/officeDocument/2006/relationships/image" Target="../media/image3370.emf"/><Relationship Id="rId150" Type="http://schemas.openxmlformats.org/officeDocument/2006/relationships/customXml" Target="../ink/ink3425.xml"/><Relationship Id="rId155" Type="http://schemas.openxmlformats.org/officeDocument/2006/relationships/image" Target="../media/image3405.emf"/><Relationship Id="rId12" Type="http://schemas.openxmlformats.org/officeDocument/2006/relationships/customXml" Target="../ink/ink3356.xml"/><Relationship Id="rId17" Type="http://schemas.openxmlformats.org/officeDocument/2006/relationships/image" Target="../media/image3336.emf"/><Relationship Id="rId33" Type="http://schemas.openxmlformats.org/officeDocument/2006/relationships/image" Target="../media/image3344.emf"/><Relationship Id="rId38" Type="http://schemas.openxmlformats.org/officeDocument/2006/relationships/customXml" Target="../ink/ink3369.xml"/><Relationship Id="rId59" Type="http://schemas.openxmlformats.org/officeDocument/2006/relationships/image" Target="../media/image3357.emf"/><Relationship Id="rId103" Type="http://schemas.openxmlformats.org/officeDocument/2006/relationships/image" Target="../media/image3379.emf"/><Relationship Id="rId108" Type="http://schemas.openxmlformats.org/officeDocument/2006/relationships/customXml" Target="../ink/ink3404.xml"/><Relationship Id="rId124" Type="http://schemas.openxmlformats.org/officeDocument/2006/relationships/customXml" Target="../ink/ink3412.xml"/><Relationship Id="rId129" Type="http://schemas.openxmlformats.org/officeDocument/2006/relationships/image" Target="../media/image3392.emf"/><Relationship Id="rId20" Type="http://schemas.openxmlformats.org/officeDocument/2006/relationships/customXml" Target="../ink/ink3360.xml"/><Relationship Id="rId41" Type="http://schemas.openxmlformats.org/officeDocument/2006/relationships/image" Target="../media/image3348.emf"/><Relationship Id="rId54" Type="http://schemas.openxmlformats.org/officeDocument/2006/relationships/customXml" Target="../ink/ink3377.xml"/><Relationship Id="rId62" Type="http://schemas.openxmlformats.org/officeDocument/2006/relationships/customXml" Target="../ink/ink3381.xml"/><Relationship Id="rId70" Type="http://schemas.openxmlformats.org/officeDocument/2006/relationships/customXml" Target="../ink/ink3385.xml"/><Relationship Id="rId75" Type="http://schemas.openxmlformats.org/officeDocument/2006/relationships/image" Target="../media/image3365.emf"/><Relationship Id="rId83" Type="http://schemas.openxmlformats.org/officeDocument/2006/relationships/image" Target="../media/image3369.emf"/><Relationship Id="rId88" Type="http://schemas.openxmlformats.org/officeDocument/2006/relationships/customXml" Target="../ink/ink3394.xml"/><Relationship Id="rId91" Type="http://schemas.openxmlformats.org/officeDocument/2006/relationships/image" Target="../media/image3373.emf"/><Relationship Id="rId96" Type="http://schemas.openxmlformats.org/officeDocument/2006/relationships/customXml" Target="../ink/ink3398.xml"/><Relationship Id="rId111" Type="http://schemas.openxmlformats.org/officeDocument/2006/relationships/image" Target="../media/image3383.emf"/><Relationship Id="rId132" Type="http://schemas.openxmlformats.org/officeDocument/2006/relationships/customXml" Target="../ink/ink3416.xml"/><Relationship Id="rId140" Type="http://schemas.openxmlformats.org/officeDocument/2006/relationships/customXml" Target="../ink/ink3420.xml"/><Relationship Id="rId145" Type="http://schemas.openxmlformats.org/officeDocument/2006/relationships/image" Target="../media/image3400.emf"/><Relationship Id="rId153" Type="http://schemas.openxmlformats.org/officeDocument/2006/relationships/image" Target="../media/image340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353.xml"/><Relationship Id="rId15" Type="http://schemas.openxmlformats.org/officeDocument/2006/relationships/image" Target="../media/image3335.emf"/><Relationship Id="rId23" Type="http://schemas.openxmlformats.org/officeDocument/2006/relationships/image" Target="../media/image3339.emf"/><Relationship Id="rId28" Type="http://schemas.openxmlformats.org/officeDocument/2006/relationships/customXml" Target="../ink/ink3364.xml"/><Relationship Id="rId36" Type="http://schemas.openxmlformats.org/officeDocument/2006/relationships/customXml" Target="../ink/ink3368.xml"/><Relationship Id="rId49" Type="http://schemas.openxmlformats.org/officeDocument/2006/relationships/image" Target="../media/image3352.emf"/><Relationship Id="rId57" Type="http://schemas.openxmlformats.org/officeDocument/2006/relationships/image" Target="../media/image3356.emf"/><Relationship Id="rId106" Type="http://schemas.openxmlformats.org/officeDocument/2006/relationships/customXml" Target="../ink/ink3403.xml"/><Relationship Id="rId114" Type="http://schemas.openxmlformats.org/officeDocument/2006/relationships/customXml" Target="../ink/ink3407.xml"/><Relationship Id="rId119" Type="http://schemas.openxmlformats.org/officeDocument/2006/relationships/image" Target="../media/image3387.emf"/><Relationship Id="rId127" Type="http://schemas.openxmlformats.org/officeDocument/2006/relationships/image" Target="../media/image3391.emf"/><Relationship Id="rId10" Type="http://schemas.openxmlformats.org/officeDocument/2006/relationships/customXml" Target="../ink/ink3355.xml"/><Relationship Id="rId31" Type="http://schemas.openxmlformats.org/officeDocument/2006/relationships/image" Target="../media/image3343.emf"/><Relationship Id="rId44" Type="http://schemas.openxmlformats.org/officeDocument/2006/relationships/customXml" Target="../ink/ink3372.xml"/><Relationship Id="rId52" Type="http://schemas.openxmlformats.org/officeDocument/2006/relationships/customXml" Target="../ink/ink3376.xml"/><Relationship Id="rId60" Type="http://schemas.openxmlformats.org/officeDocument/2006/relationships/customXml" Target="../ink/ink3380.xml"/><Relationship Id="rId65" Type="http://schemas.openxmlformats.org/officeDocument/2006/relationships/image" Target="../media/image3360.emf"/><Relationship Id="rId73" Type="http://schemas.openxmlformats.org/officeDocument/2006/relationships/image" Target="../media/image3364.emf"/><Relationship Id="rId78" Type="http://schemas.openxmlformats.org/officeDocument/2006/relationships/customXml" Target="../ink/ink3389.xml"/><Relationship Id="rId81" Type="http://schemas.openxmlformats.org/officeDocument/2006/relationships/image" Target="../media/image3368.emf"/><Relationship Id="rId86" Type="http://schemas.openxmlformats.org/officeDocument/2006/relationships/customXml" Target="../ink/ink3393.xml"/><Relationship Id="rId94" Type="http://schemas.openxmlformats.org/officeDocument/2006/relationships/customXml" Target="../ink/ink3397.xml"/><Relationship Id="rId99" Type="http://schemas.openxmlformats.org/officeDocument/2006/relationships/image" Target="../media/image3377.emf"/><Relationship Id="rId101" Type="http://schemas.openxmlformats.org/officeDocument/2006/relationships/image" Target="../media/image3378.emf"/><Relationship Id="rId122" Type="http://schemas.openxmlformats.org/officeDocument/2006/relationships/customXml" Target="../ink/ink3411.xml"/><Relationship Id="rId130" Type="http://schemas.openxmlformats.org/officeDocument/2006/relationships/customXml" Target="../ink/ink3415.xml"/><Relationship Id="rId135" Type="http://schemas.openxmlformats.org/officeDocument/2006/relationships/image" Target="../media/image3395.emf"/><Relationship Id="rId143" Type="http://schemas.openxmlformats.org/officeDocument/2006/relationships/image" Target="../media/image3399.emf"/><Relationship Id="rId148" Type="http://schemas.openxmlformats.org/officeDocument/2006/relationships/customXml" Target="../ink/ink3424.xml"/><Relationship Id="rId151" Type="http://schemas.openxmlformats.org/officeDocument/2006/relationships/image" Target="../media/image3403.emf"/><Relationship Id="rId156" Type="http://schemas.openxmlformats.org/officeDocument/2006/relationships/customXml" Target="../ink/ink3428.xml"/><Relationship Id="rId4" Type="http://schemas.openxmlformats.org/officeDocument/2006/relationships/customXml" Target="../ink/ink3352.xml"/><Relationship Id="rId9" Type="http://schemas.openxmlformats.org/officeDocument/2006/relationships/image" Target="../media/image3332.emf"/><Relationship Id="rId13" Type="http://schemas.openxmlformats.org/officeDocument/2006/relationships/image" Target="../media/image3334.emf"/><Relationship Id="rId18" Type="http://schemas.openxmlformats.org/officeDocument/2006/relationships/customXml" Target="../ink/ink3359.xml"/><Relationship Id="rId39" Type="http://schemas.openxmlformats.org/officeDocument/2006/relationships/image" Target="../media/image3347.emf"/><Relationship Id="rId109" Type="http://schemas.openxmlformats.org/officeDocument/2006/relationships/image" Target="../media/image3382.emf"/><Relationship Id="rId34" Type="http://schemas.openxmlformats.org/officeDocument/2006/relationships/customXml" Target="../ink/ink3367.xml"/><Relationship Id="rId50" Type="http://schemas.openxmlformats.org/officeDocument/2006/relationships/customXml" Target="../ink/ink3375.xml"/><Relationship Id="rId55" Type="http://schemas.openxmlformats.org/officeDocument/2006/relationships/image" Target="../media/image3355.emf"/><Relationship Id="rId76" Type="http://schemas.openxmlformats.org/officeDocument/2006/relationships/customXml" Target="../ink/ink3388.xml"/><Relationship Id="rId97" Type="http://schemas.openxmlformats.org/officeDocument/2006/relationships/image" Target="../media/image3376.emf"/><Relationship Id="rId104" Type="http://schemas.openxmlformats.org/officeDocument/2006/relationships/customXml" Target="../ink/ink3402.xml"/><Relationship Id="rId120" Type="http://schemas.openxmlformats.org/officeDocument/2006/relationships/customXml" Target="../ink/ink3410.xml"/><Relationship Id="rId125" Type="http://schemas.openxmlformats.org/officeDocument/2006/relationships/image" Target="../media/image3390.emf"/><Relationship Id="rId141" Type="http://schemas.openxmlformats.org/officeDocument/2006/relationships/image" Target="../media/image3398.emf"/><Relationship Id="rId146" Type="http://schemas.openxmlformats.org/officeDocument/2006/relationships/customXml" Target="../ink/ink3423.xml"/><Relationship Id="rId7" Type="http://schemas.openxmlformats.org/officeDocument/2006/relationships/image" Target="../media/image3331.emf"/><Relationship Id="rId71" Type="http://schemas.openxmlformats.org/officeDocument/2006/relationships/image" Target="../media/image3363.emf"/><Relationship Id="rId92" Type="http://schemas.openxmlformats.org/officeDocument/2006/relationships/customXml" Target="../ink/ink3396.xml"/><Relationship Id="rId2" Type="http://schemas.openxmlformats.org/officeDocument/2006/relationships/customXml" Target="../ink/ink3351.xml"/><Relationship Id="rId29" Type="http://schemas.openxmlformats.org/officeDocument/2006/relationships/image" Target="../media/image3342.emf"/><Relationship Id="rId24" Type="http://schemas.openxmlformats.org/officeDocument/2006/relationships/customXml" Target="../ink/ink3362.xml"/><Relationship Id="rId40" Type="http://schemas.openxmlformats.org/officeDocument/2006/relationships/customXml" Target="../ink/ink3370.xml"/><Relationship Id="rId45" Type="http://schemas.openxmlformats.org/officeDocument/2006/relationships/image" Target="../media/image3350.emf"/><Relationship Id="rId66" Type="http://schemas.openxmlformats.org/officeDocument/2006/relationships/customXml" Target="../ink/ink3383.xml"/><Relationship Id="rId87" Type="http://schemas.openxmlformats.org/officeDocument/2006/relationships/image" Target="../media/image3371.emf"/><Relationship Id="rId110" Type="http://schemas.openxmlformats.org/officeDocument/2006/relationships/customXml" Target="../ink/ink3405.xml"/><Relationship Id="rId115" Type="http://schemas.openxmlformats.org/officeDocument/2006/relationships/image" Target="../media/image3385.emf"/><Relationship Id="rId131" Type="http://schemas.openxmlformats.org/officeDocument/2006/relationships/image" Target="../media/image3393.emf"/><Relationship Id="rId136" Type="http://schemas.openxmlformats.org/officeDocument/2006/relationships/customXml" Target="../ink/ink3418.xml"/><Relationship Id="rId157" Type="http://schemas.openxmlformats.org/officeDocument/2006/relationships/image" Target="../media/image3406.emf"/><Relationship Id="rId61" Type="http://schemas.openxmlformats.org/officeDocument/2006/relationships/image" Target="../media/image3358.emf"/><Relationship Id="rId82" Type="http://schemas.openxmlformats.org/officeDocument/2006/relationships/customXml" Target="../ink/ink3391.xml"/><Relationship Id="rId152" Type="http://schemas.openxmlformats.org/officeDocument/2006/relationships/customXml" Target="../ink/ink3426.xml"/><Relationship Id="rId19" Type="http://schemas.openxmlformats.org/officeDocument/2006/relationships/image" Target="../media/image3337.emf"/><Relationship Id="rId14" Type="http://schemas.openxmlformats.org/officeDocument/2006/relationships/customXml" Target="../ink/ink3357.xml"/><Relationship Id="rId30" Type="http://schemas.openxmlformats.org/officeDocument/2006/relationships/customXml" Target="../ink/ink3365.xml"/><Relationship Id="rId35" Type="http://schemas.openxmlformats.org/officeDocument/2006/relationships/image" Target="../media/image3345.emf"/><Relationship Id="rId56" Type="http://schemas.openxmlformats.org/officeDocument/2006/relationships/customXml" Target="../ink/ink3378.xml"/><Relationship Id="rId77" Type="http://schemas.openxmlformats.org/officeDocument/2006/relationships/image" Target="../media/image3366.emf"/><Relationship Id="rId100" Type="http://schemas.openxmlformats.org/officeDocument/2006/relationships/customXml" Target="../ink/ink3400.xml"/><Relationship Id="rId105" Type="http://schemas.openxmlformats.org/officeDocument/2006/relationships/image" Target="../media/image3380.emf"/><Relationship Id="rId126" Type="http://schemas.openxmlformats.org/officeDocument/2006/relationships/customXml" Target="../ink/ink3413.xml"/><Relationship Id="rId147" Type="http://schemas.openxmlformats.org/officeDocument/2006/relationships/image" Target="../media/image3401.emf"/><Relationship Id="rId8" Type="http://schemas.openxmlformats.org/officeDocument/2006/relationships/customXml" Target="../ink/ink3354.xml"/><Relationship Id="rId51" Type="http://schemas.openxmlformats.org/officeDocument/2006/relationships/image" Target="../media/image3353.emf"/><Relationship Id="rId72" Type="http://schemas.openxmlformats.org/officeDocument/2006/relationships/customXml" Target="../ink/ink3386.xml"/><Relationship Id="rId93" Type="http://schemas.openxmlformats.org/officeDocument/2006/relationships/image" Target="../media/image3374.emf"/><Relationship Id="rId98" Type="http://schemas.openxmlformats.org/officeDocument/2006/relationships/customXml" Target="../ink/ink3399.xml"/><Relationship Id="rId121" Type="http://schemas.openxmlformats.org/officeDocument/2006/relationships/image" Target="../media/image3388.emf"/><Relationship Id="rId142" Type="http://schemas.openxmlformats.org/officeDocument/2006/relationships/customXml" Target="../ink/ink3421.xml"/><Relationship Id="rId3" Type="http://schemas.openxmlformats.org/officeDocument/2006/relationships/image" Target="../media/image3329.emf"/><Relationship Id="rId25" Type="http://schemas.openxmlformats.org/officeDocument/2006/relationships/image" Target="../media/image3340.emf"/><Relationship Id="rId46" Type="http://schemas.openxmlformats.org/officeDocument/2006/relationships/customXml" Target="../ink/ink3373.xml"/><Relationship Id="rId67" Type="http://schemas.openxmlformats.org/officeDocument/2006/relationships/image" Target="../media/image3361.emf"/><Relationship Id="rId116" Type="http://schemas.openxmlformats.org/officeDocument/2006/relationships/customXml" Target="../ink/ink3408.xml"/><Relationship Id="rId137" Type="http://schemas.openxmlformats.org/officeDocument/2006/relationships/image" Target="../media/image3396.emf"/><Relationship Id="rId158" Type="http://schemas.openxmlformats.org/officeDocument/2006/relationships/customXml" Target="../ink/ink3429.xml"/></Relationships>
</file>

<file path=ppt/slides/_rels/slide5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442.xml"/><Relationship Id="rId117" Type="http://schemas.openxmlformats.org/officeDocument/2006/relationships/image" Target="../media/image3465.emf"/><Relationship Id="rId21" Type="http://schemas.openxmlformats.org/officeDocument/2006/relationships/image" Target="../media/image3417.emf"/><Relationship Id="rId42" Type="http://schemas.openxmlformats.org/officeDocument/2006/relationships/customXml" Target="../ink/ink3450.xml"/><Relationship Id="rId47" Type="http://schemas.openxmlformats.org/officeDocument/2006/relationships/image" Target="../media/image3430.emf"/><Relationship Id="rId63" Type="http://schemas.openxmlformats.org/officeDocument/2006/relationships/image" Target="../media/image3438.emf"/><Relationship Id="rId68" Type="http://schemas.openxmlformats.org/officeDocument/2006/relationships/customXml" Target="../ink/ink3463.xml"/><Relationship Id="rId84" Type="http://schemas.openxmlformats.org/officeDocument/2006/relationships/customXml" Target="../ink/ink3471.xml"/><Relationship Id="rId89" Type="http://schemas.openxmlformats.org/officeDocument/2006/relationships/image" Target="../media/image3451.emf"/><Relationship Id="rId112" Type="http://schemas.openxmlformats.org/officeDocument/2006/relationships/customXml" Target="../ink/ink3485.xml"/><Relationship Id="rId133" Type="http://schemas.openxmlformats.org/officeDocument/2006/relationships/image" Target="../media/image3473.emf"/><Relationship Id="rId138" Type="http://schemas.openxmlformats.org/officeDocument/2006/relationships/customXml" Target="../ink/ink3498.xml"/><Relationship Id="rId154" Type="http://schemas.openxmlformats.org/officeDocument/2006/relationships/customXml" Target="../ink/ink3506.xml"/><Relationship Id="rId159" Type="http://schemas.openxmlformats.org/officeDocument/2006/relationships/image" Target="../media/image3486.emf"/><Relationship Id="rId175" Type="http://schemas.openxmlformats.org/officeDocument/2006/relationships/image" Target="../media/image3494.emf"/><Relationship Id="rId170" Type="http://schemas.openxmlformats.org/officeDocument/2006/relationships/customXml" Target="../ink/ink3514.xml"/><Relationship Id="rId16" Type="http://schemas.openxmlformats.org/officeDocument/2006/relationships/customXml" Target="../ink/ink3437.xml"/><Relationship Id="rId107" Type="http://schemas.openxmlformats.org/officeDocument/2006/relationships/image" Target="../media/image3460.emf"/><Relationship Id="rId11" Type="http://schemas.openxmlformats.org/officeDocument/2006/relationships/image" Target="../media/image3412.emf"/><Relationship Id="rId32" Type="http://schemas.openxmlformats.org/officeDocument/2006/relationships/customXml" Target="../ink/ink3445.xml"/><Relationship Id="rId37" Type="http://schemas.openxmlformats.org/officeDocument/2006/relationships/image" Target="../media/image3425.emf"/><Relationship Id="rId53" Type="http://schemas.openxmlformats.org/officeDocument/2006/relationships/image" Target="../media/image3433.emf"/><Relationship Id="rId58" Type="http://schemas.openxmlformats.org/officeDocument/2006/relationships/customXml" Target="../ink/ink3458.xml"/><Relationship Id="rId74" Type="http://schemas.openxmlformats.org/officeDocument/2006/relationships/customXml" Target="../ink/ink3466.xml"/><Relationship Id="rId79" Type="http://schemas.openxmlformats.org/officeDocument/2006/relationships/image" Target="../media/image3446.emf"/><Relationship Id="rId102" Type="http://schemas.openxmlformats.org/officeDocument/2006/relationships/customXml" Target="../ink/ink3480.xml"/><Relationship Id="rId123" Type="http://schemas.openxmlformats.org/officeDocument/2006/relationships/image" Target="../media/image3468.emf"/><Relationship Id="rId128" Type="http://schemas.openxmlformats.org/officeDocument/2006/relationships/customXml" Target="../ink/ink3493.xml"/><Relationship Id="rId144" Type="http://schemas.openxmlformats.org/officeDocument/2006/relationships/customXml" Target="../ink/ink3501.xml"/><Relationship Id="rId149" Type="http://schemas.openxmlformats.org/officeDocument/2006/relationships/image" Target="../media/image3481.emf"/><Relationship Id="rId5" Type="http://schemas.openxmlformats.org/officeDocument/2006/relationships/image" Target="../media/image3409.emf"/><Relationship Id="rId90" Type="http://schemas.openxmlformats.org/officeDocument/2006/relationships/customXml" Target="../ink/ink3474.xml"/><Relationship Id="rId95" Type="http://schemas.openxmlformats.org/officeDocument/2006/relationships/image" Target="../media/image3454.emf"/><Relationship Id="rId160" Type="http://schemas.openxmlformats.org/officeDocument/2006/relationships/customXml" Target="../ink/ink3509.xml"/><Relationship Id="rId165" Type="http://schemas.openxmlformats.org/officeDocument/2006/relationships/image" Target="../media/image3489.emf"/><Relationship Id="rId181" Type="http://schemas.openxmlformats.org/officeDocument/2006/relationships/image" Target="../media/image3497.emf"/><Relationship Id="rId22" Type="http://schemas.openxmlformats.org/officeDocument/2006/relationships/customXml" Target="../ink/ink3440.xml"/><Relationship Id="rId27" Type="http://schemas.openxmlformats.org/officeDocument/2006/relationships/image" Target="../media/image3420.emf"/><Relationship Id="rId43" Type="http://schemas.openxmlformats.org/officeDocument/2006/relationships/image" Target="../media/image3428.emf"/><Relationship Id="rId48" Type="http://schemas.openxmlformats.org/officeDocument/2006/relationships/customXml" Target="../ink/ink3453.xml"/><Relationship Id="rId64" Type="http://schemas.openxmlformats.org/officeDocument/2006/relationships/customXml" Target="../ink/ink3461.xml"/><Relationship Id="rId69" Type="http://schemas.openxmlformats.org/officeDocument/2006/relationships/image" Target="../media/image3441.emf"/><Relationship Id="rId113" Type="http://schemas.openxmlformats.org/officeDocument/2006/relationships/image" Target="../media/image3463.emf"/><Relationship Id="rId118" Type="http://schemas.openxmlformats.org/officeDocument/2006/relationships/customXml" Target="../ink/ink3488.xml"/><Relationship Id="rId134" Type="http://schemas.openxmlformats.org/officeDocument/2006/relationships/customXml" Target="../ink/ink3496.xml"/><Relationship Id="rId139" Type="http://schemas.openxmlformats.org/officeDocument/2006/relationships/image" Target="../media/image3476.emf"/><Relationship Id="rId80" Type="http://schemas.openxmlformats.org/officeDocument/2006/relationships/customXml" Target="../ink/ink3469.xml"/><Relationship Id="rId85" Type="http://schemas.openxmlformats.org/officeDocument/2006/relationships/image" Target="../media/image3449.emf"/><Relationship Id="rId150" Type="http://schemas.openxmlformats.org/officeDocument/2006/relationships/customXml" Target="../ink/ink3504.xml"/><Relationship Id="rId155" Type="http://schemas.openxmlformats.org/officeDocument/2006/relationships/image" Target="../media/image3484.emf"/><Relationship Id="rId171" Type="http://schemas.openxmlformats.org/officeDocument/2006/relationships/image" Target="../media/image3492.emf"/><Relationship Id="rId176" Type="http://schemas.openxmlformats.org/officeDocument/2006/relationships/customXml" Target="../ink/ink3517.xml"/><Relationship Id="rId12" Type="http://schemas.openxmlformats.org/officeDocument/2006/relationships/customXml" Target="../ink/ink3435.xml"/><Relationship Id="rId17" Type="http://schemas.openxmlformats.org/officeDocument/2006/relationships/image" Target="../media/image3415.emf"/><Relationship Id="rId33" Type="http://schemas.openxmlformats.org/officeDocument/2006/relationships/image" Target="../media/image3423.emf"/><Relationship Id="rId38" Type="http://schemas.openxmlformats.org/officeDocument/2006/relationships/customXml" Target="../ink/ink3448.xml"/><Relationship Id="rId59" Type="http://schemas.openxmlformats.org/officeDocument/2006/relationships/image" Target="../media/image3436.emf"/><Relationship Id="rId103" Type="http://schemas.openxmlformats.org/officeDocument/2006/relationships/image" Target="../media/image3458.emf"/><Relationship Id="rId108" Type="http://schemas.openxmlformats.org/officeDocument/2006/relationships/customXml" Target="../ink/ink3483.xml"/><Relationship Id="rId124" Type="http://schemas.openxmlformats.org/officeDocument/2006/relationships/customXml" Target="../ink/ink3491.xml"/><Relationship Id="rId129" Type="http://schemas.openxmlformats.org/officeDocument/2006/relationships/image" Target="../media/image3471.emf"/><Relationship Id="rId54" Type="http://schemas.openxmlformats.org/officeDocument/2006/relationships/customXml" Target="../ink/ink3456.xml"/><Relationship Id="rId70" Type="http://schemas.openxmlformats.org/officeDocument/2006/relationships/customXml" Target="../ink/ink3464.xml"/><Relationship Id="rId75" Type="http://schemas.openxmlformats.org/officeDocument/2006/relationships/image" Target="../media/image3444.emf"/><Relationship Id="rId91" Type="http://schemas.openxmlformats.org/officeDocument/2006/relationships/image" Target="../media/image3452.emf"/><Relationship Id="rId96" Type="http://schemas.openxmlformats.org/officeDocument/2006/relationships/customXml" Target="../ink/ink3477.xml"/><Relationship Id="rId140" Type="http://schemas.openxmlformats.org/officeDocument/2006/relationships/customXml" Target="../ink/ink3499.xml"/><Relationship Id="rId145" Type="http://schemas.openxmlformats.org/officeDocument/2006/relationships/image" Target="../media/image3479.emf"/><Relationship Id="rId161" Type="http://schemas.openxmlformats.org/officeDocument/2006/relationships/image" Target="../media/image3487.emf"/><Relationship Id="rId166" Type="http://schemas.openxmlformats.org/officeDocument/2006/relationships/customXml" Target="../ink/ink3512.xml"/><Relationship Id="rId182" Type="http://schemas.openxmlformats.org/officeDocument/2006/relationships/customXml" Target="../ink/ink352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432.xml"/><Relationship Id="rId23" Type="http://schemas.openxmlformats.org/officeDocument/2006/relationships/image" Target="../media/image3418.emf"/><Relationship Id="rId28" Type="http://schemas.openxmlformats.org/officeDocument/2006/relationships/customXml" Target="../ink/ink3443.xml"/><Relationship Id="rId49" Type="http://schemas.openxmlformats.org/officeDocument/2006/relationships/image" Target="../media/image3431.emf"/><Relationship Id="rId114" Type="http://schemas.openxmlformats.org/officeDocument/2006/relationships/customXml" Target="../ink/ink3486.xml"/><Relationship Id="rId119" Type="http://schemas.openxmlformats.org/officeDocument/2006/relationships/image" Target="../media/image3466.emf"/><Relationship Id="rId44" Type="http://schemas.openxmlformats.org/officeDocument/2006/relationships/customXml" Target="../ink/ink3451.xml"/><Relationship Id="rId60" Type="http://schemas.openxmlformats.org/officeDocument/2006/relationships/customXml" Target="../ink/ink3459.xml"/><Relationship Id="rId65" Type="http://schemas.openxmlformats.org/officeDocument/2006/relationships/image" Target="../media/image3439.emf"/><Relationship Id="rId81" Type="http://schemas.openxmlformats.org/officeDocument/2006/relationships/image" Target="../media/image3447.emf"/><Relationship Id="rId86" Type="http://schemas.openxmlformats.org/officeDocument/2006/relationships/customXml" Target="../ink/ink3472.xml"/><Relationship Id="rId130" Type="http://schemas.openxmlformats.org/officeDocument/2006/relationships/customXml" Target="../ink/ink3494.xml"/><Relationship Id="rId135" Type="http://schemas.openxmlformats.org/officeDocument/2006/relationships/image" Target="../media/image3474.emf"/><Relationship Id="rId151" Type="http://schemas.openxmlformats.org/officeDocument/2006/relationships/image" Target="../media/image3482.emf"/><Relationship Id="rId156" Type="http://schemas.openxmlformats.org/officeDocument/2006/relationships/customXml" Target="../ink/ink3507.xml"/><Relationship Id="rId177" Type="http://schemas.openxmlformats.org/officeDocument/2006/relationships/image" Target="../media/image3495.emf"/><Relationship Id="rId4" Type="http://schemas.openxmlformats.org/officeDocument/2006/relationships/customXml" Target="../ink/ink3431.xml"/><Relationship Id="rId9" Type="http://schemas.openxmlformats.org/officeDocument/2006/relationships/image" Target="../media/image3411.emf"/><Relationship Id="rId172" Type="http://schemas.openxmlformats.org/officeDocument/2006/relationships/customXml" Target="../ink/ink3515.xml"/><Relationship Id="rId180" Type="http://schemas.openxmlformats.org/officeDocument/2006/relationships/customXml" Target="../ink/ink3519.xml"/><Relationship Id="rId13" Type="http://schemas.openxmlformats.org/officeDocument/2006/relationships/image" Target="../media/image3413.emf"/><Relationship Id="rId18" Type="http://schemas.openxmlformats.org/officeDocument/2006/relationships/customXml" Target="../ink/ink3438.xml"/><Relationship Id="rId39" Type="http://schemas.openxmlformats.org/officeDocument/2006/relationships/image" Target="../media/image3426.emf"/><Relationship Id="rId109" Type="http://schemas.openxmlformats.org/officeDocument/2006/relationships/image" Target="../media/image3461.emf"/><Relationship Id="rId34" Type="http://schemas.openxmlformats.org/officeDocument/2006/relationships/customXml" Target="../ink/ink3446.xml"/><Relationship Id="rId50" Type="http://schemas.openxmlformats.org/officeDocument/2006/relationships/customXml" Target="../ink/ink3454.xml"/><Relationship Id="rId55" Type="http://schemas.openxmlformats.org/officeDocument/2006/relationships/image" Target="../media/image3434.emf"/><Relationship Id="rId76" Type="http://schemas.openxmlformats.org/officeDocument/2006/relationships/customXml" Target="../ink/ink3467.xml"/><Relationship Id="rId97" Type="http://schemas.openxmlformats.org/officeDocument/2006/relationships/image" Target="../media/image3455.emf"/><Relationship Id="rId104" Type="http://schemas.openxmlformats.org/officeDocument/2006/relationships/customXml" Target="../ink/ink3481.xml"/><Relationship Id="rId120" Type="http://schemas.openxmlformats.org/officeDocument/2006/relationships/customXml" Target="../ink/ink3489.xml"/><Relationship Id="rId125" Type="http://schemas.openxmlformats.org/officeDocument/2006/relationships/image" Target="../media/image3469.emf"/><Relationship Id="rId141" Type="http://schemas.openxmlformats.org/officeDocument/2006/relationships/image" Target="../media/image3477.emf"/><Relationship Id="rId146" Type="http://schemas.openxmlformats.org/officeDocument/2006/relationships/customXml" Target="../ink/ink3502.xml"/><Relationship Id="rId167" Type="http://schemas.openxmlformats.org/officeDocument/2006/relationships/image" Target="../media/image3490.emf"/><Relationship Id="rId7" Type="http://schemas.openxmlformats.org/officeDocument/2006/relationships/image" Target="../media/image3410.emf"/><Relationship Id="rId71" Type="http://schemas.openxmlformats.org/officeDocument/2006/relationships/image" Target="../media/image3442.emf"/><Relationship Id="rId92" Type="http://schemas.openxmlformats.org/officeDocument/2006/relationships/customXml" Target="../ink/ink3475.xml"/><Relationship Id="rId162" Type="http://schemas.openxmlformats.org/officeDocument/2006/relationships/customXml" Target="../ink/ink3510.xml"/><Relationship Id="rId183" Type="http://schemas.openxmlformats.org/officeDocument/2006/relationships/image" Target="../media/image3498.emf"/><Relationship Id="rId2" Type="http://schemas.openxmlformats.org/officeDocument/2006/relationships/customXml" Target="../ink/ink3430.xml"/><Relationship Id="rId29" Type="http://schemas.openxmlformats.org/officeDocument/2006/relationships/image" Target="../media/image3421.emf"/><Relationship Id="rId24" Type="http://schemas.openxmlformats.org/officeDocument/2006/relationships/customXml" Target="../ink/ink3441.xml"/><Relationship Id="rId40" Type="http://schemas.openxmlformats.org/officeDocument/2006/relationships/customXml" Target="../ink/ink3449.xml"/><Relationship Id="rId45" Type="http://schemas.openxmlformats.org/officeDocument/2006/relationships/image" Target="../media/image3429.emf"/><Relationship Id="rId66" Type="http://schemas.openxmlformats.org/officeDocument/2006/relationships/customXml" Target="../ink/ink3462.xml"/><Relationship Id="rId87" Type="http://schemas.openxmlformats.org/officeDocument/2006/relationships/image" Target="../media/image3450.emf"/><Relationship Id="rId110" Type="http://schemas.openxmlformats.org/officeDocument/2006/relationships/customXml" Target="../ink/ink3484.xml"/><Relationship Id="rId115" Type="http://schemas.openxmlformats.org/officeDocument/2006/relationships/image" Target="../media/image3464.emf"/><Relationship Id="rId131" Type="http://schemas.openxmlformats.org/officeDocument/2006/relationships/image" Target="../media/image3472.emf"/><Relationship Id="rId136" Type="http://schemas.openxmlformats.org/officeDocument/2006/relationships/customXml" Target="../ink/ink3497.xml"/><Relationship Id="rId157" Type="http://schemas.openxmlformats.org/officeDocument/2006/relationships/image" Target="../media/image3485.emf"/><Relationship Id="rId178" Type="http://schemas.openxmlformats.org/officeDocument/2006/relationships/customXml" Target="../ink/ink3518.xml"/><Relationship Id="rId61" Type="http://schemas.openxmlformats.org/officeDocument/2006/relationships/image" Target="../media/image3437.emf"/><Relationship Id="rId82" Type="http://schemas.openxmlformats.org/officeDocument/2006/relationships/customXml" Target="../ink/ink3470.xml"/><Relationship Id="rId152" Type="http://schemas.openxmlformats.org/officeDocument/2006/relationships/customXml" Target="../ink/ink3505.xml"/><Relationship Id="rId173" Type="http://schemas.openxmlformats.org/officeDocument/2006/relationships/image" Target="../media/image3493.emf"/><Relationship Id="rId19" Type="http://schemas.openxmlformats.org/officeDocument/2006/relationships/image" Target="../media/image3416.emf"/><Relationship Id="rId14" Type="http://schemas.openxmlformats.org/officeDocument/2006/relationships/customXml" Target="../ink/ink3436.xml"/><Relationship Id="rId30" Type="http://schemas.openxmlformats.org/officeDocument/2006/relationships/customXml" Target="../ink/ink3444.xml"/><Relationship Id="rId35" Type="http://schemas.openxmlformats.org/officeDocument/2006/relationships/image" Target="../media/image3424.emf"/><Relationship Id="rId56" Type="http://schemas.openxmlformats.org/officeDocument/2006/relationships/customXml" Target="../ink/ink3457.xml"/><Relationship Id="rId77" Type="http://schemas.openxmlformats.org/officeDocument/2006/relationships/image" Target="../media/image3445.emf"/><Relationship Id="rId100" Type="http://schemas.openxmlformats.org/officeDocument/2006/relationships/customXml" Target="../ink/ink3479.xml"/><Relationship Id="rId105" Type="http://schemas.openxmlformats.org/officeDocument/2006/relationships/image" Target="../media/image3459.emf"/><Relationship Id="rId126" Type="http://schemas.openxmlformats.org/officeDocument/2006/relationships/customXml" Target="../ink/ink3492.xml"/><Relationship Id="rId147" Type="http://schemas.openxmlformats.org/officeDocument/2006/relationships/image" Target="../media/image3480.emf"/><Relationship Id="rId168" Type="http://schemas.openxmlformats.org/officeDocument/2006/relationships/customXml" Target="../ink/ink3513.xml"/><Relationship Id="rId8" Type="http://schemas.openxmlformats.org/officeDocument/2006/relationships/customXml" Target="../ink/ink3433.xml"/><Relationship Id="rId51" Type="http://schemas.openxmlformats.org/officeDocument/2006/relationships/image" Target="../media/image3432.emf"/><Relationship Id="rId72" Type="http://schemas.openxmlformats.org/officeDocument/2006/relationships/customXml" Target="../ink/ink3465.xml"/><Relationship Id="rId93" Type="http://schemas.openxmlformats.org/officeDocument/2006/relationships/image" Target="../media/image3453.emf"/><Relationship Id="rId98" Type="http://schemas.openxmlformats.org/officeDocument/2006/relationships/customXml" Target="../ink/ink3478.xml"/><Relationship Id="rId121" Type="http://schemas.openxmlformats.org/officeDocument/2006/relationships/image" Target="../media/image3467.emf"/><Relationship Id="rId142" Type="http://schemas.openxmlformats.org/officeDocument/2006/relationships/customXml" Target="../ink/ink3500.xml"/><Relationship Id="rId163" Type="http://schemas.openxmlformats.org/officeDocument/2006/relationships/image" Target="../media/image3488.emf"/><Relationship Id="rId3" Type="http://schemas.openxmlformats.org/officeDocument/2006/relationships/image" Target="../media/image3408.emf"/><Relationship Id="rId25" Type="http://schemas.openxmlformats.org/officeDocument/2006/relationships/image" Target="../media/image3419.emf"/><Relationship Id="rId46" Type="http://schemas.openxmlformats.org/officeDocument/2006/relationships/customXml" Target="../ink/ink3452.xml"/><Relationship Id="rId67" Type="http://schemas.openxmlformats.org/officeDocument/2006/relationships/image" Target="../media/image3440.emf"/><Relationship Id="rId116" Type="http://schemas.openxmlformats.org/officeDocument/2006/relationships/customXml" Target="../ink/ink3487.xml"/><Relationship Id="rId137" Type="http://schemas.openxmlformats.org/officeDocument/2006/relationships/image" Target="../media/image3475.emf"/><Relationship Id="rId158" Type="http://schemas.openxmlformats.org/officeDocument/2006/relationships/customXml" Target="../ink/ink3508.xml"/><Relationship Id="rId20" Type="http://schemas.openxmlformats.org/officeDocument/2006/relationships/customXml" Target="../ink/ink3439.xml"/><Relationship Id="rId41" Type="http://schemas.openxmlformats.org/officeDocument/2006/relationships/image" Target="../media/image3427.emf"/><Relationship Id="rId62" Type="http://schemas.openxmlformats.org/officeDocument/2006/relationships/customXml" Target="../ink/ink3460.xml"/><Relationship Id="rId83" Type="http://schemas.openxmlformats.org/officeDocument/2006/relationships/image" Target="../media/image3448.emf"/><Relationship Id="rId88" Type="http://schemas.openxmlformats.org/officeDocument/2006/relationships/customXml" Target="../ink/ink3473.xml"/><Relationship Id="rId111" Type="http://schemas.openxmlformats.org/officeDocument/2006/relationships/image" Target="../media/image3462.emf"/><Relationship Id="rId132" Type="http://schemas.openxmlformats.org/officeDocument/2006/relationships/customXml" Target="../ink/ink3495.xml"/><Relationship Id="rId153" Type="http://schemas.openxmlformats.org/officeDocument/2006/relationships/image" Target="../media/image3483.emf"/><Relationship Id="rId174" Type="http://schemas.openxmlformats.org/officeDocument/2006/relationships/customXml" Target="../ink/ink3516.xml"/><Relationship Id="rId179" Type="http://schemas.openxmlformats.org/officeDocument/2006/relationships/image" Target="../media/image3496.emf"/><Relationship Id="rId15" Type="http://schemas.openxmlformats.org/officeDocument/2006/relationships/image" Target="../media/image3414.emf"/><Relationship Id="rId36" Type="http://schemas.openxmlformats.org/officeDocument/2006/relationships/customXml" Target="../ink/ink3447.xml"/><Relationship Id="rId57" Type="http://schemas.openxmlformats.org/officeDocument/2006/relationships/image" Target="../media/image3435.emf"/><Relationship Id="rId106" Type="http://schemas.openxmlformats.org/officeDocument/2006/relationships/customXml" Target="../ink/ink3482.xml"/><Relationship Id="rId127" Type="http://schemas.openxmlformats.org/officeDocument/2006/relationships/image" Target="../media/image3470.emf"/><Relationship Id="rId10" Type="http://schemas.openxmlformats.org/officeDocument/2006/relationships/customXml" Target="../ink/ink3434.xml"/><Relationship Id="rId31" Type="http://schemas.openxmlformats.org/officeDocument/2006/relationships/image" Target="../media/image3422.emf"/><Relationship Id="rId52" Type="http://schemas.openxmlformats.org/officeDocument/2006/relationships/customXml" Target="../ink/ink3455.xml"/><Relationship Id="rId73" Type="http://schemas.openxmlformats.org/officeDocument/2006/relationships/image" Target="../media/image3443.emf"/><Relationship Id="rId78" Type="http://schemas.openxmlformats.org/officeDocument/2006/relationships/customXml" Target="../ink/ink3468.xml"/><Relationship Id="rId94" Type="http://schemas.openxmlformats.org/officeDocument/2006/relationships/customXml" Target="../ink/ink3476.xml"/><Relationship Id="rId99" Type="http://schemas.openxmlformats.org/officeDocument/2006/relationships/image" Target="../media/image3456.emf"/><Relationship Id="rId101" Type="http://schemas.openxmlformats.org/officeDocument/2006/relationships/image" Target="../media/image3457.emf"/><Relationship Id="rId122" Type="http://schemas.openxmlformats.org/officeDocument/2006/relationships/customXml" Target="../ink/ink3490.xml"/><Relationship Id="rId143" Type="http://schemas.openxmlformats.org/officeDocument/2006/relationships/image" Target="../media/image3478.emf"/><Relationship Id="rId148" Type="http://schemas.openxmlformats.org/officeDocument/2006/relationships/customXml" Target="../ink/ink3503.xml"/><Relationship Id="rId164" Type="http://schemas.openxmlformats.org/officeDocument/2006/relationships/customXml" Target="../ink/ink3511.xml"/><Relationship Id="rId169" Type="http://schemas.openxmlformats.org/officeDocument/2006/relationships/image" Target="../media/image3491.emf"/></Relationships>
</file>

<file path=ppt/slides/_rels/slide5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533.xml"/><Relationship Id="rId117" Type="http://schemas.openxmlformats.org/officeDocument/2006/relationships/image" Target="../media/image3556.emf"/><Relationship Id="rId21" Type="http://schemas.openxmlformats.org/officeDocument/2006/relationships/image" Target="../media/image3508.emf"/><Relationship Id="rId42" Type="http://schemas.openxmlformats.org/officeDocument/2006/relationships/customXml" Target="../ink/ink3541.xml"/><Relationship Id="rId47" Type="http://schemas.openxmlformats.org/officeDocument/2006/relationships/image" Target="../media/image3521.emf"/><Relationship Id="rId63" Type="http://schemas.openxmlformats.org/officeDocument/2006/relationships/image" Target="../media/image3529.emf"/><Relationship Id="rId68" Type="http://schemas.openxmlformats.org/officeDocument/2006/relationships/customXml" Target="../ink/ink3554.xml"/><Relationship Id="rId84" Type="http://schemas.openxmlformats.org/officeDocument/2006/relationships/customXml" Target="../ink/ink3562.xml"/><Relationship Id="rId89" Type="http://schemas.openxmlformats.org/officeDocument/2006/relationships/image" Target="../media/image3542.emf"/><Relationship Id="rId112" Type="http://schemas.openxmlformats.org/officeDocument/2006/relationships/customXml" Target="../ink/ink3576.xml"/><Relationship Id="rId133" Type="http://schemas.openxmlformats.org/officeDocument/2006/relationships/image" Target="../media/image3564.emf"/><Relationship Id="rId138" Type="http://schemas.openxmlformats.org/officeDocument/2006/relationships/customXml" Target="../ink/ink3589.xml"/><Relationship Id="rId16" Type="http://schemas.openxmlformats.org/officeDocument/2006/relationships/customXml" Target="../ink/ink3528.xml"/><Relationship Id="rId107" Type="http://schemas.openxmlformats.org/officeDocument/2006/relationships/image" Target="../media/image3551.emf"/><Relationship Id="rId11" Type="http://schemas.openxmlformats.org/officeDocument/2006/relationships/image" Target="../media/image3503.emf"/><Relationship Id="rId32" Type="http://schemas.openxmlformats.org/officeDocument/2006/relationships/customXml" Target="../ink/ink3536.xml"/><Relationship Id="rId37" Type="http://schemas.openxmlformats.org/officeDocument/2006/relationships/image" Target="../media/image3516.emf"/><Relationship Id="rId53" Type="http://schemas.openxmlformats.org/officeDocument/2006/relationships/image" Target="../media/image3524.emf"/><Relationship Id="rId58" Type="http://schemas.openxmlformats.org/officeDocument/2006/relationships/customXml" Target="../ink/ink3549.xml"/><Relationship Id="rId74" Type="http://schemas.openxmlformats.org/officeDocument/2006/relationships/customXml" Target="../ink/ink3557.xml"/><Relationship Id="rId79" Type="http://schemas.openxmlformats.org/officeDocument/2006/relationships/image" Target="../media/image3537.emf"/><Relationship Id="rId102" Type="http://schemas.openxmlformats.org/officeDocument/2006/relationships/customXml" Target="../ink/ink3571.xml"/><Relationship Id="rId123" Type="http://schemas.openxmlformats.org/officeDocument/2006/relationships/image" Target="../media/image3559.emf"/><Relationship Id="rId128" Type="http://schemas.openxmlformats.org/officeDocument/2006/relationships/customXml" Target="../ink/ink3584.xml"/><Relationship Id="rId5" Type="http://schemas.openxmlformats.org/officeDocument/2006/relationships/image" Target="../media/image3500.emf"/><Relationship Id="rId90" Type="http://schemas.openxmlformats.org/officeDocument/2006/relationships/customXml" Target="../ink/ink3565.xml"/><Relationship Id="rId95" Type="http://schemas.openxmlformats.org/officeDocument/2006/relationships/image" Target="../media/image3545.emf"/><Relationship Id="rId22" Type="http://schemas.openxmlformats.org/officeDocument/2006/relationships/customXml" Target="../ink/ink3531.xml"/><Relationship Id="rId27" Type="http://schemas.openxmlformats.org/officeDocument/2006/relationships/image" Target="../media/image3511.emf"/><Relationship Id="rId43" Type="http://schemas.openxmlformats.org/officeDocument/2006/relationships/image" Target="../media/image3519.emf"/><Relationship Id="rId48" Type="http://schemas.openxmlformats.org/officeDocument/2006/relationships/customXml" Target="../ink/ink3544.xml"/><Relationship Id="rId64" Type="http://schemas.openxmlformats.org/officeDocument/2006/relationships/customXml" Target="../ink/ink3552.xml"/><Relationship Id="rId69" Type="http://schemas.openxmlformats.org/officeDocument/2006/relationships/image" Target="../media/image3532.emf"/><Relationship Id="rId113" Type="http://schemas.openxmlformats.org/officeDocument/2006/relationships/image" Target="../media/image3554.emf"/><Relationship Id="rId118" Type="http://schemas.openxmlformats.org/officeDocument/2006/relationships/customXml" Target="../ink/ink3579.xml"/><Relationship Id="rId134" Type="http://schemas.openxmlformats.org/officeDocument/2006/relationships/customXml" Target="../ink/ink3587.xml"/><Relationship Id="rId139" Type="http://schemas.openxmlformats.org/officeDocument/2006/relationships/image" Target="../media/image3567.emf"/><Relationship Id="rId8" Type="http://schemas.openxmlformats.org/officeDocument/2006/relationships/customXml" Target="../ink/ink3524.xml"/><Relationship Id="rId51" Type="http://schemas.openxmlformats.org/officeDocument/2006/relationships/image" Target="../media/image3523.emf"/><Relationship Id="rId72" Type="http://schemas.openxmlformats.org/officeDocument/2006/relationships/customXml" Target="../ink/ink3556.xml"/><Relationship Id="rId80" Type="http://schemas.openxmlformats.org/officeDocument/2006/relationships/customXml" Target="../ink/ink3560.xml"/><Relationship Id="rId85" Type="http://schemas.openxmlformats.org/officeDocument/2006/relationships/image" Target="../media/image3540.emf"/><Relationship Id="rId93" Type="http://schemas.openxmlformats.org/officeDocument/2006/relationships/image" Target="../media/image3544.emf"/><Relationship Id="rId98" Type="http://schemas.openxmlformats.org/officeDocument/2006/relationships/customXml" Target="../ink/ink3569.xml"/><Relationship Id="rId121" Type="http://schemas.openxmlformats.org/officeDocument/2006/relationships/image" Target="../media/image3558.emf"/><Relationship Id="rId142" Type="http://schemas.openxmlformats.org/officeDocument/2006/relationships/customXml" Target="../ink/ink3591.xml"/><Relationship Id="rId3" Type="http://schemas.openxmlformats.org/officeDocument/2006/relationships/image" Target="../media/image3499.emf"/><Relationship Id="rId12" Type="http://schemas.openxmlformats.org/officeDocument/2006/relationships/customXml" Target="../ink/ink3526.xml"/><Relationship Id="rId17" Type="http://schemas.openxmlformats.org/officeDocument/2006/relationships/image" Target="../media/image3506.emf"/><Relationship Id="rId25" Type="http://schemas.openxmlformats.org/officeDocument/2006/relationships/image" Target="../media/image3510.emf"/><Relationship Id="rId33" Type="http://schemas.openxmlformats.org/officeDocument/2006/relationships/image" Target="../media/image3514.emf"/><Relationship Id="rId38" Type="http://schemas.openxmlformats.org/officeDocument/2006/relationships/customXml" Target="../ink/ink3539.xml"/><Relationship Id="rId46" Type="http://schemas.openxmlformats.org/officeDocument/2006/relationships/customXml" Target="../ink/ink3543.xml"/><Relationship Id="rId59" Type="http://schemas.openxmlformats.org/officeDocument/2006/relationships/image" Target="../media/image3527.emf"/><Relationship Id="rId67" Type="http://schemas.openxmlformats.org/officeDocument/2006/relationships/image" Target="../media/image3531.emf"/><Relationship Id="rId103" Type="http://schemas.openxmlformats.org/officeDocument/2006/relationships/image" Target="../media/image3549.emf"/><Relationship Id="rId108" Type="http://schemas.openxmlformats.org/officeDocument/2006/relationships/customXml" Target="../ink/ink3574.xml"/><Relationship Id="rId116" Type="http://schemas.openxmlformats.org/officeDocument/2006/relationships/customXml" Target="../ink/ink3578.xml"/><Relationship Id="rId124" Type="http://schemas.openxmlformats.org/officeDocument/2006/relationships/customXml" Target="../ink/ink3582.xml"/><Relationship Id="rId129" Type="http://schemas.openxmlformats.org/officeDocument/2006/relationships/image" Target="../media/image3562.emf"/><Relationship Id="rId137" Type="http://schemas.openxmlformats.org/officeDocument/2006/relationships/image" Target="../media/image3566.emf"/><Relationship Id="rId20" Type="http://schemas.openxmlformats.org/officeDocument/2006/relationships/customXml" Target="../ink/ink3530.xml"/><Relationship Id="rId41" Type="http://schemas.openxmlformats.org/officeDocument/2006/relationships/image" Target="../media/image3518.emf"/><Relationship Id="rId54" Type="http://schemas.openxmlformats.org/officeDocument/2006/relationships/customXml" Target="../ink/ink3547.xml"/><Relationship Id="rId62" Type="http://schemas.openxmlformats.org/officeDocument/2006/relationships/customXml" Target="../ink/ink3551.xml"/><Relationship Id="rId70" Type="http://schemas.openxmlformats.org/officeDocument/2006/relationships/customXml" Target="../ink/ink3555.xml"/><Relationship Id="rId75" Type="http://schemas.openxmlformats.org/officeDocument/2006/relationships/image" Target="../media/image3535.emf"/><Relationship Id="rId83" Type="http://schemas.openxmlformats.org/officeDocument/2006/relationships/image" Target="../media/image3539.emf"/><Relationship Id="rId88" Type="http://schemas.openxmlformats.org/officeDocument/2006/relationships/customXml" Target="../ink/ink3564.xml"/><Relationship Id="rId91" Type="http://schemas.openxmlformats.org/officeDocument/2006/relationships/image" Target="../media/image3543.emf"/><Relationship Id="rId96" Type="http://schemas.openxmlformats.org/officeDocument/2006/relationships/customXml" Target="../ink/ink3568.xml"/><Relationship Id="rId111" Type="http://schemas.openxmlformats.org/officeDocument/2006/relationships/image" Target="../media/image3553.emf"/><Relationship Id="rId132" Type="http://schemas.openxmlformats.org/officeDocument/2006/relationships/customXml" Target="../ink/ink3586.xml"/><Relationship Id="rId140" Type="http://schemas.openxmlformats.org/officeDocument/2006/relationships/customXml" Target="../ink/ink359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523.xml"/><Relationship Id="rId15" Type="http://schemas.openxmlformats.org/officeDocument/2006/relationships/image" Target="../media/image3505.emf"/><Relationship Id="rId23" Type="http://schemas.openxmlformats.org/officeDocument/2006/relationships/image" Target="../media/image3509.emf"/><Relationship Id="rId28" Type="http://schemas.openxmlformats.org/officeDocument/2006/relationships/customXml" Target="../ink/ink3534.xml"/><Relationship Id="rId36" Type="http://schemas.openxmlformats.org/officeDocument/2006/relationships/customXml" Target="../ink/ink3538.xml"/><Relationship Id="rId49" Type="http://schemas.openxmlformats.org/officeDocument/2006/relationships/image" Target="../media/image3522.emf"/><Relationship Id="rId57" Type="http://schemas.openxmlformats.org/officeDocument/2006/relationships/image" Target="../media/image3526.emf"/><Relationship Id="rId106" Type="http://schemas.openxmlformats.org/officeDocument/2006/relationships/customXml" Target="../ink/ink3573.xml"/><Relationship Id="rId114" Type="http://schemas.openxmlformats.org/officeDocument/2006/relationships/customXml" Target="../ink/ink3577.xml"/><Relationship Id="rId119" Type="http://schemas.openxmlformats.org/officeDocument/2006/relationships/image" Target="../media/image3557.emf"/><Relationship Id="rId127" Type="http://schemas.openxmlformats.org/officeDocument/2006/relationships/image" Target="../media/image3561.emf"/><Relationship Id="rId10" Type="http://schemas.openxmlformats.org/officeDocument/2006/relationships/customXml" Target="../ink/ink3525.xml"/><Relationship Id="rId31" Type="http://schemas.openxmlformats.org/officeDocument/2006/relationships/image" Target="../media/image3513.emf"/><Relationship Id="rId44" Type="http://schemas.openxmlformats.org/officeDocument/2006/relationships/customXml" Target="../ink/ink3542.xml"/><Relationship Id="rId52" Type="http://schemas.openxmlformats.org/officeDocument/2006/relationships/customXml" Target="../ink/ink3546.xml"/><Relationship Id="rId60" Type="http://schemas.openxmlformats.org/officeDocument/2006/relationships/customXml" Target="../ink/ink3550.xml"/><Relationship Id="rId65" Type="http://schemas.openxmlformats.org/officeDocument/2006/relationships/image" Target="../media/image3530.emf"/><Relationship Id="rId73" Type="http://schemas.openxmlformats.org/officeDocument/2006/relationships/image" Target="../media/image3534.emf"/><Relationship Id="rId78" Type="http://schemas.openxmlformats.org/officeDocument/2006/relationships/customXml" Target="../ink/ink3559.xml"/><Relationship Id="rId81" Type="http://schemas.openxmlformats.org/officeDocument/2006/relationships/image" Target="../media/image3538.emf"/><Relationship Id="rId86" Type="http://schemas.openxmlformats.org/officeDocument/2006/relationships/customXml" Target="../ink/ink3563.xml"/><Relationship Id="rId94" Type="http://schemas.openxmlformats.org/officeDocument/2006/relationships/customXml" Target="../ink/ink3567.xml"/><Relationship Id="rId99" Type="http://schemas.openxmlformats.org/officeDocument/2006/relationships/image" Target="../media/image3547.emf"/><Relationship Id="rId101" Type="http://schemas.openxmlformats.org/officeDocument/2006/relationships/image" Target="../media/image3548.emf"/><Relationship Id="rId122" Type="http://schemas.openxmlformats.org/officeDocument/2006/relationships/customXml" Target="../ink/ink3581.xml"/><Relationship Id="rId130" Type="http://schemas.openxmlformats.org/officeDocument/2006/relationships/customXml" Target="../ink/ink3585.xml"/><Relationship Id="rId135" Type="http://schemas.openxmlformats.org/officeDocument/2006/relationships/image" Target="../media/image3565.emf"/><Relationship Id="rId143" Type="http://schemas.openxmlformats.org/officeDocument/2006/relationships/image" Target="../media/image3569.emf"/><Relationship Id="rId4" Type="http://schemas.openxmlformats.org/officeDocument/2006/relationships/customXml" Target="../ink/ink3522.xml"/><Relationship Id="rId9" Type="http://schemas.openxmlformats.org/officeDocument/2006/relationships/image" Target="../media/image3502.emf"/><Relationship Id="rId13" Type="http://schemas.openxmlformats.org/officeDocument/2006/relationships/image" Target="../media/image3504.emf"/><Relationship Id="rId18" Type="http://schemas.openxmlformats.org/officeDocument/2006/relationships/customXml" Target="../ink/ink3529.xml"/><Relationship Id="rId39" Type="http://schemas.openxmlformats.org/officeDocument/2006/relationships/image" Target="../media/image3517.emf"/><Relationship Id="rId109" Type="http://schemas.openxmlformats.org/officeDocument/2006/relationships/image" Target="../media/image3552.emf"/><Relationship Id="rId34" Type="http://schemas.openxmlformats.org/officeDocument/2006/relationships/customXml" Target="../ink/ink3537.xml"/><Relationship Id="rId50" Type="http://schemas.openxmlformats.org/officeDocument/2006/relationships/customXml" Target="../ink/ink3545.xml"/><Relationship Id="rId55" Type="http://schemas.openxmlformats.org/officeDocument/2006/relationships/image" Target="../media/image3525.emf"/><Relationship Id="rId76" Type="http://schemas.openxmlformats.org/officeDocument/2006/relationships/customXml" Target="../ink/ink3558.xml"/><Relationship Id="rId97" Type="http://schemas.openxmlformats.org/officeDocument/2006/relationships/image" Target="../media/image3546.emf"/><Relationship Id="rId104" Type="http://schemas.openxmlformats.org/officeDocument/2006/relationships/customXml" Target="../ink/ink3572.xml"/><Relationship Id="rId120" Type="http://schemas.openxmlformats.org/officeDocument/2006/relationships/customXml" Target="../ink/ink3580.xml"/><Relationship Id="rId125" Type="http://schemas.openxmlformats.org/officeDocument/2006/relationships/image" Target="../media/image3560.emf"/><Relationship Id="rId141" Type="http://schemas.openxmlformats.org/officeDocument/2006/relationships/image" Target="../media/image3568.emf"/><Relationship Id="rId7" Type="http://schemas.openxmlformats.org/officeDocument/2006/relationships/image" Target="../media/image3501.emf"/><Relationship Id="rId71" Type="http://schemas.openxmlformats.org/officeDocument/2006/relationships/image" Target="../media/image3533.emf"/><Relationship Id="rId92" Type="http://schemas.openxmlformats.org/officeDocument/2006/relationships/customXml" Target="../ink/ink3566.xml"/><Relationship Id="rId2" Type="http://schemas.openxmlformats.org/officeDocument/2006/relationships/customXml" Target="../ink/ink3521.xml"/><Relationship Id="rId29" Type="http://schemas.openxmlformats.org/officeDocument/2006/relationships/image" Target="../media/image3512.emf"/><Relationship Id="rId24" Type="http://schemas.openxmlformats.org/officeDocument/2006/relationships/customXml" Target="../ink/ink3532.xml"/><Relationship Id="rId40" Type="http://schemas.openxmlformats.org/officeDocument/2006/relationships/customXml" Target="../ink/ink3540.xml"/><Relationship Id="rId45" Type="http://schemas.openxmlformats.org/officeDocument/2006/relationships/image" Target="../media/image3520.emf"/><Relationship Id="rId66" Type="http://schemas.openxmlformats.org/officeDocument/2006/relationships/customXml" Target="../ink/ink3553.xml"/><Relationship Id="rId87" Type="http://schemas.openxmlformats.org/officeDocument/2006/relationships/image" Target="../media/image3541.emf"/><Relationship Id="rId110" Type="http://schemas.openxmlformats.org/officeDocument/2006/relationships/customXml" Target="../ink/ink3575.xml"/><Relationship Id="rId115" Type="http://schemas.openxmlformats.org/officeDocument/2006/relationships/image" Target="../media/image3555.emf"/><Relationship Id="rId131" Type="http://schemas.openxmlformats.org/officeDocument/2006/relationships/image" Target="../media/image3563.emf"/><Relationship Id="rId136" Type="http://schemas.openxmlformats.org/officeDocument/2006/relationships/customXml" Target="../ink/ink3588.xml"/><Relationship Id="rId61" Type="http://schemas.openxmlformats.org/officeDocument/2006/relationships/image" Target="../media/image3528.emf"/><Relationship Id="rId82" Type="http://schemas.openxmlformats.org/officeDocument/2006/relationships/customXml" Target="../ink/ink3561.xml"/><Relationship Id="rId19" Type="http://schemas.openxmlformats.org/officeDocument/2006/relationships/image" Target="../media/image3507.emf"/><Relationship Id="rId14" Type="http://schemas.openxmlformats.org/officeDocument/2006/relationships/customXml" Target="../ink/ink3527.xml"/><Relationship Id="rId30" Type="http://schemas.openxmlformats.org/officeDocument/2006/relationships/customXml" Target="../ink/ink3535.xml"/><Relationship Id="rId35" Type="http://schemas.openxmlformats.org/officeDocument/2006/relationships/image" Target="../media/image3515.emf"/><Relationship Id="rId56" Type="http://schemas.openxmlformats.org/officeDocument/2006/relationships/customXml" Target="../ink/ink3548.xml"/><Relationship Id="rId77" Type="http://schemas.openxmlformats.org/officeDocument/2006/relationships/image" Target="../media/image3536.emf"/><Relationship Id="rId100" Type="http://schemas.openxmlformats.org/officeDocument/2006/relationships/customXml" Target="../ink/ink3570.xml"/><Relationship Id="rId105" Type="http://schemas.openxmlformats.org/officeDocument/2006/relationships/image" Target="../media/image3550.emf"/><Relationship Id="rId126" Type="http://schemas.openxmlformats.org/officeDocument/2006/relationships/customXml" Target="../ink/ink3583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00.xml"/><Relationship Id="rId117" Type="http://schemas.openxmlformats.org/officeDocument/2006/relationships/image" Target="../media/image245.emf"/><Relationship Id="rId21" Type="http://schemas.openxmlformats.org/officeDocument/2006/relationships/image" Target="../media/image197.emf"/><Relationship Id="rId42" Type="http://schemas.openxmlformats.org/officeDocument/2006/relationships/customXml" Target="../ink/ink208.xml"/><Relationship Id="rId47" Type="http://schemas.openxmlformats.org/officeDocument/2006/relationships/image" Target="../media/image210.emf"/><Relationship Id="rId63" Type="http://schemas.openxmlformats.org/officeDocument/2006/relationships/image" Target="../media/image218.emf"/><Relationship Id="rId68" Type="http://schemas.openxmlformats.org/officeDocument/2006/relationships/customXml" Target="../ink/ink221.xml"/><Relationship Id="rId84" Type="http://schemas.openxmlformats.org/officeDocument/2006/relationships/customXml" Target="../ink/ink229.xml"/><Relationship Id="rId89" Type="http://schemas.openxmlformats.org/officeDocument/2006/relationships/image" Target="../media/image231.emf"/><Relationship Id="rId112" Type="http://schemas.openxmlformats.org/officeDocument/2006/relationships/customXml" Target="../ink/ink243.xml"/><Relationship Id="rId133" Type="http://schemas.openxmlformats.org/officeDocument/2006/relationships/image" Target="../media/image253.emf"/><Relationship Id="rId138" Type="http://schemas.openxmlformats.org/officeDocument/2006/relationships/customXml" Target="../ink/ink256.xml"/><Relationship Id="rId154" Type="http://schemas.openxmlformats.org/officeDocument/2006/relationships/customXml" Target="../ink/ink264.xml"/><Relationship Id="rId159" Type="http://schemas.openxmlformats.org/officeDocument/2006/relationships/image" Target="../media/image266.emf"/><Relationship Id="rId175" Type="http://schemas.openxmlformats.org/officeDocument/2006/relationships/image" Target="../media/image274.emf"/><Relationship Id="rId170" Type="http://schemas.openxmlformats.org/officeDocument/2006/relationships/customXml" Target="../ink/ink272.xml"/><Relationship Id="rId16" Type="http://schemas.openxmlformats.org/officeDocument/2006/relationships/customXml" Target="../ink/ink195.xml"/><Relationship Id="rId107" Type="http://schemas.openxmlformats.org/officeDocument/2006/relationships/image" Target="../media/image240.emf"/><Relationship Id="rId11" Type="http://schemas.openxmlformats.org/officeDocument/2006/relationships/image" Target="../media/image192.emf"/><Relationship Id="rId32" Type="http://schemas.openxmlformats.org/officeDocument/2006/relationships/customXml" Target="../ink/ink203.xml"/><Relationship Id="rId37" Type="http://schemas.openxmlformats.org/officeDocument/2006/relationships/image" Target="../media/image205.emf"/><Relationship Id="rId53" Type="http://schemas.openxmlformats.org/officeDocument/2006/relationships/image" Target="../media/image213.emf"/><Relationship Id="rId58" Type="http://schemas.openxmlformats.org/officeDocument/2006/relationships/customXml" Target="../ink/ink216.xml"/><Relationship Id="rId74" Type="http://schemas.openxmlformats.org/officeDocument/2006/relationships/customXml" Target="../ink/ink224.xml"/><Relationship Id="rId79" Type="http://schemas.openxmlformats.org/officeDocument/2006/relationships/image" Target="../media/image226.emf"/><Relationship Id="rId102" Type="http://schemas.openxmlformats.org/officeDocument/2006/relationships/customXml" Target="../ink/ink238.xml"/><Relationship Id="rId123" Type="http://schemas.openxmlformats.org/officeDocument/2006/relationships/image" Target="../media/image248.emf"/><Relationship Id="rId128" Type="http://schemas.openxmlformats.org/officeDocument/2006/relationships/customXml" Target="../ink/ink251.xml"/><Relationship Id="rId144" Type="http://schemas.openxmlformats.org/officeDocument/2006/relationships/customXml" Target="../ink/ink259.xml"/><Relationship Id="rId149" Type="http://schemas.openxmlformats.org/officeDocument/2006/relationships/image" Target="../media/image261.emf"/><Relationship Id="rId5" Type="http://schemas.openxmlformats.org/officeDocument/2006/relationships/image" Target="../media/image189.emf"/><Relationship Id="rId90" Type="http://schemas.openxmlformats.org/officeDocument/2006/relationships/customXml" Target="../ink/ink232.xml"/><Relationship Id="rId95" Type="http://schemas.openxmlformats.org/officeDocument/2006/relationships/image" Target="../media/image234.emf"/><Relationship Id="rId160" Type="http://schemas.openxmlformats.org/officeDocument/2006/relationships/customXml" Target="../ink/ink267.xml"/><Relationship Id="rId165" Type="http://schemas.openxmlformats.org/officeDocument/2006/relationships/image" Target="../media/image269.emf"/><Relationship Id="rId181" Type="http://schemas.openxmlformats.org/officeDocument/2006/relationships/image" Target="../media/image277.emf"/><Relationship Id="rId22" Type="http://schemas.openxmlformats.org/officeDocument/2006/relationships/customXml" Target="../ink/ink198.xml"/><Relationship Id="rId27" Type="http://schemas.openxmlformats.org/officeDocument/2006/relationships/image" Target="../media/image200.emf"/><Relationship Id="rId43" Type="http://schemas.openxmlformats.org/officeDocument/2006/relationships/image" Target="../media/image208.emf"/><Relationship Id="rId48" Type="http://schemas.openxmlformats.org/officeDocument/2006/relationships/customXml" Target="../ink/ink211.xml"/><Relationship Id="rId64" Type="http://schemas.openxmlformats.org/officeDocument/2006/relationships/customXml" Target="../ink/ink219.xml"/><Relationship Id="rId69" Type="http://schemas.openxmlformats.org/officeDocument/2006/relationships/image" Target="../media/image221.emf"/><Relationship Id="rId113" Type="http://schemas.openxmlformats.org/officeDocument/2006/relationships/image" Target="../media/image243.emf"/><Relationship Id="rId118" Type="http://schemas.openxmlformats.org/officeDocument/2006/relationships/customXml" Target="../ink/ink246.xml"/><Relationship Id="rId134" Type="http://schemas.openxmlformats.org/officeDocument/2006/relationships/customXml" Target="../ink/ink254.xml"/><Relationship Id="rId139" Type="http://schemas.openxmlformats.org/officeDocument/2006/relationships/image" Target="../media/image256.emf"/><Relationship Id="rId80" Type="http://schemas.openxmlformats.org/officeDocument/2006/relationships/customXml" Target="../ink/ink227.xml"/><Relationship Id="rId85" Type="http://schemas.openxmlformats.org/officeDocument/2006/relationships/image" Target="../media/image229.emf"/><Relationship Id="rId150" Type="http://schemas.openxmlformats.org/officeDocument/2006/relationships/customXml" Target="../ink/ink262.xml"/><Relationship Id="rId155" Type="http://schemas.openxmlformats.org/officeDocument/2006/relationships/image" Target="../media/image264.emf"/><Relationship Id="rId171" Type="http://schemas.openxmlformats.org/officeDocument/2006/relationships/image" Target="../media/image272.emf"/><Relationship Id="rId176" Type="http://schemas.openxmlformats.org/officeDocument/2006/relationships/customXml" Target="../ink/ink275.xml"/><Relationship Id="rId12" Type="http://schemas.openxmlformats.org/officeDocument/2006/relationships/customXml" Target="../ink/ink193.xml"/><Relationship Id="rId17" Type="http://schemas.openxmlformats.org/officeDocument/2006/relationships/image" Target="../media/image195.emf"/><Relationship Id="rId33" Type="http://schemas.openxmlformats.org/officeDocument/2006/relationships/image" Target="../media/image203.emf"/><Relationship Id="rId38" Type="http://schemas.openxmlformats.org/officeDocument/2006/relationships/customXml" Target="../ink/ink206.xml"/><Relationship Id="rId59" Type="http://schemas.openxmlformats.org/officeDocument/2006/relationships/image" Target="../media/image216.emf"/><Relationship Id="rId103" Type="http://schemas.openxmlformats.org/officeDocument/2006/relationships/image" Target="../media/image238.emf"/><Relationship Id="rId108" Type="http://schemas.openxmlformats.org/officeDocument/2006/relationships/customXml" Target="../ink/ink241.xml"/><Relationship Id="rId124" Type="http://schemas.openxmlformats.org/officeDocument/2006/relationships/customXml" Target="../ink/ink249.xml"/><Relationship Id="rId129" Type="http://schemas.openxmlformats.org/officeDocument/2006/relationships/image" Target="../media/image251.emf"/><Relationship Id="rId54" Type="http://schemas.openxmlformats.org/officeDocument/2006/relationships/customXml" Target="../ink/ink214.xml"/><Relationship Id="rId70" Type="http://schemas.openxmlformats.org/officeDocument/2006/relationships/customXml" Target="../ink/ink222.xml"/><Relationship Id="rId75" Type="http://schemas.openxmlformats.org/officeDocument/2006/relationships/image" Target="../media/image224.emf"/><Relationship Id="rId91" Type="http://schemas.openxmlformats.org/officeDocument/2006/relationships/image" Target="../media/image232.emf"/><Relationship Id="rId96" Type="http://schemas.openxmlformats.org/officeDocument/2006/relationships/customXml" Target="../ink/ink235.xml"/><Relationship Id="rId140" Type="http://schemas.openxmlformats.org/officeDocument/2006/relationships/customXml" Target="../ink/ink257.xml"/><Relationship Id="rId145" Type="http://schemas.openxmlformats.org/officeDocument/2006/relationships/image" Target="../media/image259.emf"/><Relationship Id="rId161" Type="http://schemas.openxmlformats.org/officeDocument/2006/relationships/image" Target="../media/image267.emf"/><Relationship Id="rId166" Type="http://schemas.openxmlformats.org/officeDocument/2006/relationships/customXml" Target="../ink/ink270.xml"/><Relationship Id="rId182" Type="http://schemas.openxmlformats.org/officeDocument/2006/relationships/customXml" Target="../ink/ink27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0.xml"/><Relationship Id="rId23" Type="http://schemas.openxmlformats.org/officeDocument/2006/relationships/image" Target="../media/image198.emf"/><Relationship Id="rId28" Type="http://schemas.openxmlformats.org/officeDocument/2006/relationships/customXml" Target="../ink/ink201.xml"/><Relationship Id="rId49" Type="http://schemas.openxmlformats.org/officeDocument/2006/relationships/image" Target="../media/image211.emf"/><Relationship Id="rId114" Type="http://schemas.openxmlformats.org/officeDocument/2006/relationships/customXml" Target="../ink/ink244.xml"/><Relationship Id="rId119" Type="http://schemas.openxmlformats.org/officeDocument/2006/relationships/image" Target="../media/image246.emf"/><Relationship Id="rId44" Type="http://schemas.openxmlformats.org/officeDocument/2006/relationships/customXml" Target="../ink/ink209.xml"/><Relationship Id="rId60" Type="http://schemas.openxmlformats.org/officeDocument/2006/relationships/customXml" Target="../ink/ink217.xml"/><Relationship Id="rId65" Type="http://schemas.openxmlformats.org/officeDocument/2006/relationships/image" Target="../media/image219.emf"/><Relationship Id="rId81" Type="http://schemas.openxmlformats.org/officeDocument/2006/relationships/image" Target="../media/image227.emf"/><Relationship Id="rId86" Type="http://schemas.openxmlformats.org/officeDocument/2006/relationships/customXml" Target="../ink/ink230.xml"/><Relationship Id="rId130" Type="http://schemas.openxmlformats.org/officeDocument/2006/relationships/customXml" Target="../ink/ink252.xml"/><Relationship Id="rId135" Type="http://schemas.openxmlformats.org/officeDocument/2006/relationships/image" Target="../media/image254.emf"/><Relationship Id="rId151" Type="http://schemas.openxmlformats.org/officeDocument/2006/relationships/image" Target="../media/image262.emf"/><Relationship Id="rId156" Type="http://schemas.openxmlformats.org/officeDocument/2006/relationships/customXml" Target="../ink/ink265.xml"/><Relationship Id="rId177" Type="http://schemas.openxmlformats.org/officeDocument/2006/relationships/image" Target="../media/image275.emf"/><Relationship Id="rId4" Type="http://schemas.openxmlformats.org/officeDocument/2006/relationships/customXml" Target="../ink/ink189.xml"/><Relationship Id="rId9" Type="http://schemas.openxmlformats.org/officeDocument/2006/relationships/image" Target="../media/image191.emf"/><Relationship Id="rId172" Type="http://schemas.openxmlformats.org/officeDocument/2006/relationships/customXml" Target="../ink/ink273.xml"/><Relationship Id="rId180" Type="http://schemas.openxmlformats.org/officeDocument/2006/relationships/customXml" Target="../ink/ink277.xml"/><Relationship Id="rId13" Type="http://schemas.openxmlformats.org/officeDocument/2006/relationships/image" Target="../media/image193.emf"/><Relationship Id="rId18" Type="http://schemas.openxmlformats.org/officeDocument/2006/relationships/customXml" Target="../ink/ink196.xml"/><Relationship Id="rId39" Type="http://schemas.openxmlformats.org/officeDocument/2006/relationships/image" Target="../media/image206.emf"/><Relationship Id="rId109" Type="http://schemas.openxmlformats.org/officeDocument/2006/relationships/image" Target="../media/image241.emf"/><Relationship Id="rId34" Type="http://schemas.openxmlformats.org/officeDocument/2006/relationships/customXml" Target="../ink/ink204.xml"/><Relationship Id="rId50" Type="http://schemas.openxmlformats.org/officeDocument/2006/relationships/customXml" Target="../ink/ink212.xml"/><Relationship Id="rId55" Type="http://schemas.openxmlformats.org/officeDocument/2006/relationships/image" Target="../media/image214.emf"/><Relationship Id="rId76" Type="http://schemas.openxmlformats.org/officeDocument/2006/relationships/customXml" Target="../ink/ink225.xml"/><Relationship Id="rId97" Type="http://schemas.openxmlformats.org/officeDocument/2006/relationships/image" Target="../media/image235.emf"/><Relationship Id="rId104" Type="http://schemas.openxmlformats.org/officeDocument/2006/relationships/customXml" Target="../ink/ink239.xml"/><Relationship Id="rId120" Type="http://schemas.openxmlformats.org/officeDocument/2006/relationships/customXml" Target="../ink/ink247.xml"/><Relationship Id="rId125" Type="http://schemas.openxmlformats.org/officeDocument/2006/relationships/image" Target="../media/image249.emf"/><Relationship Id="rId141" Type="http://schemas.openxmlformats.org/officeDocument/2006/relationships/image" Target="../media/image257.emf"/><Relationship Id="rId146" Type="http://schemas.openxmlformats.org/officeDocument/2006/relationships/customXml" Target="../ink/ink260.xml"/><Relationship Id="rId167" Type="http://schemas.openxmlformats.org/officeDocument/2006/relationships/image" Target="../media/image270.emf"/><Relationship Id="rId7" Type="http://schemas.openxmlformats.org/officeDocument/2006/relationships/image" Target="../media/image190.emf"/><Relationship Id="rId71" Type="http://schemas.openxmlformats.org/officeDocument/2006/relationships/image" Target="../media/image222.emf"/><Relationship Id="rId92" Type="http://schemas.openxmlformats.org/officeDocument/2006/relationships/customXml" Target="../ink/ink233.xml"/><Relationship Id="rId162" Type="http://schemas.openxmlformats.org/officeDocument/2006/relationships/customXml" Target="../ink/ink268.xml"/><Relationship Id="rId183" Type="http://schemas.openxmlformats.org/officeDocument/2006/relationships/image" Target="../media/image278.emf"/><Relationship Id="rId2" Type="http://schemas.openxmlformats.org/officeDocument/2006/relationships/customXml" Target="../ink/ink188.xml"/><Relationship Id="rId29" Type="http://schemas.openxmlformats.org/officeDocument/2006/relationships/image" Target="../media/image201.emf"/><Relationship Id="rId24" Type="http://schemas.openxmlformats.org/officeDocument/2006/relationships/customXml" Target="../ink/ink199.xml"/><Relationship Id="rId40" Type="http://schemas.openxmlformats.org/officeDocument/2006/relationships/customXml" Target="../ink/ink207.xml"/><Relationship Id="rId45" Type="http://schemas.openxmlformats.org/officeDocument/2006/relationships/image" Target="../media/image209.emf"/><Relationship Id="rId66" Type="http://schemas.openxmlformats.org/officeDocument/2006/relationships/customXml" Target="../ink/ink220.xml"/><Relationship Id="rId87" Type="http://schemas.openxmlformats.org/officeDocument/2006/relationships/image" Target="../media/image230.emf"/><Relationship Id="rId110" Type="http://schemas.openxmlformats.org/officeDocument/2006/relationships/customXml" Target="../ink/ink242.xml"/><Relationship Id="rId115" Type="http://schemas.openxmlformats.org/officeDocument/2006/relationships/image" Target="../media/image244.emf"/><Relationship Id="rId131" Type="http://schemas.openxmlformats.org/officeDocument/2006/relationships/image" Target="../media/image252.emf"/><Relationship Id="rId136" Type="http://schemas.openxmlformats.org/officeDocument/2006/relationships/customXml" Target="../ink/ink255.xml"/><Relationship Id="rId157" Type="http://schemas.openxmlformats.org/officeDocument/2006/relationships/image" Target="../media/image265.emf"/><Relationship Id="rId178" Type="http://schemas.openxmlformats.org/officeDocument/2006/relationships/customXml" Target="../ink/ink276.xml"/><Relationship Id="rId61" Type="http://schemas.openxmlformats.org/officeDocument/2006/relationships/image" Target="../media/image217.emf"/><Relationship Id="rId82" Type="http://schemas.openxmlformats.org/officeDocument/2006/relationships/customXml" Target="../ink/ink228.xml"/><Relationship Id="rId152" Type="http://schemas.openxmlformats.org/officeDocument/2006/relationships/customXml" Target="../ink/ink263.xml"/><Relationship Id="rId173" Type="http://schemas.openxmlformats.org/officeDocument/2006/relationships/image" Target="../media/image273.emf"/><Relationship Id="rId19" Type="http://schemas.openxmlformats.org/officeDocument/2006/relationships/image" Target="../media/image196.emf"/><Relationship Id="rId14" Type="http://schemas.openxmlformats.org/officeDocument/2006/relationships/customXml" Target="../ink/ink194.xml"/><Relationship Id="rId30" Type="http://schemas.openxmlformats.org/officeDocument/2006/relationships/customXml" Target="../ink/ink202.xml"/><Relationship Id="rId35" Type="http://schemas.openxmlformats.org/officeDocument/2006/relationships/image" Target="../media/image204.emf"/><Relationship Id="rId56" Type="http://schemas.openxmlformats.org/officeDocument/2006/relationships/customXml" Target="../ink/ink215.xml"/><Relationship Id="rId77" Type="http://schemas.openxmlformats.org/officeDocument/2006/relationships/image" Target="../media/image225.emf"/><Relationship Id="rId100" Type="http://schemas.openxmlformats.org/officeDocument/2006/relationships/customXml" Target="../ink/ink237.xml"/><Relationship Id="rId105" Type="http://schemas.openxmlformats.org/officeDocument/2006/relationships/image" Target="../media/image239.emf"/><Relationship Id="rId126" Type="http://schemas.openxmlformats.org/officeDocument/2006/relationships/customXml" Target="../ink/ink250.xml"/><Relationship Id="rId147" Type="http://schemas.openxmlformats.org/officeDocument/2006/relationships/image" Target="../media/image260.emf"/><Relationship Id="rId168" Type="http://schemas.openxmlformats.org/officeDocument/2006/relationships/customXml" Target="../ink/ink271.xml"/><Relationship Id="rId8" Type="http://schemas.openxmlformats.org/officeDocument/2006/relationships/customXml" Target="../ink/ink191.xml"/><Relationship Id="rId51" Type="http://schemas.openxmlformats.org/officeDocument/2006/relationships/image" Target="../media/image212.emf"/><Relationship Id="rId72" Type="http://schemas.openxmlformats.org/officeDocument/2006/relationships/customXml" Target="../ink/ink223.xml"/><Relationship Id="rId93" Type="http://schemas.openxmlformats.org/officeDocument/2006/relationships/image" Target="../media/image233.emf"/><Relationship Id="rId98" Type="http://schemas.openxmlformats.org/officeDocument/2006/relationships/customXml" Target="../ink/ink236.xml"/><Relationship Id="rId121" Type="http://schemas.openxmlformats.org/officeDocument/2006/relationships/image" Target="../media/image247.emf"/><Relationship Id="rId142" Type="http://schemas.openxmlformats.org/officeDocument/2006/relationships/customXml" Target="../ink/ink258.xml"/><Relationship Id="rId163" Type="http://schemas.openxmlformats.org/officeDocument/2006/relationships/image" Target="../media/image268.emf"/><Relationship Id="rId3" Type="http://schemas.openxmlformats.org/officeDocument/2006/relationships/image" Target="../media/image188.emf"/><Relationship Id="rId25" Type="http://schemas.openxmlformats.org/officeDocument/2006/relationships/image" Target="../media/image199.emf"/><Relationship Id="rId46" Type="http://schemas.openxmlformats.org/officeDocument/2006/relationships/customXml" Target="../ink/ink210.xml"/><Relationship Id="rId67" Type="http://schemas.openxmlformats.org/officeDocument/2006/relationships/image" Target="../media/image220.emf"/><Relationship Id="rId116" Type="http://schemas.openxmlformats.org/officeDocument/2006/relationships/customXml" Target="../ink/ink245.xml"/><Relationship Id="rId137" Type="http://schemas.openxmlformats.org/officeDocument/2006/relationships/image" Target="../media/image255.emf"/><Relationship Id="rId158" Type="http://schemas.openxmlformats.org/officeDocument/2006/relationships/customXml" Target="../ink/ink266.xml"/><Relationship Id="rId20" Type="http://schemas.openxmlformats.org/officeDocument/2006/relationships/customXml" Target="../ink/ink197.xml"/><Relationship Id="rId41" Type="http://schemas.openxmlformats.org/officeDocument/2006/relationships/image" Target="../media/image207.emf"/><Relationship Id="rId62" Type="http://schemas.openxmlformats.org/officeDocument/2006/relationships/customXml" Target="../ink/ink218.xml"/><Relationship Id="rId83" Type="http://schemas.openxmlformats.org/officeDocument/2006/relationships/image" Target="../media/image228.emf"/><Relationship Id="rId88" Type="http://schemas.openxmlformats.org/officeDocument/2006/relationships/customXml" Target="../ink/ink231.xml"/><Relationship Id="rId111" Type="http://schemas.openxmlformats.org/officeDocument/2006/relationships/image" Target="../media/image242.emf"/><Relationship Id="rId132" Type="http://schemas.openxmlformats.org/officeDocument/2006/relationships/customXml" Target="../ink/ink253.xml"/><Relationship Id="rId153" Type="http://schemas.openxmlformats.org/officeDocument/2006/relationships/image" Target="../media/image263.emf"/><Relationship Id="rId174" Type="http://schemas.openxmlformats.org/officeDocument/2006/relationships/customXml" Target="../ink/ink274.xml"/><Relationship Id="rId179" Type="http://schemas.openxmlformats.org/officeDocument/2006/relationships/image" Target="../media/image276.emf"/><Relationship Id="rId15" Type="http://schemas.openxmlformats.org/officeDocument/2006/relationships/image" Target="../media/image194.emf"/><Relationship Id="rId36" Type="http://schemas.openxmlformats.org/officeDocument/2006/relationships/customXml" Target="../ink/ink205.xml"/><Relationship Id="rId57" Type="http://schemas.openxmlformats.org/officeDocument/2006/relationships/image" Target="../media/image215.emf"/><Relationship Id="rId106" Type="http://schemas.openxmlformats.org/officeDocument/2006/relationships/customXml" Target="../ink/ink240.xml"/><Relationship Id="rId127" Type="http://schemas.openxmlformats.org/officeDocument/2006/relationships/image" Target="../media/image250.emf"/><Relationship Id="rId10" Type="http://schemas.openxmlformats.org/officeDocument/2006/relationships/customXml" Target="../ink/ink192.xml"/><Relationship Id="rId31" Type="http://schemas.openxmlformats.org/officeDocument/2006/relationships/image" Target="../media/image202.emf"/><Relationship Id="rId52" Type="http://schemas.openxmlformats.org/officeDocument/2006/relationships/customXml" Target="../ink/ink213.xml"/><Relationship Id="rId73" Type="http://schemas.openxmlformats.org/officeDocument/2006/relationships/image" Target="../media/image223.emf"/><Relationship Id="rId78" Type="http://schemas.openxmlformats.org/officeDocument/2006/relationships/customXml" Target="../ink/ink226.xml"/><Relationship Id="rId94" Type="http://schemas.openxmlformats.org/officeDocument/2006/relationships/customXml" Target="../ink/ink234.xml"/><Relationship Id="rId99" Type="http://schemas.openxmlformats.org/officeDocument/2006/relationships/image" Target="../media/image236.emf"/><Relationship Id="rId101" Type="http://schemas.openxmlformats.org/officeDocument/2006/relationships/image" Target="../media/image237.emf"/><Relationship Id="rId122" Type="http://schemas.openxmlformats.org/officeDocument/2006/relationships/customXml" Target="../ink/ink248.xml"/><Relationship Id="rId143" Type="http://schemas.openxmlformats.org/officeDocument/2006/relationships/image" Target="../media/image258.emf"/><Relationship Id="rId148" Type="http://schemas.openxmlformats.org/officeDocument/2006/relationships/customXml" Target="../ink/ink261.xml"/><Relationship Id="rId164" Type="http://schemas.openxmlformats.org/officeDocument/2006/relationships/customXml" Target="../ink/ink269.xml"/><Relationship Id="rId169" Type="http://schemas.openxmlformats.org/officeDocument/2006/relationships/image" Target="../media/image271.emf"/></Relationships>
</file>

<file path=ppt/slides/_rels/slide6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604.xml"/><Relationship Id="rId117" Type="http://schemas.openxmlformats.org/officeDocument/2006/relationships/image" Target="../media/image3627.emf"/><Relationship Id="rId21" Type="http://schemas.openxmlformats.org/officeDocument/2006/relationships/image" Target="../media/image3579.emf"/><Relationship Id="rId42" Type="http://schemas.openxmlformats.org/officeDocument/2006/relationships/customXml" Target="../ink/ink3612.xml"/><Relationship Id="rId47" Type="http://schemas.openxmlformats.org/officeDocument/2006/relationships/image" Target="../media/image3592.emf"/><Relationship Id="rId63" Type="http://schemas.openxmlformats.org/officeDocument/2006/relationships/image" Target="../media/image3600.emf"/><Relationship Id="rId68" Type="http://schemas.openxmlformats.org/officeDocument/2006/relationships/customXml" Target="../ink/ink3625.xml"/><Relationship Id="rId84" Type="http://schemas.openxmlformats.org/officeDocument/2006/relationships/customXml" Target="../ink/ink3633.xml"/><Relationship Id="rId89" Type="http://schemas.openxmlformats.org/officeDocument/2006/relationships/image" Target="../media/image3613.emf"/><Relationship Id="rId112" Type="http://schemas.openxmlformats.org/officeDocument/2006/relationships/customXml" Target="../ink/ink3647.xml"/><Relationship Id="rId133" Type="http://schemas.openxmlformats.org/officeDocument/2006/relationships/image" Target="../media/image3635.emf"/><Relationship Id="rId16" Type="http://schemas.openxmlformats.org/officeDocument/2006/relationships/customXml" Target="../ink/ink3599.xml"/><Relationship Id="rId107" Type="http://schemas.openxmlformats.org/officeDocument/2006/relationships/image" Target="../media/image3622.emf"/><Relationship Id="rId11" Type="http://schemas.openxmlformats.org/officeDocument/2006/relationships/image" Target="../media/image3574.emf"/><Relationship Id="rId32" Type="http://schemas.openxmlformats.org/officeDocument/2006/relationships/customXml" Target="../ink/ink3607.xml"/><Relationship Id="rId37" Type="http://schemas.openxmlformats.org/officeDocument/2006/relationships/image" Target="../media/image3587.emf"/><Relationship Id="rId53" Type="http://schemas.openxmlformats.org/officeDocument/2006/relationships/image" Target="../media/image3595.emf"/><Relationship Id="rId58" Type="http://schemas.openxmlformats.org/officeDocument/2006/relationships/customXml" Target="../ink/ink3620.xml"/><Relationship Id="rId74" Type="http://schemas.openxmlformats.org/officeDocument/2006/relationships/customXml" Target="../ink/ink3628.xml"/><Relationship Id="rId79" Type="http://schemas.openxmlformats.org/officeDocument/2006/relationships/image" Target="../media/image3608.emf"/><Relationship Id="rId102" Type="http://schemas.openxmlformats.org/officeDocument/2006/relationships/customXml" Target="../ink/ink3642.xml"/><Relationship Id="rId123" Type="http://schemas.openxmlformats.org/officeDocument/2006/relationships/image" Target="../media/image3630.emf"/><Relationship Id="rId128" Type="http://schemas.openxmlformats.org/officeDocument/2006/relationships/customXml" Target="../ink/ink3655.xml"/><Relationship Id="rId5" Type="http://schemas.openxmlformats.org/officeDocument/2006/relationships/image" Target="../media/image3571.emf"/><Relationship Id="rId90" Type="http://schemas.openxmlformats.org/officeDocument/2006/relationships/customXml" Target="../ink/ink3636.xml"/><Relationship Id="rId95" Type="http://schemas.openxmlformats.org/officeDocument/2006/relationships/image" Target="../media/image3616.emf"/><Relationship Id="rId14" Type="http://schemas.openxmlformats.org/officeDocument/2006/relationships/customXml" Target="../ink/ink3598.xml"/><Relationship Id="rId22" Type="http://schemas.openxmlformats.org/officeDocument/2006/relationships/customXml" Target="../ink/ink3602.xml"/><Relationship Id="rId27" Type="http://schemas.openxmlformats.org/officeDocument/2006/relationships/image" Target="../media/image3582.emf"/><Relationship Id="rId30" Type="http://schemas.openxmlformats.org/officeDocument/2006/relationships/customXml" Target="../ink/ink3606.xml"/><Relationship Id="rId35" Type="http://schemas.openxmlformats.org/officeDocument/2006/relationships/image" Target="../media/image3586.emf"/><Relationship Id="rId43" Type="http://schemas.openxmlformats.org/officeDocument/2006/relationships/image" Target="../media/image3590.emf"/><Relationship Id="rId48" Type="http://schemas.openxmlformats.org/officeDocument/2006/relationships/customXml" Target="../ink/ink3615.xml"/><Relationship Id="rId56" Type="http://schemas.openxmlformats.org/officeDocument/2006/relationships/customXml" Target="../ink/ink3619.xml"/><Relationship Id="rId64" Type="http://schemas.openxmlformats.org/officeDocument/2006/relationships/customXml" Target="../ink/ink3623.xml"/><Relationship Id="rId69" Type="http://schemas.openxmlformats.org/officeDocument/2006/relationships/image" Target="../media/image3603.emf"/><Relationship Id="rId77" Type="http://schemas.openxmlformats.org/officeDocument/2006/relationships/image" Target="../media/image3607.emf"/><Relationship Id="rId100" Type="http://schemas.openxmlformats.org/officeDocument/2006/relationships/customXml" Target="../ink/ink3641.xml"/><Relationship Id="rId105" Type="http://schemas.openxmlformats.org/officeDocument/2006/relationships/image" Target="../media/image3621.emf"/><Relationship Id="rId113" Type="http://schemas.openxmlformats.org/officeDocument/2006/relationships/image" Target="../media/image3625.emf"/><Relationship Id="rId118" Type="http://schemas.openxmlformats.org/officeDocument/2006/relationships/customXml" Target="../ink/ink3650.xml"/><Relationship Id="rId126" Type="http://schemas.openxmlformats.org/officeDocument/2006/relationships/customXml" Target="../ink/ink3654.xml"/><Relationship Id="rId134" Type="http://schemas.openxmlformats.org/officeDocument/2006/relationships/customXml" Target="../ink/ink3658.xml"/><Relationship Id="rId8" Type="http://schemas.openxmlformats.org/officeDocument/2006/relationships/customXml" Target="../ink/ink3595.xml"/><Relationship Id="rId51" Type="http://schemas.openxmlformats.org/officeDocument/2006/relationships/image" Target="../media/image3594.emf"/><Relationship Id="rId72" Type="http://schemas.openxmlformats.org/officeDocument/2006/relationships/customXml" Target="../ink/ink3627.xml"/><Relationship Id="rId80" Type="http://schemas.openxmlformats.org/officeDocument/2006/relationships/customXml" Target="../ink/ink3631.xml"/><Relationship Id="rId85" Type="http://schemas.openxmlformats.org/officeDocument/2006/relationships/image" Target="../media/image3611.emf"/><Relationship Id="rId93" Type="http://schemas.openxmlformats.org/officeDocument/2006/relationships/image" Target="../media/image3615.emf"/><Relationship Id="rId98" Type="http://schemas.openxmlformats.org/officeDocument/2006/relationships/customXml" Target="../ink/ink3640.xml"/><Relationship Id="rId121" Type="http://schemas.openxmlformats.org/officeDocument/2006/relationships/image" Target="../media/image3629.emf"/><Relationship Id="rId3" Type="http://schemas.openxmlformats.org/officeDocument/2006/relationships/image" Target="../media/image3570.emf"/><Relationship Id="rId12" Type="http://schemas.openxmlformats.org/officeDocument/2006/relationships/customXml" Target="../ink/ink3597.xml"/><Relationship Id="rId17" Type="http://schemas.openxmlformats.org/officeDocument/2006/relationships/image" Target="../media/image3577.emf"/><Relationship Id="rId25" Type="http://schemas.openxmlformats.org/officeDocument/2006/relationships/image" Target="../media/image3581.emf"/><Relationship Id="rId33" Type="http://schemas.openxmlformats.org/officeDocument/2006/relationships/image" Target="../media/image3585.emf"/><Relationship Id="rId38" Type="http://schemas.openxmlformats.org/officeDocument/2006/relationships/customXml" Target="../ink/ink3610.xml"/><Relationship Id="rId46" Type="http://schemas.openxmlformats.org/officeDocument/2006/relationships/customXml" Target="../ink/ink3614.xml"/><Relationship Id="rId59" Type="http://schemas.openxmlformats.org/officeDocument/2006/relationships/image" Target="../media/image3598.emf"/><Relationship Id="rId67" Type="http://schemas.openxmlformats.org/officeDocument/2006/relationships/image" Target="../media/image3602.emf"/><Relationship Id="rId103" Type="http://schemas.openxmlformats.org/officeDocument/2006/relationships/image" Target="../media/image3620.emf"/><Relationship Id="rId108" Type="http://schemas.openxmlformats.org/officeDocument/2006/relationships/customXml" Target="../ink/ink3645.xml"/><Relationship Id="rId116" Type="http://schemas.openxmlformats.org/officeDocument/2006/relationships/customXml" Target="../ink/ink3649.xml"/><Relationship Id="rId124" Type="http://schemas.openxmlformats.org/officeDocument/2006/relationships/customXml" Target="../ink/ink3653.xml"/><Relationship Id="rId129" Type="http://schemas.openxmlformats.org/officeDocument/2006/relationships/image" Target="../media/image3633.emf"/><Relationship Id="rId137" Type="http://schemas.openxmlformats.org/officeDocument/2006/relationships/image" Target="../media/image3637.emf"/><Relationship Id="rId20" Type="http://schemas.openxmlformats.org/officeDocument/2006/relationships/customXml" Target="../ink/ink3601.xml"/><Relationship Id="rId41" Type="http://schemas.openxmlformats.org/officeDocument/2006/relationships/image" Target="../media/image3589.emf"/><Relationship Id="rId54" Type="http://schemas.openxmlformats.org/officeDocument/2006/relationships/customXml" Target="../ink/ink3618.xml"/><Relationship Id="rId62" Type="http://schemas.openxmlformats.org/officeDocument/2006/relationships/customXml" Target="../ink/ink3622.xml"/><Relationship Id="rId70" Type="http://schemas.openxmlformats.org/officeDocument/2006/relationships/customXml" Target="../ink/ink3626.xml"/><Relationship Id="rId75" Type="http://schemas.openxmlformats.org/officeDocument/2006/relationships/image" Target="../media/image3606.emf"/><Relationship Id="rId83" Type="http://schemas.openxmlformats.org/officeDocument/2006/relationships/image" Target="../media/image3610.emf"/><Relationship Id="rId88" Type="http://schemas.openxmlformats.org/officeDocument/2006/relationships/customXml" Target="../ink/ink3635.xml"/><Relationship Id="rId91" Type="http://schemas.openxmlformats.org/officeDocument/2006/relationships/image" Target="../media/image3614.emf"/><Relationship Id="rId96" Type="http://schemas.openxmlformats.org/officeDocument/2006/relationships/customXml" Target="../ink/ink3639.xml"/><Relationship Id="rId111" Type="http://schemas.openxmlformats.org/officeDocument/2006/relationships/image" Target="../media/image3624.emf"/><Relationship Id="rId132" Type="http://schemas.openxmlformats.org/officeDocument/2006/relationships/customXml" Target="../ink/ink365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594.xml"/><Relationship Id="rId15" Type="http://schemas.openxmlformats.org/officeDocument/2006/relationships/image" Target="../media/image3576.emf"/><Relationship Id="rId23" Type="http://schemas.openxmlformats.org/officeDocument/2006/relationships/image" Target="../media/image3580.emf"/><Relationship Id="rId28" Type="http://schemas.openxmlformats.org/officeDocument/2006/relationships/customXml" Target="../ink/ink3605.xml"/><Relationship Id="rId36" Type="http://schemas.openxmlformats.org/officeDocument/2006/relationships/customXml" Target="../ink/ink3609.xml"/><Relationship Id="rId49" Type="http://schemas.openxmlformats.org/officeDocument/2006/relationships/image" Target="../media/image3593.emf"/><Relationship Id="rId57" Type="http://schemas.openxmlformats.org/officeDocument/2006/relationships/image" Target="../media/image3597.emf"/><Relationship Id="rId106" Type="http://schemas.openxmlformats.org/officeDocument/2006/relationships/customXml" Target="../ink/ink3644.xml"/><Relationship Id="rId114" Type="http://schemas.openxmlformats.org/officeDocument/2006/relationships/customXml" Target="../ink/ink3648.xml"/><Relationship Id="rId119" Type="http://schemas.openxmlformats.org/officeDocument/2006/relationships/image" Target="../media/image3628.emf"/><Relationship Id="rId127" Type="http://schemas.openxmlformats.org/officeDocument/2006/relationships/image" Target="../media/image3632.emf"/><Relationship Id="rId10" Type="http://schemas.openxmlformats.org/officeDocument/2006/relationships/customXml" Target="../ink/ink3596.xml"/><Relationship Id="rId31" Type="http://schemas.openxmlformats.org/officeDocument/2006/relationships/image" Target="../media/image3584.emf"/><Relationship Id="rId44" Type="http://schemas.openxmlformats.org/officeDocument/2006/relationships/customXml" Target="../ink/ink3613.xml"/><Relationship Id="rId52" Type="http://schemas.openxmlformats.org/officeDocument/2006/relationships/customXml" Target="../ink/ink3617.xml"/><Relationship Id="rId60" Type="http://schemas.openxmlformats.org/officeDocument/2006/relationships/customXml" Target="../ink/ink3621.xml"/><Relationship Id="rId65" Type="http://schemas.openxmlformats.org/officeDocument/2006/relationships/image" Target="../media/image3601.emf"/><Relationship Id="rId73" Type="http://schemas.openxmlformats.org/officeDocument/2006/relationships/image" Target="../media/image3605.emf"/><Relationship Id="rId78" Type="http://schemas.openxmlformats.org/officeDocument/2006/relationships/customXml" Target="../ink/ink3630.xml"/><Relationship Id="rId81" Type="http://schemas.openxmlformats.org/officeDocument/2006/relationships/image" Target="../media/image3609.emf"/><Relationship Id="rId86" Type="http://schemas.openxmlformats.org/officeDocument/2006/relationships/customXml" Target="../ink/ink3634.xml"/><Relationship Id="rId94" Type="http://schemas.openxmlformats.org/officeDocument/2006/relationships/customXml" Target="../ink/ink3638.xml"/><Relationship Id="rId99" Type="http://schemas.openxmlformats.org/officeDocument/2006/relationships/image" Target="../media/image3618.emf"/><Relationship Id="rId101" Type="http://schemas.openxmlformats.org/officeDocument/2006/relationships/image" Target="../media/image3619.emf"/><Relationship Id="rId122" Type="http://schemas.openxmlformats.org/officeDocument/2006/relationships/customXml" Target="../ink/ink3652.xml"/><Relationship Id="rId130" Type="http://schemas.openxmlformats.org/officeDocument/2006/relationships/customXml" Target="../ink/ink3656.xml"/><Relationship Id="rId135" Type="http://schemas.openxmlformats.org/officeDocument/2006/relationships/image" Target="../media/image3636.emf"/><Relationship Id="rId4" Type="http://schemas.openxmlformats.org/officeDocument/2006/relationships/customXml" Target="../ink/ink3593.xml"/><Relationship Id="rId9" Type="http://schemas.openxmlformats.org/officeDocument/2006/relationships/image" Target="../media/image3573.emf"/><Relationship Id="rId13" Type="http://schemas.openxmlformats.org/officeDocument/2006/relationships/image" Target="../media/image3575.emf"/><Relationship Id="rId18" Type="http://schemas.openxmlformats.org/officeDocument/2006/relationships/customXml" Target="../ink/ink3600.xml"/><Relationship Id="rId39" Type="http://schemas.openxmlformats.org/officeDocument/2006/relationships/image" Target="../media/image3588.emf"/><Relationship Id="rId109" Type="http://schemas.openxmlformats.org/officeDocument/2006/relationships/image" Target="../media/image3623.emf"/><Relationship Id="rId34" Type="http://schemas.openxmlformats.org/officeDocument/2006/relationships/customXml" Target="../ink/ink3608.xml"/><Relationship Id="rId50" Type="http://schemas.openxmlformats.org/officeDocument/2006/relationships/customXml" Target="../ink/ink3616.xml"/><Relationship Id="rId55" Type="http://schemas.openxmlformats.org/officeDocument/2006/relationships/image" Target="../media/image3596.emf"/><Relationship Id="rId76" Type="http://schemas.openxmlformats.org/officeDocument/2006/relationships/customXml" Target="../ink/ink3629.xml"/><Relationship Id="rId97" Type="http://schemas.openxmlformats.org/officeDocument/2006/relationships/image" Target="../media/image3617.emf"/><Relationship Id="rId104" Type="http://schemas.openxmlformats.org/officeDocument/2006/relationships/customXml" Target="../ink/ink3643.xml"/><Relationship Id="rId120" Type="http://schemas.openxmlformats.org/officeDocument/2006/relationships/customXml" Target="../ink/ink3651.xml"/><Relationship Id="rId125" Type="http://schemas.openxmlformats.org/officeDocument/2006/relationships/image" Target="../media/image3631.emf"/><Relationship Id="rId7" Type="http://schemas.openxmlformats.org/officeDocument/2006/relationships/image" Target="../media/image3572.emf"/><Relationship Id="rId71" Type="http://schemas.openxmlformats.org/officeDocument/2006/relationships/image" Target="../media/image3604.emf"/><Relationship Id="rId92" Type="http://schemas.openxmlformats.org/officeDocument/2006/relationships/customXml" Target="../ink/ink3637.xml"/><Relationship Id="rId2" Type="http://schemas.openxmlformats.org/officeDocument/2006/relationships/customXml" Target="../ink/ink3592.xml"/><Relationship Id="rId29" Type="http://schemas.openxmlformats.org/officeDocument/2006/relationships/image" Target="../media/image3583.emf"/><Relationship Id="rId24" Type="http://schemas.openxmlformats.org/officeDocument/2006/relationships/customXml" Target="../ink/ink3603.xml"/><Relationship Id="rId40" Type="http://schemas.openxmlformats.org/officeDocument/2006/relationships/customXml" Target="../ink/ink3611.xml"/><Relationship Id="rId45" Type="http://schemas.openxmlformats.org/officeDocument/2006/relationships/image" Target="../media/image3591.emf"/><Relationship Id="rId66" Type="http://schemas.openxmlformats.org/officeDocument/2006/relationships/customXml" Target="../ink/ink3624.xml"/><Relationship Id="rId87" Type="http://schemas.openxmlformats.org/officeDocument/2006/relationships/image" Target="../media/image3612.emf"/><Relationship Id="rId110" Type="http://schemas.openxmlformats.org/officeDocument/2006/relationships/customXml" Target="../ink/ink3646.xml"/><Relationship Id="rId115" Type="http://schemas.openxmlformats.org/officeDocument/2006/relationships/image" Target="../media/image3626.emf"/><Relationship Id="rId131" Type="http://schemas.openxmlformats.org/officeDocument/2006/relationships/image" Target="../media/image3634.emf"/><Relationship Id="rId136" Type="http://schemas.openxmlformats.org/officeDocument/2006/relationships/customXml" Target="../ink/ink3659.xml"/><Relationship Id="rId61" Type="http://schemas.openxmlformats.org/officeDocument/2006/relationships/image" Target="../media/image3599.emf"/><Relationship Id="rId82" Type="http://schemas.openxmlformats.org/officeDocument/2006/relationships/customXml" Target="../ink/ink3632.xml"/><Relationship Id="rId19" Type="http://schemas.openxmlformats.org/officeDocument/2006/relationships/image" Target="../media/image3578.emf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91.xml"/><Relationship Id="rId21" Type="http://schemas.openxmlformats.org/officeDocument/2006/relationships/image" Target="../media/image288.emf"/><Relationship Id="rId42" Type="http://schemas.openxmlformats.org/officeDocument/2006/relationships/customXml" Target="../ink/ink299.xml"/><Relationship Id="rId47" Type="http://schemas.openxmlformats.org/officeDocument/2006/relationships/image" Target="../media/image301.emf"/><Relationship Id="rId63" Type="http://schemas.openxmlformats.org/officeDocument/2006/relationships/image" Target="../media/image309.emf"/><Relationship Id="rId68" Type="http://schemas.openxmlformats.org/officeDocument/2006/relationships/customXml" Target="../ink/ink312.xml"/><Relationship Id="rId84" Type="http://schemas.openxmlformats.org/officeDocument/2006/relationships/customXml" Target="../ink/ink320.xml"/><Relationship Id="rId89" Type="http://schemas.openxmlformats.org/officeDocument/2006/relationships/image" Target="../media/image322.emf"/><Relationship Id="rId112" Type="http://schemas.openxmlformats.org/officeDocument/2006/relationships/customXml" Target="../ink/ink334.xml"/><Relationship Id="rId16" Type="http://schemas.openxmlformats.org/officeDocument/2006/relationships/customXml" Target="../ink/ink286.xml"/><Relationship Id="rId107" Type="http://schemas.openxmlformats.org/officeDocument/2006/relationships/image" Target="../media/image331.emf"/><Relationship Id="rId11" Type="http://schemas.openxmlformats.org/officeDocument/2006/relationships/image" Target="../media/image283.emf"/><Relationship Id="rId24" Type="http://schemas.openxmlformats.org/officeDocument/2006/relationships/customXml" Target="../ink/ink290.xml"/><Relationship Id="rId32" Type="http://schemas.openxmlformats.org/officeDocument/2006/relationships/customXml" Target="../ink/ink294.xml"/><Relationship Id="rId37" Type="http://schemas.openxmlformats.org/officeDocument/2006/relationships/image" Target="../media/image296.emf"/><Relationship Id="rId40" Type="http://schemas.openxmlformats.org/officeDocument/2006/relationships/customXml" Target="../ink/ink298.xml"/><Relationship Id="rId45" Type="http://schemas.openxmlformats.org/officeDocument/2006/relationships/image" Target="../media/image300.emf"/><Relationship Id="rId53" Type="http://schemas.openxmlformats.org/officeDocument/2006/relationships/image" Target="../media/image304.emf"/><Relationship Id="rId58" Type="http://schemas.openxmlformats.org/officeDocument/2006/relationships/customXml" Target="../ink/ink307.xml"/><Relationship Id="rId66" Type="http://schemas.openxmlformats.org/officeDocument/2006/relationships/customXml" Target="../ink/ink311.xml"/><Relationship Id="rId74" Type="http://schemas.openxmlformats.org/officeDocument/2006/relationships/customXml" Target="../ink/ink315.xml"/><Relationship Id="rId79" Type="http://schemas.openxmlformats.org/officeDocument/2006/relationships/image" Target="../media/image317.emf"/><Relationship Id="rId87" Type="http://schemas.openxmlformats.org/officeDocument/2006/relationships/image" Target="../media/image321.emf"/><Relationship Id="rId102" Type="http://schemas.openxmlformats.org/officeDocument/2006/relationships/customXml" Target="../ink/ink329.xml"/><Relationship Id="rId110" Type="http://schemas.openxmlformats.org/officeDocument/2006/relationships/customXml" Target="../ink/ink333.xml"/><Relationship Id="rId115" Type="http://schemas.openxmlformats.org/officeDocument/2006/relationships/image" Target="../media/image335.emf"/><Relationship Id="rId5" Type="http://schemas.openxmlformats.org/officeDocument/2006/relationships/image" Target="../media/image280.emf"/><Relationship Id="rId61" Type="http://schemas.openxmlformats.org/officeDocument/2006/relationships/image" Target="../media/image308.emf"/><Relationship Id="rId82" Type="http://schemas.openxmlformats.org/officeDocument/2006/relationships/customXml" Target="../ink/ink319.xml"/><Relationship Id="rId90" Type="http://schemas.openxmlformats.org/officeDocument/2006/relationships/customXml" Target="../ink/ink323.xml"/><Relationship Id="rId95" Type="http://schemas.openxmlformats.org/officeDocument/2006/relationships/image" Target="../media/image325.emf"/><Relationship Id="rId19" Type="http://schemas.openxmlformats.org/officeDocument/2006/relationships/image" Target="../media/image287.emf"/><Relationship Id="rId14" Type="http://schemas.openxmlformats.org/officeDocument/2006/relationships/customXml" Target="../ink/ink285.xml"/><Relationship Id="rId22" Type="http://schemas.openxmlformats.org/officeDocument/2006/relationships/customXml" Target="../ink/ink289.xml"/><Relationship Id="rId27" Type="http://schemas.openxmlformats.org/officeDocument/2006/relationships/image" Target="../media/image291.emf"/><Relationship Id="rId30" Type="http://schemas.openxmlformats.org/officeDocument/2006/relationships/customXml" Target="../ink/ink293.xml"/><Relationship Id="rId35" Type="http://schemas.openxmlformats.org/officeDocument/2006/relationships/image" Target="../media/image295.emf"/><Relationship Id="rId43" Type="http://schemas.openxmlformats.org/officeDocument/2006/relationships/image" Target="../media/image299.emf"/><Relationship Id="rId48" Type="http://schemas.openxmlformats.org/officeDocument/2006/relationships/customXml" Target="../ink/ink302.xml"/><Relationship Id="rId56" Type="http://schemas.openxmlformats.org/officeDocument/2006/relationships/customXml" Target="../ink/ink306.xml"/><Relationship Id="rId64" Type="http://schemas.openxmlformats.org/officeDocument/2006/relationships/customXml" Target="../ink/ink310.xml"/><Relationship Id="rId69" Type="http://schemas.openxmlformats.org/officeDocument/2006/relationships/image" Target="../media/image312.emf"/><Relationship Id="rId77" Type="http://schemas.openxmlformats.org/officeDocument/2006/relationships/image" Target="../media/image316.emf"/><Relationship Id="rId100" Type="http://schemas.openxmlformats.org/officeDocument/2006/relationships/customXml" Target="../ink/ink328.xml"/><Relationship Id="rId105" Type="http://schemas.openxmlformats.org/officeDocument/2006/relationships/image" Target="../media/image330.emf"/><Relationship Id="rId113" Type="http://schemas.openxmlformats.org/officeDocument/2006/relationships/image" Target="../media/image334.emf"/><Relationship Id="rId8" Type="http://schemas.openxmlformats.org/officeDocument/2006/relationships/customXml" Target="../ink/ink282.xml"/><Relationship Id="rId51" Type="http://schemas.openxmlformats.org/officeDocument/2006/relationships/image" Target="../media/image303.emf"/><Relationship Id="rId72" Type="http://schemas.openxmlformats.org/officeDocument/2006/relationships/customXml" Target="../ink/ink314.xml"/><Relationship Id="rId80" Type="http://schemas.openxmlformats.org/officeDocument/2006/relationships/customXml" Target="../ink/ink318.xml"/><Relationship Id="rId85" Type="http://schemas.openxmlformats.org/officeDocument/2006/relationships/image" Target="../media/image320.emf"/><Relationship Id="rId93" Type="http://schemas.openxmlformats.org/officeDocument/2006/relationships/image" Target="../media/image324.emf"/><Relationship Id="rId98" Type="http://schemas.openxmlformats.org/officeDocument/2006/relationships/customXml" Target="../ink/ink327.xml"/><Relationship Id="rId3" Type="http://schemas.openxmlformats.org/officeDocument/2006/relationships/image" Target="../media/image279.emf"/><Relationship Id="rId12" Type="http://schemas.openxmlformats.org/officeDocument/2006/relationships/customXml" Target="../ink/ink284.xml"/><Relationship Id="rId17" Type="http://schemas.openxmlformats.org/officeDocument/2006/relationships/image" Target="../media/image286.emf"/><Relationship Id="rId25" Type="http://schemas.openxmlformats.org/officeDocument/2006/relationships/image" Target="../media/image290.emf"/><Relationship Id="rId33" Type="http://schemas.openxmlformats.org/officeDocument/2006/relationships/image" Target="../media/image294.emf"/><Relationship Id="rId38" Type="http://schemas.openxmlformats.org/officeDocument/2006/relationships/customXml" Target="../ink/ink297.xml"/><Relationship Id="rId46" Type="http://schemas.openxmlformats.org/officeDocument/2006/relationships/customXml" Target="../ink/ink301.xml"/><Relationship Id="rId59" Type="http://schemas.openxmlformats.org/officeDocument/2006/relationships/image" Target="../media/image307.emf"/><Relationship Id="rId67" Type="http://schemas.openxmlformats.org/officeDocument/2006/relationships/image" Target="../media/image311.emf"/><Relationship Id="rId103" Type="http://schemas.openxmlformats.org/officeDocument/2006/relationships/image" Target="../media/image329.emf"/><Relationship Id="rId108" Type="http://schemas.openxmlformats.org/officeDocument/2006/relationships/customXml" Target="../ink/ink332.xml"/><Relationship Id="rId20" Type="http://schemas.openxmlformats.org/officeDocument/2006/relationships/customXml" Target="../ink/ink288.xml"/><Relationship Id="rId41" Type="http://schemas.openxmlformats.org/officeDocument/2006/relationships/image" Target="../media/image298.emf"/><Relationship Id="rId54" Type="http://schemas.openxmlformats.org/officeDocument/2006/relationships/customXml" Target="../ink/ink305.xml"/><Relationship Id="rId62" Type="http://schemas.openxmlformats.org/officeDocument/2006/relationships/customXml" Target="../ink/ink309.xml"/><Relationship Id="rId70" Type="http://schemas.openxmlformats.org/officeDocument/2006/relationships/customXml" Target="../ink/ink313.xml"/><Relationship Id="rId75" Type="http://schemas.openxmlformats.org/officeDocument/2006/relationships/image" Target="../media/image315.emf"/><Relationship Id="rId83" Type="http://schemas.openxmlformats.org/officeDocument/2006/relationships/image" Target="../media/image319.emf"/><Relationship Id="rId88" Type="http://schemas.openxmlformats.org/officeDocument/2006/relationships/customXml" Target="../ink/ink322.xml"/><Relationship Id="rId91" Type="http://schemas.openxmlformats.org/officeDocument/2006/relationships/image" Target="../media/image323.emf"/><Relationship Id="rId96" Type="http://schemas.openxmlformats.org/officeDocument/2006/relationships/customXml" Target="../ink/ink326.xml"/><Relationship Id="rId111" Type="http://schemas.openxmlformats.org/officeDocument/2006/relationships/image" Target="../media/image333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81.xml"/><Relationship Id="rId15" Type="http://schemas.openxmlformats.org/officeDocument/2006/relationships/image" Target="../media/image285.emf"/><Relationship Id="rId23" Type="http://schemas.openxmlformats.org/officeDocument/2006/relationships/image" Target="../media/image289.emf"/><Relationship Id="rId28" Type="http://schemas.openxmlformats.org/officeDocument/2006/relationships/customXml" Target="../ink/ink292.xml"/><Relationship Id="rId36" Type="http://schemas.openxmlformats.org/officeDocument/2006/relationships/customXml" Target="../ink/ink296.xml"/><Relationship Id="rId49" Type="http://schemas.openxmlformats.org/officeDocument/2006/relationships/image" Target="../media/image302.emf"/><Relationship Id="rId57" Type="http://schemas.openxmlformats.org/officeDocument/2006/relationships/image" Target="../media/image306.emf"/><Relationship Id="rId106" Type="http://schemas.openxmlformats.org/officeDocument/2006/relationships/customXml" Target="../ink/ink331.xml"/><Relationship Id="rId114" Type="http://schemas.openxmlformats.org/officeDocument/2006/relationships/customXml" Target="../ink/ink335.xml"/><Relationship Id="rId10" Type="http://schemas.openxmlformats.org/officeDocument/2006/relationships/customXml" Target="../ink/ink283.xml"/><Relationship Id="rId31" Type="http://schemas.openxmlformats.org/officeDocument/2006/relationships/image" Target="../media/image293.emf"/><Relationship Id="rId44" Type="http://schemas.openxmlformats.org/officeDocument/2006/relationships/customXml" Target="../ink/ink300.xml"/><Relationship Id="rId52" Type="http://schemas.openxmlformats.org/officeDocument/2006/relationships/customXml" Target="../ink/ink304.xml"/><Relationship Id="rId60" Type="http://schemas.openxmlformats.org/officeDocument/2006/relationships/customXml" Target="../ink/ink308.xml"/><Relationship Id="rId65" Type="http://schemas.openxmlformats.org/officeDocument/2006/relationships/image" Target="../media/image310.emf"/><Relationship Id="rId73" Type="http://schemas.openxmlformats.org/officeDocument/2006/relationships/image" Target="../media/image314.emf"/><Relationship Id="rId78" Type="http://schemas.openxmlformats.org/officeDocument/2006/relationships/customXml" Target="../ink/ink317.xml"/><Relationship Id="rId81" Type="http://schemas.openxmlformats.org/officeDocument/2006/relationships/image" Target="../media/image318.emf"/><Relationship Id="rId86" Type="http://schemas.openxmlformats.org/officeDocument/2006/relationships/customXml" Target="../ink/ink321.xml"/><Relationship Id="rId94" Type="http://schemas.openxmlformats.org/officeDocument/2006/relationships/customXml" Target="../ink/ink325.xml"/><Relationship Id="rId99" Type="http://schemas.openxmlformats.org/officeDocument/2006/relationships/image" Target="../media/image327.emf"/><Relationship Id="rId101" Type="http://schemas.openxmlformats.org/officeDocument/2006/relationships/image" Target="../media/image328.emf"/><Relationship Id="rId4" Type="http://schemas.openxmlformats.org/officeDocument/2006/relationships/customXml" Target="../ink/ink280.xml"/><Relationship Id="rId9" Type="http://schemas.openxmlformats.org/officeDocument/2006/relationships/image" Target="../media/image282.emf"/><Relationship Id="rId13" Type="http://schemas.openxmlformats.org/officeDocument/2006/relationships/image" Target="../media/image284.emf"/><Relationship Id="rId18" Type="http://schemas.openxmlformats.org/officeDocument/2006/relationships/customXml" Target="../ink/ink287.xml"/><Relationship Id="rId39" Type="http://schemas.openxmlformats.org/officeDocument/2006/relationships/image" Target="../media/image297.emf"/><Relationship Id="rId109" Type="http://schemas.openxmlformats.org/officeDocument/2006/relationships/image" Target="../media/image332.emf"/><Relationship Id="rId34" Type="http://schemas.openxmlformats.org/officeDocument/2006/relationships/customXml" Target="../ink/ink295.xml"/><Relationship Id="rId50" Type="http://schemas.openxmlformats.org/officeDocument/2006/relationships/customXml" Target="../ink/ink303.xml"/><Relationship Id="rId55" Type="http://schemas.openxmlformats.org/officeDocument/2006/relationships/image" Target="../media/image305.emf"/><Relationship Id="rId76" Type="http://schemas.openxmlformats.org/officeDocument/2006/relationships/customXml" Target="../ink/ink316.xml"/><Relationship Id="rId97" Type="http://schemas.openxmlformats.org/officeDocument/2006/relationships/image" Target="../media/image326.emf"/><Relationship Id="rId104" Type="http://schemas.openxmlformats.org/officeDocument/2006/relationships/customXml" Target="../ink/ink330.xml"/><Relationship Id="rId7" Type="http://schemas.openxmlformats.org/officeDocument/2006/relationships/image" Target="../media/image281.emf"/><Relationship Id="rId71" Type="http://schemas.openxmlformats.org/officeDocument/2006/relationships/image" Target="../media/image313.emf"/><Relationship Id="rId92" Type="http://schemas.openxmlformats.org/officeDocument/2006/relationships/customXml" Target="../ink/ink324.xml"/><Relationship Id="rId2" Type="http://schemas.openxmlformats.org/officeDocument/2006/relationships/customXml" Target="../ink/ink279.xml"/><Relationship Id="rId29" Type="http://schemas.openxmlformats.org/officeDocument/2006/relationships/image" Target="../media/image292.emf"/></Relationships>
</file>

<file path=ppt/slides/_rels/slide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48.xml"/><Relationship Id="rId21" Type="http://schemas.openxmlformats.org/officeDocument/2006/relationships/image" Target="../media/image345.emf"/><Relationship Id="rId42" Type="http://schemas.openxmlformats.org/officeDocument/2006/relationships/customXml" Target="../ink/ink356.xml"/><Relationship Id="rId47" Type="http://schemas.openxmlformats.org/officeDocument/2006/relationships/image" Target="../media/image358.emf"/><Relationship Id="rId63" Type="http://schemas.openxmlformats.org/officeDocument/2006/relationships/image" Target="../media/image366.emf"/><Relationship Id="rId68" Type="http://schemas.openxmlformats.org/officeDocument/2006/relationships/customXml" Target="../ink/ink369.xml"/><Relationship Id="rId84" Type="http://schemas.openxmlformats.org/officeDocument/2006/relationships/customXml" Target="../ink/ink377.xml"/><Relationship Id="rId89" Type="http://schemas.openxmlformats.org/officeDocument/2006/relationships/image" Target="../media/image379.emf"/><Relationship Id="rId2" Type="http://schemas.openxmlformats.org/officeDocument/2006/relationships/customXml" Target="../ink/ink336.xml"/><Relationship Id="rId16" Type="http://schemas.openxmlformats.org/officeDocument/2006/relationships/customXml" Target="../ink/ink343.xml"/><Relationship Id="rId29" Type="http://schemas.openxmlformats.org/officeDocument/2006/relationships/image" Target="../media/image349.emf"/><Relationship Id="rId107" Type="http://schemas.openxmlformats.org/officeDocument/2006/relationships/image" Target="../media/image388.emf"/><Relationship Id="rId11" Type="http://schemas.openxmlformats.org/officeDocument/2006/relationships/image" Target="../media/image340.emf"/><Relationship Id="rId24" Type="http://schemas.openxmlformats.org/officeDocument/2006/relationships/customXml" Target="../ink/ink347.xml"/><Relationship Id="rId32" Type="http://schemas.openxmlformats.org/officeDocument/2006/relationships/customXml" Target="../ink/ink351.xml"/><Relationship Id="rId37" Type="http://schemas.openxmlformats.org/officeDocument/2006/relationships/image" Target="../media/image353.emf"/><Relationship Id="rId40" Type="http://schemas.openxmlformats.org/officeDocument/2006/relationships/customXml" Target="../ink/ink355.xml"/><Relationship Id="rId45" Type="http://schemas.openxmlformats.org/officeDocument/2006/relationships/image" Target="../media/image357.emf"/><Relationship Id="rId53" Type="http://schemas.openxmlformats.org/officeDocument/2006/relationships/image" Target="../media/image361.emf"/><Relationship Id="rId58" Type="http://schemas.openxmlformats.org/officeDocument/2006/relationships/customXml" Target="../ink/ink364.xml"/><Relationship Id="rId66" Type="http://schemas.openxmlformats.org/officeDocument/2006/relationships/customXml" Target="../ink/ink368.xml"/><Relationship Id="rId74" Type="http://schemas.openxmlformats.org/officeDocument/2006/relationships/customXml" Target="../ink/ink372.xml"/><Relationship Id="rId79" Type="http://schemas.openxmlformats.org/officeDocument/2006/relationships/image" Target="../media/image374.emf"/><Relationship Id="rId87" Type="http://schemas.openxmlformats.org/officeDocument/2006/relationships/image" Target="../media/image378.emf"/><Relationship Id="rId102" Type="http://schemas.openxmlformats.org/officeDocument/2006/relationships/customXml" Target="../ink/ink386.xml"/><Relationship Id="rId110" Type="http://schemas.openxmlformats.org/officeDocument/2006/relationships/customXml" Target="../ink/ink390.xml"/><Relationship Id="rId5" Type="http://schemas.openxmlformats.org/officeDocument/2006/relationships/image" Target="../media/image337.emf"/><Relationship Id="rId61" Type="http://schemas.openxmlformats.org/officeDocument/2006/relationships/image" Target="../media/image365.emf"/><Relationship Id="rId82" Type="http://schemas.openxmlformats.org/officeDocument/2006/relationships/customXml" Target="../ink/ink376.xml"/><Relationship Id="rId90" Type="http://schemas.openxmlformats.org/officeDocument/2006/relationships/customXml" Target="../ink/ink380.xml"/><Relationship Id="rId95" Type="http://schemas.openxmlformats.org/officeDocument/2006/relationships/image" Target="../media/image382.emf"/><Relationship Id="rId19" Type="http://schemas.openxmlformats.org/officeDocument/2006/relationships/image" Target="../media/image344.emf"/><Relationship Id="rId14" Type="http://schemas.openxmlformats.org/officeDocument/2006/relationships/customXml" Target="../ink/ink342.xml"/><Relationship Id="rId22" Type="http://schemas.openxmlformats.org/officeDocument/2006/relationships/customXml" Target="../ink/ink346.xml"/><Relationship Id="rId27" Type="http://schemas.openxmlformats.org/officeDocument/2006/relationships/image" Target="../media/image348.emf"/><Relationship Id="rId30" Type="http://schemas.openxmlformats.org/officeDocument/2006/relationships/customXml" Target="../ink/ink350.xml"/><Relationship Id="rId35" Type="http://schemas.openxmlformats.org/officeDocument/2006/relationships/image" Target="../media/image352.emf"/><Relationship Id="rId43" Type="http://schemas.openxmlformats.org/officeDocument/2006/relationships/image" Target="../media/image356.emf"/><Relationship Id="rId48" Type="http://schemas.openxmlformats.org/officeDocument/2006/relationships/customXml" Target="../ink/ink359.xml"/><Relationship Id="rId56" Type="http://schemas.openxmlformats.org/officeDocument/2006/relationships/customXml" Target="../ink/ink363.xml"/><Relationship Id="rId64" Type="http://schemas.openxmlformats.org/officeDocument/2006/relationships/customXml" Target="../ink/ink367.xml"/><Relationship Id="rId69" Type="http://schemas.openxmlformats.org/officeDocument/2006/relationships/image" Target="../media/image369.emf"/><Relationship Id="rId77" Type="http://schemas.openxmlformats.org/officeDocument/2006/relationships/image" Target="../media/image373.emf"/><Relationship Id="rId100" Type="http://schemas.openxmlformats.org/officeDocument/2006/relationships/customXml" Target="../ink/ink385.xml"/><Relationship Id="rId105" Type="http://schemas.openxmlformats.org/officeDocument/2006/relationships/image" Target="../media/image387.emf"/><Relationship Id="rId8" Type="http://schemas.openxmlformats.org/officeDocument/2006/relationships/customXml" Target="../ink/ink339.xml"/><Relationship Id="rId51" Type="http://schemas.openxmlformats.org/officeDocument/2006/relationships/image" Target="../media/image360.emf"/><Relationship Id="rId72" Type="http://schemas.openxmlformats.org/officeDocument/2006/relationships/customXml" Target="../ink/ink371.xml"/><Relationship Id="rId80" Type="http://schemas.openxmlformats.org/officeDocument/2006/relationships/customXml" Target="../ink/ink375.xml"/><Relationship Id="rId85" Type="http://schemas.openxmlformats.org/officeDocument/2006/relationships/image" Target="../media/image377.emf"/><Relationship Id="rId93" Type="http://schemas.openxmlformats.org/officeDocument/2006/relationships/image" Target="../media/image381.emf"/><Relationship Id="rId98" Type="http://schemas.openxmlformats.org/officeDocument/2006/relationships/customXml" Target="../ink/ink384.xml"/><Relationship Id="rId3" Type="http://schemas.openxmlformats.org/officeDocument/2006/relationships/image" Target="../media/image336.emf"/><Relationship Id="rId12" Type="http://schemas.openxmlformats.org/officeDocument/2006/relationships/customXml" Target="../ink/ink341.xml"/><Relationship Id="rId17" Type="http://schemas.openxmlformats.org/officeDocument/2006/relationships/image" Target="../media/image343.emf"/><Relationship Id="rId25" Type="http://schemas.openxmlformats.org/officeDocument/2006/relationships/image" Target="../media/image347.emf"/><Relationship Id="rId33" Type="http://schemas.openxmlformats.org/officeDocument/2006/relationships/image" Target="../media/image351.emf"/><Relationship Id="rId38" Type="http://schemas.openxmlformats.org/officeDocument/2006/relationships/customXml" Target="../ink/ink354.xml"/><Relationship Id="rId46" Type="http://schemas.openxmlformats.org/officeDocument/2006/relationships/customXml" Target="../ink/ink358.xml"/><Relationship Id="rId59" Type="http://schemas.openxmlformats.org/officeDocument/2006/relationships/image" Target="../media/image364.emf"/><Relationship Id="rId67" Type="http://schemas.openxmlformats.org/officeDocument/2006/relationships/image" Target="../media/image368.emf"/><Relationship Id="rId103" Type="http://schemas.openxmlformats.org/officeDocument/2006/relationships/image" Target="../media/image386.emf"/><Relationship Id="rId108" Type="http://schemas.openxmlformats.org/officeDocument/2006/relationships/customXml" Target="../ink/ink389.xml"/><Relationship Id="rId20" Type="http://schemas.openxmlformats.org/officeDocument/2006/relationships/customXml" Target="../ink/ink345.xml"/><Relationship Id="rId41" Type="http://schemas.openxmlformats.org/officeDocument/2006/relationships/image" Target="../media/image355.emf"/><Relationship Id="rId54" Type="http://schemas.openxmlformats.org/officeDocument/2006/relationships/customXml" Target="../ink/ink362.xml"/><Relationship Id="rId62" Type="http://schemas.openxmlformats.org/officeDocument/2006/relationships/customXml" Target="../ink/ink366.xml"/><Relationship Id="rId70" Type="http://schemas.openxmlformats.org/officeDocument/2006/relationships/customXml" Target="../ink/ink370.xml"/><Relationship Id="rId75" Type="http://schemas.openxmlformats.org/officeDocument/2006/relationships/image" Target="../media/image372.emf"/><Relationship Id="rId83" Type="http://schemas.openxmlformats.org/officeDocument/2006/relationships/image" Target="../media/image376.emf"/><Relationship Id="rId88" Type="http://schemas.openxmlformats.org/officeDocument/2006/relationships/customXml" Target="../ink/ink379.xml"/><Relationship Id="rId91" Type="http://schemas.openxmlformats.org/officeDocument/2006/relationships/image" Target="../media/image380.emf"/><Relationship Id="rId96" Type="http://schemas.openxmlformats.org/officeDocument/2006/relationships/customXml" Target="../ink/ink383.xml"/><Relationship Id="rId111" Type="http://schemas.openxmlformats.org/officeDocument/2006/relationships/image" Target="../media/image39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38.xml"/><Relationship Id="rId15" Type="http://schemas.openxmlformats.org/officeDocument/2006/relationships/image" Target="../media/image342.emf"/><Relationship Id="rId23" Type="http://schemas.openxmlformats.org/officeDocument/2006/relationships/image" Target="../media/image346.emf"/><Relationship Id="rId28" Type="http://schemas.openxmlformats.org/officeDocument/2006/relationships/customXml" Target="../ink/ink349.xml"/><Relationship Id="rId36" Type="http://schemas.openxmlformats.org/officeDocument/2006/relationships/customXml" Target="../ink/ink353.xml"/><Relationship Id="rId49" Type="http://schemas.openxmlformats.org/officeDocument/2006/relationships/image" Target="../media/image359.emf"/><Relationship Id="rId57" Type="http://schemas.openxmlformats.org/officeDocument/2006/relationships/image" Target="../media/image363.emf"/><Relationship Id="rId106" Type="http://schemas.openxmlformats.org/officeDocument/2006/relationships/customXml" Target="../ink/ink388.xml"/><Relationship Id="rId10" Type="http://schemas.openxmlformats.org/officeDocument/2006/relationships/customXml" Target="../ink/ink340.xml"/><Relationship Id="rId31" Type="http://schemas.openxmlformats.org/officeDocument/2006/relationships/image" Target="../media/image350.emf"/><Relationship Id="rId44" Type="http://schemas.openxmlformats.org/officeDocument/2006/relationships/customXml" Target="../ink/ink357.xml"/><Relationship Id="rId52" Type="http://schemas.openxmlformats.org/officeDocument/2006/relationships/customXml" Target="../ink/ink361.xml"/><Relationship Id="rId60" Type="http://schemas.openxmlformats.org/officeDocument/2006/relationships/customXml" Target="../ink/ink365.xml"/><Relationship Id="rId65" Type="http://schemas.openxmlformats.org/officeDocument/2006/relationships/image" Target="../media/image367.emf"/><Relationship Id="rId73" Type="http://schemas.openxmlformats.org/officeDocument/2006/relationships/image" Target="../media/image371.emf"/><Relationship Id="rId78" Type="http://schemas.openxmlformats.org/officeDocument/2006/relationships/customXml" Target="../ink/ink374.xml"/><Relationship Id="rId81" Type="http://schemas.openxmlformats.org/officeDocument/2006/relationships/image" Target="../media/image375.emf"/><Relationship Id="rId86" Type="http://schemas.openxmlformats.org/officeDocument/2006/relationships/customXml" Target="../ink/ink378.xml"/><Relationship Id="rId94" Type="http://schemas.openxmlformats.org/officeDocument/2006/relationships/customXml" Target="../ink/ink382.xml"/><Relationship Id="rId99" Type="http://schemas.openxmlformats.org/officeDocument/2006/relationships/image" Target="../media/image384.emf"/><Relationship Id="rId101" Type="http://schemas.openxmlformats.org/officeDocument/2006/relationships/image" Target="../media/image385.emf"/><Relationship Id="rId4" Type="http://schemas.openxmlformats.org/officeDocument/2006/relationships/customXml" Target="../ink/ink337.xml"/><Relationship Id="rId9" Type="http://schemas.openxmlformats.org/officeDocument/2006/relationships/image" Target="../media/image339.emf"/><Relationship Id="rId13" Type="http://schemas.openxmlformats.org/officeDocument/2006/relationships/image" Target="../media/image341.emf"/><Relationship Id="rId18" Type="http://schemas.openxmlformats.org/officeDocument/2006/relationships/customXml" Target="../ink/ink344.xml"/><Relationship Id="rId39" Type="http://schemas.openxmlformats.org/officeDocument/2006/relationships/image" Target="../media/image354.emf"/><Relationship Id="rId109" Type="http://schemas.openxmlformats.org/officeDocument/2006/relationships/image" Target="../media/image389.emf"/><Relationship Id="rId34" Type="http://schemas.openxmlformats.org/officeDocument/2006/relationships/customXml" Target="../ink/ink352.xml"/><Relationship Id="rId50" Type="http://schemas.openxmlformats.org/officeDocument/2006/relationships/customXml" Target="../ink/ink360.xml"/><Relationship Id="rId55" Type="http://schemas.openxmlformats.org/officeDocument/2006/relationships/image" Target="../media/image362.emf"/><Relationship Id="rId76" Type="http://schemas.openxmlformats.org/officeDocument/2006/relationships/customXml" Target="../ink/ink373.xml"/><Relationship Id="rId97" Type="http://schemas.openxmlformats.org/officeDocument/2006/relationships/image" Target="../media/image383.emf"/><Relationship Id="rId104" Type="http://schemas.openxmlformats.org/officeDocument/2006/relationships/customXml" Target="../ink/ink387.xml"/><Relationship Id="rId7" Type="http://schemas.openxmlformats.org/officeDocument/2006/relationships/image" Target="../media/image338.emf"/><Relationship Id="rId71" Type="http://schemas.openxmlformats.org/officeDocument/2006/relationships/image" Target="../media/image370.emf"/><Relationship Id="rId92" Type="http://schemas.openxmlformats.org/officeDocument/2006/relationships/customXml" Target="../ink/ink381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96.emf"/><Relationship Id="rId18" Type="http://schemas.openxmlformats.org/officeDocument/2006/relationships/customXml" Target="../ink/ink399.xml"/><Relationship Id="rId26" Type="http://schemas.openxmlformats.org/officeDocument/2006/relationships/customXml" Target="../ink/ink403.xml"/><Relationship Id="rId39" Type="http://schemas.openxmlformats.org/officeDocument/2006/relationships/image" Target="../media/image409.emf"/><Relationship Id="rId21" Type="http://schemas.openxmlformats.org/officeDocument/2006/relationships/image" Target="../media/image400.emf"/><Relationship Id="rId34" Type="http://schemas.openxmlformats.org/officeDocument/2006/relationships/customXml" Target="../ink/ink407.xml"/><Relationship Id="rId42" Type="http://schemas.openxmlformats.org/officeDocument/2006/relationships/customXml" Target="../ink/ink411.xml"/><Relationship Id="rId47" Type="http://schemas.openxmlformats.org/officeDocument/2006/relationships/image" Target="../media/image413.emf"/><Relationship Id="rId50" Type="http://schemas.openxmlformats.org/officeDocument/2006/relationships/customXml" Target="../ink/ink415.xml"/><Relationship Id="rId55" Type="http://schemas.openxmlformats.org/officeDocument/2006/relationships/image" Target="../media/image417.emf"/><Relationship Id="rId63" Type="http://schemas.openxmlformats.org/officeDocument/2006/relationships/image" Target="../media/image421.emf"/><Relationship Id="rId68" Type="http://schemas.openxmlformats.org/officeDocument/2006/relationships/customXml" Target="../ink/ink424.xml"/><Relationship Id="rId76" Type="http://schemas.openxmlformats.org/officeDocument/2006/relationships/customXml" Target="../ink/ink428.xml"/><Relationship Id="rId84" Type="http://schemas.openxmlformats.org/officeDocument/2006/relationships/customXml" Target="../ink/ink432.xml"/><Relationship Id="rId89" Type="http://schemas.openxmlformats.org/officeDocument/2006/relationships/image" Target="../media/image434.emf"/><Relationship Id="rId7" Type="http://schemas.openxmlformats.org/officeDocument/2006/relationships/image" Target="../media/image393.emf"/><Relationship Id="rId71" Type="http://schemas.openxmlformats.org/officeDocument/2006/relationships/image" Target="../media/image425.emf"/><Relationship Id="rId92" Type="http://schemas.openxmlformats.org/officeDocument/2006/relationships/customXml" Target="../ink/ink436.xml"/><Relationship Id="rId2" Type="http://schemas.openxmlformats.org/officeDocument/2006/relationships/customXml" Target="../ink/ink391.xml"/><Relationship Id="rId16" Type="http://schemas.openxmlformats.org/officeDocument/2006/relationships/customXml" Target="../ink/ink398.xml"/><Relationship Id="rId29" Type="http://schemas.openxmlformats.org/officeDocument/2006/relationships/image" Target="../media/image404.emf"/><Relationship Id="rId11" Type="http://schemas.openxmlformats.org/officeDocument/2006/relationships/image" Target="../media/image395.emf"/><Relationship Id="rId24" Type="http://schemas.openxmlformats.org/officeDocument/2006/relationships/customXml" Target="../ink/ink402.xml"/><Relationship Id="rId32" Type="http://schemas.openxmlformats.org/officeDocument/2006/relationships/customXml" Target="../ink/ink406.xml"/><Relationship Id="rId37" Type="http://schemas.openxmlformats.org/officeDocument/2006/relationships/image" Target="../media/image408.emf"/><Relationship Id="rId40" Type="http://schemas.openxmlformats.org/officeDocument/2006/relationships/customXml" Target="../ink/ink410.xml"/><Relationship Id="rId45" Type="http://schemas.openxmlformats.org/officeDocument/2006/relationships/image" Target="../media/image412.emf"/><Relationship Id="rId53" Type="http://schemas.openxmlformats.org/officeDocument/2006/relationships/image" Target="../media/image416.emf"/><Relationship Id="rId58" Type="http://schemas.openxmlformats.org/officeDocument/2006/relationships/customXml" Target="../ink/ink419.xml"/><Relationship Id="rId66" Type="http://schemas.openxmlformats.org/officeDocument/2006/relationships/customXml" Target="../ink/ink423.xml"/><Relationship Id="rId74" Type="http://schemas.openxmlformats.org/officeDocument/2006/relationships/customXml" Target="../ink/ink427.xml"/><Relationship Id="rId79" Type="http://schemas.openxmlformats.org/officeDocument/2006/relationships/image" Target="../media/image429.emf"/><Relationship Id="rId87" Type="http://schemas.openxmlformats.org/officeDocument/2006/relationships/image" Target="../media/image433.emf"/><Relationship Id="rId5" Type="http://schemas.openxmlformats.org/officeDocument/2006/relationships/image" Target="../media/image392.emf"/><Relationship Id="rId61" Type="http://schemas.openxmlformats.org/officeDocument/2006/relationships/image" Target="../media/image420.emf"/><Relationship Id="rId82" Type="http://schemas.openxmlformats.org/officeDocument/2006/relationships/customXml" Target="../ink/ink431.xml"/><Relationship Id="rId90" Type="http://schemas.openxmlformats.org/officeDocument/2006/relationships/customXml" Target="../ink/ink435.xml"/><Relationship Id="rId95" Type="http://schemas.openxmlformats.org/officeDocument/2006/relationships/image" Target="../media/image437.emf"/><Relationship Id="rId19" Type="http://schemas.openxmlformats.org/officeDocument/2006/relationships/image" Target="../media/image399.emf"/><Relationship Id="rId14" Type="http://schemas.openxmlformats.org/officeDocument/2006/relationships/customXml" Target="../ink/ink397.xml"/><Relationship Id="rId22" Type="http://schemas.openxmlformats.org/officeDocument/2006/relationships/customXml" Target="../ink/ink401.xml"/><Relationship Id="rId27" Type="http://schemas.openxmlformats.org/officeDocument/2006/relationships/image" Target="../media/image403.emf"/><Relationship Id="rId30" Type="http://schemas.openxmlformats.org/officeDocument/2006/relationships/customXml" Target="../ink/ink405.xml"/><Relationship Id="rId35" Type="http://schemas.openxmlformats.org/officeDocument/2006/relationships/image" Target="../media/image407.emf"/><Relationship Id="rId43" Type="http://schemas.openxmlformats.org/officeDocument/2006/relationships/image" Target="../media/image411.emf"/><Relationship Id="rId48" Type="http://schemas.openxmlformats.org/officeDocument/2006/relationships/customXml" Target="../ink/ink414.xml"/><Relationship Id="rId56" Type="http://schemas.openxmlformats.org/officeDocument/2006/relationships/customXml" Target="../ink/ink418.xml"/><Relationship Id="rId64" Type="http://schemas.openxmlformats.org/officeDocument/2006/relationships/customXml" Target="../ink/ink422.xml"/><Relationship Id="rId69" Type="http://schemas.openxmlformats.org/officeDocument/2006/relationships/image" Target="../media/image424.emf"/><Relationship Id="rId77" Type="http://schemas.openxmlformats.org/officeDocument/2006/relationships/image" Target="../media/image428.emf"/><Relationship Id="rId8" Type="http://schemas.openxmlformats.org/officeDocument/2006/relationships/customXml" Target="../ink/ink394.xml"/><Relationship Id="rId51" Type="http://schemas.openxmlformats.org/officeDocument/2006/relationships/image" Target="../media/image415.emf"/><Relationship Id="rId72" Type="http://schemas.openxmlformats.org/officeDocument/2006/relationships/customXml" Target="../ink/ink426.xml"/><Relationship Id="rId80" Type="http://schemas.openxmlformats.org/officeDocument/2006/relationships/customXml" Target="../ink/ink430.xml"/><Relationship Id="rId85" Type="http://schemas.openxmlformats.org/officeDocument/2006/relationships/image" Target="../media/image432.emf"/><Relationship Id="rId93" Type="http://schemas.openxmlformats.org/officeDocument/2006/relationships/image" Target="../media/image436.emf"/><Relationship Id="rId3" Type="http://schemas.openxmlformats.org/officeDocument/2006/relationships/image" Target="../media/image391.emf"/><Relationship Id="rId12" Type="http://schemas.openxmlformats.org/officeDocument/2006/relationships/customXml" Target="../ink/ink396.xml"/><Relationship Id="rId17" Type="http://schemas.openxmlformats.org/officeDocument/2006/relationships/image" Target="../media/image398.emf"/><Relationship Id="rId25" Type="http://schemas.openxmlformats.org/officeDocument/2006/relationships/image" Target="../media/image402.emf"/><Relationship Id="rId33" Type="http://schemas.openxmlformats.org/officeDocument/2006/relationships/image" Target="../media/image406.emf"/><Relationship Id="rId38" Type="http://schemas.openxmlformats.org/officeDocument/2006/relationships/customXml" Target="../ink/ink409.xml"/><Relationship Id="rId46" Type="http://schemas.openxmlformats.org/officeDocument/2006/relationships/customXml" Target="../ink/ink413.xml"/><Relationship Id="rId59" Type="http://schemas.openxmlformats.org/officeDocument/2006/relationships/image" Target="../media/image419.emf"/><Relationship Id="rId67" Type="http://schemas.openxmlformats.org/officeDocument/2006/relationships/image" Target="../media/image423.emf"/><Relationship Id="rId20" Type="http://schemas.openxmlformats.org/officeDocument/2006/relationships/customXml" Target="../ink/ink400.xml"/><Relationship Id="rId41" Type="http://schemas.openxmlformats.org/officeDocument/2006/relationships/image" Target="../media/image410.emf"/><Relationship Id="rId54" Type="http://schemas.openxmlformats.org/officeDocument/2006/relationships/customXml" Target="../ink/ink417.xml"/><Relationship Id="rId62" Type="http://schemas.openxmlformats.org/officeDocument/2006/relationships/customXml" Target="../ink/ink421.xml"/><Relationship Id="rId70" Type="http://schemas.openxmlformats.org/officeDocument/2006/relationships/customXml" Target="../ink/ink425.xml"/><Relationship Id="rId75" Type="http://schemas.openxmlformats.org/officeDocument/2006/relationships/image" Target="../media/image427.emf"/><Relationship Id="rId83" Type="http://schemas.openxmlformats.org/officeDocument/2006/relationships/image" Target="../media/image431.emf"/><Relationship Id="rId88" Type="http://schemas.openxmlformats.org/officeDocument/2006/relationships/customXml" Target="../ink/ink434.xml"/><Relationship Id="rId91" Type="http://schemas.openxmlformats.org/officeDocument/2006/relationships/image" Target="../media/image43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93.xml"/><Relationship Id="rId15" Type="http://schemas.openxmlformats.org/officeDocument/2006/relationships/image" Target="../media/image397.emf"/><Relationship Id="rId23" Type="http://schemas.openxmlformats.org/officeDocument/2006/relationships/image" Target="../media/image401.emf"/><Relationship Id="rId28" Type="http://schemas.openxmlformats.org/officeDocument/2006/relationships/customXml" Target="../ink/ink404.xml"/><Relationship Id="rId36" Type="http://schemas.openxmlformats.org/officeDocument/2006/relationships/customXml" Target="../ink/ink408.xml"/><Relationship Id="rId49" Type="http://schemas.openxmlformats.org/officeDocument/2006/relationships/image" Target="../media/image414.emf"/><Relationship Id="rId57" Type="http://schemas.openxmlformats.org/officeDocument/2006/relationships/image" Target="../media/image418.emf"/><Relationship Id="rId10" Type="http://schemas.openxmlformats.org/officeDocument/2006/relationships/customXml" Target="../ink/ink395.xml"/><Relationship Id="rId31" Type="http://schemas.openxmlformats.org/officeDocument/2006/relationships/image" Target="../media/image405.emf"/><Relationship Id="rId44" Type="http://schemas.openxmlformats.org/officeDocument/2006/relationships/customXml" Target="../ink/ink412.xml"/><Relationship Id="rId52" Type="http://schemas.openxmlformats.org/officeDocument/2006/relationships/customXml" Target="../ink/ink416.xml"/><Relationship Id="rId60" Type="http://schemas.openxmlformats.org/officeDocument/2006/relationships/customXml" Target="../ink/ink420.xml"/><Relationship Id="rId65" Type="http://schemas.openxmlformats.org/officeDocument/2006/relationships/image" Target="../media/image422.emf"/><Relationship Id="rId73" Type="http://schemas.openxmlformats.org/officeDocument/2006/relationships/image" Target="../media/image426.emf"/><Relationship Id="rId78" Type="http://schemas.openxmlformats.org/officeDocument/2006/relationships/customXml" Target="../ink/ink429.xml"/><Relationship Id="rId81" Type="http://schemas.openxmlformats.org/officeDocument/2006/relationships/image" Target="../media/image430.emf"/><Relationship Id="rId86" Type="http://schemas.openxmlformats.org/officeDocument/2006/relationships/customXml" Target="../ink/ink433.xml"/><Relationship Id="rId94" Type="http://schemas.openxmlformats.org/officeDocument/2006/relationships/customXml" Target="../ink/ink437.xml"/><Relationship Id="rId4" Type="http://schemas.openxmlformats.org/officeDocument/2006/relationships/customXml" Target="../ink/ink392.xml"/><Relationship Id="rId9" Type="http://schemas.openxmlformats.org/officeDocument/2006/relationships/image" Target="../media/image39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4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22950" y="1290638"/>
              <a:ext cx="9525" cy="22225"/>
            </p14:xfrm>
          </p:contentPart>
        </mc:Choice>
        <mc:Fallback>
          <p:pic>
            <p:nvPicPr>
              <p:cNvPr id="104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16722" y="1283469"/>
                <a:ext cx="19783" cy="329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4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58863" y="1247775"/>
              <a:ext cx="127000" cy="254000"/>
            </p14:xfrm>
          </p:contentPart>
        </mc:Choice>
        <mc:Fallback>
          <p:pic>
            <p:nvPicPr>
              <p:cNvPr id="104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4905" y="1233024"/>
                <a:ext cx="146068" cy="2838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4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2088" y="1239838"/>
              <a:ext cx="644525" cy="293687"/>
            </p14:xfrm>
          </p:contentPart>
        </mc:Choice>
        <mc:Fallback>
          <p:pic>
            <p:nvPicPr>
              <p:cNvPr id="104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46965" y="1227601"/>
                <a:ext cx="663249" cy="3192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47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70125" y="1168400"/>
              <a:ext cx="1120775" cy="342900"/>
            </p14:xfrm>
          </p:contentPart>
        </mc:Choice>
        <mc:Fallback>
          <p:pic>
            <p:nvPicPr>
              <p:cNvPr id="1047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56444" y="1155807"/>
                <a:ext cx="1138777" cy="3698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4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60763" y="1246188"/>
              <a:ext cx="123825" cy="265112"/>
            </p14:xfrm>
          </p:contentPart>
        </mc:Choice>
        <mc:Fallback>
          <p:pic>
            <p:nvPicPr>
              <p:cNvPr id="104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52124" y="1232860"/>
                <a:ext cx="146502" cy="2921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49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65575" y="1174750"/>
              <a:ext cx="1263650" cy="333375"/>
            </p14:xfrm>
          </p:contentPart>
        </mc:Choice>
        <mc:Fallback>
          <p:pic>
            <p:nvPicPr>
              <p:cNvPr id="1049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52614" y="1164670"/>
                <a:ext cx="1281651" cy="3571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50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97513" y="1228725"/>
              <a:ext cx="477837" cy="446088"/>
            </p14:xfrm>
          </p:contentPart>
        </mc:Choice>
        <mc:Fallback>
          <p:pic>
            <p:nvPicPr>
              <p:cNvPr id="1050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82389" y="1215404"/>
                <a:ext cx="496922" cy="4738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52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73325" y="2238375"/>
              <a:ext cx="1289050" cy="171450"/>
            </p14:xfrm>
          </p:contentPart>
        </mc:Choice>
        <mc:Fallback>
          <p:pic>
            <p:nvPicPr>
              <p:cNvPr id="1052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461806" y="2230811"/>
                <a:ext cx="1309208" cy="1930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5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9800" y="2209800"/>
              <a:ext cx="704850" cy="415925"/>
            </p14:xfrm>
          </p:contentPart>
        </mc:Choice>
        <mc:Fallback>
          <p:pic>
            <p:nvPicPr>
              <p:cNvPr id="105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205120" y="2199717"/>
                <a:ext cx="714930" cy="4382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54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3400" y="2249488"/>
              <a:ext cx="76200" cy="201612"/>
            </p14:xfrm>
          </p:contentPart>
        </mc:Choice>
        <mc:Fallback>
          <p:pic>
            <p:nvPicPr>
              <p:cNvPr id="1054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059023" y="2236167"/>
                <a:ext cx="103876" cy="2242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055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92488" y="2241550"/>
              <a:ext cx="381000" cy="225425"/>
            </p14:xfrm>
          </p:contentPart>
        </mc:Choice>
        <mc:Fallback>
          <p:pic>
            <p:nvPicPr>
              <p:cNvPr id="1055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79524" y="2230027"/>
                <a:ext cx="405128" cy="2517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056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60825" y="2200275"/>
              <a:ext cx="514350" cy="328613"/>
            </p14:xfrm>
          </p:contentPart>
        </mc:Choice>
        <mc:Fallback>
          <p:pic>
            <p:nvPicPr>
              <p:cNvPr id="1056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045348" y="2186238"/>
                <a:ext cx="534147" cy="3574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05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1225" y="2251075"/>
              <a:ext cx="846138" cy="315913"/>
            </p14:xfrm>
          </p:contentPart>
        </mc:Choice>
        <mc:Fallback>
          <p:pic>
            <p:nvPicPr>
              <p:cNvPr id="105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714027" y="2235603"/>
                <a:ext cx="868812" cy="338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05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28700" y="4051300"/>
              <a:ext cx="660400" cy="290513"/>
            </p14:xfrm>
          </p:contentPart>
        </mc:Choice>
        <mc:Fallback>
          <p:pic>
            <p:nvPicPr>
              <p:cNvPr id="105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14657" y="4039060"/>
                <a:ext cx="687046" cy="3153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06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30388" y="4043363"/>
              <a:ext cx="138112" cy="255587"/>
            </p14:xfrm>
          </p:contentPart>
        </mc:Choice>
        <mc:Fallback>
          <p:pic>
            <p:nvPicPr>
              <p:cNvPr id="106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824993" y="4029684"/>
                <a:ext cx="157534" cy="2829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06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52663" y="4038600"/>
              <a:ext cx="506412" cy="277813"/>
            </p14:xfrm>
          </p:contentPart>
        </mc:Choice>
        <mc:Fallback>
          <p:pic>
            <p:nvPicPr>
              <p:cNvPr id="106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240828" y="4023827"/>
                <a:ext cx="523627" cy="3015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062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92425" y="4035425"/>
              <a:ext cx="638175" cy="460375"/>
            </p14:xfrm>
          </p:contentPart>
        </mc:Choice>
        <mc:Fallback>
          <p:pic>
            <p:nvPicPr>
              <p:cNvPr id="1062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880180" y="4021747"/>
                <a:ext cx="665546" cy="4888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06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14750" y="4078288"/>
              <a:ext cx="131763" cy="233362"/>
            </p14:xfrm>
          </p:contentPart>
        </mc:Choice>
        <mc:Fallback>
          <p:pic>
            <p:nvPicPr>
              <p:cNvPr id="106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699270" y="4062803"/>
                <a:ext cx="151923" cy="2643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064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92563" y="4052888"/>
              <a:ext cx="511175" cy="282575"/>
            </p14:xfrm>
          </p:contentPart>
        </mc:Choice>
        <mc:Fallback>
          <p:pic>
            <p:nvPicPr>
              <p:cNvPr id="1064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977084" y="4045329"/>
                <a:ext cx="534574" cy="3041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06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57725" y="4076700"/>
              <a:ext cx="668338" cy="266700"/>
            </p14:xfrm>
          </p:contentPart>
        </mc:Choice>
        <mc:Fallback>
          <p:pic>
            <p:nvPicPr>
              <p:cNvPr id="106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643329" y="4061943"/>
                <a:ext cx="687773" cy="291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066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26088" y="4013200"/>
              <a:ext cx="227012" cy="330200"/>
            </p14:xfrm>
          </p:contentPart>
        </mc:Choice>
        <mc:Fallback>
          <p:pic>
            <p:nvPicPr>
              <p:cNvPr id="1066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519252" y="3998436"/>
                <a:ext cx="238524" cy="3604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067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94400" y="4065588"/>
              <a:ext cx="819150" cy="307975"/>
            </p14:xfrm>
          </p:contentPart>
        </mc:Choice>
        <mc:Fallback>
          <p:pic>
            <p:nvPicPr>
              <p:cNvPr id="1067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981438" y="4051540"/>
                <a:ext cx="836073" cy="33607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24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8525" y="300038"/>
              <a:ext cx="654050" cy="274637"/>
            </p14:xfrm>
          </p:contentPart>
        </mc:Choice>
        <mc:Fallback>
          <p:pic>
            <p:nvPicPr>
              <p:cNvPr id="1024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4487" y="286000"/>
                <a:ext cx="672048" cy="3016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244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51000" y="339725"/>
              <a:ext cx="217488" cy="223838"/>
            </p14:xfrm>
          </p:contentPart>
        </mc:Choice>
        <mc:Fallback>
          <p:pic>
            <p:nvPicPr>
              <p:cNvPr id="10244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36957" y="326050"/>
                <a:ext cx="240893" cy="2515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24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2800" y="315913"/>
              <a:ext cx="776288" cy="276225"/>
            </p14:xfrm>
          </p:contentPart>
        </mc:Choice>
        <mc:Fallback>
          <p:pic>
            <p:nvPicPr>
              <p:cNvPr id="1024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73799" y="304028"/>
                <a:ext cx="789250" cy="3017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24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38475" y="319088"/>
              <a:ext cx="862013" cy="450850"/>
            </p14:xfrm>
          </p:contentPart>
        </mc:Choice>
        <mc:Fallback>
          <p:pic>
            <p:nvPicPr>
              <p:cNvPr id="1024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24792" y="311166"/>
                <a:ext cx="881097" cy="4731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248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4863" y="1368425"/>
              <a:ext cx="77787" cy="115888"/>
            </p14:xfrm>
          </p:contentPart>
        </mc:Choice>
        <mc:Fallback>
          <p:pic>
            <p:nvPicPr>
              <p:cNvPr id="10248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00203" y="1355469"/>
                <a:ext cx="92843" cy="1392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24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12838" y="1247775"/>
              <a:ext cx="661987" cy="255588"/>
            </p14:xfrm>
          </p:contentPart>
        </mc:Choice>
        <mc:Fallback>
          <p:pic>
            <p:nvPicPr>
              <p:cNvPr id="1024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98079" y="1233376"/>
                <a:ext cx="682505" cy="2836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25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52625" y="1276350"/>
              <a:ext cx="119063" cy="217488"/>
            </p14:xfrm>
          </p:contentPart>
        </mc:Choice>
        <mc:Fallback>
          <p:pic>
            <p:nvPicPr>
              <p:cNvPr id="1025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38596" y="1263768"/>
                <a:ext cx="143523" cy="2451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25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27263" y="1258888"/>
              <a:ext cx="85725" cy="227012"/>
            </p14:xfrm>
          </p:contentPart>
        </mc:Choice>
        <mc:Fallback>
          <p:pic>
            <p:nvPicPr>
              <p:cNvPr id="1025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212855" y="1246637"/>
                <a:ext cx="113820" cy="2511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25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86025" y="1223963"/>
              <a:ext cx="271463" cy="258762"/>
            </p14:xfrm>
          </p:contentPart>
        </mc:Choice>
        <mc:Fallback>
          <p:pic>
            <p:nvPicPr>
              <p:cNvPr id="1025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72704" y="1211727"/>
                <a:ext cx="289825" cy="2839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255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05125" y="1212850"/>
              <a:ext cx="463550" cy="273050"/>
            </p14:xfrm>
          </p:contentPart>
        </mc:Choice>
        <mc:Fallback>
          <p:pic>
            <p:nvPicPr>
              <p:cNvPr id="10255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93959" y="1198441"/>
                <a:ext cx="478678" cy="2986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025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84563" y="1258888"/>
              <a:ext cx="363537" cy="230187"/>
            </p14:xfrm>
          </p:contentPart>
        </mc:Choice>
        <mc:Fallback>
          <p:pic>
            <p:nvPicPr>
              <p:cNvPr id="1025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470525" y="1244479"/>
                <a:ext cx="381894" cy="2550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0258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94150" y="1293813"/>
              <a:ext cx="146050" cy="187325"/>
            </p14:xfrm>
          </p:contentPart>
        </mc:Choice>
        <mc:Fallback>
          <p:pic>
            <p:nvPicPr>
              <p:cNvPr id="10258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87675" y="1280616"/>
                <a:ext cx="165475" cy="2137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0260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97363" y="1382713"/>
              <a:ext cx="119062" cy="98425"/>
            </p14:xfrm>
          </p:contentPart>
        </mc:Choice>
        <mc:Fallback>
          <p:pic>
            <p:nvPicPr>
              <p:cNvPr id="10260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283335" y="1369373"/>
                <a:ext cx="138486" cy="1254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026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70413" y="1206500"/>
              <a:ext cx="847725" cy="479425"/>
            </p14:xfrm>
          </p:contentPart>
        </mc:Choice>
        <mc:Fallback>
          <p:pic>
            <p:nvPicPr>
              <p:cNvPr id="1026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566813" y="1196054"/>
                <a:ext cx="855284" cy="5042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0262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92763" y="1198563"/>
              <a:ext cx="1179512" cy="455612"/>
            </p14:xfrm>
          </p:contentPart>
        </mc:Choice>
        <mc:Fallback>
          <p:pic>
            <p:nvPicPr>
              <p:cNvPr id="10262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80161" y="1185967"/>
                <a:ext cx="1196434" cy="4818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0264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9625" y="2311400"/>
              <a:ext cx="107950" cy="127000"/>
            </p14:xfrm>
          </p:contentPart>
        </mc:Choice>
        <mc:Fallback>
          <p:pic>
            <p:nvPicPr>
              <p:cNvPr id="10264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04587" y="2298448"/>
                <a:ext cx="126302" cy="1532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0265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55700" y="2198688"/>
              <a:ext cx="503238" cy="390525"/>
            </p14:xfrm>
          </p:contentPart>
        </mc:Choice>
        <mc:Fallback>
          <p:pic>
            <p:nvPicPr>
              <p:cNvPr id="10265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140941" y="2184291"/>
                <a:ext cx="523036" cy="4193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0266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41500" y="2176463"/>
              <a:ext cx="441325" cy="414337"/>
            </p14:xfrm>
          </p:contentPart>
        </mc:Choice>
        <mc:Fallback>
          <p:pic>
            <p:nvPicPr>
              <p:cNvPr id="10266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836100" y="2163144"/>
                <a:ext cx="452484" cy="4424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0267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13000" y="2195513"/>
              <a:ext cx="396875" cy="249237"/>
            </p14:xfrm>
          </p:contentPart>
        </mc:Choice>
        <mc:Fallback>
          <p:pic>
            <p:nvPicPr>
              <p:cNvPr id="10267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99315" y="2188680"/>
                <a:ext cx="419564" cy="2675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0268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9625" y="3189288"/>
              <a:ext cx="111125" cy="153987"/>
            </p14:xfrm>
          </p:contentPart>
        </mc:Choice>
        <mc:Fallback>
          <p:pic>
            <p:nvPicPr>
              <p:cNvPr id="10268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04231" y="3176666"/>
                <a:ext cx="127668" cy="1806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0269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44588" y="3078163"/>
              <a:ext cx="141287" cy="300037"/>
            </p14:xfrm>
          </p:contentPart>
        </mc:Choice>
        <mc:Fallback>
          <p:pic>
            <p:nvPicPr>
              <p:cNvPr id="10269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32694" y="3064116"/>
                <a:ext cx="160029" cy="3281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0270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33513" y="3252788"/>
              <a:ext cx="171450" cy="128587"/>
            </p14:xfrm>
          </p:contentPart>
        </mc:Choice>
        <mc:Fallback>
          <p:pic>
            <p:nvPicPr>
              <p:cNvPr id="10270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419826" y="3238380"/>
                <a:ext cx="199185" cy="1559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0271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4038" y="3060700"/>
              <a:ext cx="1341437" cy="341313"/>
            </p14:xfrm>
          </p:contentPart>
        </mc:Choice>
        <mc:Fallback>
          <p:pic>
            <p:nvPicPr>
              <p:cNvPr id="10271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809637" y="3047019"/>
                <a:ext cx="1361598" cy="3697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272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5813" y="3138488"/>
              <a:ext cx="95250" cy="265112"/>
            </p14:xfrm>
          </p:contentPart>
        </mc:Choice>
        <mc:Fallback>
          <p:pic>
            <p:nvPicPr>
              <p:cNvPr id="10272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312873" y="3125521"/>
                <a:ext cx="117894" cy="2903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273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30613" y="3101975"/>
              <a:ext cx="787400" cy="303213"/>
            </p14:xfrm>
          </p:contentPart>
        </mc:Choice>
        <mc:Fallback>
          <p:pic>
            <p:nvPicPr>
              <p:cNvPr id="10273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15852" y="3086490"/>
                <a:ext cx="806482" cy="3266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0274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49775" y="3109913"/>
              <a:ext cx="423863" cy="292100"/>
            </p14:xfrm>
          </p:contentPart>
        </mc:Choice>
        <mc:Fallback>
          <p:pic>
            <p:nvPicPr>
              <p:cNvPr id="10274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535742" y="3094786"/>
                <a:ext cx="442573" cy="312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027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99063" y="3249613"/>
              <a:ext cx="185737" cy="128587"/>
            </p14:xfrm>
          </p:contentPart>
        </mc:Choice>
        <mc:Fallback>
          <p:pic>
            <p:nvPicPr>
              <p:cNvPr id="1027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184305" y="3234845"/>
                <a:ext cx="214893" cy="1577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0276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45138" y="3243263"/>
              <a:ext cx="411162" cy="136525"/>
            </p14:xfrm>
          </p:contentPart>
        </mc:Choice>
        <mc:Fallback>
          <p:pic>
            <p:nvPicPr>
              <p:cNvPr id="10276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531097" y="3228173"/>
                <a:ext cx="429884" cy="1649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0277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30925" y="3128963"/>
              <a:ext cx="374650" cy="273050"/>
            </p14:xfrm>
          </p:contentPart>
        </mc:Choice>
        <mc:Fallback>
          <p:pic>
            <p:nvPicPr>
              <p:cNvPr id="10277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116889" y="3116732"/>
                <a:ext cx="395524" cy="2946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0278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83375" y="3101975"/>
              <a:ext cx="884238" cy="444500"/>
            </p14:xfrm>
          </p:contentPart>
        </mc:Choice>
        <mc:Fallback>
          <p:pic>
            <p:nvPicPr>
              <p:cNvPr id="10278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669334" y="3091177"/>
                <a:ext cx="912681" cy="467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0280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48588" y="3148013"/>
              <a:ext cx="104775" cy="220662"/>
            </p14:xfrm>
          </p:contentPart>
        </mc:Choice>
        <mc:Fallback>
          <p:pic>
            <p:nvPicPr>
              <p:cNvPr id="10280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733466" y="3134694"/>
                <a:ext cx="133219" cy="2491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0282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54975" y="3167063"/>
              <a:ext cx="209550" cy="26987"/>
            </p14:xfrm>
          </p:contentPart>
        </mc:Choice>
        <mc:Fallback>
          <p:pic>
            <p:nvPicPr>
              <p:cNvPr id="10282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047067" y="3157708"/>
                <a:ext cx="223208" cy="410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0283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18463" y="3246438"/>
              <a:ext cx="96837" cy="139700"/>
            </p14:xfrm>
          </p:contentPart>
        </mc:Choice>
        <mc:Fallback>
          <p:pic>
            <p:nvPicPr>
              <p:cNvPr id="10283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004063" y="3235276"/>
                <a:ext cx="125276" cy="1631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0284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53413" y="3122613"/>
              <a:ext cx="708025" cy="273050"/>
            </p14:xfrm>
          </p:contentPart>
        </mc:Choice>
        <mc:Fallback>
          <p:pic>
            <p:nvPicPr>
              <p:cNvPr id="10284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240095" y="3111821"/>
                <a:ext cx="727102" cy="2924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0285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4863" y="4103688"/>
              <a:ext cx="90487" cy="166687"/>
            </p14:xfrm>
          </p:contentPart>
        </mc:Choice>
        <mc:Fallback>
          <p:pic>
            <p:nvPicPr>
              <p:cNvPr id="10285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00176" y="4091474"/>
                <a:ext cx="107431" cy="1925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0286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74738" y="3994150"/>
              <a:ext cx="138112" cy="301625"/>
            </p14:xfrm>
          </p:contentPart>
        </mc:Choice>
        <mc:Fallback>
          <p:pic>
            <p:nvPicPr>
              <p:cNvPr id="10286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060351" y="3980113"/>
                <a:ext cx="162929" cy="3304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0287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55725" y="3986213"/>
              <a:ext cx="134938" cy="293687"/>
            </p14:xfrm>
          </p:contentPart>
        </mc:Choice>
        <mc:Fallback>
          <p:pic>
            <p:nvPicPr>
              <p:cNvPr id="10287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342771" y="3972896"/>
                <a:ext cx="161926" cy="3178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0288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51000" y="4129088"/>
              <a:ext cx="425450" cy="330200"/>
            </p14:xfrm>
          </p:contentPart>
        </mc:Choice>
        <mc:Fallback>
          <p:pic>
            <p:nvPicPr>
              <p:cNvPr id="10288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636242" y="4121886"/>
                <a:ext cx="444527" cy="3521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0289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62188" y="3984625"/>
              <a:ext cx="692150" cy="327025"/>
            </p14:xfrm>
          </p:contentPart>
        </mc:Choice>
        <mc:Fallback>
          <p:pic>
            <p:nvPicPr>
              <p:cNvPr id="10289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248151" y="3972380"/>
                <a:ext cx="710507" cy="3468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0290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03563" y="4041775"/>
              <a:ext cx="155575" cy="463550"/>
            </p14:xfrm>
          </p:contentPart>
        </mc:Choice>
        <mc:Fallback>
          <p:pic>
            <p:nvPicPr>
              <p:cNvPr id="10290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090238" y="4027379"/>
                <a:ext cx="183665" cy="4927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0291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05188" y="4011613"/>
              <a:ext cx="290512" cy="300037"/>
            </p14:xfrm>
          </p:contentPart>
        </mc:Choice>
        <mc:Fallback>
          <p:pic>
            <p:nvPicPr>
              <p:cNvPr id="10291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401228" y="3998646"/>
                <a:ext cx="298432" cy="3274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0292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87788" y="3983038"/>
              <a:ext cx="409575" cy="466725"/>
            </p14:xfrm>
          </p:contentPart>
        </mc:Choice>
        <mc:Fallback>
          <p:pic>
            <p:nvPicPr>
              <p:cNvPr id="10292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883829" y="3968993"/>
                <a:ext cx="422532" cy="494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0293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71988" y="4194175"/>
              <a:ext cx="139700" cy="147638"/>
            </p14:xfrm>
          </p:contentPart>
        </mc:Choice>
        <mc:Fallback>
          <p:pic>
            <p:nvPicPr>
              <p:cNvPr id="10293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457946" y="4180131"/>
                <a:ext cx="158423" cy="1760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0294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49800" y="4035425"/>
              <a:ext cx="1246188" cy="323850"/>
            </p14:xfrm>
          </p:contentPart>
        </mc:Choice>
        <mc:Fallback>
          <p:pic>
            <p:nvPicPr>
              <p:cNvPr id="10294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735761" y="4024990"/>
                <a:ext cx="1265626" cy="3468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0295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64263" y="4083050"/>
              <a:ext cx="80962" cy="247650"/>
            </p14:xfrm>
          </p:contentPart>
        </mc:Choice>
        <mc:Fallback>
          <p:pic>
            <p:nvPicPr>
              <p:cNvPr id="10295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152389" y="4070452"/>
                <a:ext cx="102552" cy="2706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0296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19850" y="4076700"/>
              <a:ext cx="809625" cy="371475"/>
            </p14:xfrm>
          </p:contentPart>
        </mc:Choice>
        <mc:Fallback>
          <p:pic>
            <p:nvPicPr>
              <p:cNvPr id="10296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405810" y="4062302"/>
                <a:ext cx="834465" cy="3948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0298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42188" y="4062413"/>
              <a:ext cx="122237" cy="252412"/>
            </p14:xfrm>
          </p:contentPart>
        </mc:Choice>
        <mc:Fallback>
          <p:pic>
            <p:nvPicPr>
              <p:cNvPr id="10298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7328526" y="4049450"/>
                <a:ext cx="148842" cy="2801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0300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10475" y="4079875"/>
              <a:ext cx="88900" cy="228600"/>
            </p14:xfrm>
          </p:contentPart>
        </mc:Choice>
        <mc:Fallback>
          <p:pic>
            <p:nvPicPr>
              <p:cNvPr id="10300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7598598" y="4066956"/>
                <a:ext cx="110135" cy="2544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0301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61300" y="4073525"/>
              <a:ext cx="517525" cy="277813"/>
            </p14:xfrm>
          </p:contentPart>
        </mc:Choice>
        <mc:Fallback>
          <p:pic>
            <p:nvPicPr>
              <p:cNvPr id="10301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847624" y="4059490"/>
                <a:ext cx="535160" cy="300124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26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8050" y="301625"/>
              <a:ext cx="503238" cy="274638"/>
            </p14:xfrm>
          </p:contentPart>
        </mc:Choice>
        <mc:Fallback>
          <p:pic>
            <p:nvPicPr>
              <p:cNvPr id="1126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0845" y="288650"/>
                <a:ext cx="518368" cy="3016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26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81150" y="314325"/>
              <a:ext cx="508000" cy="263525"/>
            </p14:xfrm>
          </p:contentPart>
        </mc:Choice>
        <mc:Fallback>
          <p:pic>
            <p:nvPicPr>
              <p:cNvPr id="1126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75750" y="303165"/>
                <a:ext cx="521321" cy="286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26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65200" y="1301750"/>
              <a:ext cx="1146175" cy="331788"/>
            </p14:xfrm>
          </p:contentPart>
        </mc:Choice>
        <mc:Fallback>
          <p:pic>
            <p:nvPicPr>
              <p:cNvPr id="1126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1161" y="1288075"/>
                <a:ext cx="1170654" cy="3591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27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9763" y="1309688"/>
              <a:ext cx="96837" cy="158750"/>
            </p14:xfrm>
          </p:contentPart>
        </mc:Choice>
        <mc:Fallback>
          <p:pic>
            <p:nvPicPr>
              <p:cNvPr id="1127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70763" y="1297449"/>
                <a:ext cx="117716" cy="1814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27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49350" y="1755775"/>
              <a:ext cx="665163" cy="288925"/>
            </p14:xfrm>
          </p:contentPart>
        </mc:Choice>
        <mc:Fallback>
          <p:pic>
            <p:nvPicPr>
              <p:cNvPr id="1127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39272" y="1742102"/>
                <a:ext cx="687839" cy="3108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27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00388" y="1546225"/>
              <a:ext cx="844550" cy="57150"/>
            </p14:xfrm>
          </p:contentPart>
        </mc:Choice>
        <mc:Fallback>
          <p:pic>
            <p:nvPicPr>
              <p:cNvPr id="1127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86708" y="1541552"/>
                <a:ext cx="870470" cy="715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127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5000" y="1746250"/>
              <a:ext cx="596900" cy="220663"/>
            </p14:xfrm>
          </p:contentPart>
        </mc:Choice>
        <mc:Fallback>
          <p:pic>
            <p:nvPicPr>
              <p:cNvPr id="1127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66000" y="1733291"/>
                <a:ext cx="618141" cy="2483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127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44763" y="1289050"/>
              <a:ext cx="319087" cy="284163"/>
            </p14:xfrm>
          </p:contentPart>
        </mc:Choice>
        <mc:Fallback>
          <p:pic>
            <p:nvPicPr>
              <p:cNvPr id="1127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30357" y="1278619"/>
                <a:ext cx="347898" cy="3068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127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59150" y="1246188"/>
              <a:ext cx="374650" cy="257175"/>
            </p14:xfrm>
          </p:contentPart>
        </mc:Choice>
        <mc:Fallback>
          <p:pic>
            <p:nvPicPr>
              <p:cNvPr id="1127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49433" y="1232141"/>
                <a:ext cx="394084" cy="2856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27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29150" y="1265238"/>
              <a:ext cx="331788" cy="292100"/>
            </p14:xfrm>
          </p:contentPart>
        </mc:Choice>
        <mc:Fallback>
          <p:pic>
            <p:nvPicPr>
              <p:cNvPr id="1127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614756" y="1252992"/>
                <a:ext cx="360936" cy="3183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127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76863" y="1293813"/>
              <a:ext cx="1238250" cy="336550"/>
            </p14:xfrm>
          </p:contentPart>
        </mc:Choice>
        <mc:Fallback>
          <p:pic>
            <p:nvPicPr>
              <p:cNvPr id="1127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370384" y="1280855"/>
                <a:ext cx="1256968" cy="3621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128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0688" y="1325563"/>
              <a:ext cx="246062" cy="295275"/>
            </p14:xfrm>
          </p:contentPart>
        </mc:Choice>
        <mc:Fallback>
          <p:pic>
            <p:nvPicPr>
              <p:cNvPr id="1128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06298" y="1313320"/>
                <a:ext cx="274841" cy="3212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128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61000" y="1755775"/>
              <a:ext cx="603250" cy="671513"/>
            </p14:xfrm>
          </p:contentPart>
        </mc:Choice>
        <mc:Fallback>
          <p:pic>
            <p:nvPicPr>
              <p:cNvPr id="1128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447322" y="1741373"/>
                <a:ext cx="621967" cy="700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28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75363" y="3140075"/>
              <a:ext cx="361950" cy="315913"/>
            </p14:xfrm>
          </p:contentPart>
        </mc:Choice>
        <mc:Fallback>
          <p:pic>
            <p:nvPicPr>
              <p:cNvPr id="1128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060252" y="3126762"/>
                <a:ext cx="392172" cy="3396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128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99263" y="3146425"/>
              <a:ext cx="1130300" cy="1112838"/>
            </p14:xfrm>
          </p:contentPart>
        </mc:Choice>
        <mc:Fallback>
          <p:pic>
            <p:nvPicPr>
              <p:cNvPr id="1128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792784" y="3132744"/>
                <a:ext cx="1141459" cy="114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128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900" y="3092450"/>
              <a:ext cx="2130425" cy="430213"/>
            </p14:xfrm>
          </p:contentPart>
        </mc:Choice>
        <mc:Fallback>
          <p:pic>
            <p:nvPicPr>
              <p:cNvPr id="1128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28140" y="3080210"/>
                <a:ext cx="2155624" cy="452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128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87713" y="3165475"/>
              <a:ext cx="385762" cy="284163"/>
            </p14:xfrm>
          </p:contentPart>
        </mc:Choice>
        <mc:Fallback>
          <p:pic>
            <p:nvPicPr>
              <p:cNvPr id="1128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272239" y="3155030"/>
                <a:ext cx="416709" cy="3090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128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10050" y="3140075"/>
              <a:ext cx="1031875" cy="268288"/>
            </p14:xfrm>
          </p:contentPart>
        </mc:Choice>
        <mc:Fallback>
          <p:pic>
            <p:nvPicPr>
              <p:cNvPr id="1128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199969" y="3126030"/>
                <a:ext cx="1046637" cy="2974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1287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96975" y="3597275"/>
              <a:ext cx="1557338" cy="296863"/>
            </p14:xfrm>
          </p:contentPart>
        </mc:Choice>
        <mc:Fallback>
          <p:pic>
            <p:nvPicPr>
              <p:cNvPr id="11287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187975" y="3583961"/>
                <a:ext cx="1571378" cy="3242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128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27500" y="3446463"/>
              <a:ext cx="1428750" cy="455612"/>
            </p14:xfrm>
          </p:contentPart>
        </mc:Choice>
        <mc:Fallback>
          <p:pic>
            <p:nvPicPr>
              <p:cNvPr id="1128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114181" y="3439985"/>
                <a:ext cx="1447469" cy="477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1289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08775" y="3482975"/>
              <a:ext cx="1241425" cy="382588"/>
            </p14:xfrm>
          </p:contentPart>
        </mc:Choice>
        <mc:Fallback>
          <p:pic>
            <p:nvPicPr>
              <p:cNvPr id="11289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696534" y="3468219"/>
                <a:ext cx="1266268" cy="412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1290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15188" y="4068763"/>
              <a:ext cx="176212" cy="196850"/>
            </p14:xfrm>
          </p:contentPart>
        </mc:Choice>
        <mc:Fallback>
          <p:pic>
            <p:nvPicPr>
              <p:cNvPr id="11290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200774" y="4055448"/>
                <a:ext cx="195671" cy="2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1292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6625" y="469900"/>
              <a:ext cx="117475" cy="6350"/>
            </p14:xfrm>
          </p:contentPart>
        </mc:Choice>
        <mc:Fallback>
          <p:pic>
            <p:nvPicPr>
              <p:cNvPr id="11292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195454" y="457906"/>
                <a:ext cx="140898" cy="310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129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7925" y="361950"/>
              <a:ext cx="104775" cy="212725"/>
            </p14:xfrm>
          </p:contentPart>
        </mc:Choice>
        <mc:Fallback>
          <p:pic>
            <p:nvPicPr>
              <p:cNvPr id="1129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439284" y="350792"/>
                <a:ext cx="124218" cy="23576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31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49313" y="295275"/>
              <a:ext cx="500062" cy="287338"/>
            </p14:xfrm>
          </p:contentPart>
        </mc:Choice>
        <mc:Fallback>
          <p:pic>
            <p:nvPicPr>
              <p:cNvPr id="1331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8153" y="282312"/>
                <a:ext cx="516983" cy="3118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31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82725" y="325438"/>
              <a:ext cx="500063" cy="252412"/>
            </p14:xfrm>
          </p:contentPart>
        </mc:Choice>
        <mc:Fallback>
          <p:pic>
            <p:nvPicPr>
              <p:cNvPr id="1331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7325" y="312853"/>
                <a:ext cx="511944" cy="278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31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30425" y="342900"/>
              <a:ext cx="328613" cy="244475"/>
            </p14:xfrm>
          </p:contentPart>
        </mc:Choice>
        <mc:Fallback>
          <p:pic>
            <p:nvPicPr>
              <p:cNvPr id="1331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23586" y="330658"/>
                <a:ext cx="342290" cy="2700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31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1050" y="1293813"/>
              <a:ext cx="363538" cy="280987"/>
            </p14:xfrm>
          </p:contentPart>
        </mc:Choice>
        <mc:Fallback>
          <p:pic>
            <p:nvPicPr>
              <p:cNvPr id="1331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6278" y="1282660"/>
                <a:ext cx="393082" cy="3000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32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74800" y="1282700"/>
              <a:ext cx="368300" cy="219075"/>
            </p14:xfrm>
          </p:contentPart>
        </mc:Choice>
        <mc:Fallback>
          <p:pic>
            <p:nvPicPr>
              <p:cNvPr id="1332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66160" y="1269390"/>
                <a:ext cx="386301" cy="2471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32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08200" y="1284288"/>
              <a:ext cx="282575" cy="185737"/>
            </p14:xfrm>
          </p:contentPart>
        </mc:Choice>
        <mc:Fallback>
          <p:pic>
            <p:nvPicPr>
              <p:cNvPr id="1332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103160" y="1272050"/>
                <a:ext cx="301293" cy="212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32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36688" y="1271588"/>
              <a:ext cx="1525587" cy="741362"/>
            </p14:xfrm>
          </p:contentPart>
        </mc:Choice>
        <mc:Fallback>
          <p:pic>
            <p:nvPicPr>
              <p:cNvPr id="1332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425889" y="1257906"/>
                <a:ext cx="1548266" cy="7698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332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68700" y="1250950"/>
              <a:ext cx="2047875" cy="376238"/>
            </p14:xfrm>
          </p:contentPart>
        </mc:Choice>
        <mc:Fallback>
          <p:pic>
            <p:nvPicPr>
              <p:cNvPr id="1332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554661" y="1241229"/>
                <a:ext cx="2073073" cy="39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32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06888" y="1735138"/>
              <a:ext cx="588962" cy="673100"/>
            </p14:xfrm>
          </p:contentPart>
        </mc:Choice>
        <mc:Fallback>
          <p:pic>
            <p:nvPicPr>
              <p:cNvPr id="1332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296448" y="1722180"/>
                <a:ext cx="611642" cy="6968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332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94213" y="3440113"/>
              <a:ext cx="1565275" cy="26987"/>
            </p14:xfrm>
          </p:contentPart>
        </mc:Choice>
        <mc:Fallback>
          <p:pic>
            <p:nvPicPr>
              <p:cNvPr id="1332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480202" y="3427583"/>
                <a:ext cx="1588986" cy="469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332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8813" y="3135313"/>
              <a:ext cx="2232025" cy="354012"/>
            </p14:xfrm>
          </p:contentPart>
        </mc:Choice>
        <mc:Fallback>
          <p:pic>
            <p:nvPicPr>
              <p:cNvPr id="1332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44053" y="3121988"/>
                <a:ext cx="2257585" cy="3756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32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21100" y="3135313"/>
              <a:ext cx="3200400" cy="704850"/>
            </p14:xfrm>
          </p:contentPart>
        </mc:Choice>
        <mc:Fallback>
          <p:pic>
            <p:nvPicPr>
              <p:cNvPr id="1332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705980" y="3121634"/>
                <a:ext cx="3229920" cy="7322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333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08075" y="3568700"/>
              <a:ext cx="339725" cy="206375"/>
            </p14:xfrm>
          </p:contentPart>
        </mc:Choice>
        <mc:Fallback>
          <p:pic>
            <p:nvPicPr>
              <p:cNvPr id="1333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98718" y="3555374"/>
                <a:ext cx="362037" cy="2348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333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76388" y="3584575"/>
              <a:ext cx="427037" cy="187325"/>
            </p14:xfrm>
          </p:contentPart>
        </mc:Choice>
        <mc:Fallback>
          <p:pic>
            <p:nvPicPr>
              <p:cNvPr id="1333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565586" y="3570526"/>
                <a:ext cx="442880" cy="2161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333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1538" y="3514725"/>
              <a:ext cx="20637" cy="273050"/>
            </p14:xfrm>
          </p:contentPart>
        </mc:Choice>
        <mc:Fallback>
          <p:pic>
            <p:nvPicPr>
              <p:cNvPr id="1333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126694" y="3501036"/>
                <a:ext cx="45981" cy="3015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333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81238" y="3565525"/>
              <a:ext cx="906462" cy="228600"/>
            </p14:xfrm>
          </p:contentPart>
        </mc:Choice>
        <mc:Fallback>
          <p:pic>
            <p:nvPicPr>
              <p:cNvPr id="1333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275478" y="3552205"/>
                <a:ext cx="916182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333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87888" y="3629025"/>
              <a:ext cx="166687" cy="233363"/>
            </p14:xfrm>
          </p:contentPart>
        </mc:Choice>
        <mc:Fallback>
          <p:pic>
            <p:nvPicPr>
              <p:cNvPr id="1333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679248" y="3615340"/>
                <a:ext cx="184328" cy="2621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333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86338" y="3600450"/>
              <a:ext cx="760412" cy="322263"/>
            </p14:xfrm>
          </p:contentPart>
        </mc:Choice>
        <mc:Fallback>
          <p:pic>
            <p:nvPicPr>
              <p:cNvPr id="1333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971936" y="3586767"/>
                <a:ext cx="786335" cy="351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3336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70575" y="3641725"/>
              <a:ext cx="1030288" cy="284163"/>
            </p14:xfrm>
          </p:contentPart>
        </mc:Choice>
        <mc:Fallback>
          <p:pic>
            <p:nvPicPr>
              <p:cNvPr id="13336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864095" y="3628039"/>
                <a:ext cx="1040368" cy="3129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3337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7063" y="4564063"/>
              <a:ext cx="315912" cy="255587"/>
            </p14:xfrm>
          </p:contentPart>
        </mc:Choice>
        <mc:Fallback>
          <p:pic>
            <p:nvPicPr>
              <p:cNvPr id="13337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12671" y="4552904"/>
                <a:ext cx="344697" cy="2771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333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04925" y="4511675"/>
              <a:ext cx="403225" cy="263525"/>
            </p14:xfrm>
          </p:contentPart>
        </mc:Choice>
        <mc:Fallback>
          <p:pic>
            <p:nvPicPr>
              <p:cNvPr id="1333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293055" y="4499795"/>
                <a:ext cx="426965" cy="2898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333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31975" y="4545013"/>
              <a:ext cx="107950" cy="200025"/>
            </p14:xfrm>
          </p:contentPart>
        </mc:Choice>
        <mc:Fallback>
          <p:pic>
            <p:nvPicPr>
              <p:cNvPr id="1333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818301" y="4532421"/>
                <a:ext cx="130260" cy="2273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3340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95400" y="4926013"/>
              <a:ext cx="96838" cy="157162"/>
            </p14:xfrm>
          </p:contentPart>
        </mc:Choice>
        <mc:Fallback>
          <p:pic>
            <p:nvPicPr>
              <p:cNvPr id="13340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282800" y="4913426"/>
                <a:ext cx="121317" cy="1830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3341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4950" y="4876800"/>
              <a:ext cx="22225" cy="220663"/>
            </p14:xfrm>
          </p:contentPart>
        </mc:Choice>
        <mc:Fallback>
          <p:pic>
            <p:nvPicPr>
              <p:cNvPr id="13341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490253" y="4864201"/>
                <a:ext cx="43016" cy="2480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3342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30350" y="4941888"/>
              <a:ext cx="119063" cy="11112"/>
            </p14:xfrm>
          </p:contentPart>
        </mc:Choice>
        <mc:Fallback>
          <p:pic>
            <p:nvPicPr>
              <p:cNvPr id="13342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519559" y="4929342"/>
                <a:ext cx="142444" cy="351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334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19238" y="4989513"/>
              <a:ext cx="127000" cy="28575"/>
            </p14:xfrm>
          </p:contentPart>
        </mc:Choice>
        <mc:Fallback>
          <p:pic>
            <p:nvPicPr>
              <p:cNvPr id="1334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510603" y="4982279"/>
                <a:ext cx="145708" cy="49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3344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50988" y="4843463"/>
              <a:ext cx="53975" cy="239712"/>
            </p14:xfrm>
          </p:contentPart>
        </mc:Choice>
        <mc:Fallback>
          <p:pic>
            <p:nvPicPr>
              <p:cNvPr id="13344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539473" y="4830506"/>
                <a:ext cx="74486" cy="266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3345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9588" y="4870450"/>
              <a:ext cx="106362" cy="212725"/>
            </p14:xfrm>
          </p:contentPart>
        </mc:Choice>
        <mc:Fallback>
          <p:pic>
            <p:nvPicPr>
              <p:cNvPr id="13345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764805" y="4858212"/>
                <a:ext cx="133403" cy="2397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3346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8000" y="4981575"/>
              <a:ext cx="93663" cy="14288"/>
            </p14:xfrm>
          </p:contentPart>
        </mc:Choice>
        <mc:Fallback>
          <p:pic>
            <p:nvPicPr>
              <p:cNvPr id="13346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774037" y="4969485"/>
                <a:ext cx="109514" cy="388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334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35050" y="5160963"/>
              <a:ext cx="1139825" cy="46037"/>
            </p14:xfrm>
          </p:contentPart>
        </mc:Choice>
        <mc:Fallback>
          <p:pic>
            <p:nvPicPr>
              <p:cNvPr id="1334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20649" y="5151252"/>
                <a:ext cx="1166827" cy="68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3348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60475" y="5353050"/>
              <a:ext cx="95250" cy="198438"/>
            </p14:xfrm>
          </p:contentPart>
        </mc:Choice>
        <mc:Fallback>
          <p:pic>
            <p:nvPicPr>
              <p:cNvPr id="13348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246817" y="5341165"/>
                <a:ext cx="121489" cy="2240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334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8438" y="5275263"/>
              <a:ext cx="36512" cy="277812"/>
            </p14:xfrm>
          </p:contentPart>
        </mc:Choice>
        <mc:Fallback>
          <p:pic>
            <p:nvPicPr>
              <p:cNvPr id="1334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453833" y="5262308"/>
                <a:ext cx="60610" cy="304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335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79550" y="5372100"/>
              <a:ext cx="144463" cy="11113"/>
            </p14:xfrm>
          </p:contentPart>
        </mc:Choice>
        <mc:Fallback>
          <p:pic>
            <p:nvPicPr>
              <p:cNvPr id="1335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466941" y="5359195"/>
                <a:ext cx="170041" cy="347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3351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6850" y="5411788"/>
              <a:ext cx="144463" cy="30162"/>
            </p14:xfrm>
          </p:contentPart>
        </mc:Choice>
        <mc:Fallback>
          <p:pic>
            <p:nvPicPr>
              <p:cNvPr id="13351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462897" y="5405325"/>
                <a:ext cx="158837" cy="49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335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95450" y="5303838"/>
              <a:ext cx="176213" cy="201612"/>
            </p14:xfrm>
          </p:contentPart>
        </mc:Choice>
        <mc:Fallback>
          <p:pic>
            <p:nvPicPr>
              <p:cNvPr id="1335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691486" y="5290517"/>
                <a:ext cx="193150" cy="229334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433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1863" y="295275"/>
              <a:ext cx="981075" cy="398463"/>
            </p14:xfrm>
          </p:contentPart>
        </mc:Choice>
        <mc:Fallback>
          <p:pic>
            <p:nvPicPr>
              <p:cNvPr id="1433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7462" y="289516"/>
                <a:ext cx="1004117" cy="4171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34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14638" y="361950"/>
              <a:ext cx="176212" cy="212725"/>
            </p14:xfrm>
          </p:contentPart>
        </mc:Choice>
        <mc:Fallback>
          <p:pic>
            <p:nvPicPr>
              <p:cNvPr id="1434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02746" y="349712"/>
                <a:ext cx="201797" cy="2393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34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6588" y="366713"/>
              <a:ext cx="227012" cy="217487"/>
            </p14:xfrm>
          </p:contentPart>
        </mc:Choice>
        <mc:Fallback>
          <p:pic>
            <p:nvPicPr>
              <p:cNvPr id="1434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65076" y="353030"/>
                <a:ext cx="243561" cy="2444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343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02025" y="400050"/>
              <a:ext cx="115888" cy="238125"/>
            </p14:xfrm>
          </p:contentPart>
        </mc:Choice>
        <mc:Fallback>
          <p:pic>
            <p:nvPicPr>
              <p:cNvPr id="14343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88349" y="387101"/>
                <a:ext cx="139282" cy="2597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434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84600" y="433388"/>
              <a:ext cx="206375" cy="128587"/>
            </p14:xfrm>
          </p:contentPart>
        </mc:Choice>
        <mc:Fallback>
          <p:pic>
            <p:nvPicPr>
              <p:cNvPr id="1434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71274" y="422222"/>
                <a:ext cx="234108" cy="1462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434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00513" y="384175"/>
              <a:ext cx="639762" cy="260350"/>
            </p14:xfrm>
          </p:contentPart>
        </mc:Choice>
        <mc:Fallback>
          <p:pic>
            <p:nvPicPr>
              <p:cNvPr id="1434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92592" y="371932"/>
                <a:ext cx="661363" cy="2823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434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6925" y="342900"/>
              <a:ext cx="447675" cy="246063"/>
            </p14:xfrm>
          </p:contentPart>
        </mc:Choice>
        <mc:Fallback>
          <p:pic>
            <p:nvPicPr>
              <p:cNvPr id="1434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55769" y="329590"/>
                <a:ext cx="462789" cy="2723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4350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48238" y="396875"/>
              <a:ext cx="117475" cy="212725"/>
            </p14:xfrm>
          </p:contentPart>
        </mc:Choice>
        <mc:Fallback>
          <p:pic>
            <p:nvPicPr>
              <p:cNvPr id="14350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937067" y="386797"/>
                <a:ext cx="136934" cy="2339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435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03838" y="334963"/>
              <a:ext cx="471487" cy="282575"/>
            </p14:xfrm>
          </p:contentPart>
        </mc:Choice>
        <mc:Fallback>
          <p:pic>
            <p:nvPicPr>
              <p:cNvPr id="1435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290881" y="322396"/>
                <a:ext cx="489843" cy="3084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352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77900" y="1250950"/>
              <a:ext cx="638175" cy="239713"/>
            </p14:xfrm>
          </p:contentPart>
        </mc:Choice>
        <mc:Fallback>
          <p:pic>
            <p:nvPicPr>
              <p:cNvPr id="14352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63502" y="1236913"/>
                <a:ext cx="656532" cy="2652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4353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24025" y="1235075"/>
              <a:ext cx="376238" cy="255588"/>
            </p14:xfrm>
          </p:contentPart>
        </mc:Choice>
        <mc:Fallback>
          <p:pic>
            <p:nvPicPr>
              <p:cNvPr id="14353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720425" y="1222476"/>
                <a:ext cx="385239" cy="2818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4355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39963" y="1257300"/>
              <a:ext cx="114300" cy="233363"/>
            </p14:xfrm>
          </p:contentPart>
        </mc:Choice>
        <mc:Fallback>
          <p:pic>
            <p:nvPicPr>
              <p:cNvPr id="14355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234931" y="1245056"/>
                <a:ext cx="131553" cy="2603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4357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13013" y="1265238"/>
              <a:ext cx="112712" cy="193675"/>
            </p14:xfrm>
          </p:contentPart>
        </mc:Choice>
        <mc:Fallback>
          <p:pic>
            <p:nvPicPr>
              <p:cNvPr id="14357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502930" y="1252278"/>
                <a:ext cx="136479" cy="2195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4358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87650" y="1208088"/>
              <a:ext cx="269875" cy="260350"/>
            </p14:xfrm>
          </p:contentPart>
        </mc:Choice>
        <mc:Fallback>
          <p:pic>
            <p:nvPicPr>
              <p:cNvPr id="14358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774336" y="1197285"/>
                <a:ext cx="288586" cy="2805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4359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95638" y="1201738"/>
              <a:ext cx="487362" cy="277812"/>
            </p14:xfrm>
          </p:contentPart>
        </mc:Choice>
        <mc:Fallback>
          <p:pic>
            <p:nvPicPr>
              <p:cNvPr id="14359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182680" y="1189143"/>
                <a:ext cx="505719" cy="2983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4360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0475" y="1228725"/>
              <a:ext cx="357188" cy="255588"/>
            </p14:xfrm>
          </p:contentPart>
        </mc:Choice>
        <mc:Fallback>
          <p:pic>
            <p:nvPicPr>
              <p:cNvPr id="14360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786792" y="1214244"/>
                <a:ext cx="375191" cy="2805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4361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95775" y="1227138"/>
              <a:ext cx="371475" cy="274637"/>
            </p14:xfrm>
          </p:contentPart>
        </mc:Choice>
        <mc:Fallback>
          <p:pic>
            <p:nvPicPr>
              <p:cNvPr id="14361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292535" y="1214180"/>
                <a:ext cx="380834" cy="3016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4363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7425" y="1235075"/>
              <a:ext cx="130175" cy="244475"/>
            </p14:xfrm>
          </p:contentPart>
        </mc:Choice>
        <mc:Fallback>
          <p:pic>
            <p:nvPicPr>
              <p:cNvPr id="14363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793110" y="1222473"/>
                <a:ext cx="147076" cy="270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4365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97463" y="1254125"/>
              <a:ext cx="87312" cy="223838"/>
            </p14:xfrm>
          </p:contentPart>
        </mc:Choice>
        <mc:Fallback>
          <p:pic>
            <p:nvPicPr>
              <p:cNvPr id="14365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089558" y="1241889"/>
                <a:ext cx="108511" cy="2497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4366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35588" y="1363663"/>
              <a:ext cx="127000" cy="117475"/>
            </p14:xfrm>
          </p:contentPart>
        </mc:Choice>
        <mc:Fallback>
          <p:pic>
            <p:nvPicPr>
              <p:cNvPr id="14366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322276" y="1351411"/>
                <a:ext cx="145708" cy="1434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4367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76888" y="1216025"/>
              <a:ext cx="835025" cy="527050"/>
            </p14:xfrm>
          </p:contentPart>
        </mc:Choice>
        <mc:Fallback>
          <p:pic>
            <p:nvPicPr>
              <p:cNvPr id="14367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571129" y="1202705"/>
                <a:ext cx="846183" cy="5547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4368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97650" y="1177925"/>
              <a:ext cx="1281113" cy="500063"/>
            </p14:xfrm>
          </p:contentPart>
        </mc:Choice>
        <mc:Fallback>
          <p:pic>
            <p:nvPicPr>
              <p:cNvPr id="14368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588651" y="1164964"/>
                <a:ext cx="1295512" cy="5252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4369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5813" y="1882775"/>
              <a:ext cx="188912" cy="284163"/>
            </p14:xfrm>
          </p:contentPart>
        </mc:Choice>
        <mc:Fallback>
          <p:pic>
            <p:nvPicPr>
              <p:cNvPr id="14369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70700" y="1868009"/>
                <a:ext cx="218778" cy="3136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4371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66813" y="1914525"/>
              <a:ext cx="361950" cy="249238"/>
            </p14:xfrm>
          </p:contentPart>
        </mc:Choice>
        <mc:Fallback>
          <p:pic>
            <p:nvPicPr>
              <p:cNvPr id="14371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154928" y="1900478"/>
                <a:ext cx="386440" cy="2704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4372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00213" y="1924050"/>
              <a:ext cx="111125" cy="215900"/>
            </p14:xfrm>
          </p:contentPart>
        </mc:Choice>
        <mc:Fallback>
          <p:pic>
            <p:nvPicPr>
              <p:cNvPr id="14372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689424" y="1910736"/>
                <a:ext cx="134860" cy="2446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4374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99100" y="1919288"/>
              <a:ext cx="974725" cy="382587"/>
            </p14:xfrm>
          </p:contentPart>
        </mc:Choice>
        <mc:Fallback>
          <p:pic>
            <p:nvPicPr>
              <p:cNvPr id="14374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485062" y="1906331"/>
                <a:ext cx="993802" cy="4077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4380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5650" y="2409825"/>
              <a:ext cx="212725" cy="314325"/>
            </p14:xfrm>
          </p:contentPart>
        </mc:Choice>
        <mc:Fallback>
          <p:pic>
            <p:nvPicPr>
              <p:cNvPr id="14380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40892" y="2395097"/>
                <a:ext cx="242240" cy="3437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4386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19188" y="2436813"/>
              <a:ext cx="406400" cy="220662"/>
            </p14:xfrm>
          </p:contentPart>
        </mc:Choice>
        <mc:Fallback>
          <p:pic>
            <p:nvPicPr>
              <p:cNvPr id="14386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112349" y="2423134"/>
                <a:ext cx="425118" cy="2494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4387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1638" y="2428875"/>
              <a:ext cx="390525" cy="274638"/>
            </p14:xfrm>
          </p:contentPart>
        </mc:Choice>
        <mc:Fallback>
          <p:pic>
            <p:nvPicPr>
              <p:cNvPr id="14387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664072" y="2415917"/>
                <a:ext cx="413222" cy="300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4389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24488" y="2509838"/>
              <a:ext cx="195262" cy="260350"/>
            </p14:xfrm>
          </p:contentPart>
        </mc:Choice>
        <mc:Fallback>
          <p:pic>
            <p:nvPicPr>
              <p:cNvPr id="14389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415121" y="2495074"/>
                <a:ext cx="219400" cy="2898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4390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02313" y="2516188"/>
              <a:ext cx="385762" cy="190500"/>
            </p14:xfrm>
          </p:contentPart>
        </mc:Choice>
        <mc:Fallback>
          <p:pic>
            <p:nvPicPr>
              <p:cNvPr id="14390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788639" y="2501063"/>
                <a:ext cx="403755" cy="2157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4392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89675" y="2540000"/>
              <a:ext cx="220663" cy="119063"/>
            </p14:xfrm>
          </p:contentPart>
        </mc:Choice>
        <mc:Fallback>
          <p:pic>
            <p:nvPicPr>
              <p:cNvPr id="14392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275996" y="2527051"/>
                <a:ext cx="249461" cy="1395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4394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4375" y="2841625"/>
              <a:ext cx="225425" cy="339725"/>
            </p14:xfrm>
          </p:contentPart>
        </mc:Choice>
        <mc:Fallback>
          <p:pic>
            <p:nvPicPr>
              <p:cNvPr id="14394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99275" y="2826510"/>
                <a:ext cx="255625" cy="3699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4399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31888" y="2892425"/>
              <a:ext cx="103187" cy="182563"/>
            </p14:xfrm>
          </p:contentPart>
        </mc:Choice>
        <mc:Fallback>
          <p:pic>
            <p:nvPicPr>
              <p:cNvPr id="14399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20023" y="2879847"/>
                <a:ext cx="126557" cy="2091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4400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84300" y="2855913"/>
              <a:ext cx="157163" cy="284162"/>
            </p14:xfrm>
          </p:contentPart>
        </mc:Choice>
        <mc:Fallback>
          <p:pic>
            <p:nvPicPr>
              <p:cNvPr id="14400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368835" y="2842587"/>
                <a:ext cx="185934" cy="3075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4401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14500" y="2852738"/>
              <a:ext cx="588963" cy="290512"/>
            </p14:xfrm>
          </p:contentPart>
        </mc:Choice>
        <mc:Fallback>
          <p:pic>
            <p:nvPicPr>
              <p:cNvPr id="14401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704408" y="2839075"/>
                <a:ext cx="605543" cy="3153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4403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46713" y="2970213"/>
              <a:ext cx="182562" cy="254000"/>
            </p14:xfrm>
          </p:contentPart>
        </mc:Choice>
        <mc:Fallback>
          <p:pic>
            <p:nvPicPr>
              <p:cNvPr id="14403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431590" y="2957261"/>
                <a:ext cx="212449" cy="2820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4404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51525" y="2954338"/>
              <a:ext cx="327025" cy="227012"/>
            </p14:xfrm>
          </p:contentPart>
        </mc:Choice>
        <mc:Fallback>
          <p:pic>
            <p:nvPicPr>
              <p:cNvPr id="14404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837119" y="2939588"/>
                <a:ext cx="346834" cy="2547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4406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72213" y="3003550"/>
              <a:ext cx="247650" cy="141288"/>
            </p14:xfrm>
          </p:contentPart>
        </mc:Choice>
        <mc:Fallback>
          <p:pic>
            <p:nvPicPr>
              <p:cNvPr id="14406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257815" y="2991656"/>
                <a:ext cx="276806" cy="161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4408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7388" y="3378200"/>
              <a:ext cx="257175" cy="282575"/>
            </p14:xfrm>
          </p:contentPart>
        </mc:Choice>
        <mc:Fallback>
          <p:pic>
            <p:nvPicPr>
              <p:cNvPr id="14408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72260" y="3363043"/>
                <a:ext cx="287431" cy="3128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4410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11250" y="3386138"/>
              <a:ext cx="366713" cy="206375"/>
            </p14:xfrm>
          </p:contentPart>
        </mc:Choice>
        <mc:Fallback>
          <p:pic>
            <p:nvPicPr>
              <p:cNvPr id="14410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101533" y="3373172"/>
                <a:ext cx="389025" cy="2341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4411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41475" y="3384550"/>
              <a:ext cx="139700" cy="230188"/>
            </p14:xfrm>
          </p:contentPart>
        </mc:Choice>
        <mc:Fallback>
          <p:pic>
            <p:nvPicPr>
              <p:cNvPr id="14411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628873" y="3370501"/>
                <a:ext cx="167064" cy="2593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4413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51475" y="3422650"/>
              <a:ext cx="177800" cy="276225"/>
            </p14:xfrm>
          </p:contentPart>
        </mc:Choice>
        <mc:Fallback>
          <p:pic>
            <p:nvPicPr>
              <p:cNvPr id="14413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436358" y="3407884"/>
                <a:ext cx="207673" cy="3057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4414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51525" y="3419475"/>
              <a:ext cx="361950" cy="254000"/>
            </p14:xfrm>
          </p:contentPart>
        </mc:Choice>
        <mc:Fallback>
          <p:pic>
            <p:nvPicPr>
              <p:cNvPr id="14414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837479" y="3404365"/>
                <a:ext cx="381038" cy="2759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4416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10313" y="3444875"/>
              <a:ext cx="131762" cy="222250"/>
            </p14:xfrm>
          </p:contentPart>
        </mc:Choice>
        <mc:Fallback>
          <p:pic>
            <p:nvPicPr>
              <p:cNvPr id="14416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296993" y="3433348"/>
                <a:ext cx="149042" cy="2478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4418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3738" y="3751263"/>
              <a:ext cx="220662" cy="314325"/>
            </p14:xfrm>
          </p:contentPart>
        </mc:Choice>
        <mc:Fallback>
          <p:pic>
            <p:nvPicPr>
              <p:cNvPr id="14418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78619" y="3736158"/>
                <a:ext cx="250540" cy="3441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4420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00138" y="3760788"/>
              <a:ext cx="658812" cy="309562"/>
            </p14:xfrm>
          </p:contentPart>
        </mc:Choice>
        <mc:Fallback>
          <p:pic>
            <p:nvPicPr>
              <p:cNvPr id="14420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090778" y="3746390"/>
                <a:ext cx="682932" cy="3358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4422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54650" y="3857625"/>
              <a:ext cx="187325" cy="269875"/>
            </p14:xfrm>
          </p:contentPart>
        </mc:Choice>
        <mc:Fallback>
          <p:pic>
            <p:nvPicPr>
              <p:cNvPr id="14422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440268" y="3843591"/>
                <a:ext cx="215729" cy="2979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4423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35650" y="3843338"/>
              <a:ext cx="339725" cy="247650"/>
            </p14:xfrm>
          </p:contentPart>
        </mc:Choice>
        <mc:Fallback>
          <p:pic>
            <p:nvPicPr>
              <p:cNvPr id="14423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821615" y="3828580"/>
                <a:ext cx="357719" cy="269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4425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73800" y="3881438"/>
              <a:ext cx="106363" cy="215900"/>
            </p14:xfrm>
          </p:contentPart>
        </mc:Choice>
        <mc:Fallback>
          <p:pic>
            <p:nvPicPr>
              <p:cNvPr id="14425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260099" y="3870283"/>
                <a:ext cx="133404" cy="2392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14427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5488" y="4305300"/>
              <a:ext cx="222250" cy="265113"/>
            </p14:xfrm>
          </p:contentPart>
        </mc:Choice>
        <mc:Fallback>
          <p:pic>
            <p:nvPicPr>
              <p:cNvPr id="14427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712541" y="4291612"/>
                <a:ext cx="249582" cy="2932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4429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04900" y="4283075"/>
              <a:ext cx="608013" cy="277813"/>
            </p14:xfrm>
          </p:contentPart>
        </mc:Choice>
        <mc:Fallback>
          <p:pic>
            <p:nvPicPr>
              <p:cNvPr id="14429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095180" y="4269400"/>
                <a:ext cx="624932" cy="3055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14431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51475" y="4373563"/>
              <a:ext cx="196850" cy="234950"/>
            </p14:xfrm>
          </p:contentPart>
        </mc:Choice>
        <mc:Fallback>
          <p:pic>
            <p:nvPicPr>
              <p:cNvPr id="14431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436720" y="4359149"/>
                <a:ext cx="225640" cy="2637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14432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34063" y="4354513"/>
              <a:ext cx="617537" cy="268287"/>
            </p14:xfrm>
          </p:contentPart>
        </mc:Choice>
        <mc:Fallback>
          <p:pic>
            <p:nvPicPr>
              <p:cNvPr id="14432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820380" y="4342989"/>
                <a:ext cx="645263" cy="2938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14435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51625" y="4337050"/>
              <a:ext cx="885825" cy="312738"/>
            </p14:xfrm>
          </p:contentPart>
        </mc:Choice>
        <mc:Fallback>
          <p:pic>
            <p:nvPicPr>
              <p:cNvPr id="14435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637947" y="4324800"/>
                <a:ext cx="904182" cy="33867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36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4875" y="309563"/>
              <a:ext cx="727075" cy="395287"/>
            </p14:xfrm>
          </p:contentPart>
        </mc:Choice>
        <mc:Fallback>
          <p:pic>
            <p:nvPicPr>
              <p:cNvPr id="1536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0477" y="298763"/>
                <a:ext cx="746152" cy="4150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364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12913" y="430213"/>
              <a:ext cx="22225" cy="98425"/>
            </p14:xfrm>
          </p:contentPart>
        </mc:Choice>
        <mc:Fallback>
          <p:pic>
            <p:nvPicPr>
              <p:cNvPr id="15364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05027" y="416873"/>
                <a:ext cx="40148" cy="1211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536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46263" y="336550"/>
              <a:ext cx="474662" cy="249238"/>
            </p14:xfrm>
          </p:contentPart>
        </mc:Choice>
        <mc:Fallback>
          <p:pic>
            <p:nvPicPr>
              <p:cNvPr id="1536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36907" y="323944"/>
                <a:ext cx="489416" cy="275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5368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41588" y="360363"/>
              <a:ext cx="185737" cy="223837"/>
            </p14:xfrm>
          </p:contentPart>
        </mc:Choice>
        <mc:Fallback>
          <p:pic>
            <p:nvPicPr>
              <p:cNvPr id="15368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26470" y="348128"/>
                <a:ext cx="206614" cy="2511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536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79725" y="336550"/>
              <a:ext cx="1727200" cy="328613"/>
            </p14:xfrm>
          </p:contentPart>
        </mc:Choice>
        <mc:Fallback>
          <p:pic>
            <p:nvPicPr>
              <p:cNvPr id="1536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65326" y="323953"/>
                <a:ext cx="1756359" cy="3491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537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38688" y="468313"/>
              <a:ext cx="195262" cy="115887"/>
            </p14:xfrm>
          </p:contentPart>
        </mc:Choice>
        <mc:Fallback>
          <p:pic>
            <p:nvPicPr>
              <p:cNvPr id="1537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25023" y="455717"/>
                <a:ext cx="223311" cy="1349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537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6188" y="350838"/>
              <a:ext cx="727075" cy="271462"/>
            </p14:xfrm>
          </p:contentPart>
        </mc:Choice>
        <mc:Fallback>
          <p:pic>
            <p:nvPicPr>
              <p:cNvPr id="1537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41805" y="337911"/>
                <a:ext cx="755482" cy="2980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537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03925" y="385763"/>
              <a:ext cx="107950" cy="203200"/>
            </p14:xfrm>
          </p:contentPart>
        </mc:Choice>
        <mc:Fallback>
          <p:pic>
            <p:nvPicPr>
              <p:cNvPr id="1537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992733" y="372072"/>
                <a:ext cx="132862" cy="2309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537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21425" y="371475"/>
              <a:ext cx="514350" cy="249238"/>
            </p14:xfrm>
          </p:contentPart>
        </mc:Choice>
        <mc:Fallback>
          <p:pic>
            <p:nvPicPr>
              <p:cNvPr id="1537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307747" y="360670"/>
                <a:ext cx="531987" cy="2730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537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49325" y="849313"/>
              <a:ext cx="588963" cy="239712"/>
            </p14:xfrm>
          </p:contentPart>
        </mc:Choice>
        <mc:Fallback>
          <p:pic>
            <p:nvPicPr>
              <p:cNvPr id="1537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34925" y="835276"/>
                <a:ext cx="608043" cy="2667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537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7513" y="806450"/>
              <a:ext cx="350837" cy="282575"/>
            </p14:xfrm>
          </p:contentPart>
        </mc:Choice>
        <mc:Fallback>
          <p:pic>
            <p:nvPicPr>
              <p:cNvPr id="1537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79957" y="793851"/>
                <a:ext cx="366310" cy="3077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5379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93925" y="869950"/>
              <a:ext cx="103188" cy="211138"/>
            </p14:xfrm>
          </p:contentPart>
        </mc:Choice>
        <mc:Fallback>
          <p:pic>
            <p:nvPicPr>
              <p:cNvPr id="15379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186375" y="857339"/>
                <a:ext cx="122244" cy="2381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538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68563" y="860425"/>
              <a:ext cx="4762" cy="6350"/>
            </p14:xfrm>
          </p:contentPart>
        </mc:Choice>
        <mc:Fallback>
          <p:pic>
            <p:nvPicPr>
              <p:cNvPr id="1538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468199" y="851051"/>
                <a:ext cx="5995" cy="208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382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63800" y="933450"/>
              <a:ext cx="92075" cy="104775"/>
            </p14:xfrm>
          </p:contentPart>
        </mc:Choice>
        <mc:Fallback>
          <p:pic>
            <p:nvPicPr>
              <p:cNvPr id="15382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451571" y="926969"/>
                <a:ext cx="118331" cy="1231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5383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25738" y="822325"/>
              <a:ext cx="268287" cy="231775"/>
            </p14:xfrm>
          </p:contentPart>
        </mc:Choice>
        <mc:Fallback>
          <p:pic>
            <p:nvPicPr>
              <p:cNvPr id="15383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713854" y="815487"/>
                <a:ext cx="285573" cy="2512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5384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62300" y="822325"/>
              <a:ext cx="503238" cy="244475"/>
            </p14:xfrm>
          </p:contentPart>
        </mc:Choice>
        <mc:Fallback>
          <p:pic>
            <p:nvPicPr>
              <p:cNvPr id="15384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148981" y="807585"/>
                <a:ext cx="522316" cy="27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5385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0975" y="1554163"/>
              <a:ext cx="171450" cy="257175"/>
            </p14:xfrm>
          </p:contentPart>
        </mc:Choice>
        <mc:Fallback>
          <p:pic>
            <p:nvPicPr>
              <p:cNvPr id="15385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65879" y="1539416"/>
                <a:ext cx="201283" cy="2866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5387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8963" y="1544638"/>
              <a:ext cx="630237" cy="279400"/>
            </p14:xfrm>
          </p:contentPart>
        </mc:Choice>
        <mc:Fallback>
          <p:pic>
            <p:nvPicPr>
              <p:cNvPr id="15387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79965" y="1530956"/>
                <a:ext cx="649313" cy="3020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5390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813" y="1984375"/>
              <a:ext cx="187325" cy="260350"/>
            </p14:xfrm>
          </p:contentPart>
        </mc:Choice>
        <mc:Fallback>
          <p:pic>
            <p:nvPicPr>
              <p:cNvPr id="15390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45409" y="1969611"/>
                <a:ext cx="207498" cy="2898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5393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1025" y="2044700"/>
              <a:ext cx="93663" cy="163513"/>
            </p14:xfrm>
          </p:contentPart>
        </mc:Choice>
        <mc:Fallback>
          <p:pic>
            <p:nvPicPr>
              <p:cNvPr id="15393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71298" y="2032455"/>
                <a:ext cx="115638" cy="189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5394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4863" y="2041525"/>
              <a:ext cx="127000" cy="227013"/>
            </p14:xfrm>
          </p:contentPart>
        </mc:Choice>
        <mc:Fallback>
          <p:pic>
            <p:nvPicPr>
              <p:cNvPr id="15394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89753" y="2027494"/>
                <a:ext cx="152544" cy="2561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539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71563" y="1976438"/>
              <a:ext cx="838200" cy="300037"/>
            </p14:xfrm>
          </p:contentPart>
        </mc:Choice>
        <mc:Fallback>
          <p:pic>
            <p:nvPicPr>
              <p:cNvPr id="1539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56447" y="1965632"/>
                <a:ext cx="859794" cy="3184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5396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28825" y="1987550"/>
              <a:ext cx="763588" cy="304800"/>
            </p14:xfrm>
          </p:contentPart>
        </mc:Choice>
        <mc:Fallback>
          <p:pic>
            <p:nvPicPr>
              <p:cNvPr id="15396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013704" y="1974955"/>
                <a:ext cx="793829" cy="3245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5398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75025" y="1524000"/>
              <a:ext cx="979488" cy="439738"/>
            </p14:xfrm>
          </p:contentPart>
        </mc:Choice>
        <mc:Fallback>
          <p:pic>
            <p:nvPicPr>
              <p:cNvPr id="15398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360621" y="1509966"/>
                <a:ext cx="999294" cy="4656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5399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94063" y="2062163"/>
              <a:ext cx="169862" cy="239712"/>
            </p14:xfrm>
          </p:contentPart>
        </mc:Choice>
        <mc:Fallback>
          <p:pic>
            <p:nvPicPr>
              <p:cNvPr id="15399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278948" y="2047406"/>
                <a:ext cx="199732" cy="2692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5400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11563" y="2060575"/>
              <a:ext cx="365125" cy="201613"/>
            </p14:xfrm>
          </p:contentPart>
        </mc:Choice>
        <mc:Fallback>
          <p:pic>
            <p:nvPicPr>
              <p:cNvPr id="15400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597160" y="2045814"/>
                <a:ext cx="384570" cy="2235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5404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02100" y="2116138"/>
              <a:ext cx="184150" cy="127000"/>
            </p14:xfrm>
          </p:contentPart>
        </mc:Choice>
        <mc:Fallback>
          <p:pic>
            <p:nvPicPr>
              <p:cNvPr id="15404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088073" y="2103186"/>
                <a:ext cx="213283" cy="1547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5406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813" y="2420938"/>
              <a:ext cx="180975" cy="306387"/>
            </p14:xfrm>
          </p:contentPart>
        </mc:Choice>
        <mc:Fallback>
          <p:pic>
            <p:nvPicPr>
              <p:cNvPr id="15406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35702" y="2407977"/>
                <a:ext cx="210838" cy="334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5411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7213" y="2427288"/>
              <a:ext cx="403225" cy="258762"/>
            </p14:xfrm>
          </p:contentPart>
        </mc:Choice>
        <mc:Fallback>
          <p:pic>
            <p:nvPicPr>
              <p:cNvPr id="15411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49653" y="2413972"/>
                <a:ext cx="423746" cy="2868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5412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96963" y="2436813"/>
              <a:ext cx="522287" cy="233362"/>
            </p14:xfrm>
          </p:contentPart>
        </mc:Choice>
        <mc:Fallback>
          <p:pic>
            <p:nvPicPr>
              <p:cNvPr id="15412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84365" y="2422768"/>
                <a:ext cx="541724" cy="2564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5414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49613" y="2497138"/>
              <a:ext cx="192087" cy="230187"/>
            </p14:xfrm>
          </p:contentPart>
        </mc:Choice>
        <mc:Fallback>
          <p:pic>
            <p:nvPicPr>
              <p:cNvPr id="15414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234505" y="2484170"/>
                <a:ext cx="222303" cy="2582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5415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22675" y="2455863"/>
              <a:ext cx="412750" cy="230187"/>
            </p14:xfrm>
          </p:contentPart>
        </mc:Choice>
        <mc:Fallback>
          <p:pic>
            <p:nvPicPr>
              <p:cNvPr id="15415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608281" y="2440733"/>
                <a:ext cx="433262" cy="2582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5417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49725" y="2568575"/>
              <a:ext cx="166688" cy="112713"/>
            </p14:xfrm>
          </p:contentPart>
        </mc:Choice>
        <mc:Fallback>
          <p:pic>
            <p:nvPicPr>
              <p:cNvPr id="15417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136044" y="2554935"/>
                <a:ext cx="195489" cy="135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5419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6525" y="2901950"/>
              <a:ext cx="209550" cy="271463"/>
            </p14:xfrm>
          </p:contentPart>
        </mc:Choice>
        <mc:Fallback>
          <p:pic>
            <p:nvPicPr>
              <p:cNvPr id="15419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21403" y="2887189"/>
                <a:ext cx="239434" cy="3013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5431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7525" y="2894013"/>
              <a:ext cx="387350" cy="227012"/>
            </p14:xfrm>
          </p:contentPart>
        </mc:Choice>
        <mc:Fallback>
          <p:pic>
            <p:nvPicPr>
              <p:cNvPr id="15431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09605" y="2880342"/>
                <a:ext cx="407509" cy="2543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5423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22625" y="2876550"/>
              <a:ext cx="190500" cy="271463"/>
            </p14:xfrm>
          </p:contentPart>
        </mc:Choice>
        <mc:Fallback>
          <p:pic>
            <p:nvPicPr>
              <p:cNvPr id="15423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207472" y="2863982"/>
                <a:ext cx="220807" cy="2991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5424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25850" y="2890838"/>
              <a:ext cx="369888" cy="220662"/>
            </p14:xfrm>
          </p:contentPart>
        </mc:Choice>
        <mc:Fallback>
          <p:pic>
            <p:nvPicPr>
              <p:cNvPr id="15424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611443" y="2875334"/>
                <a:ext cx="389337" cy="252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5426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7338" y="2933700"/>
              <a:ext cx="173037" cy="134938"/>
            </p14:xfrm>
          </p:contentPart>
        </mc:Choice>
        <mc:Fallback>
          <p:pic>
            <p:nvPicPr>
              <p:cNvPr id="15426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083308" y="2920746"/>
                <a:ext cx="202536" cy="1615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5430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2713" y="3278188"/>
              <a:ext cx="196850" cy="285750"/>
            </p14:xfrm>
          </p:contentPart>
        </mc:Choice>
        <mc:Fallback>
          <p:pic>
            <p:nvPicPr>
              <p:cNvPr id="15430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99038" y="3263054"/>
                <a:ext cx="226000" cy="316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5433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425" y="2859088"/>
              <a:ext cx="708025" cy="698500"/>
            </p14:xfrm>
          </p:contentPart>
        </mc:Choice>
        <mc:Fallback>
          <p:pic>
            <p:nvPicPr>
              <p:cNvPr id="15433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71146" y="2845406"/>
                <a:ext cx="723143" cy="7276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5435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9763" y="3308350"/>
              <a:ext cx="180975" cy="293688"/>
            </p14:xfrm>
          </p:contentPart>
        </mc:Choice>
        <mc:Fallback>
          <p:pic>
            <p:nvPicPr>
              <p:cNvPr id="15435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172967" y="3293234"/>
                <a:ext cx="202792" cy="3239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5436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14738" y="3287713"/>
              <a:ext cx="387350" cy="254000"/>
            </p14:xfrm>
          </p:contentPart>
        </mc:Choice>
        <mc:Fallback>
          <p:pic>
            <p:nvPicPr>
              <p:cNvPr id="15436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600338" y="3272243"/>
                <a:ext cx="406430" cy="2791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5438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27500" y="3351213"/>
              <a:ext cx="155575" cy="144462"/>
            </p14:xfrm>
          </p:contentPart>
        </mc:Choice>
        <mc:Fallback>
          <p:pic>
            <p:nvPicPr>
              <p:cNvPr id="15438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113095" y="3338635"/>
                <a:ext cx="185826" cy="1660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5445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9063" y="3695700"/>
              <a:ext cx="187325" cy="280988"/>
            </p14:xfrm>
          </p:contentPart>
        </mc:Choice>
        <mc:Fallback>
          <p:pic>
            <p:nvPicPr>
              <p:cNvPr id="15445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03933" y="3680589"/>
                <a:ext cx="217225" cy="3112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5447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0375" y="3724275"/>
              <a:ext cx="96838" cy="195263"/>
            </p14:xfrm>
          </p:contentPart>
        </mc:Choice>
        <mc:Fallback>
          <p:pic>
            <p:nvPicPr>
              <p:cNvPr id="15447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51015" y="3710945"/>
                <a:ext cx="118438" cy="223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5448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8500" y="3697288"/>
              <a:ext cx="742950" cy="239712"/>
            </p14:xfrm>
          </p:contentPart>
        </mc:Choice>
        <mc:Fallback>
          <p:pic>
            <p:nvPicPr>
              <p:cNvPr id="15448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84462" y="3683611"/>
                <a:ext cx="762748" cy="2685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5450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32138" y="3717925"/>
              <a:ext cx="192087" cy="231775"/>
            </p14:xfrm>
          </p:contentPart>
        </mc:Choice>
        <mc:Fallback>
          <p:pic>
            <p:nvPicPr>
              <p:cNvPr id="15450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119548" y="3704609"/>
                <a:ext cx="219785" cy="2602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5451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68700" y="3649663"/>
              <a:ext cx="392113" cy="244475"/>
            </p14:xfrm>
          </p:contentPart>
        </mc:Choice>
        <mc:Fallback>
          <p:pic>
            <p:nvPicPr>
              <p:cNvPr id="15451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554657" y="3634181"/>
                <a:ext cx="411197" cy="2693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5453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8925" y="3670300"/>
              <a:ext cx="130175" cy="187325"/>
            </p14:xfrm>
          </p:contentPart>
        </mc:Choice>
        <mc:Fallback>
          <p:pic>
            <p:nvPicPr>
              <p:cNvPr id="15453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083822" y="3656637"/>
                <a:ext cx="150672" cy="2153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5455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7950" y="4086225"/>
              <a:ext cx="220663" cy="325438"/>
            </p14:xfrm>
          </p:contentPart>
        </mc:Choice>
        <mc:Fallback>
          <p:pic>
            <p:nvPicPr>
              <p:cNvPr id="15455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92831" y="4071105"/>
                <a:ext cx="250901" cy="3553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15457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425" y="4110038"/>
              <a:ext cx="322263" cy="255587"/>
            </p14:xfrm>
          </p:contentPart>
        </mc:Choice>
        <mc:Fallback>
          <p:pic>
            <p:nvPicPr>
              <p:cNvPr id="15457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66462" y="4097079"/>
                <a:ext cx="342427" cy="2833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5458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90600" y="4122738"/>
              <a:ext cx="508000" cy="228600"/>
            </p14:xfrm>
          </p:contentPart>
        </mc:Choice>
        <mc:Fallback>
          <p:pic>
            <p:nvPicPr>
              <p:cNvPr id="15458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976199" y="4108338"/>
                <a:ext cx="526721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15460" name="Ink 1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30550" y="4103688"/>
              <a:ext cx="193675" cy="250825"/>
            </p14:xfrm>
          </p:contentPart>
        </mc:Choice>
        <mc:Fallback>
          <p:pic>
            <p:nvPicPr>
              <p:cNvPr id="15460" name="Ink 1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115790" y="4088934"/>
                <a:ext cx="222834" cy="2799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15461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76638" y="4070350"/>
              <a:ext cx="396875" cy="241300"/>
            </p14:xfrm>
          </p:contentPart>
        </mc:Choice>
        <mc:Fallback>
          <p:pic>
            <p:nvPicPr>
              <p:cNvPr id="15461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562953" y="4055584"/>
                <a:ext cx="415602" cy="2672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15463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87813" y="4114800"/>
              <a:ext cx="119062" cy="206375"/>
            </p14:xfrm>
          </p:contentPart>
        </mc:Choice>
        <mc:Fallback>
          <p:pic>
            <p:nvPicPr>
              <p:cNvPr id="15463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073065" y="4101834"/>
                <a:ext cx="141004" cy="2337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5481" name="Ink 1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963" y="4511675"/>
              <a:ext cx="374650" cy="396875"/>
            </p14:xfrm>
          </p:contentPart>
        </mc:Choice>
        <mc:Fallback>
          <p:pic>
            <p:nvPicPr>
              <p:cNvPr id="15481" name="Ink 1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6567" y="4497630"/>
                <a:ext cx="402722" cy="4249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15483" name="Ink 1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6913" y="4538663"/>
              <a:ext cx="617537" cy="273050"/>
            </p14:xfrm>
          </p:contentPart>
        </mc:Choice>
        <mc:Fallback>
          <p:pic>
            <p:nvPicPr>
              <p:cNvPr id="15483" name="Ink 1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89711" y="4527496"/>
                <a:ext cx="638782" cy="2986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15485" name="Ink 1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27375" y="4473575"/>
              <a:ext cx="182563" cy="276225"/>
            </p14:xfrm>
          </p:contentPart>
        </mc:Choice>
        <mc:Fallback>
          <p:pic>
            <p:nvPicPr>
              <p:cNvPr id="15485" name="Ink 1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113000" y="4461330"/>
                <a:ext cx="211313" cy="3028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15486" name="Ink 1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92500" y="4460875"/>
              <a:ext cx="381000" cy="242888"/>
            </p14:xfrm>
          </p:contentPart>
        </mc:Choice>
        <mc:Fallback>
          <p:pic>
            <p:nvPicPr>
              <p:cNvPr id="15486" name="Ink 1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478816" y="4446122"/>
                <a:ext cx="399006" cy="2677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15488" name="Ink 1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29075" y="4548188"/>
              <a:ext cx="180975" cy="130175"/>
            </p14:xfrm>
          </p:contentPart>
        </mc:Choice>
        <mc:Fallback>
          <p:pic>
            <p:nvPicPr>
              <p:cNvPr id="15488" name="Ink 1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015043" y="4541715"/>
                <a:ext cx="209399" cy="1441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15490" name="Ink 1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84675" y="4491038"/>
              <a:ext cx="884238" cy="293687"/>
            </p14:xfrm>
          </p:contentPart>
        </mc:Choice>
        <mc:Fallback>
          <p:pic>
            <p:nvPicPr>
              <p:cNvPr id="15490" name="Ink 1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369554" y="4477721"/>
                <a:ext cx="914121" cy="3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15493" name="Ink 1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1763" y="4997450"/>
              <a:ext cx="365125" cy="415925"/>
            </p14:xfrm>
          </p:contentPart>
        </mc:Choice>
        <mc:Fallback>
          <p:pic>
            <p:nvPicPr>
              <p:cNvPr id="15493" name="Ink 1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17706" y="4983033"/>
                <a:ext cx="393239" cy="4443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15497" name="Ink 1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0563" y="4975225"/>
              <a:ext cx="693737" cy="280988"/>
            </p14:xfrm>
          </p:contentPart>
        </mc:Choice>
        <mc:Fallback>
          <p:pic>
            <p:nvPicPr>
              <p:cNvPr id="15497" name="Ink 1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84083" y="4961553"/>
                <a:ext cx="711737" cy="3086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15499" name="Ink 1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13088" y="4992688"/>
              <a:ext cx="198437" cy="319087"/>
            </p14:xfrm>
          </p:contentPart>
        </mc:Choice>
        <mc:Fallback>
          <p:pic>
            <p:nvPicPr>
              <p:cNvPr id="15499" name="Ink 1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098682" y="4978282"/>
                <a:ext cx="227248" cy="3478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15501" name="Ink 1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03613" y="4979988"/>
              <a:ext cx="322262" cy="255587"/>
            </p14:xfrm>
          </p:contentPart>
        </mc:Choice>
        <mc:Fallback>
          <p:pic>
            <p:nvPicPr>
              <p:cNvPr id="15501" name="Ink 1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489946" y="4965229"/>
                <a:ext cx="341684" cy="2768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15505" name="Ink 1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54463" y="4924425"/>
              <a:ext cx="393700" cy="406400"/>
            </p14:xfrm>
          </p:contentPart>
        </mc:Choice>
        <mc:Fallback>
          <p:pic>
            <p:nvPicPr>
              <p:cNvPr id="15505" name="Ink 1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940428" y="4910746"/>
                <a:ext cx="422130" cy="4341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15506" name="Ink 1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5888" y="5481638"/>
              <a:ext cx="325437" cy="396875"/>
            </p14:xfrm>
          </p:contentPart>
        </mc:Choice>
        <mc:Fallback>
          <p:pic>
            <p:nvPicPr>
              <p:cNvPr id="15506" name="Ink 1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01879" y="5469033"/>
                <a:ext cx="353455" cy="423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15508" name="Ink 1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0563" y="5521325"/>
              <a:ext cx="433387" cy="258763"/>
            </p14:xfrm>
          </p:contentPart>
        </mc:Choice>
        <mc:Fallback>
          <p:pic>
            <p:nvPicPr>
              <p:cNvPr id="15508" name="Ink 1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680124" y="5508369"/>
                <a:ext cx="456424" cy="2861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15509" name="Ink 1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70000" y="5534025"/>
              <a:ext cx="125413" cy="258763"/>
            </p14:xfrm>
          </p:contentPart>
        </mc:Choice>
        <mc:Fallback>
          <p:pic>
            <p:nvPicPr>
              <p:cNvPr id="15509" name="Ink 1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256305" y="5520443"/>
                <a:ext cx="152802" cy="2852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15511" name="Ink 1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84513" y="5470525"/>
              <a:ext cx="166687" cy="274638"/>
            </p14:xfrm>
          </p:contentPart>
        </mc:Choice>
        <mc:Fallback>
          <p:pic>
            <p:nvPicPr>
              <p:cNvPr id="15511" name="Ink 1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3070472" y="5456469"/>
                <a:ext cx="195128" cy="3027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15512" name="Ink 1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44875" y="5502275"/>
              <a:ext cx="392113" cy="219075"/>
            </p14:xfrm>
          </p:contentPart>
        </mc:Choice>
        <mc:Fallback>
          <p:pic>
            <p:nvPicPr>
              <p:cNvPr id="15512" name="Ink 1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3431192" y="5487526"/>
                <a:ext cx="410476" cy="2485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15514" name="Ink 1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32238" y="5510213"/>
              <a:ext cx="187325" cy="136525"/>
            </p14:xfrm>
          </p:contentPart>
        </mc:Choice>
        <mc:Fallback>
          <p:pic>
            <p:nvPicPr>
              <p:cNvPr id="15514" name="Ink 1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3918216" y="5497245"/>
                <a:ext cx="216448" cy="1570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15516" name="Ink 1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35463" y="5449888"/>
              <a:ext cx="781050" cy="315912"/>
            </p14:xfrm>
          </p:contentPart>
        </mc:Choice>
        <mc:Fallback>
          <p:pic>
            <p:nvPicPr>
              <p:cNvPr id="15516" name="Ink 1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4320706" y="5437295"/>
                <a:ext cx="810924" cy="3385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15517" name="Ink 1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8913" y="6164263"/>
              <a:ext cx="74612" cy="225425"/>
            </p14:xfrm>
          </p:contentPart>
        </mc:Choice>
        <mc:Fallback>
          <p:pic>
            <p:nvPicPr>
              <p:cNvPr id="15517" name="Ink 1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175577" y="6151299"/>
                <a:ext cx="101285" cy="2520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15518" name="Ink 1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3213" y="6134100"/>
              <a:ext cx="79375" cy="228600"/>
            </p14:xfrm>
          </p:contentPart>
        </mc:Choice>
        <mc:Fallback>
          <p:pic>
            <p:nvPicPr>
              <p:cNvPr id="15518" name="Ink 1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291668" y="6122580"/>
                <a:ext cx="104631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15519" name="Ink 1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0213" y="6264275"/>
              <a:ext cx="138112" cy="111125"/>
            </p14:xfrm>
          </p:contentPart>
        </mc:Choice>
        <mc:Fallback>
          <p:pic>
            <p:nvPicPr>
              <p:cNvPr id="15519" name="Ink 1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417265" y="6252008"/>
                <a:ext cx="156455" cy="1363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15520" name="Ink 1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663" y="5999163"/>
              <a:ext cx="538162" cy="522287"/>
            </p14:xfrm>
          </p:contentPart>
        </mc:Choice>
        <mc:Fallback>
          <p:pic>
            <p:nvPicPr>
              <p:cNvPr id="15520" name="Ink 1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79643" y="5985125"/>
                <a:ext cx="565843" cy="550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15522" name="Ink 1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42963" y="6169025"/>
              <a:ext cx="109537" cy="214313"/>
            </p14:xfrm>
          </p:contentPart>
        </mc:Choice>
        <mc:Fallback>
          <p:pic>
            <p:nvPicPr>
              <p:cNvPr id="15522" name="Ink 1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836838" y="6156058"/>
                <a:ext cx="126112" cy="2402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15526" name="Ink 1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36688" y="6130925"/>
              <a:ext cx="112712" cy="285750"/>
            </p14:xfrm>
          </p:contentPart>
        </mc:Choice>
        <mc:Fallback>
          <p:pic>
            <p:nvPicPr>
              <p:cNvPr id="15526" name="Ink 1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1423004" y="6116889"/>
                <a:ext cx="140080" cy="3105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15528" name="Ink 1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90613" y="6146800"/>
              <a:ext cx="168275" cy="265113"/>
            </p14:xfrm>
          </p:contentPart>
        </mc:Choice>
        <mc:Fallback>
          <p:pic>
            <p:nvPicPr>
              <p:cNvPr id="15528" name="Ink 1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1076560" y="6134553"/>
                <a:ext cx="194940" cy="2914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15530" name="Ink 1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14663" y="5995988"/>
              <a:ext cx="242887" cy="344487"/>
            </p14:xfrm>
          </p:contentPart>
        </mc:Choice>
        <mc:Fallback>
          <p:pic>
            <p:nvPicPr>
              <p:cNvPr id="15530" name="Ink 1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3000248" y="5981935"/>
                <a:ext cx="271356" cy="3729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15531" name="Ink 1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49638" y="6008688"/>
              <a:ext cx="374650" cy="236537"/>
            </p14:xfrm>
          </p:contentPart>
        </mc:Choice>
        <mc:Fallback>
          <p:pic>
            <p:nvPicPr>
              <p:cNvPr id="15531" name="Ink 1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3436322" y="5994287"/>
                <a:ext cx="393365" cy="2624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15533" name="Ink 1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37000" y="6045200"/>
              <a:ext cx="160338" cy="125413"/>
            </p14:xfrm>
          </p:contentPart>
        </mc:Choice>
        <mc:Fallback>
          <p:pic>
            <p:nvPicPr>
              <p:cNvPr id="15533" name="Ink 1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3922948" y="6034749"/>
                <a:ext cx="188802" cy="1470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15535" name="Ink 1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24350" y="6002338"/>
              <a:ext cx="1101725" cy="327025"/>
            </p14:xfrm>
          </p:contentPart>
        </mc:Choice>
        <mc:Fallback>
          <p:pic>
            <p:nvPicPr>
              <p:cNvPr id="15535" name="Ink 1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4309948" y="5989732"/>
                <a:ext cx="1130888" cy="3482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15537" name="Ink 1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9163" y="1577975"/>
              <a:ext cx="469900" cy="431800"/>
            </p14:xfrm>
          </p:contentPart>
        </mc:Choice>
        <mc:Fallback>
          <p:pic>
            <p:nvPicPr>
              <p:cNvPr id="15537" name="Ink 1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4715163" y="1563835"/>
                <a:ext cx="498259" cy="4600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15538" name="Ink 1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33913" y="1506538"/>
              <a:ext cx="73025" cy="2676525"/>
            </p14:xfrm>
          </p:contentPart>
        </mc:Choice>
        <mc:Fallback>
          <p:pic>
            <p:nvPicPr>
              <p:cNvPr id="15538" name="Ink 1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4620985" y="1494298"/>
                <a:ext cx="97134" cy="26992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15539" name="Ink 1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56138" y="4175125"/>
              <a:ext cx="919162" cy="2705100"/>
            </p14:xfrm>
          </p:contentPart>
        </mc:Choice>
        <mc:Fallback>
          <p:pic>
            <p:nvPicPr>
              <p:cNvPr id="15539" name="Ink 1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4643897" y="4162885"/>
                <a:ext cx="945084" cy="2730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15541" name="Ink 1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51475" y="1677988"/>
              <a:ext cx="598488" cy="263525"/>
            </p14:xfrm>
          </p:contentPart>
        </mc:Choice>
        <mc:Fallback>
          <p:pic>
            <p:nvPicPr>
              <p:cNvPr id="15541" name="Ink 1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5442478" y="1665748"/>
                <a:ext cx="618642" cy="2898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15543" name="Ink 1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56463" y="1573213"/>
              <a:ext cx="1333500" cy="434975"/>
            </p14:xfrm>
          </p:contentPart>
        </mc:Choice>
        <mc:Fallback>
          <p:pic>
            <p:nvPicPr>
              <p:cNvPr id="15543" name="Ink 1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7242055" y="1560526"/>
                <a:ext cx="1362317" cy="4621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15544" name="Ink 1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46625" y="2185988"/>
              <a:ext cx="492125" cy="417512"/>
            </p14:xfrm>
          </p:contentPart>
        </mc:Choice>
        <mc:Fallback>
          <p:pic>
            <p:nvPicPr>
              <p:cNvPr id="15544" name="Ink 1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4731865" y="2172671"/>
                <a:ext cx="521645" cy="4452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15546" name="Ink 1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30838" y="2289175"/>
              <a:ext cx="557212" cy="225425"/>
            </p14:xfrm>
          </p:contentPart>
        </mc:Choice>
        <mc:Fallback>
          <p:pic>
            <p:nvPicPr>
              <p:cNvPr id="15546" name="Ink 1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422559" y="2275851"/>
                <a:ext cx="570170" cy="2538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">
            <p14:nvContentPartPr>
              <p14:cNvPr id="15548" name="Ink 1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07213" y="2227263"/>
              <a:ext cx="214312" cy="280987"/>
            </p14:xfrm>
          </p:contentPart>
        </mc:Choice>
        <mc:Fallback>
          <p:pic>
            <p:nvPicPr>
              <p:cNvPr id="15548" name="Ink 1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6892420" y="2212963"/>
                <a:ext cx="243536" cy="3099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">
            <p14:nvContentPartPr>
              <p14:cNvPr id="15549" name="Ink 1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43763" y="2271713"/>
              <a:ext cx="369887" cy="185737"/>
            </p14:xfrm>
          </p:contentPart>
        </mc:Choice>
        <mc:Fallback>
          <p:pic>
            <p:nvPicPr>
              <p:cNvPr id="15549" name="Ink 1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7230437" y="2256955"/>
                <a:ext cx="387895" cy="212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">
            <p14:nvContentPartPr>
              <p14:cNvPr id="15553" name="Ink 1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02550" y="2319338"/>
              <a:ext cx="185738" cy="111125"/>
            </p14:xfrm>
          </p:contentPart>
        </mc:Choice>
        <mc:Fallback>
          <p:pic>
            <p:nvPicPr>
              <p:cNvPr id="15553" name="Ink 1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7688872" y="2306032"/>
                <a:ext cx="214175" cy="1323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">
            <p14:nvContentPartPr>
              <p14:cNvPr id="15555" name="Ink 1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23225" y="2222500"/>
              <a:ext cx="571500" cy="287338"/>
            </p14:xfrm>
          </p:contentPart>
        </mc:Choice>
        <mc:Fallback>
          <p:pic>
            <p:nvPicPr>
              <p:cNvPr id="15555" name="Ink 1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8009189" y="2210618"/>
                <a:ext cx="599571" cy="3100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">
            <p14:nvContentPartPr>
              <p14:cNvPr id="15556" name="Ink 1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691563" y="2216150"/>
              <a:ext cx="373062" cy="339725"/>
            </p14:xfrm>
          </p:contentPart>
        </mc:Choice>
        <mc:Fallback>
          <p:pic>
            <p:nvPicPr>
              <p:cNvPr id="15556" name="Ink 1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8677519" y="2203554"/>
                <a:ext cx="401510" cy="3580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4">
            <p14:nvContentPartPr>
              <p14:cNvPr id="15557" name="Ink 1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99000" y="2738438"/>
              <a:ext cx="498475" cy="396875"/>
            </p14:xfrm>
          </p:contentPart>
        </mc:Choice>
        <mc:Fallback>
          <p:pic>
            <p:nvPicPr>
              <p:cNvPr id="15557" name="Ink 1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4684265" y="2724367"/>
                <a:ext cx="527945" cy="4260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6">
            <p14:nvContentPartPr>
              <p14:cNvPr id="15559" name="Ink 1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05438" y="2817813"/>
              <a:ext cx="336550" cy="246062"/>
            </p14:xfrm>
          </p:contentPart>
        </mc:Choice>
        <mc:Fallback>
          <p:pic>
            <p:nvPicPr>
              <p:cNvPr id="15559" name="Ink 1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5396439" y="2804143"/>
                <a:ext cx="358507" cy="2748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8">
            <p14:nvContentPartPr>
              <p14:cNvPr id="15560" name="Ink 2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70575" y="2819400"/>
              <a:ext cx="119063" cy="201613"/>
            </p14:xfrm>
          </p:contentPart>
        </mc:Choice>
        <mc:Fallback>
          <p:pic>
            <p:nvPicPr>
              <p:cNvPr id="15560" name="Ink 2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5863741" y="2806079"/>
                <a:ext cx="132012" cy="2286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0">
            <p14:nvContentPartPr>
              <p14:cNvPr id="15562" name="Ink 2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65938" y="2713038"/>
              <a:ext cx="1266825" cy="400050"/>
            </p14:xfrm>
          </p:contentPart>
        </mc:Choice>
        <mc:Fallback>
          <p:pic>
            <p:nvPicPr>
              <p:cNvPr id="15562" name="Ink 2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6851178" y="2699715"/>
                <a:ext cx="1295625" cy="4277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2">
            <p14:nvContentPartPr>
              <p14:cNvPr id="15563" name="Ink 2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7575" y="3300413"/>
              <a:ext cx="396875" cy="411162"/>
            </p14:xfrm>
          </p:contentPart>
        </mc:Choice>
        <mc:Fallback>
          <p:pic>
            <p:nvPicPr>
              <p:cNvPr id="15563" name="Ink 2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4712449" y="3286396"/>
                <a:ext cx="427127" cy="4399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4">
            <p14:nvContentPartPr>
              <p14:cNvPr id="15565" name="Ink 2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91150" y="3429000"/>
              <a:ext cx="338138" cy="233363"/>
            </p14:xfrm>
          </p:contentPart>
        </mc:Choice>
        <mc:Fallback>
          <p:pic>
            <p:nvPicPr>
              <p:cNvPr id="15565" name="Ink 2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5379987" y="3416035"/>
                <a:ext cx="361905" cy="2610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6">
            <p14:nvContentPartPr>
              <p14:cNvPr id="15566" name="Ink 2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48350" y="3436938"/>
              <a:ext cx="96838" cy="201612"/>
            </p14:xfrm>
          </p:contentPart>
        </mc:Choice>
        <mc:Fallback>
          <p:pic>
            <p:nvPicPr>
              <p:cNvPr id="15566" name="Ink 2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5842230" y="3422897"/>
                <a:ext cx="115558" cy="2282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8">
            <p14:nvContentPartPr>
              <p14:cNvPr id="15568" name="Ink 20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57988" y="3273425"/>
              <a:ext cx="1751012" cy="477838"/>
            </p14:xfrm>
          </p:contentPart>
        </mc:Choice>
        <mc:Fallback>
          <p:pic>
            <p:nvPicPr>
              <p:cNvPr id="15568" name="Ink 20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6743228" y="3260102"/>
                <a:ext cx="1779812" cy="505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">
            <p14:nvContentPartPr>
              <p14:cNvPr id="15569" name="Ink 2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37100" y="3827463"/>
              <a:ext cx="280988" cy="382587"/>
            </p14:xfrm>
          </p:contentPart>
        </mc:Choice>
        <mc:Fallback>
          <p:pic>
            <p:nvPicPr>
              <p:cNvPr id="15569" name="Ink 2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4722349" y="3813120"/>
                <a:ext cx="310490" cy="411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">
            <p14:nvContentPartPr>
              <p14:cNvPr id="15571" name="Ink 2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99088" y="3929063"/>
              <a:ext cx="347662" cy="250825"/>
            </p14:xfrm>
          </p:contentPart>
        </mc:Choice>
        <mc:Fallback>
          <p:pic>
            <p:nvPicPr>
              <p:cNvPr id="15571" name="Ink 2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5390810" y="3916828"/>
                <a:ext cx="364577" cy="277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">
            <p14:nvContentPartPr>
              <p14:cNvPr id="15572" name="Ink 2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56288" y="3937000"/>
              <a:ext cx="100012" cy="211138"/>
            </p14:xfrm>
          </p:contentPart>
        </mc:Choice>
        <mc:Fallback>
          <p:pic>
            <p:nvPicPr>
              <p:cNvPr id="15572" name="Ink 2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5848733" y="3923669"/>
                <a:ext cx="120878" cy="2392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6">
            <p14:nvContentPartPr>
              <p14:cNvPr id="15574" name="Ink 2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10375" y="3841750"/>
              <a:ext cx="341313" cy="382588"/>
            </p14:xfrm>
          </p:contentPart>
        </mc:Choice>
        <mc:Fallback>
          <p:pic>
            <p:nvPicPr>
              <p:cNvPr id="15574" name="Ink 2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6795974" y="3827353"/>
                <a:ext cx="370116" cy="4113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8">
            <p14:nvContentPartPr>
              <p14:cNvPr id="15575" name="Ink 2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59650" y="3840163"/>
              <a:ext cx="814388" cy="441325"/>
            </p14:xfrm>
          </p:contentPart>
        </mc:Choice>
        <mc:Fallback>
          <p:pic>
            <p:nvPicPr>
              <p:cNvPr id="15575" name="Ink 2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7345981" y="3826562"/>
                <a:ext cx="842086" cy="4688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0">
            <p14:nvContentPartPr>
              <p14:cNvPr id="15576" name="Ink 2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70588" y="4373563"/>
              <a:ext cx="454025" cy="442912"/>
            </p14:xfrm>
          </p:contentPart>
        </mc:Choice>
        <mc:Fallback>
          <p:pic>
            <p:nvPicPr>
              <p:cNvPr id="15576" name="Ink 2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5957986" y="4360960"/>
                <a:ext cx="481029" cy="4699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2">
            <p14:nvContentPartPr>
              <p14:cNvPr id="15578" name="Ink 2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62713" y="4965700"/>
              <a:ext cx="95250" cy="198438"/>
            </p14:xfrm>
          </p:contentPart>
        </mc:Choice>
        <mc:Fallback>
          <p:pic>
            <p:nvPicPr>
              <p:cNvPr id="15578" name="Ink 2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6448695" y="4953815"/>
                <a:ext cx="121129" cy="2247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4">
            <p14:nvContentPartPr>
              <p14:cNvPr id="15582" name="Ink 2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19888" y="4964113"/>
              <a:ext cx="111125" cy="200025"/>
            </p14:xfrm>
          </p:contentPart>
        </mc:Choice>
        <mc:Fallback>
          <p:pic>
            <p:nvPicPr>
              <p:cNvPr id="15582" name="Ink 2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6706582" y="4952601"/>
                <a:ext cx="138097" cy="2255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6">
            <p14:nvContentPartPr>
              <p14:cNvPr id="15583" name="Ink 2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08813" y="4937125"/>
              <a:ext cx="504825" cy="268288"/>
            </p14:xfrm>
          </p:contentPart>
        </mc:Choice>
        <mc:Fallback>
          <p:pic>
            <p:nvPicPr>
              <p:cNvPr id="15583" name="Ink 2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6996210" y="4924161"/>
                <a:ext cx="521749" cy="295657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638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5350" y="325438"/>
              <a:ext cx="954088" cy="395287"/>
            </p14:xfrm>
          </p:contentPart>
        </mc:Choice>
        <mc:Fallback>
          <p:pic>
            <p:nvPicPr>
              <p:cNvPr id="1638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0949" y="312838"/>
                <a:ext cx="981811" cy="4204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39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76563" y="466725"/>
              <a:ext cx="26987" cy="141288"/>
            </p14:xfrm>
          </p:contentPart>
        </mc:Choice>
        <mc:Fallback>
          <p:pic>
            <p:nvPicPr>
              <p:cNvPr id="1639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66716" y="453029"/>
                <a:ext cx="47410" cy="1661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639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73363" y="393700"/>
              <a:ext cx="107950" cy="227013"/>
            </p14:xfrm>
          </p:contentPart>
        </mc:Choice>
        <mc:Fallback>
          <p:pic>
            <p:nvPicPr>
              <p:cNvPr id="1639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60049" y="381468"/>
                <a:ext cx="131699" cy="2539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39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1825" y="365125"/>
              <a:ext cx="446088" cy="298450"/>
            </p14:xfrm>
          </p:contentPart>
        </mc:Choice>
        <mc:Fallback>
          <p:pic>
            <p:nvPicPr>
              <p:cNvPr id="1639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63923" y="352117"/>
                <a:ext cx="467997" cy="3219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39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35388" y="438150"/>
              <a:ext cx="173037" cy="122238"/>
            </p14:xfrm>
          </p:contentPart>
        </mc:Choice>
        <mc:Fallback>
          <p:pic>
            <p:nvPicPr>
              <p:cNvPr id="1639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22437" y="425169"/>
                <a:ext cx="200737" cy="1435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639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76700" y="382588"/>
              <a:ext cx="223838" cy="215900"/>
            </p14:xfrm>
          </p:contentPart>
        </mc:Choice>
        <mc:Fallback>
          <p:pic>
            <p:nvPicPr>
              <p:cNvPr id="1639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67328" y="369274"/>
                <a:ext cx="237895" cy="2432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639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89438" y="406400"/>
              <a:ext cx="119062" cy="241300"/>
            </p14:xfrm>
          </p:contentPart>
        </mc:Choice>
        <mc:Fallback>
          <p:pic>
            <p:nvPicPr>
              <p:cNvPr id="1639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75769" y="392632"/>
                <a:ext cx="146399" cy="2691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639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5038" y="346075"/>
              <a:ext cx="107950" cy="250825"/>
            </p14:xfrm>
          </p:contentPart>
        </mc:Choice>
        <mc:Fallback>
          <p:pic>
            <p:nvPicPr>
              <p:cNvPr id="1639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190597" y="333101"/>
                <a:ext cx="135750" cy="2782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639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79963" y="358775"/>
              <a:ext cx="439737" cy="244475"/>
            </p14:xfrm>
          </p:contentPart>
        </mc:Choice>
        <mc:Fallback>
          <p:pic>
            <p:nvPicPr>
              <p:cNvPr id="1639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768078" y="347253"/>
                <a:ext cx="456664" cy="2682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640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94313" y="349250"/>
              <a:ext cx="77787" cy="225425"/>
            </p14:xfrm>
          </p:contentPart>
        </mc:Choice>
        <mc:Fallback>
          <p:pic>
            <p:nvPicPr>
              <p:cNvPr id="1640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82429" y="336286"/>
                <a:ext cx="102996" cy="2502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640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09650" y="847725"/>
              <a:ext cx="642938" cy="250825"/>
            </p14:xfrm>
          </p:contentPart>
        </mc:Choice>
        <mc:Fallback>
          <p:pic>
            <p:nvPicPr>
              <p:cNvPr id="1640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95610" y="833690"/>
                <a:ext cx="661297" cy="278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640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4038" y="866775"/>
              <a:ext cx="104775" cy="234950"/>
            </p14:xfrm>
          </p:contentPart>
        </mc:Choice>
        <mc:Fallback>
          <p:pic>
            <p:nvPicPr>
              <p:cNvPr id="1640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811796" y="854182"/>
                <a:ext cx="129259" cy="262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640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73275" y="846138"/>
              <a:ext cx="100013" cy="225425"/>
            </p14:xfrm>
          </p:contentPart>
        </mc:Choice>
        <mc:Fallback>
          <p:pic>
            <p:nvPicPr>
              <p:cNvPr id="1640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058885" y="834255"/>
                <a:ext cx="128434" cy="2509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640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30450" y="825500"/>
              <a:ext cx="273050" cy="255588"/>
            </p14:xfrm>
          </p:contentPart>
        </mc:Choice>
        <mc:Fallback>
          <p:pic>
            <p:nvPicPr>
              <p:cNvPr id="1640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316761" y="812181"/>
                <a:ext cx="291782" cy="2822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40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97175" y="862013"/>
              <a:ext cx="482600" cy="214312"/>
            </p14:xfrm>
          </p:contentPart>
        </mc:Choice>
        <mc:Fallback>
          <p:pic>
            <p:nvPicPr>
              <p:cNvPr id="1640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783500" y="847966"/>
                <a:ext cx="499514" cy="2388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6410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0888" y="1358900"/>
              <a:ext cx="180975" cy="244475"/>
            </p14:xfrm>
          </p:contentPart>
        </mc:Choice>
        <mc:Fallback>
          <p:pic>
            <p:nvPicPr>
              <p:cNvPr id="16410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36137" y="1344540"/>
                <a:ext cx="210478" cy="273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641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19188" y="1320800"/>
              <a:ext cx="398462" cy="277813"/>
            </p14:xfrm>
          </p:contentPart>
        </mc:Choice>
        <mc:Fallback>
          <p:pic>
            <p:nvPicPr>
              <p:cNvPr id="1641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111989" y="1307845"/>
                <a:ext cx="418259" cy="2994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641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95450" y="1330325"/>
              <a:ext cx="122238" cy="203200"/>
            </p14:xfrm>
          </p:contentPart>
        </mc:Choice>
        <mc:Fallback>
          <p:pic>
            <p:nvPicPr>
              <p:cNvPr id="1641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691855" y="1317355"/>
                <a:ext cx="138057" cy="2313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641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54350" y="1266825"/>
              <a:ext cx="969963" cy="406400"/>
            </p14:xfrm>
          </p:contentPart>
        </mc:Choice>
        <mc:Fallback>
          <p:pic>
            <p:nvPicPr>
              <p:cNvPr id="1641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040668" y="1254215"/>
                <a:ext cx="989405" cy="4290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642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775" y="1801813"/>
              <a:ext cx="198438" cy="236537"/>
            </p14:xfrm>
          </p:contentPart>
        </mc:Choice>
        <mc:Fallback>
          <p:pic>
            <p:nvPicPr>
              <p:cNvPr id="1642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24622" y="1786692"/>
                <a:ext cx="228745" cy="2667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6422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98550" y="1816100"/>
              <a:ext cx="398463" cy="238125"/>
            </p14:xfrm>
          </p:contentPart>
        </mc:Choice>
        <mc:Fallback>
          <p:pic>
            <p:nvPicPr>
              <p:cNvPr id="16422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089911" y="1803491"/>
                <a:ext cx="419700" cy="2655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642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17663" y="1806575"/>
              <a:ext cx="414337" cy="260350"/>
            </p14:xfrm>
          </p:contentPart>
        </mc:Choice>
        <mc:Fallback>
          <p:pic>
            <p:nvPicPr>
              <p:cNvPr id="1642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610103" y="1794692"/>
                <a:ext cx="435576" cy="2823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642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81325" y="1766888"/>
              <a:ext cx="192088" cy="266700"/>
            </p14:xfrm>
          </p:contentPart>
        </mc:Choice>
        <mc:Fallback>
          <p:pic>
            <p:nvPicPr>
              <p:cNvPr id="1642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966604" y="1752031"/>
                <a:ext cx="221170" cy="2964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6426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03588" y="1735138"/>
              <a:ext cx="365125" cy="239712"/>
            </p14:xfrm>
          </p:contentPart>
        </mc:Choice>
        <mc:Fallback>
          <p:pic>
            <p:nvPicPr>
              <p:cNvPr id="16426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89918" y="1720359"/>
                <a:ext cx="384191" cy="2671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6428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68725" y="1857375"/>
              <a:ext cx="182563" cy="139700"/>
            </p14:xfrm>
          </p:contentPart>
        </mc:Choice>
        <mc:Fallback>
          <p:pic>
            <p:nvPicPr>
              <p:cNvPr id="16428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756122" y="1847294"/>
                <a:ext cx="209929" cy="1587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6430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4850" y="2209800"/>
              <a:ext cx="227013" cy="239713"/>
            </p14:xfrm>
          </p:contentPart>
        </mc:Choice>
        <mc:Fallback>
          <p:pic>
            <p:nvPicPr>
              <p:cNvPr id="16430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89740" y="2195021"/>
                <a:ext cx="256874" cy="2696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6432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06488" y="2239963"/>
              <a:ext cx="87312" cy="152400"/>
            </p14:xfrm>
          </p:contentPart>
        </mc:Choice>
        <mc:Fallback>
          <p:pic>
            <p:nvPicPr>
              <p:cNvPr id="16432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94272" y="2227353"/>
                <a:ext cx="111026" cy="1772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6433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14450" y="2216150"/>
              <a:ext cx="153988" cy="215900"/>
            </p14:xfrm>
          </p:contentPart>
        </mc:Choice>
        <mc:Fallback>
          <p:pic>
            <p:nvPicPr>
              <p:cNvPr id="16433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302217" y="2204635"/>
                <a:ext cx="177734" cy="2356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6434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77975" y="2225675"/>
              <a:ext cx="401638" cy="250825"/>
            </p14:xfrm>
          </p:contentPart>
        </mc:Choice>
        <mc:Fallback>
          <p:pic>
            <p:nvPicPr>
              <p:cNvPr id="16434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568978" y="2213630"/>
                <a:ext cx="424671" cy="2738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6436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73388" y="2233613"/>
              <a:ext cx="192087" cy="215900"/>
            </p14:xfrm>
          </p:contentPart>
        </mc:Choice>
        <mc:Fallback>
          <p:pic>
            <p:nvPicPr>
              <p:cNvPr id="16436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958640" y="2219220"/>
                <a:ext cx="221224" cy="2446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6437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92475" y="2211388"/>
              <a:ext cx="384175" cy="220662"/>
            </p14:xfrm>
          </p:contentPart>
        </mc:Choice>
        <mc:Fallback>
          <p:pic>
            <p:nvPicPr>
              <p:cNvPr id="16437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278433" y="2196269"/>
                <a:ext cx="402898" cy="2494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6439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70313" y="2287588"/>
              <a:ext cx="180975" cy="119062"/>
            </p14:xfrm>
          </p:contentPart>
        </mc:Choice>
        <mc:Fallback>
          <p:pic>
            <p:nvPicPr>
              <p:cNvPr id="16439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757001" y="2276437"/>
                <a:ext cx="209039" cy="1406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6444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5325" y="2549525"/>
              <a:ext cx="290513" cy="381000"/>
            </p14:xfrm>
          </p:contentPart>
        </mc:Choice>
        <mc:Fallback>
          <p:pic>
            <p:nvPicPr>
              <p:cNvPr id="16444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80073" y="2534760"/>
                <a:ext cx="320654" cy="4105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6446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43000" y="2617788"/>
              <a:ext cx="563563" cy="234950"/>
            </p14:xfrm>
          </p:contentPart>
        </mc:Choice>
        <mc:Fallback>
          <p:pic>
            <p:nvPicPr>
              <p:cNvPr id="16446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35078" y="2604116"/>
                <a:ext cx="586250" cy="263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6448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4488" y="2617788"/>
              <a:ext cx="234950" cy="309562"/>
            </p14:xfrm>
          </p:contentPart>
        </mc:Choice>
        <mc:Fallback>
          <p:pic>
            <p:nvPicPr>
              <p:cNvPr id="16448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869017" y="2603733"/>
                <a:ext cx="265533" cy="3391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6449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5488" y="2595563"/>
              <a:ext cx="365125" cy="263525"/>
            </p14:xfrm>
          </p:contentPart>
        </mc:Choice>
        <mc:Fallback>
          <p:pic>
            <p:nvPicPr>
              <p:cNvPr id="16449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251085" y="2580083"/>
                <a:ext cx="384930" cy="289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6451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0475" y="2668588"/>
              <a:ext cx="95250" cy="212725"/>
            </p14:xfrm>
          </p:contentPart>
        </mc:Choice>
        <mc:Fallback>
          <p:pic>
            <p:nvPicPr>
              <p:cNvPr id="16451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787486" y="2654190"/>
                <a:ext cx="121949" cy="24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6453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32250" y="2638425"/>
              <a:ext cx="765175" cy="265113"/>
            </p14:xfrm>
          </p:contentPart>
        </mc:Choice>
        <mc:Fallback>
          <p:pic>
            <p:nvPicPr>
              <p:cNvPr id="16453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017134" y="2625458"/>
                <a:ext cx="795408" cy="292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6454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9763" y="2989263"/>
              <a:ext cx="514350" cy="409575"/>
            </p14:xfrm>
          </p:contentPart>
        </mc:Choice>
        <mc:Fallback>
          <p:pic>
            <p:nvPicPr>
              <p:cNvPr id="16454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24624" y="2975993"/>
                <a:ext cx="544267" cy="4375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6456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43025" y="3070225"/>
              <a:ext cx="520700" cy="273050"/>
            </p14:xfrm>
          </p:contentPart>
        </mc:Choice>
        <mc:Fallback>
          <p:pic>
            <p:nvPicPr>
              <p:cNvPr id="16456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334743" y="3056176"/>
                <a:ext cx="543746" cy="3022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6458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2900" y="3033713"/>
              <a:ext cx="190500" cy="298450"/>
            </p14:xfrm>
          </p:contentPart>
        </mc:Choice>
        <mc:Fallback>
          <p:pic>
            <p:nvPicPr>
              <p:cNvPr id="16458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867775" y="3018592"/>
                <a:ext cx="220389" cy="3283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6459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35325" y="3073400"/>
              <a:ext cx="381000" cy="217488"/>
            </p14:xfrm>
          </p:contentPart>
        </mc:Choice>
        <mc:Fallback>
          <p:pic>
            <p:nvPicPr>
              <p:cNvPr id="16459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221281" y="3057917"/>
                <a:ext cx="399726" cy="248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6461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76663" y="3097213"/>
              <a:ext cx="88900" cy="207962"/>
            </p14:xfrm>
          </p:contentPart>
        </mc:Choice>
        <mc:Fallback>
          <p:pic>
            <p:nvPicPr>
              <p:cNvPr id="16461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761846" y="3083901"/>
                <a:ext cx="116365" cy="236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6463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51300" y="3092450"/>
              <a:ext cx="403225" cy="269875"/>
            </p14:xfrm>
          </p:contentPart>
        </mc:Choice>
        <mc:Fallback>
          <p:pic>
            <p:nvPicPr>
              <p:cNvPr id="16463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036179" y="3078416"/>
                <a:ext cx="423386" cy="2979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6464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60888" y="3095625"/>
              <a:ext cx="368300" cy="277813"/>
            </p14:xfrm>
          </p:contentPart>
        </mc:Choice>
        <mc:Fallback>
          <p:pic>
            <p:nvPicPr>
              <p:cNvPr id="16464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546487" y="3083030"/>
                <a:ext cx="398182" cy="2965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6465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3725" y="3521075"/>
              <a:ext cx="595313" cy="379413"/>
            </p14:xfrm>
          </p:contentPart>
        </mc:Choice>
        <mc:Fallback>
          <p:pic>
            <p:nvPicPr>
              <p:cNvPr id="16465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78599" y="3506302"/>
                <a:ext cx="625205" cy="4089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6467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84300" y="3594100"/>
              <a:ext cx="508000" cy="234950"/>
            </p14:xfrm>
          </p:contentPart>
        </mc:Choice>
        <mc:Fallback>
          <p:pic>
            <p:nvPicPr>
              <p:cNvPr id="16467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370988" y="3580428"/>
                <a:ext cx="531025" cy="263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6469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32100" y="3476625"/>
              <a:ext cx="1398588" cy="377825"/>
            </p14:xfrm>
          </p:contentPart>
        </mc:Choice>
        <mc:Fallback>
          <p:pic>
            <p:nvPicPr>
              <p:cNvPr id="16469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816984" y="3461872"/>
                <a:ext cx="1428820" cy="4073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6470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3563" y="3963988"/>
              <a:ext cx="482600" cy="411162"/>
            </p14:xfrm>
          </p:contentPart>
        </mc:Choice>
        <mc:Fallback>
          <p:pic>
            <p:nvPicPr>
              <p:cNvPr id="16470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48808" y="3950307"/>
                <a:ext cx="511750" cy="4392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6472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44613" y="4060825"/>
              <a:ext cx="568325" cy="255588"/>
            </p14:xfrm>
          </p:contentPart>
        </mc:Choice>
        <mc:Fallback>
          <p:pic>
            <p:nvPicPr>
              <p:cNvPr id="16472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337774" y="4047146"/>
                <a:ext cx="586321" cy="280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16474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2575" y="4011613"/>
              <a:ext cx="220663" cy="322262"/>
            </p14:xfrm>
          </p:contentPart>
        </mc:Choice>
        <mc:Fallback>
          <p:pic>
            <p:nvPicPr>
              <p:cNvPr id="16474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808153" y="3997210"/>
                <a:ext cx="249508" cy="3510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6475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81350" y="4048125"/>
              <a:ext cx="390525" cy="230188"/>
            </p14:xfrm>
          </p:contentPart>
        </mc:Choice>
        <mc:Fallback>
          <p:pic>
            <p:nvPicPr>
              <p:cNvPr id="16475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167313" y="4033356"/>
                <a:ext cx="409241" cy="2539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16477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98875" y="4078288"/>
              <a:ext cx="122238" cy="230187"/>
            </p14:xfrm>
          </p:contentPart>
        </mc:Choice>
        <mc:Fallback>
          <p:pic>
            <p:nvPicPr>
              <p:cNvPr id="16477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684854" y="4065320"/>
                <a:ext cx="147405" cy="257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16479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78275" y="4048125"/>
              <a:ext cx="400050" cy="280988"/>
            </p14:xfrm>
          </p:contentPart>
        </mc:Choice>
        <mc:Fallback>
          <p:pic>
            <p:nvPicPr>
              <p:cNvPr id="16479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963872" y="4034094"/>
                <a:ext cx="419134" cy="3083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16480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1675" y="4021138"/>
              <a:ext cx="388938" cy="354012"/>
            </p14:xfrm>
          </p:contentPart>
        </mc:Choice>
        <mc:Fallback>
          <p:pic>
            <p:nvPicPr>
              <p:cNvPr id="16480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497630" y="4008173"/>
                <a:ext cx="418108" cy="3759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6481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6750" y="4518025"/>
              <a:ext cx="88900" cy="203200"/>
            </p14:xfrm>
          </p:contentPart>
        </mc:Choice>
        <mc:Fallback>
          <p:pic>
            <p:nvPicPr>
              <p:cNvPr id="16481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53433" y="4505055"/>
                <a:ext cx="116254" cy="230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16482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7400" y="4595813"/>
              <a:ext cx="82550" cy="115887"/>
            </p14:xfrm>
          </p:contentPart>
        </mc:Choice>
        <mc:Fallback>
          <p:pic>
            <p:nvPicPr>
              <p:cNvPr id="16482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773761" y="4582857"/>
                <a:ext cx="101572" cy="1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16483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62013" y="4551363"/>
              <a:ext cx="88900" cy="165100"/>
            </p14:xfrm>
          </p:contentPart>
        </mc:Choice>
        <mc:Fallback>
          <p:pic>
            <p:nvPicPr>
              <p:cNvPr id="16483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57694" y="4539853"/>
                <a:ext cx="106896" cy="1895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16484" name="Ink 1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8325" y="4421188"/>
              <a:ext cx="493713" cy="411162"/>
            </p14:xfrm>
          </p:contentPart>
        </mc:Choice>
        <mc:Fallback>
          <p:pic>
            <p:nvPicPr>
              <p:cNvPr id="16484" name="Ink 1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53910" y="4407902"/>
                <a:ext cx="522183" cy="438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16485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08113" y="4489450"/>
              <a:ext cx="82550" cy="155575"/>
            </p14:xfrm>
          </p:contentPart>
        </mc:Choice>
        <mc:Fallback>
          <p:pic>
            <p:nvPicPr>
              <p:cNvPr id="16485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395136" y="4475405"/>
                <a:ext cx="109947" cy="1843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16486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27163" y="4692650"/>
              <a:ext cx="38100" cy="25400"/>
            </p14:xfrm>
          </p:contentPart>
        </mc:Choice>
        <mc:Fallback>
          <p:pic>
            <p:nvPicPr>
              <p:cNvPr id="16486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1415189" y="4686568"/>
                <a:ext cx="60960" cy="450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16487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7225" y="5026025"/>
              <a:ext cx="88900" cy="169863"/>
            </p14:xfrm>
          </p:contentPart>
        </mc:Choice>
        <mc:Fallback>
          <p:pic>
            <p:nvPicPr>
              <p:cNvPr id="16487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643548" y="5014149"/>
                <a:ext cx="114454" cy="195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16488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8825" y="5057775"/>
              <a:ext cx="138113" cy="117475"/>
            </p14:xfrm>
          </p:contentPart>
        </mc:Choice>
        <mc:Fallback>
          <p:pic>
            <p:nvPicPr>
              <p:cNvPr id="16488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745122" y="5044802"/>
                <a:ext cx="155422" cy="1427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16489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5150" y="4860925"/>
              <a:ext cx="365125" cy="439738"/>
            </p14:xfrm>
          </p:contentPart>
        </mc:Choice>
        <mc:Fallback>
          <p:pic>
            <p:nvPicPr>
              <p:cNvPr id="16489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50761" y="4846484"/>
                <a:ext cx="393544" cy="4686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16490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06525" y="5018088"/>
              <a:ext cx="87313" cy="131762"/>
            </p14:xfrm>
          </p:contentPart>
        </mc:Choice>
        <mc:Fallback>
          <p:pic>
            <p:nvPicPr>
              <p:cNvPr id="16490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393230" y="5004048"/>
                <a:ext cx="109950" cy="1555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16491" name="Ink 10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01763" y="5218113"/>
              <a:ext cx="36512" cy="17462"/>
            </p14:xfrm>
          </p:contentPart>
        </mc:Choice>
        <mc:Fallback>
          <p:pic>
            <p:nvPicPr>
              <p:cNvPr id="16491" name="Ink 10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392364" y="5213384"/>
                <a:ext cx="57479" cy="36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16492" name="Ink 10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8813" y="5440363"/>
              <a:ext cx="80962" cy="223837"/>
            </p14:xfrm>
          </p:contentPart>
        </mc:Choice>
        <mc:Fallback>
          <p:pic>
            <p:nvPicPr>
              <p:cNvPr id="16492" name="Ink 10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644654" y="5427175"/>
                <a:ext cx="107465" cy="2480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16493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4700" y="5440363"/>
              <a:ext cx="80963" cy="195262"/>
            </p14:xfrm>
          </p:contentPart>
        </mc:Choice>
        <mc:Fallback>
          <p:pic>
            <p:nvPicPr>
              <p:cNvPr id="16493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767110" y="5428114"/>
                <a:ext cx="102288" cy="2212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16494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1975" y="5257800"/>
              <a:ext cx="419100" cy="509588"/>
            </p14:xfrm>
          </p:contentPart>
        </mc:Choice>
        <mc:Fallback>
          <p:pic>
            <p:nvPicPr>
              <p:cNvPr id="16494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47909" y="5247364"/>
                <a:ext cx="447232" cy="5340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16496" name="Ink 1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79525" y="5397500"/>
              <a:ext cx="354013" cy="287338"/>
            </p14:xfrm>
          </p:contentPart>
        </mc:Choice>
        <mc:Fallback>
          <p:pic>
            <p:nvPicPr>
              <p:cNvPr id="16496" name="Ink 1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266200" y="5384537"/>
                <a:ext cx="379583" cy="3143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16497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52600" y="5448300"/>
              <a:ext cx="114300" cy="257175"/>
            </p14:xfrm>
          </p:contentPart>
        </mc:Choice>
        <mc:Fallback>
          <p:pic>
            <p:nvPicPr>
              <p:cNvPr id="16497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738942" y="5434253"/>
                <a:ext cx="141617" cy="285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16499" name="Ink 1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0988" y="5359400"/>
              <a:ext cx="320675" cy="341313"/>
            </p14:xfrm>
          </p:contentPart>
        </mc:Choice>
        <mc:Fallback>
          <p:pic>
            <p:nvPicPr>
              <p:cNvPr id="16499" name="Ink 1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806592" y="5346812"/>
                <a:ext cx="346228" cy="3618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16501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3900" y="5375275"/>
              <a:ext cx="117475" cy="255588"/>
            </p14:xfrm>
          </p:contentPart>
        </mc:Choice>
        <mc:Fallback>
          <p:pic>
            <p:nvPicPr>
              <p:cNvPr id="16501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250207" y="5361956"/>
                <a:ext cx="144501" cy="2836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16503" name="Ink 1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57588" y="5343525"/>
              <a:ext cx="752475" cy="368300"/>
            </p14:xfrm>
          </p:contentPart>
        </mc:Choice>
        <mc:Fallback>
          <p:pic>
            <p:nvPicPr>
              <p:cNvPr id="16503" name="Ink 1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542834" y="5330924"/>
                <a:ext cx="781984" cy="395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16504" name="Ink 1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3400" y="5783263"/>
              <a:ext cx="547688" cy="515937"/>
            </p14:xfrm>
          </p:contentPart>
        </mc:Choice>
        <mc:Fallback>
          <p:pic>
            <p:nvPicPr>
              <p:cNvPr id="16504" name="Ink 1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519347" y="5769951"/>
                <a:ext cx="575793" cy="5429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16506" name="Ink 1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12863" y="5922963"/>
              <a:ext cx="600075" cy="276225"/>
            </p14:xfrm>
          </p:contentPart>
        </mc:Choice>
        <mc:Fallback>
          <p:pic>
            <p:nvPicPr>
              <p:cNvPr id="16506" name="Ink 1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304944" y="5910358"/>
                <a:ext cx="622033" cy="3028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16509" name="Ink 1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19400" y="5895975"/>
              <a:ext cx="309563" cy="284163"/>
            </p14:xfrm>
          </p:contentPart>
        </mc:Choice>
        <mc:Fallback>
          <p:pic>
            <p:nvPicPr>
              <p:cNvPr id="16509" name="Ink 1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2805002" y="5883370"/>
                <a:ext cx="337280" cy="3111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16511" name="Ink 1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0725" y="5911850"/>
              <a:ext cx="109538" cy="227013"/>
            </p14:xfrm>
          </p:contentPart>
        </mc:Choice>
        <mc:Fallback>
          <p:pic>
            <p:nvPicPr>
              <p:cNvPr id="16511" name="Ink 1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3248114" y="5899258"/>
                <a:ext cx="135121" cy="2532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16513" name="Ink 1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71875" y="5862638"/>
              <a:ext cx="430213" cy="307975"/>
            </p14:xfrm>
          </p:contentPart>
        </mc:Choice>
        <mc:Fallback>
          <p:pic>
            <p:nvPicPr>
              <p:cNvPr id="16513" name="Ink 1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3557475" y="5849671"/>
                <a:ext cx="448574" cy="3346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16514" name="Ink 1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29088" y="5867400"/>
              <a:ext cx="371475" cy="395288"/>
            </p14:xfrm>
          </p:contentPart>
        </mc:Choice>
        <mc:Fallback>
          <p:pic>
            <p:nvPicPr>
              <p:cNvPr id="16514" name="Ink 1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4114676" y="5856219"/>
                <a:ext cx="401020" cy="4176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16515" name="Ink 1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8800" y="6351588"/>
              <a:ext cx="434975" cy="428625"/>
            </p14:xfrm>
          </p:contentPart>
        </mc:Choice>
        <mc:Fallback>
          <p:pic>
            <p:nvPicPr>
              <p:cNvPr id="16515" name="Ink 1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545083" y="6338621"/>
                <a:ext cx="462048" cy="4549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16516" name="Ink 1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71600" y="6499225"/>
              <a:ext cx="88900" cy="201613"/>
            </p14:xfrm>
          </p:contentPart>
        </mc:Choice>
        <mc:Fallback>
          <p:pic>
            <p:nvPicPr>
              <p:cNvPr id="16516" name="Ink 1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1358283" y="6485544"/>
                <a:ext cx="115894" cy="2289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16517" name="Ink 1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68900" y="1046163"/>
              <a:ext cx="431800" cy="468312"/>
            </p14:xfrm>
          </p:contentPart>
        </mc:Choice>
        <mc:Fallback>
          <p:pic>
            <p:nvPicPr>
              <p:cNvPr id="16517" name="Ink 1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5154855" y="1033924"/>
                <a:ext cx="460251" cy="4949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16518" name="Ink 1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6350" y="1023938"/>
              <a:ext cx="177800" cy="5772150"/>
            </p14:xfrm>
          </p:contentPart>
        </mc:Choice>
        <mc:Fallback>
          <p:pic>
            <p:nvPicPr>
              <p:cNvPr id="16518" name="Ink 1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5073523" y="1012778"/>
                <a:ext cx="203455" cy="5795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16520" name="Ink 1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40413" y="1220788"/>
              <a:ext cx="342900" cy="263525"/>
            </p14:xfrm>
          </p:contentPart>
        </mc:Choice>
        <mc:Fallback>
          <p:pic>
            <p:nvPicPr>
              <p:cNvPr id="16520" name="Ink 1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5833577" y="1207828"/>
                <a:ext cx="360891" cy="2826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16521" name="Ink 1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96025" y="1252538"/>
              <a:ext cx="125413" cy="238125"/>
            </p14:xfrm>
          </p:contentPart>
        </mc:Choice>
        <mc:Fallback>
          <p:pic>
            <p:nvPicPr>
              <p:cNvPr id="16521" name="Ink 1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6282010" y="1238150"/>
                <a:ext cx="153802" cy="2636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16523" name="Ink 1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18338" y="1274763"/>
              <a:ext cx="142875" cy="269875"/>
            </p14:xfrm>
          </p:contentPart>
        </mc:Choice>
        <mc:Fallback>
          <p:pic>
            <p:nvPicPr>
              <p:cNvPr id="16523" name="Ink 1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7006822" y="1261449"/>
                <a:ext cx="167707" cy="2950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16526" name="Ink 1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72338" y="1304925"/>
              <a:ext cx="119062" cy="179388"/>
            </p14:xfrm>
          </p:contentPart>
        </mc:Choice>
        <mc:Fallback>
          <p:pic>
            <p:nvPicPr>
              <p:cNvPr id="16526" name="Ink 1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7258310" y="1290877"/>
                <a:ext cx="147119" cy="207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16528" name="Ink 1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58088" y="1227138"/>
              <a:ext cx="846137" cy="352425"/>
            </p14:xfrm>
          </p:contentPart>
        </mc:Choice>
        <mc:Fallback>
          <p:pic>
            <p:nvPicPr>
              <p:cNvPr id="16528" name="Ink 1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7543326" y="1214539"/>
                <a:ext cx="875662" cy="3787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16529" name="Ink 1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68900" y="1701800"/>
              <a:ext cx="447675" cy="454025"/>
            </p14:xfrm>
          </p:contentPart>
        </mc:Choice>
        <mc:Fallback>
          <p:pic>
            <p:nvPicPr>
              <p:cNvPr id="16529" name="Ink 1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5154134" y="1688129"/>
                <a:ext cx="477208" cy="4824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16531" name="Ink 1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21363" y="1871663"/>
              <a:ext cx="560387" cy="247650"/>
            </p14:xfrm>
          </p:contentPart>
        </mc:Choice>
        <mc:Fallback>
          <p:pic>
            <p:nvPicPr>
              <p:cNvPr id="16531" name="Ink 1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814525" y="1859065"/>
                <a:ext cx="579462" cy="2753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">
            <p14:nvContentPartPr>
              <p14:cNvPr id="16533" name="Ink 1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45313" y="1216025"/>
              <a:ext cx="1295400" cy="1054100"/>
            </p14:xfrm>
          </p:contentPart>
        </mc:Choice>
        <mc:Fallback>
          <p:pic>
            <p:nvPicPr>
              <p:cNvPr id="16533" name="Ink 1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6931276" y="1203065"/>
                <a:ext cx="1324195" cy="10814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">
            <p14:nvContentPartPr>
              <p14:cNvPr id="16534" name="Ink 1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60988" y="3690938"/>
              <a:ext cx="531812" cy="279400"/>
            </p14:xfrm>
          </p:contentPart>
        </mc:Choice>
        <mc:Fallback>
          <p:pic>
            <p:nvPicPr>
              <p:cNvPr id="16534" name="Ink 1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5346566" y="3681217"/>
                <a:ext cx="551282" cy="3002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">
            <p14:nvContentPartPr>
              <p14:cNvPr id="16535" name="Ink 1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07100" y="3708400"/>
              <a:ext cx="514350" cy="261938"/>
            </p14:xfrm>
          </p:contentPart>
        </mc:Choice>
        <mc:Fallback>
          <p:pic>
            <p:nvPicPr>
              <p:cNvPr id="16535" name="Ink 1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5993782" y="3695807"/>
                <a:ext cx="533067" cy="288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">
            <p14:nvContentPartPr>
              <p14:cNvPr id="16536" name="Ink 1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83375" y="3851275"/>
              <a:ext cx="111125" cy="92075"/>
            </p14:xfrm>
          </p:contentPart>
        </mc:Choice>
        <mc:Fallback>
          <p:pic>
            <p:nvPicPr>
              <p:cNvPr id="16536" name="Ink 1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6669350" y="3838327"/>
                <a:ext cx="130905" cy="1186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">
            <p14:nvContentPartPr>
              <p14:cNvPr id="16537" name="Ink 1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27850" y="3697288"/>
              <a:ext cx="1189038" cy="304800"/>
            </p14:xfrm>
          </p:contentPart>
        </mc:Choice>
        <mc:Fallback>
          <p:pic>
            <p:nvPicPr>
              <p:cNvPr id="16537" name="Ink 1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6913451" y="3683613"/>
                <a:ext cx="1207397" cy="331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4">
            <p14:nvContentPartPr>
              <p14:cNvPr id="16538" name="Ink 1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77225" y="3746500"/>
              <a:ext cx="382588" cy="220663"/>
            </p14:xfrm>
          </p:contentPart>
        </mc:Choice>
        <mc:Fallback>
          <p:pic>
            <p:nvPicPr>
              <p:cNvPr id="16538" name="Ink 1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8263908" y="3731741"/>
                <a:ext cx="399504" cy="2476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6">
            <p14:nvContentPartPr>
              <p14:cNvPr id="16539" name="Ink 1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40363" y="4171950"/>
              <a:ext cx="755650" cy="336550"/>
            </p14:xfrm>
          </p:contentPart>
        </mc:Choice>
        <mc:Fallback>
          <p:pic>
            <p:nvPicPr>
              <p:cNvPr id="16539" name="Ink 1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5425603" y="4158992"/>
                <a:ext cx="775090" cy="3631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8">
            <p14:nvContentPartPr>
              <p14:cNvPr id="16540" name="Ink 1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32538" y="4259263"/>
              <a:ext cx="569912" cy="257175"/>
            </p14:xfrm>
          </p:contentPart>
        </mc:Choice>
        <mc:Fallback>
          <p:pic>
            <p:nvPicPr>
              <p:cNvPr id="16540" name="Ink 1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6318857" y="4249178"/>
                <a:ext cx="589353" cy="2777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0">
            <p14:nvContentPartPr>
              <p14:cNvPr id="16541" name="Ink 1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07238" y="4359275"/>
              <a:ext cx="449262" cy="293688"/>
            </p14:xfrm>
          </p:contentPart>
        </mc:Choice>
        <mc:Fallback>
          <p:pic>
            <p:nvPicPr>
              <p:cNvPr id="16541" name="Ink 1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7098238" y="4352077"/>
                <a:ext cx="461861" cy="3113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2">
            <p14:nvContentPartPr>
              <p14:cNvPr id="16542" name="Ink 1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18425" y="4254500"/>
              <a:ext cx="400050" cy="268288"/>
            </p14:xfrm>
          </p:contentPart>
        </mc:Choice>
        <mc:Fallback>
          <p:pic>
            <p:nvPicPr>
              <p:cNvPr id="16542" name="Ink 1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7713024" y="4241896"/>
                <a:ext cx="410852" cy="2942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4">
            <p14:nvContentPartPr>
              <p14:cNvPr id="16544" name="Ink 1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78438" y="2511425"/>
              <a:ext cx="100012" cy="158750"/>
            </p14:xfrm>
          </p:contentPart>
        </mc:Choice>
        <mc:Fallback>
          <p:pic>
            <p:nvPicPr>
              <p:cNvPr id="16544" name="Ink 1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5264408" y="2496666"/>
                <a:ext cx="125555" cy="1882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6">
            <p14:nvContentPartPr>
              <p14:cNvPr id="16545" name="Ink 1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3375" y="2495550"/>
              <a:ext cx="80963" cy="200025"/>
            </p14:xfrm>
          </p:contentPart>
        </mc:Choice>
        <mc:Fallback>
          <p:pic>
            <p:nvPicPr>
              <p:cNvPr id="16545" name="Ink 1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5408337" y="2482239"/>
                <a:ext cx="100394" cy="2270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8">
            <p14:nvContentPartPr>
              <p14:cNvPr id="16546" name="Ink 1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11763" y="2449513"/>
              <a:ext cx="365125" cy="347662"/>
            </p14:xfrm>
          </p:contentPart>
        </mc:Choice>
        <mc:Fallback>
          <p:pic>
            <p:nvPicPr>
              <p:cNvPr id="16546" name="Ink 1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5196684" y="2434788"/>
                <a:ext cx="394924" cy="3771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">
            <p14:nvContentPartPr>
              <p14:cNvPr id="16547" name="Ink 1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86463" y="2535238"/>
              <a:ext cx="92075" cy="127000"/>
            </p14:xfrm>
          </p:contentPart>
        </mc:Choice>
        <mc:Fallback>
          <p:pic>
            <p:nvPicPr>
              <p:cNvPr id="16547" name="Ink 1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5974040" y="2520529"/>
                <a:ext cx="116190" cy="1521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">
            <p14:nvContentPartPr>
              <p14:cNvPr id="16548" name="Ink 1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24563" y="2724150"/>
              <a:ext cx="41275" cy="14288"/>
            </p14:xfrm>
          </p:contentPart>
        </mc:Choice>
        <mc:Fallback>
          <p:pic>
            <p:nvPicPr>
              <p:cNvPr id="16548" name="Ink 1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6010206" y="2718435"/>
                <a:ext cx="63528" cy="335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">
            <p14:nvContentPartPr>
              <p14:cNvPr id="16549" name="Ink 1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81613" y="2987675"/>
              <a:ext cx="111125" cy="179388"/>
            </p14:xfrm>
          </p:contentPart>
        </mc:Choice>
        <mc:Fallback>
          <p:pic>
            <p:nvPicPr>
              <p:cNvPr id="16549" name="Ink 1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5266509" y="2974014"/>
                <a:ext cx="139895" cy="208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6">
            <p14:nvContentPartPr>
              <p14:cNvPr id="16550" name="Ink 1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91125" y="2917825"/>
              <a:ext cx="277813" cy="357188"/>
            </p14:xfrm>
          </p:contentPart>
        </mc:Choice>
        <mc:Fallback>
          <p:pic>
            <p:nvPicPr>
              <p:cNvPr id="16550" name="Ink 1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5175991" y="2905223"/>
                <a:ext cx="308081" cy="3849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8">
            <p14:nvContentPartPr>
              <p14:cNvPr id="16551" name="Ink 1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88050" y="3006725"/>
              <a:ext cx="73025" cy="123825"/>
            </p14:xfrm>
          </p:contentPart>
        </mc:Choice>
        <mc:Fallback>
          <p:pic>
            <p:nvPicPr>
              <p:cNvPr id="16551" name="Ink 1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5974380" y="2992327"/>
                <a:ext cx="101084" cy="1504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0">
            <p14:nvContentPartPr>
              <p14:cNvPr id="16552" name="Ink 1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95988" y="3182938"/>
              <a:ext cx="49212" cy="11112"/>
            </p14:xfrm>
          </p:contentPart>
        </mc:Choice>
        <mc:Fallback>
          <p:pic>
            <p:nvPicPr>
              <p:cNvPr id="16552" name="Ink 1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5985930" y="3173308"/>
                <a:ext cx="67532" cy="355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2">
            <p14:nvContentPartPr>
              <p14:cNvPr id="16554" name="Ink 1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55000" y="4322763"/>
              <a:ext cx="133350" cy="241300"/>
            </p14:xfrm>
          </p:contentPart>
        </mc:Choice>
        <mc:Fallback>
          <p:pic>
            <p:nvPicPr>
              <p:cNvPr id="16554" name="Ink 1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8251396" y="4310158"/>
                <a:ext cx="149208" cy="26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4">
            <p14:nvContentPartPr>
              <p14:cNvPr id="16556" name="Ink 1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75675" y="4298950"/>
              <a:ext cx="107950" cy="246063"/>
            </p14:xfrm>
          </p:contentPart>
        </mc:Choice>
        <mc:Fallback>
          <p:pic>
            <p:nvPicPr>
              <p:cNvPr id="16556" name="Ink 1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8567399" y="4287438"/>
                <a:ext cx="129900" cy="2694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6">
            <p14:nvContentPartPr>
              <p14:cNvPr id="16557" name="Ink 1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48300" y="4681538"/>
              <a:ext cx="571500" cy="231775"/>
            </p14:xfrm>
          </p:contentPart>
        </mc:Choice>
        <mc:Fallback>
          <p:pic>
            <p:nvPicPr>
              <p:cNvPr id="16557" name="Ink 1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5434624" y="4666667"/>
                <a:ext cx="598132" cy="26042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741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22338" y="304800"/>
              <a:ext cx="1073150" cy="439738"/>
            </p14:xfrm>
          </p:contentPart>
        </mc:Choice>
        <mc:Fallback>
          <p:pic>
            <p:nvPicPr>
              <p:cNvPr id="1741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8658" y="292555"/>
                <a:ext cx="1090790" cy="4660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41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8513" y="1368425"/>
              <a:ext cx="100012" cy="131763"/>
            </p14:xfrm>
          </p:contentPart>
        </mc:Choice>
        <mc:Fallback>
          <p:pic>
            <p:nvPicPr>
              <p:cNvPr id="1741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4180" y="1355465"/>
                <a:ext cx="113371" cy="1576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41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01725" y="1312863"/>
              <a:ext cx="152400" cy="293687"/>
            </p14:xfrm>
          </p:contentPart>
        </mc:Choice>
        <mc:Fallback>
          <p:pic>
            <p:nvPicPr>
              <p:cNvPr id="1741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88034" y="1298826"/>
                <a:ext cx="170054" cy="3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741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77963" y="1274763"/>
              <a:ext cx="430212" cy="241300"/>
            </p14:xfrm>
          </p:contentPart>
        </mc:Choice>
        <mc:Fallback>
          <p:pic>
            <p:nvPicPr>
              <p:cNvPr id="1741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63934" y="1259997"/>
                <a:ext cx="449996" cy="265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7419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8350" y="1306513"/>
              <a:ext cx="247650" cy="292100"/>
            </p14:xfrm>
          </p:contentPart>
        </mc:Choice>
        <mc:Fallback>
          <p:pic>
            <p:nvPicPr>
              <p:cNvPr id="17419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26111" y="1294267"/>
                <a:ext cx="267448" cy="3191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421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28875" y="1374775"/>
              <a:ext cx="309563" cy="134938"/>
            </p14:xfrm>
          </p:contentPart>
        </mc:Choice>
        <mc:Fallback>
          <p:pic>
            <p:nvPicPr>
              <p:cNvPr id="17421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14837" y="1361821"/>
                <a:ext cx="328641" cy="1615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7423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1638" y="1252538"/>
              <a:ext cx="946150" cy="398462"/>
            </p14:xfrm>
          </p:contentPart>
        </mc:Choice>
        <mc:Fallback>
          <p:pic>
            <p:nvPicPr>
              <p:cNvPr id="17423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26877" y="1239220"/>
                <a:ext cx="966672" cy="4232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7425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4163" y="1220788"/>
              <a:ext cx="96837" cy="314325"/>
            </p14:xfrm>
          </p:contentPart>
        </mc:Choice>
        <mc:Fallback>
          <p:pic>
            <p:nvPicPr>
              <p:cNvPr id="17425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079403" y="1207826"/>
                <a:ext cx="115196" cy="3416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7427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25925" y="1274763"/>
              <a:ext cx="711200" cy="328612"/>
            </p14:xfrm>
          </p:contentPart>
        </mc:Choice>
        <mc:Fallback>
          <p:pic>
            <p:nvPicPr>
              <p:cNvPr id="17427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211888" y="1261806"/>
                <a:ext cx="730996" cy="3545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7429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91100" y="1201738"/>
              <a:ext cx="111125" cy="361950"/>
            </p14:xfrm>
          </p:contentPart>
        </mc:Choice>
        <mc:Fallback>
          <p:pic>
            <p:nvPicPr>
              <p:cNvPr id="17429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83907" y="1188107"/>
                <a:ext cx="133062" cy="388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7433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10188" y="1228725"/>
              <a:ext cx="227012" cy="274638"/>
            </p14:xfrm>
          </p:contentPart>
        </mc:Choice>
        <mc:Fallback>
          <p:pic>
            <p:nvPicPr>
              <p:cNvPr id="17433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296517" y="1215354"/>
                <a:ext cx="252555" cy="3021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7434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11825" y="1258888"/>
              <a:ext cx="214313" cy="257175"/>
            </p14:xfrm>
          </p:contentPart>
        </mc:Choice>
        <mc:Fallback>
          <p:pic>
            <p:nvPicPr>
              <p:cNvPr id="17434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707143" y="1245201"/>
                <a:ext cx="222237" cy="285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7435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1713" y="1235075"/>
              <a:ext cx="206375" cy="269875"/>
            </p14:xfrm>
          </p:contentPart>
        </mc:Choice>
        <mc:Fallback>
          <p:pic>
            <p:nvPicPr>
              <p:cNvPr id="17435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068387" y="1223920"/>
                <a:ext cx="223303" cy="2914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7436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3038" y="1193800"/>
              <a:ext cx="1312862" cy="471488"/>
            </p14:xfrm>
          </p:contentPart>
        </mc:Choice>
        <mc:Fallback>
          <p:pic>
            <p:nvPicPr>
              <p:cNvPr id="17436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511159" y="1180483"/>
                <a:ext cx="1338061" cy="4923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7438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20050" y="1339850"/>
              <a:ext cx="128588" cy="204788"/>
            </p14:xfrm>
          </p:contentPart>
        </mc:Choice>
        <mc:Fallback>
          <p:pic>
            <p:nvPicPr>
              <p:cNvPr id="17438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012486" y="1326510"/>
                <a:ext cx="149119" cy="2321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7440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81975" y="1533525"/>
              <a:ext cx="36513" cy="90488"/>
            </p14:xfrm>
          </p:contentPart>
        </mc:Choice>
        <mc:Fallback>
          <p:pic>
            <p:nvPicPr>
              <p:cNvPr id="17440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174383" y="1519465"/>
                <a:ext cx="58565" cy="1124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7442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8350" y="1914525"/>
              <a:ext cx="1485900" cy="320675"/>
            </p14:xfrm>
          </p:contentPart>
        </mc:Choice>
        <mc:Fallback>
          <p:pic>
            <p:nvPicPr>
              <p:cNvPr id="17442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032231" y="1901209"/>
                <a:ext cx="1496699" cy="3476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7444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6450" y="2795588"/>
              <a:ext cx="98425" cy="166687"/>
            </p14:xfrm>
          </p:contentPart>
        </mc:Choice>
        <mc:Fallback>
          <p:pic>
            <p:nvPicPr>
              <p:cNvPr id="17444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94192" y="2783347"/>
                <a:ext cx="117894" cy="191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7445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36638" y="2720975"/>
              <a:ext cx="147637" cy="249238"/>
            </p14:xfrm>
          </p:contentPart>
        </mc:Choice>
        <mc:Fallback>
          <p:pic>
            <p:nvPicPr>
              <p:cNvPr id="17445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23315" y="2708729"/>
                <a:ext cx="175364" cy="2733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7446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60488" y="2816225"/>
              <a:ext cx="450850" cy="301625"/>
            </p14:xfrm>
          </p:contentPart>
        </mc:Choice>
        <mc:Fallback>
          <p:pic>
            <p:nvPicPr>
              <p:cNvPr id="17446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347164" y="2805427"/>
                <a:ext cx="468855" cy="3253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7448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16125" y="2727325"/>
              <a:ext cx="881063" cy="319088"/>
            </p14:xfrm>
          </p:contentPart>
        </mc:Choice>
        <mc:Fallback>
          <p:pic>
            <p:nvPicPr>
              <p:cNvPr id="17448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01363" y="2714000"/>
                <a:ext cx="900506" cy="3471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7450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0050" y="2908300"/>
              <a:ext cx="25400" cy="101600"/>
            </p14:xfrm>
          </p:contentPart>
        </mc:Choice>
        <mc:Fallback>
          <p:pic>
            <p:nvPicPr>
              <p:cNvPr id="17450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931704" y="2898933"/>
                <a:ext cx="47534" cy="1192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7451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13088" y="2651125"/>
              <a:ext cx="376237" cy="306388"/>
            </p14:xfrm>
          </p:contentPart>
        </mc:Choice>
        <mc:Fallback>
          <p:pic>
            <p:nvPicPr>
              <p:cNvPr id="17451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101567" y="2638164"/>
                <a:ext cx="402520" cy="3319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7452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21088" y="2647950"/>
              <a:ext cx="434975" cy="307975"/>
            </p14:xfrm>
          </p:contentPart>
        </mc:Choice>
        <mc:Fallback>
          <p:pic>
            <p:nvPicPr>
              <p:cNvPr id="17452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614967" y="2634983"/>
                <a:ext cx="446498" cy="336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7454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94188" y="2752725"/>
              <a:ext cx="839787" cy="287338"/>
            </p14:xfrm>
          </p:contentPart>
        </mc:Choice>
        <mc:Fallback>
          <p:pic>
            <p:nvPicPr>
              <p:cNvPr id="17454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279430" y="2739042"/>
                <a:ext cx="858865" cy="3136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7456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26063" y="2741613"/>
              <a:ext cx="11112" cy="4762"/>
            </p14:xfrm>
          </p:contentPart>
        </mc:Choice>
        <mc:Fallback>
          <p:pic>
            <p:nvPicPr>
              <p:cNvPr id="17456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320328" y="2733921"/>
                <a:ext cx="22582" cy="18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7457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16538" y="2836863"/>
              <a:ext cx="112712" cy="130175"/>
            </p14:xfrm>
          </p:contentPart>
        </mc:Choice>
        <mc:Fallback>
          <p:pic>
            <p:nvPicPr>
              <p:cNvPr id="17457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306455" y="2829311"/>
                <a:ext cx="137199" cy="1513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7458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16575" y="2762250"/>
              <a:ext cx="528638" cy="249238"/>
            </p14:xfrm>
          </p:contentPart>
        </mc:Choice>
        <mc:Fallback>
          <p:pic>
            <p:nvPicPr>
              <p:cNvPr id="17458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602891" y="2750004"/>
                <a:ext cx="547003" cy="274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7459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2638" y="3657600"/>
              <a:ext cx="119062" cy="128588"/>
            </p14:xfrm>
          </p:contentPart>
        </mc:Choice>
        <mc:Fallback>
          <p:pic>
            <p:nvPicPr>
              <p:cNvPr id="17459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73286" y="3643553"/>
                <a:ext cx="142083" cy="1570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7461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95375" y="3568700"/>
              <a:ext cx="125413" cy="301625"/>
            </p14:xfrm>
          </p:contentPart>
        </mc:Choice>
        <mc:Fallback>
          <p:pic>
            <p:nvPicPr>
              <p:cNvPr id="17461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80599" y="3556822"/>
                <a:ext cx="151000" cy="3282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7465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49388" y="3482975"/>
              <a:ext cx="615950" cy="300038"/>
            </p14:xfrm>
          </p:contentPart>
        </mc:Choice>
        <mc:Fallback>
          <p:pic>
            <p:nvPicPr>
              <p:cNvPr id="17465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438948" y="3469288"/>
                <a:ext cx="636830" cy="3277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7467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66950" y="3562350"/>
              <a:ext cx="239713" cy="273050"/>
            </p14:xfrm>
          </p:contentPart>
        </mc:Choice>
        <mc:Fallback>
          <p:pic>
            <p:nvPicPr>
              <p:cNvPr id="17467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259032" y="3548661"/>
                <a:ext cx="252670" cy="3022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7469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3200" y="3495675"/>
              <a:ext cx="96838" cy="419100"/>
            </p14:xfrm>
          </p:contentPart>
        </mc:Choice>
        <mc:Fallback>
          <p:pic>
            <p:nvPicPr>
              <p:cNvPr id="17469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727720" y="3483073"/>
                <a:ext cx="118078" cy="4443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7471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92425" y="3608388"/>
              <a:ext cx="750888" cy="277812"/>
            </p14:xfrm>
          </p:contentPart>
        </mc:Choice>
        <mc:Fallback>
          <p:pic>
            <p:nvPicPr>
              <p:cNvPr id="17471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878026" y="3594696"/>
                <a:ext cx="769606" cy="3048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7473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03638" y="3552825"/>
              <a:ext cx="150812" cy="334963"/>
            </p14:xfrm>
          </p:contentPart>
        </mc:Choice>
        <mc:Fallback>
          <p:pic>
            <p:nvPicPr>
              <p:cNvPr id="17473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699669" y="3539513"/>
                <a:ext cx="170656" cy="3597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7474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79875" y="3536950"/>
              <a:ext cx="258763" cy="309563"/>
            </p14:xfrm>
          </p:contentPart>
        </mc:Choice>
        <mc:Fallback>
          <p:pic>
            <p:nvPicPr>
              <p:cNvPr id="17474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073037" y="3523272"/>
                <a:ext cx="274598" cy="33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7475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5963" y="3552825"/>
              <a:ext cx="200025" cy="268288"/>
            </p14:xfrm>
          </p:contentPart>
        </mc:Choice>
        <mc:Fallback>
          <p:pic>
            <p:nvPicPr>
              <p:cNvPr id="17475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520567" y="3538420"/>
                <a:ext cx="209738" cy="2981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7476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60925" y="3551238"/>
              <a:ext cx="249238" cy="255587"/>
            </p14:xfrm>
          </p:contentPart>
        </mc:Choice>
        <mc:Fallback>
          <p:pic>
            <p:nvPicPr>
              <p:cNvPr id="17476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846518" y="3537919"/>
                <a:ext cx="275530" cy="2782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7477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26063" y="3517900"/>
              <a:ext cx="1276350" cy="463550"/>
            </p14:xfrm>
          </p:contentPart>
        </mc:Choice>
        <mc:Fallback>
          <p:pic>
            <p:nvPicPr>
              <p:cNvPr id="17477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317422" y="3504573"/>
                <a:ext cx="1299033" cy="4866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7479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56400" y="3613150"/>
              <a:ext cx="138113" cy="215900"/>
            </p14:xfrm>
          </p:contentPart>
        </mc:Choice>
        <mc:Fallback>
          <p:pic>
            <p:nvPicPr>
              <p:cNvPr id="17479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749207" y="3600556"/>
                <a:ext cx="157895" cy="2425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7481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35788" y="3805238"/>
              <a:ext cx="41275" cy="77787"/>
            </p14:xfrm>
          </p:contentPart>
        </mc:Choice>
        <mc:Fallback>
          <p:pic>
            <p:nvPicPr>
              <p:cNvPr id="17481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931481" y="3791553"/>
                <a:ext cx="60297" cy="1015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7483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0275" y="4083050"/>
              <a:ext cx="392113" cy="287338"/>
            </p14:xfrm>
          </p:contentPart>
        </mc:Choice>
        <mc:Fallback>
          <p:pic>
            <p:nvPicPr>
              <p:cNvPr id="17483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193074" y="4069007"/>
                <a:ext cx="411557" cy="3161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7484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4163" y="4087813"/>
              <a:ext cx="398462" cy="336550"/>
            </p14:xfrm>
          </p:contentPart>
        </mc:Choice>
        <mc:Fallback>
          <p:pic>
            <p:nvPicPr>
              <p:cNvPr id="17484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809778" y="4074855"/>
                <a:ext cx="427591" cy="3642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7485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67088" y="4081463"/>
              <a:ext cx="242887" cy="304800"/>
            </p14:xfrm>
          </p:contentPart>
        </mc:Choice>
        <mc:Fallback>
          <p:pic>
            <p:nvPicPr>
              <p:cNvPr id="17485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352695" y="4068868"/>
                <a:ext cx="261958" cy="33250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843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6625" y="333375"/>
              <a:ext cx="701675" cy="285750"/>
            </p14:xfrm>
          </p:contentPart>
        </mc:Choice>
        <mc:Fallback>
          <p:pic>
            <p:nvPicPr>
              <p:cNvPr id="1843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224" y="321859"/>
                <a:ext cx="722196" cy="3113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43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47850" y="331788"/>
              <a:ext cx="525463" cy="288925"/>
            </p14:xfrm>
          </p:contentPart>
        </mc:Choice>
        <mc:Fallback>
          <p:pic>
            <p:nvPicPr>
              <p:cNvPr id="1843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33823" y="318835"/>
                <a:ext cx="553157" cy="316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843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2950" y="1077913"/>
              <a:ext cx="219075" cy="304800"/>
            </p14:xfrm>
          </p:contentPart>
        </mc:Choice>
        <mc:Fallback>
          <p:pic>
            <p:nvPicPr>
              <p:cNvPr id="1843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8177" y="1063124"/>
                <a:ext cx="248621" cy="3347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44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35063" y="1019175"/>
              <a:ext cx="809625" cy="425450"/>
            </p14:xfrm>
          </p:contentPart>
        </mc:Choice>
        <mc:Fallback>
          <p:pic>
            <p:nvPicPr>
              <p:cNvPr id="1844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20303" y="1006577"/>
                <a:ext cx="829065" cy="4528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844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1213" y="1052513"/>
              <a:ext cx="641350" cy="261937"/>
            </p14:xfrm>
          </p:contentPart>
        </mc:Choice>
        <mc:Fallback>
          <p:pic>
            <p:nvPicPr>
              <p:cNvPr id="1844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72931" y="1043530"/>
                <a:ext cx="659715" cy="2795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844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00363" y="1066800"/>
              <a:ext cx="428625" cy="273050"/>
            </p14:xfrm>
          </p:contentPart>
        </mc:Choice>
        <mc:Fallback>
          <p:pic>
            <p:nvPicPr>
              <p:cNvPr id="1844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96044" y="1053111"/>
                <a:ext cx="444820" cy="2986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44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5825" y="1001713"/>
              <a:ext cx="430213" cy="392112"/>
            </p14:xfrm>
          </p:contentPart>
        </mc:Choice>
        <mc:Fallback>
          <p:pic>
            <p:nvPicPr>
              <p:cNvPr id="1844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411065" y="989111"/>
                <a:ext cx="457934" cy="4187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844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51288" y="1039813"/>
              <a:ext cx="285750" cy="350837"/>
            </p14:xfrm>
          </p:contentPart>
        </mc:Choice>
        <mc:Fallback>
          <p:pic>
            <p:nvPicPr>
              <p:cNvPr id="1844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37612" y="1026859"/>
                <a:ext cx="314541" cy="3749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844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30700" y="1171575"/>
              <a:ext cx="55563" cy="174625"/>
            </p14:xfrm>
          </p:contentPart>
        </mc:Choice>
        <mc:Fallback>
          <p:pic>
            <p:nvPicPr>
              <p:cNvPr id="1844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18794" y="1157173"/>
                <a:ext cx="79015" cy="203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844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10100" y="1166813"/>
              <a:ext cx="107950" cy="157162"/>
            </p14:xfrm>
          </p:contentPart>
        </mc:Choice>
        <mc:Fallback>
          <p:pic>
            <p:nvPicPr>
              <p:cNvPr id="1844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596066" y="1152068"/>
                <a:ext cx="136737" cy="1844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844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4250" y="1311275"/>
              <a:ext cx="30163" cy="114300"/>
            </p14:xfrm>
          </p:contentPart>
        </mc:Choice>
        <mc:Fallback>
          <p:pic>
            <p:nvPicPr>
              <p:cNvPr id="1844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784555" y="1299414"/>
                <a:ext cx="53863" cy="135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845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19663" y="1109663"/>
              <a:ext cx="130175" cy="236537"/>
            </p14:xfrm>
          </p:contentPart>
        </mc:Choice>
        <mc:Fallback>
          <p:pic>
            <p:nvPicPr>
              <p:cNvPr id="1845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905041" y="1096362"/>
                <a:ext cx="148364" cy="2638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845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38738" y="1314450"/>
              <a:ext cx="25400" cy="107950"/>
            </p14:xfrm>
          </p:contentPart>
        </mc:Choice>
        <mc:Fallback>
          <p:pic>
            <p:nvPicPr>
              <p:cNvPr id="1845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129794" y="1301496"/>
                <a:ext cx="48654" cy="128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845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65738" y="1128713"/>
              <a:ext cx="104775" cy="254000"/>
            </p14:xfrm>
          </p:contentPart>
        </mc:Choice>
        <mc:Fallback>
          <p:pic>
            <p:nvPicPr>
              <p:cNvPr id="1845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251696" y="1115761"/>
                <a:ext cx="129259" cy="2795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8457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43550" y="1225550"/>
              <a:ext cx="263525" cy="152400"/>
            </p14:xfrm>
          </p:contentPart>
        </mc:Choice>
        <mc:Fallback>
          <p:pic>
            <p:nvPicPr>
              <p:cNvPr id="18457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29870" y="1215868"/>
                <a:ext cx="282605" cy="1699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845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67413" y="1068388"/>
              <a:ext cx="277812" cy="280987"/>
            </p14:xfrm>
          </p:contentPart>
        </mc:Choice>
        <mc:Fallback>
          <p:pic>
            <p:nvPicPr>
              <p:cNvPr id="1845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962015" y="1059394"/>
                <a:ext cx="288968" cy="3022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845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81750" y="1076325"/>
              <a:ext cx="388938" cy="461963"/>
            </p14:xfrm>
          </p:contentPart>
        </mc:Choice>
        <mc:Fallback>
          <p:pic>
            <p:nvPicPr>
              <p:cNvPr id="1845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375274" y="1063363"/>
                <a:ext cx="400092" cy="4896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8460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42138" y="1130300"/>
              <a:ext cx="682625" cy="255588"/>
            </p14:xfrm>
          </p:contentPart>
        </mc:Choice>
        <mc:Fallback>
          <p:pic>
            <p:nvPicPr>
              <p:cNvPr id="18460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928097" y="1120206"/>
                <a:ext cx="701707" cy="2725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8461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48588" y="1066800"/>
              <a:ext cx="919162" cy="314325"/>
            </p14:xfrm>
          </p:contentPart>
        </mc:Choice>
        <mc:Fallback>
          <p:pic>
            <p:nvPicPr>
              <p:cNvPr id="18461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734181" y="1053838"/>
                <a:ext cx="947616" cy="3395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8462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2013" y="1562100"/>
              <a:ext cx="682625" cy="274638"/>
            </p14:xfrm>
          </p:contentPart>
        </mc:Choice>
        <mc:Fallback>
          <p:pic>
            <p:nvPicPr>
              <p:cNvPr id="18462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657964" y="1551057"/>
                <a:ext cx="700636" cy="2988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846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38775" y="1758950"/>
              <a:ext cx="22225" cy="25400"/>
            </p14:xfrm>
          </p:contentPart>
        </mc:Choice>
        <mc:Fallback>
          <p:pic>
            <p:nvPicPr>
              <p:cNvPr id="1846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430488" y="1754886"/>
                <a:ext cx="44827" cy="416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8464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9638" y="2149475"/>
              <a:ext cx="804862" cy="458788"/>
            </p14:xfrm>
          </p:contentPart>
        </mc:Choice>
        <mc:Fallback>
          <p:pic>
            <p:nvPicPr>
              <p:cNvPr id="18464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94520" y="2136871"/>
                <a:ext cx="832579" cy="4865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8465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00238" y="2289175"/>
              <a:ext cx="328612" cy="322263"/>
            </p14:xfrm>
          </p:contentPart>
        </mc:Choice>
        <mc:Fallback>
          <p:pic>
            <p:nvPicPr>
              <p:cNvPr id="18465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886561" y="2275132"/>
                <a:ext cx="357766" cy="3514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8466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63788" y="2292350"/>
              <a:ext cx="476250" cy="128588"/>
            </p14:xfrm>
          </p:contentPart>
        </mc:Choice>
        <mc:Fallback>
          <p:pic>
            <p:nvPicPr>
              <p:cNvPr id="18466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354069" y="2279023"/>
                <a:ext cx="493529" cy="1556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846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89263" y="2189163"/>
              <a:ext cx="349250" cy="411162"/>
            </p14:xfrm>
          </p:contentPart>
        </mc:Choice>
        <mc:Fallback>
          <p:pic>
            <p:nvPicPr>
              <p:cNvPr id="1846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976314" y="2176911"/>
                <a:ext cx="377665" cy="4389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8468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92500" y="2193925"/>
              <a:ext cx="130175" cy="260350"/>
            </p14:xfrm>
          </p:contentPart>
        </mc:Choice>
        <mc:Fallback>
          <p:pic>
            <p:nvPicPr>
              <p:cNvPr id="18468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480137" y="2179541"/>
                <a:ext cx="157083" cy="2840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846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40163" y="2203450"/>
              <a:ext cx="595312" cy="276225"/>
            </p14:xfrm>
          </p:contentPart>
        </mc:Choice>
        <mc:Fallback>
          <p:pic>
            <p:nvPicPr>
              <p:cNvPr id="1846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825046" y="2190519"/>
                <a:ext cx="624826" cy="2974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847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16450" y="2193925"/>
              <a:ext cx="217488" cy="300038"/>
            </p14:xfrm>
          </p:contentPart>
        </mc:Choice>
        <mc:Fallback>
          <p:pic>
            <p:nvPicPr>
              <p:cNvPr id="1847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607808" y="2179465"/>
                <a:ext cx="232611" cy="3278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8471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81575" y="2208213"/>
              <a:ext cx="309563" cy="261937"/>
            </p14:xfrm>
          </p:contentPart>
        </mc:Choice>
        <mc:Fallback>
          <p:pic>
            <p:nvPicPr>
              <p:cNvPr id="18471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966817" y="2194540"/>
                <a:ext cx="330081" cy="2889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847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61000" y="2197100"/>
              <a:ext cx="484188" cy="288925"/>
            </p14:xfrm>
          </p:contentPart>
        </mc:Choice>
        <mc:Fallback>
          <p:pic>
            <p:nvPicPr>
              <p:cNvPr id="1847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454520" y="2182690"/>
                <a:ext cx="495348" cy="3181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8474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94413" y="2224088"/>
              <a:ext cx="295275" cy="252412"/>
            </p14:xfrm>
          </p:contentPart>
        </mc:Choice>
        <mc:Fallback>
          <p:pic>
            <p:nvPicPr>
              <p:cNvPr id="18474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080009" y="2209325"/>
                <a:ext cx="324442" cy="2826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847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9925" y="2289175"/>
              <a:ext cx="127000" cy="692150"/>
            </p14:xfrm>
          </p:contentPart>
        </mc:Choice>
        <mc:Fallback>
          <p:pic>
            <p:nvPicPr>
              <p:cNvPr id="1847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64888" y="2276558"/>
                <a:ext cx="138153" cy="7177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8477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8213" y="2740025"/>
              <a:ext cx="147637" cy="239713"/>
            </p14:xfrm>
          </p:contentPart>
        </mc:Choice>
        <mc:Fallback>
          <p:pic>
            <p:nvPicPr>
              <p:cNvPr id="18477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924922" y="2726688"/>
                <a:ext cx="174937" cy="2667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8478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36663" y="2663825"/>
              <a:ext cx="839787" cy="338138"/>
            </p14:xfrm>
          </p:contentPart>
        </mc:Choice>
        <mc:Fallback>
          <p:pic>
            <p:nvPicPr>
              <p:cNvPr id="18478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228024" y="2649766"/>
                <a:ext cx="852746" cy="3644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8480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27263" y="2767013"/>
              <a:ext cx="115887" cy="217487"/>
            </p14:xfrm>
          </p:contentPart>
        </mc:Choice>
        <mc:Fallback>
          <p:pic>
            <p:nvPicPr>
              <p:cNvPr id="18480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214667" y="2752610"/>
                <a:ext cx="138920" cy="2470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8482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03488" y="2724150"/>
              <a:ext cx="14287" cy="12700"/>
            </p14:xfrm>
          </p:contentPart>
        </mc:Choice>
        <mc:Fallback>
          <p:pic>
            <p:nvPicPr>
              <p:cNvPr id="18482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489567" y="2717006"/>
                <a:ext cx="36267" cy="257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8483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06663" y="2663825"/>
              <a:ext cx="295275" cy="300038"/>
            </p14:xfrm>
          </p:contentPart>
        </mc:Choice>
        <mc:Fallback>
          <p:pic>
            <p:nvPicPr>
              <p:cNvPr id="18483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492637" y="2652659"/>
                <a:ext cx="323328" cy="3234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8484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71800" y="2801938"/>
              <a:ext cx="225425" cy="179387"/>
            </p14:xfrm>
          </p:contentPart>
        </mc:Choice>
        <mc:Fallback>
          <p:pic>
            <p:nvPicPr>
              <p:cNvPr id="18484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957756" y="2788250"/>
                <a:ext cx="244150" cy="2028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8485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89313" y="2689225"/>
              <a:ext cx="941387" cy="396875"/>
            </p14:xfrm>
          </p:contentPart>
        </mc:Choice>
        <mc:Fallback>
          <p:pic>
            <p:nvPicPr>
              <p:cNvPr id="18485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373455" y="2675614"/>
                <a:ext cx="965895" cy="4248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8487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81513" y="2746375"/>
              <a:ext cx="206375" cy="255588"/>
            </p14:xfrm>
          </p:contentPart>
        </mc:Choice>
        <mc:Fallback>
          <p:pic>
            <p:nvPicPr>
              <p:cNvPr id="18487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466746" y="2731976"/>
                <a:ext cx="231947" cy="2854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8489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48225" y="2684463"/>
              <a:ext cx="1289050" cy="303212"/>
            </p14:xfrm>
          </p:contentPart>
        </mc:Choice>
        <mc:Fallback>
          <p:pic>
            <p:nvPicPr>
              <p:cNvPr id="18489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837786" y="2670419"/>
                <a:ext cx="1314248" cy="3305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8490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76788" y="2835275"/>
              <a:ext cx="131762" cy="125413"/>
            </p14:xfrm>
          </p:contentPart>
        </mc:Choice>
        <mc:Fallback>
          <p:pic>
            <p:nvPicPr>
              <p:cNvPr id="18490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763828" y="2821580"/>
                <a:ext cx="159482" cy="152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8491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26038" y="2744788"/>
              <a:ext cx="306387" cy="241300"/>
            </p14:xfrm>
          </p:contentPart>
        </mc:Choice>
        <mc:Fallback>
          <p:pic>
            <p:nvPicPr>
              <p:cNvPr id="18491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117407" y="2731102"/>
                <a:ext cx="328683" cy="269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8492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16563" y="2744788"/>
              <a:ext cx="200025" cy="325437"/>
            </p14:xfrm>
          </p:contentPart>
        </mc:Choice>
        <mc:Fallback>
          <p:pic>
            <p:nvPicPr>
              <p:cNvPr id="18492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505770" y="2733268"/>
                <a:ext cx="220171" cy="3484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8493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34063" y="2854325"/>
              <a:ext cx="233362" cy="284163"/>
            </p14:xfrm>
          </p:contentPart>
        </mc:Choice>
        <mc:Fallback>
          <p:pic>
            <p:nvPicPr>
              <p:cNvPr id="18493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819298" y="2840279"/>
                <a:ext cx="262532" cy="311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8494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54738" y="2763838"/>
              <a:ext cx="152400" cy="433387"/>
            </p14:xfrm>
          </p:contentPart>
        </mc:Choice>
        <mc:Fallback>
          <p:pic>
            <p:nvPicPr>
              <p:cNvPr id="18494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142849" y="2756279"/>
                <a:ext cx="169694" cy="4564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8495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72238" y="2744788"/>
              <a:ext cx="300037" cy="292100"/>
            </p14:xfrm>
          </p:contentPart>
        </mc:Choice>
        <mc:Fallback>
          <p:pic>
            <p:nvPicPr>
              <p:cNvPr id="18495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466835" y="2731101"/>
                <a:ext cx="309762" cy="3201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8496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23088" y="2714625"/>
              <a:ext cx="787400" cy="477838"/>
            </p14:xfrm>
          </p:contentPart>
        </mc:Choice>
        <mc:Fallback>
          <p:pic>
            <p:nvPicPr>
              <p:cNvPr id="18496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918047" y="2704895"/>
                <a:ext cx="796761" cy="5023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8497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45425" y="2792413"/>
              <a:ext cx="755650" cy="412750"/>
            </p14:xfrm>
          </p:contentPart>
        </mc:Choice>
        <mc:Fallback>
          <p:pic>
            <p:nvPicPr>
              <p:cNvPr id="18497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840385" y="2778019"/>
                <a:ext cx="765730" cy="4400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8498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41388" y="3152775"/>
              <a:ext cx="1084262" cy="409575"/>
            </p14:xfrm>
          </p:contentPart>
        </mc:Choice>
        <mc:Fallback>
          <p:pic>
            <p:nvPicPr>
              <p:cNvPr id="18498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927709" y="3138739"/>
                <a:ext cx="1106581" cy="4365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18499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33613" y="3114675"/>
              <a:ext cx="914400" cy="481013"/>
            </p14:xfrm>
          </p:contentPart>
        </mc:Choice>
        <mc:Fallback>
          <p:pic>
            <p:nvPicPr>
              <p:cNvPr id="18499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219219" y="3102424"/>
                <a:ext cx="944268" cy="5087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8500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54388" y="3141663"/>
              <a:ext cx="474662" cy="307975"/>
            </p14:xfrm>
          </p:contentPart>
        </mc:Choice>
        <mc:Fallback>
          <p:pic>
            <p:nvPicPr>
              <p:cNvPr id="18500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338914" y="3127959"/>
                <a:ext cx="495174" cy="3368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18501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06850" y="3113088"/>
              <a:ext cx="1309688" cy="458787"/>
            </p14:xfrm>
          </p:contentPart>
        </mc:Choice>
        <mc:Fallback>
          <p:pic>
            <p:nvPicPr>
              <p:cNvPr id="18501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991010" y="3098683"/>
                <a:ext cx="1341368" cy="4875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18509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85825" y="3684588"/>
              <a:ext cx="493713" cy="295275"/>
            </p14:xfrm>
          </p:contentPart>
        </mc:Choice>
        <mc:Fallback>
          <p:pic>
            <p:nvPicPr>
              <p:cNvPr id="18509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871421" y="3670544"/>
                <a:ext cx="518201" cy="3233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18510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52575" y="3717925"/>
              <a:ext cx="317500" cy="200025"/>
            </p14:xfrm>
          </p:contentPart>
        </mc:Choice>
        <mc:Fallback>
          <p:pic>
            <p:nvPicPr>
              <p:cNvPr id="18510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537816" y="3705333"/>
                <a:ext cx="347378" cy="2201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8511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20888" y="3671888"/>
              <a:ext cx="153987" cy="273050"/>
            </p14:xfrm>
          </p:contentPart>
        </mc:Choice>
        <mc:Fallback>
          <p:pic>
            <p:nvPicPr>
              <p:cNvPr id="18511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008296" y="3657839"/>
                <a:ext cx="179172" cy="3022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18512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32063" y="3673475"/>
              <a:ext cx="881062" cy="185738"/>
            </p14:xfrm>
          </p:contentPart>
        </mc:Choice>
        <mc:Fallback>
          <p:pic>
            <p:nvPicPr>
              <p:cNvPr id="18512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518381" y="3659077"/>
                <a:ext cx="908786" cy="2156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18513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38563" y="3659188"/>
              <a:ext cx="882650" cy="214312"/>
            </p14:xfrm>
          </p:contentPart>
        </mc:Choice>
        <mc:Fallback>
          <p:pic>
            <p:nvPicPr>
              <p:cNvPr id="18513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724524" y="3644756"/>
                <a:ext cx="909648" cy="2424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18515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68363" y="4176713"/>
              <a:ext cx="95250" cy="84137"/>
            </p14:xfrm>
          </p:contentPart>
        </mc:Choice>
        <mc:Fallback>
          <p:pic>
            <p:nvPicPr>
              <p:cNvPr id="18515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55064" y="4164182"/>
                <a:ext cx="116097" cy="1081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18517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85850" y="4025900"/>
              <a:ext cx="1431925" cy="366713"/>
            </p14:xfrm>
          </p:contentPart>
        </mc:Choice>
        <mc:Fallback>
          <p:pic>
            <p:nvPicPr>
              <p:cNvPr id="18517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071092" y="4011547"/>
                <a:ext cx="1461442" cy="3878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18518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70188" y="4090988"/>
              <a:ext cx="1017587" cy="280987"/>
            </p14:xfrm>
          </p:contentPart>
        </mc:Choice>
        <mc:Fallback>
          <p:pic>
            <p:nvPicPr>
              <p:cNvPr id="18518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756150" y="4076237"/>
                <a:ext cx="1037384" cy="3097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18519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9475" y="4498975"/>
              <a:ext cx="1509713" cy="365125"/>
            </p14:xfrm>
          </p:contentPart>
        </mc:Choice>
        <mc:Fallback>
          <p:pic>
            <p:nvPicPr>
              <p:cNvPr id="18519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66156" y="4486384"/>
                <a:ext cx="1538151" cy="3870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18521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78113" y="4551363"/>
              <a:ext cx="320675" cy="276225"/>
            </p14:xfrm>
          </p:contentPart>
        </mc:Choice>
        <mc:Fallback>
          <p:pic>
            <p:nvPicPr>
              <p:cNvPr id="18521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664437" y="4538398"/>
                <a:ext cx="344789" cy="3039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18523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98800" y="4541838"/>
              <a:ext cx="517525" cy="282575"/>
            </p14:xfrm>
          </p:contentPart>
        </mc:Choice>
        <mc:Fallback>
          <p:pic>
            <p:nvPicPr>
              <p:cNvPr id="18523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086204" y="4527439"/>
                <a:ext cx="534800" cy="3124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18527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24288" y="4022725"/>
              <a:ext cx="155575" cy="877888"/>
            </p14:xfrm>
          </p:contentPart>
        </mc:Choice>
        <mc:Fallback>
          <p:pic>
            <p:nvPicPr>
              <p:cNvPr id="18527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811885" y="4009391"/>
                <a:ext cx="182508" cy="9067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18529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52900" y="4184650"/>
              <a:ext cx="314325" cy="309563"/>
            </p14:xfrm>
          </p:contentPart>
        </mc:Choice>
        <mc:Fallback>
          <p:pic>
            <p:nvPicPr>
              <p:cNvPr id="18529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140602" y="4170660"/>
                <a:ext cx="330602" cy="3386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18530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86288" y="4211638"/>
              <a:ext cx="809625" cy="433387"/>
            </p14:xfrm>
          </p:contentPart>
        </mc:Choice>
        <mc:Fallback>
          <p:pic>
            <p:nvPicPr>
              <p:cNvPr id="18530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574408" y="4196880"/>
                <a:ext cx="827985" cy="4632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18531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08638" y="4217988"/>
              <a:ext cx="338137" cy="301625"/>
            </p14:xfrm>
          </p:contentPart>
        </mc:Choice>
        <mc:Fallback>
          <p:pic>
            <p:nvPicPr>
              <p:cNvPr id="18531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593498" y="4203934"/>
                <a:ext cx="367697" cy="3243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18533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43000" y="5024438"/>
              <a:ext cx="728663" cy="255587"/>
            </p14:xfrm>
          </p:contentPart>
        </mc:Choice>
        <mc:Fallback>
          <p:pic>
            <p:nvPicPr>
              <p:cNvPr id="18533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128240" y="5011839"/>
                <a:ext cx="748104" cy="2829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18534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3588" y="5041900"/>
              <a:ext cx="276225" cy="166688"/>
            </p14:xfrm>
          </p:contentPart>
        </mc:Choice>
        <mc:Fallback>
          <p:pic>
            <p:nvPicPr>
              <p:cNvPr id="18534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2019201" y="5028249"/>
                <a:ext cx="303200" cy="194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18535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20963" y="5038725"/>
              <a:ext cx="519112" cy="268288"/>
            </p14:xfrm>
          </p:contentPart>
        </mc:Choice>
        <mc:Fallback>
          <p:pic>
            <p:nvPicPr>
              <p:cNvPr id="18535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2607283" y="5025778"/>
                <a:ext cx="546472" cy="2956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18536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76600" y="5035550"/>
              <a:ext cx="241300" cy="265113"/>
            </p14:xfrm>
          </p:contentPart>
        </mc:Choice>
        <mc:Fallback>
          <p:pic>
            <p:nvPicPr>
              <p:cNvPr id="18536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3262554" y="5022583"/>
                <a:ext cx="260028" cy="292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18537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52525" y="5507038"/>
              <a:ext cx="1160463" cy="290512"/>
            </p14:xfrm>
          </p:contentPart>
        </mc:Choice>
        <mc:Fallback>
          <p:pic>
            <p:nvPicPr>
              <p:cNvPr id="18537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138847" y="5496598"/>
                <a:ext cx="1188539" cy="3153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18538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84450" y="5462588"/>
              <a:ext cx="1185863" cy="358775"/>
            </p14:xfrm>
          </p:contentPart>
        </mc:Choice>
        <mc:Fallback>
          <p:pic>
            <p:nvPicPr>
              <p:cNvPr id="18538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569330" y="5449633"/>
                <a:ext cx="1205303" cy="3807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18539" name="Ink 10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97313" y="5470525"/>
              <a:ext cx="969962" cy="419100"/>
            </p14:xfrm>
          </p:contentPart>
        </mc:Choice>
        <mc:Fallback>
          <p:pic>
            <p:nvPicPr>
              <p:cNvPr id="18539" name="Ink 10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882551" y="5459705"/>
                <a:ext cx="999846" cy="44001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45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6463" y="346075"/>
              <a:ext cx="817562" cy="377825"/>
            </p14:xfrm>
          </p:contentPart>
        </mc:Choice>
        <mc:Fallback>
          <p:pic>
            <p:nvPicPr>
              <p:cNvPr id="1945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1703" y="337439"/>
                <a:ext cx="839882" cy="4001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46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01825" y="352425"/>
              <a:ext cx="633413" cy="249238"/>
            </p14:xfrm>
          </p:contentPart>
        </mc:Choice>
        <mc:Fallback>
          <p:pic>
            <p:nvPicPr>
              <p:cNvPr id="1946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87421" y="339459"/>
                <a:ext cx="654299" cy="2758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9463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6375" y="366713"/>
              <a:ext cx="247650" cy="241300"/>
            </p14:xfrm>
          </p:contentPart>
        </mc:Choice>
        <mc:Fallback>
          <p:pic>
            <p:nvPicPr>
              <p:cNvPr id="19463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40616" y="354108"/>
                <a:ext cx="260968" cy="2686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946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48013" y="344488"/>
              <a:ext cx="701675" cy="288925"/>
            </p14:xfrm>
          </p:contentPart>
        </mc:Choice>
        <mc:Fallback>
          <p:pic>
            <p:nvPicPr>
              <p:cNvPr id="1946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34332" y="331895"/>
                <a:ext cx="730116" cy="315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46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63988" y="457200"/>
              <a:ext cx="69850" cy="55563"/>
            </p14:xfrm>
          </p:contentPart>
        </mc:Choice>
        <mc:Fallback>
          <p:pic>
            <p:nvPicPr>
              <p:cNvPr id="1946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49946" y="442768"/>
                <a:ext cx="96854" cy="844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946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56075" y="333375"/>
              <a:ext cx="844550" cy="325438"/>
            </p14:xfrm>
          </p:contentPart>
        </mc:Choice>
        <mc:Fallback>
          <p:pic>
            <p:nvPicPr>
              <p:cNvPr id="1946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141315" y="319951"/>
                <a:ext cx="873710" cy="3435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9468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27638" y="350838"/>
              <a:ext cx="103187" cy="227012"/>
            </p14:xfrm>
          </p:contentPart>
        </mc:Choice>
        <mc:Fallback>
          <p:pic>
            <p:nvPicPr>
              <p:cNvPr id="19468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220088" y="337527"/>
                <a:ext cx="124040" cy="2539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946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32438" y="336550"/>
              <a:ext cx="385762" cy="236538"/>
            </p14:xfrm>
          </p:contentPart>
        </mc:Choice>
        <mc:Fallback>
          <p:pic>
            <p:nvPicPr>
              <p:cNvPr id="1946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21283" y="323949"/>
                <a:ext cx="404834" cy="2617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947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82763" y="1228725"/>
              <a:ext cx="244475" cy="261938"/>
            </p14:xfrm>
          </p:contentPart>
        </mc:Choice>
        <mc:Fallback>
          <p:pic>
            <p:nvPicPr>
              <p:cNvPr id="1947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68721" y="1215412"/>
                <a:ext cx="270039" cy="2903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9472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84400" y="1335088"/>
              <a:ext cx="84138" cy="79375"/>
            </p14:xfrm>
          </p:contentPart>
        </mc:Choice>
        <mc:Fallback>
          <p:pic>
            <p:nvPicPr>
              <p:cNvPr id="19472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170737" y="1320656"/>
                <a:ext cx="108229" cy="1049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9473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71725" y="1219200"/>
              <a:ext cx="352425" cy="341313"/>
            </p14:xfrm>
          </p:contentPart>
        </mc:Choice>
        <mc:Fallback>
          <p:pic>
            <p:nvPicPr>
              <p:cNvPr id="19473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356606" y="1205879"/>
                <a:ext cx="381944" cy="3647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9474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51150" y="1265238"/>
              <a:ext cx="101600" cy="207962"/>
            </p14:xfrm>
          </p:contentPart>
        </mc:Choice>
        <mc:Fallback>
          <p:pic>
            <p:nvPicPr>
              <p:cNvPr id="19474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837459" y="1254084"/>
                <a:ext cx="128621" cy="2320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9475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63875" y="1317625"/>
              <a:ext cx="47625" cy="65088"/>
            </p14:xfrm>
          </p:contentPart>
        </mc:Choice>
        <mc:Fallback>
          <p:pic>
            <p:nvPicPr>
              <p:cNvPr id="19475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050268" y="1303161"/>
                <a:ext cx="75197" cy="936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9476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38500" y="1193800"/>
              <a:ext cx="785813" cy="323850"/>
            </p14:xfrm>
          </p:contentPart>
        </mc:Choice>
        <mc:Fallback>
          <p:pic>
            <p:nvPicPr>
              <p:cNvPr id="19476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223741" y="1180471"/>
                <a:ext cx="815330" cy="3501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9477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92588" y="1279525"/>
              <a:ext cx="227012" cy="114300"/>
            </p14:xfrm>
          </p:contentPart>
        </mc:Choice>
        <mc:Fallback>
          <p:pic>
            <p:nvPicPr>
              <p:cNvPr id="19477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78917" y="1266585"/>
                <a:ext cx="253994" cy="1380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9478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51013" y="1744663"/>
              <a:ext cx="309562" cy="309562"/>
            </p14:xfrm>
          </p:contentPart>
        </mc:Choice>
        <mc:Fallback>
          <p:pic>
            <p:nvPicPr>
              <p:cNvPr id="19478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739134" y="1732065"/>
                <a:ext cx="335839" cy="3365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9479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93938" y="1900238"/>
              <a:ext cx="222250" cy="136525"/>
            </p14:xfrm>
          </p:contentPart>
        </mc:Choice>
        <mc:Fallback>
          <p:pic>
            <p:nvPicPr>
              <p:cNvPr id="19479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279890" y="1886189"/>
                <a:ext cx="250707" cy="1628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9480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30488" y="1798638"/>
              <a:ext cx="142875" cy="255587"/>
            </p14:xfrm>
          </p:contentPart>
        </mc:Choice>
        <mc:Fallback>
          <p:pic>
            <p:nvPicPr>
              <p:cNvPr id="19480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617892" y="1784599"/>
                <a:ext cx="169866" cy="2843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9481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1313" y="1870075"/>
              <a:ext cx="115887" cy="206375"/>
            </p14:xfrm>
          </p:contentPart>
        </mc:Choice>
        <mc:Fallback>
          <p:pic>
            <p:nvPicPr>
              <p:cNvPr id="19481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866557" y="1857469"/>
                <a:ext cx="138201" cy="2323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9482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17850" y="1889125"/>
              <a:ext cx="166688" cy="127000"/>
            </p14:xfrm>
          </p:contentPart>
        </mc:Choice>
        <mc:Fallback>
          <p:pic>
            <p:nvPicPr>
              <p:cNvPr id="19482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104529" y="1874734"/>
                <a:ext cx="184329" cy="1547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9483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86138" y="1797050"/>
              <a:ext cx="311150" cy="292100"/>
            </p14:xfrm>
          </p:contentPart>
        </mc:Choice>
        <mc:Fallback>
          <p:pic>
            <p:nvPicPr>
              <p:cNvPr id="19483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371373" y="1783756"/>
                <a:ext cx="330237" cy="3176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9484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0475" y="1763713"/>
              <a:ext cx="400050" cy="354012"/>
            </p14:xfrm>
          </p:contentPart>
        </mc:Choice>
        <mc:Fallback>
          <p:pic>
            <p:nvPicPr>
              <p:cNvPr id="19484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786432" y="1750748"/>
                <a:ext cx="428856" cy="3741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9486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70413" y="1833563"/>
              <a:ext cx="269875" cy="225425"/>
            </p14:xfrm>
          </p:contentPart>
        </mc:Choice>
        <mc:Fallback>
          <p:pic>
            <p:nvPicPr>
              <p:cNvPr id="19486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558179" y="1819901"/>
                <a:ext cx="286787" cy="2534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9487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84750" y="1846263"/>
              <a:ext cx="704850" cy="385762"/>
            </p14:xfrm>
          </p:contentPart>
        </mc:Choice>
        <mc:Fallback>
          <p:pic>
            <p:nvPicPr>
              <p:cNvPr id="19487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977190" y="1832229"/>
                <a:ext cx="724649" cy="414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9488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97563" y="1890713"/>
              <a:ext cx="268287" cy="217487"/>
            </p14:xfrm>
          </p:contentPart>
        </mc:Choice>
        <mc:Fallback>
          <p:pic>
            <p:nvPicPr>
              <p:cNvPr id="19488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882418" y="1876553"/>
                <a:ext cx="297496" cy="2461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9490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27200" y="2322513"/>
              <a:ext cx="349250" cy="290512"/>
            </p14:xfrm>
          </p:contentPart>
        </mc:Choice>
        <mc:Fallback>
          <p:pic>
            <p:nvPicPr>
              <p:cNvPr id="19490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712438" y="2310633"/>
                <a:ext cx="375174" cy="317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9491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22513" y="2370138"/>
              <a:ext cx="138112" cy="225425"/>
            </p14:xfrm>
          </p:contentPart>
        </mc:Choice>
        <mc:Fallback>
          <p:pic>
            <p:nvPicPr>
              <p:cNvPr id="19491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316743" y="2359335"/>
                <a:ext cx="158306" cy="2509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9492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81275" y="2398713"/>
              <a:ext cx="95250" cy="187325"/>
            </p14:xfrm>
          </p:contentPart>
        </mc:Choice>
        <mc:Fallback>
          <p:pic>
            <p:nvPicPr>
              <p:cNvPr id="19492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567976" y="2385024"/>
                <a:ext cx="113941" cy="2157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9493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47975" y="2341563"/>
              <a:ext cx="649288" cy="288925"/>
            </p14:xfrm>
          </p:contentPart>
        </mc:Choice>
        <mc:Fallback>
          <p:pic>
            <p:nvPicPr>
              <p:cNvPr id="19493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832499" y="2328250"/>
                <a:ext cx="680241" cy="3144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9497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43050" y="3087688"/>
              <a:ext cx="622300" cy="306387"/>
            </p14:xfrm>
          </p:contentPart>
        </mc:Choice>
        <mc:Fallback>
          <p:pic>
            <p:nvPicPr>
              <p:cNvPr id="19497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528293" y="3080487"/>
                <a:ext cx="651813" cy="3283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9498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08225" y="3179763"/>
              <a:ext cx="120650" cy="207962"/>
            </p14:xfrm>
          </p:contentPart>
        </mc:Choice>
        <mc:Fallback>
          <p:pic>
            <p:nvPicPr>
              <p:cNvPr id="19498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296340" y="3166091"/>
                <a:ext cx="141539" cy="2363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9500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17800" y="3125788"/>
              <a:ext cx="295275" cy="290512"/>
            </p14:xfrm>
          </p:contentPart>
        </mc:Choice>
        <mc:Fallback>
          <p:pic>
            <p:nvPicPr>
              <p:cNvPr id="19500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703036" y="3110308"/>
                <a:ext cx="315080" cy="3142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9501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46425" y="3122613"/>
              <a:ext cx="103188" cy="277812"/>
            </p14:xfrm>
          </p:contentPart>
        </mc:Choice>
        <mc:Fallback>
          <p:pic>
            <p:nvPicPr>
              <p:cNvPr id="19501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135998" y="3109298"/>
                <a:ext cx="122963" cy="3051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9502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14713" y="3141663"/>
              <a:ext cx="128587" cy="252412"/>
            </p14:xfrm>
          </p:contentPart>
        </mc:Choice>
        <mc:Fallback>
          <p:pic>
            <p:nvPicPr>
              <p:cNvPr id="19502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401386" y="3126921"/>
                <a:ext cx="156682" cy="2765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9503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25863" y="3140075"/>
              <a:ext cx="457200" cy="257175"/>
            </p14:xfrm>
          </p:contentPart>
        </mc:Choice>
        <mc:Fallback>
          <p:pic>
            <p:nvPicPr>
              <p:cNvPr id="19503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717943" y="3128189"/>
                <a:ext cx="474840" cy="281668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48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5650" y="693738"/>
              <a:ext cx="285750" cy="377825"/>
            </p14:xfrm>
          </p:contentPart>
        </mc:Choice>
        <mc:Fallback>
          <p:pic>
            <p:nvPicPr>
              <p:cNvPr id="2048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0932" y="679013"/>
                <a:ext cx="315187" cy="4076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48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12850" y="715963"/>
              <a:ext cx="1130300" cy="392112"/>
            </p14:xfrm>
          </p:contentPart>
        </mc:Choice>
        <mc:Fallback>
          <p:pic>
            <p:nvPicPr>
              <p:cNvPr id="2048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03491" y="703001"/>
                <a:ext cx="1145059" cy="4198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048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38413" y="701675"/>
              <a:ext cx="568325" cy="258763"/>
            </p14:xfrm>
          </p:contentPart>
        </mc:Choice>
        <mc:Fallback>
          <p:pic>
            <p:nvPicPr>
              <p:cNvPr id="2048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27255" y="687999"/>
                <a:ext cx="594240" cy="2839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487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00413" y="746125"/>
              <a:ext cx="382587" cy="231775"/>
            </p14:xfrm>
          </p:contentPart>
        </mc:Choice>
        <mc:Fallback>
          <p:pic>
            <p:nvPicPr>
              <p:cNvPr id="20487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86736" y="734590"/>
                <a:ext cx="399863" cy="2559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0488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27463" y="708025"/>
              <a:ext cx="685800" cy="320675"/>
            </p14:xfrm>
          </p:contentPart>
        </mc:Choice>
        <mc:Fallback>
          <p:pic>
            <p:nvPicPr>
              <p:cNvPr id="20488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12703" y="695068"/>
                <a:ext cx="715320" cy="3469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049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63638" y="1252538"/>
              <a:ext cx="992187" cy="393700"/>
            </p14:xfrm>
          </p:contentPart>
        </mc:Choice>
        <mc:Fallback>
          <p:pic>
            <p:nvPicPr>
              <p:cNvPr id="2049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53198" y="1239186"/>
                <a:ext cx="1017028" cy="4218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049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27275" y="1195388"/>
              <a:ext cx="179388" cy="296862"/>
            </p14:xfrm>
          </p:contentPart>
        </mc:Choice>
        <mc:Fallback>
          <p:pic>
            <p:nvPicPr>
              <p:cNvPr id="2049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20071" y="1181597"/>
                <a:ext cx="197039" cy="3248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0492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70175" y="1201738"/>
              <a:ext cx="1000125" cy="479425"/>
            </p14:xfrm>
          </p:contentPart>
        </mc:Choice>
        <mc:Fallback>
          <p:pic>
            <p:nvPicPr>
              <p:cNvPr id="20492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655774" y="1188421"/>
                <a:ext cx="1026766" cy="5071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049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56038" y="1223963"/>
              <a:ext cx="212725" cy="315912"/>
            </p14:xfrm>
          </p:contentPart>
        </mc:Choice>
        <mc:Fallback>
          <p:pic>
            <p:nvPicPr>
              <p:cNvPr id="2049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848119" y="1210543"/>
                <a:ext cx="229282" cy="3434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049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97363" y="1241425"/>
              <a:ext cx="541337" cy="273050"/>
            </p14:xfrm>
          </p:contentPart>
        </mc:Choice>
        <mc:Fallback>
          <p:pic>
            <p:nvPicPr>
              <p:cNvPr id="2049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282606" y="1229177"/>
                <a:ext cx="566892" cy="2971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049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43500" y="1254125"/>
              <a:ext cx="101600" cy="536575"/>
            </p14:xfrm>
          </p:contentPart>
        </mc:Choice>
        <mc:Fallback>
          <p:pic>
            <p:nvPicPr>
              <p:cNvPr id="2049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129809" y="1240080"/>
                <a:ext cx="129342" cy="5650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049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56225" y="1254125"/>
              <a:ext cx="104775" cy="633413"/>
            </p14:xfrm>
          </p:contentPart>
        </mc:Choice>
        <mc:Fallback>
          <p:pic>
            <p:nvPicPr>
              <p:cNvPr id="2049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341412" y="1241154"/>
                <a:ext cx="130788" cy="6615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0498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18163" y="1292225"/>
              <a:ext cx="238125" cy="463550"/>
            </p14:xfrm>
          </p:contentPart>
        </mc:Choice>
        <mc:Fallback>
          <p:pic>
            <p:nvPicPr>
              <p:cNvPr id="20498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06275" y="1277469"/>
                <a:ext cx="264063" cy="4934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0500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54738" y="1247775"/>
              <a:ext cx="225425" cy="268288"/>
            </p14:xfrm>
          </p:contentPart>
        </mc:Choice>
        <mc:Fallback>
          <p:pic>
            <p:nvPicPr>
              <p:cNvPr id="20500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149336" y="1233730"/>
                <a:ext cx="235868" cy="2960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050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35738" y="1244600"/>
              <a:ext cx="582612" cy="277813"/>
            </p14:xfrm>
          </p:contentPart>
        </mc:Choice>
        <mc:Fallback>
          <p:pic>
            <p:nvPicPr>
              <p:cNvPr id="2050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521335" y="1232365"/>
                <a:ext cx="610698" cy="3037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0503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9338" y="1273175"/>
              <a:ext cx="288925" cy="454025"/>
            </p14:xfrm>
          </p:contentPart>
        </mc:Choice>
        <mc:Fallback>
          <p:pic>
            <p:nvPicPr>
              <p:cNvPr id="20503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388184" y="1258413"/>
                <a:ext cx="313752" cy="4839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0505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8825" y="2320925"/>
              <a:ext cx="84138" cy="131763"/>
            </p14:xfrm>
          </p:contentPart>
        </mc:Choice>
        <mc:Fallback>
          <p:pic>
            <p:nvPicPr>
              <p:cNvPr id="20505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54151" y="2309045"/>
                <a:ext cx="94925" cy="1576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0506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54088" y="2244725"/>
              <a:ext cx="157162" cy="207963"/>
            </p14:xfrm>
          </p:contentPart>
        </mc:Choice>
        <mc:Fallback>
          <p:pic>
            <p:nvPicPr>
              <p:cNvPr id="20506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41141" y="2232852"/>
                <a:ext cx="184135" cy="2338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0507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79525" y="2208213"/>
              <a:ext cx="660400" cy="257175"/>
            </p14:xfrm>
          </p:contentPart>
        </mc:Choice>
        <mc:Fallback>
          <p:pic>
            <p:nvPicPr>
              <p:cNvPr id="20507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265122" y="2196735"/>
                <a:ext cx="680565" cy="2837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0509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7563" y="2235200"/>
              <a:ext cx="112712" cy="215900"/>
            </p14:xfrm>
          </p:contentPart>
        </mc:Choice>
        <mc:Fallback>
          <p:pic>
            <p:nvPicPr>
              <p:cNvPr id="20509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073519" y="2221166"/>
                <a:ext cx="139360" cy="2450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0511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65375" y="2170113"/>
              <a:ext cx="11113" cy="31750"/>
            </p14:xfrm>
          </p:contentPart>
        </mc:Choice>
        <mc:Fallback>
          <p:pic>
            <p:nvPicPr>
              <p:cNvPr id="20511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351394" y="2157485"/>
                <a:ext cx="30830" cy="501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0512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60613" y="2209800"/>
              <a:ext cx="296862" cy="241300"/>
            </p14:xfrm>
          </p:contentPart>
        </mc:Choice>
        <mc:Fallback>
          <p:pic>
            <p:nvPicPr>
              <p:cNvPr id="20512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348019" y="2195754"/>
                <a:ext cx="323130" cy="2629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0513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0988" y="2197100"/>
              <a:ext cx="958850" cy="401638"/>
            </p14:xfrm>
          </p:contentPart>
        </mc:Choice>
        <mc:Fallback>
          <p:pic>
            <p:nvPicPr>
              <p:cNvPr id="20513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805865" y="2183424"/>
                <a:ext cx="980814" cy="427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051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43350" y="2176463"/>
              <a:ext cx="203200" cy="298450"/>
            </p14:xfrm>
          </p:contentPart>
        </mc:Choice>
        <mc:Fallback>
          <p:pic>
            <p:nvPicPr>
              <p:cNvPr id="2051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928578" y="2162423"/>
                <a:ext cx="229861" cy="3272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0517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79900" y="2246313"/>
              <a:ext cx="122238" cy="230187"/>
            </p14:xfrm>
          </p:contentPart>
        </mc:Choice>
        <mc:Fallback>
          <p:pic>
            <p:nvPicPr>
              <p:cNvPr id="20517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265796" y="2232264"/>
                <a:ext cx="151532" cy="2564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0518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76763" y="2289175"/>
              <a:ext cx="544512" cy="277813"/>
            </p14:xfrm>
          </p:contentPart>
        </mc:Choice>
        <mc:Fallback>
          <p:pic>
            <p:nvPicPr>
              <p:cNvPr id="20518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569205" y="2275140"/>
                <a:ext cx="566825" cy="2997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0519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68913" y="2193925"/>
              <a:ext cx="854075" cy="339725"/>
            </p14:xfrm>
          </p:contentPart>
        </mc:Choice>
        <mc:Fallback>
          <p:pic>
            <p:nvPicPr>
              <p:cNvPr id="20519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263872" y="2179530"/>
                <a:ext cx="864877" cy="3634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0521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97613" y="2276475"/>
              <a:ext cx="133350" cy="215900"/>
            </p14:xfrm>
          </p:contentPart>
        </mc:Choice>
        <mc:Fallback>
          <p:pic>
            <p:nvPicPr>
              <p:cNvPr id="20521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286801" y="2263521"/>
                <a:ext cx="157137" cy="243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0523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02413" y="2197100"/>
              <a:ext cx="315912" cy="279400"/>
            </p14:xfrm>
          </p:contentPart>
        </mc:Choice>
        <mc:Fallback>
          <p:pic>
            <p:nvPicPr>
              <p:cNvPr id="20523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588021" y="2183418"/>
                <a:ext cx="344337" cy="3024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0524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80250" y="2270125"/>
              <a:ext cx="427038" cy="190500"/>
            </p14:xfrm>
          </p:contentPart>
        </mc:Choice>
        <mc:Fallback>
          <p:pic>
            <p:nvPicPr>
              <p:cNvPr id="20524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073067" y="2257161"/>
                <a:ext cx="446792" cy="2113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0525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23188" y="2232025"/>
              <a:ext cx="342900" cy="268288"/>
            </p14:xfrm>
          </p:contentPart>
        </mc:Choice>
        <mc:Fallback>
          <p:pic>
            <p:nvPicPr>
              <p:cNvPr id="20525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709155" y="2217260"/>
                <a:ext cx="360891" cy="2967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0526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88325" y="2224088"/>
              <a:ext cx="365125" cy="244475"/>
            </p14:xfrm>
          </p:contentPart>
        </mc:Choice>
        <mc:Fallback>
          <p:pic>
            <p:nvPicPr>
              <p:cNvPr id="20526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183644" y="2211126"/>
                <a:ext cx="375207" cy="2639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0528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1850" y="2741613"/>
              <a:ext cx="12700" cy="30162"/>
            </p14:xfrm>
          </p:contentPart>
        </mc:Choice>
        <mc:Fallback>
          <p:pic>
            <p:nvPicPr>
              <p:cNvPr id="20528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903504" y="2728686"/>
                <a:ext cx="31206" cy="477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0529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00125" y="2743200"/>
              <a:ext cx="285750" cy="163513"/>
            </p14:xfrm>
          </p:contentPart>
        </mc:Choice>
        <mc:Fallback>
          <p:pic>
            <p:nvPicPr>
              <p:cNvPr id="20529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87889" y="2732395"/>
                <a:ext cx="302665" cy="1880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0530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47800" y="2641600"/>
              <a:ext cx="280988" cy="273050"/>
            </p14:xfrm>
          </p:contentPart>
        </mc:Choice>
        <mc:Fallback>
          <p:pic>
            <p:nvPicPr>
              <p:cNvPr id="20530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441324" y="2631874"/>
                <a:ext cx="291422" cy="2971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0531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87538" y="2638425"/>
              <a:ext cx="698500" cy="477838"/>
            </p14:xfrm>
          </p:contentPart>
        </mc:Choice>
        <mc:Fallback>
          <p:pic>
            <p:nvPicPr>
              <p:cNvPr id="20531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877097" y="2625831"/>
                <a:ext cx="716143" cy="5055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0532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73363" y="2668588"/>
              <a:ext cx="758825" cy="403225"/>
            </p14:xfrm>
          </p:contentPart>
        </mc:Choice>
        <mc:Fallback>
          <p:pic>
            <p:nvPicPr>
              <p:cNvPr id="20532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763284" y="2654187"/>
                <a:ext cx="773944" cy="428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0533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19513" y="2681288"/>
              <a:ext cx="1009650" cy="365125"/>
            </p14:xfrm>
          </p:contentPart>
        </mc:Choice>
        <mc:Fallback>
          <p:pic>
            <p:nvPicPr>
              <p:cNvPr id="20533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704395" y="2667605"/>
                <a:ext cx="1030887" cy="3928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0534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27600" y="2705100"/>
              <a:ext cx="1436688" cy="415925"/>
            </p14:xfrm>
          </p:contentPart>
        </mc:Choice>
        <mc:Fallback>
          <p:pic>
            <p:nvPicPr>
              <p:cNvPr id="20534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912121" y="2691776"/>
                <a:ext cx="1467286" cy="4440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0536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39900" y="3295650"/>
              <a:ext cx="874713" cy="346075"/>
            </p14:xfrm>
          </p:contentPart>
        </mc:Choice>
        <mc:Fallback>
          <p:pic>
            <p:nvPicPr>
              <p:cNvPr id="20536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724422" y="3281605"/>
                <a:ext cx="905310" cy="3709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0537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55900" y="3384550"/>
              <a:ext cx="373063" cy="282575"/>
            </p14:xfrm>
          </p:contentPart>
        </mc:Choice>
        <mc:Fallback>
          <p:pic>
            <p:nvPicPr>
              <p:cNvPr id="20537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740776" y="3371935"/>
                <a:ext cx="402951" cy="3103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0538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13113" y="3427413"/>
              <a:ext cx="328612" cy="166687"/>
            </p14:xfrm>
          </p:contentPart>
        </mc:Choice>
        <mc:Fallback>
          <p:pic>
            <p:nvPicPr>
              <p:cNvPr id="20538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297996" y="3413762"/>
                <a:ext cx="358846" cy="1932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0540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95725" y="3336925"/>
              <a:ext cx="215900" cy="325438"/>
            </p14:xfrm>
          </p:contentPart>
        </mc:Choice>
        <mc:Fallback>
          <p:pic>
            <p:nvPicPr>
              <p:cNvPr id="20540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880252" y="3322885"/>
                <a:ext cx="244327" cy="3549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0541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41800" y="3406775"/>
              <a:ext cx="112713" cy="173038"/>
            </p14:xfrm>
          </p:contentPart>
        </mc:Choice>
        <mc:Fallback>
          <p:pic>
            <p:nvPicPr>
              <p:cNvPr id="20541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227036" y="3393105"/>
                <a:ext cx="132879" cy="2014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0542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78338" y="3344863"/>
              <a:ext cx="373062" cy="333375"/>
            </p14:xfrm>
          </p:contentPart>
        </mc:Choice>
        <mc:Fallback>
          <p:pic>
            <p:nvPicPr>
              <p:cNvPr id="20542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463934" y="3332262"/>
                <a:ext cx="403310" cy="3567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0543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21263" y="3370263"/>
              <a:ext cx="90487" cy="215900"/>
            </p14:xfrm>
          </p:contentPart>
        </mc:Choice>
        <mc:Fallback>
          <p:pic>
            <p:nvPicPr>
              <p:cNvPr id="20543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006482" y="3356567"/>
                <a:ext cx="119327" cy="244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0544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67325" y="3340100"/>
              <a:ext cx="927100" cy="368300"/>
            </p14:xfrm>
          </p:contentPart>
        </mc:Choice>
        <mc:Fallback>
          <p:pic>
            <p:nvPicPr>
              <p:cNvPr id="20544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251849" y="3327127"/>
                <a:ext cx="957691" cy="3913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0545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16100" y="3838575"/>
              <a:ext cx="1731963" cy="374650"/>
            </p14:xfrm>
          </p:contentPart>
        </mc:Choice>
        <mc:Fallback>
          <p:pic>
            <p:nvPicPr>
              <p:cNvPr id="20545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804580" y="3824899"/>
                <a:ext cx="1758603" cy="4023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0546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71913" y="3900488"/>
              <a:ext cx="852487" cy="334962"/>
            </p14:xfrm>
          </p:contentPart>
        </mc:Choice>
        <mc:Fallback>
          <p:pic>
            <p:nvPicPr>
              <p:cNvPr id="20546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856780" y="3887162"/>
                <a:ext cx="883113" cy="3576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0547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78388" y="3940175"/>
              <a:ext cx="112712" cy="214313"/>
            </p14:xfrm>
          </p:contentPart>
        </mc:Choice>
        <mc:Fallback>
          <p:pic>
            <p:nvPicPr>
              <p:cNvPr id="20547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864344" y="3924687"/>
                <a:ext cx="137919" cy="244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0548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60963" y="3890963"/>
              <a:ext cx="454025" cy="387350"/>
            </p14:xfrm>
          </p:contentPart>
        </mc:Choice>
        <mc:Fallback>
          <p:pic>
            <p:nvPicPr>
              <p:cNvPr id="20548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145841" y="3877643"/>
                <a:ext cx="477428" cy="4139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0549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40400" y="3944938"/>
              <a:ext cx="347663" cy="320675"/>
            </p14:xfrm>
          </p:contentPart>
        </mc:Choice>
        <mc:Fallback>
          <p:pic>
            <p:nvPicPr>
              <p:cNvPr id="20549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736441" y="3931981"/>
                <a:ext cx="366738" cy="3480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0552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30950" y="3398838"/>
              <a:ext cx="147638" cy="982662"/>
            </p14:xfrm>
          </p:contentPart>
        </mc:Choice>
        <mc:Fallback>
          <p:pic>
            <p:nvPicPr>
              <p:cNvPr id="20552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6324468" y="3386960"/>
                <a:ext cx="168163" cy="10074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20553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45275" y="3638550"/>
              <a:ext cx="1177925" cy="530225"/>
            </p14:xfrm>
          </p:contentPart>
        </mc:Choice>
        <mc:Fallback>
          <p:pic>
            <p:nvPicPr>
              <p:cNvPr id="20553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631595" y="3627751"/>
                <a:ext cx="1205285" cy="554702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5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98663" y="2047875"/>
              <a:ext cx="1493837" cy="558800"/>
            </p14:xfrm>
          </p:contentPart>
        </mc:Choice>
        <mc:Fallback>
          <p:pic>
            <p:nvPicPr>
              <p:cNvPr id="205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85704" y="2034202"/>
                <a:ext cx="1521554" cy="5865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5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0475" y="2122488"/>
              <a:ext cx="571500" cy="411162"/>
            </p14:xfrm>
          </p:contentPart>
        </mc:Choice>
        <mc:Fallback>
          <p:pic>
            <p:nvPicPr>
              <p:cNvPr id="205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86080" y="2108807"/>
                <a:ext cx="591294" cy="438885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150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63725" y="471488"/>
              <a:ext cx="20638" cy="98425"/>
            </p14:xfrm>
          </p:contentPart>
        </mc:Choice>
        <mc:Fallback>
          <p:pic>
            <p:nvPicPr>
              <p:cNvPr id="2150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5897" y="458148"/>
                <a:ext cx="39141" cy="1243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51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6463" y="338138"/>
              <a:ext cx="849312" cy="395287"/>
            </p14:xfrm>
          </p:contentPart>
        </mc:Choice>
        <mc:Fallback>
          <p:pic>
            <p:nvPicPr>
              <p:cNvPr id="2151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1702" y="325898"/>
                <a:ext cx="869474" cy="4215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151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93913" y="325438"/>
              <a:ext cx="638175" cy="252412"/>
            </p14:xfrm>
          </p:contentPart>
        </mc:Choice>
        <mc:Fallback>
          <p:pic>
            <p:nvPicPr>
              <p:cNvPr id="2151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79155" y="312115"/>
                <a:ext cx="659052" cy="2797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151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0225" y="552450"/>
              <a:ext cx="20638" cy="23813"/>
            </p14:xfrm>
          </p:contentPart>
        </mc:Choice>
        <mc:Fallback>
          <p:pic>
            <p:nvPicPr>
              <p:cNvPr id="2151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58277" y="544152"/>
                <a:ext cx="45259" cy="461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151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97188" y="376238"/>
              <a:ext cx="185737" cy="212725"/>
            </p14:xfrm>
          </p:contentPart>
        </mc:Choice>
        <mc:Fallback>
          <p:pic>
            <p:nvPicPr>
              <p:cNvPr id="2151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93588" y="363640"/>
                <a:ext cx="203375" cy="2397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151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25800" y="350838"/>
              <a:ext cx="298450" cy="312737"/>
            </p14:xfrm>
          </p:contentPart>
        </mc:Choice>
        <mc:Fallback>
          <p:pic>
            <p:nvPicPr>
              <p:cNvPr id="2151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11040" y="337163"/>
                <a:ext cx="321131" cy="3404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151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25850" y="425450"/>
              <a:ext cx="371475" cy="179388"/>
            </p14:xfrm>
          </p:contentPart>
        </mc:Choice>
        <mc:Fallback>
          <p:pic>
            <p:nvPicPr>
              <p:cNvPr id="2151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12172" y="411041"/>
                <a:ext cx="397032" cy="208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151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33850" y="312738"/>
              <a:ext cx="554038" cy="338137"/>
            </p14:xfrm>
          </p:contentPart>
        </mc:Choice>
        <mc:Fallback>
          <p:pic>
            <p:nvPicPr>
              <p:cNvPr id="2151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119810" y="299414"/>
                <a:ext cx="572758" cy="3622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151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27588" y="317500"/>
              <a:ext cx="142875" cy="292100"/>
            </p14:xfrm>
          </p:contentPart>
        </mc:Choice>
        <mc:Fallback>
          <p:pic>
            <p:nvPicPr>
              <p:cNvPr id="2151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12795" y="304894"/>
                <a:ext cx="172460" cy="3187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152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67300" y="388938"/>
              <a:ext cx="390525" cy="290512"/>
            </p14:xfrm>
          </p:contentPart>
        </mc:Choice>
        <mc:Fallback>
          <p:pic>
            <p:nvPicPr>
              <p:cNvPr id="2152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053623" y="375258"/>
                <a:ext cx="418240" cy="3189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152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57838" y="349250"/>
              <a:ext cx="368300" cy="325438"/>
            </p14:xfrm>
          </p:contentPart>
        </mc:Choice>
        <mc:Fallback>
          <p:pic>
            <p:nvPicPr>
              <p:cNvPr id="2152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545237" y="335570"/>
                <a:ext cx="396022" cy="345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152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29438" y="379413"/>
              <a:ext cx="7937" cy="14287"/>
            </p14:xfrm>
          </p:contentPart>
        </mc:Choice>
        <mc:Fallback>
          <p:pic>
            <p:nvPicPr>
              <p:cNvPr id="2152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921034" y="366520"/>
                <a:ext cx="22177" cy="338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152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15050" y="319088"/>
              <a:ext cx="279400" cy="288925"/>
            </p14:xfrm>
          </p:contentPart>
        </mc:Choice>
        <mc:Fallback>
          <p:pic>
            <p:nvPicPr>
              <p:cNvPr id="2152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101368" y="307574"/>
                <a:ext cx="306764" cy="314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152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97650" y="357188"/>
              <a:ext cx="908050" cy="385762"/>
            </p14:xfrm>
          </p:contentPart>
        </mc:Choice>
        <mc:Fallback>
          <p:pic>
            <p:nvPicPr>
              <p:cNvPr id="2152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585768" y="346392"/>
                <a:ext cx="926053" cy="4109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152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45400" y="404813"/>
              <a:ext cx="425450" cy="223837"/>
            </p14:xfrm>
          </p:contentPart>
        </mc:Choice>
        <mc:Fallback>
          <p:pic>
            <p:nvPicPr>
              <p:cNvPr id="2152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636394" y="391519"/>
                <a:ext cx="444543" cy="2515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152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57400" y="1331913"/>
              <a:ext cx="36513" cy="12700"/>
            </p14:xfrm>
          </p:contentPart>
        </mc:Choice>
        <mc:Fallback>
          <p:pic>
            <p:nvPicPr>
              <p:cNvPr id="2152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045832" y="1317036"/>
                <a:ext cx="58565" cy="381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1529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5625" y="1196975"/>
              <a:ext cx="268288" cy="296863"/>
            </p14:xfrm>
          </p:contentPart>
        </mc:Choice>
        <mc:Fallback>
          <p:pic>
            <p:nvPicPr>
              <p:cNvPr id="21529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811580" y="1184381"/>
                <a:ext cx="295657" cy="3245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1530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05050" y="1235075"/>
              <a:ext cx="280988" cy="295275"/>
            </p14:xfrm>
          </p:contentPart>
        </mc:Choice>
        <mc:Fallback>
          <p:pic>
            <p:nvPicPr>
              <p:cNvPr id="21530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289939" y="1222472"/>
                <a:ext cx="305093" cy="320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1531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81288" y="1239838"/>
              <a:ext cx="788987" cy="298450"/>
            </p14:xfrm>
          </p:contentPart>
        </mc:Choice>
        <mc:Fallback>
          <p:pic>
            <p:nvPicPr>
              <p:cNvPr id="21531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667610" y="1226518"/>
                <a:ext cx="806984" cy="3265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1532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79813" y="1201738"/>
              <a:ext cx="928687" cy="358775"/>
            </p14:xfrm>
          </p:contentPart>
        </mc:Choice>
        <mc:Fallback>
          <p:pic>
            <p:nvPicPr>
              <p:cNvPr id="21532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565055" y="1188770"/>
                <a:ext cx="958563" cy="3793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1534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02188" y="1244600"/>
              <a:ext cx="128587" cy="265113"/>
            </p14:xfrm>
          </p:contentPart>
        </mc:Choice>
        <mc:Fallback>
          <p:pic>
            <p:nvPicPr>
              <p:cNvPr id="21534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786700" y="1236675"/>
                <a:ext cx="158843" cy="2867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1535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46675" y="1276350"/>
              <a:ext cx="387350" cy="257175"/>
            </p14:xfrm>
          </p:contentPart>
        </mc:Choice>
        <mc:Fallback>
          <p:pic>
            <p:nvPicPr>
              <p:cNvPr id="21535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131555" y="1262663"/>
                <a:ext cx="413269" cy="2856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153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97050" y="1874838"/>
              <a:ext cx="317500" cy="276225"/>
            </p14:xfrm>
          </p:contentPart>
        </mc:Choice>
        <mc:Fallback>
          <p:pic>
            <p:nvPicPr>
              <p:cNvPr id="2153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782291" y="1861873"/>
                <a:ext cx="341978" cy="3039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154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89175" y="1901825"/>
              <a:ext cx="323850" cy="354013"/>
            </p14:xfrm>
          </p:contentPart>
        </mc:Choice>
        <mc:Fallback>
          <p:pic>
            <p:nvPicPr>
              <p:cNvPr id="2154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273685" y="1887780"/>
                <a:ext cx="345104" cy="3821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154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20975" y="1997075"/>
              <a:ext cx="109538" cy="179388"/>
            </p14:xfrm>
          </p:contentPart>
        </mc:Choice>
        <mc:Fallback>
          <p:pic>
            <p:nvPicPr>
              <p:cNvPr id="2154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708724" y="1983027"/>
                <a:ext cx="126473" cy="2046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1542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79738" y="1922463"/>
              <a:ext cx="1063625" cy="320675"/>
            </p14:xfrm>
          </p:contentPart>
        </mc:Choice>
        <mc:Fallback>
          <p:pic>
            <p:nvPicPr>
              <p:cNvPr id="21542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964615" y="1908740"/>
                <a:ext cx="1094230" cy="3495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154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86238" y="1935163"/>
              <a:ext cx="119062" cy="242887"/>
            </p14:xfrm>
          </p:contentPart>
        </mc:Choice>
        <mc:Fallback>
          <p:pic>
            <p:nvPicPr>
              <p:cNvPr id="2154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172929" y="1921489"/>
                <a:ext cx="146399" cy="2705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1544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45000" y="1920875"/>
              <a:ext cx="498475" cy="319088"/>
            </p14:xfrm>
          </p:contentPart>
        </mc:Choice>
        <mc:Fallback>
          <p:pic>
            <p:nvPicPr>
              <p:cNvPr id="21544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429164" y="1906955"/>
                <a:ext cx="523669" cy="346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154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48250" y="1873250"/>
              <a:ext cx="230188" cy="344488"/>
            </p14:xfrm>
          </p:contentPart>
        </mc:Choice>
        <mc:Fallback>
          <p:pic>
            <p:nvPicPr>
              <p:cNvPr id="2154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033120" y="1859931"/>
                <a:ext cx="259367" cy="371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1546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76863" y="1936750"/>
              <a:ext cx="712787" cy="306388"/>
            </p14:xfrm>
          </p:contentPart>
        </mc:Choice>
        <mc:Fallback>
          <p:pic>
            <p:nvPicPr>
              <p:cNvPr id="21546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363183" y="1923429"/>
                <a:ext cx="741586" cy="328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1548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59525" y="1979613"/>
              <a:ext cx="407988" cy="258762"/>
            </p14:xfrm>
          </p:contentPart>
        </mc:Choice>
        <mc:Fallback>
          <p:pic>
            <p:nvPicPr>
              <p:cNvPr id="21548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345121" y="1964498"/>
                <a:ext cx="427793" cy="2879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1550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93875" y="2547938"/>
              <a:ext cx="355600" cy="298450"/>
            </p14:xfrm>
          </p:contentPart>
        </mc:Choice>
        <mc:Fallback>
          <p:pic>
            <p:nvPicPr>
              <p:cNvPr id="21550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778398" y="2536778"/>
                <a:ext cx="378995" cy="3250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1551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49500" y="2570163"/>
              <a:ext cx="287338" cy="304800"/>
            </p14:xfrm>
          </p:contentPart>
        </mc:Choice>
        <mc:Fallback>
          <p:pic>
            <p:nvPicPr>
              <p:cNvPr id="21551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334017" y="2555769"/>
                <a:ext cx="318304" cy="3335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1552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35263" y="2536825"/>
              <a:ext cx="704850" cy="336550"/>
            </p14:xfrm>
          </p:contentPart>
        </mc:Choice>
        <mc:Fallback>
          <p:pic>
            <p:nvPicPr>
              <p:cNvPr id="21552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720864" y="2525307"/>
                <a:ext cx="728969" cy="3628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1553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84575" y="2528888"/>
              <a:ext cx="493713" cy="327025"/>
            </p14:xfrm>
          </p:contentPart>
        </mc:Choice>
        <mc:Fallback>
          <p:pic>
            <p:nvPicPr>
              <p:cNvPr id="21553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568730" y="2514857"/>
                <a:ext cx="514599" cy="3532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1554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79888" y="2592388"/>
              <a:ext cx="361950" cy="309562"/>
            </p14:xfrm>
          </p:contentPart>
        </mc:Choice>
        <mc:Fallback>
          <p:pic>
            <p:nvPicPr>
              <p:cNvPr id="21554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169084" y="2578350"/>
                <a:ext cx="388241" cy="3390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1555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3600" y="2608263"/>
              <a:ext cx="127000" cy="227012"/>
            </p14:xfrm>
          </p:contentPart>
        </mc:Choice>
        <mc:Fallback>
          <p:pic>
            <p:nvPicPr>
              <p:cNvPr id="21555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658849" y="2594952"/>
                <a:ext cx="155422" cy="2554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1556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56175" y="2559050"/>
              <a:ext cx="946150" cy="355600"/>
            </p14:xfrm>
          </p:contentPart>
        </mc:Choice>
        <mc:Fallback>
          <p:pic>
            <p:nvPicPr>
              <p:cNvPr id="21556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940694" y="2545733"/>
                <a:ext cx="977472" cy="3768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1557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19800" y="2657475"/>
              <a:ext cx="125413" cy="190500"/>
            </p14:xfrm>
          </p:contentPart>
        </mc:Choice>
        <mc:Fallback>
          <p:pic>
            <p:nvPicPr>
              <p:cNvPr id="21557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006466" y="2642710"/>
                <a:ext cx="152802" cy="2200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1558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70625" y="2541588"/>
              <a:ext cx="492125" cy="373062"/>
            </p14:xfrm>
          </p:contentPart>
        </mc:Choice>
        <mc:Fallback>
          <p:pic>
            <p:nvPicPr>
              <p:cNvPr id="21558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255145" y="2528985"/>
                <a:ext cx="514805" cy="4011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1559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73875" y="2616200"/>
              <a:ext cx="339725" cy="314325"/>
            </p14:xfrm>
          </p:contentPart>
        </mc:Choice>
        <mc:Fallback>
          <p:pic>
            <p:nvPicPr>
              <p:cNvPr id="21559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859120" y="2605038"/>
                <a:ext cx="369595" cy="335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1561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05613" y="1963738"/>
              <a:ext cx="881062" cy="474662"/>
            </p14:xfrm>
          </p:contentPart>
        </mc:Choice>
        <mc:Fallback>
          <p:pic>
            <p:nvPicPr>
              <p:cNvPr id="21561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791931" y="1951503"/>
                <a:ext cx="899065" cy="5020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1562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56488" y="2617788"/>
              <a:ext cx="1243012" cy="460375"/>
            </p14:xfrm>
          </p:contentPart>
        </mc:Choice>
        <mc:Fallback>
          <p:pic>
            <p:nvPicPr>
              <p:cNvPr id="21562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442449" y="2604110"/>
                <a:ext cx="1262091" cy="4888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1564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49425" y="3397250"/>
              <a:ext cx="260350" cy="276225"/>
            </p14:xfrm>
          </p:contentPart>
        </mc:Choice>
        <mc:Fallback>
          <p:pic>
            <p:nvPicPr>
              <p:cNvPr id="21564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733941" y="3384645"/>
                <a:ext cx="287357" cy="3039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1566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68525" y="3441700"/>
              <a:ext cx="103188" cy="234950"/>
            </p14:xfrm>
          </p:contentPart>
        </mc:Choice>
        <mc:Fallback>
          <p:pic>
            <p:nvPicPr>
              <p:cNvPr id="21566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154243" y="3428408"/>
                <a:ext cx="131752" cy="2622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1567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30463" y="3419475"/>
              <a:ext cx="911225" cy="419100"/>
            </p14:xfrm>
          </p:contentPart>
        </mc:Choice>
        <mc:Fallback>
          <p:pic>
            <p:nvPicPr>
              <p:cNvPr id="21567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414982" y="3406153"/>
                <a:ext cx="936067" cy="4457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1568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51238" y="3427413"/>
              <a:ext cx="163512" cy="242887"/>
            </p14:xfrm>
          </p:contentPart>
        </mc:Choice>
        <mc:Fallback>
          <p:pic>
            <p:nvPicPr>
              <p:cNvPr id="21568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544035" y="3412660"/>
                <a:ext cx="185482" cy="2716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1570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06838" y="3446463"/>
              <a:ext cx="115887" cy="220662"/>
            </p14:xfrm>
          </p:contentPart>
        </mc:Choice>
        <mc:Fallback>
          <p:pic>
            <p:nvPicPr>
              <p:cNvPr id="21570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892396" y="3431704"/>
                <a:ext cx="144418" cy="2516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1572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33863" y="3392488"/>
              <a:ext cx="79375" cy="354012"/>
            </p14:xfrm>
          </p:contentPart>
        </mc:Choice>
        <mc:Fallback>
          <p:pic>
            <p:nvPicPr>
              <p:cNvPr id="21572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217627" y="3378083"/>
                <a:ext cx="99940" cy="3835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1574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68800" y="3429000"/>
              <a:ext cx="598488" cy="317500"/>
            </p14:xfrm>
          </p:contentPart>
        </mc:Choice>
        <mc:Fallback>
          <p:pic>
            <p:nvPicPr>
              <p:cNvPr id="21574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354756" y="3416761"/>
                <a:ext cx="628016" cy="338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1575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41913" y="3476625"/>
              <a:ext cx="103187" cy="238125"/>
            </p14:xfrm>
          </p:contentPart>
        </mc:Choice>
        <mc:Fallback>
          <p:pic>
            <p:nvPicPr>
              <p:cNvPr id="21575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126812" y="3462867"/>
                <a:ext cx="130512" cy="265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1577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35588" y="3416300"/>
              <a:ext cx="117475" cy="346075"/>
            </p14:xfrm>
          </p:contentPart>
        </mc:Choice>
        <mc:Fallback>
          <p:pic>
            <p:nvPicPr>
              <p:cNvPr id="21577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330903" y="3401910"/>
                <a:ext cx="138015" cy="372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1581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78488" y="3463925"/>
              <a:ext cx="342900" cy="261938"/>
            </p14:xfrm>
          </p:contentPart>
        </mc:Choice>
        <mc:Fallback>
          <p:pic>
            <p:nvPicPr>
              <p:cNvPr id="21581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664080" y="3448432"/>
                <a:ext cx="362710" cy="28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21582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80138" y="3425825"/>
              <a:ext cx="95250" cy="276225"/>
            </p14:xfrm>
          </p:contentPart>
        </mc:Choice>
        <mc:Fallback>
          <p:pic>
            <p:nvPicPr>
              <p:cNvPr id="21582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166789" y="3411420"/>
                <a:ext cx="123392" cy="3039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21583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32550" y="3455988"/>
              <a:ext cx="136525" cy="233362"/>
            </p14:xfrm>
          </p:contentPart>
        </mc:Choice>
        <mc:Fallback>
          <p:pic>
            <p:nvPicPr>
              <p:cNvPr id="21583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420663" y="3443744"/>
                <a:ext cx="161380" cy="2596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21584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67500" y="3478213"/>
              <a:ext cx="460375" cy="257175"/>
            </p14:xfrm>
          </p:contentPart>
        </mc:Choice>
        <mc:Fallback>
          <p:pic>
            <p:nvPicPr>
              <p:cNvPr id="21584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662821" y="3464886"/>
                <a:ext cx="478013" cy="28527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253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1525" y="569913"/>
              <a:ext cx="342900" cy="371475"/>
            </p14:xfrm>
          </p:contentPart>
        </mc:Choice>
        <mc:Fallback>
          <p:pic>
            <p:nvPicPr>
              <p:cNvPr id="2253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7117" y="557674"/>
                <a:ext cx="371715" cy="3981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253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98575" y="620713"/>
              <a:ext cx="1189038" cy="423862"/>
            </p14:xfrm>
          </p:contentPart>
        </mc:Choice>
        <mc:Fallback>
          <p:pic>
            <p:nvPicPr>
              <p:cNvPr id="2253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4176" y="607749"/>
                <a:ext cx="1208117" cy="4512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53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49538" y="631825"/>
              <a:ext cx="633412" cy="242888"/>
            </p14:xfrm>
          </p:contentPart>
        </mc:Choice>
        <mc:Fallback>
          <p:pic>
            <p:nvPicPr>
              <p:cNvPr id="2253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35494" y="619950"/>
                <a:ext cx="658259" cy="2680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253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82975" y="655638"/>
              <a:ext cx="457200" cy="231775"/>
            </p14:xfrm>
          </p:contentPart>
        </mc:Choice>
        <mc:Fallback>
          <p:pic>
            <p:nvPicPr>
              <p:cNvPr id="2253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69295" y="644121"/>
                <a:ext cx="475200" cy="2562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253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08450" y="644525"/>
              <a:ext cx="96838" cy="288925"/>
            </p14:xfrm>
          </p:contentPart>
        </mc:Choice>
        <mc:Fallback>
          <p:pic>
            <p:nvPicPr>
              <p:cNvPr id="2253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94410" y="631932"/>
                <a:ext cx="116638" cy="313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2541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46563" y="682625"/>
              <a:ext cx="385762" cy="185738"/>
            </p14:xfrm>
          </p:contentPart>
        </mc:Choice>
        <mc:Fallback>
          <p:pic>
            <p:nvPicPr>
              <p:cNvPr id="22541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32529" y="670363"/>
                <a:ext cx="411312" cy="2095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2543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00588" y="650875"/>
              <a:ext cx="88900" cy="274638"/>
            </p14:xfrm>
          </p:contentPart>
        </mc:Choice>
        <mc:Fallback>
          <p:pic>
            <p:nvPicPr>
              <p:cNvPr id="22543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96645" y="637883"/>
                <a:ext cx="106465" cy="3013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2544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77963" y="1255713"/>
              <a:ext cx="7937" cy="7937"/>
            </p14:xfrm>
          </p:contentPart>
        </mc:Choice>
        <mc:Fallback>
          <p:pic>
            <p:nvPicPr>
              <p:cNvPr id="22544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466779" y="1244529"/>
                <a:ext cx="26336" cy="234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2545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93800" y="1233488"/>
              <a:ext cx="1049338" cy="419100"/>
            </p14:xfrm>
          </p:contentPart>
        </mc:Choice>
        <mc:Fallback>
          <p:pic>
            <p:nvPicPr>
              <p:cNvPr id="22545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79401" y="1224127"/>
                <a:ext cx="1068057" cy="4428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2546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84425" y="1228725"/>
              <a:ext cx="204788" cy="260350"/>
            </p14:xfrm>
          </p:contentPart>
        </mc:Choice>
        <mc:Fallback>
          <p:pic>
            <p:nvPicPr>
              <p:cNvPr id="22546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75427" y="1215060"/>
                <a:ext cx="219904" cy="2880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2547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78125" y="1208088"/>
              <a:ext cx="949325" cy="458787"/>
            </p14:xfrm>
          </p:contentPart>
        </mc:Choice>
        <mc:Fallback>
          <p:pic>
            <p:nvPicPr>
              <p:cNvPr id="22547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64805" y="1195844"/>
                <a:ext cx="969125" cy="4850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2548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79850" y="1246188"/>
              <a:ext cx="180975" cy="254000"/>
            </p14:xfrm>
          </p:contentPart>
        </mc:Choice>
        <mc:Fallback>
          <p:pic>
            <p:nvPicPr>
              <p:cNvPr id="22548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873014" y="1232517"/>
                <a:ext cx="196086" cy="2813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2549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41800" y="1203325"/>
              <a:ext cx="536575" cy="288925"/>
            </p14:xfrm>
          </p:contentPart>
        </mc:Choice>
        <mc:Fallback>
          <p:pic>
            <p:nvPicPr>
              <p:cNvPr id="22549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228476" y="1190012"/>
                <a:ext cx="562864" cy="315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2551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84400" y="1789113"/>
              <a:ext cx="128588" cy="474662"/>
            </p14:xfrm>
          </p:contentPart>
        </mc:Choice>
        <mc:Fallback>
          <p:pic>
            <p:nvPicPr>
              <p:cNvPr id="22551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169632" y="1775798"/>
                <a:ext cx="149839" cy="5020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2552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62213" y="1812925"/>
              <a:ext cx="127000" cy="554038"/>
            </p14:xfrm>
          </p:contentPart>
        </mc:Choice>
        <mc:Fallback>
          <p:pic>
            <p:nvPicPr>
              <p:cNvPr id="22552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451450" y="1801398"/>
                <a:ext cx="150319" cy="5803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2553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92413" y="1825625"/>
              <a:ext cx="295275" cy="463550"/>
            </p14:xfrm>
          </p:contentPart>
        </mc:Choice>
        <mc:Fallback>
          <p:pic>
            <p:nvPicPr>
              <p:cNvPr id="22553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778009" y="1811589"/>
                <a:ext cx="324082" cy="4930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2554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59013" y="2073275"/>
              <a:ext cx="1587" cy="6350"/>
            </p14:xfrm>
          </p:contentPart>
        </mc:Choice>
        <mc:Fallback>
          <p:pic>
            <p:nvPicPr>
              <p:cNvPr id="22554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243540" y="2058707"/>
                <a:ext cx="31343" cy="32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2556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98825" y="1835150"/>
              <a:ext cx="276225" cy="271463"/>
            </p14:xfrm>
          </p:contentPart>
        </mc:Choice>
        <mc:Fallback>
          <p:pic>
            <p:nvPicPr>
              <p:cNvPr id="22556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290902" y="1821469"/>
                <a:ext cx="289190" cy="2999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2557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41738" y="1781175"/>
              <a:ext cx="555625" cy="339725"/>
            </p14:xfrm>
          </p:contentPart>
        </mc:Choice>
        <mc:Fallback>
          <p:pic>
            <p:nvPicPr>
              <p:cNvPr id="22557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727334" y="1768579"/>
                <a:ext cx="583352" cy="3598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2559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5963" y="1836738"/>
              <a:ext cx="244475" cy="461962"/>
            </p14:xfrm>
          </p:contentPart>
        </mc:Choice>
        <mc:Fallback>
          <p:pic>
            <p:nvPicPr>
              <p:cNvPr id="22559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511561" y="1822696"/>
                <a:ext cx="268238" cy="4911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2561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85863" y="2559050"/>
              <a:ext cx="188912" cy="203200"/>
            </p14:xfrm>
          </p:contentPart>
        </mc:Choice>
        <mc:Fallback>
          <p:pic>
            <p:nvPicPr>
              <p:cNvPr id="22561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76507" y="2546800"/>
                <a:ext cx="212301" cy="2276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2562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65275" y="2519363"/>
              <a:ext cx="615950" cy="266700"/>
            </p14:xfrm>
          </p:contentPart>
        </mc:Choice>
        <mc:Fallback>
          <p:pic>
            <p:nvPicPr>
              <p:cNvPr id="22562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550515" y="2506732"/>
                <a:ext cx="637190" cy="2941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2564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87600" y="2574925"/>
              <a:ext cx="115888" cy="204788"/>
            </p14:xfrm>
          </p:contentPart>
        </mc:Choice>
        <mc:Fallback>
          <p:pic>
            <p:nvPicPr>
              <p:cNvPr id="22564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373564" y="2562328"/>
                <a:ext cx="141801" cy="232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2566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89225" y="2476500"/>
              <a:ext cx="327025" cy="306388"/>
            </p14:xfrm>
          </p:contentPart>
        </mc:Choice>
        <mc:Fallback>
          <p:pic>
            <p:nvPicPr>
              <p:cNvPr id="22566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674458" y="2463179"/>
                <a:ext cx="355478" cy="3326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2567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33738" y="2490788"/>
              <a:ext cx="815975" cy="417512"/>
            </p14:xfrm>
          </p:contentPart>
        </mc:Choice>
        <mc:Fallback>
          <p:pic>
            <p:nvPicPr>
              <p:cNvPr id="22567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218614" y="2480350"/>
                <a:ext cx="845143" cy="4394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2568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30675" y="2535238"/>
              <a:ext cx="77788" cy="215900"/>
            </p14:xfrm>
          </p:contentPart>
        </mc:Choice>
        <mc:Fallback>
          <p:pic>
            <p:nvPicPr>
              <p:cNvPr id="22568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125993" y="2521204"/>
                <a:ext cx="89672" cy="243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2570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97375" y="2524125"/>
              <a:ext cx="201613" cy="227013"/>
            </p14:xfrm>
          </p:contentPart>
        </mc:Choice>
        <mc:Fallback>
          <p:pic>
            <p:nvPicPr>
              <p:cNvPr id="22570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382614" y="2511173"/>
                <a:ext cx="229695" cy="2550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2572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83138" y="2528888"/>
              <a:ext cx="14287" cy="4762"/>
            </p14:xfrm>
          </p:contentPart>
        </mc:Choice>
        <mc:Fallback>
          <p:pic>
            <p:nvPicPr>
              <p:cNvPr id="22572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769284" y="2503717"/>
                <a:ext cx="39397" cy="557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2573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56150" y="2627313"/>
              <a:ext cx="127000" cy="120650"/>
            </p14:xfrm>
          </p:contentPart>
        </mc:Choice>
        <mc:Fallback>
          <p:pic>
            <p:nvPicPr>
              <p:cNvPr id="22573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742838" y="2613987"/>
                <a:ext cx="153623" cy="147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2574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92700" y="2541588"/>
              <a:ext cx="390525" cy="228600"/>
            </p14:xfrm>
          </p:contentPart>
        </mc:Choice>
        <mc:Fallback>
          <p:pic>
            <p:nvPicPr>
              <p:cNvPr id="22574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077943" y="2529008"/>
                <a:ext cx="417520" cy="2555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2575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61013" y="2754313"/>
              <a:ext cx="33337" cy="71437"/>
            </p14:xfrm>
          </p:contentPart>
        </mc:Choice>
        <mc:Fallback>
          <p:pic>
            <p:nvPicPr>
              <p:cNvPr id="22575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549184" y="2741685"/>
                <a:ext cx="58788" cy="905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2576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89600" y="2506663"/>
              <a:ext cx="873125" cy="296862"/>
            </p14:xfrm>
          </p:contentPart>
        </mc:Choice>
        <mc:Fallback>
          <p:pic>
            <p:nvPicPr>
              <p:cNvPr id="22576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684199" y="2493709"/>
                <a:ext cx="892208" cy="3231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2578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34175" y="2533650"/>
              <a:ext cx="100013" cy="220663"/>
            </p14:xfrm>
          </p:contentPart>
        </mc:Choice>
        <mc:Fallback>
          <p:pic>
            <p:nvPicPr>
              <p:cNvPr id="22578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719733" y="2520331"/>
                <a:ext cx="127092" cy="2487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2580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81825" y="2513013"/>
              <a:ext cx="336550" cy="273050"/>
            </p14:xfrm>
          </p:contentPart>
        </mc:Choice>
        <mc:Fallback>
          <p:pic>
            <p:nvPicPr>
              <p:cNvPr id="22580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971364" y="2502263"/>
                <a:ext cx="360357" cy="2967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2581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43800" y="2540000"/>
              <a:ext cx="400050" cy="261938"/>
            </p14:xfrm>
          </p:contentPart>
        </mc:Choice>
        <mc:Fallback>
          <p:pic>
            <p:nvPicPr>
              <p:cNvPr id="22581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530117" y="2527407"/>
                <a:ext cx="425976" cy="2878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2582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51813" y="2554288"/>
              <a:ext cx="396875" cy="246062"/>
            </p14:xfrm>
          </p:contentPart>
        </mc:Choice>
        <mc:Fallback>
          <p:pic>
            <p:nvPicPr>
              <p:cNvPr id="22582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138128" y="2539898"/>
                <a:ext cx="414522" cy="2719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2583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28725" y="2900363"/>
              <a:ext cx="371475" cy="249237"/>
            </p14:xfrm>
          </p:contentPart>
        </mc:Choice>
        <mc:Fallback>
          <p:pic>
            <p:nvPicPr>
              <p:cNvPr id="22583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220446" y="2887397"/>
                <a:ext cx="385873" cy="2766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2584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00225" y="3000375"/>
              <a:ext cx="271463" cy="155575"/>
            </p14:xfrm>
          </p:contentPart>
        </mc:Choice>
        <mc:Fallback>
          <p:pic>
            <p:nvPicPr>
              <p:cNvPr id="22584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785824" y="2986330"/>
                <a:ext cx="290905" cy="1822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2585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12975" y="2906713"/>
              <a:ext cx="320675" cy="261937"/>
            </p14:xfrm>
          </p:contentPart>
        </mc:Choice>
        <mc:Fallback>
          <p:pic>
            <p:nvPicPr>
              <p:cNvPr id="22585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206137" y="2892681"/>
                <a:ext cx="331472" cy="289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2586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57475" y="2870200"/>
              <a:ext cx="776288" cy="466725"/>
            </p14:xfrm>
          </p:contentPart>
        </mc:Choice>
        <mc:Fallback>
          <p:pic>
            <p:nvPicPr>
              <p:cNvPr id="22586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642713" y="2856155"/>
                <a:ext cx="796451" cy="4962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2587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89338" y="2892425"/>
              <a:ext cx="833437" cy="423863"/>
            </p14:xfrm>
          </p:contentPart>
        </mc:Choice>
        <mc:Fallback>
          <p:pic>
            <p:nvPicPr>
              <p:cNvPr id="22587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582138" y="2878740"/>
                <a:ext cx="846038" cy="4508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2588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49775" y="2900363"/>
              <a:ext cx="1055688" cy="379412"/>
            </p14:xfrm>
          </p:contentPart>
        </mc:Choice>
        <mc:Fallback>
          <p:pic>
            <p:nvPicPr>
              <p:cNvPr id="22588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535013" y="2886324"/>
                <a:ext cx="1081612" cy="406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2589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21363" y="2916238"/>
              <a:ext cx="1350962" cy="419100"/>
            </p14:xfrm>
          </p:contentPart>
        </mc:Choice>
        <mc:Fallback>
          <p:pic>
            <p:nvPicPr>
              <p:cNvPr id="22589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806600" y="2905076"/>
                <a:ext cx="1380127" cy="4446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2590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02500" y="3049588"/>
              <a:ext cx="22225" cy="123825"/>
            </p14:xfrm>
          </p:contentPart>
        </mc:Choice>
        <mc:Fallback>
          <p:pic>
            <p:nvPicPr>
              <p:cNvPr id="22590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294972" y="3035550"/>
                <a:ext cx="43375" cy="1511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2592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8000" y="3497263"/>
              <a:ext cx="939800" cy="295275"/>
            </p14:xfrm>
          </p:contentPart>
        </mc:Choice>
        <mc:Fallback>
          <p:pic>
            <p:nvPicPr>
              <p:cNvPr id="22592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763243" y="3483940"/>
                <a:ext cx="969675" cy="31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2593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63850" y="3522663"/>
              <a:ext cx="85725" cy="190500"/>
            </p14:xfrm>
          </p:contentPart>
        </mc:Choice>
        <mc:Fallback>
          <p:pic>
            <p:nvPicPr>
              <p:cNvPr id="22593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850523" y="3508979"/>
                <a:ext cx="112739" cy="2175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2594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05150" y="3502025"/>
              <a:ext cx="165100" cy="288925"/>
            </p14:xfrm>
          </p:contentPart>
        </mc:Choice>
        <mc:Fallback>
          <p:pic>
            <p:nvPicPr>
              <p:cNvPr id="22594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090762" y="3488712"/>
                <a:ext cx="193876" cy="3144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2595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92488" y="3549650"/>
              <a:ext cx="315912" cy="169863"/>
            </p14:xfrm>
          </p:contentPart>
        </mc:Choice>
        <mc:Fallback>
          <p:pic>
            <p:nvPicPr>
              <p:cNvPr id="22595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378112" y="3536639"/>
                <a:ext cx="345023" cy="1937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2596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35413" y="3470275"/>
              <a:ext cx="233362" cy="315913"/>
            </p14:xfrm>
          </p:contentPart>
        </mc:Choice>
        <mc:Fallback>
          <p:pic>
            <p:nvPicPr>
              <p:cNvPr id="22596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920288" y="3457682"/>
                <a:ext cx="259291" cy="3421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2597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78313" y="3517900"/>
              <a:ext cx="500062" cy="274638"/>
            </p14:xfrm>
          </p:contentPart>
        </mc:Choice>
        <mc:Fallback>
          <p:pic>
            <p:nvPicPr>
              <p:cNvPr id="22597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265352" y="3504942"/>
                <a:ext cx="528143" cy="2980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2598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00613" y="3524250"/>
              <a:ext cx="106362" cy="185738"/>
            </p14:xfrm>
          </p:contentPart>
        </mc:Choice>
        <mc:Fallback>
          <p:pic>
            <p:nvPicPr>
              <p:cNvPr id="22598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886912" y="3512371"/>
                <a:ext cx="127274" cy="2102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2600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89538" y="3449638"/>
              <a:ext cx="320675" cy="342900"/>
            </p14:xfrm>
          </p:contentPart>
        </mc:Choice>
        <mc:Fallback>
          <p:pic>
            <p:nvPicPr>
              <p:cNvPr id="22600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174782" y="3436685"/>
                <a:ext cx="340110" cy="3695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2602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78475" y="3524250"/>
              <a:ext cx="85725" cy="223838"/>
            </p14:xfrm>
          </p:contentPart>
        </mc:Choice>
        <mc:Fallback>
          <p:pic>
            <p:nvPicPr>
              <p:cNvPr id="22602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565508" y="3512014"/>
                <a:ext cx="111659" cy="243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22603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68975" y="3479800"/>
              <a:ext cx="307975" cy="338138"/>
            </p14:xfrm>
          </p:contentPart>
        </mc:Choice>
        <mc:Fallback>
          <p:pic>
            <p:nvPicPr>
              <p:cNvPr id="22603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754911" y="3466836"/>
                <a:ext cx="336825" cy="3619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22604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8800" y="4095750"/>
              <a:ext cx="339725" cy="265113"/>
            </p14:xfrm>
          </p:contentPart>
        </mc:Choice>
        <mc:Fallback>
          <p:pic>
            <p:nvPicPr>
              <p:cNvPr id="22604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815125" y="4083863"/>
                <a:ext cx="363837" cy="2885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22605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05050" y="4035425"/>
              <a:ext cx="881063" cy="317500"/>
            </p14:xfrm>
          </p:contentPart>
        </mc:Choice>
        <mc:Fallback>
          <p:pic>
            <p:nvPicPr>
              <p:cNvPr id="22605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290648" y="4021746"/>
                <a:ext cx="910588" cy="3448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22606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43275" y="4068763"/>
              <a:ext cx="319088" cy="209550"/>
            </p14:xfrm>
          </p:contentPart>
        </mc:Choice>
        <mc:Fallback>
          <p:pic>
            <p:nvPicPr>
              <p:cNvPr id="22606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328869" y="4055801"/>
                <a:ext cx="347900" cy="2279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22607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71925" y="4019550"/>
              <a:ext cx="911225" cy="328613"/>
            </p14:xfrm>
          </p:contentPart>
        </mc:Choice>
        <mc:Fallback>
          <p:pic>
            <p:nvPicPr>
              <p:cNvPr id="22607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956804" y="4005873"/>
                <a:ext cx="941107" cy="354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22608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10150" y="4090988"/>
              <a:ext cx="139700" cy="217487"/>
            </p14:xfrm>
          </p:contentPart>
        </mc:Choice>
        <mc:Fallback>
          <p:pic>
            <p:nvPicPr>
              <p:cNvPr id="22608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996108" y="4078025"/>
                <a:ext cx="159863" cy="2426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22609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94313" y="4017963"/>
              <a:ext cx="292100" cy="387350"/>
            </p14:xfrm>
          </p:contentPart>
        </mc:Choice>
        <mc:Fallback>
          <p:pic>
            <p:nvPicPr>
              <p:cNvPr id="22609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279906" y="4004643"/>
                <a:ext cx="320554" cy="4071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22610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13413" y="4130675"/>
              <a:ext cx="107950" cy="201613"/>
            </p14:xfrm>
          </p:contentPart>
        </mc:Choice>
        <mc:Fallback>
          <p:pic>
            <p:nvPicPr>
              <p:cNvPr id="22610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699739" y="4117714"/>
                <a:ext cx="134938" cy="2286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22611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40425" y="4051300"/>
              <a:ext cx="352425" cy="358775"/>
            </p14:xfrm>
          </p:contentPart>
        </mc:Choice>
        <mc:Fallback>
          <p:pic>
            <p:nvPicPr>
              <p:cNvPr id="22611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926011" y="4038692"/>
                <a:ext cx="381253" cy="3847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22613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59000" y="4959350"/>
              <a:ext cx="4763" cy="7938"/>
            </p14:xfrm>
          </p:contentPart>
        </mc:Choice>
        <mc:Fallback>
          <p:pic>
            <p:nvPicPr>
              <p:cNvPr id="22613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144711" y="4945278"/>
                <a:ext cx="28212" cy="357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22614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7025" y="5000625"/>
              <a:ext cx="82550" cy="222250"/>
            </p14:xfrm>
          </p:contentPart>
        </mc:Choice>
        <mc:Fallback>
          <p:pic>
            <p:nvPicPr>
              <p:cNvPr id="22614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582966" y="4986937"/>
                <a:ext cx="108865" cy="2492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22615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74838" y="4900613"/>
              <a:ext cx="968375" cy="465137"/>
            </p14:xfrm>
          </p:contentPart>
        </mc:Choice>
        <mc:Fallback>
          <p:pic>
            <p:nvPicPr>
              <p:cNvPr id="22615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861513" y="4888742"/>
                <a:ext cx="985661" cy="4913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22616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25775" y="4899025"/>
              <a:ext cx="187325" cy="303213"/>
            </p14:xfrm>
          </p:contentPart>
        </mc:Choice>
        <mc:Fallback>
          <p:pic>
            <p:nvPicPr>
              <p:cNvPr id="22616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018930" y="4884981"/>
                <a:ext cx="202815" cy="3305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22617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19475" y="4918075"/>
              <a:ext cx="538163" cy="276225"/>
            </p14:xfrm>
          </p:contentPart>
        </mc:Choice>
        <mc:Fallback>
          <p:pic>
            <p:nvPicPr>
              <p:cNvPr id="22617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404716" y="4907991"/>
                <a:ext cx="565161" cy="2931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22618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64013" y="4919663"/>
              <a:ext cx="98425" cy="247650"/>
            </p14:xfrm>
          </p:contentPart>
        </mc:Choice>
        <mc:Fallback>
          <p:pic>
            <p:nvPicPr>
              <p:cNvPr id="22618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153955" y="4906686"/>
                <a:ext cx="122852" cy="271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22619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52938" y="4943475"/>
              <a:ext cx="546100" cy="274638"/>
            </p14:xfrm>
          </p:contentPart>
        </mc:Choice>
        <mc:Fallback>
          <p:pic>
            <p:nvPicPr>
              <p:cNvPr id="22619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438529" y="4929077"/>
                <a:ext cx="565192" cy="3023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22620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51438" y="5065713"/>
              <a:ext cx="152400" cy="117475"/>
            </p14:xfrm>
          </p:contentPart>
        </mc:Choice>
        <mc:Fallback>
          <p:pic>
            <p:nvPicPr>
              <p:cNvPr id="22620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137387" y="5052020"/>
                <a:ext cx="170774" cy="1452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22622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65775" y="4930775"/>
              <a:ext cx="603250" cy="269875"/>
            </p14:xfrm>
          </p:contentPart>
        </mc:Choice>
        <mc:Fallback>
          <p:pic>
            <p:nvPicPr>
              <p:cNvPr id="22622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552097" y="4918900"/>
                <a:ext cx="620167" cy="293984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355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27100" y="334963"/>
              <a:ext cx="906463" cy="428625"/>
            </p14:xfrm>
          </p:contentPart>
        </mc:Choice>
        <mc:Fallback>
          <p:pic>
            <p:nvPicPr>
              <p:cNvPr id="2355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4140" y="322018"/>
                <a:ext cx="931663" cy="4523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355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43113" y="336550"/>
              <a:ext cx="661987" cy="268288"/>
            </p14:xfrm>
          </p:contentPart>
        </mc:Choice>
        <mc:Fallback>
          <p:pic>
            <p:nvPicPr>
              <p:cNvPr id="2355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29074" y="322866"/>
                <a:ext cx="681425" cy="2902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355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62300" y="455613"/>
              <a:ext cx="15875" cy="26987"/>
            </p14:xfrm>
          </p:contentPart>
        </mc:Choice>
        <mc:Fallback>
          <p:pic>
            <p:nvPicPr>
              <p:cNvPr id="2355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52919" y="441940"/>
                <a:ext cx="38966" cy="478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356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71800" y="388938"/>
              <a:ext cx="225425" cy="223837"/>
            </p14:xfrm>
          </p:contentPart>
        </mc:Choice>
        <mc:Fallback>
          <p:pic>
            <p:nvPicPr>
              <p:cNvPr id="2356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57487" y="376241"/>
                <a:ext cx="248325" cy="2506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356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8988" y="393700"/>
              <a:ext cx="485775" cy="214313"/>
            </p14:xfrm>
          </p:contentPart>
        </mc:Choice>
        <mc:Fallback>
          <p:pic>
            <p:nvPicPr>
              <p:cNvPr id="2356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16745" y="380733"/>
                <a:ext cx="511702" cy="2402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356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86213" y="342900"/>
              <a:ext cx="869950" cy="338138"/>
            </p14:xfrm>
          </p:contentPart>
        </mc:Choice>
        <mc:Fallback>
          <p:pic>
            <p:nvPicPr>
              <p:cNvPr id="2356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71822" y="330242"/>
                <a:ext cx="898732" cy="3576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356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97463" y="349250"/>
              <a:ext cx="142875" cy="238125"/>
            </p14:xfrm>
          </p:contentPart>
        </mc:Choice>
        <mc:Fallback>
          <p:pic>
            <p:nvPicPr>
              <p:cNvPr id="2356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87386" y="335921"/>
                <a:ext cx="165908" cy="2644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356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51475" y="381000"/>
              <a:ext cx="393700" cy="212725"/>
            </p14:xfrm>
          </p:contentPart>
        </mc:Choice>
        <mc:Fallback>
          <p:pic>
            <p:nvPicPr>
              <p:cNvPr id="2356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37440" y="369482"/>
                <a:ext cx="417811" cy="238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356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3288" y="1246188"/>
              <a:ext cx="439737" cy="257175"/>
            </p14:xfrm>
          </p:contentPart>
        </mc:Choice>
        <mc:Fallback>
          <p:pic>
            <p:nvPicPr>
              <p:cNvPr id="2356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89602" y="1235022"/>
                <a:ext cx="459185" cy="2820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356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57325" y="1227138"/>
              <a:ext cx="241300" cy="400050"/>
            </p14:xfrm>
          </p:contentPart>
        </mc:Choice>
        <mc:Fallback>
          <p:pic>
            <p:nvPicPr>
              <p:cNvPr id="2356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443279" y="1214535"/>
                <a:ext cx="261468" cy="426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356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43088" y="1212850"/>
              <a:ext cx="260350" cy="258763"/>
            </p14:xfrm>
          </p:contentPart>
        </mc:Choice>
        <mc:Fallback>
          <p:pic>
            <p:nvPicPr>
              <p:cNvPr id="2356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830125" y="1198454"/>
                <a:ext cx="279075" cy="284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356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3450" y="1225550"/>
              <a:ext cx="168275" cy="244475"/>
            </p14:xfrm>
          </p:contentPart>
        </mc:Choice>
        <mc:Fallback>
          <p:pic>
            <p:nvPicPr>
              <p:cNvPr id="2356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195180" y="1211868"/>
                <a:ext cx="183017" cy="2703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357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01900" y="1325563"/>
              <a:ext cx="261938" cy="106362"/>
            </p14:xfrm>
          </p:contentPart>
        </mc:Choice>
        <mc:Fallback>
          <p:pic>
            <p:nvPicPr>
              <p:cNvPr id="2357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487848" y="1312986"/>
                <a:ext cx="290041" cy="1307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357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8938" y="1327150"/>
              <a:ext cx="26987" cy="12700"/>
            </p14:xfrm>
          </p:contentPart>
        </mc:Choice>
        <mc:Fallback>
          <p:pic>
            <p:nvPicPr>
              <p:cNvPr id="2357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917064" y="1320256"/>
                <a:ext cx="46058" cy="337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357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4813" y="1433513"/>
              <a:ext cx="26987" cy="12700"/>
            </p14:xfrm>
          </p:contentPart>
        </mc:Choice>
        <mc:Fallback>
          <p:pic>
            <p:nvPicPr>
              <p:cNvPr id="2357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930420" y="1425179"/>
                <a:ext cx="54694" cy="369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3576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52775" y="1281113"/>
              <a:ext cx="257175" cy="254000"/>
            </p14:xfrm>
          </p:contentPart>
        </mc:Choice>
        <mc:Fallback>
          <p:pic>
            <p:nvPicPr>
              <p:cNvPr id="23576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138728" y="1268521"/>
                <a:ext cx="277706" cy="2802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3577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38538" y="1196975"/>
              <a:ext cx="447675" cy="319088"/>
            </p14:xfrm>
          </p:contentPart>
        </mc:Choice>
        <mc:Fallback>
          <p:pic>
            <p:nvPicPr>
              <p:cNvPr id="23577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524503" y="1184010"/>
                <a:ext cx="475745" cy="3450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357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5750" y="1200150"/>
              <a:ext cx="1176338" cy="350838"/>
            </p14:xfrm>
          </p:contentPart>
        </mc:Choice>
        <mc:Fallback>
          <p:pic>
            <p:nvPicPr>
              <p:cNvPr id="2357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081352" y="1186836"/>
                <a:ext cx="1196496" cy="3731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357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03850" y="1195388"/>
              <a:ext cx="930275" cy="327025"/>
            </p14:xfrm>
          </p:contentPart>
        </mc:Choice>
        <mc:Fallback>
          <p:pic>
            <p:nvPicPr>
              <p:cNvPr id="2357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389449" y="1182062"/>
                <a:ext cx="958716" cy="3511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3580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43663" y="1339850"/>
              <a:ext cx="185737" cy="100013"/>
            </p14:xfrm>
          </p:contentPart>
        </mc:Choice>
        <mc:Fallback>
          <p:pic>
            <p:nvPicPr>
              <p:cNvPr id="23580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430345" y="1330137"/>
                <a:ext cx="213094" cy="1165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3581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37350" y="1238250"/>
              <a:ext cx="288925" cy="365125"/>
            </p14:xfrm>
          </p:contentPart>
        </mc:Choice>
        <mc:Fallback>
          <p:pic>
            <p:nvPicPr>
              <p:cNvPr id="23581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726196" y="1228168"/>
                <a:ext cx="314831" cy="3827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358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1225" y="1852613"/>
              <a:ext cx="350838" cy="230187"/>
            </p14:xfrm>
          </p:contentPart>
        </mc:Choice>
        <mc:Fallback>
          <p:pic>
            <p:nvPicPr>
              <p:cNvPr id="2358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98271" y="1839645"/>
                <a:ext cx="377826" cy="2557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3584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98588" y="1855788"/>
              <a:ext cx="584200" cy="368300"/>
            </p14:xfrm>
          </p:contentPart>
        </mc:Choice>
        <mc:Fallback>
          <p:pic>
            <p:nvPicPr>
              <p:cNvPr id="23584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386710" y="1843547"/>
                <a:ext cx="601478" cy="3931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3588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6300" y="1997075"/>
              <a:ext cx="246063" cy="128588"/>
            </p14:xfrm>
          </p:contentPart>
        </mc:Choice>
        <mc:Fallback>
          <p:pic>
            <p:nvPicPr>
              <p:cNvPr id="23588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133349" y="1985802"/>
                <a:ext cx="273403" cy="1476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359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13025" y="1843088"/>
              <a:ext cx="417513" cy="263525"/>
            </p14:xfrm>
          </p:contentPart>
        </mc:Choice>
        <mc:Fallback>
          <p:pic>
            <p:nvPicPr>
              <p:cNvPr id="2359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600068" y="1830848"/>
                <a:ext cx="436229" cy="2898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359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86113" y="1925638"/>
              <a:ext cx="117475" cy="201612"/>
            </p14:xfrm>
          </p:contentPart>
        </mc:Choice>
        <mc:Fallback>
          <p:pic>
            <p:nvPicPr>
              <p:cNvPr id="2359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172420" y="1911957"/>
                <a:ext cx="143420" cy="2300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3594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17888" y="1971675"/>
              <a:ext cx="25400" cy="26988"/>
            </p14:xfrm>
          </p:contentPart>
        </mc:Choice>
        <mc:Fallback>
          <p:pic>
            <p:nvPicPr>
              <p:cNvPr id="23594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403936" y="1958001"/>
                <a:ext cx="50442" cy="546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3595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5825" y="2084388"/>
              <a:ext cx="17463" cy="14287"/>
            </p14:xfrm>
          </p:contentPart>
        </mc:Choice>
        <mc:Fallback>
          <p:pic>
            <p:nvPicPr>
              <p:cNvPr id="23595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411569" y="2071981"/>
                <a:ext cx="40985" cy="417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3597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03625" y="1952625"/>
              <a:ext cx="312738" cy="280988"/>
            </p14:xfrm>
          </p:contentPart>
        </mc:Choice>
        <mc:Fallback>
          <p:pic>
            <p:nvPicPr>
              <p:cNvPr id="23597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589949" y="1940033"/>
                <a:ext cx="335411" cy="3079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3598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49713" y="1882775"/>
              <a:ext cx="352425" cy="322263"/>
            </p14:xfrm>
          </p:contentPart>
        </mc:Choice>
        <mc:Fallback>
          <p:pic>
            <p:nvPicPr>
              <p:cNvPr id="23598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035328" y="1870173"/>
                <a:ext cx="380475" cy="3456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3599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02150" y="1928813"/>
              <a:ext cx="96838" cy="214312"/>
            </p14:xfrm>
          </p:contentPart>
        </mc:Choice>
        <mc:Fallback>
          <p:pic>
            <p:nvPicPr>
              <p:cNvPr id="23599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489190" y="1917647"/>
                <a:ext cx="123117" cy="2373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3600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8050" y="1892300"/>
              <a:ext cx="1069975" cy="314325"/>
            </p14:xfrm>
          </p:contentPart>
        </mc:Choice>
        <mc:Fallback>
          <p:pic>
            <p:nvPicPr>
              <p:cNvPr id="23600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703289" y="1879338"/>
                <a:ext cx="1099136" cy="335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3601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97563" y="1962150"/>
              <a:ext cx="90487" cy="187325"/>
            </p14:xfrm>
          </p:contentPart>
        </mc:Choice>
        <mc:Fallback>
          <p:pic>
            <p:nvPicPr>
              <p:cNvPr id="23601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886027" y="1949902"/>
                <a:ext cx="109954" cy="2082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3602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13463" y="1887538"/>
              <a:ext cx="473075" cy="330200"/>
            </p14:xfrm>
          </p:contentPart>
        </mc:Choice>
        <mc:Fallback>
          <p:pic>
            <p:nvPicPr>
              <p:cNvPr id="23602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099062" y="1874935"/>
                <a:ext cx="498997" cy="3536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3603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81788" y="1917700"/>
              <a:ext cx="406400" cy="274638"/>
            </p14:xfrm>
          </p:contentPart>
        </mc:Choice>
        <mc:Fallback>
          <p:pic>
            <p:nvPicPr>
              <p:cNvPr id="23603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668829" y="1905868"/>
                <a:ext cx="433397" cy="2961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3604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88200" y="1928813"/>
              <a:ext cx="463550" cy="314325"/>
            </p14:xfrm>
          </p:contentPart>
        </mc:Choice>
        <mc:Fallback>
          <p:pic>
            <p:nvPicPr>
              <p:cNvPr id="23604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174524" y="1916931"/>
                <a:ext cx="491622" cy="3337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3606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2175" y="2495550"/>
              <a:ext cx="411163" cy="290513"/>
            </p14:xfrm>
          </p:contentPart>
        </mc:Choice>
        <mc:Fallback>
          <p:pic>
            <p:nvPicPr>
              <p:cNvPr id="23606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83542" y="2482981"/>
                <a:ext cx="433826" cy="3152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3607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98600" y="2505075"/>
              <a:ext cx="1162050" cy="307975"/>
            </p14:xfrm>
          </p:contentPart>
        </mc:Choice>
        <mc:Fallback>
          <p:pic>
            <p:nvPicPr>
              <p:cNvPr id="23607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484920" y="2495721"/>
                <a:ext cx="1181130" cy="33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3608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8925" y="2416175"/>
              <a:ext cx="1100138" cy="350838"/>
            </p14:xfrm>
          </p:contentPart>
        </mc:Choice>
        <mc:Fallback>
          <p:pic>
            <p:nvPicPr>
              <p:cNvPr id="23608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818845" y="2408259"/>
                <a:ext cx="1124258" cy="3742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3609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48138" y="2449513"/>
              <a:ext cx="352425" cy="247650"/>
            </p14:xfrm>
          </p:contentPart>
        </mc:Choice>
        <mc:Fallback>
          <p:pic>
            <p:nvPicPr>
              <p:cNvPr id="23609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133739" y="2434395"/>
                <a:ext cx="372944" cy="2753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3610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54550" y="2474913"/>
              <a:ext cx="496888" cy="396875"/>
            </p14:xfrm>
          </p:contentPart>
        </mc:Choice>
        <mc:Fallback>
          <p:pic>
            <p:nvPicPr>
              <p:cNvPr id="23610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640508" y="2464109"/>
                <a:ext cx="515971" cy="422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3611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72088" y="2481263"/>
              <a:ext cx="279400" cy="223837"/>
            </p14:xfrm>
          </p:contentPart>
        </mc:Choice>
        <mc:Fallback>
          <p:pic>
            <p:nvPicPr>
              <p:cNvPr id="23611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260566" y="2468308"/>
                <a:ext cx="295242" cy="2504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3614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38813" y="2501900"/>
              <a:ext cx="698500" cy="333375"/>
            </p14:xfrm>
          </p:contentPart>
        </mc:Choice>
        <mc:Fallback>
          <p:pic>
            <p:nvPicPr>
              <p:cNvPr id="23614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724411" y="2488219"/>
                <a:ext cx="726584" cy="3618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3615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05588" y="2459038"/>
              <a:ext cx="315912" cy="244475"/>
            </p14:xfrm>
          </p:contentPart>
        </mc:Choice>
        <mc:Fallback>
          <p:pic>
            <p:nvPicPr>
              <p:cNvPr id="23615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590836" y="2446076"/>
                <a:ext cx="343977" cy="2711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3616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35800" y="2582863"/>
              <a:ext cx="58738" cy="128587"/>
            </p14:xfrm>
          </p:contentPart>
        </mc:Choice>
        <mc:Fallback>
          <p:pic>
            <p:nvPicPr>
              <p:cNvPr id="23616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022827" y="2568816"/>
                <a:ext cx="81080" cy="1566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3618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43013" y="2933700"/>
              <a:ext cx="342900" cy="274638"/>
            </p14:xfrm>
          </p:contentPart>
        </mc:Choice>
        <mc:Fallback>
          <p:pic>
            <p:nvPicPr>
              <p:cNvPr id="23618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228621" y="2919302"/>
                <a:ext cx="367007" cy="3041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3619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00225" y="2846388"/>
              <a:ext cx="319088" cy="304800"/>
            </p14:xfrm>
          </p:contentPart>
        </mc:Choice>
        <mc:Fallback>
          <p:pic>
            <p:nvPicPr>
              <p:cNvPr id="23619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784756" y="2832419"/>
                <a:ext cx="349666" cy="3320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3620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16150" y="2870200"/>
              <a:ext cx="412750" cy="266700"/>
            </p14:xfrm>
          </p:contentPart>
        </mc:Choice>
        <mc:Fallback>
          <p:pic>
            <p:nvPicPr>
              <p:cNvPr id="23620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203161" y="2857243"/>
                <a:ext cx="437645" cy="291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3621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38438" y="2886075"/>
              <a:ext cx="93662" cy="193675"/>
            </p14:xfrm>
          </p:contentPart>
        </mc:Choice>
        <mc:Fallback>
          <p:pic>
            <p:nvPicPr>
              <p:cNvPr id="23621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725469" y="2873835"/>
                <a:ext cx="112394" cy="2210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3622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32113" y="2832100"/>
              <a:ext cx="260350" cy="298450"/>
            </p14:xfrm>
          </p:contentPart>
        </mc:Choice>
        <mc:Fallback>
          <p:pic>
            <p:nvPicPr>
              <p:cNvPr id="23622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919870" y="2819140"/>
                <a:ext cx="288077" cy="3211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3623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7400" y="2889250"/>
              <a:ext cx="131763" cy="206375"/>
            </p14:xfrm>
          </p:contentPart>
        </mc:Choice>
        <mc:Fallback>
          <p:pic>
            <p:nvPicPr>
              <p:cNvPr id="23623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311920" y="2875204"/>
                <a:ext cx="157324" cy="2351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3624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62350" y="2811463"/>
              <a:ext cx="528638" cy="322262"/>
            </p14:xfrm>
          </p:contentPart>
        </mc:Choice>
        <mc:Fallback>
          <p:pic>
            <p:nvPicPr>
              <p:cNvPr id="23624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546876" y="2797780"/>
                <a:ext cx="558866" cy="3507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3625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17988" y="2894013"/>
              <a:ext cx="219075" cy="169862"/>
            </p14:xfrm>
          </p:contentPart>
        </mc:Choice>
        <mc:Fallback>
          <p:pic>
            <p:nvPicPr>
              <p:cNvPr id="23625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202879" y="2881417"/>
                <a:ext cx="242098" cy="1964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23626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4375" y="2881313"/>
              <a:ext cx="111125" cy="195262"/>
            </p14:xfrm>
          </p:contentPart>
        </mc:Choice>
        <mc:Fallback>
          <p:pic>
            <p:nvPicPr>
              <p:cNvPr id="23626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513227" y="2867623"/>
                <a:ext cx="126949" cy="2237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23627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4400" y="2882900"/>
              <a:ext cx="100013" cy="161925"/>
            </p14:xfrm>
          </p:contentPart>
        </mc:Choice>
        <mc:Fallback>
          <p:pic>
            <p:nvPicPr>
              <p:cNvPr id="23627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710319" y="2869226"/>
                <a:ext cx="127814" cy="1878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23628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26013" y="2862263"/>
              <a:ext cx="323850" cy="254000"/>
            </p14:xfrm>
          </p:contentPart>
        </mc:Choice>
        <mc:Fallback>
          <p:pic>
            <p:nvPicPr>
              <p:cNvPr id="23628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911243" y="2848271"/>
                <a:ext cx="353389" cy="2773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23630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14825" y="3427413"/>
              <a:ext cx="9525" cy="17462"/>
            </p14:xfrm>
          </p:contentPart>
        </mc:Choice>
        <mc:Fallback>
          <p:pic>
            <p:nvPicPr>
              <p:cNvPr id="23630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297204" y="3413225"/>
                <a:ext cx="38100" cy="389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23631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20750" y="3451225"/>
              <a:ext cx="874713" cy="411163"/>
            </p14:xfrm>
          </p:contentPart>
        </mc:Choice>
        <mc:Fallback>
          <p:pic>
            <p:nvPicPr>
              <p:cNvPr id="23631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906387" y="3437544"/>
                <a:ext cx="894821" cy="4399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23632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3575" y="3448050"/>
              <a:ext cx="622300" cy="230188"/>
            </p14:xfrm>
          </p:contentPart>
        </mc:Choice>
        <mc:Fallback>
          <p:pic>
            <p:nvPicPr>
              <p:cNvPr id="23632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919538" y="3433281"/>
                <a:ext cx="640296" cy="25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23633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63838" y="3403600"/>
              <a:ext cx="769937" cy="420688"/>
            </p14:xfrm>
          </p:contentPart>
        </mc:Choice>
        <mc:Fallback>
          <p:pic>
            <p:nvPicPr>
              <p:cNvPr id="23633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749440" y="3389205"/>
                <a:ext cx="790094" cy="4491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23634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52850" y="3398838"/>
              <a:ext cx="412750" cy="309562"/>
            </p14:xfrm>
          </p:contentPart>
        </mc:Choice>
        <mc:Fallback>
          <p:pic>
            <p:nvPicPr>
              <p:cNvPr id="23634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3737376" y="3385160"/>
                <a:ext cx="442618" cy="3365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23635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71963" y="3538538"/>
              <a:ext cx="122237" cy="125412"/>
            </p14:xfrm>
          </p:contentPart>
        </mc:Choice>
        <mc:Fallback>
          <p:pic>
            <p:nvPicPr>
              <p:cNvPr id="23635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258661" y="3527006"/>
                <a:ext cx="149920" cy="1470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23636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4375" y="3425825"/>
              <a:ext cx="600075" cy="263525"/>
            </p14:xfrm>
          </p:contentPart>
        </mc:Choice>
        <mc:Fallback>
          <p:pic>
            <p:nvPicPr>
              <p:cNvPr id="23636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4512856" y="3412505"/>
                <a:ext cx="626713" cy="286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23638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85863" y="4084638"/>
              <a:ext cx="309562" cy="279400"/>
            </p14:xfrm>
          </p:contentPart>
        </mc:Choice>
        <mc:Fallback>
          <p:pic>
            <p:nvPicPr>
              <p:cNvPr id="23638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171825" y="4070596"/>
                <a:ext cx="332239" cy="3074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23639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2750" y="4021138"/>
              <a:ext cx="673100" cy="334962"/>
            </p14:xfrm>
          </p:contentPart>
        </mc:Choice>
        <mc:Fallback>
          <p:pic>
            <p:nvPicPr>
              <p:cNvPr id="23639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667992" y="4008200"/>
                <a:ext cx="702256" cy="3622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23640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65388" y="4043363"/>
              <a:ext cx="84137" cy="207962"/>
            </p14:xfrm>
          </p:contentPart>
        </mc:Choice>
        <mc:Fallback>
          <p:pic>
            <p:nvPicPr>
              <p:cNvPr id="23640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451365" y="4028971"/>
                <a:ext cx="112542" cy="2356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23641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90813" y="4051300"/>
              <a:ext cx="95250" cy="185738"/>
            </p14:xfrm>
          </p:contentPart>
        </mc:Choice>
        <mc:Fallback>
          <p:pic>
            <p:nvPicPr>
              <p:cNvPr id="23641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2677514" y="4037262"/>
                <a:ext cx="121129" cy="2123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23642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9250" y="4011613"/>
              <a:ext cx="271463" cy="333375"/>
            </p14:xfrm>
          </p:contentPart>
        </mc:Choice>
        <mc:Fallback>
          <p:pic>
            <p:nvPicPr>
              <p:cNvPr id="23642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879464" y="3998596"/>
                <a:ext cx="296109" cy="3525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23643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5488" y="4044950"/>
              <a:ext cx="101600" cy="211138"/>
            </p14:xfrm>
          </p:contentPart>
        </mc:Choice>
        <mc:Fallback>
          <p:pic>
            <p:nvPicPr>
              <p:cNvPr id="23643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3250620" y="4031619"/>
                <a:ext cx="121070" cy="2385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23644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08375" y="3975100"/>
              <a:ext cx="285750" cy="368300"/>
            </p14:xfrm>
          </p:contentPart>
        </mc:Choice>
        <mc:Fallback>
          <p:pic>
            <p:nvPicPr>
              <p:cNvPr id="23644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3493638" y="3961379"/>
                <a:ext cx="309473" cy="3961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23645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95725" y="4062413"/>
              <a:ext cx="79375" cy="166687"/>
            </p14:xfrm>
          </p:contentPart>
        </mc:Choice>
        <mc:Fallback>
          <p:pic>
            <p:nvPicPr>
              <p:cNvPr id="23645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3881654" y="4049121"/>
                <a:ext cx="98136" cy="1932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23646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64000" y="4013200"/>
              <a:ext cx="606425" cy="263525"/>
            </p14:xfrm>
          </p:contentPart>
        </mc:Choice>
        <mc:Fallback>
          <p:pic>
            <p:nvPicPr>
              <p:cNvPr id="23646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4050684" y="4000960"/>
                <a:ext cx="633417" cy="289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23647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1075" y="4017963"/>
              <a:ext cx="295275" cy="296862"/>
            </p14:xfrm>
          </p:contentPart>
        </mc:Choice>
        <mc:Fallback>
          <p:pic>
            <p:nvPicPr>
              <p:cNvPr id="23647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4778832" y="4005009"/>
                <a:ext cx="322282" cy="3144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23648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03638" y="2820988"/>
              <a:ext cx="66675" cy="228600"/>
            </p14:xfrm>
          </p:contentPart>
        </mc:Choice>
        <mc:Fallback>
          <p:pic>
            <p:nvPicPr>
              <p:cNvPr id="23648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688861" y="2807308"/>
                <a:ext cx="87218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23649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06925" y="2851150"/>
              <a:ext cx="90488" cy="271463"/>
            </p14:xfrm>
          </p:contentPart>
        </mc:Choice>
        <mc:Fallback>
          <p:pic>
            <p:nvPicPr>
              <p:cNvPr id="23649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4599025" y="2837829"/>
                <a:ext cx="113110" cy="2927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23651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94013" y="4586288"/>
              <a:ext cx="2590800" cy="31750"/>
            </p14:xfrm>
          </p:contentPart>
        </mc:Choice>
        <mc:Fallback>
          <p:pic>
            <p:nvPicPr>
              <p:cNvPr id="23651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2887533" y="4572939"/>
                <a:ext cx="2606639" cy="487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23652" name="Ink 1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84250" y="4562475"/>
              <a:ext cx="952500" cy="246063"/>
            </p14:xfrm>
          </p:contentPart>
        </mc:Choice>
        <mc:Fallback>
          <p:pic>
            <p:nvPicPr>
              <p:cNvPr id="23652" name="Ink 1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973811" y="4549524"/>
                <a:ext cx="967619" cy="2730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23653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14550" y="4510088"/>
              <a:ext cx="1003300" cy="398462"/>
            </p14:xfrm>
          </p:contentPart>
        </mc:Choice>
        <mc:Fallback>
          <p:pic>
            <p:nvPicPr>
              <p:cNvPr id="23653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2100510" y="4497130"/>
                <a:ext cx="1032099" cy="4261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23654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8663" y="4641850"/>
              <a:ext cx="334962" cy="128588"/>
            </p14:xfrm>
          </p:contentPart>
        </mc:Choice>
        <mc:Fallback>
          <p:pic>
            <p:nvPicPr>
              <p:cNvPr id="23654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3262540" y="4629243"/>
                <a:ext cx="346127" cy="1552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23655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43325" y="4506913"/>
              <a:ext cx="968375" cy="428625"/>
            </p14:xfrm>
          </p:contentPart>
        </mc:Choice>
        <mc:Fallback>
          <p:pic>
            <p:nvPicPr>
              <p:cNvPr id="23655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3728565" y="4494317"/>
                <a:ext cx="988894" cy="4559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23656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26013" y="4533900"/>
              <a:ext cx="363537" cy="300038"/>
            </p14:xfrm>
          </p:contentPart>
        </mc:Choice>
        <mc:Fallback>
          <p:pic>
            <p:nvPicPr>
              <p:cNvPr id="23656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4911256" y="4521727"/>
                <a:ext cx="391972" cy="3243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23657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97500" y="4656138"/>
              <a:ext cx="138113" cy="127000"/>
            </p14:xfrm>
          </p:contentPart>
        </mc:Choice>
        <mc:Fallback>
          <p:pic>
            <p:nvPicPr>
              <p:cNvPr id="23657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5384912" y="4645345"/>
                <a:ext cx="164729" cy="1518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23658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72138" y="4573588"/>
              <a:ext cx="538162" cy="260350"/>
            </p14:xfrm>
          </p:contentPart>
        </mc:Choice>
        <mc:Fallback>
          <p:pic>
            <p:nvPicPr>
              <p:cNvPr id="23658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5658099" y="4561328"/>
                <a:ext cx="566240" cy="2794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23660" name="Ink 10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71575" y="4962525"/>
              <a:ext cx="293688" cy="242888"/>
            </p14:xfrm>
          </p:contentPart>
        </mc:Choice>
        <mc:Fallback>
          <p:pic>
            <p:nvPicPr>
              <p:cNvPr id="23660" name="Ink 10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1157538" y="4949211"/>
                <a:ext cx="313843" cy="2702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23661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57350" y="4970463"/>
              <a:ext cx="404813" cy="301625"/>
            </p14:xfrm>
          </p:contentPart>
        </mc:Choice>
        <mc:Fallback>
          <p:pic>
            <p:nvPicPr>
              <p:cNvPr id="23661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1642944" y="4957490"/>
                <a:ext cx="433265" cy="327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23662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54238" y="4994275"/>
              <a:ext cx="77787" cy="201613"/>
            </p14:xfrm>
          </p:contentPart>
        </mc:Choice>
        <mc:Fallback>
          <p:pic>
            <p:nvPicPr>
              <p:cNvPr id="23662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2140913" y="4981337"/>
                <a:ext cx="104076" cy="2282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23663" name="Ink 1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41563" y="5013325"/>
              <a:ext cx="239712" cy="257175"/>
            </p14:xfrm>
          </p:contentPart>
        </mc:Choice>
        <mc:Fallback>
          <p:pic>
            <p:nvPicPr>
              <p:cNvPr id="23663" name="Ink 1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328625" y="4998998"/>
                <a:ext cx="266666" cy="2847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23664" name="Ink 1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87638" y="4951413"/>
              <a:ext cx="431800" cy="341312"/>
            </p14:xfrm>
          </p:contentPart>
        </mc:Choice>
        <mc:Fallback>
          <p:pic>
            <p:nvPicPr>
              <p:cNvPr id="23664" name="Ink 1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2674673" y="4938452"/>
                <a:ext cx="459890" cy="3665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23665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25800" y="4999038"/>
              <a:ext cx="93663" cy="184150"/>
            </p14:xfrm>
          </p:contentPart>
        </mc:Choice>
        <mc:Fallback>
          <p:pic>
            <p:nvPicPr>
              <p:cNvPr id="23665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212210" y="4986090"/>
                <a:ext cx="114967" cy="2111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23666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55988" y="4946650"/>
              <a:ext cx="679450" cy="347663"/>
            </p14:xfrm>
          </p:contentPart>
        </mc:Choice>
        <mc:Fallback>
          <p:pic>
            <p:nvPicPr>
              <p:cNvPr id="23666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441225" y="4933334"/>
                <a:ext cx="708976" cy="3739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23667" name="Ink 1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64025" y="5008563"/>
              <a:ext cx="90488" cy="190500"/>
            </p14:xfrm>
          </p:contentPart>
        </mc:Choice>
        <mc:Fallback>
          <p:pic>
            <p:nvPicPr>
              <p:cNvPr id="23667" name="Ink 1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4249605" y="4997399"/>
                <a:ext cx="109956" cy="2160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">
            <p14:nvContentPartPr>
              <p14:cNvPr id="23668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94213" y="4946650"/>
              <a:ext cx="476250" cy="307975"/>
            </p14:xfrm>
          </p:contentPart>
        </mc:Choice>
        <mc:Fallback>
          <p:pic>
            <p:nvPicPr>
              <p:cNvPr id="23668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4479454" y="4933322"/>
                <a:ext cx="504328" cy="3353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">
            <p14:nvContentPartPr>
              <p14:cNvPr id="23669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4600" y="4976813"/>
              <a:ext cx="268288" cy="265112"/>
            </p14:xfrm>
          </p:contentPart>
        </mc:Choice>
        <mc:Fallback>
          <p:pic>
            <p:nvPicPr>
              <p:cNvPr id="23669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5046677" y="4963125"/>
                <a:ext cx="290615" cy="28960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457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0113" y="290513"/>
              <a:ext cx="1792287" cy="465137"/>
            </p14:xfrm>
          </p:contentPart>
        </mc:Choice>
        <mc:Fallback>
          <p:pic>
            <p:nvPicPr>
              <p:cNvPr id="2457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6794" y="278993"/>
                <a:ext cx="1809925" cy="4906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458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01938" y="439738"/>
              <a:ext cx="15875" cy="11112"/>
            </p14:xfrm>
          </p:contentPart>
        </mc:Choice>
        <mc:Fallback>
          <p:pic>
            <p:nvPicPr>
              <p:cNvPr id="2458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94361" y="426117"/>
                <a:ext cx="37162" cy="326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458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94000" y="561975"/>
              <a:ext cx="38100" cy="22225"/>
            </p14:xfrm>
          </p:contentPart>
        </mc:Choice>
        <mc:Fallback>
          <p:pic>
            <p:nvPicPr>
              <p:cNvPr id="2458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82751" y="555781"/>
                <a:ext cx="58057" cy="41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458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33713" y="376238"/>
              <a:ext cx="115887" cy="209550"/>
            </p14:xfrm>
          </p:contentPart>
        </mc:Choice>
        <mc:Fallback>
          <p:pic>
            <p:nvPicPr>
              <p:cNvPr id="2458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26155" y="363636"/>
                <a:ext cx="134602" cy="236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458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82950" y="342900"/>
              <a:ext cx="342900" cy="269875"/>
            </p14:xfrm>
          </p:contentPart>
        </mc:Choice>
        <mc:Fallback>
          <p:pic>
            <p:nvPicPr>
              <p:cNvPr id="2458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69637" y="328866"/>
                <a:ext cx="361250" cy="2925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459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48088" y="307975"/>
              <a:ext cx="174625" cy="293688"/>
            </p14:xfrm>
          </p:contentPart>
        </mc:Choice>
        <mc:Fallback>
          <p:pic>
            <p:nvPicPr>
              <p:cNvPr id="2459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41247" y="295018"/>
                <a:ext cx="194428" cy="3203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4593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71938" y="457200"/>
              <a:ext cx="271462" cy="150813"/>
            </p14:xfrm>
          </p:contentPart>
        </mc:Choice>
        <mc:Fallback>
          <p:pic>
            <p:nvPicPr>
              <p:cNvPr id="24593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058617" y="446042"/>
                <a:ext cx="288743" cy="1727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4595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4850" y="306388"/>
              <a:ext cx="1347788" cy="461962"/>
            </p14:xfrm>
          </p:contentPart>
        </mc:Choice>
        <mc:Fallback>
          <p:pic>
            <p:nvPicPr>
              <p:cNvPr id="24595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500451" y="296666"/>
                <a:ext cx="1366147" cy="4814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4597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92800" y="328613"/>
              <a:ext cx="390525" cy="330200"/>
            </p14:xfrm>
          </p:contentPart>
        </mc:Choice>
        <mc:Fallback>
          <p:pic>
            <p:nvPicPr>
              <p:cNvPr id="24597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83802" y="316010"/>
                <a:ext cx="404562" cy="3528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4598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8000" y="949325"/>
              <a:ext cx="119063" cy="339725"/>
            </p14:xfrm>
          </p:contentPart>
        </mc:Choice>
        <mc:Fallback>
          <p:pic>
            <p:nvPicPr>
              <p:cNvPr id="24598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763207" y="936010"/>
                <a:ext cx="138185" cy="3659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4600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6750" y="1008063"/>
              <a:ext cx="98425" cy="250825"/>
            </p14:xfrm>
          </p:contentPart>
        </mc:Choice>
        <mc:Fallback>
          <p:pic>
            <p:nvPicPr>
              <p:cNvPr id="24600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922689" y="995468"/>
                <a:ext cx="124023" cy="2774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4603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4875" y="996950"/>
              <a:ext cx="92075" cy="231775"/>
            </p14:xfrm>
          </p:contentPart>
        </mc:Choice>
        <mc:Fallback>
          <p:pic>
            <p:nvPicPr>
              <p:cNvPr id="24603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162646" y="984713"/>
                <a:ext cx="117971" cy="2573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4607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63800" y="968375"/>
              <a:ext cx="938213" cy="287338"/>
            </p14:xfrm>
          </p:contentPart>
        </mc:Choice>
        <mc:Fallback>
          <p:pic>
            <p:nvPicPr>
              <p:cNvPr id="24607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456960" y="955412"/>
                <a:ext cx="948654" cy="3064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4608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44888" y="971550"/>
              <a:ext cx="173037" cy="261938"/>
            </p14:xfrm>
          </p:contentPart>
        </mc:Choice>
        <mc:Fallback>
          <p:pic>
            <p:nvPicPr>
              <p:cNvPr id="24608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536254" y="957877"/>
                <a:ext cx="192823" cy="2882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4609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6825" y="968375"/>
              <a:ext cx="747713" cy="452438"/>
            </p14:xfrm>
          </p:contentPart>
        </mc:Choice>
        <mc:Fallback>
          <p:pic>
            <p:nvPicPr>
              <p:cNvPr id="24609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793524" y="956848"/>
                <a:ext cx="775393" cy="478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4610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6775" y="985838"/>
              <a:ext cx="176213" cy="266700"/>
            </p14:xfrm>
          </p:contentPart>
        </mc:Choice>
        <mc:Fallback>
          <p:pic>
            <p:nvPicPr>
              <p:cNvPr id="24610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667406" y="973961"/>
                <a:ext cx="197114" cy="2915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4612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48250" y="1012825"/>
              <a:ext cx="193675" cy="238125"/>
            </p14:xfrm>
          </p:contentPart>
        </mc:Choice>
        <mc:Fallback>
          <p:pic>
            <p:nvPicPr>
              <p:cNvPr id="24612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043210" y="999496"/>
                <a:ext cx="212035" cy="2640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4614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54638" y="1000125"/>
              <a:ext cx="73025" cy="242888"/>
            </p14:xfrm>
          </p:contentPart>
        </mc:Choice>
        <mc:Fallback>
          <p:pic>
            <p:nvPicPr>
              <p:cNvPr id="24614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340249" y="987891"/>
                <a:ext cx="101084" cy="2655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4615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13400" y="987425"/>
              <a:ext cx="1131888" cy="325438"/>
            </p14:xfrm>
          </p:contentPart>
        </mc:Choice>
        <mc:Fallback>
          <p:pic>
            <p:nvPicPr>
              <p:cNvPr id="24615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606200" y="974105"/>
                <a:ext cx="1153489" cy="3470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4617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6613" y="1730375"/>
              <a:ext cx="98425" cy="144463"/>
            </p14:xfrm>
          </p:contentPart>
        </mc:Choice>
        <mc:Fallback>
          <p:pic>
            <p:nvPicPr>
              <p:cNvPr id="24617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29402" y="1717045"/>
                <a:ext cx="117173" cy="1714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4618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17600" y="1655763"/>
              <a:ext cx="455613" cy="431800"/>
            </p14:xfrm>
          </p:contentPart>
        </mc:Choice>
        <mc:Fallback>
          <p:pic>
            <p:nvPicPr>
              <p:cNvPr id="24618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02845" y="1642078"/>
                <a:ext cx="485843" cy="4602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4619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0063" y="1619250"/>
              <a:ext cx="712787" cy="339725"/>
            </p14:xfrm>
          </p:contentPart>
        </mc:Choice>
        <mc:Fallback>
          <p:pic>
            <p:nvPicPr>
              <p:cNvPr id="24619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765023" y="1605575"/>
                <a:ext cx="722507" cy="3627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4620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35250" y="1714500"/>
              <a:ext cx="107950" cy="244475"/>
            </p14:xfrm>
          </p:contentPart>
        </mc:Choice>
        <mc:Fallback>
          <p:pic>
            <p:nvPicPr>
              <p:cNvPr id="24620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620857" y="1701898"/>
                <a:ext cx="136737" cy="26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4621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84500" y="1673225"/>
              <a:ext cx="1300163" cy="442913"/>
            </p14:xfrm>
          </p:contentPart>
        </mc:Choice>
        <mc:Fallback>
          <p:pic>
            <p:nvPicPr>
              <p:cNvPr id="24621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969382" y="1660622"/>
                <a:ext cx="1319241" cy="4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4622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32300" y="1670050"/>
              <a:ext cx="138113" cy="309563"/>
            </p14:xfrm>
          </p:contentPart>
        </mc:Choice>
        <mc:Fallback>
          <p:pic>
            <p:nvPicPr>
              <p:cNvPr id="24622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424747" y="1657092"/>
                <a:ext cx="159333" cy="33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4623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83138" y="1670050"/>
              <a:ext cx="538162" cy="328613"/>
            </p14:xfrm>
          </p:contentPart>
        </mc:Choice>
        <mc:Fallback>
          <p:pic>
            <p:nvPicPr>
              <p:cNvPr id="24623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768379" y="1657093"/>
                <a:ext cx="556881" cy="3556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4625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07038" y="1747838"/>
              <a:ext cx="161925" cy="236537"/>
            </p14:xfrm>
          </p:contentPart>
        </mc:Choice>
        <mc:Fallback>
          <p:pic>
            <p:nvPicPr>
              <p:cNvPr id="24625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497322" y="1733371"/>
                <a:ext cx="183875" cy="2643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4627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37238" y="1847850"/>
              <a:ext cx="141287" cy="123825"/>
            </p14:xfrm>
          </p:contentPart>
        </mc:Choice>
        <mc:Fallback>
          <p:pic>
            <p:nvPicPr>
              <p:cNvPr id="24627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827506" y="1833452"/>
                <a:ext cx="156785" cy="1522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4629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32513" y="1773238"/>
              <a:ext cx="134937" cy="241300"/>
            </p14:xfrm>
          </p:contentPart>
        </mc:Choice>
        <mc:Fallback>
          <p:pic>
            <p:nvPicPr>
              <p:cNvPr id="24629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123877" y="1758832"/>
                <a:ext cx="154728" cy="269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4631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5350" y="2489200"/>
              <a:ext cx="573088" cy="254000"/>
            </p14:xfrm>
          </p:contentPart>
        </mc:Choice>
        <mc:Fallback>
          <p:pic>
            <p:nvPicPr>
              <p:cNvPr id="24631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80591" y="2475169"/>
                <a:ext cx="596127" cy="2824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4633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9575" y="2454275"/>
              <a:ext cx="612775" cy="280988"/>
            </p14:xfrm>
          </p:contentPart>
        </mc:Choice>
        <mc:Fallback>
          <p:pic>
            <p:nvPicPr>
              <p:cNvPr id="24633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668054" y="2440603"/>
                <a:ext cx="629336" cy="3090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4634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59038" y="2432050"/>
              <a:ext cx="1274762" cy="509588"/>
            </p14:xfrm>
          </p:contentPart>
        </mc:Choice>
        <mc:Fallback>
          <p:pic>
            <p:nvPicPr>
              <p:cNvPr id="24634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449681" y="2421614"/>
                <a:ext cx="1290238" cy="5351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4635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94138" y="2478088"/>
              <a:ext cx="198437" cy="292100"/>
            </p14:xfrm>
          </p:contentPart>
        </mc:Choice>
        <mc:Fallback>
          <p:pic>
            <p:nvPicPr>
              <p:cNvPr id="24635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888376" y="2463681"/>
                <a:ext cx="215724" cy="320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4636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75138" y="2508250"/>
              <a:ext cx="242887" cy="249238"/>
            </p14:xfrm>
          </p:contentPart>
        </mc:Choice>
        <mc:Fallback>
          <p:pic>
            <p:nvPicPr>
              <p:cNvPr id="24636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264343" y="2494203"/>
                <a:ext cx="259439" cy="2787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4637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68838" y="2498725"/>
              <a:ext cx="741362" cy="280988"/>
            </p14:xfrm>
          </p:contentPart>
        </mc:Choice>
        <mc:Fallback>
          <p:pic>
            <p:nvPicPr>
              <p:cNvPr id="24637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662717" y="2484694"/>
                <a:ext cx="752524" cy="3036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4639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97525" y="2530475"/>
              <a:ext cx="107950" cy="233363"/>
            </p14:xfrm>
          </p:contentPart>
        </mc:Choice>
        <mc:Fallback>
          <p:pic>
            <p:nvPicPr>
              <p:cNvPr id="24639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582772" y="2517510"/>
                <a:ext cx="135297" cy="2610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4641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06475" y="3082925"/>
              <a:ext cx="411163" cy="403225"/>
            </p14:xfrm>
          </p:contentPart>
        </mc:Choice>
        <mc:Fallback>
          <p:pic>
            <p:nvPicPr>
              <p:cNvPr id="24641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96429" y="3068884"/>
                <a:ext cx="436278" cy="4273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4642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12888" y="3097213"/>
              <a:ext cx="38100" cy="220662"/>
            </p14:xfrm>
          </p:contentPart>
        </mc:Choice>
        <mc:Fallback>
          <p:pic>
            <p:nvPicPr>
              <p:cNvPr id="24642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506418" y="3081734"/>
                <a:ext cx="59666" cy="2516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4643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63700" y="3179763"/>
              <a:ext cx="44450" cy="128587"/>
            </p14:xfrm>
          </p:contentPart>
        </mc:Choice>
        <mc:Fallback>
          <p:pic>
            <p:nvPicPr>
              <p:cNvPr id="24643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652497" y="3164275"/>
                <a:ext cx="65772" cy="1581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4644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62150" y="3060700"/>
              <a:ext cx="660400" cy="311150"/>
            </p14:xfrm>
          </p:contentPart>
        </mc:Choice>
        <mc:Fallback>
          <p:pic>
            <p:nvPicPr>
              <p:cNvPr id="24644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946666" y="3047375"/>
                <a:ext cx="683085" cy="3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4646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36863" y="3122613"/>
              <a:ext cx="101600" cy="263525"/>
            </p14:xfrm>
          </p:contentPart>
        </mc:Choice>
        <mc:Fallback>
          <p:pic>
            <p:nvPicPr>
              <p:cNvPr id="24646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822091" y="3108933"/>
                <a:ext cx="126099" cy="292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4648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49600" y="3124200"/>
              <a:ext cx="134938" cy="260350"/>
            </p14:xfrm>
          </p:contentPart>
        </mc:Choice>
        <mc:Fallback>
          <p:pic>
            <p:nvPicPr>
              <p:cNvPr id="24648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139884" y="3109796"/>
                <a:ext cx="159047" cy="2891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4649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90913" y="3082925"/>
              <a:ext cx="1368425" cy="477838"/>
            </p14:xfrm>
          </p:contentPart>
        </mc:Choice>
        <mc:Fallback>
          <p:pic>
            <p:nvPicPr>
              <p:cNvPr id="24649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475432" y="3068521"/>
                <a:ext cx="1389306" cy="5041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4650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02213" y="3101975"/>
              <a:ext cx="822325" cy="276225"/>
            </p14:xfrm>
          </p:contentPart>
        </mc:Choice>
        <mc:Fallback>
          <p:pic>
            <p:nvPicPr>
              <p:cNvPr id="24650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995372" y="3087570"/>
                <a:ext cx="833126" cy="3032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4652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49950" y="3119438"/>
              <a:ext cx="200025" cy="258762"/>
            </p14:xfrm>
          </p:contentPart>
        </mc:Choice>
        <mc:Fallback>
          <p:pic>
            <p:nvPicPr>
              <p:cNvPr id="24652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935534" y="3105402"/>
                <a:ext cx="228857" cy="2868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4654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76975" y="3079750"/>
              <a:ext cx="123825" cy="298450"/>
            </p14:xfrm>
          </p:contentPart>
        </mc:Choice>
        <mc:Fallback>
          <p:pic>
            <p:nvPicPr>
              <p:cNvPr id="24654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262217" y="3065710"/>
                <a:ext cx="152981" cy="3247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4655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61138" y="3170238"/>
              <a:ext cx="358775" cy="239712"/>
            </p14:xfrm>
          </p:contentPart>
        </mc:Choice>
        <mc:Fallback>
          <p:pic>
            <p:nvPicPr>
              <p:cNvPr id="24655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546024" y="3155481"/>
                <a:ext cx="385764" cy="2685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4656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03300" y="3373438"/>
              <a:ext cx="593725" cy="42862"/>
            </p14:xfrm>
          </p:contentPart>
        </mc:Choice>
        <mc:Fallback>
          <p:pic>
            <p:nvPicPr>
              <p:cNvPr id="24656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991058" y="3358670"/>
                <a:ext cx="619649" cy="698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4657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85838" y="3787775"/>
              <a:ext cx="769937" cy="382588"/>
            </p14:xfrm>
          </p:contentPart>
        </mc:Choice>
        <mc:Fallback>
          <p:pic>
            <p:nvPicPr>
              <p:cNvPr id="24657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971433" y="3776618"/>
                <a:ext cx="792625" cy="4074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4658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55800" y="3771900"/>
              <a:ext cx="719138" cy="300038"/>
            </p14:xfrm>
          </p:contentPart>
        </mc:Choice>
        <mc:Fallback>
          <p:pic>
            <p:nvPicPr>
              <p:cNvPr id="24658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945722" y="3756772"/>
                <a:ext cx="734615" cy="3292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4659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55913" y="3765550"/>
              <a:ext cx="1122362" cy="495300"/>
            </p14:xfrm>
          </p:contentPart>
        </mc:Choice>
        <mc:Fallback>
          <p:pic>
            <p:nvPicPr>
              <p:cNvPr id="24659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842234" y="3751512"/>
                <a:ext cx="1140720" cy="5244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4660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75125" y="3768725"/>
              <a:ext cx="187325" cy="307975"/>
            </p14:xfrm>
          </p:contentPart>
        </mc:Choice>
        <mc:Fallback>
          <p:pic>
            <p:nvPicPr>
              <p:cNvPr id="24660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165759" y="3754317"/>
                <a:ext cx="205337" cy="3324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4661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49775" y="3757613"/>
              <a:ext cx="739775" cy="317500"/>
            </p14:xfrm>
          </p:contentPart>
        </mc:Choice>
        <mc:Fallback>
          <p:pic>
            <p:nvPicPr>
              <p:cNvPr id="24661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545095" y="3743574"/>
                <a:ext cx="748055" cy="3419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24663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65763" y="3786188"/>
              <a:ext cx="223837" cy="271462"/>
            </p14:xfrm>
          </p:contentPart>
        </mc:Choice>
        <mc:Fallback>
          <p:pic>
            <p:nvPicPr>
              <p:cNvPr id="24663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457846" y="3772165"/>
                <a:ext cx="245789" cy="30022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560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9475" y="304800"/>
              <a:ext cx="450850" cy="401638"/>
            </p14:xfrm>
          </p:contentPart>
        </mc:Choice>
        <mc:Fallback>
          <p:pic>
            <p:nvPicPr>
              <p:cNvPr id="2560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6871" y="291124"/>
                <a:ext cx="477498" cy="429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5604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5263" y="349250"/>
              <a:ext cx="66675" cy="228600"/>
            </p14:xfrm>
          </p:contentPart>
        </mc:Choice>
        <mc:Fallback>
          <p:pic>
            <p:nvPicPr>
              <p:cNvPr id="25604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60938" y="335210"/>
                <a:ext cx="85416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560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6400" y="404813"/>
              <a:ext cx="61913" cy="115887"/>
            </p14:xfrm>
          </p:contentPart>
        </mc:Choice>
        <mc:Fallback>
          <p:pic>
            <p:nvPicPr>
              <p:cNvPr id="2560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65306" y="390689"/>
                <a:ext cx="81954" cy="142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560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7863" y="304800"/>
              <a:ext cx="585787" cy="276225"/>
            </p14:xfrm>
          </p:contentPart>
        </mc:Choice>
        <mc:Fallback>
          <p:pic>
            <p:nvPicPr>
              <p:cNvPr id="2560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33101" y="292212"/>
                <a:ext cx="608830" cy="302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5607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81288" y="330200"/>
              <a:ext cx="122237" cy="212725"/>
            </p14:xfrm>
          </p:contentPart>
        </mc:Choice>
        <mc:Fallback>
          <p:pic>
            <p:nvPicPr>
              <p:cNvPr id="25607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67626" y="317602"/>
                <a:ext cx="146684" cy="2397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5608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52750" y="322263"/>
              <a:ext cx="125413" cy="234950"/>
            </p14:xfrm>
          </p:contentPart>
        </mc:Choice>
        <mc:Fallback>
          <p:pic>
            <p:nvPicPr>
              <p:cNvPr id="25608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44461" y="309670"/>
                <a:ext cx="147396" cy="2612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560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89300" y="298450"/>
              <a:ext cx="1290638" cy="442913"/>
            </p14:xfrm>
          </p:contentPart>
        </mc:Choice>
        <mc:Fallback>
          <p:pic>
            <p:nvPicPr>
              <p:cNvPr id="2560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80300" y="286567"/>
                <a:ext cx="1304678" cy="4648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561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7575" y="330200"/>
              <a:ext cx="687388" cy="280988"/>
            </p14:xfrm>
          </p:contentPart>
        </mc:Choice>
        <mc:Fallback>
          <p:pic>
            <p:nvPicPr>
              <p:cNvPr id="2561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22894" y="316528"/>
                <a:ext cx="695310" cy="3050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561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37200" y="346075"/>
              <a:ext cx="201613" cy="247650"/>
            </p14:xfrm>
          </p:contentPart>
        </mc:Choice>
        <mc:Fallback>
          <p:pic>
            <p:nvPicPr>
              <p:cNvPr id="2561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526759" y="332737"/>
                <a:ext cx="222494" cy="274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5612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03913" y="319088"/>
              <a:ext cx="100012" cy="254000"/>
            </p14:xfrm>
          </p:contentPart>
        </mc:Choice>
        <mc:Fallback>
          <p:pic>
            <p:nvPicPr>
              <p:cNvPr id="25612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89883" y="305776"/>
                <a:ext cx="123756" cy="2741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561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29350" y="373063"/>
              <a:ext cx="355600" cy="225425"/>
            </p14:xfrm>
          </p:contentPart>
        </mc:Choice>
        <mc:Fallback>
          <p:pic>
            <p:nvPicPr>
              <p:cNvPr id="2561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214953" y="360222"/>
                <a:ext cx="382954" cy="2521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5615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8000" y="1258888"/>
              <a:ext cx="842963" cy="20637"/>
            </p14:xfrm>
          </p:contentPart>
        </mc:Choice>
        <mc:Fallback>
          <p:pic>
            <p:nvPicPr>
              <p:cNvPr id="25615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66122" y="1247146"/>
                <a:ext cx="858800" cy="370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561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52525" y="1255713"/>
              <a:ext cx="431800" cy="230187"/>
            </p14:xfrm>
          </p:contentPart>
        </mc:Choice>
        <mc:Fallback>
          <p:pic>
            <p:nvPicPr>
              <p:cNvPr id="2561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139560" y="1243465"/>
                <a:ext cx="449447" cy="2564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561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97050" y="1354138"/>
              <a:ext cx="68263" cy="142875"/>
            </p14:xfrm>
          </p:contentPart>
        </mc:Choice>
        <mc:Fallback>
          <p:pic>
            <p:nvPicPr>
              <p:cNvPr id="2561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782603" y="1345479"/>
                <a:ext cx="97157" cy="1656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5618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5175" y="1376363"/>
              <a:ext cx="182563" cy="120650"/>
            </p14:xfrm>
          </p:contentPart>
        </mc:Choice>
        <mc:Fallback>
          <p:pic>
            <p:nvPicPr>
              <p:cNvPr id="25618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021104" y="1363077"/>
                <a:ext cx="210344" cy="1461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5619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32038" y="1208088"/>
              <a:ext cx="750887" cy="296862"/>
            </p14:xfrm>
          </p:contentPart>
        </mc:Choice>
        <mc:Fallback>
          <p:pic>
            <p:nvPicPr>
              <p:cNvPr id="25619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317639" y="1195134"/>
                <a:ext cx="771405" cy="3224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5620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3900" y="1238250"/>
              <a:ext cx="787400" cy="266700"/>
            </p14:xfrm>
          </p:contentPart>
        </mc:Choice>
        <mc:Fallback>
          <p:pic>
            <p:nvPicPr>
              <p:cNvPr id="25620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249499" y="1227452"/>
                <a:ext cx="806482" cy="2890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562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29100" y="1169988"/>
              <a:ext cx="157163" cy="306387"/>
            </p14:xfrm>
          </p:contentPart>
        </mc:Choice>
        <mc:Fallback>
          <p:pic>
            <p:nvPicPr>
              <p:cNvPr id="2562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218311" y="1155947"/>
                <a:ext cx="175145" cy="3351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5623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81525" y="1255713"/>
              <a:ext cx="92075" cy="230187"/>
            </p14:xfrm>
          </p:contentPart>
        </mc:Choice>
        <mc:Fallback>
          <p:pic>
            <p:nvPicPr>
              <p:cNvPr id="25623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568217" y="1243105"/>
                <a:ext cx="117611" cy="257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5625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52988" y="1247775"/>
              <a:ext cx="141287" cy="222250"/>
            </p14:xfrm>
          </p:contentPart>
        </mc:Choice>
        <mc:Fallback>
          <p:pic>
            <p:nvPicPr>
              <p:cNvPr id="25625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846861" y="1234087"/>
                <a:ext cx="160750" cy="2499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5627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95888" y="1246188"/>
              <a:ext cx="176212" cy="238125"/>
            </p14:xfrm>
          </p:contentPart>
        </mc:Choice>
        <mc:Fallback>
          <p:pic>
            <p:nvPicPr>
              <p:cNvPr id="25627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183276" y="1233674"/>
                <a:ext cx="200716" cy="2649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5629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56250" y="1241425"/>
              <a:ext cx="506413" cy="261938"/>
            </p14:xfrm>
          </p:contentPart>
        </mc:Choice>
        <mc:Fallback>
          <p:pic>
            <p:nvPicPr>
              <p:cNvPr id="25629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542553" y="1228490"/>
                <a:ext cx="525877" cy="2892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5630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76338" y="1857375"/>
              <a:ext cx="80962" cy="144463"/>
            </p14:xfrm>
          </p:contentPart>
        </mc:Choice>
        <mc:Fallback>
          <p:pic>
            <p:nvPicPr>
              <p:cNvPr id="25630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170581" y="1843787"/>
                <a:ext cx="93916" cy="1716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5632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35100" y="1763713"/>
              <a:ext cx="171450" cy="255587"/>
            </p14:xfrm>
          </p:contentPart>
        </mc:Choice>
        <mc:Fallback>
          <p:pic>
            <p:nvPicPr>
              <p:cNvPr id="25632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420692" y="1753993"/>
                <a:ext cx="197384" cy="2804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5634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47875" y="1762125"/>
              <a:ext cx="20638" cy="12700"/>
            </p14:xfrm>
          </p:contentPart>
        </mc:Choice>
        <mc:Fallback>
          <p:pic>
            <p:nvPicPr>
              <p:cNvPr id="25634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036289" y="1750131"/>
                <a:ext cx="40552" cy="359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563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62125" y="1795463"/>
              <a:ext cx="104775" cy="233362"/>
            </p14:xfrm>
          </p:contentPart>
        </mc:Choice>
        <mc:Fallback>
          <p:pic>
            <p:nvPicPr>
              <p:cNvPr id="2563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747723" y="1782498"/>
                <a:ext cx="131419" cy="2578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5636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9938" y="1898650"/>
              <a:ext cx="122237" cy="142875"/>
            </p14:xfrm>
          </p:contentPart>
        </mc:Choice>
        <mc:Fallback>
          <p:pic>
            <p:nvPicPr>
              <p:cNvPr id="25636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025557" y="1885694"/>
                <a:ext cx="150999" cy="169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5637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70138" y="1828800"/>
              <a:ext cx="238125" cy="228600"/>
            </p14:xfrm>
          </p:contentPart>
        </mc:Choice>
        <mc:Fallback>
          <p:pic>
            <p:nvPicPr>
              <p:cNvPr id="25637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355728" y="1817983"/>
                <a:ext cx="264783" cy="2531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5638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90813" y="1839913"/>
              <a:ext cx="101600" cy="234950"/>
            </p14:xfrm>
          </p:contentPart>
        </mc:Choice>
        <mc:Fallback>
          <p:pic>
            <p:nvPicPr>
              <p:cNvPr id="25638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680365" y="1827680"/>
                <a:ext cx="119974" cy="2619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5639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63863" y="1784350"/>
              <a:ext cx="341312" cy="273050"/>
            </p14:xfrm>
          </p:contentPart>
        </mc:Choice>
        <mc:Fallback>
          <p:pic>
            <p:nvPicPr>
              <p:cNvPr id="25639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949822" y="1769581"/>
                <a:ext cx="360394" cy="2982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5640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68400" y="2376488"/>
              <a:ext cx="104775" cy="138112"/>
            </p14:xfrm>
          </p:contentPart>
        </mc:Choice>
        <mc:Fallback>
          <p:pic>
            <p:nvPicPr>
              <p:cNvPr id="25640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62279" y="2364259"/>
                <a:ext cx="122057" cy="164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5642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50975" y="2324100"/>
              <a:ext cx="106363" cy="227013"/>
            </p14:xfrm>
          </p:contentPart>
        </mc:Choice>
        <mc:Fallback>
          <p:pic>
            <p:nvPicPr>
              <p:cNvPr id="25642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436553" y="2311148"/>
                <a:ext cx="131962" cy="2554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5644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65300" y="2300288"/>
              <a:ext cx="360363" cy="260350"/>
            </p14:xfrm>
          </p:contentPart>
        </mc:Choice>
        <mc:Fallback>
          <p:pic>
            <p:nvPicPr>
              <p:cNvPr id="25644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750900" y="2285524"/>
                <a:ext cx="379443" cy="2866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5646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81238" y="2305050"/>
              <a:ext cx="206375" cy="279400"/>
            </p14:xfrm>
          </p:contentPart>
        </mc:Choice>
        <mc:Fallback>
          <p:pic>
            <p:nvPicPr>
              <p:cNvPr id="25646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266831" y="2291008"/>
                <a:ext cx="234828" cy="3089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5648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86050" y="2393950"/>
              <a:ext cx="282575" cy="166688"/>
            </p14:xfrm>
          </p:contentPart>
        </mc:Choice>
        <mc:Fallback>
          <p:pic>
            <p:nvPicPr>
              <p:cNvPr id="25648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671651" y="2380989"/>
                <a:ext cx="302013" cy="1915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5649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51188" y="2243138"/>
              <a:ext cx="1371600" cy="442912"/>
            </p14:xfrm>
          </p:contentPart>
        </mc:Choice>
        <mc:Fallback>
          <p:pic>
            <p:nvPicPr>
              <p:cNvPr id="25649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145068" y="2230895"/>
                <a:ext cx="1382760" cy="4684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5651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1225" y="3081338"/>
              <a:ext cx="477838" cy="269875"/>
            </p14:xfrm>
          </p:contentPart>
        </mc:Choice>
        <mc:Fallback>
          <p:pic>
            <p:nvPicPr>
              <p:cNvPr id="25651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98982" y="3066945"/>
                <a:ext cx="495482" cy="2983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5652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44638" y="3097213"/>
              <a:ext cx="501650" cy="280987"/>
            </p14:xfrm>
          </p:contentPart>
        </mc:Choice>
        <mc:Fallback>
          <p:pic>
            <p:nvPicPr>
              <p:cNvPr id="25652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536715" y="3083182"/>
                <a:ext cx="523978" cy="3086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5654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96950" y="3598863"/>
              <a:ext cx="101600" cy="144462"/>
            </p14:xfrm>
          </p:contentPart>
        </mc:Choice>
        <mc:Fallback>
          <p:pic>
            <p:nvPicPr>
              <p:cNvPr id="25654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991546" y="3585173"/>
                <a:ext cx="119254" cy="171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5655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96988" y="3556000"/>
              <a:ext cx="877887" cy="234950"/>
            </p14:xfrm>
          </p:contentPart>
        </mc:Choice>
        <mc:Fallback>
          <p:pic>
            <p:nvPicPr>
              <p:cNvPr id="25655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282950" y="3541248"/>
                <a:ext cx="896964" cy="263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5656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82838" y="3668713"/>
              <a:ext cx="115887" cy="100012"/>
            </p14:xfrm>
          </p:contentPart>
        </mc:Choice>
        <mc:Fallback>
          <p:pic>
            <p:nvPicPr>
              <p:cNvPr id="25656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368442" y="3655042"/>
                <a:ext cx="135681" cy="1280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5657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82875" y="3651250"/>
              <a:ext cx="277813" cy="139700"/>
            </p14:xfrm>
          </p:contentPart>
        </mc:Choice>
        <mc:Fallback>
          <p:pic>
            <p:nvPicPr>
              <p:cNvPr id="25657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668121" y="3645129"/>
                <a:ext cx="307322" cy="1587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5658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6588" y="3533775"/>
              <a:ext cx="735012" cy="254000"/>
            </p14:xfrm>
          </p:contentPart>
        </mc:Choice>
        <mc:Fallback>
          <p:pic>
            <p:nvPicPr>
              <p:cNvPr id="25658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161830" y="3520823"/>
                <a:ext cx="754809" cy="2781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5660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89400" y="3508375"/>
              <a:ext cx="250825" cy="344488"/>
            </p14:xfrm>
          </p:contentPart>
        </mc:Choice>
        <mc:Fallback>
          <p:pic>
            <p:nvPicPr>
              <p:cNvPr id="25660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080403" y="3493616"/>
                <a:ext cx="264500" cy="3740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5662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76750" y="3525838"/>
              <a:ext cx="249238" cy="222250"/>
            </p14:xfrm>
          </p:contentPart>
        </mc:Choice>
        <mc:Fallback>
          <p:pic>
            <p:nvPicPr>
              <p:cNvPr id="25662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469547" y="3511093"/>
                <a:ext cx="261844" cy="2520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5663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78388" y="3617913"/>
              <a:ext cx="411162" cy="328612"/>
            </p14:xfrm>
          </p:contentPart>
        </mc:Choice>
        <mc:Fallback>
          <p:pic>
            <p:nvPicPr>
              <p:cNvPr id="25663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863280" y="3603156"/>
                <a:ext cx="441379" cy="3584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5664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97513" y="3498850"/>
              <a:ext cx="985837" cy="322263"/>
            </p14:xfrm>
          </p:contentPart>
        </mc:Choice>
        <mc:Fallback>
          <p:pic>
            <p:nvPicPr>
              <p:cNvPr id="25664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487071" y="3485167"/>
                <a:ext cx="1000599" cy="3471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5666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16700" y="3592513"/>
              <a:ext cx="147638" cy="190500"/>
            </p14:xfrm>
          </p:contentPart>
        </mc:Choice>
        <mc:Fallback>
          <p:pic>
            <p:nvPicPr>
              <p:cNvPr id="25666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601936" y="3578136"/>
                <a:ext cx="167803" cy="2188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5668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31025" y="3502025"/>
              <a:ext cx="174625" cy="290513"/>
            </p14:xfrm>
          </p:contentPart>
        </mc:Choice>
        <mc:Fallback>
          <p:pic>
            <p:nvPicPr>
              <p:cNvPr id="25668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6917371" y="3487827"/>
                <a:ext cx="198340" cy="3196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5670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53288" y="3567113"/>
              <a:ext cx="134937" cy="233362"/>
            </p14:xfrm>
          </p:contentPart>
        </mc:Choice>
        <mc:Fallback>
          <p:pic>
            <p:nvPicPr>
              <p:cNvPr id="25670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7249330" y="3554509"/>
                <a:ext cx="148970" cy="2603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5672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15213" y="3762375"/>
              <a:ext cx="49212" cy="80963"/>
            </p14:xfrm>
          </p:contentPart>
        </mc:Choice>
        <mc:Fallback>
          <p:pic>
            <p:nvPicPr>
              <p:cNvPr id="25672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7406233" y="3749781"/>
                <a:ext cx="72561" cy="1025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5673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13650" y="3489325"/>
              <a:ext cx="468313" cy="288925"/>
            </p14:xfrm>
          </p:contentPart>
        </mc:Choice>
        <mc:Fallback>
          <p:pic>
            <p:nvPicPr>
              <p:cNvPr id="25673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7599611" y="3476732"/>
                <a:ext cx="492791" cy="3076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5675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39850" y="4043363"/>
              <a:ext cx="169863" cy="212725"/>
            </p14:xfrm>
          </p:contentPart>
        </mc:Choice>
        <mc:Fallback>
          <p:pic>
            <p:nvPicPr>
              <p:cNvPr id="25675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325095" y="4028941"/>
                <a:ext cx="190016" cy="2404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25677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90688" y="3984625"/>
              <a:ext cx="100012" cy="263525"/>
            </p14:xfrm>
          </p:contentPart>
        </mc:Choice>
        <mc:Fallback>
          <p:pic>
            <p:nvPicPr>
              <p:cNvPr id="25677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679536" y="3971305"/>
                <a:ext cx="125914" cy="2887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25678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66913" y="3973513"/>
              <a:ext cx="620712" cy="442912"/>
            </p14:xfrm>
          </p:contentPart>
        </mc:Choice>
        <mc:Fallback>
          <p:pic>
            <p:nvPicPr>
              <p:cNvPr id="25678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952871" y="3959830"/>
                <a:ext cx="649875" cy="4713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25679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76538" y="4098925"/>
              <a:ext cx="196850" cy="150813"/>
            </p14:xfrm>
          </p:contentPart>
        </mc:Choice>
        <mc:Fallback>
          <p:pic>
            <p:nvPicPr>
              <p:cNvPr id="25679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762143" y="4084888"/>
                <a:ext cx="222761" cy="1774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25680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90863" y="3956050"/>
              <a:ext cx="449262" cy="304800"/>
            </p14:xfrm>
          </p:contentPart>
        </mc:Choice>
        <mc:Fallback>
          <p:pic>
            <p:nvPicPr>
              <p:cNvPr id="25680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076824" y="3942503"/>
                <a:ext cx="467981" cy="3318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25681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6463" y="4584700"/>
              <a:ext cx="109537" cy="122238"/>
            </p14:xfrm>
          </p:contentPart>
        </mc:Choice>
        <mc:Fallback>
          <p:pic>
            <p:nvPicPr>
              <p:cNvPr id="25681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902860" y="4571757"/>
                <a:ext cx="123950" cy="1470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25682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55713" y="4473575"/>
              <a:ext cx="260350" cy="242888"/>
            </p14:xfrm>
          </p:contentPart>
        </mc:Choice>
        <mc:Fallback>
          <p:pic>
            <p:nvPicPr>
              <p:cNvPr id="25682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241309" y="4459541"/>
                <a:ext cx="280515" cy="2716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25683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7513" y="4495800"/>
              <a:ext cx="384175" cy="250825"/>
            </p14:xfrm>
          </p:contentPart>
        </mc:Choice>
        <mc:Fallback>
          <p:pic>
            <p:nvPicPr>
              <p:cNvPr id="25683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672751" y="4481405"/>
                <a:ext cx="403618" cy="278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25684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76475" y="4486275"/>
              <a:ext cx="1017588" cy="269875"/>
            </p14:xfrm>
          </p:contentPart>
        </mc:Choice>
        <mc:Fallback>
          <p:pic>
            <p:nvPicPr>
              <p:cNvPr id="25684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264597" y="4472601"/>
                <a:ext cx="1034146" cy="2975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25686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36950" y="4533900"/>
              <a:ext cx="287338" cy="242888"/>
            </p14:xfrm>
          </p:contentPart>
        </mc:Choice>
        <mc:Fallback>
          <p:pic>
            <p:nvPicPr>
              <p:cNvPr id="25686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522547" y="4520586"/>
                <a:ext cx="311103" cy="2687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25687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92563" y="4527550"/>
              <a:ext cx="369887" cy="298450"/>
            </p14:xfrm>
          </p:contentPart>
        </mc:Choice>
        <mc:Fallback>
          <p:pic>
            <p:nvPicPr>
              <p:cNvPr id="25687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977811" y="4514230"/>
                <a:ext cx="398672" cy="3229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25688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83100" y="4545013"/>
              <a:ext cx="306388" cy="258762"/>
            </p14:xfrm>
          </p:contentPart>
        </mc:Choice>
        <mc:Fallback>
          <p:pic>
            <p:nvPicPr>
              <p:cNvPr id="25688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4468356" y="4530977"/>
                <a:ext cx="326167" cy="2875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25690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84750" y="4521200"/>
              <a:ext cx="660400" cy="346075"/>
            </p14:xfrm>
          </p:contentPart>
        </mc:Choice>
        <mc:Fallback>
          <p:pic>
            <p:nvPicPr>
              <p:cNvPr id="25690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973227" y="4506795"/>
                <a:ext cx="676244" cy="3748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25691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03900" y="4667250"/>
              <a:ext cx="95250" cy="92075"/>
            </p14:xfrm>
          </p:contentPart>
        </mc:Choice>
        <mc:Fallback>
          <p:pic>
            <p:nvPicPr>
              <p:cNvPr id="25691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790242" y="4655021"/>
                <a:ext cx="113941" cy="1179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25692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32500" y="4538663"/>
              <a:ext cx="409575" cy="222250"/>
            </p14:xfrm>
          </p:contentPart>
        </mc:Choice>
        <mc:Fallback>
          <p:pic>
            <p:nvPicPr>
              <p:cNvPr id="25692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6025302" y="4525695"/>
                <a:ext cx="430450" cy="2485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25693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05588" y="4513263"/>
              <a:ext cx="730250" cy="300037"/>
            </p14:xfrm>
          </p:contentPart>
        </mc:Choice>
        <mc:Fallback>
          <p:pic>
            <p:nvPicPr>
              <p:cNvPr id="25693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6601627" y="4500296"/>
                <a:ext cx="738532" cy="3252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25695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22563" y="4946650"/>
              <a:ext cx="234950" cy="319088"/>
            </p14:xfrm>
          </p:contentPart>
        </mc:Choice>
        <mc:Fallback>
          <p:pic>
            <p:nvPicPr>
              <p:cNvPr id="25695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2715727" y="4935486"/>
                <a:ext cx="246823" cy="3439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25696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00388" y="4995863"/>
              <a:ext cx="231775" cy="158750"/>
            </p14:xfrm>
          </p:contentPart>
        </mc:Choice>
        <mc:Fallback>
          <p:pic>
            <p:nvPicPr>
              <p:cNvPr id="25696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3085970" y="4982514"/>
                <a:ext cx="260972" cy="1764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25697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98850" y="4968875"/>
              <a:ext cx="374650" cy="342900"/>
            </p14:xfrm>
          </p:contentPart>
        </mc:Choice>
        <mc:Fallback>
          <p:pic>
            <p:nvPicPr>
              <p:cNvPr id="25697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3486973" y="4955202"/>
                <a:ext cx="400562" cy="3670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25698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33838" y="4959350"/>
              <a:ext cx="317500" cy="347663"/>
            </p14:xfrm>
          </p:contentPart>
        </mc:Choice>
        <mc:Fallback>
          <p:pic>
            <p:nvPicPr>
              <p:cNvPr id="25698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4025918" y="4947113"/>
                <a:ext cx="329379" cy="3742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25700" name="Ink 1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51275" y="5308600"/>
              <a:ext cx="80963" cy="379413"/>
            </p14:xfrm>
          </p:contentPart>
        </mc:Choice>
        <mc:Fallback>
          <p:pic>
            <p:nvPicPr>
              <p:cNvPr id="25700" name="Ink 1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837961" y="5296721"/>
                <a:ext cx="99315" cy="4053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25702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36963" y="5726113"/>
              <a:ext cx="1728787" cy="382587"/>
            </p14:xfrm>
          </p:contentPart>
        </mc:Choice>
        <mc:Fallback>
          <p:pic>
            <p:nvPicPr>
              <p:cNvPr id="25702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622922" y="5713876"/>
                <a:ext cx="1756868" cy="40922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6626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9475" y="304800"/>
              <a:ext cx="450850" cy="401638"/>
            </p14:xfrm>
          </p:contentPart>
        </mc:Choice>
        <mc:Fallback>
          <p:pic>
            <p:nvPicPr>
              <p:cNvPr id="26626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6871" y="291124"/>
                <a:ext cx="477498" cy="429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662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5263" y="349250"/>
              <a:ext cx="66675" cy="228600"/>
            </p14:xfrm>
          </p:contentPart>
        </mc:Choice>
        <mc:Fallback>
          <p:pic>
            <p:nvPicPr>
              <p:cNvPr id="2662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60938" y="335210"/>
                <a:ext cx="85416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662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6400" y="404813"/>
              <a:ext cx="61913" cy="115887"/>
            </p14:xfrm>
          </p:contentPart>
        </mc:Choice>
        <mc:Fallback>
          <p:pic>
            <p:nvPicPr>
              <p:cNvPr id="2662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65306" y="390689"/>
                <a:ext cx="81954" cy="142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662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7863" y="304800"/>
              <a:ext cx="585787" cy="276225"/>
            </p14:xfrm>
          </p:contentPart>
        </mc:Choice>
        <mc:Fallback>
          <p:pic>
            <p:nvPicPr>
              <p:cNvPr id="2662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33101" y="292212"/>
                <a:ext cx="608830" cy="302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663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81288" y="330200"/>
              <a:ext cx="122237" cy="212725"/>
            </p14:xfrm>
          </p:contentPart>
        </mc:Choice>
        <mc:Fallback>
          <p:pic>
            <p:nvPicPr>
              <p:cNvPr id="2663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67626" y="317602"/>
                <a:ext cx="146684" cy="2397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663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52750" y="322263"/>
              <a:ext cx="125413" cy="234950"/>
            </p14:xfrm>
          </p:contentPart>
        </mc:Choice>
        <mc:Fallback>
          <p:pic>
            <p:nvPicPr>
              <p:cNvPr id="2663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44461" y="309670"/>
                <a:ext cx="147396" cy="2612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663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89300" y="298450"/>
              <a:ext cx="1290638" cy="442913"/>
            </p14:xfrm>
          </p:contentPart>
        </mc:Choice>
        <mc:Fallback>
          <p:pic>
            <p:nvPicPr>
              <p:cNvPr id="2663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80300" y="286567"/>
                <a:ext cx="1304678" cy="4648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663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7575" y="330200"/>
              <a:ext cx="687388" cy="280988"/>
            </p14:xfrm>
          </p:contentPart>
        </mc:Choice>
        <mc:Fallback>
          <p:pic>
            <p:nvPicPr>
              <p:cNvPr id="2663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22894" y="316528"/>
                <a:ext cx="695310" cy="3050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663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37200" y="346075"/>
              <a:ext cx="201613" cy="247650"/>
            </p14:xfrm>
          </p:contentPart>
        </mc:Choice>
        <mc:Fallback>
          <p:pic>
            <p:nvPicPr>
              <p:cNvPr id="2663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526759" y="332737"/>
                <a:ext cx="222494" cy="274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663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03913" y="319088"/>
              <a:ext cx="100012" cy="254000"/>
            </p14:xfrm>
          </p:contentPart>
        </mc:Choice>
        <mc:Fallback>
          <p:pic>
            <p:nvPicPr>
              <p:cNvPr id="2663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89883" y="305776"/>
                <a:ext cx="123756" cy="2741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663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29350" y="373063"/>
              <a:ext cx="355600" cy="225425"/>
            </p14:xfrm>
          </p:contentPart>
        </mc:Choice>
        <mc:Fallback>
          <p:pic>
            <p:nvPicPr>
              <p:cNvPr id="2663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214953" y="360222"/>
                <a:ext cx="382954" cy="2521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663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25588" y="2830513"/>
              <a:ext cx="120650" cy="252412"/>
            </p14:xfrm>
          </p:contentPart>
        </mc:Choice>
        <mc:Fallback>
          <p:pic>
            <p:nvPicPr>
              <p:cNvPr id="2663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518406" y="2816470"/>
                <a:ext cx="142554" cy="2815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663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20900" y="2108200"/>
              <a:ext cx="130175" cy="227013"/>
            </p14:xfrm>
          </p:contentPart>
        </mc:Choice>
        <mc:Fallback>
          <p:pic>
            <p:nvPicPr>
              <p:cNvPr id="2663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107954" y="2095248"/>
                <a:ext cx="156066" cy="2536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664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6075" y="1414463"/>
              <a:ext cx="317500" cy="157162"/>
            </p14:xfrm>
          </p:contentPart>
        </mc:Choice>
        <mc:Fallback>
          <p:pic>
            <p:nvPicPr>
              <p:cNvPr id="2664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873116" y="1404753"/>
                <a:ext cx="344858" cy="1758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664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7925" y="2930525"/>
              <a:ext cx="130175" cy="234950"/>
            </p14:xfrm>
          </p:contentPart>
        </mc:Choice>
        <mc:Fallback>
          <p:pic>
            <p:nvPicPr>
              <p:cNvPr id="2664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433141" y="2917913"/>
                <a:ext cx="152532" cy="2623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664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27513" y="3556000"/>
              <a:ext cx="80962" cy="93663"/>
            </p14:xfrm>
          </p:contentPart>
        </mc:Choice>
        <mc:Fallback>
          <p:pic>
            <p:nvPicPr>
              <p:cNvPr id="2664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213480" y="3543031"/>
                <a:ext cx="110108" cy="1214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664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59263" y="4089400"/>
              <a:ext cx="103187" cy="206375"/>
            </p14:xfrm>
          </p:contentPart>
        </mc:Choice>
        <mc:Fallback>
          <p:pic>
            <p:nvPicPr>
              <p:cNvPr id="2664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244522" y="4076074"/>
                <a:ext cx="127635" cy="2344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664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90950" y="2203450"/>
              <a:ext cx="98425" cy="127000"/>
            </p14:xfrm>
          </p:contentPart>
        </mc:Choice>
        <mc:Fallback>
          <p:pic>
            <p:nvPicPr>
              <p:cNvPr id="2664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776581" y="2190138"/>
                <a:ext cx="127881" cy="1550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664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2063" y="2868613"/>
              <a:ext cx="152400" cy="209550"/>
            </p14:xfrm>
          </p:contentPart>
        </mc:Choice>
        <mc:Fallback>
          <p:pic>
            <p:nvPicPr>
              <p:cNvPr id="2664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786931" y="2853851"/>
                <a:ext cx="173657" cy="2304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664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89313" y="3514725"/>
              <a:ext cx="120650" cy="214313"/>
            </p14:xfrm>
          </p:contentPart>
        </mc:Choice>
        <mc:Fallback>
          <p:pic>
            <p:nvPicPr>
              <p:cNvPr id="2664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383911" y="3501038"/>
                <a:ext cx="140818" cy="2431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664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86125" y="1655763"/>
              <a:ext cx="1181100" cy="2730500"/>
            </p14:xfrm>
          </p:contentPart>
        </mc:Choice>
        <mc:Fallback>
          <p:pic>
            <p:nvPicPr>
              <p:cNvPr id="2664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274606" y="1644243"/>
                <a:ext cx="1207019" cy="27564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6649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35388" y="2090738"/>
              <a:ext cx="277812" cy="311150"/>
            </p14:xfrm>
          </p:contentPart>
        </mc:Choice>
        <mc:Fallback>
          <p:pic>
            <p:nvPicPr>
              <p:cNvPr id="26649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720634" y="2078494"/>
                <a:ext cx="307321" cy="3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6650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57613" y="2768600"/>
              <a:ext cx="315912" cy="371475"/>
            </p14:xfrm>
          </p:contentPart>
        </mc:Choice>
        <mc:Fallback>
          <p:pic>
            <p:nvPicPr>
              <p:cNvPr id="26650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742861" y="2754922"/>
                <a:ext cx="345416" cy="4002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6651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0725" y="3397250"/>
              <a:ext cx="392113" cy="377825"/>
            </p14:xfrm>
          </p:contentPart>
        </mc:Choice>
        <mc:Fallback>
          <p:pic>
            <p:nvPicPr>
              <p:cNvPr id="26651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45962" y="3382497"/>
                <a:ext cx="421638" cy="4073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6652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76488" y="2806700"/>
              <a:ext cx="311150" cy="439738"/>
            </p14:xfrm>
          </p:contentPart>
        </mc:Choice>
        <mc:Fallback>
          <p:pic>
            <p:nvPicPr>
              <p:cNvPr id="26652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361415" y="2792294"/>
                <a:ext cx="341296" cy="469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665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6850" y="1271588"/>
              <a:ext cx="1843088" cy="1873250"/>
            </p14:xfrm>
          </p:contentPart>
        </mc:Choice>
        <mc:Fallback>
          <p:pic>
            <p:nvPicPr>
              <p:cNvPr id="2665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451731" y="1267988"/>
                <a:ext cx="1872246" cy="18919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6654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08075" y="4986338"/>
              <a:ext cx="442913" cy="231775"/>
            </p14:xfrm>
          </p:contentPart>
        </mc:Choice>
        <mc:Fallback>
          <p:pic>
            <p:nvPicPr>
              <p:cNvPr id="26654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102314" y="4974101"/>
                <a:ext cx="452635" cy="2569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6655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92275" y="4981575"/>
              <a:ext cx="317500" cy="265113"/>
            </p14:xfrm>
          </p:contentPart>
        </mc:Choice>
        <mc:Fallback>
          <p:pic>
            <p:nvPicPr>
              <p:cNvPr id="26655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687955" y="4968247"/>
                <a:ext cx="326499" cy="2914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6656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65350" y="4986338"/>
              <a:ext cx="231775" cy="260350"/>
            </p14:xfrm>
          </p:contentPart>
        </mc:Choice>
        <mc:Fallback>
          <p:pic>
            <p:nvPicPr>
              <p:cNvPr id="26656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162111" y="4973735"/>
                <a:ext cx="238973" cy="2869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6658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38425" y="5016500"/>
              <a:ext cx="184150" cy="214313"/>
            </p14:xfrm>
          </p:contentPart>
        </mc:Choice>
        <mc:Fallback>
          <p:pic>
            <p:nvPicPr>
              <p:cNvPr id="26658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624038" y="5003533"/>
                <a:ext cx="205730" cy="2420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665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01963" y="5006975"/>
              <a:ext cx="396875" cy="242888"/>
            </p14:xfrm>
          </p:contentPart>
        </mc:Choice>
        <mc:Fallback>
          <p:pic>
            <p:nvPicPr>
              <p:cNvPr id="2665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995480" y="4994722"/>
                <a:ext cx="417763" cy="264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666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41713" y="5070475"/>
              <a:ext cx="173037" cy="87313"/>
            </p14:xfrm>
          </p:contentPart>
        </mc:Choice>
        <mc:Fallback>
          <p:pic>
            <p:nvPicPr>
              <p:cNvPr id="2666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527683" y="5057899"/>
                <a:ext cx="201817" cy="1099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666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68738" y="5070475"/>
              <a:ext cx="74612" cy="90488"/>
            </p14:xfrm>
          </p:contentPart>
        </mc:Choice>
        <mc:Fallback>
          <p:pic>
            <p:nvPicPr>
              <p:cNvPr id="2666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854681" y="5057497"/>
                <a:ext cx="96239" cy="1081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6662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38600" y="4946650"/>
              <a:ext cx="774700" cy="338138"/>
            </p14:xfrm>
          </p:contentPart>
        </mc:Choice>
        <mc:Fallback>
          <p:pic>
            <p:nvPicPr>
              <p:cNvPr id="26662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023840" y="4934046"/>
                <a:ext cx="804219" cy="3601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6664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10038" y="2108200"/>
              <a:ext cx="1027112" cy="447675"/>
            </p14:xfrm>
          </p:contentPart>
        </mc:Choice>
        <mc:Fallback>
          <p:pic>
            <p:nvPicPr>
              <p:cNvPr id="26664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098158" y="2094165"/>
                <a:ext cx="1053753" cy="4753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666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78300" y="2732088"/>
              <a:ext cx="434975" cy="358775"/>
            </p14:xfrm>
          </p:contentPart>
        </mc:Choice>
        <mc:Fallback>
          <p:pic>
            <p:nvPicPr>
              <p:cNvPr id="2666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166057" y="2717694"/>
                <a:ext cx="452259" cy="3879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6666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62475" y="3398838"/>
              <a:ext cx="496888" cy="396875"/>
            </p14:xfrm>
          </p:contentPart>
        </mc:Choice>
        <mc:Fallback>
          <p:pic>
            <p:nvPicPr>
              <p:cNvPr id="26666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551313" y="3385873"/>
                <a:ext cx="522453" cy="4220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6667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43438" y="2911475"/>
              <a:ext cx="269875" cy="223838"/>
            </p14:xfrm>
          </p:contentPart>
        </mc:Choice>
        <mc:Fallback>
          <p:pic>
            <p:nvPicPr>
              <p:cNvPr id="26667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630106" y="2899675"/>
                <a:ext cx="298340" cy="2499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6668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52800" y="1239838"/>
              <a:ext cx="176213" cy="319087"/>
            </p14:xfrm>
          </p:contentPart>
        </mc:Choice>
        <mc:Fallback>
          <p:pic>
            <p:nvPicPr>
              <p:cNvPr id="26668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341989" y="1225792"/>
                <a:ext cx="197474" cy="3471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6669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11263" y="1955800"/>
              <a:ext cx="636587" cy="419100"/>
            </p14:xfrm>
          </p:contentPart>
        </mc:Choice>
        <mc:Fallback>
          <p:pic>
            <p:nvPicPr>
              <p:cNvPr id="26669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201181" y="1942546"/>
                <a:ext cx="661431" cy="446682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7650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9475" y="304800"/>
              <a:ext cx="450850" cy="401638"/>
            </p14:xfrm>
          </p:contentPart>
        </mc:Choice>
        <mc:Fallback>
          <p:pic>
            <p:nvPicPr>
              <p:cNvPr id="27650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6871" y="291124"/>
                <a:ext cx="477498" cy="429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765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5263" y="349250"/>
              <a:ext cx="66675" cy="228600"/>
            </p14:xfrm>
          </p:contentPart>
        </mc:Choice>
        <mc:Fallback>
          <p:pic>
            <p:nvPicPr>
              <p:cNvPr id="2765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60938" y="335210"/>
                <a:ext cx="85416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765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6400" y="404813"/>
              <a:ext cx="61913" cy="115887"/>
            </p14:xfrm>
          </p:contentPart>
        </mc:Choice>
        <mc:Fallback>
          <p:pic>
            <p:nvPicPr>
              <p:cNvPr id="2765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65306" y="390689"/>
                <a:ext cx="81954" cy="142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765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7863" y="304800"/>
              <a:ext cx="585787" cy="276225"/>
            </p14:xfrm>
          </p:contentPart>
        </mc:Choice>
        <mc:Fallback>
          <p:pic>
            <p:nvPicPr>
              <p:cNvPr id="2765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33101" y="292212"/>
                <a:ext cx="608830" cy="302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765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81288" y="330200"/>
              <a:ext cx="122237" cy="212725"/>
            </p14:xfrm>
          </p:contentPart>
        </mc:Choice>
        <mc:Fallback>
          <p:pic>
            <p:nvPicPr>
              <p:cNvPr id="2765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67626" y="317602"/>
                <a:ext cx="146684" cy="2397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765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52750" y="322263"/>
              <a:ext cx="125413" cy="234950"/>
            </p14:xfrm>
          </p:contentPart>
        </mc:Choice>
        <mc:Fallback>
          <p:pic>
            <p:nvPicPr>
              <p:cNvPr id="2765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44461" y="309670"/>
                <a:ext cx="147396" cy="2612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765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89300" y="298450"/>
              <a:ext cx="1290638" cy="442913"/>
            </p14:xfrm>
          </p:contentPart>
        </mc:Choice>
        <mc:Fallback>
          <p:pic>
            <p:nvPicPr>
              <p:cNvPr id="2765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80300" y="286567"/>
                <a:ext cx="1304678" cy="4648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765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7575" y="330200"/>
              <a:ext cx="687388" cy="280988"/>
            </p14:xfrm>
          </p:contentPart>
        </mc:Choice>
        <mc:Fallback>
          <p:pic>
            <p:nvPicPr>
              <p:cNvPr id="2765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22894" y="316528"/>
                <a:ext cx="695310" cy="3050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7658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37200" y="346075"/>
              <a:ext cx="201613" cy="247650"/>
            </p14:xfrm>
          </p:contentPart>
        </mc:Choice>
        <mc:Fallback>
          <p:pic>
            <p:nvPicPr>
              <p:cNvPr id="27658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526759" y="332737"/>
                <a:ext cx="222494" cy="274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7659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03913" y="319088"/>
              <a:ext cx="100012" cy="254000"/>
            </p14:xfrm>
          </p:contentPart>
        </mc:Choice>
        <mc:Fallback>
          <p:pic>
            <p:nvPicPr>
              <p:cNvPr id="27659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89883" y="305776"/>
                <a:ext cx="123756" cy="2741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7660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29350" y="373063"/>
              <a:ext cx="355600" cy="225425"/>
            </p14:xfrm>
          </p:contentPart>
        </mc:Choice>
        <mc:Fallback>
          <p:pic>
            <p:nvPicPr>
              <p:cNvPr id="27660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214953" y="360222"/>
                <a:ext cx="382954" cy="2521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7691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46163" y="985838"/>
              <a:ext cx="82550" cy="139700"/>
            </p14:xfrm>
          </p:contentPart>
        </mc:Choice>
        <mc:Fallback>
          <p:pic>
            <p:nvPicPr>
              <p:cNvPr id="27691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33907" y="973596"/>
                <a:ext cx="102737" cy="1645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7692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96988" y="912813"/>
              <a:ext cx="582612" cy="247650"/>
            </p14:xfrm>
          </p:contentPart>
        </mc:Choice>
        <mc:Fallback>
          <p:pic>
            <p:nvPicPr>
              <p:cNvPr id="27692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282585" y="901654"/>
                <a:ext cx="604937" cy="2728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7693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0575" y="946150"/>
              <a:ext cx="339725" cy="195263"/>
            </p14:xfrm>
          </p:contentPart>
        </mc:Choice>
        <mc:Fallback>
          <p:pic>
            <p:nvPicPr>
              <p:cNvPr id="27693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046225" y="932460"/>
                <a:ext cx="364119" cy="2215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7694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14600" y="930275"/>
              <a:ext cx="155575" cy="211138"/>
            </p14:xfrm>
          </p:contentPart>
        </mc:Choice>
        <mc:Fallback>
          <p:pic>
            <p:nvPicPr>
              <p:cNvPr id="27694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501996" y="916944"/>
                <a:ext cx="175022" cy="2385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7695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47975" y="915988"/>
              <a:ext cx="433388" cy="203200"/>
            </p14:xfrm>
          </p:contentPart>
        </mc:Choice>
        <mc:Fallback>
          <p:pic>
            <p:nvPicPr>
              <p:cNvPr id="27695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841496" y="906260"/>
                <a:ext cx="445267" cy="2262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7696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1063" y="919163"/>
              <a:ext cx="625475" cy="266700"/>
            </p14:xfrm>
          </p:contentPart>
        </mc:Choice>
        <mc:Fallback>
          <p:pic>
            <p:nvPicPr>
              <p:cNvPr id="27696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406308" y="906206"/>
                <a:ext cx="654625" cy="2846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7697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84650" y="925513"/>
              <a:ext cx="703263" cy="236537"/>
            </p14:xfrm>
          </p:contentPart>
        </mc:Choice>
        <mc:Fallback>
          <p:pic>
            <p:nvPicPr>
              <p:cNvPr id="27697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179971" y="911832"/>
                <a:ext cx="713340" cy="2642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7698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06975" y="912813"/>
              <a:ext cx="788988" cy="403225"/>
            </p14:xfrm>
          </p:contentPart>
        </mc:Choice>
        <mc:Fallback>
          <p:pic>
            <p:nvPicPr>
              <p:cNvPr id="27698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000136" y="899852"/>
                <a:ext cx="810584" cy="4305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7699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5025" y="923925"/>
              <a:ext cx="169863" cy="230188"/>
            </p14:xfrm>
          </p:contentPart>
        </mc:Choice>
        <mc:Fallback>
          <p:pic>
            <p:nvPicPr>
              <p:cNvPr id="27699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911066" y="910236"/>
                <a:ext cx="187137" cy="257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7700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54750" y="1019175"/>
              <a:ext cx="200025" cy="127000"/>
            </p14:xfrm>
          </p:contentPart>
        </mc:Choice>
        <mc:Fallback>
          <p:pic>
            <p:nvPicPr>
              <p:cNvPr id="27700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241799" y="1006223"/>
                <a:ext cx="218373" cy="1493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7701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42100" y="919163"/>
              <a:ext cx="823913" cy="368300"/>
            </p14:xfrm>
          </p:contentPart>
        </mc:Choice>
        <mc:Fallback>
          <p:pic>
            <p:nvPicPr>
              <p:cNvPr id="27701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627702" y="908002"/>
                <a:ext cx="845150" cy="3895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7702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05713" y="1014413"/>
              <a:ext cx="315912" cy="214312"/>
            </p14:xfrm>
          </p:contentPart>
        </mc:Choice>
        <mc:Fallback>
          <p:pic>
            <p:nvPicPr>
              <p:cNvPr id="27702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590961" y="1002887"/>
                <a:ext cx="340019" cy="2391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7703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32750" y="979488"/>
              <a:ext cx="644525" cy="279400"/>
            </p14:xfrm>
          </p:contentPart>
        </mc:Choice>
        <mc:Fallback>
          <p:pic>
            <p:nvPicPr>
              <p:cNvPr id="27703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028069" y="965446"/>
                <a:ext cx="654247" cy="3056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7705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27263" y="1460500"/>
              <a:ext cx="1135062" cy="377825"/>
            </p14:xfrm>
          </p:contentPart>
        </mc:Choice>
        <mc:Fallback>
          <p:pic>
            <p:nvPicPr>
              <p:cNvPr id="27705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212503" y="1448266"/>
                <a:ext cx="1164222" cy="4040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7706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86150" y="1497013"/>
              <a:ext cx="992188" cy="415925"/>
            </p14:xfrm>
          </p:contentPart>
        </mc:Choice>
        <mc:Fallback>
          <p:pic>
            <p:nvPicPr>
              <p:cNvPr id="27706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475354" y="1483689"/>
                <a:ext cx="1018099" cy="4429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7708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23963" y="2225675"/>
              <a:ext cx="225425" cy="215900"/>
            </p14:xfrm>
          </p:contentPart>
        </mc:Choice>
        <mc:Fallback>
          <p:pic>
            <p:nvPicPr>
              <p:cNvPr id="27708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209199" y="2212361"/>
                <a:ext cx="245951" cy="2425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7710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24013" y="2241550"/>
              <a:ext cx="219075" cy="312738"/>
            </p14:xfrm>
          </p:contentPart>
        </mc:Choice>
        <mc:Fallback>
          <p:pic>
            <p:nvPicPr>
              <p:cNvPr id="27710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609984" y="2228234"/>
                <a:ext cx="246055" cy="3415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7712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2000" y="2246313"/>
              <a:ext cx="155575" cy="201612"/>
            </p14:xfrm>
          </p:contentPart>
        </mc:Choice>
        <mc:Fallback>
          <p:pic>
            <p:nvPicPr>
              <p:cNvPr id="27712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017235" y="2233352"/>
                <a:ext cx="174662" cy="2296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7713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36800" y="2246313"/>
              <a:ext cx="276225" cy="222250"/>
            </p14:xfrm>
          </p:contentPart>
        </mc:Choice>
        <mc:Fallback>
          <p:pic>
            <p:nvPicPr>
              <p:cNvPr id="27713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331398" y="2233345"/>
                <a:ext cx="287389" cy="2499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7714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05113" y="2220913"/>
              <a:ext cx="263525" cy="234950"/>
            </p14:xfrm>
          </p:contentPart>
        </mc:Choice>
        <mc:Fallback>
          <p:pic>
            <p:nvPicPr>
              <p:cNvPr id="27714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797193" y="2206881"/>
                <a:ext cx="277205" cy="262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7715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1988" y="2185988"/>
              <a:ext cx="139700" cy="269875"/>
            </p14:xfrm>
          </p:contentPart>
        </mc:Choice>
        <mc:Fallback>
          <p:pic>
            <p:nvPicPr>
              <p:cNvPr id="27715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191547" y="2173137"/>
                <a:ext cx="155902" cy="2955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7716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59163" y="2225675"/>
              <a:ext cx="200025" cy="225425"/>
            </p14:xfrm>
          </p:contentPart>
        </mc:Choice>
        <mc:Fallback>
          <p:pic>
            <p:nvPicPr>
              <p:cNvPr id="27716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445492" y="2214152"/>
                <a:ext cx="220891" cy="2491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7717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49688" y="2170113"/>
              <a:ext cx="749300" cy="306387"/>
            </p14:xfrm>
          </p:contentPart>
        </mc:Choice>
        <mc:Fallback>
          <p:pic>
            <p:nvPicPr>
              <p:cNvPr id="27717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835645" y="2156448"/>
                <a:ext cx="777745" cy="3340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7718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16475" y="2219325"/>
              <a:ext cx="1033463" cy="279400"/>
            </p14:xfrm>
          </p:contentPart>
        </mc:Choice>
        <mc:Fallback>
          <p:pic>
            <p:nvPicPr>
              <p:cNvPr id="27718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803902" y="2205643"/>
                <a:ext cx="1050705" cy="3056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7720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18213" y="2260600"/>
              <a:ext cx="155575" cy="196850"/>
            </p14:xfrm>
          </p:contentPart>
        </mc:Choice>
        <mc:Fallback>
          <p:pic>
            <p:nvPicPr>
              <p:cNvPr id="27720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003448" y="2246925"/>
                <a:ext cx="175022" cy="2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7722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40475" y="2211388"/>
              <a:ext cx="160338" cy="254000"/>
            </p14:xfrm>
          </p:contentPart>
        </mc:Choice>
        <mc:Fallback>
          <p:pic>
            <p:nvPicPr>
              <p:cNvPr id="27722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330790" y="2197832"/>
                <a:ext cx="180425" cy="2821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7724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81788" y="2268538"/>
              <a:ext cx="104775" cy="176212"/>
            </p14:xfrm>
          </p:contentPart>
        </mc:Choice>
        <mc:Fallback>
          <p:pic>
            <p:nvPicPr>
              <p:cNvPr id="27724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673535" y="2255565"/>
                <a:ext cx="125586" cy="2043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7728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05638" y="2235200"/>
              <a:ext cx="890587" cy="422275"/>
            </p14:xfrm>
          </p:contentPart>
        </mc:Choice>
        <mc:Fallback>
          <p:pic>
            <p:nvPicPr>
              <p:cNvPr id="27728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990873" y="2222240"/>
                <a:ext cx="909674" cy="4499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7730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13700" y="2249488"/>
              <a:ext cx="103188" cy="200025"/>
            </p14:xfrm>
          </p:contentPart>
        </mc:Choice>
        <mc:Fallback>
          <p:pic>
            <p:nvPicPr>
              <p:cNvPr id="27730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001116" y="2236537"/>
                <a:ext cx="128356" cy="2277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7732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91500" y="2259013"/>
              <a:ext cx="171450" cy="227012"/>
            </p14:xfrm>
          </p:contentPart>
        </mc:Choice>
        <mc:Fallback>
          <p:pic>
            <p:nvPicPr>
              <p:cNvPr id="27732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183216" y="2244982"/>
                <a:ext cx="188379" cy="2514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7733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16025" y="2681288"/>
              <a:ext cx="287338" cy="244475"/>
            </p14:xfrm>
          </p:contentPart>
        </mc:Choice>
        <mc:Fallback>
          <p:pic>
            <p:nvPicPr>
              <p:cNvPr id="27733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202702" y="2671567"/>
                <a:ext cx="304982" cy="2678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7734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22425" y="2636838"/>
              <a:ext cx="704850" cy="276225"/>
            </p14:xfrm>
          </p:contentPart>
        </mc:Choice>
        <mc:Fallback>
          <p:pic>
            <p:nvPicPr>
              <p:cNvPr id="27734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617745" y="2622433"/>
                <a:ext cx="715650" cy="3050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7736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01913" y="2641600"/>
              <a:ext cx="1400175" cy="673100"/>
            </p14:xfrm>
          </p:contentPart>
        </mc:Choice>
        <mc:Fallback>
          <p:pic>
            <p:nvPicPr>
              <p:cNvPr id="27736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590392" y="2628642"/>
                <a:ext cx="1419257" cy="7015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7737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30675" y="2667000"/>
              <a:ext cx="644525" cy="365125"/>
            </p14:xfrm>
          </p:contentPart>
        </mc:Choice>
        <mc:Fallback>
          <p:pic>
            <p:nvPicPr>
              <p:cNvPr id="27737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115201" y="2654101"/>
                <a:ext cx="674754" cy="39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7738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99025" y="2736850"/>
              <a:ext cx="376238" cy="369888"/>
            </p14:xfrm>
          </p:contentPart>
        </mc:Choice>
        <mc:Fallback>
          <p:pic>
            <p:nvPicPr>
              <p:cNvPr id="27738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889304" y="2722443"/>
                <a:ext cx="400000" cy="3983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7739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99088" y="2722563"/>
              <a:ext cx="508000" cy="336550"/>
            </p14:xfrm>
          </p:contentPart>
        </mc:Choice>
        <mc:Fallback>
          <p:pic>
            <p:nvPicPr>
              <p:cNvPr id="27739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389007" y="2711765"/>
                <a:ext cx="532842" cy="3621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7741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35688" y="2732088"/>
              <a:ext cx="65087" cy="249237"/>
            </p14:xfrm>
          </p:contentPart>
        </mc:Choice>
        <mc:Fallback>
          <p:pic>
            <p:nvPicPr>
              <p:cNvPr id="27741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121304" y="2727766"/>
                <a:ext cx="92776" cy="266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7742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21438" y="2719388"/>
              <a:ext cx="1298575" cy="396875"/>
            </p14:xfrm>
          </p:contentPart>
        </mc:Choice>
        <mc:Fallback>
          <p:pic>
            <p:nvPicPr>
              <p:cNvPr id="27742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6406317" y="2705715"/>
                <a:ext cx="1318016" cy="425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7743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77175" y="2762250"/>
              <a:ext cx="130175" cy="242888"/>
            </p14:xfrm>
          </p:contentPart>
        </mc:Choice>
        <mc:Fallback>
          <p:pic>
            <p:nvPicPr>
              <p:cNvPr id="27743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7868904" y="2748936"/>
                <a:ext cx="152470" cy="2698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7745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05788" y="2816225"/>
              <a:ext cx="100012" cy="220663"/>
            </p14:xfrm>
          </p:contentPart>
        </mc:Choice>
        <mc:Fallback>
          <p:pic>
            <p:nvPicPr>
              <p:cNvPr id="27745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190678" y="2802906"/>
                <a:ext cx="128073" cy="247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7747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01738" y="4062413"/>
              <a:ext cx="280987" cy="250825"/>
            </p14:xfrm>
          </p:contentPart>
        </mc:Choice>
        <mc:Fallback>
          <p:pic>
            <p:nvPicPr>
              <p:cNvPr id="27747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188786" y="4049854"/>
                <a:ext cx="298616" cy="277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7750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70625" y="4210050"/>
              <a:ext cx="58738" cy="9525"/>
            </p14:xfrm>
          </p:contentPart>
        </mc:Choice>
        <mc:Fallback>
          <p:pic>
            <p:nvPicPr>
              <p:cNvPr id="27750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6267382" y="4206753"/>
                <a:ext cx="68828" cy="227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27751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2750" y="4044950"/>
              <a:ext cx="611188" cy="266700"/>
            </p14:xfrm>
          </p:contentPart>
        </mc:Choice>
        <mc:Fallback>
          <p:pic>
            <p:nvPicPr>
              <p:cNvPr id="27751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669432" y="4034872"/>
                <a:ext cx="628825" cy="2836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27752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92375" y="4032250"/>
              <a:ext cx="157163" cy="301625"/>
            </p14:xfrm>
          </p:contentPart>
        </mc:Choice>
        <mc:Fallback>
          <p:pic>
            <p:nvPicPr>
              <p:cNvPr id="27752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479428" y="4018572"/>
                <a:ext cx="176224" cy="3297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27753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95588" y="4019550"/>
              <a:ext cx="1076325" cy="301625"/>
            </p14:xfrm>
          </p:contentPart>
        </mc:Choice>
        <mc:Fallback>
          <p:pic>
            <p:nvPicPr>
              <p:cNvPr id="27753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781549" y="4005872"/>
                <a:ext cx="1094324" cy="326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27754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37013" y="4078288"/>
              <a:ext cx="79375" cy="222250"/>
            </p14:xfrm>
          </p:contentPart>
        </mc:Choice>
        <mc:Fallback>
          <p:pic>
            <p:nvPicPr>
              <p:cNvPr id="27754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022813" y="4066401"/>
                <a:ext cx="106683" cy="2485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27755" name="Ink 10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03713" y="4038600"/>
              <a:ext cx="479425" cy="280988"/>
            </p14:xfrm>
          </p:contentPart>
        </mc:Choice>
        <mc:Fallback>
          <p:pic>
            <p:nvPicPr>
              <p:cNvPr id="27755" name="Ink 10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288236" y="4025648"/>
                <a:ext cx="499581" cy="3050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27756" name="Ink 10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54588" y="4025900"/>
              <a:ext cx="133350" cy="287338"/>
            </p14:xfrm>
          </p:contentPart>
        </mc:Choice>
        <mc:Fallback>
          <p:pic>
            <p:nvPicPr>
              <p:cNvPr id="27756" name="Ink 10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940966" y="4012627"/>
                <a:ext cx="161310" cy="3124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27757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72088" y="4035425"/>
              <a:ext cx="288925" cy="311150"/>
            </p14:xfrm>
          </p:contentPart>
        </mc:Choice>
        <mc:Fallback>
          <p:pic>
            <p:nvPicPr>
              <p:cNvPr id="27757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265611" y="4022460"/>
                <a:ext cx="299359" cy="3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27758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59450" y="4103688"/>
              <a:ext cx="298450" cy="238125"/>
            </p14:xfrm>
          </p:contentPart>
        </mc:Choice>
        <mc:Fallback>
          <p:pic>
            <p:nvPicPr>
              <p:cNvPr id="27758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746130" y="4092160"/>
                <a:ext cx="323291" cy="2633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27759" name="Ink 1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92838" y="4002088"/>
              <a:ext cx="177800" cy="365125"/>
            </p14:xfrm>
          </p:contentPart>
        </mc:Choice>
        <mc:Fallback>
          <p:pic>
            <p:nvPicPr>
              <p:cNvPr id="27759" name="Ink 1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6179161" y="3989138"/>
                <a:ext cx="197955" cy="3921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27761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35738" y="4090988"/>
              <a:ext cx="117475" cy="257175"/>
            </p14:xfrm>
          </p:contentPart>
        </mc:Choice>
        <mc:Fallback>
          <p:pic>
            <p:nvPicPr>
              <p:cNvPr id="27761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524927" y="4078381"/>
                <a:ext cx="138736" cy="28418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867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9163" y="300038"/>
              <a:ext cx="1031875" cy="403225"/>
            </p14:xfrm>
          </p:contentPart>
        </mc:Choice>
        <mc:Fallback>
          <p:pic>
            <p:nvPicPr>
              <p:cNvPr id="2867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4482" y="292125"/>
                <a:ext cx="1049157" cy="4222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867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8050" y="331788"/>
              <a:ext cx="647700" cy="242887"/>
            </p14:xfrm>
          </p:contentPart>
        </mc:Choice>
        <mc:Fallback>
          <p:pic>
            <p:nvPicPr>
              <p:cNvPr id="2867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64016" y="318853"/>
                <a:ext cx="667851" cy="264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867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03550" y="336550"/>
              <a:ext cx="233363" cy="234950"/>
            </p14:xfrm>
          </p:contentPart>
        </mc:Choice>
        <mc:Fallback>
          <p:pic>
            <p:nvPicPr>
              <p:cNvPr id="2867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90225" y="323957"/>
                <a:ext cx="258932" cy="2615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868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14713" y="376238"/>
              <a:ext cx="1593850" cy="244475"/>
            </p14:xfrm>
          </p:contentPart>
        </mc:Choice>
        <mc:Fallback>
          <p:pic>
            <p:nvPicPr>
              <p:cNvPr id="2868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04997" y="363692"/>
                <a:ext cx="1616162" cy="2681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868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88313" y="309563"/>
              <a:ext cx="6350" cy="1587"/>
            </p14:xfrm>
          </p:contentPart>
        </mc:Choice>
        <mc:Fallback>
          <p:pic>
            <p:nvPicPr>
              <p:cNvPr id="2868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074866" y="299406"/>
                <a:ext cx="27268" cy="23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868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94300" y="327025"/>
              <a:ext cx="120650" cy="227013"/>
            </p14:xfrm>
          </p:contentPart>
        </mc:Choice>
        <mc:Fallback>
          <p:pic>
            <p:nvPicPr>
              <p:cNvPr id="2868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89273" y="314073"/>
                <a:ext cx="138604" cy="2529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868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75288" y="427038"/>
              <a:ext cx="196850" cy="120650"/>
            </p14:xfrm>
          </p:contentPart>
        </mc:Choice>
        <mc:Fallback>
          <p:pic>
            <p:nvPicPr>
              <p:cNvPr id="2868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62333" y="413712"/>
                <a:ext cx="214484" cy="1440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868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67400" y="306388"/>
              <a:ext cx="1225550" cy="460375"/>
            </p14:xfrm>
          </p:contentPart>
        </mc:Choice>
        <mc:Fallback>
          <p:pic>
            <p:nvPicPr>
              <p:cNvPr id="2868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855519" y="294197"/>
                <a:ext cx="1242832" cy="4826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868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08838" y="271463"/>
              <a:ext cx="676275" cy="304800"/>
            </p14:xfrm>
          </p:contentPart>
        </mc:Choice>
        <mc:Fallback>
          <p:pic>
            <p:nvPicPr>
              <p:cNvPr id="2868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202360" y="258148"/>
                <a:ext cx="687072" cy="3310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868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15288" y="436563"/>
              <a:ext cx="106362" cy="122237"/>
            </p14:xfrm>
          </p:contentPart>
        </mc:Choice>
        <mc:Fallback>
          <p:pic>
            <p:nvPicPr>
              <p:cNvPr id="2868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003029" y="426137"/>
                <a:ext cx="131961" cy="1409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868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96275" y="339725"/>
              <a:ext cx="406400" cy="236538"/>
            </p14:xfrm>
          </p:contentPart>
        </mc:Choice>
        <mc:Fallback>
          <p:pic>
            <p:nvPicPr>
              <p:cNvPr id="2868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282236" y="327124"/>
                <a:ext cx="430878" cy="2621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868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6925" y="1319213"/>
              <a:ext cx="93663" cy="127000"/>
            </p14:xfrm>
          </p:contentPart>
        </mc:Choice>
        <mc:Fallback>
          <p:pic>
            <p:nvPicPr>
              <p:cNvPr id="2868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8639" y="1305901"/>
                <a:ext cx="110234" cy="1503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869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85850" y="1208088"/>
              <a:ext cx="901700" cy="268287"/>
            </p14:xfrm>
          </p:contentPart>
        </mc:Choice>
        <mc:Fallback>
          <p:pic>
            <p:nvPicPr>
              <p:cNvPr id="2869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73611" y="1194043"/>
                <a:ext cx="919338" cy="2942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869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4875" y="1314450"/>
              <a:ext cx="360363" cy="142875"/>
            </p14:xfrm>
          </p:contentPart>
        </mc:Choice>
        <mc:Fallback>
          <p:pic>
            <p:nvPicPr>
              <p:cNvPr id="2869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160835" y="1300379"/>
                <a:ext cx="388443" cy="1706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869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43313" y="1338263"/>
              <a:ext cx="15875" cy="1587"/>
            </p14:xfrm>
          </p:contentPart>
        </mc:Choice>
        <mc:Fallback>
          <p:pic>
            <p:nvPicPr>
              <p:cNvPr id="2869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630022" y="1323583"/>
                <a:ext cx="37288" cy="301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869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59075" y="1181100"/>
              <a:ext cx="760413" cy="290513"/>
            </p14:xfrm>
          </p:contentPart>
        </mc:Choice>
        <mc:Fallback>
          <p:pic>
            <p:nvPicPr>
              <p:cNvPr id="2869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745393" y="1168485"/>
                <a:ext cx="787776" cy="3121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869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21088" y="1422400"/>
              <a:ext cx="31750" cy="19050"/>
            </p14:xfrm>
          </p:contentPart>
        </mc:Choice>
        <mc:Fallback>
          <p:pic>
            <p:nvPicPr>
              <p:cNvPr id="2869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614233" y="1415211"/>
                <a:ext cx="45821" cy="391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8697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51275" y="1203325"/>
              <a:ext cx="1071563" cy="509588"/>
            </p14:xfrm>
          </p:contentPart>
        </mc:Choice>
        <mc:Fallback>
          <p:pic>
            <p:nvPicPr>
              <p:cNvPr id="28697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840117" y="1190369"/>
                <a:ext cx="1093520" cy="5304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869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1425" y="1238250"/>
              <a:ext cx="514350" cy="401638"/>
            </p14:xfrm>
          </p:contentPart>
        </mc:Choice>
        <mc:Fallback>
          <p:pic>
            <p:nvPicPr>
              <p:cNvPr id="2869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040987" y="1225654"/>
                <a:ext cx="538106" cy="4271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869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67375" y="1497013"/>
              <a:ext cx="34925" cy="63500"/>
            </p14:xfrm>
          </p:contentPart>
        </mc:Choice>
        <mc:Fallback>
          <p:pic>
            <p:nvPicPr>
              <p:cNvPr id="2869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654189" y="1488044"/>
                <a:ext cx="58446" cy="853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8702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46763" y="1220788"/>
              <a:ext cx="344487" cy="430212"/>
            </p14:xfrm>
          </p:contentPart>
        </mc:Choice>
        <mc:Fallback>
          <p:pic>
            <p:nvPicPr>
              <p:cNvPr id="28702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834164" y="1207468"/>
                <a:ext cx="364645" cy="451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8704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9788" y="2314575"/>
              <a:ext cx="84137" cy="139700"/>
            </p14:xfrm>
          </p:contentPart>
        </mc:Choice>
        <mc:Fallback>
          <p:pic>
            <p:nvPicPr>
              <p:cNvPr id="28704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26125" y="2300893"/>
                <a:ext cx="104991" cy="1674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8705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49350" y="2200275"/>
              <a:ext cx="522288" cy="241300"/>
            </p14:xfrm>
          </p:contentPart>
        </mc:Choice>
        <mc:Fallback>
          <p:pic>
            <p:nvPicPr>
              <p:cNvPr id="28705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134952" y="2189471"/>
                <a:ext cx="542085" cy="2614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8706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31975" y="2292350"/>
              <a:ext cx="277813" cy="146050"/>
            </p14:xfrm>
          </p:contentPart>
        </mc:Choice>
        <mc:Fallback>
          <p:pic>
            <p:nvPicPr>
              <p:cNvPr id="28706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817940" y="2285155"/>
                <a:ext cx="305882" cy="1672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870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05050" y="2162175"/>
              <a:ext cx="790575" cy="284163"/>
            </p14:xfrm>
          </p:contentPart>
        </mc:Choice>
        <mc:Fallback>
          <p:pic>
            <p:nvPicPr>
              <p:cNvPr id="2870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299650" y="2149209"/>
                <a:ext cx="801015" cy="3086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8708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35325" y="2201863"/>
              <a:ext cx="336550" cy="242887"/>
            </p14:xfrm>
          </p:contentPart>
        </mc:Choice>
        <mc:Fallback>
          <p:pic>
            <p:nvPicPr>
              <p:cNvPr id="28708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221632" y="2187066"/>
                <a:ext cx="355648" cy="2695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870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09988" y="2201863"/>
              <a:ext cx="603250" cy="247650"/>
            </p14:xfrm>
          </p:contentPart>
        </mc:Choice>
        <mc:Fallback>
          <p:pic>
            <p:nvPicPr>
              <p:cNvPr id="2870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695951" y="2188905"/>
                <a:ext cx="623406" cy="2732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871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94213" y="2212975"/>
              <a:ext cx="403225" cy="254000"/>
            </p14:xfrm>
          </p:contentPart>
        </mc:Choice>
        <mc:Fallback>
          <p:pic>
            <p:nvPicPr>
              <p:cNvPr id="2871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487738" y="2200005"/>
                <a:ext cx="413656" cy="280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8711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05400" y="2197100"/>
              <a:ext cx="141288" cy="255588"/>
            </p14:xfrm>
          </p:contentPart>
        </mc:Choice>
        <mc:Fallback>
          <p:pic>
            <p:nvPicPr>
              <p:cNvPr id="28711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096389" y="2185941"/>
                <a:ext cx="163274" cy="2811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871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91163" y="2190750"/>
              <a:ext cx="952500" cy="414338"/>
            </p14:xfrm>
          </p:contentPart>
        </mc:Choice>
        <mc:Fallback>
          <p:pic>
            <p:nvPicPr>
              <p:cNvPr id="2871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476764" y="2177791"/>
                <a:ext cx="972659" cy="4398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8713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27813" y="2168525"/>
              <a:ext cx="703262" cy="288925"/>
            </p14:xfrm>
          </p:contentPart>
        </mc:Choice>
        <mc:Fallback>
          <p:pic>
            <p:nvPicPr>
              <p:cNvPr id="28713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619895" y="2155572"/>
                <a:ext cx="716219" cy="315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8714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73950" y="2208213"/>
              <a:ext cx="128588" cy="230187"/>
            </p14:xfrm>
          </p:contentPart>
        </mc:Choice>
        <mc:Fallback>
          <p:pic>
            <p:nvPicPr>
              <p:cNvPr id="28714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463865" y="2203530"/>
                <a:ext cx="151280" cy="2431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8715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99388" y="2244725"/>
              <a:ext cx="204787" cy="179388"/>
            </p14:xfrm>
          </p:contentPart>
        </mc:Choice>
        <mc:Fallback>
          <p:pic>
            <p:nvPicPr>
              <p:cNvPr id="28715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785352" y="2231397"/>
                <a:ext cx="232500" cy="2013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871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86725" y="2254250"/>
              <a:ext cx="95250" cy="192088"/>
            </p14:xfrm>
          </p:contentPart>
        </mc:Choice>
        <mc:Fallback>
          <p:pic>
            <p:nvPicPr>
              <p:cNvPr id="2871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074145" y="2242379"/>
                <a:ext cx="116816" cy="2172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8717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82725" y="2808288"/>
              <a:ext cx="92075" cy="131762"/>
            </p14:xfrm>
          </p:contentPart>
        </mc:Choice>
        <mc:Fallback>
          <p:pic>
            <p:nvPicPr>
              <p:cNvPr id="28717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477690" y="2794608"/>
                <a:ext cx="106102" cy="1598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8719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4038" y="2732088"/>
              <a:ext cx="141287" cy="287337"/>
            </p14:xfrm>
          </p:contentPart>
        </mc:Choice>
        <mc:Fallback>
          <p:pic>
            <p:nvPicPr>
              <p:cNvPr id="28719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809261" y="2717685"/>
                <a:ext cx="167238" cy="3143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8720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1213" y="2813050"/>
              <a:ext cx="104775" cy="80963"/>
            </p14:xfrm>
          </p:contentPart>
        </mc:Choice>
        <mc:Fallback>
          <p:pic>
            <p:nvPicPr>
              <p:cNvPr id="28720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067531" y="2799376"/>
                <a:ext cx="131779" cy="1079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8721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33638" y="2689225"/>
              <a:ext cx="384175" cy="250825"/>
            </p14:xfrm>
          </p:contentPart>
        </mc:Choice>
        <mc:Fallback>
          <p:pic>
            <p:nvPicPr>
              <p:cNvPr id="28721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418156" y="2676270"/>
                <a:ext cx="412979" cy="2781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8722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4813" y="2644775"/>
              <a:ext cx="293687" cy="361950"/>
            </p14:xfrm>
          </p:contentPart>
        </mc:Choice>
        <mc:Fallback>
          <p:pic>
            <p:nvPicPr>
              <p:cNvPr id="28722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929697" y="2631449"/>
                <a:ext cx="319601" cy="3904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8723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48038" y="2738438"/>
              <a:ext cx="279400" cy="119062"/>
            </p14:xfrm>
          </p:contentPart>
        </mc:Choice>
        <mc:Fallback>
          <p:pic>
            <p:nvPicPr>
              <p:cNvPr id="28723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333276" y="2726208"/>
                <a:ext cx="308924" cy="1374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8724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5238" y="2646363"/>
              <a:ext cx="839787" cy="433387"/>
            </p14:xfrm>
          </p:contentPart>
        </mc:Choice>
        <mc:Fallback>
          <p:pic>
            <p:nvPicPr>
              <p:cNvPr id="28724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789760" y="2633765"/>
                <a:ext cx="869664" cy="4539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8725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89488" y="2700338"/>
              <a:ext cx="874712" cy="382587"/>
            </p14:xfrm>
          </p:contentPart>
        </mc:Choice>
        <mc:Fallback>
          <p:pic>
            <p:nvPicPr>
              <p:cNvPr id="28725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779409" y="2688101"/>
                <a:ext cx="898830" cy="4052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8726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70138" y="3289300"/>
              <a:ext cx="422275" cy="377825"/>
            </p14:xfrm>
          </p:contentPart>
        </mc:Choice>
        <mc:Fallback>
          <p:pic>
            <p:nvPicPr>
              <p:cNvPr id="28726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355018" y="3275495"/>
                <a:ext cx="448555" cy="4050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8727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36875" y="3348038"/>
              <a:ext cx="96838" cy="228600"/>
            </p14:xfrm>
          </p:contentPart>
        </mc:Choice>
        <mc:Fallback>
          <p:pic>
            <p:nvPicPr>
              <p:cNvPr id="28727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924275" y="3336158"/>
                <a:ext cx="124197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8728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35313" y="3308350"/>
              <a:ext cx="539750" cy="377825"/>
            </p14:xfrm>
          </p:contentPart>
        </mc:Choice>
        <mc:Fallback>
          <p:pic>
            <p:nvPicPr>
              <p:cNvPr id="28728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121270" y="3294316"/>
                <a:ext cx="567836" cy="4026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8729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21113" y="3322638"/>
              <a:ext cx="100012" cy="196850"/>
            </p14:xfrm>
          </p:contentPart>
        </mc:Choice>
        <mc:Fallback>
          <p:pic>
            <p:nvPicPr>
              <p:cNvPr id="28729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806363" y="3307883"/>
                <a:ext cx="128073" cy="2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8730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56063" y="3282950"/>
              <a:ext cx="615950" cy="409575"/>
            </p14:xfrm>
          </p:contentPart>
        </mc:Choice>
        <mc:Fallback>
          <p:pic>
            <p:nvPicPr>
              <p:cNvPr id="28730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045983" y="3269993"/>
                <a:ext cx="641150" cy="4344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8731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5838" y="3344863"/>
              <a:ext cx="134937" cy="204787"/>
            </p14:xfrm>
          </p:contentPart>
        </mc:Choice>
        <mc:Fallback>
          <p:pic>
            <p:nvPicPr>
              <p:cNvPr id="28731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784927" y="3331570"/>
                <a:ext cx="153486" cy="2270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8732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62538" y="3208338"/>
              <a:ext cx="250825" cy="465137"/>
            </p14:xfrm>
          </p:contentPart>
        </mc:Choice>
        <mc:Fallback>
          <p:pic>
            <p:nvPicPr>
              <p:cNvPr id="28732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047402" y="3195669"/>
                <a:ext cx="278935" cy="4915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8733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9725" y="3328988"/>
              <a:ext cx="527050" cy="381000"/>
            </p14:xfrm>
          </p:contentPart>
        </mc:Choice>
        <mc:Fallback>
          <p:pic>
            <p:nvPicPr>
              <p:cNvPr id="28733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407845" y="3316024"/>
                <a:ext cx="552610" cy="401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8734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48375" y="3298825"/>
              <a:ext cx="84138" cy="320675"/>
            </p14:xfrm>
          </p:contentPart>
        </mc:Choice>
        <mc:Fallback>
          <p:pic>
            <p:nvPicPr>
              <p:cNvPr id="28734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037229" y="3286228"/>
                <a:ext cx="110386" cy="3401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8735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53163" y="3367088"/>
              <a:ext cx="85725" cy="193675"/>
            </p14:xfrm>
          </p:contentPart>
        </mc:Choice>
        <mc:Fallback>
          <p:pic>
            <p:nvPicPr>
              <p:cNvPr id="28735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239116" y="3358088"/>
                <a:ext cx="109858" cy="2167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8736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97638" y="3313113"/>
              <a:ext cx="550862" cy="411162"/>
            </p14:xfrm>
          </p:contentPart>
        </mc:Choice>
        <mc:Fallback>
          <p:pic>
            <p:nvPicPr>
              <p:cNvPr id="28736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6482526" y="3299698"/>
                <a:ext cx="580726" cy="4383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28737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31050" y="3370263"/>
              <a:ext cx="463550" cy="381000"/>
            </p14:xfrm>
          </p:contentPart>
        </mc:Choice>
        <mc:Fallback>
          <p:pic>
            <p:nvPicPr>
              <p:cNvPr id="28737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119893" y="3356939"/>
                <a:ext cx="485144" cy="4065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28738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88263" y="3348038"/>
              <a:ext cx="88900" cy="306387"/>
            </p14:xfrm>
          </p:contentPart>
        </mc:Choice>
        <mc:Fallback>
          <p:pic>
            <p:nvPicPr>
              <p:cNvPr id="28738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682864" y="3336877"/>
                <a:ext cx="108696" cy="325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28740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1775" y="4162425"/>
              <a:ext cx="96838" cy="117475"/>
            </p14:xfrm>
          </p:contentPart>
        </mc:Choice>
        <mc:Fallback>
          <p:pic>
            <p:nvPicPr>
              <p:cNvPr id="28740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496355" y="4150533"/>
                <a:ext cx="112014" cy="1387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28743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01813" y="4100513"/>
              <a:ext cx="298450" cy="307975"/>
            </p14:xfrm>
          </p:contentPart>
        </mc:Choice>
        <mc:Fallback>
          <p:pic>
            <p:nvPicPr>
              <p:cNvPr id="28743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787773" y="4087546"/>
                <a:ext cx="325811" cy="3357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28744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90763" y="4095750"/>
              <a:ext cx="338137" cy="201613"/>
            </p14:xfrm>
          </p:contentPart>
        </mc:Choice>
        <mc:Fallback>
          <p:pic>
            <p:nvPicPr>
              <p:cNvPr id="28744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275999" y="4082789"/>
                <a:ext cx="363704" cy="2286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28745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65425" y="4052888"/>
              <a:ext cx="863600" cy="403225"/>
            </p14:xfrm>
          </p:contentPart>
        </mc:Choice>
        <mc:Fallback>
          <p:pic>
            <p:nvPicPr>
              <p:cNvPr id="28745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750666" y="4040287"/>
                <a:ext cx="891319" cy="423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28746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8413" y="4021138"/>
              <a:ext cx="598487" cy="404812"/>
            </p14:xfrm>
          </p:contentPart>
        </mc:Choice>
        <mc:Fallback>
          <p:pic>
            <p:nvPicPr>
              <p:cNvPr id="28746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795449" y="4007092"/>
                <a:ext cx="626575" cy="4293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28748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7425" y="4017963"/>
              <a:ext cx="80963" cy="354012"/>
            </p14:xfrm>
          </p:contentPart>
        </mc:Choice>
        <mc:Fallback>
          <p:pic>
            <p:nvPicPr>
              <p:cNvPr id="28748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782672" y="4004998"/>
                <a:ext cx="102913" cy="3759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28750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73575" y="4124325"/>
              <a:ext cx="50800" cy="142875"/>
            </p14:xfrm>
          </p:contentPart>
        </mc:Choice>
        <mc:Fallback>
          <p:pic>
            <p:nvPicPr>
              <p:cNvPr id="28750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462046" y="4109570"/>
                <a:ext cx="69535" cy="1723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28751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83150" y="4090988"/>
              <a:ext cx="630238" cy="401637"/>
            </p14:xfrm>
          </p:contentPart>
        </mc:Choice>
        <mc:Fallback>
          <p:pic>
            <p:nvPicPr>
              <p:cNvPr id="28751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4870912" y="4077312"/>
                <a:ext cx="655793" cy="421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28752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05463" y="4106863"/>
              <a:ext cx="246062" cy="239712"/>
            </p14:xfrm>
          </p:contentPart>
        </mc:Choice>
        <mc:Fallback>
          <p:pic>
            <p:nvPicPr>
              <p:cNvPr id="28752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594671" y="4095705"/>
                <a:ext cx="270884" cy="2627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28753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59475" y="4076700"/>
              <a:ext cx="444500" cy="344488"/>
            </p14:xfrm>
          </p:contentPart>
        </mc:Choice>
        <mc:Fallback>
          <p:pic>
            <p:nvPicPr>
              <p:cNvPr id="28753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945438" y="4064101"/>
                <a:ext cx="465015" cy="3621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28755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1450" y="4033838"/>
              <a:ext cx="211138" cy="354012"/>
            </p14:xfrm>
          </p:contentPart>
        </mc:Choice>
        <mc:Fallback>
          <p:pic>
            <p:nvPicPr>
              <p:cNvPr id="28755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6506703" y="4021233"/>
                <a:ext cx="239194" cy="3767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28757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97663" y="4060825"/>
              <a:ext cx="1587500" cy="474663"/>
            </p14:xfrm>
          </p:contentPart>
        </mc:Choice>
        <mc:Fallback>
          <p:pic>
            <p:nvPicPr>
              <p:cNvPr id="28757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6684344" y="4048230"/>
                <a:ext cx="1613778" cy="4930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28758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404225" y="4154488"/>
              <a:ext cx="53975" cy="112712"/>
            </p14:xfrm>
          </p:contentPart>
        </mc:Choice>
        <mc:Fallback>
          <p:pic>
            <p:nvPicPr>
              <p:cNvPr id="28758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8390911" y="4140399"/>
                <a:ext cx="81322" cy="1405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28759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43925" y="4057650"/>
              <a:ext cx="290513" cy="339725"/>
            </p14:xfrm>
          </p:contentPart>
        </mc:Choice>
        <mc:Fallback>
          <p:pic>
            <p:nvPicPr>
              <p:cNvPr id="28759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8530245" y="4047214"/>
                <a:ext cx="318232" cy="35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28761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4950" y="4752975"/>
              <a:ext cx="65088" cy="120650"/>
            </p14:xfrm>
          </p:contentPart>
        </mc:Choice>
        <mc:Fallback>
          <p:pic>
            <p:nvPicPr>
              <p:cNvPr id="28761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497398" y="4739649"/>
                <a:ext cx="79112" cy="1444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28763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3238" y="4700588"/>
              <a:ext cx="160337" cy="301625"/>
            </p14:xfrm>
          </p:contentPart>
        </mc:Choice>
        <mc:Fallback>
          <p:pic>
            <p:nvPicPr>
              <p:cNvPr id="28763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758826" y="4687630"/>
                <a:ext cx="188801" cy="3286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28764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22475" y="4775200"/>
              <a:ext cx="87313" cy="87313"/>
            </p14:xfrm>
          </p:contentPart>
        </mc:Choice>
        <mc:Fallback>
          <p:pic>
            <p:nvPicPr>
              <p:cNvPr id="28764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018163" y="4762265"/>
                <a:ext cx="100967" cy="1092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28765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71713" y="4714875"/>
              <a:ext cx="342900" cy="185738"/>
            </p14:xfrm>
          </p:contentPart>
        </mc:Choice>
        <mc:Fallback>
          <p:pic>
            <p:nvPicPr>
              <p:cNvPr id="28765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2256945" y="4701917"/>
                <a:ext cx="368473" cy="211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28766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70188" y="4630738"/>
              <a:ext cx="1535112" cy="366712"/>
            </p14:xfrm>
          </p:contentPart>
        </mc:Choice>
        <mc:Fallback>
          <p:pic>
            <p:nvPicPr>
              <p:cNvPr id="28766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755787" y="4618142"/>
                <a:ext cx="1558873" cy="3929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28768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54525" y="4632325"/>
              <a:ext cx="88900" cy="301625"/>
            </p14:xfrm>
          </p:contentPart>
        </mc:Choice>
        <mc:Fallback>
          <p:pic>
            <p:nvPicPr>
              <p:cNvPr id="28768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4439768" y="4619367"/>
                <a:ext cx="109055" cy="3268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28770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40250" y="4660900"/>
              <a:ext cx="741363" cy="328613"/>
            </p14:xfrm>
          </p:contentPart>
        </mc:Choice>
        <mc:Fallback>
          <p:pic>
            <p:nvPicPr>
              <p:cNvPr id="28770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4527288" y="4647943"/>
                <a:ext cx="766927" cy="354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28771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89563" y="4656138"/>
              <a:ext cx="274637" cy="260350"/>
            </p14:xfrm>
          </p:contentPart>
        </mc:Choice>
        <mc:Fallback>
          <p:pic>
            <p:nvPicPr>
              <p:cNvPr id="28771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5381994" y="4643552"/>
                <a:ext cx="296622" cy="2801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28772" name="Ink 1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67388" y="4714875"/>
              <a:ext cx="115887" cy="131763"/>
            </p14:xfrm>
          </p:contentPart>
        </mc:Choice>
        <mc:Fallback>
          <p:pic>
            <p:nvPicPr>
              <p:cNvPr id="28772" name="Ink 1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5753712" y="4702635"/>
                <a:ext cx="136401" cy="1573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28773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92813" y="4633913"/>
              <a:ext cx="687387" cy="365125"/>
            </p14:xfrm>
          </p:contentPart>
        </mc:Choice>
        <mc:Fallback>
          <p:pic>
            <p:nvPicPr>
              <p:cNvPr id="28773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5978410" y="4620950"/>
                <a:ext cx="714393" cy="3874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28774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64338" y="4678363"/>
              <a:ext cx="539750" cy="309562"/>
            </p14:xfrm>
          </p:contentPart>
        </mc:Choice>
        <mc:Fallback>
          <p:pic>
            <p:nvPicPr>
              <p:cNvPr id="28774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6752456" y="4666471"/>
                <a:ext cx="556673" cy="3308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28775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13625" y="4679950"/>
              <a:ext cx="1055688" cy="354013"/>
            </p14:xfrm>
          </p:contentPart>
        </mc:Choice>
        <mc:Fallback>
          <p:pic>
            <p:nvPicPr>
              <p:cNvPr id="28775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7399588" y="4667705"/>
                <a:ext cx="1081963" cy="3785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28776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58213" y="4738688"/>
              <a:ext cx="515937" cy="349250"/>
            </p14:xfrm>
          </p:contentPart>
        </mc:Choice>
        <mc:Fallback>
          <p:pic>
            <p:nvPicPr>
              <p:cNvPr id="28776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8545620" y="4727166"/>
                <a:ext cx="542561" cy="3712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28778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27175" y="5356225"/>
              <a:ext cx="87313" cy="141288"/>
            </p14:xfrm>
          </p:contentPart>
        </mc:Choice>
        <mc:Fallback>
          <p:pic>
            <p:nvPicPr>
              <p:cNvPr id="28778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1514599" y="5345773"/>
                <a:ext cx="112106" cy="1596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28780" name="Ink 10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19275" y="5330825"/>
              <a:ext cx="312738" cy="311150"/>
            </p14:xfrm>
          </p:contentPart>
        </mc:Choice>
        <mc:Fallback>
          <p:pic>
            <p:nvPicPr>
              <p:cNvPr id="28780" name="Ink 10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1805240" y="5317500"/>
                <a:ext cx="340089" cy="3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28781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03463" y="5305425"/>
              <a:ext cx="338137" cy="219075"/>
            </p14:xfrm>
          </p:contentPart>
        </mc:Choice>
        <mc:Fallback>
          <p:pic>
            <p:nvPicPr>
              <p:cNvPr id="28781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2289059" y="5292475"/>
                <a:ext cx="365145" cy="2453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28782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51138" y="5256213"/>
              <a:ext cx="688975" cy="350837"/>
            </p14:xfrm>
          </p:contentPart>
        </mc:Choice>
        <mc:Fallback>
          <p:pic>
            <p:nvPicPr>
              <p:cNvPr id="28782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2736372" y="5243259"/>
                <a:ext cx="717787" cy="3771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28783" name="Ink 1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36950" y="5235575"/>
              <a:ext cx="442913" cy="282575"/>
            </p14:xfrm>
          </p:contentPart>
        </mc:Choice>
        <mc:Fallback>
          <p:pic>
            <p:nvPicPr>
              <p:cNvPr id="28783" name="Ink 1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3523987" y="5222976"/>
                <a:ext cx="468840" cy="3081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28784" name="Ink 1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00513" y="5172075"/>
              <a:ext cx="434975" cy="403225"/>
            </p14:xfrm>
          </p:contentPart>
        </mc:Choice>
        <mc:Fallback>
          <p:pic>
            <p:nvPicPr>
              <p:cNvPr id="28784" name="Ink 1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4086110" y="5159474"/>
                <a:ext cx="462341" cy="4269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28785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14863" y="5173663"/>
              <a:ext cx="471487" cy="342900"/>
            </p14:xfrm>
          </p:contentPart>
        </mc:Choice>
        <mc:Fallback>
          <p:pic>
            <p:nvPicPr>
              <p:cNvPr id="28785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4601906" y="5164308"/>
                <a:ext cx="498840" cy="3565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28786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37163" y="5218113"/>
              <a:ext cx="84137" cy="225425"/>
            </p14:xfrm>
          </p:contentPart>
        </mc:Choice>
        <mc:Fallback>
          <p:pic>
            <p:nvPicPr>
              <p:cNvPr id="28786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5225391" y="5209471"/>
                <a:ext cx="100410" cy="2430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28787" name="Ink 1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32425" y="5156200"/>
              <a:ext cx="514350" cy="412750"/>
            </p14:xfrm>
          </p:contentPart>
        </mc:Choice>
        <mc:Fallback>
          <p:pic>
            <p:nvPicPr>
              <p:cNvPr id="28787" name="Ink 1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418028" y="5143965"/>
                <a:ext cx="540985" cy="4382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">
            <p14:nvContentPartPr>
              <p14:cNvPr id="28788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56313" y="5153025"/>
              <a:ext cx="252412" cy="325438"/>
            </p14:xfrm>
          </p:contentPart>
        </mc:Choice>
        <mc:Fallback>
          <p:pic>
            <p:nvPicPr>
              <p:cNvPr id="28788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6043009" y="5140065"/>
                <a:ext cx="280098" cy="3484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">
            <p14:nvContentPartPr>
              <p14:cNvPr id="28789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76350" y="5954713"/>
              <a:ext cx="576263" cy="341312"/>
            </p14:xfrm>
          </p:contentPart>
        </mc:Choice>
        <mc:Fallback>
          <p:pic>
            <p:nvPicPr>
              <p:cNvPr id="28789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1268791" y="5942832"/>
                <a:ext cx="596780" cy="3672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">
            <p14:nvContentPartPr>
              <p14:cNvPr id="28790" name="Ink 1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9450" y="5953125"/>
              <a:ext cx="128588" cy="188913"/>
            </p14:xfrm>
          </p:contentPart>
        </mc:Choice>
        <mc:Fallback>
          <p:pic>
            <p:nvPicPr>
              <p:cNvPr id="28790" name="Ink 1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1936483" y="5939811"/>
                <a:ext cx="145517" cy="2148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">
            <p14:nvContentPartPr>
              <p14:cNvPr id="28791" name="Ink 1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81225" y="5937250"/>
              <a:ext cx="166688" cy="303213"/>
            </p14:xfrm>
          </p:contentPart>
        </mc:Choice>
        <mc:Fallback>
          <p:pic>
            <p:nvPicPr>
              <p:cNvPr id="28791" name="Ink 1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2177985" y="5924948"/>
                <a:ext cx="174968" cy="3289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">
            <p14:nvContentPartPr>
              <p14:cNvPr id="28792" name="Ink 1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35225" y="5932488"/>
              <a:ext cx="341313" cy="309562"/>
            </p14:xfrm>
          </p:contentPart>
        </mc:Choice>
        <mc:Fallback>
          <p:pic>
            <p:nvPicPr>
              <p:cNvPr id="28792" name="Ink 1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2421544" y="5918810"/>
                <a:ext cx="368316" cy="3365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4">
            <p14:nvContentPartPr>
              <p14:cNvPr id="28793" name="Ink 1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74963" y="5937250"/>
              <a:ext cx="80962" cy="180975"/>
            </p14:xfrm>
          </p:contentPart>
        </mc:Choice>
        <mc:Fallback>
          <p:pic>
            <p:nvPicPr>
              <p:cNvPr id="28793" name="Ink 1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2861289" y="5923218"/>
                <a:ext cx="105431" cy="2079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6">
            <p14:nvContentPartPr>
              <p14:cNvPr id="28794" name="Ink 1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57525" y="5945188"/>
              <a:ext cx="177800" cy="331787"/>
            </p14:xfrm>
          </p:contentPart>
        </mc:Choice>
        <mc:Fallback>
          <p:pic>
            <p:nvPicPr>
              <p:cNvPr id="28794" name="Ink 1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3053197" y="5932233"/>
                <a:ext cx="194029" cy="3548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8">
            <p14:nvContentPartPr>
              <p14:cNvPr id="28797" name="Ink 1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60788" y="5883275"/>
              <a:ext cx="11112" cy="9525"/>
            </p14:xfrm>
          </p:contentPart>
        </mc:Choice>
        <mc:Fallback>
          <p:pic>
            <p:nvPicPr>
              <p:cNvPr id="28797" name="Ink 1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3748601" y="5870819"/>
                <a:ext cx="29035" cy="285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0">
            <p14:nvContentPartPr>
              <p14:cNvPr id="28798" name="Ink 1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41700" y="5959475"/>
              <a:ext cx="95250" cy="198438"/>
            </p14:xfrm>
          </p:contentPart>
        </mc:Choice>
        <mc:Fallback>
          <p:pic>
            <p:nvPicPr>
              <p:cNvPr id="28798" name="Ink 1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3430198" y="5946870"/>
                <a:ext cx="120051" cy="220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2">
            <p14:nvContentPartPr>
              <p14:cNvPr id="28799" name="Ink 1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87763" y="6005513"/>
              <a:ext cx="109537" cy="157162"/>
            </p14:xfrm>
          </p:contentPart>
        </mc:Choice>
        <mc:Fallback>
          <p:pic>
            <p:nvPicPr>
              <p:cNvPr id="28799" name="Ink 1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3676233" y="5993285"/>
                <a:ext cx="134759" cy="1787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4">
            <p14:nvContentPartPr>
              <p14:cNvPr id="28800" name="Ink 1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81450" y="5934075"/>
              <a:ext cx="309563" cy="260350"/>
            </p14:xfrm>
          </p:contentPart>
        </mc:Choice>
        <mc:Fallback>
          <p:pic>
            <p:nvPicPr>
              <p:cNvPr id="28800" name="Ink 1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3967052" y="5921832"/>
                <a:ext cx="331520" cy="2859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6">
            <p14:nvContentPartPr>
              <p14:cNvPr id="28801" name="Ink 1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0875" y="5965825"/>
              <a:ext cx="354013" cy="261938"/>
            </p14:xfrm>
          </p:contentPart>
        </mc:Choice>
        <mc:Fallback>
          <p:pic>
            <p:nvPicPr>
              <p:cNvPr id="28801" name="Ink 1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4447190" y="5951793"/>
                <a:ext cx="371660" cy="288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8">
            <p14:nvContentPartPr>
              <p14:cNvPr id="28802" name="Ink 1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02213" y="5913438"/>
              <a:ext cx="706437" cy="481012"/>
            </p14:xfrm>
          </p:contentPart>
        </mc:Choice>
        <mc:Fallback>
          <p:pic>
            <p:nvPicPr>
              <p:cNvPr id="28802" name="Ink 1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4988171" y="5906597"/>
                <a:ext cx="733441" cy="499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">
            <p14:nvContentPartPr>
              <p14:cNvPr id="28803" name="Ink 1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99138" y="5905500"/>
              <a:ext cx="558800" cy="312738"/>
            </p14:xfrm>
          </p:contentPart>
        </mc:Choice>
        <mc:Fallback>
          <p:pic>
            <p:nvPicPr>
              <p:cNvPr id="28803" name="Ink 1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5793017" y="5894704"/>
                <a:ext cx="569241" cy="3372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">
            <p14:nvContentPartPr>
              <p14:cNvPr id="28804" name="Ink 1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4625" y="5900738"/>
              <a:ext cx="133350" cy="304800"/>
            </p14:xfrm>
          </p:contentPart>
        </mc:Choice>
        <mc:Fallback>
          <p:pic>
            <p:nvPicPr>
              <p:cNvPr id="28804" name="Ink 1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6518498" y="5888143"/>
                <a:ext cx="152451" cy="330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">
            <p14:nvContentPartPr>
              <p14:cNvPr id="28806" name="Ink 1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08800" y="5970588"/>
              <a:ext cx="114300" cy="227012"/>
            </p14:xfrm>
          </p:contentPart>
        </mc:Choice>
        <mc:Fallback>
          <p:pic>
            <p:nvPicPr>
              <p:cNvPr id="28806" name="Ink 1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6897225" y="5958864"/>
                <a:ext cx="137449" cy="2518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969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5438" y="506413"/>
              <a:ext cx="31750" cy="9525"/>
            </p14:xfrm>
          </p:contentPart>
        </mc:Choice>
        <mc:Fallback>
          <p:pic>
            <p:nvPicPr>
              <p:cNvPr id="2969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0748" y="501121"/>
                <a:ext cx="46903" cy="271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9700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44563" y="346075"/>
              <a:ext cx="557212" cy="334963"/>
            </p14:xfrm>
          </p:contentPart>
        </mc:Choice>
        <mc:Fallback>
          <p:pic>
            <p:nvPicPr>
              <p:cNvPr id="29700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5186" y="333053"/>
                <a:ext cx="577769" cy="3599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970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00200" y="425450"/>
              <a:ext cx="14288" cy="17463"/>
            </p14:xfrm>
          </p:contentPart>
        </mc:Choice>
        <mc:Fallback>
          <p:pic>
            <p:nvPicPr>
              <p:cNvPr id="2970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91407" y="412353"/>
                <a:ext cx="36270" cy="349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970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5625" y="341313"/>
              <a:ext cx="576263" cy="263525"/>
            </p14:xfrm>
          </p:contentPart>
        </mc:Choice>
        <mc:Fallback>
          <p:pic>
            <p:nvPicPr>
              <p:cNvPr id="2970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18066" y="329761"/>
                <a:ext cx="588141" cy="286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9703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65400" y="309563"/>
              <a:ext cx="1150938" cy="460375"/>
            </p14:xfrm>
          </p:contentPart>
        </mc:Choice>
        <mc:Fallback>
          <p:pic>
            <p:nvPicPr>
              <p:cNvPr id="29703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52440" y="296965"/>
                <a:ext cx="1178298" cy="4870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970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94138" y="279400"/>
              <a:ext cx="182562" cy="325438"/>
            </p14:xfrm>
          </p:contentPart>
        </mc:Choice>
        <mc:Fallback>
          <p:pic>
            <p:nvPicPr>
              <p:cNvPr id="2970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881535" y="266995"/>
                <a:ext cx="200566" cy="3502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970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54500" y="282575"/>
              <a:ext cx="190500" cy="311150"/>
            </p14:xfrm>
          </p:contentPart>
        </mc:Choice>
        <mc:Fallback>
          <p:pic>
            <p:nvPicPr>
              <p:cNvPr id="2970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41176" y="269610"/>
                <a:ext cx="216788" cy="3370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9707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7300" y="925513"/>
              <a:ext cx="12700" cy="4762"/>
            </p14:xfrm>
          </p:contentPart>
        </mc:Choice>
        <mc:Fallback>
          <p:pic>
            <p:nvPicPr>
              <p:cNvPr id="29707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20406" y="920018"/>
                <a:ext cx="25037" cy="172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9708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23938" y="922338"/>
              <a:ext cx="722312" cy="234950"/>
            </p14:xfrm>
          </p:contentPart>
        </mc:Choice>
        <mc:Fallback>
          <p:pic>
            <p:nvPicPr>
              <p:cNvPr id="29708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12776" y="909726"/>
                <a:ext cx="737795" cy="2580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970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90713" y="877888"/>
              <a:ext cx="900112" cy="277812"/>
            </p14:xfrm>
          </p:contentPart>
        </mc:Choice>
        <mc:Fallback>
          <p:pic>
            <p:nvPicPr>
              <p:cNvPr id="2970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876311" y="871411"/>
                <a:ext cx="920635" cy="295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9710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1638" y="874713"/>
              <a:ext cx="1011237" cy="381000"/>
            </p14:xfrm>
          </p:contentPart>
        </mc:Choice>
        <mc:Fallback>
          <p:pic>
            <p:nvPicPr>
              <p:cNvPr id="29710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935518" y="862109"/>
                <a:ext cx="1024557" cy="4051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971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08450" y="838200"/>
              <a:ext cx="592138" cy="354013"/>
            </p14:xfrm>
          </p:contentPart>
        </mc:Choice>
        <mc:Fallback>
          <p:pic>
            <p:nvPicPr>
              <p:cNvPr id="2971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094420" y="825943"/>
                <a:ext cx="619838" cy="3785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9712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9013" y="993775"/>
              <a:ext cx="36512" cy="122238"/>
            </p14:xfrm>
          </p:contentPart>
        </mc:Choice>
        <mc:Fallback>
          <p:pic>
            <p:nvPicPr>
              <p:cNvPr id="29712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792506" y="980512"/>
                <a:ext cx="52057" cy="1476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9714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52513" y="1314450"/>
              <a:ext cx="120650" cy="231775"/>
            </p14:xfrm>
          </p:contentPart>
        </mc:Choice>
        <mc:Fallback>
          <p:pic>
            <p:nvPicPr>
              <p:cNvPr id="29714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37747" y="1300774"/>
                <a:ext cx="145500" cy="2598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9715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96988" y="1416050"/>
              <a:ext cx="109537" cy="117475"/>
            </p14:xfrm>
          </p:contentPart>
        </mc:Choice>
        <mc:Fallback>
          <p:pic>
            <p:nvPicPr>
              <p:cNvPr id="29715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283700" y="1403117"/>
                <a:ext cx="127135" cy="1401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9716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27175" y="1282700"/>
              <a:ext cx="495300" cy="254000"/>
            </p14:xfrm>
          </p:contentPart>
        </mc:Choice>
        <mc:Fallback>
          <p:pic>
            <p:nvPicPr>
              <p:cNvPr id="29716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512777" y="1269388"/>
                <a:ext cx="515098" cy="2766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9717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98688" y="1274763"/>
              <a:ext cx="714375" cy="260350"/>
            </p14:xfrm>
          </p:contentPart>
        </mc:Choice>
        <mc:Fallback>
          <p:pic>
            <p:nvPicPr>
              <p:cNvPr id="29717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185005" y="1263960"/>
                <a:ext cx="741020" cy="2790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9718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22613" y="1382713"/>
              <a:ext cx="303212" cy="141287"/>
            </p14:xfrm>
          </p:contentPart>
        </mc:Choice>
        <mc:Fallback>
          <p:pic>
            <p:nvPicPr>
              <p:cNvPr id="29718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109289" y="1375865"/>
                <a:ext cx="320497" cy="1571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9719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22675" y="1263650"/>
              <a:ext cx="549275" cy="260350"/>
            </p14:xfrm>
          </p:contentPart>
        </mc:Choice>
        <mc:Fallback>
          <p:pic>
            <p:nvPicPr>
              <p:cNvPr id="29719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609357" y="1254287"/>
                <a:ext cx="567272" cy="2837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9721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02138" y="1270000"/>
              <a:ext cx="111125" cy="241300"/>
            </p14:xfrm>
          </p:contentPart>
        </mc:Choice>
        <mc:Fallback>
          <p:pic>
            <p:nvPicPr>
              <p:cNvPr id="29721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387753" y="1256375"/>
                <a:ext cx="129826" cy="268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9723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19963" y="1362075"/>
              <a:ext cx="11112" cy="11113"/>
            </p14:xfrm>
          </p:contentPart>
        </mc:Choice>
        <mc:Fallback>
          <p:pic>
            <p:nvPicPr>
              <p:cNvPr id="29723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312652" y="1348811"/>
                <a:ext cx="26025" cy="322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9724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98988" y="1501775"/>
              <a:ext cx="31750" cy="109538"/>
            </p14:xfrm>
          </p:contentPart>
        </mc:Choice>
        <mc:Fallback>
          <p:pic>
            <p:nvPicPr>
              <p:cNvPr id="29724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592133" y="1488803"/>
                <a:ext cx="51594" cy="1322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9725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46625" y="1376363"/>
              <a:ext cx="581025" cy="133350"/>
            </p14:xfrm>
          </p:contentPart>
        </mc:Choice>
        <mc:Fallback>
          <p:pic>
            <p:nvPicPr>
              <p:cNvPr id="29725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734385" y="1363028"/>
                <a:ext cx="597225" cy="1560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9726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81638" y="1258888"/>
              <a:ext cx="214312" cy="244475"/>
            </p14:xfrm>
          </p:contentPart>
        </mc:Choice>
        <mc:Fallback>
          <p:pic>
            <p:nvPicPr>
              <p:cNvPr id="29726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467951" y="1245907"/>
                <a:ext cx="232321" cy="2664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9727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94388" y="1228725"/>
              <a:ext cx="595312" cy="279400"/>
            </p14:xfrm>
          </p:contentPart>
        </mc:Choice>
        <mc:Fallback>
          <p:pic>
            <p:nvPicPr>
              <p:cNvPr id="29727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880351" y="1217937"/>
                <a:ext cx="622666" cy="297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9728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75438" y="1209675"/>
              <a:ext cx="885825" cy="508000"/>
            </p14:xfrm>
          </p:contentPart>
        </mc:Choice>
        <mc:Fallback>
          <p:pic>
            <p:nvPicPr>
              <p:cNvPr id="29728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661760" y="1198874"/>
                <a:ext cx="911381" cy="5328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9730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91450" y="1295400"/>
              <a:ext cx="77788" cy="242888"/>
            </p14:xfrm>
          </p:contentPart>
        </mc:Choice>
        <mc:Fallback>
          <p:pic>
            <p:nvPicPr>
              <p:cNvPr id="29730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778845" y="1281387"/>
                <a:ext cx="98315" cy="2698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9732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62038" y="1735138"/>
              <a:ext cx="357187" cy="284162"/>
            </p14:xfrm>
          </p:contentPart>
        </mc:Choice>
        <mc:Fallback>
          <p:pic>
            <p:nvPicPr>
              <p:cNvPr id="29732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47606" y="1720768"/>
                <a:ext cx="376670" cy="3057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9733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68450" y="1847850"/>
              <a:ext cx="577850" cy="147638"/>
            </p14:xfrm>
          </p:contentPart>
        </mc:Choice>
        <mc:Fallback>
          <p:pic>
            <p:nvPicPr>
              <p:cNvPr id="29733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557649" y="1837792"/>
                <a:ext cx="593691" cy="1709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9735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01875" y="1741488"/>
              <a:ext cx="219075" cy="274637"/>
            </p14:xfrm>
          </p:contentPart>
        </mc:Choice>
        <mc:Fallback>
          <p:pic>
            <p:nvPicPr>
              <p:cNvPr id="29735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289284" y="1727090"/>
                <a:ext cx="235982" cy="3030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9737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35263" y="1758950"/>
              <a:ext cx="460375" cy="242888"/>
            </p14:xfrm>
          </p:contentPart>
        </mc:Choice>
        <mc:Fallback>
          <p:pic>
            <p:nvPicPr>
              <p:cNvPr id="29737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722305" y="1744557"/>
                <a:ext cx="478013" cy="2641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9738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16288" y="1857375"/>
              <a:ext cx="188912" cy="130175"/>
            </p14:xfrm>
          </p:contentPart>
        </mc:Choice>
        <mc:Fallback>
          <p:pic>
            <p:nvPicPr>
              <p:cNvPr id="29738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307652" y="1845868"/>
                <a:ext cx="207983" cy="1503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9739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75063" y="1757363"/>
              <a:ext cx="285750" cy="265112"/>
            </p14:xfrm>
          </p:contentPart>
        </mc:Choice>
        <mc:Fallback>
          <p:pic>
            <p:nvPicPr>
              <p:cNvPr id="29739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669665" y="1744143"/>
                <a:ext cx="295467" cy="2897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9740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60838" y="1717675"/>
              <a:ext cx="377825" cy="301625"/>
            </p14:xfrm>
          </p:contentPart>
        </mc:Choice>
        <mc:Fallback>
          <p:pic>
            <p:nvPicPr>
              <p:cNvPr id="29740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147884" y="1704717"/>
                <a:ext cx="395457" cy="326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9741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81538" y="1687513"/>
              <a:ext cx="957262" cy="328612"/>
            </p14:xfrm>
          </p:contentPart>
        </mc:Choice>
        <mc:Fallback>
          <p:pic>
            <p:nvPicPr>
              <p:cNvPr id="29741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667858" y="1675276"/>
                <a:ext cx="978142" cy="3541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9743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1850" y="1793875"/>
              <a:ext cx="1406525" cy="411163"/>
            </p14:xfrm>
          </p:contentPart>
        </mc:Choice>
        <mc:Fallback>
          <p:pic>
            <p:nvPicPr>
              <p:cNvPr id="29743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899250" y="1779113"/>
                <a:ext cx="1429205" cy="4360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9744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77000" y="2343150"/>
              <a:ext cx="153988" cy="184150"/>
            </p14:xfrm>
          </p:contentPart>
        </mc:Choice>
        <mc:Fallback>
          <p:pic>
            <p:nvPicPr>
              <p:cNvPr id="29744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461924" y="2329123"/>
                <a:ext cx="173371" cy="2132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9746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93775" y="3109913"/>
              <a:ext cx="330200" cy="260350"/>
            </p14:xfrm>
          </p:contentPart>
        </mc:Choice>
        <mc:Fallback>
          <p:pic>
            <p:nvPicPr>
              <p:cNvPr id="29746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988014" y="3096950"/>
                <a:ext cx="341363" cy="2880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9747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0188" y="3087688"/>
              <a:ext cx="561975" cy="303212"/>
            </p14:xfrm>
          </p:contentPart>
        </mc:Choice>
        <mc:Fallback>
          <p:pic>
            <p:nvPicPr>
              <p:cNvPr id="29747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484708" y="3078314"/>
                <a:ext cx="582136" cy="3273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9748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6625" y="3067050"/>
              <a:ext cx="1009650" cy="461963"/>
            </p14:xfrm>
          </p:contentPart>
        </mc:Choice>
        <mc:Fallback>
          <p:pic>
            <p:nvPicPr>
              <p:cNvPr id="29748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196546" y="3059116"/>
                <a:ext cx="1025488" cy="4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9749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60738" y="3076575"/>
              <a:ext cx="628650" cy="344488"/>
            </p14:xfrm>
          </p:contentPart>
        </mc:Choice>
        <mc:Fallback>
          <p:pic>
            <p:nvPicPr>
              <p:cNvPr id="29749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345256" y="3063616"/>
                <a:ext cx="659254" cy="3639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9750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7338" y="3184525"/>
              <a:ext cx="34925" cy="123825"/>
            </p14:xfrm>
          </p:contentPart>
        </mc:Choice>
        <mc:Fallback>
          <p:pic>
            <p:nvPicPr>
              <p:cNvPr id="29750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091217" y="3169767"/>
                <a:ext cx="55808" cy="1522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9752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46163" y="3624263"/>
              <a:ext cx="128587" cy="239712"/>
            </p14:xfrm>
          </p:contentPart>
        </mc:Choice>
        <mc:Fallback>
          <p:pic>
            <p:nvPicPr>
              <p:cNvPr id="29752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031035" y="3610226"/>
                <a:ext cx="154160" cy="2681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9754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33500" y="3609975"/>
              <a:ext cx="161925" cy="230188"/>
            </p14:xfrm>
          </p:contentPart>
        </mc:Choice>
        <mc:Fallback>
          <p:pic>
            <p:nvPicPr>
              <p:cNvPr id="29754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324165" y="3596646"/>
                <a:ext cx="185621" cy="2586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9757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44650" y="3683000"/>
              <a:ext cx="463550" cy="150813"/>
            </p14:xfrm>
          </p:contentPart>
        </mc:Choice>
        <mc:Fallback>
          <p:pic>
            <p:nvPicPr>
              <p:cNvPr id="29757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635293" y="3671842"/>
                <a:ext cx="487663" cy="174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9758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97113" y="3595688"/>
              <a:ext cx="330200" cy="401637"/>
            </p14:xfrm>
          </p:contentPart>
        </mc:Choice>
        <mc:Fallback>
          <p:pic>
            <p:nvPicPr>
              <p:cNvPr id="29758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284510" y="3584561"/>
                <a:ext cx="357927" cy="4267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9759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44800" y="3530600"/>
              <a:ext cx="635000" cy="436563"/>
            </p14:xfrm>
          </p:contentPart>
        </mc:Choice>
        <mc:Fallback>
          <p:pic>
            <p:nvPicPr>
              <p:cNvPr id="29759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839400" y="3518003"/>
                <a:ext cx="646159" cy="4631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9760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75063" y="3598863"/>
              <a:ext cx="749300" cy="279400"/>
            </p14:xfrm>
          </p:contentPart>
        </mc:Choice>
        <mc:Fallback>
          <p:pic>
            <p:nvPicPr>
              <p:cNvPr id="29760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660286" y="3586326"/>
                <a:ext cx="770564" cy="3030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9761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59300" y="3521075"/>
              <a:ext cx="901700" cy="458788"/>
            </p14:xfrm>
          </p:contentPart>
        </mc:Choice>
        <mc:Fallback>
          <p:pic>
            <p:nvPicPr>
              <p:cNvPr id="29761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545622" y="3508111"/>
                <a:ext cx="930137" cy="4857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9762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37213" y="3532188"/>
              <a:ext cx="234950" cy="258762"/>
            </p14:xfrm>
          </p:contentPart>
        </mc:Choice>
        <mc:Fallback>
          <p:pic>
            <p:nvPicPr>
              <p:cNvPr id="29762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630017" y="3520312"/>
                <a:ext cx="248263" cy="2817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9763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94400" y="3530600"/>
              <a:ext cx="150813" cy="263525"/>
            </p14:xfrm>
          </p:contentPart>
        </mc:Choice>
        <mc:Fallback>
          <p:pic>
            <p:nvPicPr>
              <p:cNvPr id="29763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981082" y="3516920"/>
                <a:ext cx="170250" cy="2916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9764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97613" y="3568700"/>
              <a:ext cx="146050" cy="228600"/>
            </p14:xfrm>
          </p:contentPart>
        </mc:Choice>
        <mc:Fallback>
          <p:pic>
            <p:nvPicPr>
              <p:cNvPr id="29764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291857" y="3555380"/>
                <a:ext cx="165475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9766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48450" y="3598863"/>
              <a:ext cx="136525" cy="222250"/>
            </p14:xfrm>
          </p:contentPart>
        </mc:Choice>
        <mc:Fallback>
          <p:pic>
            <p:nvPicPr>
              <p:cNvPr id="29766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6635157" y="3586041"/>
                <a:ext cx="162752" cy="2486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29768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44575" y="4062413"/>
              <a:ext cx="149225" cy="265112"/>
            </p14:xfrm>
          </p:contentPart>
        </mc:Choice>
        <mc:Fallback>
          <p:pic>
            <p:nvPicPr>
              <p:cNvPr id="29768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030192" y="4048725"/>
                <a:ext cx="170081" cy="2935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29770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28738" y="4060825"/>
              <a:ext cx="136525" cy="250825"/>
            </p14:xfrm>
          </p:contentPart>
        </mc:Choice>
        <mc:Fallback>
          <p:pic>
            <p:nvPicPr>
              <p:cNvPr id="29770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317241" y="4047510"/>
                <a:ext cx="162393" cy="278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29772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57350" y="4141788"/>
              <a:ext cx="434975" cy="161925"/>
            </p14:xfrm>
          </p:contentPart>
        </mc:Choice>
        <mc:Fallback>
          <p:pic>
            <p:nvPicPr>
              <p:cNvPr id="29772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644387" y="4127754"/>
                <a:ext cx="462341" cy="1885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29773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70125" y="4029075"/>
              <a:ext cx="379413" cy="481013"/>
            </p14:xfrm>
          </p:contentPart>
        </mc:Choice>
        <mc:Fallback>
          <p:pic>
            <p:nvPicPr>
              <p:cNvPr id="29773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256819" y="4016474"/>
                <a:ext cx="407464" cy="5080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29774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17825" y="4010025"/>
              <a:ext cx="698500" cy="441325"/>
            </p14:xfrm>
          </p:contentPart>
        </mc:Choice>
        <mc:Fallback>
          <p:pic>
            <p:nvPicPr>
              <p:cNvPr id="29774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904136" y="3997786"/>
                <a:ext cx="717232" cy="4672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29775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83013" y="4002088"/>
              <a:ext cx="234950" cy="295275"/>
            </p14:xfrm>
          </p:contentPart>
        </mc:Choice>
        <mc:Fallback>
          <p:pic>
            <p:nvPicPr>
              <p:cNvPr id="29775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768981" y="3987789"/>
                <a:ext cx="255099" cy="3235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29776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95763" y="4025900"/>
              <a:ext cx="146050" cy="285750"/>
            </p14:xfrm>
          </p:contentPart>
        </mc:Choice>
        <mc:Fallback>
          <p:pic>
            <p:nvPicPr>
              <p:cNvPr id="29776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181014" y="4012895"/>
                <a:ext cx="166195" cy="313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29777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4050" y="4054475"/>
              <a:ext cx="134938" cy="258763"/>
            </p14:xfrm>
          </p:contentPart>
        </mc:Choice>
        <mc:Fallback>
          <p:pic>
            <p:nvPicPr>
              <p:cNvPr id="29777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458652" y="4040594"/>
                <a:ext cx="154009" cy="2847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29779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05363" y="4071938"/>
              <a:ext cx="160337" cy="257175"/>
            </p14:xfrm>
          </p:contentPart>
        </mc:Choice>
        <mc:Fallback>
          <p:pic>
            <p:nvPicPr>
              <p:cNvPr id="29779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795656" y="4057551"/>
                <a:ext cx="182267" cy="28631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072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6300" y="306388"/>
              <a:ext cx="1441450" cy="306387"/>
            </p14:xfrm>
          </p:contentPart>
        </mc:Choice>
        <mc:Fallback>
          <p:pic>
            <p:nvPicPr>
              <p:cNvPr id="3072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5486" y="297387"/>
                <a:ext cx="1463077" cy="3283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0724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28875" y="325438"/>
              <a:ext cx="1760538" cy="379412"/>
            </p14:xfrm>
          </p:contentPart>
        </mc:Choice>
        <mc:Fallback>
          <p:pic>
            <p:nvPicPr>
              <p:cNvPr id="30724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14474" y="315719"/>
                <a:ext cx="1780340" cy="401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072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38638" y="300038"/>
              <a:ext cx="798512" cy="384175"/>
            </p14:xfrm>
          </p:contentPart>
        </mc:Choice>
        <mc:Fallback>
          <p:pic>
            <p:nvPicPr>
              <p:cNvPr id="3072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24231" y="287448"/>
                <a:ext cx="826966" cy="4003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072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35588" y="328613"/>
              <a:ext cx="776287" cy="404812"/>
            </p14:xfrm>
          </p:contentPart>
        </mc:Choice>
        <mc:Fallback>
          <p:pic>
            <p:nvPicPr>
              <p:cNvPr id="3072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21906" y="316728"/>
                <a:ext cx="803651" cy="4275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0728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08063" y="974725"/>
              <a:ext cx="88900" cy="131763"/>
            </p14:xfrm>
          </p:contentPart>
        </mc:Choice>
        <mc:Fallback>
          <p:pic>
            <p:nvPicPr>
              <p:cNvPr id="30728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02664" y="961765"/>
                <a:ext cx="102937" cy="1580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072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04913" y="869950"/>
              <a:ext cx="584200" cy="228600"/>
            </p14:xfrm>
          </p:contentPart>
        </mc:Choice>
        <mc:Fallback>
          <p:pic>
            <p:nvPicPr>
              <p:cNvPr id="3072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97349" y="856270"/>
                <a:ext cx="600768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073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70088" y="808038"/>
              <a:ext cx="738187" cy="276225"/>
            </p14:xfrm>
          </p:contentPart>
        </mc:Choice>
        <mc:Fallback>
          <p:pic>
            <p:nvPicPr>
              <p:cNvPr id="3073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61810" y="797234"/>
                <a:ext cx="757982" cy="2985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073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89238" y="815975"/>
              <a:ext cx="279400" cy="463550"/>
            </p14:xfrm>
          </p:contentPart>
        </mc:Choice>
        <mc:Fallback>
          <p:pic>
            <p:nvPicPr>
              <p:cNvPr id="3073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78783" y="803738"/>
                <a:ext cx="304636" cy="4873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0732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43263" y="828675"/>
              <a:ext cx="201612" cy="254000"/>
            </p14:xfrm>
          </p:contentPart>
        </mc:Choice>
        <mc:Fallback>
          <p:pic>
            <p:nvPicPr>
              <p:cNvPr id="30732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34622" y="815723"/>
                <a:ext cx="219253" cy="2809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073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89338" y="868363"/>
              <a:ext cx="247650" cy="187325"/>
            </p14:xfrm>
          </p:contentPart>
        </mc:Choice>
        <mc:Fallback>
          <p:pic>
            <p:nvPicPr>
              <p:cNvPr id="3073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579259" y="855755"/>
                <a:ext cx="268527" cy="2143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073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78275" y="850900"/>
              <a:ext cx="731838" cy="233363"/>
            </p14:xfrm>
          </p:contentPart>
        </mc:Choice>
        <mc:Fallback>
          <p:pic>
            <p:nvPicPr>
              <p:cNvPr id="3073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973955" y="838997"/>
                <a:ext cx="741917" cy="2542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0735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11725" y="809625"/>
              <a:ext cx="141288" cy="268288"/>
            </p14:xfrm>
          </p:contentPart>
        </mc:Choice>
        <mc:Fallback>
          <p:pic>
            <p:nvPicPr>
              <p:cNvPr id="30735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898182" y="797397"/>
                <a:ext cx="168374" cy="2934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073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29225" y="881063"/>
              <a:ext cx="384175" cy="206375"/>
            </p14:xfrm>
          </p:contentPart>
        </mc:Choice>
        <mc:Fallback>
          <p:pic>
            <p:nvPicPr>
              <p:cNvPr id="3073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215183" y="869457"/>
                <a:ext cx="410099" cy="231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0738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2488" y="1582738"/>
              <a:ext cx="722312" cy="249237"/>
            </p14:xfrm>
          </p:contentPart>
        </mc:Choice>
        <mc:Fallback>
          <p:pic>
            <p:nvPicPr>
              <p:cNvPr id="30738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40245" y="1569753"/>
                <a:ext cx="741396" cy="273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074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31963" y="1571625"/>
              <a:ext cx="790575" cy="401638"/>
            </p14:xfrm>
          </p:contentPart>
        </mc:Choice>
        <mc:Fallback>
          <p:pic>
            <p:nvPicPr>
              <p:cNvPr id="3074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725843" y="1557229"/>
                <a:ext cx="802095" cy="4307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0742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55888" y="1576388"/>
              <a:ext cx="558800" cy="263525"/>
            </p14:xfrm>
          </p:contentPart>
        </mc:Choice>
        <mc:Fallback>
          <p:pic>
            <p:nvPicPr>
              <p:cNvPr id="30742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644726" y="1563788"/>
                <a:ext cx="579683" cy="2905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0743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02000" y="1679575"/>
              <a:ext cx="23813" cy="166688"/>
            </p14:xfrm>
          </p:contentPart>
        </mc:Choice>
        <mc:Fallback>
          <p:pic>
            <p:nvPicPr>
              <p:cNvPr id="30743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295866" y="1665924"/>
                <a:ext cx="41132" cy="1921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0745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54413" y="1573213"/>
              <a:ext cx="479425" cy="287337"/>
            </p14:xfrm>
          </p:contentPart>
        </mc:Choice>
        <mc:Fallback>
          <p:pic>
            <p:nvPicPr>
              <p:cNvPr id="30745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540016" y="1559890"/>
                <a:ext cx="500661" cy="3129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0747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21163" y="1619250"/>
              <a:ext cx="103187" cy="250825"/>
            </p14:xfrm>
          </p:contentPart>
        </mc:Choice>
        <mc:Fallback>
          <p:pic>
            <p:nvPicPr>
              <p:cNvPr id="30747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215789" y="1606295"/>
                <a:ext cx="120743" cy="278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0749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14863" y="1589088"/>
              <a:ext cx="14287" cy="7937"/>
            </p14:xfrm>
          </p:contentPart>
        </mc:Choice>
        <mc:Fallback>
          <p:pic>
            <p:nvPicPr>
              <p:cNvPr id="30749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605423" y="1582096"/>
                <a:ext cx="27043" cy="179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0750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9613" y="1724025"/>
              <a:ext cx="119062" cy="131763"/>
            </p14:xfrm>
          </p:contentPart>
        </mc:Choice>
        <mc:Fallback>
          <p:pic>
            <p:nvPicPr>
              <p:cNvPr id="30750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506664" y="1710345"/>
                <a:ext cx="146759" cy="1558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0751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00600" y="1652588"/>
              <a:ext cx="350838" cy="239712"/>
            </p14:xfrm>
          </p:contentPart>
        </mc:Choice>
        <mc:Fallback>
          <p:pic>
            <p:nvPicPr>
              <p:cNvPr id="30751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785847" y="1639552"/>
                <a:ext cx="376026" cy="2665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0756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93975" y="2254250"/>
              <a:ext cx="528638" cy="211138"/>
            </p14:xfrm>
          </p:contentPart>
        </mc:Choice>
        <mc:Fallback>
          <p:pic>
            <p:nvPicPr>
              <p:cNvPr id="30756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583172" y="2240582"/>
                <a:ext cx="549164" cy="2388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0757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89300" y="2260600"/>
              <a:ext cx="84138" cy="190500"/>
            </p14:xfrm>
          </p:contentPart>
        </mc:Choice>
        <mc:Fallback>
          <p:pic>
            <p:nvPicPr>
              <p:cNvPr id="30757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73839" y="2247636"/>
                <a:ext cx="110746" cy="2189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0758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35363" y="2325688"/>
              <a:ext cx="87312" cy="76200"/>
            </p14:xfrm>
          </p:contentPart>
        </mc:Choice>
        <mc:Fallback>
          <p:pic>
            <p:nvPicPr>
              <p:cNvPr id="30758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521350" y="2311311"/>
                <a:ext cx="115338" cy="1042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0760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98950" y="2668588"/>
              <a:ext cx="11113" cy="22225"/>
            </p14:xfrm>
          </p:contentPart>
        </mc:Choice>
        <mc:Fallback>
          <p:pic>
            <p:nvPicPr>
              <p:cNvPr id="30760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285753" y="2657117"/>
                <a:ext cx="31603" cy="408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0761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14513" y="2246313"/>
              <a:ext cx="209550" cy="207962"/>
            </p14:xfrm>
          </p:contentPart>
        </mc:Choice>
        <mc:Fallback>
          <p:pic>
            <p:nvPicPr>
              <p:cNvPr id="30761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800471" y="2232977"/>
                <a:ext cx="231513" cy="2349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0762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87575" y="2286000"/>
              <a:ext cx="474663" cy="606425"/>
            </p14:xfrm>
          </p:contentPart>
        </mc:Choice>
        <mc:Fallback>
          <p:pic>
            <p:nvPicPr>
              <p:cNvPr id="30762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174620" y="2274123"/>
                <a:ext cx="493736" cy="6330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0763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63850" y="2649538"/>
              <a:ext cx="171450" cy="225425"/>
            </p14:xfrm>
          </p:contentPart>
        </mc:Choice>
        <mc:Fallback>
          <p:pic>
            <p:nvPicPr>
              <p:cNvPr id="30763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848722" y="2637294"/>
                <a:ext cx="199185" cy="2527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0764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08325" y="2759075"/>
              <a:ext cx="96838" cy="68263"/>
            </p14:xfrm>
          </p:contentPart>
        </mc:Choice>
        <mc:Fallback>
          <p:pic>
            <p:nvPicPr>
              <p:cNvPr id="30764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101485" y="2744345"/>
                <a:ext cx="115558" cy="948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0765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11538" y="2692400"/>
              <a:ext cx="398462" cy="196850"/>
            </p14:xfrm>
          </p:contentPart>
        </mc:Choice>
        <mc:Fallback>
          <p:pic>
            <p:nvPicPr>
              <p:cNvPr id="30765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401100" y="2678365"/>
                <a:ext cx="423298" cy="2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0766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60813" y="2697163"/>
              <a:ext cx="93662" cy="180975"/>
            </p14:xfrm>
          </p:contentPart>
        </mc:Choice>
        <mc:Fallback>
          <p:pic>
            <p:nvPicPr>
              <p:cNvPr id="30766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946403" y="2685122"/>
                <a:ext cx="121040" cy="2075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0767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64025" y="2746375"/>
              <a:ext cx="117475" cy="120650"/>
            </p14:xfrm>
          </p:contentPart>
        </mc:Choice>
        <mc:Fallback>
          <p:pic>
            <p:nvPicPr>
              <p:cNvPr id="30767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249567" y="2733089"/>
                <a:ext cx="146753" cy="1468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0768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9513" y="3125788"/>
              <a:ext cx="182562" cy="225425"/>
            </p14:xfrm>
          </p:contentPart>
        </mc:Choice>
        <mc:Fallback>
          <p:pic>
            <p:nvPicPr>
              <p:cNvPr id="30768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434390" y="3113583"/>
                <a:ext cx="204527" cy="2494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0769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09875" y="3070225"/>
              <a:ext cx="185738" cy="323850"/>
            </p14:xfrm>
          </p:contentPart>
        </mc:Choice>
        <mc:Fallback>
          <p:pic>
            <p:nvPicPr>
              <p:cNvPr id="30769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795117" y="3060150"/>
                <a:ext cx="208055" cy="348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0770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27375" y="3219450"/>
              <a:ext cx="88900" cy="71438"/>
            </p14:xfrm>
          </p:contentPart>
        </mc:Choice>
        <mc:Fallback>
          <p:pic>
            <p:nvPicPr>
              <p:cNvPr id="30770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122336" y="3206100"/>
                <a:ext cx="108336" cy="959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0771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9000" y="3146425"/>
              <a:ext cx="387350" cy="217488"/>
            </p14:xfrm>
          </p:contentPart>
        </mc:Choice>
        <mc:Fallback>
          <p:pic>
            <p:nvPicPr>
              <p:cNvPr id="30771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420000" y="3132382"/>
                <a:ext cx="411109" cy="2462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0774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68750" y="3176588"/>
              <a:ext cx="101600" cy="193675"/>
            </p14:xfrm>
          </p:contentPart>
        </mc:Choice>
        <mc:Fallback>
          <p:pic>
            <p:nvPicPr>
              <p:cNvPr id="30774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962668" y="3163268"/>
                <a:ext cx="115194" cy="2221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0773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87838" y="3079750"/>
              <a:ext cx="125412" cy="263525"/>
            </p14:xfrm>
          </p:contentPart>
        </mc:Choice>
        <mc:Fallback>
          <p:pic>
            <p:nvPicPr>
              <p:cNvPr id="30773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272702" y="3073638"/>
                <a:ext cx="155323" cy="2804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0776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14800" y="3148013"/>
              <a:ext cx="47625" cy="90487"/>
            </p14:xfrm>
          </p:contentPart>
        </mc:Choice>
        <mc:Fallback>
          <p:pic>
            <p:nvPicPr>
              <p:cNvPr id="30776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100368" y="3133593"/>
                <a:ext cx="71798" cy="1171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0777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17763" y="3571875"/>
              <a:ext cx="7937" cy="9525"/>
            </p14:xfrm>
          </p:contentPart>
        </mc:Choice>
        <mc:Fallback>
          <p:pic>
            <p:nvPicPr>
              <p:cNvPr id="30777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408101" y="3564182"/>
                <a:ext cx="31058" cy="315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0778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70150" y="3560763"/>
              <a:ext cx="109538" cy="263525"/>
            </p14:xfrm>
          </p:contentPart>
        </mc:Choice>
        <mc:Fallback>
          <p:pic>
            <p:nvPicPr>
              <p:cNvPr id="30778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455377" y="3546671"/>
                <a:ext cx="130437" cy="2920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0779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63838" y="3549650"/>
              <a:ext cx="338137" cy="236538"/>
            </p14:xfrm>
          </p:contentPart>
        </mc:Choice>
        <mc:Fallback>
          <p:pic>
            <p:nvPicPr>
              <p:cNvPr id="30779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749794" y="3538112"/>
                <a:ext cx="366225" cy="2628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0780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6750" y="3611563"/>
              <a:ext cx="87313" cy="171450"/>
            </p14:xfrm>
          </p:contentPart>
        </mc:Choice>
        <mc:Fallback>
          <p:pic>
            <p:nvPicPr>
              <p:cNvPr id="30780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193152" y="3598236"/>
                <a:ext cx="114151" cy="1973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0781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27425" y="3536950"/>
              <a:ext cx="423863" cy="263525"/>
            </p14:xfrm>
          </p:contentPart>
        </mc:Choice>
        <mc:Fallback>
          <p:pic>
            <p:nvPicPr>
              <p:cNvPr id="30781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520583" y="3525070"/>
                <a:ext cx="441149" cy="289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0782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27500" y="3543300"/>
              <a:ext cx="427038" cy="261938"/>
            </p14:xfrm>
          </p:contentPart>
        </mc:Choice>
        <mc:Fallback>
          <p:pic>
            <p:nvPicPr>
              <p:cNvPr id="30782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122099" y="3528888"/>
                <a:ext cx="436760" cy="2896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0783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3163" y="4013200"/>
              <a:ext cx="328612" cy="233363"/>
            </p14:xfrm>
          </p:contentPart>
        </mc:Choice>
        <mc:Fallback>
          <p:pic>
            <p:nvPicPr>
              <p:cNvPr id="30783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428406" y="4000956"/>
                <a:ext cx="348408" cy="2596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0784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1313" y="3983038"/>
              <a:ext cx="142875" cy="273050"/>
            </p14:xfrm>
          </p:contentPart>
        </mc:Choice>
        <mc:Fallback>
          <p:pic>
            <p:nvPicPr>
              <p:cNvPr id="30784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867964" y="3970070"/>
                <a:ext cx="166327" cy="3000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0785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6750" y="3983038"/>
              <a:ext cx="307975" cy="258762"/>
            </p14:xfrm>
          </p:contentPart>
        </mc:Choice>
        <mc:Fallback>
          <p:pic>
            <p:nvPicPr>
              <p:cNvPr id="30785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192342" y="3971881"/>
                <a:ext cx="334270" cy="2839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0786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00450" y="4021138"/>
              <a:ext cx="120650" cy="234950"/>
            </p14:xfrm>
          </p:contentPart>
        </mc:Choice>
        <mc:Fallback>
          <p:pic>
            <p:nvPicPr>
              <p:cNvPr id="30786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594688" y="4009265"/>
                <a:ext cx="136136" cy="2608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0787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1600" y="3981450"/>
              <a:ext cx="360363" cy="277813"/>
            </p14:xfrm>
          </p:contentPart>
        </mc:Choice>
        <mc:Fallback>
          <p:pic>
            <p:nvPicPr>
              <p:cNvPr id="30787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898962" y="3974206"/>
                <a:ext cx="378417" cy="297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30788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5638" y="3990975"/>
              <a:ext cx="450850" cy="293688"/>
            </p14:xfrm>
          </p:contentPart>
        </mc:Choice>
        <mc:Fallback>
          <p:pic>
            <p:nvPicPr>
              <p:cNvPr id="30788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455915" y="3976579"/>
                <a:ext cx="465254" cy="3228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30789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79675" y="4464050"/>
              <a:ext cx="446088" cy="654050"/>
            </p14:xfrm>
          </p:contentPart>
        </mc:Choice>
        <mc:Fallback>
          <p:pic>
            <p:nvPicPr>
              <p:cNvPr id="30789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464913" y="4450461"/>
                <a:ext cx="468050" cy="682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30790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06738" y="4849813"/>
              <a:ext cx="269875" cy="230187"/>
            </p14:xfrm>
          </p:contentPart>
        </mc:Choice>
        <mc:Fallback>
          <p:pic>
            <p:nvPicPr>
              <p:cNvPr id="30790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095943" y="4835764"/>
                <a:ext cx="293624" cy="2590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30792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40125" y="4765675"/>
              <a:ext cx="503238" cy="312738"/>
            </p14:xfrm>
          </p:contentPart>
        </mc:Choice>
        <mc:Fallback>
          <p:pic>
            <p:nvPicPr>
              <p:cNvPr id="30792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525366" y="4752749"/>
                <a:ext cx="523396" cy="3375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30794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3375" y="4802188"/>
              <a:ext cx="4763" cy="9525"/>
            </p14:xfrm>
          </p:contentPart>
        </mc:Choice>
        <mc:Fallback>
          <p:pic>
            <p:nvPicPr>
              <p:cNvPr id="30794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404325" y="4790512"/>
                <a:ext cx="21195" cy="307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30795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22750" y="4924425"/>
              <a:ext cx="311150" cy="142875"/>
            </p14:xfrm>
          </p:contentPart>
        </mc:Choice>
        <mc:Fallback>
          <p:pic>
            <p:nvPicPr>
              <p:cNvPr id="30795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208345" y="4910030"/>
                <a:ext cx="339960" cy="168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30796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25975" y="4792663"/>
              <a:ext cx="488950" cy="334962"/>
            </p14:xfrm>
          </p:contentPart>
        </mc:Choice>
        <mc:Fallback>
          <p:pic>
            <p:nvPicPr>
              <p:cNvPr id="30796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610853" y="4785849"/>
                <a:ext cx="519194" cy="3557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30797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49875" y="4937125"/>
              <a:ext cx="131763" cy="107950"/>
            </p14:xfrm>
          </p:contentPart>
        </mc:Choice>
        <mc:Fallback>
          <p:pic>
            <p:nvPicPr>
              <p:cNvPr id="30797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336195" y="4924214"/>
                <a:ext cx="159844" cy="1326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30798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38438" y="5300663"/>
              <a:ext cx="595312" cy="327025"/>
            </p14:xfrm>
          </p:contentPart>
        </mc:Choice>
        <mc:Fallback>
          <p:pic>
            <p:nvPicPr>
              <p:cNvPr id="30798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723717" y="5287712"/>
                <a:ext cx="617214" cy="3540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30799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7100" y="5275263"/>
              <a:ext cx="693738" cy="376237"/>
            </p14:xfrm>
          </p:contentPart>
        </mc:Choice>
        <mc:Fallback>
          <p:pic>
            <p:nvPicPr>
              <p:cNvPr id="30799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3453067" y="5261954"/>
                <a:ext cx="722164" cy="4042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30800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67200" y="5297488"/>
              <a:ext cx="238125" cy="341312"/>
            </p14:xfrm>
          </p:contentPart>
        </mc:Choice>
        <mc:Fallback>
          <p:pic>
            <p:nvPicPr>
              <p:cNvPr id="30800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254251" y="5283792"/>
                <a:ext cx="265822" cy="3694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30801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91063" y="5332413"/>
              <a:ext cx="95250" cy="212725"/>
            </p14:xfrm>
          </p:contentPart>
        </mc:Choice>
        <mc:Fallback>
          <p:pic>
            <p:nvPicPr>
              <p:cNvPr id="30801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4677353" y="5318735"/>
                <a:ext cx="122670" cy="24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30802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41888" y="5321300"/>
              <a:ext cx="485775" cy="217488"/>
            </p14:xfrm>
          </p:contentPart>
        </mc:Choice>
        <mc:Fallback>
          <p:pic>
            <p:nvPicPr>
              <p:cNvPr id="30802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4929284" y="5307955"/>
                <a:ext cx="504140" cy="2456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30803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10225" y="5297488"/>
              <a:ext cx="241300" cy="241300"/>
            </p14:xfrm>
          </p:contentPart>
        </mc:Choice>
        <mc:Fallback>
          <p:pic>
            <p:nvPicPr>
              <p:cNvPr id="30803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596519" y="5284523"/>
                <a:ext cx="267991" cy="26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30804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73763" y="5238750"/>
              <a:ext cx="882650" cy="430213"/>
            </p14:xfrm>
          </p:contentPart>
        </mc:Choice>
        <mc:Fallback>
          <p:pic>
            <p:nvPicPr>
              <p:cNvPr id="30804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959718" y="5225790"/>
                <a:ext cx="911099" cy="4532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30806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81450" y="5372100"/>
              <a:ext cx="7938" cy="88900"/>
            </p14:xfrm>
          </p:contentPart>
        </mc:Choice>
        <mc:Fallback>
          <p:pic>
            <p:nvPicPr>
              <p:cNvPr id="30806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967842" y="5359912"/>
                <a:ext cx="32886" cy="1111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30807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57925" y="5351463"/>
              <a:ext cx="12700" cy="96837"/>
            </p14:xfrm>
          </p:contentPart>
        </mc:Choice>
        <mc:Fallback>
          <p:pic>
            <p:nvPicPr>
              <p:cNvPr id="30807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6247588" y="5340474"/>
                <a:ext cx="33965" cy="12053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08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1700" y="1200150"/>
              <a:ext cx="490538" cy="268288"/>
            </p14:xfrm>
          </p:contentPart>
        </mc:Choice>
        <mc:Fallback>
          <p:pic>
            <p:nvPicPr>
              <p:cNvPr id="308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9464" y="1187186"/>
                <a:ext cx="515011" cy="2952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08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97013" y="1338263"/>
              <a:ext cx="30162" cy="111125"/>
            </p14:xfrm>
          </p:contentPart>
        </mc:Choice>
        <mc:Fallback>
          <p:pic>
            <p:nvPicPr>
              <p:cNvPr id="308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85021" y="1324238"/>
                <a:ext cx="50876" cy="1384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08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09763" y="1216025"/>
              <a:ext cx="461962" cy="252413"/>
            </p14:xfrm>
          </p:contentPart>
        </mc:Choice>
        <mc:Fallback>
          <p:pic>
            <p:nvPicPr>
              <p:cNvPr id="308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05093" y="1202022"/>
                <a:ext cx="481001" cy="2797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08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17775" y="1189038"/>
              <a:ext cx="674688" cy="465137"/>
            </p14:xfrm>
          </p:contentPart>
        </mc:Choice>
        <mc:Fallback>
          <p:pic>
            <p:nvPicPr>
              <p:cNvPr id="308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09134" y="1177167"/>
                <a:ext cx="695930" cy="4910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08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5825" y="1235075"/>
              <a:ext cx="122238" cy="244475"/>
            </p14:xfrm>
          </p:contentPart>
        </mc:Choice>
        <mc:Fallback>
          <p:pic>
            <p:nvPicPr>
              <p:cNvPr id="308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16477" y="1222113"/>
                <a:ext cx="144528" cy="2725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08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27450" y="1168400"/>
              <a:ext cx="920750" cy="352425"/>
            </p14:xfrm>
          </p:contentPart>
        </mc:Choice>
        <mc:Fallback>
          <p:pic>
            <p:nvPicPr>
              <p:cNvPr id="308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13052" y="1155427"/>
                <a:ext cx="949906" cy="376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08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24413" y="1223963"/>
              <a:ext cx="430212" cy="279400"/>
            </p14:xfrm>
          </p:contentPart>
        </mc:Choice>
        <mc:Fallback>
          <p:pic>
            <p:nvPicPr>
              <p:cNvPr id="308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10373" y="1209201"/>
                <a:ext cx="449293" cy="3035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09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80050" y="1271588"/>
              <a:ext cx="128588" cy="222250"/>
            </p14:xfrm>
          </p:contentPart>
        </mc:Choice>
        <mc:Fallback>
          <p:pic>
            <p:nvPicPr>
              <p:cNvPr id="309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66003" y="1257922"/>
                <a:ext cx="156323" cy="250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09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53113" y="1211263"/>
              <a:ext cx="820737" cy="374650"/>
            </p14:xfrm>
          </p:contentPart>
        </mc:Choice>
        <mc:Fallback>
          <p:pic>
            <p:nvPicPr>
              <p:cNvPr id="309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38714" y="1197947"/>
                <a:ext cx="849535" cy="3940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09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73138" y="2171700"/>
              <a:ext cx="7937" cy="12700"/>
            </p14:xfrm>
          </p:contentPart>
        </mc:Choice>
        <mc:Fallback>
          <p:pic>
            <p:nvPicPr>
              <p:cNvPr id="309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63931" y="2158637"/>
                <a:ext cx="25716" cy="322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09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3763" y="2170113"/>
              <a:ext cx="557212" cy="244475"/>
            </p14:xfrm>
          </p:contentPart>
        </mc:Choice>
        <mc:Fallback>
          <p:pic>
            <p:nvPicPr>
              <p:cNvPr id="309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78645" y="2156071"/>
                <a:ext cx="584929" cy="2732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108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38288" y="2273300"/>
              <a:ext cx="14287" cy="4763"/>
            </p14:xfrm>
          </p:contentPart>
        </mc:Choice>
        <mc:Fallback>
          <p:pic>
            <p:nvPicPr>
              <p:cNvPr id="3108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526858" y="2261052"/>
                <a:ext cx="38575" cy="278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10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33525" y="2376488"/>
              <a:ext cx="25400" cy="6350"/>
            </p14:xfrm>
          </p:contentPart>
        </mc:Choice>
        <mc:Fallback>
          <p:pic>
            <p:nvPicPr>
              <p:cNvPr id="310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519215" y="2365905"/>
                <a:ext cx="48296" cy="31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111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57375" y="2112963"/>
              <a:ext cx="446088" cy="303212"/>
            </p14:xfrm>
          </p:contentPart>
        </mc:Choice>
        <mc:Fallback>
          <p:pic>
            <p:nvPicPr>
              <p:cNvPr id="3111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843694" y="2104320"/>
                <a:ext cx="465170" cy="3237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113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55863" y="2235200"/>
              <a:ext cx="149225" cy="153988"/>
            </p14:xfrm>
          </p:contentPart>
        </mc:Choice>
        <mc:Fallback>
          <p:pic>
            <p:nvPicPr>
              <p:cNvPr id="3113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441120" y="2221888"/>
                <a:ext cx="170440" cy="1795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115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16225" y="2251075"/>
              <a:ext cx="168275" cy="123825"/>
            </p14:xfrm>
          </p:contentPart>
        </mc:Choice>
        <mc:Fallback>
          <p:pic>
            <p:nvPicPr>
              <p:cNvPr id="3115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802532" y="2236677"/>
                <a:ext cx="190976" cy="1522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11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13100" y="2087563"/>
              <a:ext cx="227013" cy="301625"/>
            </p14:xfrm>
          </p:contentPart>
        </mc:Choice>
        <mc:Fallback>
          <p:pic>
            <p:nvPicPr>
              <p:cNvPr id="311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202307" y="2073166"/>
                <a:ext cx="252197" cy="3282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117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21088" y="2078038"/>
              <a:ext cx="927100" cy="474662"/>
            </p14:xfrm>
          </p:contentPart>
        </mc:Choice>
        <mc:Fallback>
          <p:pic>
            <p:nvPicPr>
              <p:cNvPr id="3117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607046" y="2065803"/>
                <a:ext cx="946182" cy="4991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121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92650" y="2260600"/>
              <a:ext cx="266700" cy="166688"/>
            </p14:xfrm>
          </p:contentPart>
        </mc:Choice>
        <mc:Fallback>
          <p:pic>
            <p:nvPicPr>
              <p:cNvPr id="3121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678973" y="2250159"/>
                <a:ext cx="285416" cy="1908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123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27100" y="3074988"/>
              <a:ext cx="787400" cy="307975"/>
            </p14:xfrm>
          </p:contentPart>
        </mc:Choice>
        <mc:Fallback>
          <p:pic>
            <p:nvPicPr>
              <p:cNvPr id="3123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13059" y="3069225"/>
                <a:ext cx="813323" cy="3252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125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57388" y="3071813"/>
              <a:ext cx="511175" cy="295275"/>
            </p14:xfrm>
          </p:contentPart>
        </mc:Choice>
        <mc:Fallback>
          <p:pic>
            <p:nvPicPr>
              <p:cNvPr id="3125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942258" y="3059570"/>
                <a:ext cx="535311" cy="3172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126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62238" y="3227388"/>
              <a:ext cx="166687" cy="134937"/>
            </p14:xfrm>
          </p:contentPart>
        </mc:Choice>
        <mc:Fallback>
          <p:pic>
            <p:nvPicPr>
              <p:cNvPr id="3126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648197" y="3215514"/>
                <a:ext cx="186128" cy="1608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127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0850" y="3044825"/>
              <a:ext cx="963613" cy="430213"/>
            </p14:xfrm>
          </p:contentPart>
        </mc:Choice>
        <mc:Fallback>
          <p:pic>
            <p:nvPicPr>
              <p:cNvPr id="3127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976086" y="3031156"/>
                <a:ext cx="984138" cy="455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128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41788" y="3005138"/>
              <a:ext cx="185737" cy="334962"/>
            </p14:xfrm>
          </p:contentPart>
        </mc:Choice>
        <mc:Fallback>
          <p:pic>
            <p:nvPicPr>
              <p:cNvPr id="3128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134589" y="2990371"/>
                <a:ext cx="200135" cy="3637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129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1675" y="3232150"/>
              <a:ext cx="150813" cy="96838"/>
            </p14:xfrm>
          </p:contentPart>
        </mc:Choice>
        <mc:Fallback>
          <p:pic>
            <p:nvPicPr>
              <p:cNvPr id="3129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496918" y="3217750"/>
                <a:ext cx="171329" cy="1259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133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86325" y="3100388"/>
              <a:ext cx="584200" cy="384175"/>
            </p14:xfrm>
          </p:contentPart>
        </mc:Choice>
        <mc:Fallback>
          <p:pic>
            <p:nvPicPr>
              <p:cNvPr id="3133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870487" y="3087786"/>
                <a:ext cx="605797" cy="4115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134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81663" y="3067050"/>
              <a:ext cx="949325" cy="311150"/>
            </p14:xfrm>
          </p:contentPart>
        </mc:Choice>
        <mc:Fallback>
          <p:pic>
            <p:nvPicPr>
              <p:cNvPr id="3134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666903" y="3054806"/>
                <a:ext cx="969125" cy="3331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136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46888" y="3103563"/>
              <a:ext cx="119062" cy="252412"/>
            </p14:xfrm>
          </p:contentPart>
        </mc:Choice>
        <mc:Fallback>
          <p:pic>
            <p:nvPicPr>
              <p:cNvPr id="3136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840054" y="3089160"/>
                <a:ext cx="139925" cy="2801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137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81850" y="3248025"/>
              <a:ext cx="131763" cy="114300"/>
            </p14:xfrm>
          </p:contentPart>
        </mc:Choice>
        <mc:Fallback>
          <p:pic>
            <p:nvPicPr>
              <p:cNvPr id="3137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167810" y="3234007"/>
                <a:ext cx="151923" cy="1419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138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91413" y="3065463"/>
              <a:ext cx="703262" cy="300037"/>
            </p14:xfrm>
          </p:contentPart>
        </mc:Choice>
        <mc:Fallback>
          <p:pic>
            <p:nvPicPr>
              <p:cNvPr id="3138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486374" y="3051776"/>
                <a:ext cx="712260" cy="3270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140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6275" y="3597275"/>
              <a:ext cx="377825" cy="263525"/>
            </p14:xfrm>
          </p:contentPart>
        </mc:Choice>
        <mc:Fallback>
          <p:pic>
            <p:nvPicPr>
              <p:cNvPr id="3140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931882" y="3583955"/>
                <a:ext cx="406252" cy="2865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141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32050" y="3763963"/>
              <a:ext cx="39688" cy="87312"/>
            </p14:xfrm>
          </p:contentPart>
        </mc:Choice>
        <mc:Fallback>
          <p:pic>
            <p:nvPicPr>
              <p:cNvPr id="3141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425556" y="3751387"/>
                <a:ext cx="60254" cy="1056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142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90800" y="3630613"/>
              <a:ext cx="252413" cy="222250"/>
            </p14:xfrm>
          </p:contentPart>
        </mc:Choice>
        <mc:Fallback>
          <p:pic>
            <p:nvPicPr>
              <p:cNvPr id="3142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578557" y="3616925"/>
                <a:ext cx="268976" cy="2510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144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6400" y="3659188"/>
              <a:ext cx="22225" cy="4762"/>
            </p14:xfrm>
          </p:contentPart>
        </mc:Choice>
        <mc:Fallback>
          <p:pic>
            <p:nvPicPr>
              <p:cNvPr id="3144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937438" y="3643803"/>
                <a:ext cx="46242" cy="35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145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51163" y="3746500"/>
              <a:ext cx="17462" cy="28575"/>
            </p14:xfrm>
          </p:contentPart>
        </mc:Choice>
        <mc:Fallback>
          <p:pic>
            <p:nvPicPr>
              <p:cNvPr id="3145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936673" y="3741305"/>
                <a:ext cx="46813" cy="493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150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81438" y="4037013"/>
              <a:ext cx="303212" cy="282575"/>
            </p14:xfrm>
          </p:contentPart>
        </mc:Choice>
        <mc:Fallback>
          <p:pic>
            <p:nvPicPr>
              <p:cNvPr id="3150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867034" y="4023334"/>
                <a:ext cx="331301" cy="3117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168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7425" y="4038600"/>
              <a:ext cx="293688" cy="315913"/>
            </p14:xfrm>
          </p:contentPart>
        </mc:Choice>
        <mc:Fallback>
          <p:pic>
            <p:nvPicPr>
              <p:cNvPr id="3168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783388" y="4029245"/>
                <a:ext cx="314563" cy="3400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156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73475" y="4557713"/>
              <a:ext cx="317500" cy="274637"/>
            </p14:xfrm>
          </p:contentPart>
        </mc:Choice>
        <mc:Fallback>
          <p:pic>
            <p:nvPicPr>
              <p:cNvPr id="3156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658716" y="4543315"/>
                <a:ext cx="337659" cy="3012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157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06863" y="4546600"/>
              <a:ext cx="171450" cy="322263"/>
            </p14:xfrm>
          </p:contentPart>
        </mc:Choice>
        <mc:Fallback>
          <p:pic>
            <p:nvPicPr>
              <p:cNvPr id="3157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092455" y="4532917"/>
                <a:ext cx="190540" cy="3514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169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87900" y="4605338"/>
              <a:ext cx="384175" cy="195262"/>
            </p14:xfrm>
          </p:contentPart>
        </mc:Choice>
        <mc:Fallback>
          <p:pic>
            <p:nvPicPr>
              <p:cNvPr id="3169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774218" y="4590567"/>
                <a:ext cx="403618" cy="21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164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70300" y="5056188"/>
              <a:ext cx="319088" cy="306387"/>
            </p14:xfrm>
          </p:contentPart>
        </mc:Choice>
        <mc:Fallback>
          <p:pic>
            <p:nvPicPr>
              <p:cNvPr id="3164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656254" y="5045747"/>
                <a:ext cx="343578" cy="3287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165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11625" y="5059363"/>
              <a:ext cx="185738" cy="296862"/>
            </p14:xfrm>
          </p:contentPart>
        </mc:Choice>
        <mc:Fallback>
          <p:pic>
            <p:nvPicPr>
              <p:cNvPr id="3165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097227" y="5047848"/>
                <a:ext cx="204816" cy="3234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167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51400" y="5103813"/>
              <a:ext cx="236538" cy="134937"/>
            </p14:xfrm>
          </p:contentPart>
        </mc:Choice>
        <mc:Fallback>
          <p:pic>
            <p:nvPicPr>
              <p:cNvPr id="3167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838439" y="5090824"/>
                <a:ext cx="254179" cy="1619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175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44900" y="5524500"/>
              <a:ext cx="117475" cy="274638"/>
            </p14:xfrm>
          </p:contentPart>
        </mc:Choice>
        <mc:Fallback>
          <p:pic>
            <p:nvPicPr>
              <p:cNvPr id="3175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631207" y="5511542"/>
                <a:ext cx="143781" cy="3016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179" name="Ink 10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71913" y="5522913"/>
              <a:ext cx="561975" cy="288925"/>
            </p14:xfrm>
          </p:contentPart>
        </mc:Choice>
        <mc:Fallback>
          <p:pic>
            <p:nvPicPr>
              <p:cNvPr id="3179" name="Ink 10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859673" y="5509960"/>
                <a:ext cx="579615" cy="3166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181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51388" y="5456238"/>
              <a:ext cx="549275" cy="385762"/>
            </p14:xfrm>
          </p:contentPart>
        </mc:Choice>
        <mc:Fallback>
          <p:pic>
            <p:nvPicPr>
              <p:cNvPr id="3181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737710" y="5450480"/>
                <a:ext cx="573391" cy="4044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186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48075" y="5991225"/>
              <a:ext cx="415925" cy="320675"/>
            </p14:xfrm>
          </p:contentPart>
        </mc:Choice>
        <mc:Fallback>
          <p:pic>
            <p:nvPicPr>
              <p:cNvPr id="3186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637992" y="5978988"/>
                <a:ext cx="440412" cy="3473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187" name="Ink 1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08463" y="5976938"/>
              <a:ext cx="173037" cy="317500"/>
            </p14:xfrm>
          </p:contentPart>
        </mc:Choice>
        <mc:Fallback>
          <p:pic>
            <p:nvPicPr>
              <p:cNvPr id="3187" name="Ink 1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196591" y="5964339"/>
                <a:ext cx="189945" cy="3444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189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30875" y="5942013"/>
              <a:ext cx="15875" cy="22225"/>
            </p14:xfrm>
          </p:contentPart>
        </mc:Choice>
        <mc:Fallback>
          <p:pic>
            <p:nvPicPr>
              <p:cNvPr id="3189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725102" y="5935919"/>
                <a:ext cx="25256" cy="340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190" name="Ink 1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59313" y="5942013"/>
              <a:ext cx="187325" cy="260350"/>
            </p14:xfrm>
          </p:contentPart>
        </mc:Choice>
        <mc:Fallback>
          <p:pic>
            <p:nvPicPr>
              <p:cNvPr id="3190" name="Ink 1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646344" y="5929050"/>
                <a:ext cx="207138" cy="2869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191" name="Ink 1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32363" y="5972175"/>
              <a:ext cx="319087" cy="219075"/>
            </p14:xfrm>
          </p:contentPart>
        </mc:Choice>
        <mc:Fallback>
          <p:pic>
            <p:nvPicPr>
              <p:cNvPr id="3191" name="Ink 1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919038" y="5957786"/>
                <a:ext cx="337454" cy="2392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3192" name="Ink 1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43525" y="5921375"/>
              <a:ext cx="296863" cy="446088"/>
            </p14:xfrm>
          </p:contentPart>
        </mc:Choice>
        <mc:Fallback>
          <p:pic>
            <p:nvPicPr>
              <p:cNvPr id="3192" name="Ink 1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331291" y="5910214"/>
                <a:ext cx="323131" cy="4709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3193" name="Ink 1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45163" y="5927725"/>
              <a:ext cx="174625" cy="269875"/>
            </p14:xfrm>
          </p:contentPart>
        </mc:Choice>
        <mc:Fallback>
          <p:pic>
            <p:nvPicPr>
              <p:cNvPr id="3193" name="Ink 1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739762" y="5914771"/>
                <a:ext cx="185787" cy="2961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3199" name="Ink 1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00163" y="228600"/>
              <a:ext cx="661987" cy="493713"/>
            </p14:xfrm>
          </p:contentPart>
        </mc:Choice>
        <mc:Fallback>
          <p:pic>
            <p:nvPicPr>
              <p:cNvPr id="3199" name="Ink 1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287204" y="222478"/>
                <a:ext cx="680706" cy="5131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3201" name="Ink 1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0263" y="303213"/>
              <a:ext cx="309562" cy="269875"/>
            </p14:xfrm>
          </p:contentPart>
        </mc:Choice>
        <mc:Fallback>
          <p:pic>
            <p:nvPicPr>
              <p:cNvPr id="3201" name="Ink 1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819464" y="289899"/>
                <a:ext cx="331159" cy="2975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3203" name="Ink 1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58975" y="1549400"/>
              <a:ext cx="1030288" cy="488950"/>
            </p14:xfrm>
          </p:contentPart>
        </mc:Choice>
        <mc:Fallback>
          <p:pic>
            <p:nvPicPr>
              <p:cNvPr id="3203" name="Ink 1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952855" y="1537527"/>
                <a:ext cx="1050447" cy="5137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3206" name="Ink 1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82938" y="1651000"/>
              <a:ext cx="641350" cy="295275"/>
            </p14:xfrm>
          </p:contentPart>
        </mc:Choice>
        <mc:Fallback>
          <p:pic>
            <p:nvPicPr>
              <p:cNvPr id="3206" name="Ink 1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169262" y="1639477"/>
                <a:ext cx="669063" cy="3190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3208" name="Ink 1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65588" y="1700213"/>
              <a:ext cx="774700" cy="363537"/>
            </p14:xfrm>
          </p:contentPart>
        </mc:Choice>
        <mc:Fallback>
          <p:pic>
            <p:nvPicPr>
              <p:cNvPr id="3208" name="Ink 1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057308" y="1686895"/>
                <a:ext cx="797379" cy="3836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3209" name="Ink 1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68875" y="1916113"/>
              <a:ext cx="131763" cy="20637"/>
            </p14:xfrm>
          </p:contentPart>
        </mc:Choice>
        <mc:Fallback>
          <p:pic>
            <p:nvPicPr>
              <p:cNvPr id="3209" name="Ink 1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959155" y="1901993"/>
                <a:ext cx="155524" cy="492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3210" name="Ink 1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99063" y="1917700"/>
              <a:ext cx="23812" cy="11113"/>
            </p14:xfrm>
          </p:contentPart>
        </mc:Choice>
        <mc:Fallback>
          <p:pic>
            <p:nvPicPr>
              <p:cNvPr id="3210" name="Ink 1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191486" y="1905476"/>
                <a:ext cx="45820" cy="35932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174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9163" y="344488"/>
              <a:ext cx="881062" cy="381000"/>
            </p14:xfrm>
          </p:contentPart>
        </mc:Choice>
        <mc:Fallback>
          <p:pic>
            <p:nvPicPr>
              <p:cNvPr id="3174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4761" y="332221"/>
                <a:ext cx="906626" cy="4040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174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03425" y="354013"/>
              <a:ext cx="109538" cy="227012"/>
            </p14:xfrm>
          </p:contentPart>
        </mc:Choice>
        <mc:Fallback>
          <p:pic>
            <p:nvPicPr>
              <p:cNvPr id="3174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90093" y="342141"/>
                <a:ext cx="134761" cy="2532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174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0275" y="439738"/>
              <a:ext cx="38100" cy="119062"/>
            </p14:xfrm>
          </p:contentPart>
        </mc:Choice>
        <mc:Fallback>
          <p:pic>
            <p:nvPicPr>
              <p:cNvPr id="3174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88664" y="426749"/>
                <a:ext cx="56606" cy="1450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175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93950" y="295275"/>
              <a:ext cx="446088" cy="341313"/>
            </p14:xfrm>
          </p:contentPart>
        </mc:Choice>
        <mc:Fallback>
          <p:pic>
            <p:nvPicPr>
              <p:cNvPr id="3175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79908" y="283034"/>
                <a:ext cx="470571" cy="3647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175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8938" y="396875"/>
              <a:ext cx="244475" cy="215900"/>
            </p14:xfrm>
          </p:contentPart>
        </mc:Choice>
        <mc:Fallback>
          <p:pic>
            <p:nvPicPr>
              <p:cNvPr id="3175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15256" y="384681"/>
                <a:ext cx="271119" cy="2374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175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8663" y="320675"/>
              <a:ext cx="404812" cy="319088"/>
            </p14:xfrm>
          </p:contentPart>
        </mc:Choice>
        <mc:Fallback>
          <p:pic>
            <p:nvPicPr>
              <p:cNvPr id="3175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58579" y="307710"/>
                <a:ext cx="420299" cy="3450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175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14763" y="320675"/>
              <a:ext cx="130175" cy="293688"/>
            </p14:xfrm>
          </p:contentPart>
        </mc:Choice>
        <mc:Fallback>
          <p:pic>
            <p:nvPicPr>
              <p:cNvPr id="3175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800379" y="307718"/>
                <a:ext cx="158583" cy="3152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175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29075" y="354013"/>
              <a:ext cx="568325" cy="295275"/>
            </p14:xfrm>
          </p:contentPart>
        </mc:Choice>
        <mc:Fallback>
          <p:pic>
            <p:nvPicPr>
              <p:cNvPr id="3175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015047" y="347539"/>
                <a:ext cx="596382" cy="3060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175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2813" y="425450"/>
              <a:ext cx="100012" cy="169863"/>
            </p14:xfrm>
          </p:contentPart>
        </mc:Choice>
        <mc:Fallback>
          <p:pic>
            <p:nvPicPr>
              <p:cNvPr id="3175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711620" y="412494"/>
                <a:ext cx="116982" cy="1918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175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13313" y="333375"/>
              <a:ext cx="911225" cy="287338"/>
            </p14:xfrm>
          </p:contentPart>
        </mc:Choice>
        <mc:Fallback>
          <p:pic>
            <p:nvPicPr>
              <p:cNvPr id="3175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898912" y="319692"/>
                <a:ext cx="939667" cy="3085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175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61063" y="393700"/>
              <a:ext cx="98425" cy="161925"/>
            </p14:xfrm>
          </p:contentPart>
        </mc:Choice>
        <mc:Fallback>
          <p:pic>
            <p:nvPicPr>
              <p:cNvPr id="3175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948760" y="380416"/>
                <a:ext cx="115794" cy="1802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175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86488" y="319088"/>
              <a:ext cx="465137" cy="285750"/>
            </p14:xfrm>
          </p:contentPart>
        </mc:Choice>
        <mc:Fallback>
          <p:pic>
            <p:nvPicPr>
              <p:cNvPr id="3175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172099" y="305933"/>
                <a:ext cx="493556" cy="3054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175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62750" y="361950"/>
              <a:ext cx="117475" cy="258763"/>
            </p14:xfrm>
          </p:contentPart>
        </mc:Choice>
        <mc:Fallback>
          <p:pic>
            <p:nvPicPr>
              <p:cNvPr id="3175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748739" y="348293"/>
                <a:ext cx="135797" cy="2767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176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91350" y="373063"/>
              <a:ext cx="73025" cy="187325"/>
            </p14:xfrm>
          </p:contentPart>
        </mc:Choice>
        <mc:Fallback>
          <p:pic>
            <p:nvPicPr>
              <p:cNvPr id="3176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977321" y="359683"/>
                <a:ext cx="100005" cy="211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176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61213" y="320675"/>
              <a:ext cx="441325" cy="314325"/>
            </p14:xfrm>
          </p:contentPart>
        </mc:Choice>
        <mc:Fallback>
          <p:pic>
            <p:nvPicPr>
              <p:cNvPr id="3176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147883" y="308088"/>
                <a:ext cx="469065" cy="3373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1771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4400" y="1089025"/>
              <a:ext cx="87313" cy="157163"/>
            </p14:xfrm>
          </p:contentPart>
        </mc:Choice>
        <mc:Fallback>
          <p:pic>
            <p:nvPicPr>
              <p:cNvPr id="31771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01105" y="1075718"/>
                <a:ext cx="109950" cy="1819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1772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85863" y="1030288"/>
              <a:ext cx="927100" cy="433387"/>
            </p14:xfrm>
          </p:contentPart>
        </mc:Choice>
        <mc:Fallback>
          <p:pic>
            <p:nvPicPr>
              <p:cNvPr id="31772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178302" y="1018769"/>
                <a:ext cx="949422" cy="4596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177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03463" y="1138238"/>
              <a:ext cx="173037" cy="120650"/>
            </p14:xfrm>
          </p:contentPart>
        </mc:Choice>
        <mc:Fallback>
          <p:pic>
            <p:nvPicPr>
              <p:cNvPr id="3177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292671" y="1128302"/>
                <a:ext cx="189225" cy="1440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1775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55888" y="1041400"/>
              <a:ext cx="133350" cy="279400"/>
            </p14:xfrm>
          </p:contentPart>
        </mc:Choice>
        <mc:Fallback>
          <p:pic>
            <p:nvPicPr>
              <p:cNvPr id="31775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641870" y="1027100"/>
                <a:ext cx="161745" cy="3083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177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95600" y="1139825"/>
              <a:ext cx="46038" cy="117475"/>
            </p14:xfrm>
          </p:contentPart>
        </mc:Choice>
        <mc:Fallback>
          <p:pic>
            <p:nvPicPr>
              <p:cNvPr id="3177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885529" y="1126492"/>
                <a:ext cx="62943" cy="1448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1778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0413" y="1574800"/>
              <a:ext cx="3175" cy="17463"/>
            </p14:xfrm>
          </p:contentPart>
        </mc:Choice>
        <mc:Fallback>
          <p:pic>
            <p:nvPicPr>
              <p:cNvPr id="31778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20535" y="1561703"/>
                <a:ext cx="25753" cy="360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177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35063" y="1579563"/>
              <a:ext cx="190500" cy="222250"/>
            </p14:xfrm>
          </p:contentPart>
        </mc:Choice>
        <mc:Fallback>
          <p:pic>
            <p:nvPicPr>
              <p:cNvPr id="3177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125266" y="1565201"/>
                <a:ext cx="214086" cy="2506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178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50975" y="1549400"/>
              <a:ext cx="328613" cy="238125"/>
            </p14:xfrm>
          </p:contentPart>
        </mc:Choice>
        <mc:Fallback>
          <p:pic>
            <p:nvPicPr>
              <p:cNvPr id="3178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446296" y="1540394"/>
                <a:ext cx="338691" cy="2611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178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3575" y="1524000"/>
              <a:ext cx="382588" cy="314325"/>
            </p14:xfrm>
          </p:contentPart>
        </mc:Choice>
        <mc:Fallback>
          <p:pic>
            <p:nvPicPr>
              <p:cNvPr id="3178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920978" y="1514639"/>
                <a:ext cx="400584" cy="3380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1782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98725" y="1541463"/>
              <a:ext cx="708025" cy="390525"/>
            </p14:xfrm>
          </p:contentPart>
        </mc:Choice>
        <mc:Fallback>
          <p:pic>
            <p:nvPicPr>
              <p:cNvPr id="31782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487921" y="1528133"/>
                <a:ext cx="728193" cy="4143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178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19463" y="1717675"/>
              <a:ext cx="204787" cy="123825"/>
            </p14:xfrm>
          </p:contentPart>
        </mc:Choice>
        <mc:Fallback>
          <p:pic>
            <p:nvPicPr>
              <p:cNvPr id="3178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305787" y="1704717"/>
                <a:ext cx="223862" cy="1508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1784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71888" y="1584325"/>
              <a:ext cx="392112" cy="261938"/>
            </p14:xfrm>
          </p:contentPart>
        </mc:Choice>
        <mc:Fallback>
          <p:pic>
            <p:nvPicPr>
              <p:cNvPr id="31784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657845" y="1573171"/>
                <a:ext cx="411556" cy="2846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178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59250" y="1716088"/>
              <a:ext cx="23813" cy="92075"/>
            </p14:xfrm>
          </p:contentPart>
        </mc:Choice>
        <mc:Fallback>
          <p:pic>
            <p:nvPicPr>
              <p:cNvPr id="3178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151896" y="1701356"/>
                <a:ext cx="40622" cy="1185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1787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1650" y="2168525"/>
              <a:ext cx="304800" cy="334963"/>
            </p14:xfrm>
          </p:contentPart>
        </mc:Choice>
        <mc:Fallback>
          <p:pic>
            <p:nvPicPr>
              <p:cNvPr id="31787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767332" y="2155199"/>
                <a:ext cx="314876" cy="3634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1788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9638" y="2209800"/>
              <a:ext cx="336550" cy="222250"/>
            </p14:xfrm>
          </p:contentPart>
        </mc:Choice>
        <mc:Fallback>
          <p:pic>
            <p:nvPicPr>
              <p:cNvPr id="31788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165960" y="2195415"/>
                <a:ext cx="364986" cy="2499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1789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32075" y="2189163"/>
              <a:ext cx="404813" cy="285750"/>
            </p14:xfrm>
          </p:contentPart>
        </mc:Choice>
        <mc:Fallback>
          <p:pic>
            <p:nvPicPr>
              <p:cNvPr id="31789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618749" y="2175847"/>
                <a:ext cx="429303" cy="313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1790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00413" y="2176463"/>
              <a:ext cx="400050" cy="282575"/>
            </p14:xfrm>
          </p:contentPart>
        </mc:Choice>
        <mc:Fallback>
          <p:pic>
            <p:nvPicPr>
              <p:cNvPr id="31790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284930" y="2162784"/>
                <a:ext cx="430657" cy="3099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1791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27463" y="2220913"/>
              <a:ext cx="107950" cy="180975"/>
            </p14:xfrm>
          </p:contentPart>
        </mc:Choice>
        <mc:Fallback>
          <p:pic>
            <p:nvPicPr>
              <p:cNvPr id="31791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813070" y="2207601"/>
                <a:ext cx="126302" cy="20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1792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70350" y="2203450"/>
              <a:ext cx="515938" cy="261938"/>
            </p14:xfrm>
          </p:contentPart>
        </mc:Choice>
        <mc:Fallback>
          <p:pic>
            <p:nvPicPr>
              <p:cNvPr id="31792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054879" y="2194455"/>
                <a:ext cx="546520" cy="2849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1793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5988" y="2262188"/>
              <a:ext cx="101600" cy="161925"/>
            </p14:xfrm>
          </p:contentPart>
        </mc:Choice>
        <mc:Fallback>
          <p:pic>
            <p:nvPicPr>
              <p:cNvPr id="31793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711216" y="2250313"/>
                <a:ext cx="129702" cy="1881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1794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78400" y="2166938"/>
              <a:ext cx="950913" cy="328612"/>
            </p14:xfrm>
          </p:contentPart>
        </mc:Choice>
        <mc:Fallback>
          <p:pic>
            <p:nvPicPr>
              <p:cNvPr id="31794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962923" y="2153261"/>
                <a:ext cx="981506" cy="357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1796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95388" y="3122613"/>
              <a:ext cx="192087" cy="357187"/>
            </p14:xfrm>
          </p:contentPart>
        </mc:Choice>
        <mc:Fallback>
          <p:pic>
            <p:nvPicPr>
              <p:cNvPr id="31796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183158" y="3108570"/>
                <a:ext cx="219785" cy="3841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1797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0675" y="3062288"/>
              <a:ext cx="354013" cy="288925"/>
            </p14:xfrm>
          </p:contentPart>
        </mc:Choice>
        <mc:Fallback>
          <p:pic>
            <p:nvPicPr>
              <p:cNvPr id="31797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575909" y="3048615"/>
                <a:ext cx="376341" cy="316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1798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16138" y="3071813"/>
              <a:ext cx="985837" cy="304800"/>
            </p14:xfrm>
          </p:contentPart>
        </mc:Choice>
        <mc:Fallback>
          <p:pic>
            <p:nvPicPr>
              <p:cNvPr id="31798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101376" y="3061377"/>
                <a:ext cx="1007080" cy="3296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1800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38563" y="3152775"/>
              <a:ext cx="28575" cy="225425"/>
            </p14:xfrm>
          </p:contentPart>
        </mc:Choice>
        <mc:Fallback>
          <p:pic>
            <p:nvPicPr>
              <p:cNvPr id="31800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723733" y="3139069"/>
                <a:ext cx="54256" cy="2539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1801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30625" y="3144838"/>
              <a:ext cx="150813" cy="231775"/>
            </p14:xfrm>
          </p:contentPart>
        </mc:Choice>
        <mc:Fallback>
          <p:pic>
            <p:nvPicPr>
              <p:cNvPr id="31801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720187" y="3130082"/>
                <a:ext cx="166290" cy="2612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1802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19588" y="3087688"/>
              <a:ext cx="73025" cy="306387"/>
            </p14:xfrm>
          </p:contentPart>
        </mc:Choice>
        <mc:Fallback>
          <p:pic>
            <p:nvPicPr>
              <p:cNvPr id="31802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303760" y="3075807"/>
                <a:ext cx="95328" cy="3323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1803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97375" y="3179763"/>
              <a:ext cx="71438" cy="128587"/>
            </p14:xfrm>
          </p:contentPart>
        </mc:Choice>
        <mc:Fallback>
          <p:pic>
            <p:nvPicPr>
              <p:cNvPr id="31803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384025" y="3164995"/>
                <a:ext cx="99941" cy="1581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1804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5963" y="3154363"/>
              <a:ext cx="11112" cy="195262"/>
            </p14:xfrm>
          </p:contentPart>
        </mc:Choice>
        <mc:Fallback>
          <p:pic>
            <p:nvPicPr>
              <p:cNvPr id="31804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513740" y="3143555"/>
                <a:ext cx="39262" cy="21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1805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4375" y="3144838"/>
              <a:ext cx="109538" cy="180975"/>
            </p14:xfrm>
          </p:contentPart>
        </mc:Choice>
        <mc:Fallback>
          <p:pic>
            <p:nvPicPr>
              <p:cNvPr id="31805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513601" y="3130778"/>
                <a:ext cx="125340" cy="2054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1806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59313" y="3109913"/>
              <a:ext cx="128587" cy="282575"/>
            </p14:xfrm>
          </p:contentPart>
        </mc:Choice>
        <mc:Fallback>
          <p:pic>
            <p:nvPicPr>
              <p:cNvPr id="31806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654270" y="3100554"/>
                <a:ext cx="149118" cy="3020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1807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84575" y="3430588"/>
              <a:ext cx="1271588" cy="87312"/>
            </p14:xfrm>
          </p:contentPart>
        </mc:Choice>
        <mc:Fallback>
          <p:pic>
            <p:nvPicPr>
              <p:cNvPr id="31807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573058" y="3425917"/>
                <a:ext cx="1295343" cy="995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1808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73538" y="3589338"/>
              <a:ext cx="15875" cy="230187"/>
            </p14:xfrm>
          </p:contentPart>
        </mc:Choice>
        <mc:Fallback>
          <p:pic>
            <p:nvPicPr>
              <p:cNvPr id="31808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163852" y="3574906"/>
                <a:ext cx="36593" cy="2594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1809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7338" y="3786188"/>
              <a:ext cx="144462" cy="19050"/>
            </p14:xfrm>
          </p:contentPart>
        </mc:Choice>
        <mc:Fallback>
          <p:pic>
            <p:nvPicPr>
              <p:cNvPr id="31809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085810" y="3776843"/>
                <a:ext cx="169320" cy="431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1811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16025" y="4300538"/>
              <a:ext cx="912813" cy="331787"/>
            </p14:xfrm>
          </p:contentPart>
        </mc:Choice>
        <mc:Fallback>
          <p:pic>
            <p:nvPicPr>
              <p:cNvPr id="31811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203067" y="4286504"/>
                <a:ext cx="937649" cy="3504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1813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44738" y="4316413"/>
              <a:ext cx="138112" cy="214312"/>
            </p14:xfrm>
          </p:contentPart>
        </mc:Choice>
        <mc:Fallback>
          <p:pic>
            <p:nvPicPr>
              <p:cNvPr id="31813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331790" y="4302726"/>
                <a:ext cx="160411" cy="2431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31814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13025" y="4256088"/>
              <a:ext cx="476250" cy="382587"/>
            </p14:xfrm>
          </p:contentPart>
        </mc:Choice>
        <mc:Fallback>
          <p:pic>
            <p:nvPicPr>
              <p:cNvPr id="31814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598266" y="4243491"/>
                <a:ext cx="503968" cy="4099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31815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9925" y="4289425"/>
              <a:ext cx="211138" cy="373063"/>
            </p14:xfrm>
          </p:contentPart>
        </mc:Choice>
        <mc:Fallback>
          <p:pic>
            <p:nvPicPr>
              <p:cNvPr id="31815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196594" y="4276461"/>
                <a:ext cx="239242" cy="4007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31816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44888" y="4319588"/>
              <a:ext cx="323850" cy="238125"/>
            </p14:xfrm>
          </p:contentPart>
        </mc:Choice>
        <mc:Fallback>
          <p:pic>
            <p:nvPicPr>
              <p:cNvPr id="31816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533373" y="4306259"/>
                <a:ext cx="345800" cy="2651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31817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49713" y="4368800"/>
              <a:ext cx="211137" cy="212725"/>
            </p14:xfrm>
          </p:contentPart>
        </mc:Choice>
        <mc:Fallback>
          <p:pic>
            <p:nvPicPr>
              <p:cNvPr id="31817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036045" y="4358362"/>
                <a:ext cx="239193" cy="2325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31818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2463" y="4329113"/>
              <a:ext cx="506412" cy="269875"/>
            </p14:xfrm>
          </p:contentPart>
        </mc:Choice>
        <mc:Fallback>
          <p:pic>
            <p:nvPicPr>
              <p:cNvPr id="31818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457064" y="4314720"/>
                <a:ext cx="516490" cy="2990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31820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68625" y="4371975"/>
              <a:ext cx="12700" cy="68263"/>
            </p14:xfrm>
          </p:contentPart>
        </mc:Choice>
        <mc:Fallback>
          <p:pic>
            <p:nvPicPr>
              <p:cNvPr id="31820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957336" y="4359041"/>
                <a:ext cx="34925" cy="9449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277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44988" y="939800"/>
              <a:ext cx="33337" cy="12700"/>
            </p14:xfrm>
          </p:contentPart>
        </mc:Choice>
        <mc:Fallback>
          <p:pic>
            <p:nvPicPr>
              <p:cNvPr id="3277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36385" y="929640"/>
                <a:ext cx="51977" cy="337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277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92213" y="733425"/>
              <a:ext cx="214312" cy="211138"/>
            </p14:xfrm>
          </p:contentPart>
        </mc:Choice>
        <mc:Fallback>
          <p:pic>
            <p:nvPicPr>
              <p:cNvPr id="3277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8166" y="719373"/>
                <a:ext cx="239885" cy="2385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277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0675" y="693738"/>
              <a:ext cx="311150" cy="271462"/>
            </p14:xfrm>
          </p:contentPart>
        </mc:Choice>
        <mc:Fallback>
          <p:pic>
            <p:nvPicPr>
              <p:cNvPr id="3277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84913" y="686888"/>
                <a:ext cx="322674" cy="2916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277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2800" y="671513"/>
              <a:ext cx="438150" cy="260350"/>
            </p14:xfrm>
          </p:contentPart>
        </mc:Choice>
        <mc:Fallback>
          <p:pic>
            <p:nvPicPr>
              <p:cNvPr id="3277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76680" y="658910"/>
                <a:ext cx="449671" cy="2862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277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73350" y="695325"/>
              <a:ext cx="649288" cy="323850"/>
            </p14:xfrm>
          </p:contentPart>
        </mc:Choice>
        <mc:Fallback>
          <p:pic>
            <p:nvPicPr>
              <p:cNvPr id="3277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60393" y="683450"/>
                <a:ext cx="675202" cy="3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277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70275" y="838200"/>
              <a:ext cx="204788" cy="119063"/>
            </p14:xfrm>
          </p:contentPart>
        </mc:Choice>
        <mc:Fallback>
          <p:pic>
            <p:nvPicPr>
              <p:cNvPr id="3277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456911" y="828133"/>
                <a:ext cx="222847" cy="1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277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29050" y="728663"/>
              <a:ext cx="423863" cy="242887"/>
            </p14:xfrm>
          </p:contentPart>
        </mc:Choice>
        <mc:Fallback>
          <p:pic>
            <p:nvPicPr>
              <p:cNvPr id="3277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815365" y="715349"/>
                <a:ext cx="442949" cy="2702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2778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68800" y="841375"/>
              <a:ext cx="36513" cy="38100"/>
            </p14:xfrm>
          </p:contentPart>
        </mc:Choice>
        <mc:Fallback>
          <p:pic>
            <p:nvPicPr>
              <p:cNvPr id="32778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362293" y="827586"/>
                <a:ext cx="52781" cy="566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2780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84400" y="1201738"/>
              <a:ext cx="687388" cy="350837"/>
            </p14:xfrm>
          </p:contentPart>
        </mc:Choice>
        <mc:Fallback>
          <p:pic>
            <p:nvPicPr>
              <p:cNvPr id="32780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70717" y="1190282"/>
                <a:ext cx="715114" cy="3758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2781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79738" y="1195388"/>
              <a:ext cx="233362" cy="350837"/>
            </p14:xfrm>
          </p:contentPart>
        </mc:Choice>
        <mc:Fallback>
          <p:pic>
            <p:nvPicPr>
              <p:cNvPr id="32781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73976" y="1182781"/>
                <a:ext cx="253889" cy="3774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2782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38513" y="1271588"/>
              <a:ext cx="46037" cy="133350"/>
            </p14:xfrm>
          </p:contentPart>
        </mc:Choice>
        <mc:Fallback>
          <p:pic>
            <p:nvPicPr>
              <p:cNvPr id="32782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34557" y="1257133"/>
                <a:ext cx="61503" cy="1615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2783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46488" y="1190625"/>
              <a:ext cx="501650" cy="334963"/>
            </p14:xfrm>
          </p:contentPart>
        </mc:Choice>
        <mc:Fallback>
          <p:pic>
            <p:nvPicPr>
              <p:cNvPr id="32783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632062" y="1178853"/>
                <a:ext cx="529419" cy="3610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2784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57675" y="1173163"/>
              <a:ext cx="277813" cy="373062"/>
            </p14:xfrm>
          </p:contentPart>
        </mc:Choice>
        <mc:Fallback>
          <p:pic>
            <p:nvPicPr>
              <p:cNvPr id="32784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248655" y="1164161"/>
                <a:ext cx="301265" cy="3871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2786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09688" y="2217738"/>
              <a:ext cx="255587" cy="374650"/>
            </p14:xfrm>
          </p:contentPart>
        </mc:Choice>
        <mc:Fallback>
          <p:pic>
            <p:nvPicPr>
              <p:cNvPr id="32786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98904" y="2204868"/>
                <a:ext cx="281829" cy="4025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2787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36725" y="2214563"/>
              <a:ext cx="496888" cy="307975"/>
            </p14:xfrm>
          </p:contentPart>
        </mc:Choice>
        <mc:Fallback>
          <p:pic>
            <p:nvPicPr>
              <p:cNvPr id="32787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725563" y="2201956"/>
                <a:ext cx="521012" cy="328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2789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17775" y="2241550"/>
              <a:ext cx="98425" cy="195263"/>
            </p14:xfrm>
          </p:contentPart>
        </mc:Choice>
        <mc:Fallback>
          <p:pic>
            <p:nvPicPr>
              <p:cNvPr id="32789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505156" y="2228021"/>
                <a:ext cx="124383" cy="2241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2790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00350" y="2171700"/>
              <a:ext cx="869950" cy="373063"/>
            </p14:xfrm>
          </p:contentPart>
        </mc:Choice>
        <mc:Fallback>
          <p:pic>
            <p:nvPicPr>
              <p:cNvPr id="32790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785953" y="2159817"/>
                <a:ext cx="897665" cy="3928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2791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27463" y="2232025"/>
              <a:ext cx="374650" cy="227013"/>
            </p14:xfrm>
          </p:contentPart>
        </mc:Choice>
        <mc:Fallback>
          <p:pic>
            <p:nvPicPr>
              <p:cNvPr id="32791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816666" y="2217994"/>
                <a:ext cx="400562" cy="2561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2792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49750" y="2249488"/>
              <a:ext cx="206375" cy="341312"/>
            </p14:xfrm>
          </p:contentPart>
        </mc:Choice>
        <mc:Fallback>
          <p:pic>
            <p:nvPicPr>
              <p:cNvPr id="32792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335704" y="2240847"/>
                <a:ext cx="234108" cy="3621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2793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06938" y="2197100"/>
              <a:ext cx="976312" cy="344488"/>
            </p14:xfrm>
          </p:contentPart>
        </mc:Choice>
        <mc:Fallback>
          <p:pic>
            <p:nvPicPr>
              <p:cNvPr id="32793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696138" y="2183076"/>
                <a:ext cx="1000072" cy="3732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2794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65813" y="2224088"/>
              <a:ext cx="109537" cy="225425"/>
            </p14:xfrm>
          </p:contentPart>
        </mc:Choice>
        <mc:Fallback>
          <p:pic>
            <p:nvPicPr>
              <p:cNvPr id="32794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852208" y="2211805"/>
                <a:ext cx="135700" cy="2510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2795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26163" y="2259013"/>
              <a:ext cx="179387" cy="168275"/>
            </p14:xfrm>
          </p:contentPart>
        </mc:Choice>
        <mc:Fallback>
          <p:pic>
            <p:nvPicPr>
              <p:cNvPr id="32795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112835" y="2247147"/>
                <a:ext cx="207124" cy="1930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2796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70650" y="2185988"/>
              <a:ext cx="395288" cy="258762"/>
            </p14:xfrm>
          </p:contentPart>
        </mc:Choice>
        <mc:Fallback>
          <p:pic>
            <p:nvPicPr>
              <p:cNvPr id="32796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466330" y="2173032"/>
                <a:ext cx="403568" cy="2832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2798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28738" y="3128963"/>
              <a:ext cx="325437" cy="263525"/>
            </p14:xfrm>
          </p:contentPart>
        </mc:Choice>
        <mc:Fallback>
          <p:pic>
            <p:nvPicPr>
              <p:cNvPr id="32798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315058" y="3115643"/>
                <a:ext cx="351717" cy="2898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2799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12925" y="3100388"/>
              <a:ext cx="295275" cy="293687"/>
            </p14:xfrm>
          </p:contentPart>
        </mc:Choice>
        <mc:Fallback>
          <p:pic>
            <p:nvPicPr>
              <p:cNvPr id="32799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806803" y="3086334"/>
                <a:ext cx="305718" cy="3225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2800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76475" y="3086100"/>
              <a:ext cx="717550" cy="303213"/>
            </p14:xfrm>
          </p:contentPart>
        </mc:Choice>
        <mc:Fallback>
          <p:pic>
            <p:nvPicPr>
              <p:cNvPr id="32800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270714" y="3071747"/>
                <a:ext cx="727991" cy="3315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2801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28963" y="3117850"/>
              <a:ext cx="88900" cy="265113"/>
            </p14:xfrm>
          </p:contentPart>
        </mc:Choice>
        <mc:Fallback>
          <p:pic>
            <p:nvPicPr>
              <p:cNvPr id="32801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116726" y="3104883"/>
                <a:ext cx="110855" cy="2914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2802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43288" y="3065463"/>
              <a:ext cx="973137" cy="320675"/>
            </p14:xfrm>
          </p:contentPart>
        </mc:Choice>
        <mc:Fallback>
          <p:pic>
            <p:nvPicPr>
              <p:cNvPr id="32802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431767" y="3053586"/>
                <a:ext cx="990778" cy="3473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2803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08513" y="3051175"/>
              <a:ext cx="374650" cy="293688"/>
            </p14:xfrm>
          </p:contentPart>
        </mc:Choice>
        <mc:Fallback>
          <p:pic>
            <p:nvPicPr>
              <p:cNvPr id="32803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593757" y="3037858"/>
                <a:ext cx="394084" cy="3214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2804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18113" y="3076575"/>
              <a:ext cx="912812" cy="433388"/>
            </p14:xfrm>
          </p:contentPart>
        </mc:Choice>
        <mc:Fallback>
          <p:pic>
            <p:nvPicPr>
              <p:cNvPr id="32804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204430" y="3064696"/>
                <a:ext cx="941619" cy="4603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2805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54763" y="3098800"/>
              <a:ext cx="1236662" cy="414338"/>
            </p14:xfrm>
          </p:contentPart>
        </mc:Choice>
        <mc:Fallback>
          <p:pic>
            <p:nvPicPr>
              <p:cNvPr id="32805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339642" y="3084761"/>
                <a:ext cx="1256103" cy="4380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2807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84363" y="4011613"/>
              <a:ext cx="238125" cy="207962"/>
            </p14:xfrm>
          </p:contentPart>
        </mc:Choice>
        <mc:Fallback>
          <p:pic>
            <p:nvPicPr>
              <p:cNvPr id="32807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870313" y="3997581"/>
                <a:ext cx="263703" cy="2356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2808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78063" y="3919538"/>
              <a:ext cx="277812" cy="392112"/>
            </p14:xfrm>
          </p:contentPart>
        </mc:Choice>
        <mc:Fallback>
          <p:pic>
            <p:nvPicPr>
              <p:cNvPr id="32808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263309" y="3909465"/>
                <a:ext cx="306961" cy="4169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2809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71763" y="3963988"/>
              <a:ext cx="725487" cy="357187"/>
            </p14:xfrm>
          </p:contentPart>
        </mc:Choice>
        <mc:Fallback>
          <p:pic>
            <p:nvPicPr>
              <p:cNvPr id="32809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659882" y="3949643"/>
                <a:ext cx="750330" cy="3765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2810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60763" y="4041775"/>
              <a:ext cx="106362" cy="215900"/>
            </p14:xfrm>
          </p:contentPart>
        </mc:Choice>
        <mc:Fallback>
          <p:pic>
            <p:nvPicPr>
              <p:cNvPr id="32810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546438" y="4027022"/>
                <a:ext cx="135012" cy="242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2811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2063" y="4076700"/>
              <a:ext cx="142875" cy="142875"/>
            </p14:xfrm>
          </p:contentPart>
        </mc:Choice>
        <mc:Fallback>
          <p:pic>
            <p:nvPicPr>
              <p:cNvPr id="32811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786948" y="4065184"/>
                <a:ext cx="172386" cy="1691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2812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59238" y="3987800"/>
              <a:ext cx="938212" cy="323850"/>
            </p14:xfrm>
          </p:contentPart>
        </mc:Choice>
        <mc:Fallback>
          <p:pic>
            <p:nvPicPr>
              <p:cNvPr id="32812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046277" y="3973766"/>
                <a:ext cx="965574" cy="3508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2813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18100" y="3940175"/>
              <a:ext cx="520700" cy="420688"/>
            </p14:xfrm>
          </p:contentPart>
        </mc:Choice>
        <mc:Fallback>
          <p:pic>
            <p:nvPicPr>
              <p:cNvPr id="32813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111978" y="3928659"/>
                <a:ext cx="541226" cy="4469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2814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86113" y="2297113"/>
              <a:ext cx="31750" cy="76200"/>
            </p14:xfrm>
          </p:contentPart>
        </mc:Choice>
        <mc:Fallback>
          <p:pic>
            <p:nvPicPr>
              <p:cNvPr id="32814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174435" y="2283324"/>
                <a:ext cx="47443" cy="95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2815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81288" y="1284288"/>
              <a:ext cx="14287" cy="98425"/>
            </p14:xfrm>
          </p:contentPart>
        </mc:Choice>
        <mc:Fallback>
          <p:pic>
            <p:nvPicPr>
              <p:cNvPr id="32815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671287" y="1272030"/>
                <a:ext cx="32860" cy="1229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2816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46538" y="2316163"/>
              <a:ext cx="15875" cy="96837"/>
            </p14:xfrm>
          </p:contentPart>
        </mc:Choice>
        <mc:Fallback>
          <p:pic>
            <p:nvPicPr>
              <p:cNvPr id="32816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034632" y="2302843"/>
                <a:ext cx="36080" cy="1159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2817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24425" y="2336800"/>
              <a:ext cx="11113" cy="65088"/>
            </p14:xfrm>
          </p:contentPart>
        </mc:Choice>
        <mc:Fallback>
          <p:pic>
            <p:nvPicPr>
              <p:cNvPr id="32817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911161" y="2323854"/>
                <a:ext cx="34414" cy="8954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379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90600" y="361950"/>
              <a:ext cx="795338" cy="366713"/>
            </p14:xfrm>
          </p:contentPart>
        </mc:Choice>
        <mc:Fallback>
          <p:pic>
            <p:nvPicPr>
              <p:cNvPr id="3379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6918" y="351854"/>
                <a:ext cx="814420" cy="3879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380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70088" y="1379538"/>
              <a:ext cx="20637" cy="15875"/>
            </p14:xfrm>
          </p:contentPart>
        </mc:Choice>
        <mc:Fallback>
          <p:pic>
            <p:nvPicPr>
              <p:cNvPr id="3380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62123" y="1365780"/>
                <a:ext cx="42722" cy="373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380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03400" y="1290638"/>
              <a:ext cx="196850" cy="215900"/>
            </p14:xfrm>
          </p:contentPart>
        </mc:Choice>
        <mc:Fallback>
          <p:pic>
            <p:nvPicPr>
              <p:cNvPr id="3380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89365" y="1277684"/>
                <a:ext cx="218802" cy="243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380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35200" y="1222375"/>
              <a:ext cx="579438" cy="350838"/>
            </p14:xfrm>
          </p:contentPart>
        </mc:Choice>
        <mc:Fallback>
          <p:pic>
            <p:nvPicPr>
              <p:cNvPr id="3380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20804" y="1209421"/>
                <a:ext cx="607510" cy="3742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380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19413" y="1287463"/>
              <a:ext cx="296862" cy="231775"/>
            </p14:xfrm>
          </p:contentPart>
        </mc:Choice>
        <mc:Fallback>
          <p:pic>
            <p:nvPicPr>
              <p:cNvPr id="3380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05739" y="1278535"/>
                <a:ext cx="321690" cy="2507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381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4225" y="1223963"/>
              <a:ext cx="284163" cy="365125"/>
            </p14:xfrm>
          </p:contentPart>
        </mc:Choice>
        <mc:Fallback>
          <p:pic>
            <p:nvPicPr>
              <p:cNvPr id="3381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13172" y="1215321"/>
                <a:ext cx="309477" cy="379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381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59200" y="1303338"/>
              <a:ext cx="130175" cy="203200"/>
            </p14:xfrm>
          </p:contentPart>
        </mc:Choice>
        <mc:Fallback>
          <p:pic>
            <p:nvPicPr>
              <p:cNvPr id="3381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46614" y="1290368"/>
                <a:ext cx="147076" cy="230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381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33838" y="1219200"/>
              <a:ext cx="354012" cy="355600"/>
            </p14:xfrm>
          </p:contentPart>
        </mc:Choice>
        <mc:Fallback>
          <p:pic>
            <p:nvPicPr>
              <p:cNvPr id="3381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019433" y="1206603"/>
                <a:ext cx="379221" cy="3789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381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91038" y="1304925"/>
              <a:ext cx="73025" cy="168275"/>
            </p14:xfrm>
          </p:contentPart>
        </mc:Choice>
        <mc:Fallback>
          <p:pic>
            <p:nvPicPr>
              <p:cNvPr id="3381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478447" y="1292313"/>
                <a:ext cx="97127" cy="1920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381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81538" y="1249363"/>
              <a:ext cx="265112" cy="287337"/>
            </p14:xfrm>
          </p:contentPart>
        </mc:Choice>
        <mc:Fallback>
          <p:pic>
            <p:nvPicPr>
              <p:cNvPr id="3381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673974" y="1242522"/>
                <a:ext cx="287085" cy="2995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381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0000" y="1277938"/>
              <a:ext cx="112713" cy="193675"/>
            </p14:xfrm>
          </p:contentPart>
        </mc:Choice>
        <mc:Fallback>
          <p:pic>
            <p:nvPicPr>
              <p:cNvPr id="3381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066761" y="1268613"/>
                <a:ext cx="131677" cy="2134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3816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13363" y="1216025"/>
              <a:ext cx="166687" cy="350838"/>
            </p14:xfrm>
          </p:contentPart>
        </mc:Choice>
        <mc:Fallback>
          <p:pic>
            <p:nvPicPr>
              <p:cNvPr id="33816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98962" y="1205929"/>
                <a:ext cx="193328" cy="3746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3817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80063" y="1233488"/>
              <a:ext cx="669925" cy="330200"/>
            </p14:xfrm>
          </p:contentPart>
        </mc:Choice>
        <mc:Fallback>
          <p:pic>
            <p:nvPicPr>
              <p:cNvPr id="33817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566024" y="1227028"/>
                <a:ext cx="698004" cy="3441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381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54763" y="1319213"/>
              <a:ext cx="136525" cy="166687"/>
            </p14:xfrm>
          </p:contentPart>
        </mc:Choice>
        <mc:Fallback>
          <p:pic>
            <p:nvPicPr>
              <p:cNvPr id="3381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343596" y="1306252"/>
                <a:ext cx="151654" cy="1857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381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37338" y="1243013"/>
              <a:ext cx="646112" cy="296862"/>
            </p14:xfrm>
          </p:contentPart>
        </mc:Choice>
        <mc:Fallback>
          <p:pic>
            <p:nvPicPr>
              <p:cNvPr id="3381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622940" y="1230059"/>
                <a:ext cx="674548" cy="3198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3820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04100" y="1235075"/>
              <a:ext cx="557213" cy="376238"/>
            </p14:xfrm>
          </p:contentPart>
        </mc:Choice>
        <mc:Fallback>
          <p:pic>
            <p:nvPicPr>
              <p:cNvPr id="33820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391493" y="1222810"/>
                <a:ext cx="584227" cy="3935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3822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17738" y="3160713"/>
              <a:ext cx="444500" cy="252412"/>
            </p14:xfrm>
          </p:contentPart>
        </mc:Choice>
        <mc:Fallback>
          <p:pic>
            <p:nvPicPr>
              <p:cNvPr id="33822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202621" y="3147750"/>
                <a:ext cx="463936" cy="2779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382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74950" y="3124200"/>
              <a:ext cx="547688" cy="311150"/>
            </p14:xfrm>
          </p:contentPart>
        </mc:Choice>
        <mc:Fallback>
          <p:pic>
            <p:nvPicPr>
              <p:cNvPr id="3382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759466" y="3111235"/>
                <a:ext cx="569293" cy="3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3824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30588" y="3149600"/>
              <a:ext cx="850900" cy="288925"/>
            </p14:xfrm>
          </p:contentPart>
        </mc:Choice>
        <mc:Fallback>
          <p:pic>
            <p:nvPicPr>
              <p:cNvPr id="33824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415111" y="3135568"/>
                <a:ext cx="881855" cy="317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3825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05400" y="3105150"/>
              <a:ext cx="779463" cy="330200"/>
            </p14:xfrm>
          </p:contentPart>
        </mc:Choice>
        <mc:Fallback>
          <p:pic>
            <p:nvPicPr>
              <p:cNvPr id="33825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089919" y="3094347"/>
                <a:ext cx="810065" cy="3478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382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87838" y="2255838"/>
              <a:ext cx="130175" cy="211137"/>
            </p14:xfrm>
          </p:contentPart>
        </mc:Choice>
        <mc:Fallback>
          <p:pic>
            <p:nvPicPr>
              <p:cNvPr id="3382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282804" y="2246470"/>
                <a:ext cx="147795" cy="2349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3828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2588" y="4343400"/>
              <a:ext cx="122237" cy="209550"/>
            </p14:xfrm>
          </p:contentPart>
        </mc:Choice>
        <mc:Fallback>
          <p:pic>
            <p:nvPicPr>
              <p:cNvPr id="33828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913600" y="4329718"/>
                <a:ext cx="142730" cy="2347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382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76850" y="4332288"/>
              <a:ext cx="255588" cy="209550"/>
            </p14:xfrm>
          </p:contentPart>
        </mc:Choice>
        <mc:Fallback>
          <p:pic>
            <p:nvPicPr>
              <p:cNvPr id="3382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264593" y="4318606"/>
                <a:ext cx="281904" cy="2376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383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02150" y="5440363"/>
              <a:ext cx="188913" cy="212725"/>
            </p14:xfrm>
          </p:contentPart>
        </mc:Choice>
        <mc:Fallback>
          <p:pic>
            <p:nvPicPr>
              <p:cNvPr id="3383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488476" y="5427405"/>
                <a:ext cx="212302" cy="2379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3831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37113" y="5343525"/>
              <a:ext cx="442912" cy="423863"/>
            </p14:xfrm>
          </p:contentPart>
        </mc:Choice>
        <mc:Fallback>
          <p:pic>
            <p:nvPicPr>
              <p:cNvPr id="33831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822709" y="5331281"/>
                <a:ext cx="471359" cy="4508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383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91150" y="5334000"/>
              <a:ext cx="431800" cy="341313"/>
            </p14:xfrm>
          </p:contentPart>
        </mc:Choice>
        <mc:Fallback>
          <p:pic>
            <p:nvPicPr>
              <p:cNvPr id="3383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378936" y="5320319"/>
                <a:ext cx="454791" cy="3603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3833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78525" y="5345113"/>
              <a:ext cx="109538" cy="317500"/>
            </p14:xfrm>
          </p:contentPart>
        </mc:Choice>
        <mc:Fallback>
          <p:pic>
            <p:nvPicPr>
              <p:cNvPr id="33833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964112" y="5331074"/>
                <a:ext cx="138003" cy="3444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3834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88075" y="5418138"/>
              <a:ext cx="160338" cy="169862"/>
            </p14:xfrm>
          </p:contentPart>
        </mc:Choice>
        <mc:Fallback>
          <p:pic>
            <p:nvPicPr>
              <p:cNvPr id="33834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174352" y="5404823"/>
                <a:ext cx="187783" cy="1964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3835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69063" y="5349875"/>
              <a:ext cx="431800" cy="344488"/>
            </p14:xfrm>
          </p:contentPart>
        </mc:Choice>
        <mc:Fallback>
          <p:pic>
            <p:nvPicPr>
              <p:cNvPr id="33835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465462" y="5336556"/>
                <a:ext cx="447646" cy="3635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383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16750" y="5367338"/>
              <a:ext cx="104775" cy="242887"/>
            </p14:xfrm>
          </p:contentPart>
        </mc:Choice>
        <mc:Fallback>
          <p:pic>
            <p:nvPicPr>
              <p:cNvPr id="3383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007029" y="5355823"/>
                <a:ext cx="127458" cy="2684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3837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27888" y="5437188"/>
              <a:ext cx="179387" cy="182562"/>
            </p14:xfrm>
          </p:contentPart>
        </mc:Choice>
        <mc:Fallback>
          <p:pic>
            <p:nvPicPr>
              <p:cNvPr id="33837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214560" y="5426025"/>
                <a:ext cx="204962" cy="2070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3838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39038" y="5353050"/>
              <a:ext cx="457200" cy="373063"/>
            </p14:xfrm>
          </p:contentPart>
        </mc:Choice>
        <mc:Fallback>
          <p:pic>
            <p:nvPicPr>
              <p:cNvPr id="33838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535435" y="5340086"/>
                <a:ext cx="474494" cy="3997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3840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0400" y="2487613"/>
              <a:ext cx="1968500" cy="598487"/>
            </p14:xfrm>
          </p:contentPart>
        </mc:Choice>
        <mc:Fallback>
          <p:pic>
            <p:nvPicPr>
              <p:cNvPr id="33840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186000" y="2474649"/>
                <a:ext cx="1996940" cy="6258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3841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08613" y="3489325"/>
              <a:ext cx="125412" cy="1757363"/>
            </p14:xfrm>
          </p:contentPart>
        </mc:Choice>
        <mc:Fallback>
          <p:pic>
            <p:nvPicPr>
              <p:cNvPr id="33841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396360" y="3476366"/>
                <a:ext cx="141989" cy="17840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3842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7663" y="3530600"/>
              <a:ext cx="128587" cy="746125"/>
            </p14:xfrm>
          </p:contentPart>
        </mc:Choice>
        <mc:Fallback>
          <p:pic>
            <p:nvPicPr>
              <p:cNvPr id="33842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874660" y="3517643"/>
                <a:ext cx="145202" cy="7734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3844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4163" y="2427288"/>
              <a:ext cx="385762" cy="249237"/>
            </p14:xfrm>
          </p:contentPart>
        </mc:Choice>
        <mc:Fallback>
          <p:pic>
            <p:nvPicPr>
              <p:cNvPr id="33844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809769" y="2412584"/>
                <a:ext cx="414190" cy="277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3845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35338" y="2433638"/>
              <a:ext cx="107950" cy="215900"/>
            </p14:xfrm>
          </p:contentPart>
        </mc:Choice>
        <mc:Fallback>
          <p:pic>
            <p:nvPicPr>
              <p:cNvPr id="33845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321619" y="2420324"/>
                <a:ext cx="132862" cy="243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3846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37113" y="2535238"/>
              <a:ext cx="638175" cy="223837"/>
            </p14:xfrm>
          </p:contentPart>
        </mc:Choice>
        <mc:Fallback>
          <p:pic>
            <p:nvPicPr>
              <p:cNvPr id="33846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822715" y="2520291"/>
                <a:ext cx="665890" cy="2530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3847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26100" y="3713163"/>
              <a:ext cx="577850" cy="212725"/>
            </p14:xfrm>
          </p:contentPart>
        </mc:Choice>
        <mc:Fallback>
          <p:pic>
            <p:nvPicPr>
              <p:cNvPr id="33847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615659" y="3699845"/>
                <a:ext cx="599452" cy="238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3848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26100" y="4662488"/>
              <a:ext cx="503238" cy="211137"/>
            </p14:xfrm>
          </p:contentPart>
        </mc:Choice>
        <mc:Fallback>
          <p:pic>
            <p:nvPicPr>
              <p:cNvPr id="33848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614581" y="4649517"/>
                <a:ext cx="528796" cy="23707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481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5988" y="306388"/>
              <a:ext cx="373062" cy="265112"/>
            </p14:xfrm>
          </p:contentPart>
        </mc:Choice>
        <mc:Fallback>
          <p:pic>
            <p:nvPicPr>
              <p:cNvPr id="3481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3024" y="293060"/>
                <a:ext cx="390347" cy="2910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4820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36688" y="320675"/>
              <a:ext cx="500062" cy="247650"/>
            </p14:xfrm>
          </p:contentPart>
        </mc:Choice>
        <mc:Fallback>
          <p:pic>
            <p:nvPicPr>
              <p:cNvPr id="34820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3367" y="306637"/>
                <a:ext cx="518783" cy="269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482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20900" y="290513"/>
              <a:ext cx="454025" cy="419100"/>
            </p14:xfrm>
          </p:contentPart>
        </mc:Choice>
        <mc:Fallback>
          <p:pic>
            <p:nvPicPr>
              <p:cNvPr id="3482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06498" y="278271"/>
                <a:ext cx="472388" cy="4457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482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68600" y="230188"/>
              <a:ext cx="652463" cy="403225"/>
            </p14:xfrm>
          </p:contentPart>
        </mc:Choice>
        <mc:Fallback>
          <p:pic>
            <p:nvPicPr>
              <p:cNvPr id="3482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54565" y="218307"/>
                <a:ext cx="680534" cy="428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482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47763" y="1743075"/>
              <a:ext cx="15875" cy="20638"/>
            </p14:xfrm>
          </p:contentPart>
        </mc:Choice>
        <mc:Fallback>
          <p:pic>
            <p:nvPicPr>
              <p:cNvPr id="3482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38591" y="1733319"/>
                <a:ext cx="29633" cy="352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482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7575" y="1238250"/>
              <a:ext cx="342900" cy="222250"/>
            </p14:xfrm>
          </p:contentPart>
        </mc:Choice>
        <mc:Fallback>
          <p:pic>
            <p:nvPicPr>
              <p:cNvPr id="3482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03888" y="1224540"/>
                <a:ext cx="366312" cy="2507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482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19225" y="1185863"/>
              <a:ext cx="712788" cy="420687"/>
            </p14:xfrm>
          </p:contentPart>
        </mc:Choice>
        <mc:Fallback>
          <p:pic>
            <p:nvPicPr>
              <p:cNvPr id="3482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405905" y="1175067"/>
                <a:ext cx="731148" cy="4444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4827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63600" y="1754188"/>
              <a:ext cx="812800" cy="257175"/>
            </p14:xfrm>
          </p:contentPart>
        </mc:Choice>
        <mc:Fallback>
          <p:pic>
            <p:nvPicPr>
              <p:cNvPr id="34827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50641" y="1743367"/>
                <a:ext cx="839077" cy="2788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482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59113" y="1952625"/>
              <a:ext cx="117475" cy="39688"/>
            </p14:xfrm>
          </p:contentPart>
        </mc:Choice>
        <mc:Fallback>
          <p:pic>
            <p:nvPicPr>
              <p:cNvPr id="3482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046861" y="1942971"/>
                <a:ext cx="143060" cy="614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4830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17738" y="1833563"/>
              <a:ext cx="411162" cy="292100"/>
            </p14:xfrm>
          </p:contentPart>
        </mc:Choice>
        <mc:Fallback>
          <p:pic>
            <p:nvPicPr>
              <p:cNvPr id="34830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205137" y="1819619"/>
                <a:ext cx="434924" cy="3210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483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19388" y="1866900"/>
              <a:ext cx="217487" cy="209550"/>
            </p14:xfrm>
          </p:contentPart>
        </mc:Choice>
        <mc:Fallback>
          <p:pic>
            <p:nvPicPr>
              <p:cNvPr id="3483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07866" y="1853242"/>
                <a:ext cx="243053" cy="2343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4832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46438" y="1957388"/>
              <a:ext cx="26987" cy="22225"/>
            </p14:xfrm>
          </p:contentPart>
        </mc:Choice>
        <mc:Fallback>
          <p:pic>
            <p:nvPicPr>
              <p:cNvPr id="34832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242532" y="1947709"/>
                <a:ext cx="44387" cy="440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4834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6300" y="2181225"/>
              <a:ext cx="800100" cy="280988"/>
            </p14:xfrm>
          </p:contentPart>
        </mc:Choice>
        <mc:Fallback>
          <p:pic>
            <p:nvPicPr>
              <p:cNvPr id="34834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61543" y="2169245"/>
                <a:ext cx="828894" cy="3027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4836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38488" y="2446338"/>
              <a:ext cx="30162" cy="19050"/>
            </p14:xfrm>
          </p:contentPart>
        </mc:Choice>
        <mc:Fallback>
          <p:pic>
            <p:nvPicPr>
              <p:cNvPr id="34836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133102" y="2436993"/>
                <a:ext cx="47757" cy="402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4837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39963" y="2268538"/>
              <a:ext cx="615950" cy="280987"/>
            </p14:xfrm>
          </p:contentPart>
        </mc:Choice>
        <mc:Fallback>
          <p:pic>
            <p:nvPicPr>
              <p:cNvPr id="34837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225563" y="2258824"/>
                <a:ext cx="643670" cy="3022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4838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59100" y="2444750"/>
              <a:ext cx="23813" cy="22225"/>
            </p14:xfrm>
          </p:contentPart>
        </mc:Choice>
        <mc:Fallback>
          <p:pic>
            <p:nvPicPr>
              <p:cNvPr id="34838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947193" y="2433985"/>
                <a:ext cx="45100" cy="465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4839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4988" y="2433638"/>
              <a:ext cx="12700" cy="20637"/>
            </p14:xfrm>
          </p:contentPart>
        </mc:Choice>
        <mc:Fallback>
          <p:pic>
            <p:nvPicPr>
              <p:cNvPr id="34839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062288" y="2426397"/>
                <a:ext cx="36336" cy="409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4841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6300" y="2630488"/>
              <a:ext cx="742950" cy="276225"/>
            </p14:xfrm>
          </p:contentPart>
        </mc:Choice>
        <mc:Fallback>
          <p:pic>
            <p:nvPicPr>
              <p:cNvPr id="34841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69821" y="2617540"/>
                <a:ext cx="763468" cy="2996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4843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16150" y="2720975"/>
              <a:ext cx="130175" cy="290513"/>
            </p14:xfrm>
          </p:contentPart>
        </mc:Choice>
        <mc:Fallback>
          <p:pic>
            <p:nvPicPr>
              <p:cNvPr id="34843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211475" y="2706575"/>
                <a:ext cx="142761" cy="3164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4844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38400" y="2738438"/>
              <a:ext cx="368300" cy="325437"/>
            </p14:xfrm>
          </p:contentPart>
        </mc:Choice>
        <mc:Fallback>
          <p:pic>
            <p:nvPicPr>
              <p:cNvPr id="34844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424719" y="2727638"/>
                <a:ext cx="395301" cy="3509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4845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90838" y="2870200"/>
              <a:ext cx="182562" cy="58738"/>
            </p14:xfrm>
          </p:contentPart>
        </mc:Choice>
        <mc:Fallback>
          <p:pic>
            <p:nvPicPr>
              <p:cNvPr id="34845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877901" y="2856506"/>
                <a:ext cx="207718" cy="854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4847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62013" y="3130550"/>
              <a:ext cx="484187" cy="242888"/>
            </p14:xfrm>
          </p:contentPart>
        </mc:Choice>
        <mc:Fallback>
          <p:pic>
            <p:nvPicPr>
              <p:cNvPr id="34847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56973" y="3116516"/>
                <a:ext cx="503266" cy="2687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4849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16150" y="3165475"/>
              <a:ext cx="757238" cy="296863"/>
            </p14:xfrm>
          </p:contentPart>
        </mc:Choice>
        <mc:Fallback>
          <p:pic>
            <p:nvPicPr>
              <p:cNvPr id="34849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203187" y="3154307"/>
                <a:ext cx="781003" cy="3159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4850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4988" y="3092450"/>
              <a:ext cx="819150" cy="327025"/>
            </p14:xfrm>
          </p:contentPart>
        </mc:Choice>
        <mc:Fallback>
          <p:pic>
            <p:nvPicPr>
              <p:cNvPr id="34850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060945" y="3081645"/>
                <a:ext cx="843634" cy="3525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4851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86225" y="3257550"/>
              <a:ext cx="125413" cy="136525"/>
            </p14:xfrm>
          </p:contentPart>
        </mc:Choice>
        <mc:Fallback>
          <p:pic>
            <p:nvPicPr>
              <p:cNvPr id="34851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073972" y="3250364"/>
                <a:ext cx="149559" cy="1577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4852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68800" y="3244850"/>
              <a:ext cx="458788" cy="301625"/>
            </p14:xfrm>
          </p:contentPart>
        </mc:Choice>
        <mc:Fallback>
          <p:pic>
            <p:nvPicPr>
              <p:cNvPr id="34852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355116" y="3230075"/>
                <a:ext cx="487597" cy="331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4853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92688" y="3098800"/>
              <a:ext cx="655637" cy="290513"/>
            </p14:xfrm>
          </p:contentPart>
        </mc:Choice>
        <mc:Fallback>
          <p:pic>
            <p:nvPicPr>
              <p:cNvPr id="34853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980813" y="3084436"/>
                <a:ext cx="672190" cy="3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4854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10250" y="3133725"/>
              <a:ext cx="655638" cy="401638"/>
            </p14:xfrm>
          </p:contentPart>
        </mc:Choice>
        <mc:Fallback>
          <p:pic>
            <p:nvPicPr>
              <p:cNvPr id="34854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796208" y="3120769"/>
                <a:ext cx="674360" cy="4286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4855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69075" y="3127375"/>
              <a:ext cx="100013" cy="269875"/>
            </p14:xfrm>
          </p:contentPart>
        </mc:Choice>
        <mc:Fallback>
          <p:pic>
            <p:nvPicPr>
              <p:cNvPr id="34855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561160" y="3113701"/>
                <a:ext cx="121958" cy="2968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4857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59588" y="3230563"/>
              <a:ext cx="82550" cy="139700"/>
            </p14:xfrm>
          </p:contentPart>
        </mc:Choice>
        <mc:Fallback>
          <p:pic>
            <p:nvPicPr>
              <p:cNvPr id="34857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845529" y="3216521"/>
                <a:ext cx="102376" cy="1677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4859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02475" y="3106738"/>
              <a:ext cx="430213" cy="276225"/>
            </p14:xfrm>
          </p:contentPart>
        </mc:Choice>
        <mc:Fallback>
          <p:pic>
            <p:nvPicPr>
              <p:cNvPr id="34859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087727" y="3093053"/>
                <a:ext cx="453594" cy="3043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4860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59688" y="3241675"/>
              <a:ext cx="152400" cy="141288"/>
            </p14:xfrm>
          </p:contentPart>
        </mc:Choice>
        <mc:Fallback>
          <p:pic>
            <p:nvPicPr>
              <p:cNvPr id="34860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646358" y="3234827"/>
                <a:ext cx="179421" cy="1582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4861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94650" y="3109913"/>
              <a:ext cx="825500" cy="430212"/>
            </p14:xfrm>
          </p:contentPart>
        </mc:Choice>
        <mc:Fallback>
          <p:pic>
            <p:nvPicPr>
              <p:cNvPr id="34861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980970" y="3099499"/>
                <a:ext cx="852501" cy="4528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4864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0900" y="3490913"/>
              <a:ext cx="785813" cy="352425"/>
            </p14:xfrm>
          </p:contentPart>
        </mc:Choice>
        <mc:Fallback>
          <p:pic>
            <p:nvPicPr>
              <p:cNvPr id="34864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44781" y="3478674"/>
                <a:ext cx="800932" cy="3790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4872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33713" y="3730625"/>
              <a:ext cx="66675" cy="7938"/>
            </p14:xfrm>
          </p:contentPart>
        </mc:Choice>
        <mc:Fallback>
          <p:pic>
            <p:nvPicPr>
              <p:cNvPr id="34872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020378" y="3720883"/>
                <a:ext cx="93705" cy="277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4873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28850" y="3617913"/>
              <a:ext cx="614363" cy="255587"/>
            </p14:xfrm>
          </p:contentPart>
        </mc:Choice>
        <mc:Fallback>
          <p:pic>
            <p:nvPicPr>
              <p:cNvPr id="34873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220572" y="3604954"/>
                <a:ext cx="630559" cy="2833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4874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8938" y="3741738"/>
              <a:ext cx="6350" cy="17462"/>
            </p14:xfrm>
          </p:contentPart>
        </mc:Choice>
        <mc:Fallback>
          <p:pic>
            <p:nvPicPr>
              <p:cNvPr id="34874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918447" y="3732842"/>
                <a:ext cx="26504" cy="388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4877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3125" y="3954463"/>
              <a:ext cx="401638" cy="261937"/>
            </p14:xfrm>
          </p:contentPart>
        </mc:Choice>
        <mc:Fallback>
          <p:pic>
            <p:nvPicPr>
              <p:cNvPr id="34877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58742" y="3940790"/>
                <a:ext cx="430044" cy="2892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4879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8050" y="4041775"/>
              <a:ext cx="138113" cy="260350"/>
            </p14:xfrm>
          </p:contentPart>
        </mc:Choice>
        <mc:Fallback>
          <p:pic>
            <p:nvPicPr>
              <p:cNvPr id="34879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165462" y="4030612"/>
                <a:ext cx="162211" cy="2830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4880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1575" y="4052888"/>
              <a:ext cx="96838" cy="179387"/>
            </p14:xfrm>
          </p:contentPart>
        </mc:Choice>
        <mc:Fallback>
          <p:pic>
            <p:nvPicPr>
              <p:cNvPr id="34880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431855" y="4039200"/>
                <a:ext cx="118438" cy="2071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4882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20975" y="4117975"/>
              <a:ext cx="139700" cy="120650"/>
            </p14:xfrm>
          </p:contentPart>
        </mc:Choice>
        <mc:Fallback>
          <p:pic>
            <p:nvPicPr>
              <p:cNvPr id="34882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710868" y="4108193"/>
                <a:ext cx="154861" cy="14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4883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8788" y="4125913"/>
              <a:ext cx="203200" cy="133350"/>
            </p14:xfrm>
          </p:contentPart>
        </mc:Choice>
        <mc:Fallback>
          <p:pic>
            <p:nvPicPr>
              <p:cNvPr id="34883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985097" y="4113196"/>
                <a:ext cx="221574" cy="1551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4884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05175" y="4113213"/>
              <a:ext cx="430213" cy="307975"/>
            </p14:xfrm>
          </p:contentPart>
        </mc:Choice>
        <mc:Fallback>
          <p:pic>
            <p:nvPicPr>
              <p:cNvPr id="34884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292606" y="4102457"/>
                <a:ext cx="457864" cy="333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4885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94138" y="4003675"/>
              <a:ext cx="731837" cy="401638"/>
            </p14:xfrm>
          </p:contentPart>
        </mc:Choice>
        <mc:Fallback>
          <p:pic>
            <p:nvPicPr>
              <p:cNvPr id="34885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881179" y="3989999"/>
                <a:ext cx="749476" cy="4261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4886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67263" y="4010025"/>
              <a:ext cx="871537" cy="393700"/>
            </p14:xfrm>
          </p:contentPart>
        </mc:Choice>
        <mc:Fallback>
          <p:pic>
            <p:nvPicPr>
              <p:cNvPr id="34886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753223" y="3997070"/>
                <a:ext cx="898896" cy="4199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4888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51525" y="4159250"/>
              <a:ext cx="139700" cy="128588"/>
            </p14:xfrm>
          </p:contentPart>
        </mc:Choice>
        <mc:Fallback>
          <p:pic>
            <p:nvPicPr>
              <p:cNvPr id="34888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837483" y="4146462"/>
                <a:ext cx="158783" cy="1552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4890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64263" y="4033838"/>
              <a:ext cx="387350" cy="303212"/>
            </p14:xfrm>
          </p:contentPart>
        </mc:Choice>
        <mc:Fallback>
          <p:pic>
            <p:nvPicPr>
              <p:cNvPr id="34890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155623" y="4019777"/>
                <a:ext cx="409309" cy="3320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4892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6300" y="4481513"/>
              <a:ext cx="503238" cy="249237"/>
            </p14:xfrm>
          </p:contentPart>
        </mc:Choice>
        <mc:Fallback>
          <p:pic>
            <p:nvPicPr>
              <p:cNvPr id="34892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861541" y="4469267"/>
                <a:ext cx="523036" cy="2726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4894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90750" y="4400550"/>
              <a:ext cx="398463" cy="280988"/>
            </p14:xfrm>
          </p:contentPart>
        </mc:Choice>
        <mc:Fallback>
          <p:pic>
            <p:nvPicPr>
              <p:cNvPr id="34894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177072" y="4389425"/>
                <a:ext cx="421860" cy="3057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4895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97175" y="4548188"/>
              <a:ext cx="134938" cy="136525"/>
            </p14:xfrm>
          </p:contentPart>
        </mc:Choice>
        <mc:Fallback>
          <p:pic>
            <p:nvPicPr>
              <p:cNvPr id="34895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784221" y="4534139"/>
                <a:ext cx="154369" cy="1642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4896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44825" y="4405313"/>
              <a:ext cx="173038" cy="279400"/>
            </p14:xfrm>
          </p:contentPart>
        </mc:Choice>
        <mc:Fallback>
          <p:pic>
            <p:nvPicPr>
              <p:cNvPr id="34896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031155" y="4393791"/>
                <a:ext cx="197501" cy="304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34897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40113" y="4464050"/>
              <a:ext cx="725487" cy="374650"/>
            </p14:xfrm>
          </p:contentPart>
        </mc:Choice>
        <mc:Fallback>
          <p:pic>
            <p:nvPicPr>
              <p:cNvPr id="34897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426438" y="4452185"/>
                <a:ext cx="752837" cy="4012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34899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32025" y="5006975"/>
              <a:ext cx="266700" cy="376238"/>
            </p14:xfrm>
          </p:contentPart>
        </mc:Choice>
        <mc:Fallback>
          <p:pic>
            <p:nvPicPr>
              <p:cNvPr id="34899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224107" y="4994014"/>
                <a:ext cx="279297" cy="4036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34900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05088" y="4995863"/>
              <a:ext cx="385762" cy="307975"/>
            </p14:xfrm>
          </p:contentPart>
        </mc:Choice>
        <mc:Fallback>
          <p:pic>
            <p:nvPicPr>
              <p:cNvPr id="34900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600410" y="4985777"/>
                <a:ext cx="403755" cy="3223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34901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13088" y="4989513"/>
              <a:ext cx="322262" cy="371475"/>
            </p14:xfrm>
          </p:contentPart>
        </mc:Choice>
        <mc:Fallback>
          <p:pic>
            <p:nvPicPr>
              <p:cNvPr id="34901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099421" y="4976542"/>
                <a:ext cx="348877" cy="3988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34902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44888" y="4967288"/>
              <a:ext cx="568325" cy="288925"/>
            </p14:xfrm>
          </p:contentPart>
        </mc:Choice>
        <mc:Fallback>
          <p:pic>
            <p:nvPicPr>
              <p:cNvPr id="34902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533737" y="4954383"/>
                <a:ext cx="593504" cy="3107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34903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14813" y="5187950"/>
              <a:ext cx="42862" cy="115888"/>
            </p14:xfrm>
          </p:contentPart>
        </mc:Choice>
        <mc:Fallback>
          <p:pic>
            <p:nvPicPr>
              <p:cNvPr id="34903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201126" y="5178202"/>
                <a:ext cx="69516" cy="137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34904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56113" y="5083175"/>
              <a:ext cx="236537" cy="250825"/>
            </p14:xfrm>
          </p:contentPart>
        </mc:Choice>
        <mc:Fallback>
          <p:pic>
            <p:nvPicPr>
              <p:cNvPr id="34904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443152" y="5068822"/>
                <a:ext cx="263539" cy="2795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34905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2663" y="4926013"/>
              <a:ext cx="539750" cy="363537"/>
            </p14:xfrm>
          </p:contentPart>
        </mc:Choice>
        <mc:Fallback>
          <p:pic>
            <p:nvPicPr>
              <p:cNvPr id="34905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778241" y="4913403"/>
                <a:ext cx="568594" cy="3887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34906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6550" y="5164138"/>
              <a:ext cx="39688" cy="115887"/>
            </p14:xfrm>
          </p:contentPart>
        </mc:Choice>
        <mc:Fallback>
          <p:pic>
            <p:nvPicPr>
              <p:cNvPr id="34906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407530" y="5156220"/>
                <a:ext cx="57006" cy="132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34907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51488" y="5080000"/>
              <a:ext cx="68262" cy="279400"/>
            </p14:xfrm>
          </p:contentPart>
        </mc:Choice>
        <mc:Fallback>
          <p:pic>
            <p:nvPicPr>
              <p:cNvPr id="34907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538264" y="5067038"/>
                <a:ext cx="95424" cy="306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34908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22938" y="4956175"/>
              <a:ext cx="220662" cy="296863"/>
            </p14:xfrm>
          </p:contentPart>
        </mc:Choice>
        <mc:Fallback>
          <p:pic>
            <p:nvPicPr>
              <p:cNvPr id="34908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708539" y="4943221"/>
                <a:ext cx="247660" cy="3170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34909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29325" y="4978400"/>
              <a:ext cx="652463" cy="298450"/>
            </p14:xfrm>
          </p:contentPart>
        </mc:Choice>
        <mc:Fallback>
          <p:pic>
            <p:nvPicPr>
              <p:cNvPr id="34909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025364" y="4965800"/>
                <a:ext cx="670107" cy="31501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584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5438" y="717550"/>
              <a:ext cx="6350" cy="15875"/>
            </p14:xfrm>
          </p:contentPart>
        </mc:Choice>
        <mc:Fallback>
          <p:pic>
            <p:nvPicPr>
              <p:cNvPr id="3584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5278" y="706741"/>
                <a:ext cx="22543" cy="3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5844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63600" y="696913"/>
              <a:ext cx="1139825" cy="376237"/>
            </p14:xfrm>
          </p:contentPart>
        </mc:Choice>
        <mc:Fallback>
          <p:pic>
            <p:nvPicPr>
              <p:cNvPr id="35844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9559" y="685032"/>
                <a:ext cx="1165026" cy="40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584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8125" y="1262063"/>
              <a:ext cx="1600200" cy="52387"/>
            </p14:xfrm>
          </p:contentPart>
        </mc:Choice>
        <mc:Fallback>
          <p:pic>
            <p:nvPicPr>
              <p:cNvPr id="3584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98045" y="1250581"/>
                <a:ext cx="1613520" cy="703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584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44613" y="1244600"/>
              <a:ext cx="933450" cy="260350"/>
            </p14:xfrm>
          </p:contentPart>
        </mc:Choice>
        <mc:Fallback>
          <p:pic>
            <p:nvPicPr>
              <p:cNvPr id="3584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33098" y="1233782"/>
                <a:ext cx="950363" cy="2801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5847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19350" y="1225550"/>
              <a:ext cx="885825" cy="423863"/>
            </p14:xfrm>
          </p:contentPart>
        </mc:Choice>
        <mc:Fallback>
          <p:pic>
            <p:nvPicPr>
              <p:cNvPr id="35847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05672" y="1216547"/>
                <a:ext cx="903102" cy="4436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584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6363" y="1262063"/>
              <a:ext cx="358775" cy="233362"/>
            </p14:xfrm>
          </p:contentPart>
        </mc:Choice>
        <mc:Fallback>
          <p:pic>
            <p:nvPicPr>
              <p:cNvPr id="3584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06647" y="1247658"/>
                <a:ext cx="376768" cy="2621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585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05313" y="1204913"/>
              <a:ext cx="495300" cy="315912"/>
            </p14:xfrm>
          </p:contentPart>
        </mc:Choice>
        <mc:Fallback>
          <p:pic>
            <p:nvPicPr>
              <p:cNvPr id="3585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93074" y="1190944"/>
                <a:ext cx="522297" cy="344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5852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89263" y="1954213"/>
              <a:ext cx="6350" cy="12700"/>
            </p14:xfrm>
          </p:contentPart>
        </mc:Choice>
        <mc:Fallback>
          <p:pic>
            <p:nvPicPr>
              <p:cNvPr id="35852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85154" y="1949496"/>
                <a:ext cx="15315" cy="214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585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66838" y="1925638"/>
              <a:ext cx="749300" cy="250825"/>
            </p14:xfrm>
          </p:contentPart>
        </mc:Choice>
        <mc:Fallback>
          <p:pic>
            <p:nvPicPr>
              <p:cNvPr id="3585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353155" y="1914122"/>
                <a:ext cx="769104" cy="2716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585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93938" y="1912938"/>
              <a:ext cx="939800" cy="377825"/>
            </p14:xfrm>
          </p:contentPart>
        </mc:Choice>
        <mc:Fallback>
          <p:pic>
            <p:nvPicPr>
              <p:cNvPr id="3585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279895" y="1901649"/>
                <a:ext cx="959244" cy="4032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585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81425" y="1954213"/>
              <a:ext cx="357188" cy="239712"/>
            </p14:xfrm>
          </p:contentPart>
        </mc:Choice>
        <mc:Fallback>
          <p:pic>
            <p:nvPicPr>
              <p:cNvPr id="3585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777464" y="1943055"/>
                <a:ext cx="371951" cy="2656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585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60850" y="1954213"/>
              <a:ext cx="446088" cy="293687"/>
            </p14:xfrm>
          </p:contentPart>
        </mc:Choice>
        <mc:Fallback>
          <p:pic>
            <p:nvPicPr>
              <p:cNvPr id="3585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255809" y="1940038"/>
                <a:ext cx="465530" cy="3234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5859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1225" y="3082925"/>
              <a:ext cx="1282700" cy="293688"/>
            </p14:xfrm>
          </p:contentPart>
        </mc:Choice>
        <mc:Fallback>
          <p:pic>
            <p:nvPicPr>
              <p:cNvPr id="35859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96825" y="3068668"/>
                <a:ext cx="1311140" cy="3218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586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5713" y="3100388"/>
              <a:ext cx="560387" cy="344487"/>
            </p14:xfrm>
          </p:contentPart>
        </mc:Choice>
        <mc:Fallback>
          <p:pic>
            <p:nvPicPr>
              <p:cNvPr id="3586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510237" y="3087429"/>
                <a:ext cx="583781" cy="3628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5862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84538" y="3097213"/>
              <a:ext cx="974725" cy="403225"/>
            </p14:xfrm>
          </p:contentPart>
        </mc:Choice>
        <mc:Fallback>
          <p:pic>
            <p:nvPicPr>
              <p:cNvPr id="35862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270140" y="3084928"/>
                <a:ext cx="1000281" cy="4270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5863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43413" y="3106738"/>
              <a:ext cx="153987" cy="306387"/>
            </p14:xfrm>
          </p:contentPart>
        </mc:Choice>
        <mc:Fallback>
          <p:pic>
            <p:nvPicPr>
              <p:cNvPr id="35863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432260" y="3092697"/>
                <a:ext cx="173055" cy="334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5864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00588" y="3130550"/>
              <a:ext cx="558800" cy="392113"/>
            </p14:xfrm>
          </p:contentPart>
        </mc:Choice>
        <mc:Fallback>
          <p:pic>
            <p:nvPicPr>
              <p:cNvPr id="35864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685466" y="3117228"/>
                <a:ext cx="578963" cy="4198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5865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54650" y="3086100"/>
              <a:ext cx="890588" cy="284163"/>
            </p14:xfrm>
          </p:contentPart>
        </mc:Choice>
        <mc:Fallback>
          <p:pic>
            <p:nvPicPr>
              <p:cNvPr id="35865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440605" y="3074215"/>
                <a:ext cx="918318" cy="3057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5869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00825" y="3109913"/>
              <a:ext cx="538163" cy="334962"/>
            </p14:xfrm>
          </p:contentPart>
        </mc:Choice>
        <mc:Fallback>
          <p:pic>
            <p:nvPicPr>
              <p:cNvPr id="35869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586426" y="3097307"/>
                <a:ext cx="560481" cy="3619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5870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53288" y="3154363"/>
              <a:ext cx="161925" cy="296862"/>
            </p14:xfrm>
          </p:contentPart>
        </mc:Choice>
        <mc:Fallback>
          <p:pic>
            <p:nvPicPr>
              <p:cNvPr id="35870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240334" y="3141409"/>
                <a:ext cx="184595" cy="3155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5871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40625" y="3079750"/>
              <a:ext cx="717550" cy="379413"/>
            </p14:xfrm>
          </p:contentPart>
        </mc:Choice>
        <mc:Fallback>
          <p:pic>
            <p:nvPicPr>
              <p:cNvPr id="35871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527304" y="3066791"/>
                <a:ext cx="744913" cy="4006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5873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18525" y="3124200"/>
              <a:ext cx="134938" cy="254000"/>
            </p14:xfrm>
          </p:contentPart>
        </mc:Choice>
        <mc:Fallback>
          <p:pic>
            <p:nvPicPr>
              <p:cNvPr id="35873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513847" y="3110169"/>
                <a:ext cx="152930" cy="2809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5874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37275" y="3744913"/>
              <a:ext cx="15875" cy="25400"/>
            </p14:xfrm>
          </p:contentPart>
        </mc:Choice>
        <mc:Fallback>
          <p:pic>
            <p:nvPicPr>
              <p:cNvPr id="35874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132945" y="3740620"/>
                <a:ext cx="23091" cy="339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587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4125" y="3683000"/>
              <a:ext cx="847725" cy="341313"/>
            </p14:xfrm>
          </p:contentPart>
        </mc:Choice>
        <mc:Fallback>
          <p:pic>
            <p:nvPicPr>
              <p:cNvPr id="3587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515126" y="3668973"/>
                <a:ext cx="867523" cy="366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5876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94088" y="3789363"/>
              <a:ext cx="171450" cy="149225"/>
            </p14:xfrm>
          </p:contentPart>
        </mc:Choice>
        <mc:Fallback>
          <p:pic>
            <p:nvPicPr>
              <p:cNvPr id="35876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480401" y="3775797"/>
                <a:ext cx="192701" cy="1767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5877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3650" y="3648075"/>
              <a:ext cx="871538" cy="401638"/>
            </p14:xfrm>
          </p:contentPart>
        </mc:Choice>
        <mc:Fallback>
          <p:pic>
            <p:nvPicPr>
              <p:cNvPr id="35877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789610" y="3634771"/>
                <a:ext cx="893857" cy="4264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5878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30763" y="3649663"/>
              <a:ext cx="206375" cy="298450"/>
            </p14:xfrm>
          </p:contentPart>
        </mc:Choice>
        <mc:Fallback>
          <p:pic>
            <p:nvPicPr>
              <p:cNvPr id="35878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822119" y="3635623"/>
                <a:ext cx="228345" cy="3258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5879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62550" y="3816350"/>
              <a:ext cx="115888" cy="109538"/>
            </p14:xfrm>
          </p:contentPart>
        </mc:Choice>
        <mc:Fallback>
          <p:pic>
            <p:nvPicPr>
              <p:cNvPr id="35879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148514" y="3803318"/>
                <a:ext cx="134963" cy="1359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5880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1788" y="3708400"/>
              <a:ext cx="922337" cy="393700"/>
            </p14:xfrm>
          </p:contentPart>
        </mc:Choice>
        <mc:Fallback>
          <p:pic>
            <p:nvPicPr>
              <p:cNvPr id="35880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398838" y="3696164"/>
                <a:ext cx="939964" cy="4167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5881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84938" y="3695700"/>
              <a:ext cx="128587" cy="261938"/>
            </p14:xfrm>
          </p:contentPart>
        </mc:Choice>
        <mc:Fallback>
          <p:pic>
            <p:nvPicPr>
              <p:cNvPr id="35881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477734" y="3682027"/>
                <a:ext cx="149478" cy="290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5882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83388" y="3824288"/>
              <a:ext cx="142875" cy="100012"/>
            </p14:xfrm>
          </p:contentPart>
        </mc:Choice>
        <mc:Fallback>
          <p:pic>
            <p:nvPicPr>
              <p:cNvPr id="35882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769352" y="3811337"/>
                <a:ext cx="161229" cy="1266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5883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12000" y="3660775"/>
              <a:ext cx="814388" cy="298450"/>
            </p14:xfrm>
          </p:contentPart>
        </mc:Choice>
        <mc:Fallback>
          <p:pic>
            <p:nvPicPr>
              <p:cNvPr id="35883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107680" y="3646751"/>
                <a:ext cx="824109" cy="326138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686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3288" y="304800"/>
              <a:ext cx="819150" cy="420688"/>
            </p14:xfrm>
          </p:contentPart>
        </mc:Choice>
        <mc:Fallback>
          <p:pic>
            <p:nvPicPr>
              <p:cNvPr id="3686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9239" y="295443"/>
                <a:ext cx="838602" cy="4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686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55825" y="300038"/>
              <a:ext cx="274638" cy="266700"/>
            </p14:xfrm>
          </p:contentPart>
        </mc:Choice>
        <mc:Fallback>
          <p:pic>
            <p:nvPicPr>
              <p:cNvPr id="3686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44307" y="287801"/>
                <a:ext cx="290476" cy="2926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686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33650" y="496888"/>
              <a:ext cx="39688" cy="34925"/>
            </p14:xfrm>
          </p:contentPart>
        </mc:Choice>
        <mc:Fallback>
          <p:pic>
            <p:nvPicPr>
              <p:cNvPr id="3686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20063" y="483566"/>
                <a:ext cx="66147" cy="622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687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9550" y="263525"/>
              <a:ext cx="1019175" cy="458788"/>
            </p14:xfrm>
          </p:contentPart>
        </mc:Choice>
        <mc:Fallback>
          <p:pic>
            <p:nvPicPr>
              <p:cNvPr id="3687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43430" y="251291"/>
                <a:ext cx="1039695" cy="4839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687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56038" y="422275"/>
              <a:ext cx="209550" cy="115888"/>
            </p14:xfrm>
          </p:contentPart>
        </mc:Choice>
        <mc:Fallback>
          <p:pic>
            <p:nvPicPr>
              <p:cNvPr id="3687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43076" y="412198"/>
                <a:ext cx="236194" cy="1346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687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06875" y="279400"/>
              <a:ext cx="450850" cy="474663"/>
            </p14:xfrm>
          </p:contentPart>
        </mc:Choice>
        <mc:Fallback>
          <p:pic>
            <p:nvPicPr>
              <p:cNvPr id="3687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192459" y="267524"/>
                <a:ext cx="478240" cy="5009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687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18063" y="268288"/>
              <a:ext cx="2339975" cy="481012"/>
            </p14:xfrm>
          </p:contentPart>
        </mc:Choice>
        <mc:Fallback>
          <p:pic>
            <p:nvPicPr>
              <p:cNvPr id="3687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14823" y="255687"/>
                <a:ext cx="2357615" cy="507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687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83450" y="361950"/>
              <a:ext cx="104775" cy="252413"/>
            </p14:xfrm>
          </p:contentPart>
        </mc:Choice>
        <mc:Fallback>
          <p:pic>
            <p:nvPicPr>
              <p:cNvPr id="3687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269048" y="350428"/>
                <a:ext cx="126738" cy="2779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687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34275" y="325438"/>
              <a:ext cx="446088" cy="419100"/>
            </p14:xfrm>
          </p:contentPart>
        </mc:Choice>
        <mc:Fallback>
          <p:pic>
            <p:nvPicPr>
              <p:cNvPr id="3687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520233" y="312554"/>
                <a:ext cx="473451" cy="446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687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69263" y="306388"/>
              <a:ext cx="565150" cy="371475"/>
            </p14:xfrm>
          </p:contentPart>
        </mc:Choice>
        <mc:Fallback>
          <p:pic>
            <p:nvPicPr>
              <p:cNvPr id="3687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065663" y="293083"/>
                <a:ext cx="583148" cy="3952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687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79975" y="696913"/>
              <a:ext cx="2247900" cy="241300"/>
            </p14:xfrm>
          </p:contentPart>
        </mc:Choice>
        <mc:Fallback>
          <p:pic>
            <p:nvPicPr>
              <p:cNvPr id="3687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866992" y="693672"/>
                <a:ext cx="2273866" cy="2582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688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86425" y="1038225"/>
              <a:ext cx="163513" cy="204788"/>
            </p14:xfrm>
          </p:contentPart>
        </mc:Choice>
        <mc:Fallback>
          <p:pic>
            <p:nvPicPr>
              <p:cNvPr id="3688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672739" y="1025517"/>
                <a:ext cx="182602" cy="2294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688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06700" y="1081088"/>
              <a:ext cx="5803900" cy="455612"/>
            </p14:xfrm>
          </p:contentPart>
        </mc:Choice>
        <mc:Fallback>
          <p:pic>
            <p:nvPicPr>
              <p:cNvPr id="3688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94460" y="1067772"/>
                <a:ext cx="5830180" cy="4829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688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49813" y="1690688"/>
              <a:ext cx="123825" cy="255587"/>
            </p14:xfrm>
          </p:contentPart>
        </mc:Choice>
        <mc:Fallback>
          <p:pic>
            <p:nvPicPr>
              <p:cNvPr id="3688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836369" y="1677009"/>
                <a:ext cx="149298" cy="284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688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8838" y="2330450"/>
              <a:ext cx="88900" cy="131763"/>
            </p14:xfrm>
          </p:contentPart>
        </mc:Choice>
        <mc:Fallback>
          <p:pic>
            <p:nvPicPr>
              <p:cNvPr id="3688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51640" y="2317654"/>
                <a:ext cx="101857" cy="1577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6887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27125" y="2227263"/>
              <a:ext cx="290513" cy="227012"/>
            </p14:xfrm>
          </p:contentPart>
        </mc:Choice>
        <mc:Fallback>
          <p:pic>
            <p:nvPicPr>
              <p:cNvPr id="36887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115605" y="2218988"/>
                <a:ext cx="307433" cy="2478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688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16075" y="2308225"/>
              <a:ext cx="406400" cy="268288"/>
            </p14:xfrm>
          </p:contentPart>
        </mc:Choice>
        <mc:Fallback>
          <p:pic>
            <p:nvPicPr>
              <p:cNvPr id="3688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604556" y="2295261"/>
                <a:ext cx="423318" cy="2931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6889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3450" y="2166938"/>
              <a:ext cx="198438" cy="276225"/>
            </p14:xfrm>
          </p:contentPart>
        </mc:Choice>
        <mc:Fallback>
          <p:pic>
            <p:nvPicPr>
              <p:cNvPr id="36889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189404" y="2152961"/>
                <a:ext cx="220046" cy="3052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6891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74938" y="2238375"/>
              <a:ext cx="295275" cy="233363"/>
            </p14:xfrm>
          </p:contentPart>
        </mc:Choice>
        <mc:Fallback>
          <p:pic>
            <p:nvPicPr>
              <p:cNvPr id="36891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660894" y="2224690"/>
                <a:ext cx="314720" cy="2571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689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13100" y="2181225"/>
              <a:ext cx="96838" cy="252413"/>
            </p14:xfrm>
          </p:contentPart>
        </mc:Choice>
        <mc:Fallback>
          <p:pic>
            <p:nvPicPr>
              <p:cNvPr id="3689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199369" y="2168622"/>
                <a:ext cx="125022" cy="2786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6895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51238" y="2220913"/>
              <a:ext cx="101600" cy="241300"/>
            </p14:xfrm>
          </p:contentPart>
        </mc:Choice>
        <mc:Fallback>
          <p:pic>
            <p:nvPicPr>
              <p:cNvPr id="36895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537187" y="2208668"/>
                <a:ext cx="125379" cy="2686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689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5663" y="2763838"/>
              <a:ext cx="90487" cy="161925"/>
            </p14:xfrm>
          </p:contentPart>
        </mc:Choice>
        <mc:Fallback>
          <p:pic>
            <p:nvPicPr>
              <p:cNvPr id="3689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47011" y="2752115"/>
                <a:ext cx="108512" cy="1879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6898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49350" y="2708275"/>
              <a:ext cx="258763" cy="231775"/>
            </p14:xfrm>
          </p:contentPart>
        </mc:Choice>
        <mc:Fallback>
          <p:pic>
            <p:nvPicPr>
              <p:cNvPr id="36898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136034" y="2694599"/>
                <a:ext cx="277477" cy="2580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689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52575" y="2801938"/>
              <a:ext cx="431800" cy="282575"/>
            </p14:xfrm>
          </p:contentPart>
        </mc:Choice>
        <mc:Fallback>
          <p:pic>
            <p:nvPicPr>
              <p:cNvPr id="3689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541411" y="2792219"/>
                <a:ext cx="449086" cy="3066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690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20900" y="2662238"/>
              <a:ext cx="185738" cy="274637"/>
            </p14:xfrm>
          </p:contentPart>
        </mc:Choice>
        <mc:Fallback>
          <p:pic>
            <p:nvPicPr>
              <p:cNvPr id="3690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109021" y="2648200"/>
                <a:ext cx="208415" cy="3037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6902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32075" y="2714625"/>
              <a:ext cx="227013" cy="377825"/>
            </p14:xfrm>
          </p:contentPart>
        </mc:Choice>
        <mc:Fallback>
          <p:pic>
            <p:nvPicPr>
              <p:cNvPr id="36902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626300" y="2699900"/>
                <a:ext cx="248668" cy="4083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6906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54363" y="2778125"/>
              <a:ext cx="87312" cy="153988"/>
            </p14:xfrm>
          </p:contentPart>
        </mc:Choice>
        <mc:Fallback>
          <p:pic>
            <p:nvPicPr>
              <p:cNvPr id="36906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139210" y="2769590"/>
                <a:ext cx="116175" cy="1753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6907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81350" y="2714625"/>
              <a:ext cx="1588" cy="6350"/>
            </p14:xfrm>
          </p:contentPart>
        </mc:Choice>
        <mc:Fallback>
          <p:pic>
            <p:nvPicPr>
              <p:cNvPr id="36907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240" y="-11160"/>
                <a:ext cx="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6909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00438" y="2749550"/>
              <a:ext cx="161925" cy="203200"/>
            </p14:xfrm>
          </p:contentPart>
        </mc:Choice>
        <mc:Fallback>
          <p:pic>
            <p:nvPicPr>
              <p:cNvPr id="36909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485291" y="2734778"/>
                <a:ext cx="181399" cy="2298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6911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7088" y="3295650"/>
              <a:ext cx="93662" cy="127000"/>
            </p14:xfrm>
          </p:contentPart>
        </mc:Choice>
        <mc:Fallback>
          <p:pic>
            <p:nvPicPr>
              <p:cNvPr id="36911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21684" y="3282698"/>
                <a:ext cx="107711" cy="1536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6912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41413" y="3144838"/>
              <a:ext cx="277812" cy="282575"/>
            </p14:xfrm>
          </p:contentPart>
        </mc:Choice>
        <mc:Fallback>
          <p:pic>
            <p:nvPicPr>
              <p:cNvPr id="36912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28098" y="3131519"/>
                <a:ext cx="295445" cy="3102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6913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66863" y="3133725"/>
              <a:ext cx="769937" cy="298450"/>
            </p14:xfrm>
          </p:contentPart>
        </mc:Choice>
        <mc:Fallback>
          <p:pic>
            <p:nvPicPr>
              <p:cNvPr id="36913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559664" y="3118965"/>
                <a:ext cx="783255" cy="3218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6914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63813" y="3165475"/>
              <a:ext cx="428625" cy="290513"/>
            </p14:xfrm>
          </p:contentPart>
        </mc:Choice>
        <mc:Fallback>
          <p:pic>
            <p:nvPicPr>
              <p:cNvPr id="36914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549418" y="3150715"/>
                <a:ext cx="457416" cy="3164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6915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11500" y="3313113"/>
              <a:ext cx="38100" cy="93662"/>
            </p14:xfrm>
          </p:contentPart>
        </mc:Choice>
        <mc:Fallback>
          <p:pic>
            <p:nvPicPr>
              <p:cNvPr id="36915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106468" y="3299064"/>
                <a:ext cx="57509" cy="1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6917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69963" y="4064000"/>
              <a:ext cx="69850" cy="82550"/>
            </p14:xfrm>
          </p:contentPart>
        </mc:Choice>
        <mc:Fallback>
          <p:pic>
            <p:nvPicPr>
              <p:cNvPr id="36917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955486" y="4051383"/>
                <a:ext cx="88670" cy="998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6918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23950" y="4046538"/>
              <a:ext cx="203200" cy="261937"/>
            </p14:xfrm>
          </p:contentPart>
        </mc:Choice>
        <mc:Fallback>
          <p:pic>
            <p:nvPicPr>
              <p:cNvPr id="36918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19627" y="4032506"/>
                <a:ext cx="213288" cy="2907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6919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47800" y="4071938"/>
              <a:ext cx="206375" cy="236537"/>
            </p14:xfrm>
          </p:contentPart>
        </mc:Choice>
        <mc:Fallback>
          <p:pic>
            <p:nvPicPr>
              <p:cNvPr id="36919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434474" y="4058977"/>
                <a:ext cx="226904" cy="2617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6920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92288" y="4149725"/>
              <a:ext cx="244475" cy="238125"/>
            </p14:xfrm>
          </p:contentPart>
        </mc:Choice>
        <mc:Fallback>
          <p:pic>
            <p:nvPicPr>
              <p:cNvPr id="36920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779686" y="4135675"/>
                <a:ext cx="270399" cy="257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6921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92350" y="4008438"/>
              <a:ext cx="147638" cy="320675"/>
            </p14:xfrm>
          </p:contentPart>
        </mc:Choice>
        <mc:Fallback>
          <p:pic>
            <p:nvPicPr>
              <p:cNvPr id="36921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279747" y="3994762"/>
                <a:ext cx="169244" cy="3476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6922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22550" y="4143375"/>
              <a:ext cx="90488" cy="269875"/>
            </p14:xfrm>
          </p:contentPart>
        </mc:Choice>
        <mc:Fallback>
          <p:pic>
            <p:nvPicPr>
              <p:cNvPr id="36922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613537" y="4130061"/>
                <a:ext cx="113921" cy="2979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6923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06700" y="4008438"/>
              <a:ext cx="987425" cy="381000"/>
            </p14:xfrm>
          </p:contentPart>
        </mc:Choice>
        <mc:Fallback>
          <p:pic>
            <p:nvPicPr>
              <p:cNvPr id="36923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791575" y="3995114"/>
                <a:ext cx="1016954" cy="4033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6924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86200" y="4005263"/>
              <a:ext cx="393700" cy="298450"/>
            </p14:xfrm>
          </p:contentPart>
        </mc:Choice>
        <mc:Fallback>
          <p:pic>
            <p:nvPicPr>
              <p:cNvPr id="36924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879362" y="3993296"/>
                <a:ext cx="404496" cy="3212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6925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1200" y="4014788"/>
              <a:ext cx="366713" cy="296862"/>
            </p14:xfrm>
          </p:contentPart>
        </mc:Choice>
        <mc:Fallback>
          <p:pic>
            <p:nvPicPr>
              <p:cNvPr id="36925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512923" y="4001834"/>
                <a:ext cx="380748" cy="323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6926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4600" y="3997325"/>
              <a:ext cx="485775" cy="334963"/>
            </p14:xfrm>
          </p:contentPart>
        </mc:Choice>
        <mc:Fallback>
          <p:pic>
            <p:nvPicPr>
              <p:cNvPr id="36926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040196" y="3987600"/>
                <a:ext cx="508461" cy="359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6927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41988" y="4200525"/>
              <a:ext cx="125412" cy="125413"/>
            </p14:xfrm>
          </p:contentPart>
        </mc:Choice>
        <mc:Fallback>
          <p:pic>
            <p:nvPicPr>
              <p:cNvPr id="36927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727933" y="4187551"/>
                <a:ext cx="144152" cy="1499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6928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11863" y="4203700"/>
              <a:ext cx="71437" cy="295275"/>
            </p14:xfrm>
          </p:contentPart>
        </mc:Choice>
        <mc:Fallback>
          <p:pic>
            <p:nvPicPr>
              <p:cNvPr id="36928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998874" y="4188936"/>
                <a:ext cx="99218" cy="3244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6929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81738" y="4046538"/>
              <a:ext cx="428625" cy="296862"/>
            </p14:xfrm>
          </p:contentPart>
        </mc:Choice>
        <mc:Fallback>
          <p:pic>
            <p:nvPicPr>
              <p:cNvPr id="36929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272741" y="4032145"/>
                <a:ext cx="441581" cy="3195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6930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43725" y="4022725"/>
              <a:ext cx="423863" cy="320675"/>
            </p14:xfrm>
          </p:contentPart>
        </mc:Choice>
        <mc:Fallback>
          <p:pic>
            <p:nvPicPr>
              <p:cNvPr id="36930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939404" y="4011208"/>
                <a:ext cx="434307" cy="3462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6931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36650" y="4692650"/>
              <a:ext cx="84138" cy="273050"/>
            </p14:xfrm>
          </p:contentPart>
        </mc:Choice>
        <mc:Fallback>
          <p:pic>
            <p:nvPicPr>
              <p:cNvPr id="36931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130537" y="4678907"/>
                <a:ext cx="104633" cy="3008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6932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28738" y="4572000"/>
              <a:ext cx="820737" cy="401638"/>
            </p14:xfrm>
          </p:contentPart>
        </mc:Choice>
        <mc:Fallback>
          <p:pic>
            <p:nvPicPr>
              <p:cNvPr id="36932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313979" y="4559044"/>
                <a:ext cx="849175" cy="429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6933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54250" y="4687888"/>
              <a:ext cx="69850" cy="258762"/>
            </p14:xfrm>
          </p:contentPart>
        </mc:Choice>
        <mc:Fallback>
          <p:pic>
            <p:nvPicPr>
              <p:cNvPr id="36933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241288" y="4673132"/>
                <a:ext cx="97934" cy="2886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36934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14588" y="4614863"/>
              <a:ext cx="106362" cy="328612"/>
            </p14:xfrm>
          </p:contentPart>
        </mc:Choice>
        <mc:Fallback>
          <p:pic>
            <p:nvPicPr>
              <p:cNvPr id="36934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409198" y="4606576"/>
                <a:ext cx="126844" cy="3437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36935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11438" y="4598988"/>
              <a:ext cx="177800" cy="336550"/>
            </p14:xfrm>
          </p:contentPart>
        </mc:Choice>
        <mc:Fallback>
          <p:pic>
            <p:nvPicPr>
              <p:cNvPr id="36935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601299" y="4585310"/>
                <a:ext cx="200613" cy="3606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36936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17825" y="4730750"/>
              <a:ext cx="69850" cy="268288"/>
            </p14:xfrm>
          </p:contentPart>
        </mc:Choice>
        <mc:Fallback>
          <p:pic>
            <p:nvPicPr>
              <p:cNvPr id="36936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903423" y="4717066"/>
                <a:ext cx="99734" cy="2970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36937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03563" y="4600575"/>
              <a:ext cx="228600" cy="328613"/>
            </p14:xfrm>
          </p:contentPart>
        </mc:Choice>
        <mc:Fallback>
          <p:pic>
            <p:nvPicPr>
              <p:cNvPr id="36937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088083" y="4587258"/>
                <a:ext cx="258120" cy="355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36938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30588" y="4610100"/>
              <a:ext cx="398462" cy="392113"/>
            </p14:xfrm>
          </p:contentPart>
        </mc:Choice>
        <mc:Fallback>
          <p:pic>
            <p:nvPicPr>
              <p:cNvPr id="36938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417270" y="4596417"/>
                <a:ext cx="427258" cy="4140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36939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37013" y="4567238"/>
              <a:ext cx="382587" cy="304800"/>
            </p14:xfrm>
          </p:contentPart>
        </mc:Choice>
        <mc:Fallback>
          <p:pic>
            <p:nvPicPr>
              <p:cNvPr id="36939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022603" y="4552466"/>
                <a:ext cx="402401" cy="3292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36940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98988" y="4745038"/>
              <a:ext cx="150812" cy="247650"/>
            </p14:xfrm>
          </p:contentPart>
        </mc:Choice>
        <mc:Fallback>
          <p:pic>
            <p:nvPicPr>
              <p:cNvPr id="36940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584984" y="4731360"/>
                <a:ext cx="171638" cy="2764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36941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46638" y="4618038"/>
              <a:ext cx="241300" cy="339725"/>
            </p14:xfrm>
          </p:contentPart>
        </mc:Choice>
        <mc:Fallback>
          <p:pic>
            <p:nvPicPr>
              <p:cNvPr id="36941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831512" y="4605082"/>
                <a:ext cx="267231" cy="3663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36942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76838" y="4616450"/>
              <a:ext cx="623887" cy="331788"/>
            </p14:xfrm>
          </p:contentPart>
        </mc:Choice>
        <mc:Fallback>
          <p:pic>
            <p:nvPicPr>
              <p:cNvPr id="36942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172878" y="4603077"/>
                <a:ext cx="642607" cy="3581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36943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59475" y="4640263"/>
              <a:ext cx="73025" cy="106362"/>
            </p14:xfrm>
          </p:contentPart>
        </mc:Choice>
        <mc:Fallback>
          <p:pic>
            <p:nvPicPr>
              <p:cNvPr id="36943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946295" y="4629877"/>
                <a:ext cx="98317" cy="123194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789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0275" y="319088"/>
              <a:ext cx="446088" cy="249237"/>
            </p14:xfrm>
          </p:contentPart>
        </mc:Choice>
        <mc:Fallback>
          <p:pic>
            <p:nvPicPr>
              <p:cNvPr id="3789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7674" y="307202"/>
                <a:ext cx="465170" cy="2730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789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46225" y="250825"/>
              <a:ext cx="930275" cy="306388"/>
            </p14:xfrm>
          </p:contentPart>
        </mc:Choice>
        <mc:Fallback>
          <p:pic>
            <p:nvPicPr>
              <p:cNvPr id="3789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33625" y="239290"/>
                <a:ext cx="948276" cy="3290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789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42988" y="881063"/>
              <a:ext cx="220662" cy="261937"/>
            </p14:xfrm>
          </p:contentPart>
        </mc:Choice>
        <mc:Fallback>
          <p:pic>
            <p:nvPicPr>
              <p:cNvPr id="3789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9309" y="867750"/>
                <a:ext cx="239380" cy="2842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789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93825" y="833438"/>
              <a:ext cx="1271588" cy="461962"/>
            </p14:xfrm>
          </p:contentPart>
        </mc:Choice>
        <mc:Fallback>
          <p:pic>
            <p:nvPicPr>
              <p:cNvPr id="3789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88065" y="821574"/>
                <a:ext cx="1281669" cy="4867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789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57525" y="939800"/>
              <a:ext cx="4763" cy="11113"/>
            </p14:xfrm>
          </p:contentPart>
        </mc:Choice>
        <mc:Fallback>
          <p:pic>
            <p:nvPicPr>
              <p:cNvPr id="3789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45277" y="926536"/>
                <a:ext cx="29599" cy="311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7898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60675" y="800100"/>
              <a:ext cx="1233488" cy="371475"/>
            </p14:xfrm>
          </p:contentPart>
        </mc:Choice>
        <mc:Fallback>
          <p:pic>
            <p:nvPicPr>
              <p:cNvPr id="37898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48430" y="787550"/>
                <a:ext cx="1259778" cy="3944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7900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34013" y="955675"/>
              <a:ext cx="15875" cy="7938"/>
            </p14:xfrm>
          </p:contentPart>
        </mc:Choice>
        <mc:Fallback>
          <p:pic>
            <p:nvPicPr>
              <p:cNvPr id="37900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27158" y="945821"/>
                <a:ext cx="35719" cy="227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7901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03713" y="812800"/>
              <a:ext cx="655637" cy="284163"/>
            </p14:xfrm>
          </p:contentPart>
        </mc:Choice>
        <mc:Fallback>
          <p:pic>
            <p:nvPicPr>
              <p:cNvPr id="37901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290031" y="799834"/>
                <a:ext cx="681560" cy="3079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7902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43500" y="814388"/>
              <a:ext cx="306388" cy="277812"/>
            </p14:xfrm>
          </p:contentPart>
        </mc:Choice>
        <mc:Fallback>
          <p:pic>
            <p:nvPicPr>
              <p:cNvPr id="37902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136299" y="802169"/>
                <a:ext cx="322229" cy="3026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7903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23925" y="1547813"/>
              <a:ext cx="93663" cy="165100"/>
            </p14:xfrm>
          </p:contentPart>
        </mc:Choice>
        <mc:Fallback>
          <p:pic>
            <p:nvPicPr>
              <p:cNvPr id="37903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19206" y="1534533"/>
                <a:ext cx="107821" cy="1898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7906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97050" y="1506538"/>
              <a:ext cx="12700" cy="1587"/>
            </p14:xfrm>
          </p:contentPart>
        </mc:Choice>
        <mc:Fallback>
          <p:pic>
            <p:nvPicPr>
              <p:cNvPr id="37906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783624" y="1494794"/>
                <a:ext cx="32294" cy="238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7907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98563" y="1471613"/>
              <a:ext cx="712787" cy="271462"/>
            </p14:xfrm>
          </p:contentPart>
        </mc:Choice>
        <mc:Fallback>
          <p:pic>
            <p:nvPicPr>
              <p:cNvPr id="37907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189203" y="1460092"/>
                <a:ext cx="726827" cy="2970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7909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8350" y="1476375"/>
              <a:ext cx="260350" cy="350838"/>
            </p14:xfrm>
          </p:contentPart>
        </mc:Choice>
        <mc:Fallback>
          <p:pic>
            <p:nvPicPr>
              <p:cNvPr id="37909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027187" y="1464141"/>
                <a:ext cx="284837" cy="376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7911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6338" y="1430338"/>
              <a:ext cx="3175000" cy="247650"/>
            </p14:xfrm>
          </p:contentPart>
        </mc:Choice>
        <mc:Fallback>
          <p:pic>
            <p:nvPicPr>
              <p:cNvPr id="37911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439138" y="1417380"/>
                <a:ext cx="3195161" cy="2735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7912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62213" y="1565275"/>
              <a:ext cx="15875" cy="22225"/>
            </p14:xfrm>
          </p:contentPart>
        </mc:Choice>
        <mc:Fallback>
          <p:pic>
            <p:nvPicPr>
              <p:cNvPr id="37912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451028" y="1552370"/>
                <a:ext cx="35358" cy="480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7913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08275" y="1441450"/>
              <a:ext cx="922338" cy="433388"/>
            </p14:xfrm>
          </p:contentPart>
        </mc:Choice>
        <mc:Fallback>
          <p:pic>
            <p:nvPicPr>
              <p:cNvPr id="37913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694955" y="1428513"/>
                <a:ext cx="949699" cy="4603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7914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17938" y="1403350"/>
              <a:ext cx="258762" cy="288925"/>
            </p14:xfrm>
          </p:contentPart>
        </mc:Choice>
        <mc:Fallback>
          <p:pic>
            <p:nvPicPr>
              <p:cNvPr id="37914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804622" y="1392196"/>
                <a:ext cx="277836" cy="313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7915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16400" y="1333500"/>
              <a:ext cx="155575" cy="352425"/>
            </p14:xfrm>
          </p:contentPart>
        </mc:Choice>
        <mc:Fallback>
          <p:pic>
            <p:nvPicPr>
              <p:cNvPr id="37915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203465" y="1320393"/>
                <a:ext cx="177851" cy="3797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7916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05325" y="1397000"/>
              <a:ext cx="473075" cy="290513"/>
            </p14:xfrm>
          </p:contentPart>
        </mc:Choice>
        <mc:Fallback>
          <p:pic>
            <p:nvPicPr>
              <p:cNvPr id="37916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492714" y="1386200"/>
                <a:ext cx="498296" cy="311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7917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48263" y="1492250"/>
              <a:ext cx="111125" cy="174625"/>
            </p14:xfrm>
          </p:contentPart>
        </mc:Choice>
        <mc:Fallback>
          <p:pic>
            <p:nvPicPr>
              <p:cNvPr id="37917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135676" y="1487569"/>
                <a:ext cx="128387" cy="1922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7918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03850" y="1377950"/>
              <a:ext cx="519113" cy="439738"/>
            </p14:xfrm>
          </p:contentPart>
        </mc:Choice>
        <mc:Fallback>
          <p:pic>
            <p:nvPicPr>
              <p:cNvPr id="37918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393388" y="1365705"/>
                <a:ext cx="536790" cy="4660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7919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46188" y="1941513"/>
              <a:ext cx="827087" cy="471487"/>
            </p14:xfrm>
          </p:contentPart>
        </mc:Choice>
        <mc:Fallback>
          <p:pic>
            <p:nvPicPr>
              <p:cNvPr id="37919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232145" y="1929996"/>
                <a:ext cx="855533" cy="4977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7921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65363" y="2022475"/>
              <a:ext cx="392112" cy="293688"/>
            </p14:xfrm>
          </p:contentPart>
        </mc:Choice>
        <mc:Fallback>
          <p:pic>
            <p:nvPicPr>
              <p:cNvPr id="37921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250600" y="2009158"/>
                <a:ext cx="415156" cy="3120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7923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1050" y="2343150"/>
              <a:ext cx="9525" cy="20638"/>
            </p14:xfrm>
          </p:contentPart>
        </mc:Choice>
        <mc:Fallback>
          <p:pic>
            <p:nvPicPr>
              <p:cNvPr id="37923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316732" y="2330620"/>
                <a:ext cx="15494" cy="379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7924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7338" y="2108200"/>
              <a:ext cx="177800" cy="117475"/>
            </p14:xfrm>
          </p:contentPart>
        </mc:Choice>
        <mc:Fallback>
          <p:pic>
            <p:nvPicPr>
              <p:cNvPr id="37924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814355" y="2097389"/>
                <a:ext cx="204127" cy="1358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7925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59138" y="1998663"/>
              <a:ext cx="393700" cy="217487"/>
            </p14:xfrm>
          </p:contentPart>
        </mc:Choice>
        <mc:Fallback>
          <p:pic>
            <p:nvPicPr>
              <p:cNvPr id="37925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245090" y="1984620"/>
                <a:ext cx="414592" cy="2412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7926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81425" y="1949450"/>
              <a:ext cx="173038" cy="274638"/>
            </p14:xfrm>
          </p:contentPart>
        </mc:Choice>
        <mc:Fallback>
          <p:pic>
            <p:nvPicPr>
              <p:cNvPr id="37926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768114" y="1936026"/>
                <a:ext cx="192105" cy="301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7927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2575" y="1973263"/>
              <a:ext cx="412750" cy="252412"/>
            </p14:xfrm>
          </p:contentPart>
        </mc:Choice>
        <mc:Fallback>
          <p:pic>
            <p:nvPicPr>
              <p:cNvPr id="37927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078541" y="1959220"/>
                <a:ext cx="440099" cy="2801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7928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6775" y="1933575"/>
              <a:ext cx="806450" cy="355600"/>
            </p14:xfrm>
          </p:contentPart>
        </mc:Choice>
        <mc:Fallback>
          <p:pic>
            <p:nvPicPr>
              <p:cNvPr id="37928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662014" y="1923857"/>
                <a:ext cx="835252" cy="3789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7929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73425" y="2355850"/>
              <a:ext cx="673100" cy="406400"/>
            </p14:xfrm>
          </p:contentPart>
        </mc:Choice>
        <mc:Fallback>
          <p:pic>
            <p:nvPicPr>
              <p:cNvPr id="37929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259387" y="2343611"/>
                <a:ext cx="700456" cy="433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7930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92588" y="2370138"/>
              <a:ext cx="952500" cy="441325"/>
            </p14:xfrm>
          </p:contentPart>
        </mc:Choice>
        <mc:Fallback>
          <p:pic>
            <p:nvPicPr>
              <p:cNvPr id="37930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177829" y="2357179"/>
                <a:ext cx="982018" cy="4690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7931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32413" y="2386013"/>
              <a:ext cx="831850" cy="292100"/>
            </p14:xfrm>
          </p:contentPart>
        </mc:Choice>
        <mc:Fallback>
          <p:pic>
            <p:nvPicPr>
              <p:cNvPr id="37931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318735" y="2372687"/>
                <a:ext cx="859926" cy="3147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7932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5488" y="2776538"/>
              <a:ext cx="395287" cy="249237"/>
            </p14:xfrm>
          </p:contentPart>
        </mc:Choice>
        <mc:Fallback>
          <p:pic>
            <p:nvPicPr>
              <p:cNvPr id="37932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251088" y="2764652"/>
                <a:ext cx="424088" cy="2708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7933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81475" y="2770188"/>
              <a:ext cx="1122363" cy="427037"/>
            </p14:xfrm>
          </p:contentPart>
        </mc:Choice>
        <mc:Fallback>
          <p:pic>
            <p:nvPicPr>
              <p:cNvPr id="37933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166357" y="2761525"/>
                <a:ext cx="1150800" cy="4483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7934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70525" y="2768600"/>
              <a:ext cx="793750" cy="327025"/>
            </p14:xfrm>
          </p:contentPart>
        </mc:Choice>
        <mc:Fallback>
          <p:pic>
            <p:nvPicPr>
              <p:cNvPr id="37934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456492" y="2757075"/>
                <a:ext cx="822535" cy="3471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7935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0900" y="3368675"/>
              <a:ext cx="123825" cy="141288"/>
            </p14:xfrm>
          </p:contentPart>
        </mc:Choice>
        <mc:Fallback>
          <p:pic>
            <p:nvPicPr>
              <p:cNvPr id="37935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46581" y="3354979"/>
                <a:ext cx="137503" cy="1654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7937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30300" y="3190875"/>
              <a:ext cx="1081088" cy="427038"/>
            </p14:xfrm>
          </p:contentPart>
        </mc:Choice>
        <mc:Fallback>
          <p:pic>
            <p:nvPicPr>
              <p:cNvPr id="37937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115540" y="3178633"/>
                <a:ext cx="1103048" cy="4540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7939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82838" y="3298825"/>
              <a:ext cx="246062" cy="280988"/>
            </p14:xfrm>
          </p:contentPart>
        </mc:Choice>
        <mc:Fallback>
          <p:pic>
            <p:nvPicPr>
              <p:cNvPr id="37939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368448" y="3284794"/>
                <a:ext cx="273402" cy="3094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7941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95413" y="3767138"/>
              <a:ext cx="103187" cy="138112"/>
            </p14:xfrm>
          </p:contentPart>
        </mc:Choice>
        <mc:Fallback>
          <p:pic>
            <p:nvPicPr>
              <p:cNvPr id="37941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390379" y="3754909"/>
                <a:ext cx="116849" cy="1643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7942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19263" y="3673475"/>
              <a:ext cx="393700" cy="239713"/>
            </p14:xfrm>
          </p:contentPart>
        </mc:Choice>
        <mc:Fallback>
          <p:pic>
            <p:nvPicPr>
              <p:cNvPr id="37942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704481" y="3659417"/>
                <a:ext cx="416774" cy="2678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7943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82825" y="3667125"/>
              <a:ext cx="725488" cy="230188"/>
            </p14:xfrm>
          </p:contentPart>
        </mc:Choice>
        <mc:Fallback>
          <p:pic>
            <p:nvPicPr>
              <p:cNvPr id="37943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269863" y="3653776"/>
                <a:ext cx="743130" cy="2565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7945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49600" y="3719513"/>
              <a:ext cx="104775" cy="134937"/>
            </p14:xfrm>
          </p:contentPart>
        </mc:Choice>
        <mc:Fallback>
          <p:pic>
            <p:nvPicPr>
              <p:cNvPr id="37945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137718" y="3705120"/>
                <a:ext cx="120977" cy="1637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7954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0750" y="3592513"/>
              <a:ext cx="887413" cy="393700"/>
            </p14:xfrm>
          </p:contentPart>
        </mc:Choice>
        <mc:Fallback>
          <p:pic>
            <p:nvPicPr>
              <p:cNvPr id="37954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446715" y="3577758"/>
                <a:ext cx="906486" cy="4224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7955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0088" y="3578225"/>
              <a:ext cx="503237" cy="244475"/>
            </p14:xfrm>
          </p:contentPart>
        </mc:Choice>
        <mc:Fallback>
          <p:pic>
            <p:nvPicPr>
              <p:cNvPr id="37955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496769" y="3564903"/>
                <a:ext cx="521235" cy="2675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7957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11763" y="3635375"/>
              <a:ext cx="388937" cy="254000"/>
            </p14:xfrm>
          </p:contentPart>
        </mc:Choice>
        <mc:Fallback>
          <p:pic>
            <p:nvPicPr>
              <p:cNvPr id="37957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198786" y="3622063"/>
                <a:ext cx="408402" cy="2809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7958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11825" y="3551238"/>
              <a:ext cx="246063" cy="358775"/>
            </p14:xfrm>
          </p:contentPart>
        </mc:Choice>
        <mc:Fallback>
          <p:pic>
            <p:nvPicPr>
              <p:cNvPr id="37958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700313" y="3538283"/>
                <a:ext cx="271605" cy="3753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7961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84300" y="4200525"/>
              <a:ext cx="80963" cy="115888"/>
            </p14:xfrm>
          </p:contentPart>
        </mc:Choice>
        <mc:Fallback>
          <p:pic>
            <p:nvPicPr>
              <p:cNvPr id="37961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376024" y="4189008"/>
                <a:ext cx="96436" cy="1410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7962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25613" y="4095750"/>
              <a:ext cx="374650" cy="244475"/>
            </p14:xfrm>
          </p:contentPart>
        </mc:Choice>
        <mc:Fallback>
          <p:pic>
            <p:nvPicPr>
              <p:cNvPr id="37962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715536" y="4081952"/>
                <a:ext cx="389406" cy="2671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7963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66950" y="4179888"/>
              <a:ext cx="452438" cy="287337"/>
            </p14:xfrm>
          </p:contentPart>
        </mc:Choice>
        <mc:Fallback>
          <p:pic>
            <p:nvPicPr>
              <p:cNvPr id="37963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253632" y="4167646"/>
                <a:ext cx="480513" cy="3143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7964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92425" y="4037013"/>
              <a:ext cx="668338" cy="301625"/>
            </p14:xfrm>
          </p:contentPart>
        </mc:Choice>
        <mc:Fallback>
          <p:pic>
            <p:nvPicPr>
              <p:cNvPr id="37964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887744" y="4023319"/>
                <a:ext cx="677700" cy="3268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7966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75075" y="4062413"/>
              <a:ext cx="95250" cy="250825"/>
            </p14:xfrm>
          </p:contentPart>
        </mc:Choice>
        <mc:Fallback>
          <p:pic>
            <p:nvPicPr>
              <p:cNvPr id="37966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770402" y="4048039"/>
                <a:ext cx="112143" cy="2795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37969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41775" y="4002088"/>
              <a:ext cx="779463" cy="447675"/>
            </p14:xfrm>
          </p:contentPart>
        </mc:Choice>
        <mc:Fallback>
          <p:pic>
            <p:nvPicPr>
              <p:cNvPr id="37969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027740" y="3989493"/>
                <a:ext cx="797816" cy="4739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37973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84813" y="4005263"/>
              <a:ext cx="896937" cy="455612"/>
            </p14:xfrm>
          </p:contentPart>
        </mc:Choice>
        <mc:Fallback>
          <p:pic>
            <p:nvPicPr>
              <p:cNvPr id="37973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473295" y="3997705"/>
                <a:ext cx="922492" cy="47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37972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37138" y="4090988"/>
              <a:ext cx="323850" cy="360362"/>
            </p14:xfrm>
          </p:contentPart>
        </mc:Choice>
        <mc:Fallback>
          <p:pic>
            <p:nvPicPr>
              <p:cNvPr id="37972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032460" y="4076948"/>
                <a:ext cx="335365" cy="3880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37975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21438" y="4311650"/>
              <a:ext cx="65087" cy="171450"/>
            </p14:xfrm>
          </p:contentPart>
        </mc:Choice>
        <mc:Fallback>
          <p:pic>
            <p:nvPicPr>
              <p:cNvPr id="37975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408133" y="4298683"/>
                <a:ext cx="90618" cy="190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37977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8000" y="4645025"/>
              <a:ext cx="182563" cy="177800"/>
            </p14:xfrm>
          </p:contentPart>
        </mc:Choice>
        <mc:Fallback>
          <p:pic>
            <p:nvPicPr>
              <p:cNvPr id="37977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764677" y="4632788"/>
                <a:ext cx="200207" cy="2029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37978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27250" y="4538663"/>
              <a:ext cx="896938" cy="393700"/>
            </p14:xfrm>
          </p:contentPart>
        </mc:Choice>
        <mc:Fallback>
          <p:pic>
            <p:nvPicPr>
              <p:cNvPr id="37978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118252" y="4527847"/>
                <a:ext cx="918894" cy="4185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37979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55950" y="4576763"/>
              <a:ext cx="409575" cy="212725"/>
            </p14:xfrm>
          </p:contentPart>
        </mc:Choice>
        <mc:Fallback>
          <p:pic>
            <p:nvPicPr>
              <p:cNvPr id="37979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141554" y="4562749"/>
                <a:ext cx="428650" cy="2403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37980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03638" y="4513263"/>
              <a:ext cx="755650" cy="276225"/>
            </p14:xfrm>
          </p:contentPart>
        </mc:Choice>
        <mc:Fallback>
          <p:pic>
            <p:nvPicPr>
              <p:cNvPr id="37980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689598" y="4503912"/>
                <a:ext cx="775450" cy="297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37982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10100" y="4662488"/>
              <a:ext cx="127000" cy="119062"/>
            </p14:xfrm>
          </p:contentPart>
        </mc:Choice>
        <mc:Fallback>
          <p:pic>
            <p:nvPicPr>
              <p:cNvPr id="37982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595709" y="4648374"/>
                <a:ext cx="146428" cy="1476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37984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04050" y="4605338"/>
              <a:ext cx="17463" cy="22225"/>
            </p14:xfrm>
          </p:contentPart>
        </mc:Choice>
        <mc:Fallback>
          <p:pic>
            <p:nvPicPr>
              <p:cNvPr id="37984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6997544" y="4595107"/>
                <a:ext cx="27393" cy="36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37985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02200" y="4552950"/>
              <a:ext cx="644525" cy="404813"/>
            </p14:xfrm>
          </p:contentPart>
        </mc:Choice>
        <mc:Fallback>
          <p:pic>
            <p:nvPicPr>
              <p:cNvPr id="37985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887797" y="4539984"/>
                <a:ext cx="673691" cy="4321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37986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80075" y="4548188"/>
              <a:ext cx="835025" cy="327025"/>
            </p14:xfrm>
          </p:contentPart>
        </mc:Choice>
        <mc:Fallback>
          <p:pic>
            <p:nvPicPr>
              <p:cNvPr id="37986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675396" y="4535222"/>
                <a:ext cx="853741" cy="3486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37987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23063" y="4622800"/>
              <a:ext cx="757237" cy="355600"/>
            </p14:xfrm>
          </p:contentPart>
        </mc:Choice>
        <mc:Fallback>
          <p:pic>
            <p:nvPicPr>
              <p:cNvPr id="37987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6709740" y="4608763"/>
                <a:ext cx="775241" cy="3829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37988" name="Ink 1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10475" y="4592638"/>
              <a:ext cx="457200" cy="234950"/>
            </p14:xfrm>
          </p:contentPart>
        </mc:Choice>
        <mc:Fallback>
          <p:pic>
            <p:nvPicPr>
              <p:cNvPr id="37988" name="Ink 1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7596795" y="4580442"/>
                <a:ext cx="476280" cy="2600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37990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15313" y="4584700"/>
              <a:ext cx="652462" cy="328613"/>
            </p14:xfrm>
          </p:contentPart>
        </mc:Choice>
        <mc:Fallback>
          <p:pic>
            <p:nvPicPr>
              <p:cNvPr id="37990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8201630" y="4572116"/>
                <a:ext cx="678748" cy="3541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37993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55725" y="5111750"/>
              <a:ext cx="82550" cy="142875"/>
            </p14:xfrm>
          </p:contentPart>
        </mc:Choice>
        <mc:Fallback>
          <p:pic>
            <p:nvPicPr>
              <p:cNvPr id="37993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351399" y="5098434"/>
                <a:ext cx="96248" cy="169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37994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28788" y="5030788"/>
              <a:ext cx="387350" cy="219075"/>
            </p14:xfrm>
          </p:contentPart>
        </mc:Choice>
        <mc:Fallback>
          <p:pic>
            <p:nvPicPr>
              <p:cNvPr id="37994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714735" y="5016759"/>
                <a:ext cx="405366" cy="2453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37995" name="Ink 10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73300" y="5119688"/>
              <a:ext cx="493713" cy="314325"/>
            </p14:xfrm>
          </p:contentPart>
        </mc:Choice>
        <mc:Fallback>
          <p:pic>
            <p:nvPicPr>
              <p:cNvPr id="37995" name="Ink 10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2259256" y="5106756"/>
                <a:ext cx="522522" cy="3416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37996" name="Ink 10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68625" y="4979988"/>
              <a:ext cx="722313" cy="369887"/>
            </p14:xfrm>
          </p:contentPart>
        </mc:Choice>
        <mc:Fallback>
          <p:pic>
            <p:nvPicPr>
              <p:cNvPr id="37996" name="Ink 10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2959623" y="4967382"/>
                <a:ext cx="735636" cy="3972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37998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76675" y="5072063"/>
              <a:ext cx="92075" cy="287337"/>
            </p14:xfrm>
          </p:contentPart>
        </mc:Choice>
        <mc:Fallback>
          <p:pic>
            <p:nvPicPr>
              <p:cNvPr id="37998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3868762" y="5059100"/>
                <a:ext cx="114015" cy="3150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38000" name="Ink 1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91000" y="4970463"/>
              <a:ext cx="747713" cy="393700"/>
            </p14:xfrm>
          </p:contentPart>
        </mc:Choice>
        <mc:Fallback>
          <p:pic>
            <p:nvPicPr>
              <p:cNvPr id="38000" name="Ink 1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4176960" y="4955708"/>
                <a:ext cx="765713" cy="4196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38002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56200" y="5081588"/>
              <a:ext cx="155575" cy="257175"/>
            </p14:xfrm>
          </p:contentPart>
        </mc:Choice>
        <mc:Fallback>
          <p:pic>
            <p:nvPicPr>
              <p:cNvPr id="38002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144703" y="5070062"/>
                <a:ext cx="179289" cy="2805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38003" name="Ink 1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35600" y="5118100"/>
              <a:ext cx="36513" cy="95250"/>
            </p14:xfrm>
          </p:contentPart>
        </mc:Choice>
        <mc:Fallback>
          <p:pic>
            <p:nvPicPr>
              <p:cNvPr id="38003" name="Ink 1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5427285" y="5109114"/>
                <a:ext cx="50612" cy="1157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38004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05463" y="4916488"/>
              <a:ext cx="338137" cy="449262"/>
            </p14:xfrm>
          </p:contentPart>
        </mc:Choice>
        <mc:Fallback>
          <p:pic>
            <p:nvPicPr>
              <p:cNvPr id="38004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5593580" y="4902787"/>
                <a:ext cx="355422" cy="4759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38005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46788" y="5078413"/>
              <a:ext cx="169862" cy="109537"/>
            </p14:xfrm>
          </p:contentPart>
        </mc:Choice>
        <mc:Fallback>
          <p:pic>
            <p:nvPicPr>
              <p:cNvPr id="38005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6033473" y="5066122"/>
                <a:ext cx="197573" cy="1283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38006" name="Ink 1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32538" y="4997450"/>
              <a:ext cx="533400" cy="333375"/>
            </p14:xfrm>
          </p:contentPart>
        </mc:Choice>
        <mc:Fallback>
          <p:pic>
            <p:nvPicPr>
              <p:cNvPr id="38006" name="Ink 1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6319221" y="4987010"/>
                <a:ext cx="559314" cy="3556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38007" name="Ink 1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61188" y="4983163"/>
              <a:ext cx="517525" cy="387350"/>
            </p14:xfrm>
          </p:contentPart>
        </mc:Choice>
        <mc:Fallback>
          <p:pic>
            <p:nvPicPr>
              <p:cNvPr id="38007" name="Ink 1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6955793" y="4971283"/>
                <a:ext cx="536226" cy="4125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38009" name="Ink 1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11338" y="5646738"/>
              <a:ext cx="157162" cy="222250"/>
            </p14:xfrm>
          </p:contentPart>
        </mc:Choice>
        <mc:Fallback>
          <p:pic>
            <p:nvPicPr>
              <p:cNvPr id="38009" name="Ink 1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1798391" y="5633770"/>
                <a:ext cx="175144" cy="2485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38010" name="Ink 1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4713" y="5602288"/>
              <a:ext cx="862012" cy="381000"/>
            </p14:xfrm>
          </p:contentPart>
        </mc:Choice>
        <mc:Fallback>
          <p:pic>
            <p:nvPicPr>
              <p:cNvPr id="38010" name="Ink 1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2138592" y="5591124"/>
                <a:ext cx="874975" cy="406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38011" name="Ink 1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24200" y="5586413"/>
              <a:ext cx="398463" cy="241300"/>
            </p14:xfrm>
          </p:contentPart>
        </mc:Choice>
        <mc:Fallback>
          <p:pic>
            <p:nvPicPr>
              <p:cNvPr id="38011" name="Ink 1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3110175" y="5572367"/>
                <a:ext cx="419681" cy="26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38012" name="Ink 1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70300" y="5513388"/>
              <a:ext cx="1022350" cy="449262"/>
            </p14:xfrm>
          </p:contentPart>
        </mc:Choice>
        <mc:Fallback>
          <p:pic>
            <p:nvPicPr>
              <p:cNvPr id="38012" name="Ink 1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3663100" y="5500069"/>
                <a:ext cx="1033149" cy="4766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38013" name="Ink 1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38700" y="5567363"/>
              <a:ext cx="719138" cy="258762"/>
            </p14:xfrm>
          </p:contentPart>
        </mc:Choice>
        <mc:Fallback>
          <p:pic>
            <p:nvPicPr>
              <p:cNvPr id="38013" name="Ink 1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4826102" y="5558366"/>
                <a:ext cx="736055" cy="2760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38015" name="Ink 1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19763" y="5573713"/>
              <a:ext cx="138112" cy="258762"/>
            </p14:xfrm>
          </p:contentPart>
        </mc:Choice>
        <mc:Fallback>
          <p:pic>
            <p:nvPicPr>
              <p:cNvPr id="38015" name="Ink 1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5707534" y="5560056"/>
                <a:ext cx="164368" cy="2871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38018" name="Ink 1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40438" y="5519738"/>
              <a:ext cx="561975" cy="461962"/>
            </p14:xfrm>
          </p:contentPart>
        </mc:Choice>
        <mc:Fallback>
          <p:pic>
            <p:nvPicPr>
              <p:cNvPr id="38018" name="Ink 1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6026038" y="5506776"/>
                <a:ext cx="590776" cy="4893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38020" name="Ink 1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91325" y="5538788"/>
              <a:ext cx="877888" cy="433387"/>
            </p14:xfrm>
          </p:contentPart>
        </mc:Choice>
        <mc:Fallback>
          <p:pic>
            <p:nvPicPr>
              <p:cNvPr id="38020" name="Ink 1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6780878" y="5527629"/>
                <a:ext cx="902384" cy="4589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38021" name="Ink 1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58125" y="5565775"/>
              <a:ext cx="735013" cy="373063"/>
            </p14:xfrm>
          </p:contentPart>
        </mc:Choice>
        <mc:Fallback>
          <p:pic>
            <p:nvPicPr>
              <p:cNvPr id="38021" name="Ink 1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7845527" y="5553857"/>
                <a:ext cx="752290" cy="3954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38022" name="Ink 1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12925" y="6156325"/>
              <a:ext cx="423863" cy="279400"/>
            </p14:xfrm>
          </p:contentPart>
        </mc:Choice>
        <mc:Fallback>
          <p:pic>
            <p:nvPicPr>
              <p:cNvPr id="38022" name="Ink 1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1808604" y="6143380"/>
                <a:ext cx="432146" cy="3056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38023" name="Ink 1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01888" y="6146800"/>
              <a:ext cx="488950" cy="257175"/>
            </p14:xfrm>
          </p:contentPart>
        </mc:Choice>
        <mc:Fallback>
          <p:pic>
            <p:nvPicPr>
              <p:cNvPr id="38023" name="Ink 1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2388926" y="6137706"/>
                <a:ext cx="505512" cy="2797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38025" name="Ink 1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95625" y="6073775"/>
              <a:ext cx="98425" cy="387350"/>
            </p14:xfrm>
          </p:contentPart>
        </mc:Choice>
        <mc:Fallback>
          <p:pic>
            <p:nvPicPr>
              <p:cNvPr id="38025" name="Ink 1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081204" y="6061535"/>
                <a:ext cx="116812" cy="4121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38027" name="Ink 1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48025" y="6091238"/>
              <a:ext cx="371475" cy="246062"/>
            </p14:xfrm>
          </p:contentPart>
        </mc:Choice>
        <mc:Fallback>
          <p:pic>
            <p:nvPicPr>
              <p:cNvPr id="38027" name="Ink 1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3241546" y="6078684"/>
                <a:ext cx="382634" cy="2726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">
            <p14:nvContentPartPr>
              <p14:cNvPr id="38029" name="Ink 1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52838" y="6313488"/>
              <a:ext cx="50800" cy="92075"/>
            </p14:xfrm>
          </p:contentPart>
        </mc:Choice>
        <mc:Fallback>
          <p:pic>
            <p:nvPicPr>
              <p:cNvPr id="38029" name="Ink 1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3641309" y="6301259"/>
                <a:ext cx="66292" cy="109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">
            <p14:nvContentPartPr>
              <p14:cNvPr id="38031" name="Ink 1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21113" y="6073775"/>
              <a:ext cx="374650" cy="290513"/>
            </p14:xfrm>
          </p:contentPart>
        </mc:Choice>
        <mc:Fallback>
          <p:pic>
            <p:nvPicPr>
              <p:cNvPr id="38031" name="Ink 1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3814275" y="6060095"/>
                <a:ext cx="386167" cy="3178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">
            <p14:nvContentPartPr>
              <p14:cNvPr id="38033" name="Ink 1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02113" y="6064250"/>
              <a:ext cx="93662" cy="373063"/>
            </p14:xfrm>
          </p:contentPart>
        </mc:Choice>
        <mc:Fallback>
          <p:pic>
            <p:nvPicPr>
              <p:cNvPr id="38033" name="Ink 1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4189144" y="6052367"/>
                <a:ext cx="120680" cy="39899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891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28688" y="314325"/>
              <a:ext cx="868362" cy="406400"/>
            </p14:xfrm>
          </p:contentPart>
        </mc:Choice>
        <mc:Fallback>
          <p:pic>
            <p:nvPicPr>
              <p:cNvPr id="3891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4287" y="301726"/>
                <a:ext cx="889963" cy="4319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891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92338" y="347663"/>
              <a:ext cx="200025" cy="244475"/>
            </p14:xfrm>
          </p:contentPart>
        </mc:Choice>
        <mc:Fallback>
          <p:pic>
            <p:nvPicPr>
              <p:cNvPr id="3891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79387" y="336501"/>
                <a:ext cx="221610" cy="2700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891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71750" y="327025"/>
              <a:ext cx="1366838" cy="422275"/>
            </p14:xfrm>
          </p:contentPart>
        </mc:Choice>
        <mc:Fallback>
          <p:pic>
            <p:nvPicPr>
              <p:cNvPr id="3891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64190" y="314360"/>
                <a:ext cx="1388437" cy="4476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891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37013" y="436563"/>
              <a:ext cx="219075" cy="141287"/>
            </p14:xfrm>
          </p:contentPart>
        </mc:Choice>
        <mc:Fallback>
          <p:pic>
            <p:nvPicPr>
              <p:cNvPr id="3891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24422" y="424371"/>
                <a:ext cx="245335" cy="161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891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21188" y="322263"/>
              <a:ext cx="1304925" cy="396875"/>
            </p14:xfrm>
          </p:contentPart>
        </mc:Choice>
        <mc:Fallback>
          <p:pic>
            <p:nvPicPr>
              <p:cNvPr id="3891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13988" y="309658"/>
                <a:ext cx="1326524" cy="423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892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79488" y="1181100"/>
              <a:ext cx="1244600" cy="431800"/>
            </p14:xfrm>
          </p:contentPart>
        </mc:Choice>
        <mc:Fallback>
          <p:pic>
            <p:nvPicPr>
              <p:cNvPr id="3892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68687" y="1168506"/>
                <a:ext cx="1259721" cy="4584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892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97125" y="1257300"/>
              <a:ext cx="231775" cy="219075"/>
            </p14:xfrm>
          </p:contentPart>
        </mc:Choice>
        <mc:Fallback>
          <p:pic>
            <p:nvPicPr>
              <p:cNvPr id="3892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83809" y="1244350"/>
                <a:ext cx="257328" cy="2442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892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92413" y="1190625"/>
              <a:ext cx="823912" cy="354013"/>
            </p14:xfrm>
          </p:contentPart>
        </mc:Choice>
        <mc:Fallback>
          <p:pic>
            <p:nvPicPr>
              <p:cNvPr id="3892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77655" y="1178020"/>
                <a:ext cx="852708" cy="3781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892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40163" y="1196975"/>
              <a:ext cx="417512" cy="268288"/>
            </p14:xfrm>
          </p:contentPart>
        </mc:Choice>
        <mc:Fallback>
          <p:pic>
            <p:nvPicPr>
              <p:cNvPr id="3892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828286" y="1184011"/>
                <a:ext cx="434428" cy="2942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893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70250" y="2052638"/>
              <a:ext cx="2079625" cy="26987"/>
            </p14:xfrm>
          </p:contentPart>
        </mc:Choice>
        <mc:Fallback>
          <p:pic>
            <p:nvPicPr>
              <p:cNvPr id="3893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259089" y="2040603"/>
                <a:ext cx="2103028" cy="49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893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98638" y="1831975"/>
              <a:ext cx="447675" cy="317500"/>
            </p14:xfrm>
          </p:contentPart>
        </mc:Choice>
        <mc:Fallback>
          <p:pic>
            <p:nvPicPr>
              <p:cNvPr id="3893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788562" y="1819736"/>
                <a:ext cx="470707" cy="3423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893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06650" y="1860550"/>
              <a:ext cx="206375" cy="207963"/>
            </p14:xfrm>
          </p:contentPart>
        </mc:Choice>
        <mc:Fallback>
          <p:pic>
            <p:nvPicPr>
              <p:cNvPr id="3893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393324" y="1849605"/>
                <a:ext cx="232307" cy="2342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893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0025" y="1965325"/>
              <a:ext cx="114300" cy="80963"/>
            </p14:xfrm>
          </p:contentPart>
        </mc:Choice>
        <mc:Fallback>
          <p:pic>
            <p:nvPicPr>
              <p:cNvPr id="3893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29601" y="1952371"/>
                <a:ext cx="135147" cy="1054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893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30538" y="1819275"/>
              <a:ext cx="161925" cy="398463"/>
            </p14:xfrm>
          </p:contentPart>
        </mc:Choice>
        <mc:Fallback>
          <p:pic>
            <p:nvPicPr>
              <p:cNvPr id="3893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016145" y="1807059"/>
                <a:ext cx="186034" cy="4254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893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55975" y="1917700"/>
              <a:ext cx="835025" cy="284163"/>
            </p14:xfrm>
          </p:contentPart>
        </mc:Choice>
        <mc:Fallback>
          <p:pic>
            <p:nvPicPr>
              <p:cNvPr id="3893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347341" y="1904734"/>
                <a:ext cx="857690" cy="3061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8936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98950" y="1930400"/>
              <a:ext cx="387350" cy="287338"/>
            </p14:xfrm>
          </p:contentPart>
        </mc:Choice>
        <mc:Fallback>
          <p:pic>
            <p:nvPicPr>
              <p:cNvPr id="38936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292110" y="1916015"/>
                <a:ext cx="405350" cy="3146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8937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33938" y="1944688"/>
              <a:ext cx="150812" cy="269875"/>
            </p14:xfrm>
          </p:contentPart>
        </mc:Choice>
        <mc:Fallback>
          <p:pic>
            <p:nvPicPr>
              <p:cNvPr id="38937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819181" y="1932094"/>
                <a:ext cx="179247" cy="2921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893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40325" y="2097088"/>
              <a:ext cx="11113" cy="9525"/>
            </p14:xfrm>
          </p:contentPart>
        </mc:Choice>
        <mc:Fallback>
          <p:pic>
            <p:nvPicPr>
              <p:cNvPr id="3893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129559" y="2082229"/>
                <a:ext cx="35423" cy="400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893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53038" y="2092325"/>
              <a:ext cx="12700" cy="26988"/>
            </p14:xfrm>
          </p:contentPart>
        </mc:Choice>
        <mc:Fallback>
          <p:pic>
            <p:nvPicPr>
              <p:cNvPr id="3893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245418" y="2084768"/>
                <a:ext cx="35197" cy="464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8940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87975" y="1898650"/>
              <a:ext cx="119063" cy="373063"/>
            </p14:xfrm>
          </p:contentPart>
        </mc:Choice>
        <mc:Fallback>
          <p:pic>
            <p:nvPicPr>
              <p:cNvPr id="38940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384018" y="1886034"/>
                <a:ext cx="137408" cy="4004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8941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93925" y="2781300"/>
              <a:ext cx="17463" cy="19050"/>
            </p14:xfrm>
          </p:contentPart>
        </mc:Choice>
        <mc:Fallback>
          <p:pic>
            <p:nvPicPr>
              <p:cNvPr id="38941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181095" y="2767597"/>
                <a:ext cx="42054" cy="387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8942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9575" y="2500313"/>
              <a:ext cx="336550" cy="250825"/>
            </p14:xfrm>
          </p:contentPart>
        </mc:Choice>
        <mc:Fallback>
          <p:pic>
            <p:nvPicPr>
              <p:cNvPr id="38942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944536" y="2485918"/>
                <a:ext cx="355627" cy="2806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894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84550" y="2600325"/>
              <a:ext cx="90488" cy="142875"/>
            </p14:xfrm>
          </p:contentPart>
        </mc:Choice>
        <mc:Fallback>
          <p:pic>
            <p:nvPicPr>
              <p:cNvPr id="3894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377368" y="2587369"/>
                <a:ext cx="110596" cy="1684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8944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95688" y="2719388"/>
              <a:ext cx="36512" cy="82550"/>
            </p14:xfrm>
          </p:contentPart>
        </mc:Choice>
        <mc:Fallback>
          <p:pic>
            <p:nvPicPr>
              <p:cNvPr id="38944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583035" y="2712899"/>
                <a:ext cx="55310" cy="101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8945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43325" y="2633663"/>
              <a:ext cx="85725" cy="252412"/>
            </p14:xfrm>
          </p:contentPart>
        </mc:Choice>
        <mc:Fallback>
          <p:pic>
            <p:nvPicPr>
              <p:cNvPr id="38945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728917" y="2619620"/>
                <a:ext cx="115981" cy="2819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8946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62400" y="2627313"/>
              <a:ext cx="182563" cy="131762"/>
            </p14:xfrm>
          </p:contentPart>
        </mc:Choice>
        <mc:Fallback>
          <p:pic>
            <p:nvPicPr>
              <p:cNvPr id="38946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947666" y="2616122"/>
                <a:ext cx="211672" cy="1577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894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70375" y="2684463"/>
              <a:ext cx="95250" cy="12700"/>
            </p14:xfrm>
          </p:contentPart>
        </mc:Choice>
        <mc:Fallback>
          <p:pic>
            <p:nvPicPr>
              <p:cNvPr id="3894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264983" y="2672510"/>
                <a:ext cx="113581" cy="399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8948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4050" y="2752725"/>
              <a:ext cx="42863" cy="84138"/>
            </p14:xfrm>
          </p:contentPart>
        </mc:Choice>
        <mc:Fallback>
          <p:pic>
            <p:nvPicPr>
              <p:cNvPr id="38948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451083" y="2743376"/>
                <a:ext cx="67356" cy="106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894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41850" y="2632075"/>
              <a:ext cx="346075" cy="242888"/>
            </p14:xfrm>
          </p:contentPart>
        </mc:Choice>
        <mc:Fallback>
          <p:pic>
            <p:nvPicPr>
              <p:cNvPr id="3894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626365" y="2619499"/>
                <a:ext cx="375965" cy="2687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895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11750" y="2651125"/>
              <a:ext cx="190500" cy="174625"/>
            </p14:xfrm>
          </p:contentPart>
        </mc:Choice>
        <mc:Fallback>
          <p:pic>
            <p:nvPicPr>
              <p:cNvPr id="3895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096985" y="2637803"/>
                <a:ext cx="218949" cy="1962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8951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27663" y="2487613"/>
              <a:ext cx="146050" cy="838200"/>
            </p14:xfrm>
          </p:contentPart>
        </mc:Choice>
        <mc:Fallback>
          <p:pic>
            <p:nvPicPr>
              <p:cNvPr id="38951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423706" y="2475377"/>
                <a:ext cx="164396" cy="8644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895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30388" y="2727325"/>
              <a:ext cx="392112" cy="269875"/>
            </p14:xfrm>
          </p:contentPart>
        </mc:Choice>
        <mc:Fallback>
          <p:pic>
            <p:nvPicPr>
              <p:cNvPr id="3895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815625" y="2712572"/>
                <a:ext cx="414436" cy="2986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8953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09850" y="2439988"/>
              <a:ext cx="176213" cy="1039812"/>
            </p14:xfrm>
          </p:contentPart>
        </mc:Choice>
        <mc:Fallback>
          <p:pic>
            <p:nvPicPr>
              <p:cNvPr id="38953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594715" y="2427031"/>
                <a:ext cx="196032" cy="10678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8954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6400" y="3043238"/>
              <a:ext cx="654050" cy="268287"/>
            </p14:xfrm>
          </p:contentPart>
        </mc:Choice>
        <mc:Fallback>
          <p:pic>
            <p:nvPicPr>
              <p:cNvPr id="38954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933441" y="3029932"/>
                <a:ext cx="679967" cy="2923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8955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70313" y="3049588"/>
              <a:ext cx="1252537" cy="328612"/>
            </p14:xfrm>
          </p:contentPart>
        </mc:Choice>
        <mc:Fallback>
          <p:pic>
            <p:nvPicPr>
              <p:cNvPr id="38955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757352" y="3035551"/>
                <a:ext cx="1280259" cy="3581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895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59375" y="3052763"/>
              <a:ext cx="58738" cy="171450"/>
            </p14:xfrm>
          </p:contentPart>
        </mc:Choice>
        <mc:Fallback>
          <p:pic>
            <p:nvPicPr>
              <p:cNvPr id="3895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147844" y="3037995"/>
                <a:ext cx="85404" cy="1948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8958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29063" y="4013200"/>
              <a:ext cx="7937" cy="33338"/>
            </p14:xfrm>
          </p:contentPart>
        </mc:Choice>
        <mc:Fallback>
          <p:pic>
            <p:nvPicPr>
              <p:cNvPr id="38958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922221" y="4001012"/>
                <a:ext cx="23264" cy="505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8959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30388" y="4024313"/>
              <a:ext cx="847725" cy="352425"/>
            </p14:xfrm>
          </p:contentPart>
        </mc:Choice>
        <mc:Fallback>
          <p:pic>
            <p:nvPicPr>
              <p:cNvPr id="38959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817069" y="4010994"/>
                <a:ext cx="874363" cy="3700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8960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43213" y="4175125"/>
              <a:ext cx="203200" cy="136525"/>
            </p14:xfrm>
          </p:contentPart>
        </mc:Choice>
        <mc:Fallback>
          <p:pic>
            <p:nvPicPr>
              <p:cNvPr id="38960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829522" y="4160716"/>
                <a:ext cx="220854" cy="1642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8961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19450" y="4149725"/>
              <a:ext cx="285750" cy="169863"/>
            </p14:xfrm>
          </p:contentPart>
        </mc:Choice>
        <mc:Fallback>
          <p:pic>
            <p:nvPicPr>
              <p:cNvPr id="38961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205055" y="4136409"/>
                <a:ext cx="305184" cy="19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8962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87763" y="4029075"/>
              <a:ext cx="452437" cy="274638"/>
            </p14:xfrm>
          </p:contentPart>
        </mc:Choice>
        <mc:Fallback>
          <p:pic>
            <p:nvPicPr>
              <p:cNvPr id="38962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673726" y="4017197"/>
                <a:ext cx="470794" cy="300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8964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22625" y="4749800"/>
              <a:ext cx="34925" cy="20638"/>
            </p14:xfrm>
          </p:contentPart>
        </mc:Choice>
        <mc:Fallback>
          <p:pic>
            <p:nvPicPr>
              <p:cNvPr id="38964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215064" y="4736765"/>
                <a:ext cx="55448" cy="467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8965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5763" y="4645025"/>
              <a:ext cx="177800" cy="350838"/>
            </p14:xfrm>
          </p:contentPart>
        </mc:Choice>
        <mc:Fallback>
          <p:pic>
            <p:nvPicPr>
              <p:cNvPr id="38965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912086" y="4636020"/>
                <a:ext cx="205514" cy="3735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8966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33738" y="4818063"/>
              <a:ext cx="25400" cy="30162"/>
            </p14:xfrm>
          </p:contentPart>
        </mc:Choice>
        <mc:Fallback>
          <p:pic>
            <p:nvPicPr>
              <p:cNvPr id="38966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226844" y="4809705"/>
                <a:ext cx="45720" cy="512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8967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5513" y="4662488"/>
              <a:ext cx="630237" cy="193675"/>
            </p14:xfrm>
          </p:contentPart>
        </mc:Choice>
        <mc:Fallback>
          <p:pic>
            <p:nvPicPr>
              <p:cNvPr id="38967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450396" y="4649242"/>
                <a:ext cx="650393" cy="2208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8968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00525" y="4691063"/>
              <a:ext cx="104775" cy="136525"/>
            </p14:xfrm>
          </p:contentPart>
        </mc:Choice>
        <mc:Fallback>
          <p:pic>
            <p:nvPicPr>
              <p:cNvPr id="38968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185763" y="4677410"/>
                <a:ext cx="134299" cy="1638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8969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40238" y="4656138"/>
              <a:ext cx="66675" cy="206375"/>
            </p14:xfrm>
          </p:contentPart>
        </mc:Choice>
        <mc:Fallback>
          <p:pic>
            <p:nvPicPr>
              <p:cNvPr id="38969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432309" y="4641731"/>
                <a:ext cx="89020" cy="2258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8970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8800" y="5289550"/>
              <a:ext cx="117475" cy="225425"/>
            </p14:xfrm>
          </p:contentPart>
        </mc:Choice>
        <mc:Fallback>
          <p:pic>
            <p:nvPicPr>
              <p:cNvPr id="38970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814386" y="5278747"/>
                <a:ext cx="144501" cy="2506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8972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54238" y="5230813"/>
              <a:ext cx="109537" cy="271462"/>
            </p14:xfrm>
          </p:contentPart>
        </mc:Choice>
        <mc:Fallback>
          <p:pic>
            <p:nvPicPr>
              <p:cNvPr id="38972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140546" y="5218572"/>
                <a:ext cx="136921" cy="2941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8973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22525" y="5249863"/>
              <a:ext cx="349250" cy="244475"/>
            </p14:xfrm>
          </p:contentPart>
        </mc:Choice>
        <mc:Fallback>
          <p:pic>
            <p:nvPicPr>
              <p:cNvPr id="38973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416764" y="5236901"/>
                <a:ext cx="360052" cy="2714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8974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06713" y="5249863"/>
              <a:ext cx="542925" cy="206375"/>
            </p14:xfrm>
          </p:contentPart>
        </mc:Choice>
        <mc:Fallback>
          <p:pic>
            <p:nvPicPr>
              <p:cNvPr id="38974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894472" y="5235456"/>
                <a:ext cx="558766" cy="2287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38976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62350" y="5264150"/>
              <a:ext cx="134938" cy="212725"/>
            </p14:xfrm>
          </p:contentPart>
        </mc:Choice>
        <mc:Fallback>
          <p:pic>
            <p:nvPicPr>
              <p:cNvPr id="38976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551915" y="5251148"/>
                <a:ext cx="156888" cy="231505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993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09775" y="452438"/>
              <a:ext cx="15875" cy="20637"/>
            </p14:xfrm>
          </p:contentPart>
        </mc:Choice>
        <mc:Fallback>
          <p:pic>
            <p:nvPicPr>
              <p:cNvPr id="3993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4131" y="439404"/>
                <a:ext cx="34219" cy="383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9940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1225" y="317500"/>
              <a:ext cx="1116013" cy="290513"/>
            </p14:xfrm>
          </p:contentPart>
        </mc:Choice>
        <mc:Fallback>
          <p:pic>
            <p:nvPicPr>
              <p:cNvPr id="39940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0050" y="304900"/>
                <a:ext cx="1133676" cy="3142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994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65363" y="331788"/>
              <a:ext cx="1020762" cy="271462"/>
            </p14:xfrm>
          </p:contentPart>
        </mc:Choice>
        <mc:Fallback>
          <p:pic>
            <p:nvPicPr>
              <p:cNvPr id="3994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51331" y="323507"/>
                <a:ext cx="1048107" cy="2898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9943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2813" y="1001713"/>
              <a:ext cx="214312" cy="223837"/>
            </p14:xfrm>
          </p:contentPart>
        </mc:Choice>
        <mc:Fallback>
          <p:pic>
            <p:nvPicPr>
              <p:cNvPr id="39943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98766" y="987678"/>
                <a:ext cx="236283" cy="2519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994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74763" y="969963"/>
              <a:ext cx="849312" cy="266700"/>
            </p14:xfrm>
          </p:contentPart>
        </mc:Choice>
        <mc:Fallback>
          <p:pic>
            <p:nvPicPr>
              <p:cNvPr id="3994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61802" y="957726"/>
                <a:ext cx="868034" cy="2911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9947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44775" y="938213"/>
              <a:ext cx="11113" cy="23812"/>
            </p14:xfrm>
          </p:contentPart>
        </mc:Choice>
        <mc:Fallback>
          <p:pic>
            <p:nvPicPr>
              <p:cNvPr id="39947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32967" y="925774"/>
                <a:ext cx="27435" cy="40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9948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62188" y="936625"/>
              <a:ext cx="153987" cy="261938"/>
            </p14:xfrm>
          </p:contentPart>
        </mc:Choice>
        <mc:Fallback>
          <p:pic>
            <p:nvPicPr>
              <p:cNvPr id="39948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53913" y="922952"/>
                <a:ext cx="168738" cy="2889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994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54288" y="936625"/>
              <a:ext cx="1250950" cy="388938"/>
            </p14:xfrm>
          </p:contentPart>
        </mc:Choice>
        <mc:Fallback>
          <p:pic>
            <p:nvPicPr>
              <p:cNvPr id="3994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40249" y="925461"/>
                <a:ext cx="1270029" cy="4134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995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51288" y="1003300"/>
              <a:ext cx="193675" cy="241300"/>
            </p14:xfrm>
          </p:contentPart>
        </mc:Choice>
        <mc:Fallback>
          <p:pic>
            <p:nvPicPr>
              <p:cNvPr id="3995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945528" y="990695"/>
                <a:ext cx="210235" cy="2596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9952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76725" y="976313"/>
              <a:ext cx="766763" cy="333375"/>
            </p14:xfrm>
          </p:contentPart>
        </mc:Choice>
        <mc:Fallback>
          <p:pic>
            <p:nvPicPr>
              <p:cNvPr id="39952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261966" y="963352"/>
                <a:ext cx="795922" cy="3567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9954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64150" y="1019175"/>
              <a:ext cx="98425" cy="203200"/>
            </p14:xfrm>
          </p:contentPart>
        </mc:Choice>
        <mc:Fallback>
          <p:pic>
            <p:nvPicPr>
              <p:cNvPr id="39954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251171" y="1006065"/>
                <a:ext cx="120417" cy="2301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9955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40375" y="1112838"/>
              <a:ext cx="188913" cy="139700"/>
            </p14:xfrm>
          </p:contentPart>
        </mc:Choice>
        <mc:Fallback>
          <p:pic>
            <p:nvPicPr>
              <p:cNvPr id="39955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527061" y="1099550"/>
                <a:ext cx="209783" cy="1651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9956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95975" y="966788"/>
              <a:ext cx="1143000" cy="400050"/>
            </p14:xfrm>
          </p:contentPart>
        </mc:Choice>
        <mc:Fallback>
          <p:pic>
            <p:nvPicPr>
              <p:cNvPr id="39956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884095" y="953825"/>
                <a:ext cx="1159200" cy="4252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9962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26300" y="1068388"/>
              <a:ext cx="228600" cy="182562"/>
            </p14:xfrm>
          </p:contentPart>
        </mc:Choice>
        <mc:Fallback>
          <p:pic>
            <p:nvPicPr>
              <p:cNvPr id="39962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211900" y="1056145"/>
                <a:ext cx="251280" cy="209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9963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70788" y="1023938"/>
              <a:ext cx="823912" cy="336550"/>
            </p14:xfrm>
          </p:contentPart>
        </mc:Choice>
        <mc:Fallback>
          <p:pic>
            <p:nvPicPr>
              <p:cNvPr id="39963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556024" y="1011407"/>
                <a:ext cx="853440" cy="3623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9965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54088" y="1501775"/>
              <a:ext cx="366712" cy="228600"/>
            </p14:xfrm>
          </p:contentPart>
        </mc:Choice>
        <mc:Fallback>
          <p:pic>
            <p:nvPicPr>
              <p:cNvPr id="39965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42932" y="1487375"/>
                <a:ext cx="386865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9966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71613" y="1439863"/>
              <a:ext cx="388937" cy="296862"/>
            </p14:xfrm>
          </p:contentPart>
        </mc:Choice>
        <mc:Fallback>
          <p:pic>
            <p:nvPicPr>
              <p:cNvPr id="39966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466931" y="1428708"/>
                <a:ext cx="399021" cy="3224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9968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66938" y="1528763"/>
              <a:ext cx="87312" cy="139700"/>
            </p14:xfrm>
          </p:contentPart>
        </mc:Choice>
        <mc:Fallback>
          <p:pic>
            <p:nvPicPr>
              <p:cNvPr id="39968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161526" y="1518322"/>
                <a:ext cx="106434" cy="1631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9970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22525" y="1441450"/>
              <a:ext cx="885825" cy="382588"/>
            </p14:xfrm>
          </p:contentPart>
        </mc:Choice>
        <mc:Fallback>
          <p:pic>
            <p:nvPicPr>
              <p:cNvPr id="39970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417486" y="1434612"/>
                <a:ext cx="897703" cy="4041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9972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4875" y="2047875"/>
              <a:ext cx="74613" cy="125413"/>
            </p14:xfrm>
          </p:contentPart>
        </mc:Choice>
        <mc:Fallback>
          <p:pic>
            <p:nvPicPr>
              <p:cNvPr id="39972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169468" y="2034750"/>
                <a:ext cx="91554" cy="1498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9974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17763" y="2063750"/>
              <a:ext cx="192087" cy="239713"/>
            </p14:xfrm>
          </p:contentPart>
        </mc:Choice>
        <mc:Fallback>
          <p:pic>
            <p:nvPicPr>
              <p:cNvPr id="39974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403374" y="2051854"/>
                <a:ext cx="218706" cy="2653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9975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97163" y="2038350"/>
              <a:ext cx="315912" cy="284163"/>
            </p14:xfrm>
          </p:contentPart>
        </mc:Choice>
        <mc:Fallback>
          <p:pic>
            <p:nvPicPr>
              <p:cNvPr id="39975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682394" y="2029357"/>
                <a:ext cx="345090" cy="3079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9976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09913" y="2135188"/>
              <a:ext cx="82550" cy="77787"/>
            </p14:xfrm>
          </p:contentPart>
        </mc:Choice>
        <mc:Fallback>
          <p:pic>
            <p:nvPicPr>
              <p:cNvPr id="39976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098738" y="2122642"/>
                <a:ext cx="105621" cy="1025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9977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08350" y="2095500"/>
              <a:ext cx="242888" cy="230188"/>
            </p14:xfrm>
          </p:contentPart>
        </mc:Choice>
        <mc:Fallback>
          <p:pic>
            <p:nvPicPr>
              <p:cNvPr id="39977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93957" y="2083612"/>
                <a:ext cx="266997" cy="25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9978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33788" y="2047875"/>
              <a:ext cx="336550" cy="330200"/>
            </p14:xfrm>
          </p:contentPart>
        </mc:Choice>
        <mc:Fallback>
          <p:pic>
            <p:nvPicPr>
              <p:cNvPr id="39978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19014" y="2035645"/>
                <a:ext cx="366097" cy="3575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9980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86238" y="2043113"/>
              <a:ext cx="192087" cy="246062"/>
            </p14:xfrm>
          </p:contentPart>
        </mc:Choice>
        <mc:Fallback>
          <p:pic>
            <p:nvPicPr>
              <p:cNvPr id="39980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177605" y="2029443"/>
                <a:ext cx="206116" cy="274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9981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97388" y="2052638"/>
              <a:ext cx="207962" cy="247650"/>
            </p14:xfrm>
          </p:contentPart>
        </mc:Choice>
        <mc:Fallback>
          <p:pic>
            <p:nvPicPr>
              <p:cNvPr id="39981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483692" y="2040058"/>
                <a:ext cx="226343" cy="2688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9982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37113" y="2012950"/>
              <a:ext cx="655637" cy="407988"/>
            </p14:xfrm>
          </p:contentPart>
        </mc:Choice>
        <mc:Fallback>
          <p:pic>
            <p:nvPicPr>
              <p:cNvPr id="39982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828467" y="2004668"/>
                <a:ext cx="677612" cy="4277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9984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81663" y="2133600"/>
              <a:ext cx="74612" cy="287338"/>
            </p14:xfrm>
          </p:contentPart>
        </mc:Choice>
        <mc:Fallback>
          <p:pic>
            <p:nvPicPr>
              <p:cNvPr id="39984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667606" y="2119197"/>
                <a:ext cx="103448" cy="3165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9986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64238" y="2017713"/>
              <a:ext cx="550862" cy="382587"/>
            </p14:xfrm>
          </p:contentPart>
        </mc:Choice>
        <mc:Fallback>
          <p:pic>
            <p:nvPicPr>
              <p:cNvPr id="39986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953077" y="2005116"/>
                <a:ext cx="568144" cy="4081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9988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77025" y="2003425"/>
              <a:ext cx="541338" cy="376238"/>
            </p14:xfrm>
          </p:contentPart>
        </mc:Choice>
        <mc:Fallback>
          <p:pic>
            <p:nvPicPr>
              <p:cNvPr id="39988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670906" y="1991904"/>
                <a:ext cx="552136" cy="4014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9990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64400" y="2174875"/>
              <a:ext cx="74613" cy="238125"/>
            </p14:xfrm>
          </p:contentPart>
        </mc:Choice>
        <mc:Fallback>
          <p:pic>
            <p:nvPicPr>
              <p:cNvPr id="39990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252145" y="2165537"/>
                <a:ext cx="101286" cy="2618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9992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16813" y="2151063"/>
              <a:ext cx="136525" cy="107950"/>
            </p14:xfrm>
          </p:contentPart>
        </mc:Choice>
        <mc:Fallback>
          <p:pic>
            <p:nvPicPr>
              <p:cNvPr id="39992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504205" y="2137029"/>
                <a:ext cx="153816" cy="1356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9994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2175" y="3036888"/>
              <a:ext cx="614363" cy="331787"/>
            </p14:xfrm>
          </p:contentPart>
        </mc:Choice>
        <mc:Fallback>
          <p:pic>
            <p:nvPicPr>
              <p:cNvPr id="39994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81018" y="3025732"/>
                <a:ext cx="630919" cy="3558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9995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9100" y="3097213"/>
              <a:ext cx="188913" cy="431800"/>
            </p14:xfrm>
          </p:contentPart>
        </mc:Choice>
        <mc:Fallback>
          <p:pic>
            <p:nvPicPr>
              <p:cNvPr id="39995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674347" y="3083168"/>
                <a:ext cx="218779" cy="4609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9997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8350" y="3106738"/>
              <a:ext cx="130175" cy="271462"/>
            </p14:xfrm>
          </p:contentPart>
        </mc:Choice>
        <mc:Fallback>
          <p:pic>
            <p:nvPicPr>
              <p:cNvPr id="39997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023247" y="3094873"/>
                <a:ext cx="157864" cy="298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9999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62188" y="3216275"/>
              <a:ext cx="38100" cy="112713"/>
            </p14:xfrm>
          </p:contentPart>
        </mc:Choice>
        <mc:Fallback>
          <p:pic>
            <p:nvPicPr>
              <p:cNvPr id="39999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248037" y="3205832"/>
                <a:ext cx="59146" cy="13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40001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81263" y="3154363"/>
              <a:ext cx="304800" cy="228600"/>
            </p14:xfrm>
          </p:contentPart>
        </mc:Choice>
        <mc:Fallback>
          <p:pic>
            <p:nvPicPr>
              <p:cNvPr id="40001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467229" y="3141403"/>
                <a:ext cx="331789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40002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4175" y="3111500"/>
              <a:ext cx="850900" cy="368300"/>
            </p14:xfrm>
          </p:contentPart>
        </mc:Choice>
        <mc:Fallback>
          <p:pic>
            <p:nvPicPr>
              <p:cNvPr id="40002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909057" y="3097766"/>
                <a:ext cx="881135" cy="3964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40004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83038" y="3109913"/>
              <a:ext cx="287337" cy="258762"/>
            </p14:xfrm>
          </p:contentPart>
        </mc:Choice>
        <mc:Fallback>
          <p:pic>
            <p:nvPicPr>
              <p:cNvPr id="40004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974396" y="3095877"/>
                <a:ext cx="301380" cy="2871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40005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14838" y="3073400"/>
              <a:ext cx="808037" cy="292100"/>
            </p14:xfrm>
          </p:contentPart>
        </mc:Choice>
        <mc:Fallback>
          <p:pic>
            <p:nvPicPr>
              <p:cNvPr id="40005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401161" y="3060794"/>
                <a:ext cx="828553" cy="314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40006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24488" y="3092450"/>
              <a:ext cx="190500" cy="285750"/>
            </p14:xfrm>
          </p:contentPart>
        </mc:Choice>
        <mc:Fallback>
          <p:pic>
            <p:nvPicPr>
              <p:cNvPr id="40006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410444" y="3078774"/>
                <a:ext cx="214628" cy="3141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40008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08663" y="3124200"/>
              <a:ext cx="114300" cy="236538"/>
            </p14:xfrm>
          </p:contentPart>
        </mc:Choice>
        <mc:Fallback>
          <p:pic>
            <p:nvPicPr>
              <p:cNvPr id="40008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799318" y="3110879"/>
                <a:ext cx="136944" cy="2610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40010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89663" y="3125788"/>
              <a:ext cx="12700" cy="19050"/>
            </p14:xfrm>
          </p:contentPart>
        </mc:Choice>
        <mc:Fallback>
          <p:pic>
            <p:nvPicPr>
              <p:cNvPr id="40010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175905" y="3112626"/>
                <a:ext cx="31750" cy="432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40011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43625" y="3238500"/>
              <a:ext cx="96838" cy="128588"/>
            </p14:xfrm>
          </p:contentPart>
        </mc:Choice>
        <mc:Fallback>
          <p:pic>
            <p:nvPicPr>
              <p:cNvPr id="40011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129172" y="3224492"/>
                <a:ext cx="123938" cy="1558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40012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38900" y="3105150"/>
              <a:ext cx="527050" cy="276225"/>
            </p14:xfrm>
          </p:contentPart>
        </mc:Choice>
        <mc:Fallback>
          <p:pic>
            <p:nvPicPr>
              <p:cNvPr id="40012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424500" y="3092545"/>
                <a:ext cx="545770" cy="3028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40014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58038" y="3101975"/>
              <a:ext cx="796925" cy="442913"/>
            </p14:xfrm>
          </p:contentPart>
        </mc:Choice>
        <mc:Fallback>
          <p:pic>
            <p:nvPicPr>
              <p:cNvPr id="40014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7143640" y="3087560"/>
                <a:ext cx="822841" cy="4721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40015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75613" y="3197225"/>
              <a:ext cx="77787" cy="144463"/>
            </p14:xfrm>
          </p:contentPart>
        </mc:Choice>
        <mc:Fallback>
          <p:pic>
            <p:nvPicPr>
              <p:cNvPr id="40015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8063369" y="3184946"/>
                <a:ext cx="103356" cy="1704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40017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80413" y="3122613"/>
              <a:ext cx="242887" cy="223837"/>
            </p14:xfrm>
          </p:contentPart>
        </mc:Choice>
        <mc:Fallback>
          <p:pic>
            <p:nvPicPr>
              <p:cNvPr id="40017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8373936" y="3108916"/>
                <a:ext cx="255121" cy="2512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40018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46150" y="3681413"/>
              <a:ext cx="444500" cy="161925"/>
            </p14:xfrm>
          </p:contentPart>
        </mc:Choice>
        <mc:Fallback>
          <p:pic>
            <p:nvPicPr>
              <p:cNvPr id="40018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933942" y="3667052"/>
                <a:ext cx="462093" cy="1877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40020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84325" y="3600450"/>
              <a:ext cx="536575" cy="309563"/>
            </p14:xfrm>
          </p:contentPart>
        </mc:Choice>
        <mc:Fallback>
          <p:pic>
            <p:nvPicPr>
              <p:cNvPr id="40020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570641" y="3588571"/>
                <a:ext cx="562864" cy="33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40022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20913" y="3770313"/>
              <a:ext cx="36512" cy="46037"/>
            </p14:xfrm>
          </p:contentPart>
        </mc:Choice>
        <mc:Fallback>
          <p:pic>
            <p:nvPicPr>
              <p:cNvPr id="40022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208026" y="3763120"/>
                <a:ext cx="56558" cy="661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40023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03475" y="3590925"/>
              <a:ext cx="414338" cy="212725"/>
            </p14:xfrm>
          </p:contentPart>
        </mc:Choice>
        <mc:Fallback>
          <p:pic>
            <p:nvPicPr>
              <p:cNvPr id="40023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390516" y="3579767"/>
                <a:ext cx="433057" cy="238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40024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25550" y="4213225"/>
              <a:ext cx="92075" cy="152400"/>
            </p14:xfrm>
          </p:contentPart>
        </mc:Choice>
        <mc:Fallback>
          <p:pic>
            <p:nvPicPr>
              <p:cNvPr id="40024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221594" y="4200255"/>
                <a:ext cx="105383" cy="1790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40026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52575" y="4117975"/>
              <a:ext cx="328613" cy="242888"/>
            </p14:xfrm>
          </p:contentPart>
        </mc:Choice>
        <mc:Fallback>
          <p:pic>
            <p:nvPicPr>
              <p:cNvPr id="40026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540632" y="4104382"/>
                <a:ext cx="353947" cy="2693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40027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9150" y="4064000"/>
              <a:ext cx="287338" cy="242888"/>
            </p14:xfrm>
          </p:contentPart>
        </mc:Choice>
        <mc:Fallback>
          <p:pic>
            <p:nvPicPr>
              <p:cNvPr id="40027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074747" y="4053189"/>
                <a:ext cx="306062" cy="2677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40028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65388" y="4224338"/>
              <a:ext cx="30162" cy="34925"/>
            </p14:xfrm>
          </p:contentPart>
        </mc:Choice>
        <mc:Fallback>
          <p:pic>
            <p:nvPicPr>
              <p:cNvPr id="40028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451043" y="4211945"/>
                <a:ext cx="58485" cy="619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40029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16200" y="4065588"/>
              <a:ext cx="109538" cy="246062"/>
            </p14:xfrm>
          </p:contentPart>
        </mc:Choice>
        <mc:Fallback>
          <p:pic>
            <p:nvPicPr>
              <p:cNvPr id="40029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610054" y="4053717"/>
                <a:ext cx="126891" cy="2719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40031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55925" y="4081463"/>
              <a:ext cx="12700" cy="9525"/>
            </p14:xfrm>
          </p:contentPart>
        </mc:Choice>
        <mc:Fallback>
          <p:pic>
            <p:nvPicPr>
              <p:cNvPr id="40031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944774" y="4068410"/>
                <a:ext cx="35002" cy="296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40032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68625" y="4027488"/>
              <a:ext cx="188913" cy="285750"/>
            </p14:xfrm>
          </p:contentPart>
        </mc:Choice>
        <mc:Fallback>
          <p:pic>
            <p:nvPicPr>
              <p:cNvPr id="40032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954591" y="4014139"/>
                <a:ext cx="214461" cy="312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40033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52800" y="4032250"/>
              <a:ext cx="242888" cy="258763"/>
            </p14:xfrm>
          </p:contentPart>
        </mc:Choice>
        <mc:Fallback>
          <p:pic>
            <p:nvPicPr>
              <p:cNvPr id="40033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3346323" y="4018214"/>
                <a:ext cx="254043" cy="2861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40035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10000" y="4046538"/>
              <a:ext cx="512763" cy="366712"/>
            </p14:xfrm>
          </p:contentPart>
        </mc:Choice>
        <mc:Fallback>
          <p:pic>
            <p:nvPicPr>
              <p:cNvPr id="40035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796317" y="4033595"/>
                <a:ext cx="537969" cy="387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40037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48175" y="4271963"/>
              <a:ext cx="30163" cy="106362"/>
            </p14:xfrm>
          </p:contentPart>
        </mc:Choice>
        <mc:Fallback>
          <p:pic>
            <p:nvPicPr>
              <p:cNvPr id="40037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4436325" y="4258983"/>
                <a:ext cx="56735" cy="1290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40039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6775" y="4090988"/>
              <a:ext cx="258763" cy="231775"/>
            </p14:xfrm>
          </p:contentPart>
        </mc:Choice>
        <mc:Fallback>
          <p:pic>
            <p:nvPicPr>
              <p:cNvPr id="40039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4667778" y="4077702"/>
                <a:ext cx="278917" cy="2546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40040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94288" y="4054475"/>
              <a:ext cx="815975" cy="414338"/>
            </p14:xfrm>
          </p:contentPart>
        </mc:Choice>
        <mc:Fallback>
          <p:pic>
            <p:nvPicPr>
              <p:cNvPr id="40040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079891" y="4041156"/>
                <a:ext cx="844770" cy="4409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40041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1713" y="4087813"/>
              <a:ext cx="131762" cy="298450"/>
            </p14:xfrm>
          </p:contentPart>
        </mc:Choice>
        <mc:Fallback>
          <p:pic>
            <p:nvPicPr>
              <p:cNvPr id="40041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6067313" y="4074853"/>
                <a:ext cx="159482" cy="3261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40042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35713" y="4083050"/>
              <a:ext cx="131762" cy="250825"/>
            </p14:xfrm>
          </p:contentPart>
        </mc:Choice>
        <mc:Fallback>
          <p:pic>
            <p:nvPicPr>
              <p:cNvPr id="40042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6330313" y="4070455"/>
                <a:ext cx="149402" cy="2781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40045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28725" y="4746625"/>
              <a:ext cx="80963" cy="114300"/>
            </p14:xfrm>
          </p:contentPart>
        </mc:Choice>
        <mc:Fallback>
          <p:pic>
            <p:nvPicPr>
              <p:cNvPr id="40045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223327" y="4733645"/>
                <a:ext cx="96796" cy="1406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40047" name="Ink 1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0188" y="4687888"/>
              <a:ext cx="355600" cy="212725"/>
            </p14:xfrm>
          </p:contentPart>
        </mc:Choice>
        <mc:Fallback>
          <p:pic>
            <p:nvPicPr>
              <p:cNvPr id="40047" name="Ink 1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487938" y="4674210"/>
                <a:ext cx="378298" cy="24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40048" name="Ink 1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63738" y="4665663"/>
              <a:ext cx="385762" cy="252412"/>
            </p14:xfrm>
          </p:contentPart>
        </mc:Choice>
        <mc:Fallback>
          <p:pic>
            <p:nvPicPr>
              <p:cNvPr id="40048" name="Ink 1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956901" y="4651620"/>
                <a:ext cx="406274" cy="2815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40049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90788" y="4649788"/>
              <a:ext cx="107950" cy="219075"/>
            </p14:xfrm>
          </p:contentPart>
        </mc:Choice>
        <mc:Fallback>
          <p:pic>
            <p:nvPicPr>
              <p:cNvPr id="40049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2481822" y="4636478"/>
                <a:ext cx="129827" cy="2471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40051" name="Ink 1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5763" y="4572000"/>
              <a:ext cx="236537" cy="284163"/>
            </p14:xfrm>
          </p:contentPart>
        </mc:Choice>
        <mc:Fallback>
          <p:pic>
            <p:nvPicPr>
              <p:cNvPr id="40051" name="Ink 1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916027" y="4559755"/>
                <a:ext cx="254926" cy="309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40052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46450" y="4589463"/>
              <a:ext cx="458788" cy="215900"/>
            </p14:xfrm>
          </p:contentPart>
        </mc:Choice>
        <mc:Fallback>
          <p:pic>
            <p:nvPicPr>
              <p:cNvPr id="40052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339968" y="4575429"/>
                <a:ext cx="469591" cy="2450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40053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73513" y="4568825"/>
              <a:ext cx="519112" cy="261938"/>
            </p14:xfrm>
          </p:contentPart>
        </mc:Choice>
        <mc:Fallback>
          <p:pic>
            <p:nvPicPr>
              <p:cNvPr id="40053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968113" y="4559110"/>
                <a:ext cx="533512" cy="2860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40055" name="Ink 1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4875" y="4589463"/>
              <a:ext cx="542925" cy="344487"/>
            </p14:xfrm>
          </p:contentPart>
        </mc:Choice>
        <mc:Fallback>
          <p:pic>
            <p:nvPicPr>
              <p:cNvPr id="40055" name="Ink 1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4702634" y="4576504"/>
                <a:ext cx="565967" cy="3689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40057" name="Ink 1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83225" y="4591050"/>
              <a:ext cx="250825" cy="215900"/>
            </p14:xfrm>
          </p:contentPart>
        </mc:Choice>
        <mc:Fallback>
          <p:pic>
            <p:nvPicPr>
              <p:cNvPr id="40057" name="Ink 1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5473149" y="4577376"/>
                <a:ext cx="274576" cy="2432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40059" name="Ink 1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78525" y="4649788"/>
              <a:ext cx="292100" cy="198437"/>
            </p14:xfrm>
          </p:contentPart>
        </mc:Choice>
        <mc:Fallback>
          <p:pic>
            <p:nvPicPr>
              <p:cNvPr id="40059" name="Ink 1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5972402" y="4637565"/>
                <a:ext cx="305066" cy="2239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40060" name="Ink 1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08738" y="4630738"/>
              <a:ext cx="795337" cy="336550"/>
            </p14:xfrm>
          </p:contentPart>
        </mc:Choice>
        <mc:Fallback>
          <p:pic>
            <p:nvPicPr>
              <p:cNvPr id="40060" name="Ink 1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6394696" y="4618140"/>
                <a:ext cx="823420" cy="3628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40061" name="Ink 1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34250" y="4652963"/>
              <a:ext cx="409575" cy="279400"/>
            </p14:xfrm>
          </p:contentPart>
        </mc:Choice>
        <mc:Fallback>
          <p:pic>
            <p:nvPicPr>
              <p:cNvPr id="40061" name="Ink 1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327052" y="4640958"/>
                <a:ext cx="428650" cy="30523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096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6463" y="298450"/>
              <a:ext cx="746125" cy="411163"/>
            </p14:xfrm>
          </p:contentPart>
        </mc:Choice>
        <mc:Fallback>
          <p:pic>
            <p:nvPicPr>
              <p:cNvPr id="4096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2066" y="287649"/>
                <a:ext cx="765201" cy="4306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0964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35138" y="465138"/>
              <a:ext cx="41275" cy="125412"/>
            </p14:xfrm>
          </p:contentPart>
        </mc:Choice>
        <mc:Fallback>
          <p:pic>
            <p:nvPicPr>
              <p:cNvPr id="40964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24730" y="453245"/>
                <a:ext cx="56708" cy="1477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096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78025" y="314325"/>
              <a:ext cx="693738" cy="265113"/>
            </p14:xfrm>
          </p:contentPart>
        </mc:Choice>
        <mc:Fallback>
          <p:pic>
            <p:nvPicPr>
              <p:cNvPr id="4096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63985" y="306761"/>
                <a:ext cx="713539" cy="2856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0968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7663" y="327025"/>
              <a:ext cx="201612" cy="239713"/>
            </p14:xfrm>
          </p:contentPart>
        </mc:Choice>
        <mc:Fallback>
          <p:pic>
            <p:nvPicPr>
              <p:cNvPr id="40968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79743" y="315507"/>
                <a:ext cx="216373" cy="2656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096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49613" y="377825"/>
              <a:ext cx="323850" cy="217488"/>
            </p14:xfrm>
          </p:contentPart>
        </mc:Choice>
        <mc:Fallback>
          <p:pic>
            <p:nvPicPr>
              <p:cNvPr id="4096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44215" y="365222"/>
                <a:ext cx="342202" cy="2444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097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48088" y="323850"/>
              <a:ext cx="349250" cy="307975"/>
            </p14:xfrm>
          </p:contentPart>
        </mc:Choice>
        <mc:Fallback>
          <p:pic>
            <p:nvPicPr>
              <p:cNvPr id="4097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44127" y="314485"/>
                <a:ext cx="367253" cy="3263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097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84650" y="434975"/>
              <a:ext cx="66675" cy="87313"/>
            </p14:xfrm>
          </p:contentPart>
        </mc:Choice>
        <mc:Fallback>
          <p:pic>
            <p:nvPicPr>
              <p:cNvPr id="4097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177081" y="424914"/>
                <a:ext cx="86497" cy="1088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0972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52925" y="333375"/>
              <a:ext cx="436563" cy="379413"/>
            </p14:xfrm>
          </p:contentPart>
        </mc:Choice>
        <mc:Fallback>
          <p:pic>
            <p:nvPicPr>
              <p:cNvPr id="40972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340328" y="321136"/>
                <a:ext cx="463196" cy="4056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097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81813" y="365125"/>
              <a:ext cx="26987" cy="23813"/>
            </p14:xfrm>
          </p:contentPart>
        </mc:Choice>
        <mc:Fallback>
          <p:pic>
            <p:nvPicPr>
              <p:cNvPr id="4097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876842" y="357909"/>
                <a:ext cx="34799" cy="339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0975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14913" y="358775"/>
              <a:ext cx="347662" cy="231775"/>
            </p14:xfrm>
          </p:contentPart>
        </mc:Choice>
        <mc:Fallback>
          <p:pic>
            <p:nvPicPr>
              <p:cNvPr id="40975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001569" y="345099"/>
                <a:ext cx="364612" cy="2573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097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87988" y="319088"/>
              <a:ext cx="292100" cy="268287"/>
            </p14:xfrm>
          </p:contentPart>
        </mc:Choice>
        <mc:Fallback>
          <p:pic>
            <p:nvPicPr>
              <p:cNvPr id="4097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484386" y="310805"/>
                <a:ext cx="298943" cy="2895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097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69000" y="282575"/>
              <a:ext cx="1157288" cy="473075"/>
            </p14:xfrm>
          </p:contentPart>
        </mc:Choice>
        <mc:Fallback>
          <p:pic>
            <p:nvPicPr>
              <p:cNvPr id="4097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958519" y="269974"/>
                <a:ext cx="1173191" cy="4971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0979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6300" y="1092200"/>
              <a:ext cx="234950" cy="182563"/>
            </p14:xfrm>
          </p:contentPart>
        </mc:Choice>
        <mc:Fallback>
          <p:pic>
            <p:nvPicPr>
              <p:cNvPr id="40979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139464" y="1079957"/>
                <a:ext cx="252220" cy="2074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0980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55875" y="987425"/>
              <a:ext cx="376238" cy="346075"/>
            </p14:xfrm>
          </p:contentPart>
        </mc:Choice>
        <mc:Fallback>
          <p:pic>
            <p:nvPicPr>
              <p:cNvPr id="40980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541114" y="974808"/>
                <a:ext cx="403241" cy="3713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098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97213" y="987425"/>
              <a:ext cx="647700" cy="369888"/>
            </p14:xfrm>
          </p:contentPart>
        </mc:Choice>
        <mc:Fallback>
          <p:pic>
            <p:nvPicPr>
              <p:cNvPr id="4098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083172" y="974446"/>
                <a:ext cx="675063" cy="3976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0982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48100" y="996950"/>
              <a:ext cx="439738" cy="346075"/>
            </p14:xfrm>
          </p:contentPart>
        </mc:Choice>
        <mc:Fallback>
          <p:pic>
            <p:nvPicPr>
              <p:cNvPr id="40982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834414" y="984706"/>
                <a:ext cx="468190" cy="3716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0984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54200" y="1703388"/>
              <a:ext cx="4763" cy="15875"/>
            </p14:xfrm>
          </p:contentPart>
        </mc:Choice>
        <mc:Fallback>
          <p:pic>
            <p:nvPicPr>
              <p:cNvPr id="40984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841377" y="1691041"/>
                <a:ext cx="26013" cy="345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0985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87525" y="1866900"/>
              <a:ext cx="111125" cy="152400"/>
            </p14:xfrm>
          </p:contentPart>
        </mc:Choice>
        <mc:Fallback>
          <p:pic>
            <p:nvPicPr>
              <p:cNvPr id="40985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775298" y="1854933"/>
                <a:ext cx="135939" cy="1717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40986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57400" y="1720850"/>
              <a:ext cx="555625" cy="295275"/>
            </p14:xfrm>
          </p:contentPart>
        </mc:Choice>
        <mc:Fallback>
          <p:pic>
            <p:nvPicPr>
              <p:cNvPr id="40986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044797" y="1710767"/>
                <a:ext cx="573270" cy="3172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40988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63850" y="1847850"/>
              <a:ext cx="361950" cy="306388"/>
            </p14:xfrm>
          </p:contentPart>
        </mc:Choice>
        <mc:Fallback>
          <p:pic>
            <p:nvPicPr>
              <p:cNvPr id="40988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849444" y="1834622"/>
                <a:ext cx="388601" cy="3321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0989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73438" y="1724025"/>
              <a:ext cx="1989137" cy="439738"/>
            </p14:xfrm>
          </p:contentPart>
        </mc:Choice>
        <mc:Fallback>
          <p:pic>
            <p:nvPicPr>
              <p:cNvPr id="40989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359037" y="1714661"/>
                <a:ext cx="2017219" cy="4638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0993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94338" y="1770063"/>
              <a:ext cx="482600" cy="381000"/>
            </p14:xfrm>
          </p:contentPart>
        </mc:Choice>
        <mc:Fallback>
          <p:pic>
            <p:nvPicPr>
              <p:cNvPr id="40993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480663" y="1756379"/>
                <a:ext cx="500954" cy="4094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0991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51225" y="1117600"/>
              <a:ext cx="41275" cy="66675"/>
            </p14:xfrm>
          </p:contentPart>
        </mc:Choice>
        <mc:Fallback>
          <p:pic>
            <p:nvPicPr>
              <p:cNvPr id="40991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437945" y="1104986"/>
                <a:ext cx="67835" cy="926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099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11863" y="1771650"/>
              <a:ext cx="695325" cy="325438"/>
            </p14:xfrm>
          </p:contentPart>
        </mc:Choice>
        <mc:Fallback>
          <p:pic>
            <p:nvPicPr>
              <p:cNvPr id="4099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999626" y="1759050"/>
                <a:ext cx="718359" cy="3470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0996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54825" y="1789113"/>
              <a:ext cx="919163" cy="387350"/>
            </p14:xfrm>
          </p:contentPart>
        </mc:Choice>
        <mc:Fallback>
          <p:pic>
            <p:nvPicPr>
              <p:cNvPr id="40996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841138" y="1776873"/>
                <a:ext cx="946536" cy="4132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0998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98638" y="3135313"/>
              <a:ext cx="241300" cy="252412"/>
            </p14:xfrm>
          </p:contentPart>
        </mc:Choice>
        <mc:Fallback>
          <p:pic>
            <p:nvPicPr>
              <p:cNvPr id="40998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786393" y="3123791"/>
                <a:ext cx="257867" cy="2786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0999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57413" y="3097213"/>
              <a:ext cx="434975" cy="288925"/>
            </p14:xfrm>
          </p:contentPart>
        </mc:Choice>
        <mc:Fallback>
          <p:pic>
            <p:nvPicPr>
              <p:cNvPr id="40999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150932" y="3089657"/>
                <a:ext cx="452979" cy="3079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1000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8925" y="3133725"/>
              <a:ext cx="385763" cy="271463"/>
            </p14:xfrm>
          </p:contentPart>
        </mc:Choice>
        <mc:Fallback>
          <p:pic>
            <p:nvPicPr>
              <p:cNvPr id="41000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815251" y="3120368"/>
                <a:ext cx="405195" cy="294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1001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51213" y="3094038"/>
              <a:ext cx="184150" cy="300037"/>
            </p14:xfrm>
          </p:contentPart>
        </mc:Choice>
        <mc:Fallback>
          <p:pic>
            <p:nvPicPr>
              <p:cNvPr id="41001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337546" y="3080711"/>
                <a:ext cx="204651" cy="3277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1003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46500" y="3138488"/>
              <a:ext cx="122238" cy="254000"/>
            </p14:xfrm>
          </p:contentPart>
        </mc:Choice>
        <mc:Fallback>
          <p:pic>
            <p:nvPicPr>
              <p:cNvPr id="41003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740748" y="3125120"/>
                <a:ext cx="139495" cy="2821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1005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5750" y="3165475"/>
              <a:ext cx="484188" cy="219075"/>
            </p14:xfrm>
          </p:contentPart>
        </mc:Choice>
        <mc:Fallback>
          <p:pic>
            <p:nvPicPr>
              <p:cNvPr id="41005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080630" y="3150366"/>
                <a:ext cx="503628" cy="2478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1007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32338" y="3136900"/>
              <a:ext cx="114300" cy="242888"/>
            </p14:xfrm>
          </p:contentPart>
        </mc:Choice>
        <mc:Fallback>
          <p:pic>
            <p:nvPicPr>
              <p:cNvPr id="41007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717961" y="3124306"/>
                <a:ext cx="141258" cy="2691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41009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4888" y="3295650"/>
              <a:ext cx="187325" cy="66675"/>
            </p14:xfrm>
          </p:contentPart>
        </mc:Choice>
        <mc:Fallback>
          <p:pic>
            <p:nvPicPr>
              <p:cNvPr id="41009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071919" y="3290244"/>
                <a:ext cx="212902" cy="864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41010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6188" y="3146425"/>
              <a:ext cx="117475" cy="223838"/>
            </p14:xfrm>
          </p:contentPart>
        </mc:Choice>
        <mc:Fallback>
          <p:pic>
            <p:nvPicPr>
              <p:cNvPr id="41010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042004" y="3133491"/>
                <a:ext cx="143298" cy="2504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41011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46700" y="3094038"/>
              <a:ext cx="404813" cy="288925"/>
            </p14:xfrm>
          </p:contentPart>
        </mc:Choice>
        <mc:Fallback>
          <p:pic>
            <p:nvPicPr>
              <p:cNvPr id="41011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340217" y="3079988"/>
                <a:ext cx="424982" cy="3148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41012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37238" y="3354388"/>
              <a:ext cx="38100" cy="111125"/>
            </p14:xfrm>
          </p:contentPart>
        </mc:Choice>
        <mc:Fallback>
          <p:pic>
            <p:nvPicPr>
              <p:cNvPr id="41012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825377" y="3340678"/>
                <a:ext cx="64339" cy="1360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41013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08688" y="3179763"/>
              <a:ext cx="20637" cy="211137"/>
            </p14:xfrm>
          </p:contentPart>
        </mc:Choice>
        <mc:Fallback>
          <p:pic>
            <p:nvPicPr>
              <p:cNvPr id="41013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993579" y="3167492"/>
                <a:ext cx="44959" cy="235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41014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54738" y="3289300"/>
              <a:ext cx="55562" cy="103188"/>
            </p14:xfrm>
          </p:contentPart>
        </mc:Choice>
        <mc:Fallback>
          <p:pic>
            <p:nvPicPr>
              <p:cNvPr id="41014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141028" y="3275165"/>
                <a:ext cx="74684" cy="1314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41015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08725" y="3355975"/>
              <a:ext cx="46038" cy="114300"/>
            </p14:xfrm>
          </p:contentPart>
        </mc:Choice>
        <mc:Fallback>
          <p:pic>
            <p:nvPicPr>
              <p:cNvPr id="41015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302970" y="3346270"/>
                <a:ext cx="66180" cy="1297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41017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43675" y="3135313"/>
              <a:ext cx="642938" cy="304800"/>
            </p14:xfrm>
          </p:contentPart>
        </mc:Choice>
        <mc:Fallback>
          <p:pic>
            <p:nvPicPr>
              <p:cNvPr id="41017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534315" y="3122718"/>
                <a:ext cx="664897" cy="3325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41018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29488" y="3101975"/>
              <a:ext cx="447675" cy="288925"/>
            </p14:xfrm>
          </p:contentPart>
        </mc:Choice>
        <mc:Fallback>
          <p:pic>
            <p:nvPicPr>
              <p:cNvPr id="41018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324442" y="3088147"/>
                <a:ext cx="456686" cy="31621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09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4400" y="309563"/>
              <a:ext cx="831850" cy="398462"/>
            </p14:xfrm>
          </p:contentPart>
        </mc:Choice>
        <mc:Fallback>
          <p:pic>
            <p:nvPicPr>
              <p:cNvPr id="409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0722" y="298045"/>
                <a:ext cx="850568" cy="4225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10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7250" y="1235075"/>
              <a:ext cx="752475" cy="268288"/>
            </p14:xfrm>
          </p:contentPart>
        </mc:Choice>
        <mc:Fallback>
          <p:pic>
            <p:nvPicPr>
              <p:cNvPr id="410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1129" y="1225352"/>
                <a:ext cx="770477" cy="2924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10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6300" y="2138363"/>
              <a:ext cx="619125" cy="276225"/>
            </p14:xfrm>
          </p:contentPart>
        </mc:Choice>
        <mc:Fallback>
          <p:pic>
            <p:nvPicPr>
              <p:cNvPr id="410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2622" y="2125398"/>
                <a:ext cx="642162" cy="3028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103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3763" y="3041650"/>
              <a:ext cx="703262" cy="338138"/>
            </p14:xfrm>
          </p:contentPart>
        </mc:Choice>
        <mc:Fallback>
          <p:pic>
            <p:nvPicPr>
              <p:cNvPr id="4103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8647" y="3029406"/>
                <a:ext cx="726296" cy="3622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10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54238" y="4130675"/>
              <a:ext cx="19050" cy="14288"/>
            </p14:xfrm>
          </p:contentPart>
        </mc:Choice>
        <mc:Fallback>
          <p:pic>
            <p:nvPicPr>
              <p:cNvPr id="410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47409" y="4117816"/>
                <a:ext cx="39178" cy="382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10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6300" y="3962400"/>
              <a:ext cx="1316038" cy="347663"/>
            </p14:xfrm>
          </p:contentPart>
        </mc:Choice>
        <mc:Fallback>
          <p:pic>
            <p:nvPicPr>
              <p:cNvPr id="410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68741" y="3948364"/>
                <a:ext cx="1332596" cy="3728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116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2175" y="4922838"/>
              <a:ext cx="1331913" cy="311150"/>
            </p14:xfrm>
          </p:contentPart>
        </mc:Choice>
        <mc:Fallback>
          <p:pic>
            <p:nvPicPr>
              <p:cNvPr id="4116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78496" y="4910234"/>
                <a:ext cx="1358911" cy="335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118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25650" y="1284288"/>
              <a:ext cx="188913" cy="204787"/>
            </p14:xfrm>
          </p:contentPart>
        </mc:Choice>
        <mc:Fallback>
          <p:pic>
            <p:nvPicPr>
              <p:cNvPr id="4118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014113" y="1271309"/>
                <a:ext cx="210905" cy="2325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119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19350" y="1204913"/>
              <a:ext cx="725488" cy="323850"/>
            </p14:xfrm>
          </p:contentPart>
        </mc:Choice>
        <mc:Fallback>
          <p:pic>
            <p:nvPicPr>
              <p:cNvPr id="4119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04596" y="1194478"/>
                <a:ext cx="754997" cy="3396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120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73425" y="1306513"/>
              <a:ext cx="258763" cy="114300"/>
            </p14:xfrm>
          </p:contentPart>
        </mc:Choice>
        <mc:Fallback>
          <p:pic>
            <p:nvPicPr>
              <p:cNvPr id="4120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260109" y="1299324"/>
                <a:ext cx="286835" cy="12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121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17925" y="1158875"/>
              <a:ext cx="995363" cy="344488"/>
            </p14:xfrm>
          </p:contentPart>
        </mc:Choice>
        <mc:Fallback>
          <p:pic>
            <p:nvPicPr>
              <p:cNvPr id="4121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703526" y="1146316"/>
                <a:ext cx="1023802" cy="3710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122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51038" y="2220913"/>
              <a:ext cx="715962" cy="346075"/>
            </p14:xfrm>
          </p:contentPart>
        </mc:Choice>
        <mc:Fallback>
          <p:pic>
            <p:nvPicPr>
              <p:cNvPr id="4122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941319" y="2207589"/>
                <a:ext cx="738640" cy="3702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123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63738" y="3154363"/>
              <a:ext cx="482600" cy="322262"/>
            </p14:xfrm>
          </p:contentPart>
        </mc:Choice>
        <mc:Fallback>
          <p:pic>
            <p:nvPicPr>
              <p:cNvPr id="4123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955821" y="3140680"/>
                <a:ext cx="503113" cy="3481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124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41588" y="3181350"/>
              <a:ext cx="179387" cy="303213"/>
            </p14:xfrm>
          </p:contentPart>
        </mc:Choice>
        <mc:Fallback>
          <p:pic>
            <p:nvPicPr>
              <p:cNvPr id="4124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528260" y="3168746"/>
                <a:ext cx="205322" cy="3248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125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65438" y="3246438"/>
              <a:ext cx="63500" cy="117475"/>
            </p14:xfrm>
          </p:contentPart>
        </mc:Choice>
        <mc:Fallback>
          <p:pic>
            <p:nvPicPr>
              <p:cNvPr id="4125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850729" y="3231359"/>
                <a:ext cx="93994" cy="1472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126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16250" y="3149600"/>
              <a:ext cx="123825" cy="303213"/>
            </p14:xfrm>
          </p:contentPart>
        </mc:Choice>
        <mc:Fallback>
          <p:pic>
            <p:nvPicPr>
              <p:cNvPr id="4126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001132" y="3134835"/>
                <a:ext cx="149742" cy="3313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127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95550" y="4067175"/>
              <a:ext cx="144463" cy="288925"/>
            </p14:xfrm>
          </p:contentPart>
        </mc:Choice>
        <mc:Fallback>
          <p:pic>
            <p:nvPicPr>
              <p:cNvPr id="4127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487985" y="4054222"/>
                <a:ext cx="161395" cy="315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130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19400" y="4067175"/>
              <a:ext cx="233363" cy="311150"/>
            </p14:xfrm>
          </p:contentPart>
        </mc:Choice>
        <mc:Fallback>
          <p:pic>
            <p:nvPicPr>
              <p:cNvPr id="4130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804995" y="4052770"/>
                <a:ext cx="261813" cy="3341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4131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8175" y="4071938"/>
              <a:ext cx="174625" cy="333375"/>
            </p14:xfrm>
          </p:contentPart>
        </mc:Choice>
        <mc:Fallback>
          <p:pic>
            <p:nvPicPr>
              <p:cNvPr id="4131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164104" y="4058632"/>
                <a:ext cx="201685" cy="3578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4132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55988" y="4132263"/>
              <a:ext cx="61912" cy="104775"/>
            </p14:xfrm>
          </p:contentPart>
        </mc:Choice>
        <mc:Fallback>
          <p:pic>
            <p:nvPicPr>
              <p:cNvPr id="4132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441590" y="4117141"/>
                <a:ext cx="83869" cy="1339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133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19500" y="4100513"/>
              <a:ext cx="120650" cy="290512"/>
            </p14:xfrm>
          </p:contentPart>
        </mc:Choice>
        <mc:Fallback>
          <p:pic>
            <p:nvPicPr>
              <p:cNvPr id="4133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605094" y="4087553"/>
                <a:ext cx="149462" cy="313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134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44925" y="4283075"/>
              <a:ext cx="38100" cy="120650"/>
            </p14:xfrm>
          </p:contentPart>
        </mc:Choice>
        <mc:Fallback>
          <p:pic>
            <p:nvPicPr>
              <p:cNvPr id="4134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836299" y="4271910"/>
                <a:ext cx="57869" cy="143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135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79863" y="4078288"/>
              <a:ext cx="250825" cy="249237"/>
            </p14:xfrm>
          </p:contentPart>
        </mc:Choice>
        <mc:Fallback>
          <p:pic>
            <p:nvPicPr>
              <p:cNvPr id="4135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970866" y="4065682"/>
                <a:ext cx="263780" cy="269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136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56100" y="4098925"/>
              <a:ext cx="214313" cy="322263"/>
            </p14:xfrm>
          </p:contentPart>
        </mc:Choice>
        <mc:Fallback>
          <p:pic>
            <p:nvPicPr>
              <p:cNvPr id="4136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341357" y="4084162"/>
                <a:ext cx="239844" cy="342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138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1225" y="4116388"/>
              <a:ext cx="333375" cy="233362"/>
            </p14:xfrm>
          </p:contentPart>
        </mc:Choice>
        <mc:Fallback>
          <p:pic>
            <p:nvPicPr>
              <p:cNvPr id="4138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709344" y="4103784"/>
                <a:ext cx="357496" cy="2603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139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64138" y="4197350"/>
              <a:ext cx="65087" cy="85725"/>
            </p14:xfrm>
          </p:contentPart>
        </mc:Choice>
        <mc:Fallback>
          <p:pic>
            <p:nvPicPr>
              <p:cNvPr id="4139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150473" y="4182285"/>
                <a:ext cx="93855" cy="1154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140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46700" y="4129088"/>
              <a:ext cx="95250" cy="227012"/>
            </p14:xfrm>
          </p:contentPart>
        </mc:Choice>
        <mc:Fallback>
          <p:pic>
            <p:nvPicPr>
              <p:cNvPr id="4140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332682" y="4117918"/>
                <a:ext cx="123645" cy="2511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141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43550" y="4316413"/>
              <a:ext cx="47625" cy="93662"/>
            </p14:xfrm>
          </p:contentPart>
        </mc:Choice>
        <mc:Fallback>
          <p:pic>
            <p:nvPicPr>
              <p:cNvPr id="4141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531283" y="4303444"/>
                <a:ext cx="72881" cy="1188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142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46750" y="4122738"/>
              <a:ext cx="114300" cy="203200"/>
            </p14:xfrm>
          </p:contentPart>
        </mc:Choice>
        <mc:Fallback>
          <p:pic>
            <p:nvPicPr>
              <p:cNvPr id="4142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732373" y="4109768"/>
                <a:ext cx="141258" cy="2313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143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00325" y="4994275"/>
              <a:ext cx="104775" cy="233363"/>
            </p14:xfrm>
          </p:contentPart>
        </mc:Choice>
        <mc:Fallback>
          <p:pic>
            <p:nvPicPr>
              <p:cNvPr id="4143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585923" y="4980950"/>
                <a:ext cx="132499" cy="2618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144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14638" y="5067300"/>
              <a:ext cx="38100" cy="115888"/>
            </p14:xfrm>
          </p:contentPart>
        </mc:Choice>
        <mc:Fallback>
          <p:pic>
            <p:nvPicPr>
              <p:cNvPr id="4144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807449" y="5053984"/>
                <a:ext cx="55712" cy="14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145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14663" y="4984750"/>
              <a:ext cx="452437" cy="263525"/>
            </p14:xfrm>
          </p:contentPart>
        </mc:Choice>
        <mc:Fallback>
          <p:pic>
            <p:nvPicPr>
              <p:cNvPr id="4145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006744" y="4971430"/>
                <a:ext cx="474393" cy="2858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4146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00450" y="5041900"/>
              <a:ext cx="204788" cy="128588"/>
            </p14:xfrm>
          </p:contentPart>
        </mc:Choice>
        <mc:Fallback>
          <p:pic>
            <p:nvPicPr>
              <p:cNvPr id="4146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586414" y="5028969"/>
                <a:ext cx="233581" cy="1469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4147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83038" y="5013325"/>
              <a:ext cx="317500" cy="211138"/>
            </p14:xfrm>
          </p:contentPart>
        </mc:Choice>
        <mc:Fallback>
          <p:pic>
            <p:nvPicPr>
              <p:cNvPr id="4147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969719" y="5000354"/>
                <a:ext cx="344858" cy="2388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4148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32300" y="5029200"/>
              <a:ext cx="300038" cy="239713"/>
            </p14:xfrm>
          </p:contentPart>
        </mc:Choice>
        <mc:Fallback>
          <p:pic>
            <p:nvPicPr>
              <p:cNvPr id="4148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417892" y="5016243"/>
                <a:ext cx="319848" cy="264188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198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8438" y="369888"/>
              <a:ext cx="4762" cy="23812"/>
            </p14:xfrm>
          </p:contentPart>
        </mc:Choice>
        <mc:Fallback>
          <p:pic>
            <p:nvPicPr>
              <p:cNvPr id="4198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3676" y="359842"/>
                <a:ext cx="11640" cy="383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198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28688" y="285750"/>
              <a:ext cx="1152525" cy="461963"/>
            </p14:xfrm>
          </p:contentPart>
        </mc:Choice>
        <mc:Fallback>
          <p:pic>
            <p:nvPicPr>
              <p:cNvPr id="4198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8610" y="274948"/>
                <a:ext cx="1176281" cy="485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198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68538" y="314325"/>
              <a:ext cx="333375" cy="263525"/>
            </p14:xfrm>
          </p:contentPart>
        </mc:Choice>
        <mc:Fallback>
          <p:pic>
            <p:nvPicPr>
              <p:cNvPr id="4198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54872" y="300304"/>
                <a:ext cx="350997" cy="2861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199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4788" y="306388"/>
              <a:ext cx="635000" cy="479425"/>
            </p14:xfrm>
          </p:contentPart>
        </mc:Choice>
        <mc:Fallback>
          <p:pic>
            <p:nvPicPr>
              <p:cNvPr id="4199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31101" y="294150"/>
                <a:ext cx="663094" cy="5042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199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9788" y="1089025"/>
              <a:ext cx="100012" cy="146050"/>
            </p14:xfrm>
          </p:contentPart>
        </mc:Choice>
        <mc:Fallback>
          <p:pic>
            <p:nvPicPr>
              <p:cNvPr id="4199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35111" y="1075715"/>
                <a:ext cx="111164" cy="1726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199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69975" y="1060450"/>
              <a:ext cx="104775" cy="241300"/>
            </p14:xfrm>
          </p:contentPart>
        </mc:Choice>
        <mc:Fallback>
          <p:pic>
            <p:nvPicPr>
              <p:cNvPr id="4199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56653" y="1047124"/>
                <a:ext cx="129619" cy="26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199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39850" y="1046163"/>
              <a:ext cx="7938" cy="11112"/>
            </p14:xfrm>
          </p:contentPart>
        </mc:Choice>
        <mc:Fallback>
          <p:pic>
            <p:nvPicPr>
              <p:cNvPr id="4199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332273" y="1038636"/>
                <a:ext cx="23092" cy="247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199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39850" y="1141413"/>
              <a:ext cx="92075" cy="136525"/>
            </p14:xfrm>
          </p:contentPart>
        </mc:Choice>
        <mc:Fallback>
          <p:pic>
            <p:nvPicPr>
              <p:cNvPr id="4199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327669" y="1134946"/>
                <a:ext cx="114646" cy="1562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200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49375" y="1044575"/>
              <a:ext cx="6350" cy="11113"/>
            </p14:xfrm>
          </p:contentPart>
        </mc:Choice>
        <mc:Fallback>
          <p:pic>
            <p:nvPicPr>
              <p:cNvPr id="4200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335554" y="1031311"/>
                <a:ext cx="32497" cy="351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200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03438" y="1077913"/>
              <a:ext cx="19050" cy="14287"/>
            </p14:xfrm>
          </p:contentPart>
        </mc:Choice>
        <mc:Fallback>
          <p:pic>
            <p:nvPicPr>
              <p:cNvPr id="4200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095274" y="1068048"/>
                <a:ext cx="30616" cy="27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200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20838" y="981075"/>
              <a:ext cx="831850" cy="312738"/>
            </p14:xfrm>
          </p:contentPart>
        </mc:Choice>
        <mc:Fallback>
          <p:pic>
            <p:nvPicPr>
              <p:cNvPr id="4200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11119" y="969559"/>
                <a:ext cx="849128" cy="3382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200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60650" y="984250"/>
              <a:ext cx="254000" cy="282575"/>
            </p14:xfrm>
          </p:contentPart>
        </mc:Choice>
        <mc:Fallback>
          <p:pic>
            <p:nvPicPr>
              <p:cNvPr id="4200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651296" y="970931"/>
                <a:ext cx="272348" cy="3081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200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1813" y="992188"/>
              <a:ext cx="393700" cy="244475"/>
            </p14:xfrm>
          </p:contentPart>
        </mc:Choice>
        <mc:Fallback>
          <p:pic>
            <p:nvPicPr>
              <p:cNvPr id="4200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059217" y="981059"/>
                <a:ext cx="411694" cy="267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2007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00450" y="957263"/>
              <a:ext cx="469900" cy="273050"/>
            </p14:xfrm>
          </p:contentPart>
        </mc:Choice>
        <mc:Fallback>
          <p:pic>
            <p:nvPicPr>
              <p:cNvPr id="42007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591448" y="947897"/>
                <a:ext cx="489344" cy="2943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2009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40213" y="1019175"/>
              <a:ext cx="125412" cy="195263"/>
            </p14:xfrm>
          </p:contentPart>
        </mc:Choice>
        <mc:Fallback>
          <p:pic>
            <p:nvPicPr>
              <p:cNvPr id="42009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233366" y="1006566"/>
                <a:ext cx="143071" cy="2212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2011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32313" y="984250"/>
              <a:ext cx="238125" cy="261938"/>
            </p14:xfrm>
          </p:contentPart>
        </mc:Choice>
        <mc:Fallback>
          <p:pic>
            <p:nvPicPr>
              <p:cNvPr id="42011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525479" y="971315"/>
                <a:ext cx="257909" cy="2888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201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89513" y="1001713"/>
              <a:ext cx="534987" cy="244475"/>
            </p14:xfrm>
          </p:contentPart>
        </mc:Choice>
        <mc:Fallback>
          <p:pic>
            <p:nvPicPr>
              <p:cNvPr id="4201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981953" y="989507"/>
                <a:ext cx="554068" cy="2710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2015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7088" y="1619250"/>
              <a:ext cx="87312" cy="141288"/>
            </p14:xfrm>
          </p:contentPart>
        </mc:Choice>
        <mc:Fallback>
          <p:pic>
            <p:nvPicPr>
              <p:cNvPr id="42015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23136" y="1610600"/>
                <a:ext cx="102403" cy="157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4201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55688" y="1606550"/>
              <a:ext cx="101600" cy="211138"/>
            </p14:xfrm>
          </p:contentPart>
        </mc:Choice>
        <mc:Fallback>
          <p:pic>
            <p:nvPicPr>
              <p:cNvPr id="4201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41587" y="1592858"/>
                <a:ext cx="128717" cy="2396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4201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36675" y="1579563"/>
              <a:ext cx="107950" cy="241300"/>
            </p14:xfrm>
          </p:contentPart>
        </mc:Choice>
        <mc:Fallback>
          <p:pic>
            <p:nvPicPr>
              <p:cNvPr id="4201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325520" y="1568415"/>
                <a:ext cx="133138" cy="2653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202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5925" y="1590675"/>
              <a:ext cx="488950" cy="234950"/>
            </p14:xfrm>
          </p:contentPart>
        </mc:Choice>
        <mc:Fallback>
          <p:pic>
            <p:nvPicPr>
              <p:cNvPr id="4202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672963" y="1579126"/>
                <a:ext cx="507313" cy="2569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202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89188" y="1527175"/>
              <a:ext cx="239712" cy="304800"/>
            </p14:xfrm>
          </p:contentPart>
        </mc:Choice>
        <mc:Fallback>
          <p:pic>
            <p:nvPicPr>
              <p:cNvPr id="4202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381317" y="1514580"/>
                <a:ext cx="255097" cy="331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2024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5750" y="1570038"/>
              <a:ext cx="227013" cy="282575"/>
            </p14:xfrm>
          </p:contentPart>
        </mc:Choice>
        <mc:Fallback>
          <p:pic>
            <p:nvPicPr>
              <p:cNvPr id="42024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819634" y="1556324"/>
                <a:ext cx="238526" cy="3103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202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3413" y="1581150"/>
              <a:ext cx="227012" cy="277813"/>
            </p14:xfrm>
          </p:contentPart>
        </mc:Choice>
        <mc:Fallback>
          <p:pic>
            <p:nvPicPr>
              <p:cNvPr id="4202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160102" y="1572153"/>
                <a:ext cx="253994" cy="296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2027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56000" y="1633538"/>
              <a:ext cx="115888" cy="214312"/>
            </p14:xfrm>
          </p:contentPart>
        </mc:Choice>
        <mc:Fallback>
          <p:pic>
            <p:nvPicPr>
              <p:cNvPr id="42027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549162" y="1620189"/>
                <a:ext cx="134603" cy="2410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2029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24275" y="1801813"/>
              <a:ext cx="44450" cy="122237"/>
            </p14:xfrm>
          </p:contentPart>
        </mc:Choice>
        <mc:Fallback>
          <p:pic>
            <p:nvPicPr>
              <p:cNvPr id="42029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718854" y="1788151"/>
                <a:ext cx="64326" cy="1477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2031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41763" y="1616075"/>
              <a:ext cx="317500" cy="255588"/>
            </p14:xfrm>
          </p:contentPart>
        </mc:Choice>
        <mc:Fallback>
          <p:pic>
            <p:nvPicPr>
              <p:cNvPr id="42031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929884" y="1603476"/>
                <a:ext cx="340899" cy="2825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2032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57688" y="1616075"/>
              <a:ext cx="92075" cy="241300"/>
            </p14:xfrm>
          </p:contentPart>
        </mc:Choice>
        <mc:Fallback>
          <p:pic>
            <p:nvPicPr>
              <p:cNvPr id="42032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346538" y="1603470"/>
                <a:ext cx="114734" cy="2686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2034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76438" y="2230438"/>
              <a:ext cx="95250" cy="201612"/>
            </p14:xfrm>
          </p:contentPart>
        </mc:Choice>
        <mc:Fallback>
          <p:pic>
            <p:nvPicPr>
              <p:cNvPr id="42034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962420" y="2217477"/>
                <a:ext cx="122208" cy="2300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2036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49488" y="2227263"/>
              <a:ext cx="114300" cy="207962"/>
            </p14:xfrm>
          </p:contentPart>
        </mc:Choice>
        <mc:Fallback>
          <p:pic>
            <p:nvPicPr>
              <p:cNvPr id="42036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239783" y="2214243"/>
                <a:ext cx="138742" cy="2343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2037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8888" y="2214563"/>
              <a:ext cx="488950" cy="227012"/>
            </p14:xfrm>
          </p:contentPart>
        </mc:Choice>
        <mc:Fallback>
          <p:pic>
            <p:nvPicPr>
              <p:cNvPr id="42037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515206" y="2199766"/>
                <a:ext cx="508033" cy="2533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2038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89288" y="2197100"/>
              <a:ext cx="250825" cy="252413"/>
            </p14:xfrm>
          </p:contentPart>
        </mc:Choice>
        <mc:Fallback>
          <p:pic>
            <p:nvPicPr>
              <p:cNvPr id="42038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180291" y="2183777"/>
                <a:ext cx="268818" cy="2794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42040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90925" y="2235200"/>
              <a:ext cx="250825" cy="206375"/>
            </p14:xfrm>
          </p:contentPart>
        </mc:Choice>
        <mc:Fallback>
          <p:pic>
            <p:nvPicPr>
              <p:cNvPr id="42040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576890" y="2222234"/>
                <a:ext cx="277095" cy="2348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42041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65588" y="2238375"/>
              <a:ext cx="112712" cy="234950"/>
            </p14:xfrm>
          </p:contentPart>
        </mc:Choice>
        <mc:Fallback>
          <p:pic>
            <p:nvPicPr>
              <p:cNvPr id="42041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052583" y="2226483"/>
                <a:ext cx="140167" cy="2576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42042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52925" y="2185988"/>
              <a:ext cx="927100" cy="290512"/>
            </p14:xfrm>
          </p:contentPart>
        </mc:Choice>
        <mc:Fallback>
          <p:pic>
            <p:nvPicPr>
              <p:cNvPr id="42042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338883" y="2173763"/>
                <a:ext cx="946182" cy="3163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42044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58963" y="2093913"/>
              <a:ext cx="3678237" cy="549275"/>
            </p14:xfrm>
          </p:contentPart>
        </mc:Choice>
        <mc:Fallback>
          <p:pic>
            <p:nvPicPr>
              <p:cNvPr id="42044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844923" y="2081315"/>
                <a:ext cx="3703798" cy="5744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42046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0738" y="2890838"/>
              <a:ext cx="74612" cy="114300"/>
            </p14:xfrm>
          </p:contentPart>
        </mc:Choice>
        <mc:Fallback>
          <p:pic>
            <p:nvPicPr>
              <p:cNvPr id="42046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16052" y="2877898"/>
                <a:ext cx="87948" cy="1394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42047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55688" y="2760663"/>
              <a:ext cx="820737" cy="249237"/>
            </p14:xfrm>
          </p:contentPart>
        </mc:Choice>
        <mc:Fallback>
          <p:pic>
            <p:nvPicPr>
              <p:cNvPr id="42047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044529" y="2745896"/>
                <a:ext cx="837656" cy="2787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42048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85963" y="2746375"/>
              <a:ext cx="541337" cy="242888"/>
            </p14:xfrm>
          </p:contentPart>
        </mc:Choice>
        <mc:Fallback>
          <p:pic>
            <p:nvPicPr>
              <p:cNvPr id="42048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971206" y="2736300"/>
                <a:ext cx="569772" cy="2648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42049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4788" y="2746375"/>
              <a:ext cx="434975" cy="385763"/>
            </p14:xfrm>
          </p:contentPart>
        </mc:Choice>
        <mc:Fallback>
          <p:pic>
            <p:nvPicPr>
              <p:cNvPr id="42049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730745" y="2733420"/>
                <a:ext cx="455139" cy="4131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42050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1050" y="2811463"/>
              <a:ext cx="190500" cy="163512"/>
            </p14:xfrm>
          </p:contentPart>
        </mc:Choice>
        <mc:Fallback>
          <p:pic>
            <p:nvPicPr>
              <p:cNvPr id="42050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306645" y="2797807"/>
                <a:ext cx="210666" cy="1854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42051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73475" y="2720975"/>
              <a:ext cx="1320800" cy="385763"/>
            </p14:xfrm>
          </p:contentPart>
        </mc:Choice>
        <mc:Fallback>
          <p:pic>
            <p:nvPicPr>
              <p:cNvPr id="42051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663035" y="2708020"/>
                <a:ext cx="1336280" cy="4091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42053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10175" y="2751138"/>
              <a:ext cx="122238" cy="196850"/>
            </p14:xfrm>
          </p:contentPart>
        </mc:Choice>
        <mc:Fallback>
          <p:pic>
            <p:nvPicPr>
              <p:cNvPr id="42053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201187" y="2738902"/>
                <a:ext cx="143450" cy="2227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42055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21350" y="2755900"/>
              <a:ext cx="4763" cy="12700"/>
            </p14:xfrm>
          </p:contentPart>
        </mc:Choice>
        <mc:Fallback>
          <p:pic>
            <p:nvPicPr>
              <p:cNvPr id="42055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719934" y="2743585"/>
                <a:ext cx="8239" cy="300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42056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70538" y="2716213"/>
              <a:ext cx="411162" cy="252412"/>
            </p14:xfrm>
          </p:contentPart>
        </mc:Choice>
        <mc:Fallback>
          <p:pic>
            <p:nvPicPr>
              <p:cNvPr id="42056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556509" y="2705411"/>
                <a:ext cx="429868" cy="2761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42057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34100" y="2689225"/>
              <a:ext cx="639763" cy="273050"/>
            </p14:xfrm>
          </p:contentPart>
        </mc:Choice>
        <mc:Fallback>
          <p:pic>
            <p:nvPicPr>
              <p:cNvPr id="42057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120427" y="2674816"/>
                <a:ext cx="667109" cy="2975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42059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73888" y="2719388"/>
              <a:ext cx="274637" cy="298450"/>
            </p14:xfrm>
          </p:contentPart>
        </mc:Choice>
        <mc:Fallback>
          <p:pic>
            <p:nvPicPr>
              <p:cNvPr id="42059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962370" y="2706788"/>
                <a:ext cx="298033" cy="3240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42060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87525" y="3357563"/>
              <a:ext cx="100013" cy="192087"/>
            </p14:xfrm>
          </p:contentPart>
        </mc:Choice>
        <mc:Fallback>
          <p:pic>
            <p:nvPicPr>
              <p:cNvPr id="42060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776095" y="3344997"/>
                <a:ext cx="123587" cy="2157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42061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12950" y="3341688"/>
              <a:ext cx="153988" cy="238125"/>
            </p14:xfrm>
          </p:contentPart>
        </mc:Choice>
        <mc:Fallback>
          <p:pic>
            <p:nvPicPr>
              <p:cNvPr id="42061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002876" y="3327638"/>
                <a:ext cx="173776" cy="2673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42062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71725" y="3321050"/>
              <a:ext cx="385763" cy="258763"/>
            </p14:xfrm>
          </p:contentPart>
        </mc:Choice>
        <mc:Fallback>
          <p:pic>
            <p:nvPicPr>
              <p:cNvPr id="42062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357331" y="3307014"/>
                <a:ext cx="412392" cy="2853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42063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73375" y="3270250"/>
              <a:ext cx="465138" cy="315913"/>
            </p14:xfrm>
          </p:contentPart>
        </mc:Choice>
        <mc:Fallback>
          <p:pic>
            <p:nvPicPr>
              <p:cNvPr id="42063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860414" y="3256997"/>
                <a:ext cx="493579" cy="3442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42064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73513" y="3344863"/>
              <a:ext cx="231775" cy="274637"/>
            </p14:xfrm>
          </p:contentPart>
        </mc:Choice>
        <mc:Fallback>
          <p:pic>
            <p:nvPicPr>
              <p:cNvPr id="42064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965955" y="3330465"/>
                <a:ext cx="244371" cy="3041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42065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16413" y="3479800"/>
              <a:ext cx="293687" cy="301625"/>
            </p14:xfrm>
          </p:contentPart>
        </mc:Choice>
        <mc:Fallback>
          <p:pic>
            <p:nvPicPr>
              <p:cNvPr id="42065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302017" y="3466106"/>
                <a:ext cx="322120" cy="3304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42066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24413" y="3355975"/>
              <a:ext cx="527050" cy="325438"/>
            </p14:xfrm>
          </p:contentPart>
        </mc:Choice>
        <mc:Fallback>
          <p:pic>
            <p:nvPicPr>
              <p:cNvPr id="42066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811093" y="3343015"/>
                <a:ext cx="551170" cy="3470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42067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84350" y="3824288"/>
              <a:ext cx="244475" cy="212725"/>
            </p14:xfrm>
          </p:contentPart>
        </mc:Choice>
        <mc:Fallback>
          <p:pic>
            <p:nvPicPr>
              <p:cNvPr id="42067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773564" y="3811604"/>
                <a:ext cx="268203" cy="2384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42068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3125" y="3762375"/>
              <a:ext cx="701675" cy="358775"/>
            </p14:xfrm>
          </p:contentPart>
        </mc:Choice>
        <mc:Fallback>
          <p:pic>
            <p:nvPicPr>
              <p:cNvPr id="42068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128364" y="3749780"/>
                <a:ext cx="731196" cy="3854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42069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9575" y="3784600"/>
              <a:ext cx="131763" cy="236538"/>
            </p14:xfrm>
          </p:contentPart>
        </mc:Choice>
        <mc:Fallback>
          <p:pic>
            <p:nvPicPr>
              <p:cNvPr id="42069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934455" y="3770559"/>
                <a:ext cx="159844" cy="2653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42070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86113" y="3771900"/>
              <a:ext cx="447675" cy="311150"/>
            </p14:xfrm>
          </p:contentPart>
        </mc:Choice>
        <mc:Fallback>
          <p:pic>
            <p:nvPicPr>
              <p:cNvPr id="42070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181075" y="3759296"/>
                <a:ext cx="467468" cy="3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42071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0063" y="4584700"/>
              <a:ext cx="398462" cy="223838"/>
            </p14:xfrm>
          </p:contentPart>
        </mc:Choice>
        <mc:Fallback>
          <p:pic>
            <p:nvPicPr>
              <p:cNvPr id="42071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763224" y="4572105"/>
                <a:ext cx="417539" cy="2501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42072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25688" y="4570413"/>
              <a:ext cx="309562" cy="234950"/>
            </p14:xfrm>
          </p:contentPart>
        </mc:Choice>
        <mc:Fallback>
          <p:pic>
            <p:nvPicPr>
              <p:cNvPr id="42072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312370" y="4557460"/>
                <a:ext cx="336559" cy="2608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42073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6375" y="4489450"/>
              <a:ext cx="438150" cy="311150"/>
            </p14:xfrm>
          </p:contentPart>
        </mc:Choice>
        <mc:Fallback>
          <p:pic>
            <p:nvPicPr>
              <p:cNvPr id="42073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733414" y="4476816"/>
                <a:ext cx="465872" cy="3382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42074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83025" y="4598988"/>
              <a:ext cx="460375" cy="234950"/>
            </p14:xfrm>
          </p:contentPart>
        </mc:Choice>
        <mc:Fallback>
          <p:pic>
            <p:nvPicPr>
              <p:cNvPr id="42074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876906" y="4584956"/>
                <a:ext cx="472253" cy="262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42075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1200" y="4556125"/>
              <a:ext cx="436563" cy="287338"/>
            </p14:xfrm>
          </p:contentPart>
        </mc:Choice>
        <mc:Fallback>
          <p:pic>
            <p:nvPicPr>
              <p:cNvPr id="42075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4508243" y="4542442"/>
                <a:ext cx="455278" cy="3139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42076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91113" y="4573588"/>
              <a:ext cx="552450" cy="328612"/>
            </p14:xfrm>
          </p:contentPart>
        </mc:Choice>
        <mc:Fallback>
          <p:pic>
            <p:nvPicPr>
              <p:cNvPr id="42076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077437" y="4561004"/>
                <a:ext cx="578363" cy="3541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42077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0500" y="4906963"/>
              <a:ext cx="1816100" cy="66675"/>
            </p14:xfrm>
          </p:contentPart>
        </mc:Choice>
        <mc:Fallback>
          <p:pic>
            <p:nvPicPr>
              <p:cNvPr id="42077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446461" y="4894083"/>
                <a:ext cx="1842379" cy="950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42078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7513" y="5111750"/>
              <a:ext cx="274637" cy="234950"/>
            </p14:xfrm>
          </p:contentPart>
        </mc:Choice>
        <mc:Fallback>
          <p:pic>
            <p:nvPicPr>
              <p:cNvPr id="42078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674470" y="5099176"/>
                <a:ext cx="296738" cy="2611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42079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92325" y="5070475"/>
              <a:ext cx="631825" cy="366713"/>
            </p14:xfrm>
          </p:contentPart>
        </mc:Choice>
        <mc:Fallback>
          <p:pic>
            <p:nvPicPr>
              <p:cNvPr id="42079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2077933" y="5057519"/>
                <a:ext cx="660970" cy="3940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42080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52738" y="5086350"/>
              <a:ext cx="141287" cy="261938"/>
            </p14:xfrm>
          </p:contentPart>
        </mc:Choice>
        <mc:Fallback>
          <p:pic>
            <p:nvPicPr>
              <p:cNvPr id="42080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839729" y="5073774"/>
                <a:ext cx="167665" cy="2892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42081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19438" y="5065713"/>
              <a:ext cx="420687" cy="320675"/>
            </p14:xfrm>
          </p:contentPart>
        </mc:Choice>
        <mc:Fallback>
          <p:pic>
            <p:nvPicPr>
              <p:cNvPr id="42081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3105763" y="5059235"/>
                <a:ext cx="449477" cy="3419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42082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3225" y="3668713"/>
              <a:ext cx="1825625" cy="42862"/>
            </p14:xfrm>
          </p:contentPart>
        </mc:Choice>
        <mc:Fallback>
          <p:pic>
            <p:nvPicPr>
              <p:cNvPr id="42082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661347" y="3662901"/>
                <a:ext cx="1848661" cy="5739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301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12925" y="917575"/>
              <a:ext cx="125413" cy="200025"/>
            </p14:xfrm>
          </p:contentPart>
        </mc:Choice>
        <mc:Fallback>
          <p:pic>
            <p:nvPicPr>
              <p:cNvPr id="4301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5357" y="906423"/>
                <a:ext cx="144874" cy="2244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301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58988" y="922338"/>
              <a:ext cx="125412" cy="219075"/>
            </p14:xfrm>
          </p:contentPart>
        </mc:Choice>
        <mc:Fallback>
          <p:pic>
            <p:nvPicPr>
              <p:cNvPr id="4301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44614" y="909747"/>
                <a:ext cx="147332" cy="2456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301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20925" y="885825"/>
              <a:ext cx="282575" cy="203200"/>
            </p14:xfrm>
          </p:contentPart>
        </mc:Choice>
        <mc:Fallback>
          <p:pic>
            <p:nvPicPr>
              <p:cNvPr id="4301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11566" y="872158"/>
                <a:ext cx="305253" cy="2316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301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14625" y="857250"/>
              <a:ext cx="415925" cy="246063"/>
            </p14:xfrm>
          </p:contentPart>
        </mc:Choice>
        <mc:Fallback>
          <p:pic>
            <p:nvPicPr>
              <p:cNvPr id="4301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01301" y="845019"/>
                <a:ext cx="443653" cy="2730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301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30638" y="949325"/>
              <a:ext cx="247650" cy="201613"/>
            </p14:xfrm>
          </p:contentPart>
        </mc:Choice>
        <mc:Fallback>
          <p:pic>
            <p:nvPicPr>
              <p:cNvPr id="4301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24519" y="935669"/>
                <a:ext cx="259169" cy="2292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301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19575" y="1039813"/>
              <a:ext cx="101600" cy="96837"/>
            </p14:xfrm>
          </p:contentPart>
        </mc:Choice>
        <mc:Fallback>
          <p:pic>
            <p:nvPicPr>
              <p:cNvPr id="4301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05884" y="1027213"/>
                <a:ext cx="121055" cy="1231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301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38650" y="874713"/>
              <a:ext cx="430213" cy="258762"/>
            </p14:xfrm>
          </p:contentPart>
        </mc:Choice>
        <mc:Fallback>
          <p:pic>
            <p:nvPicPr>
              <p:cNvPr id="4301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430010" y="861037"/>
                <a:ext cx="444613" cy="2846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3018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30788" y="914400"/>
              <a:ext cx="508000" cy="330200"/>
            </p14:xfrm>
          </p:contentPart>
        </mc:Choice>
        <mc:Fallback>
          <p:pic>
            <p:nvPicPr>
              <p:cNvPr id="43018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17827" y="903597"/>
                <a:ext cx="533202" cy="3532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3019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7025" y="1203325"/>
              <a:ext cx="1706563" cy="71438"/>
            </p14:xfrm>
          </p:contentPart>
        </mc:Choice>
        <mc:Fallback>
          <p:pic>
            <p:nvPicPr>
              <p:cNvPr id="43019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584434" y="1188392"/>
                <a:ext cx="1729946" cy="1021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3020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09738" y="1466850"/>
              <a:ext cx="247650" cy="214313"/>
            </p14:xfrm>
          </p:contentPart>
        </mc:Choice>
        <mc:Fallback>
          <p:pic>
            <p:nvPicPr>
              <p:cNvPr id="43020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698939" y="1453883"/>
                <a:ext cx="270327" cy="240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3021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92325" y="1420813"/>
              <a:ext cx="384175" cy="360362"/>
            </p14:xfrm>
          </p:contentPart>
        </mc:Choice>
        <mc:Fallback>
          <p:pic>
            <p:nvPicPr>
              <p:cNvPr id="43021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077923" y="1408573"/>
                <a:ext cx="412259" cy="386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3022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73338" y="1436688"/>
              <a:ext cx="152400" cy="349250"/>
            </p14:xfrm>
          </p:contentPart>
        </mc:Choice>
        <mc:Fallback>
          <p:pic>
            <p:nvPicPr>
              <p:cNvPr id="43022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562865" y="1422992"/>
                <a:ext cx="177680" cy="3773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3023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67025" y="1447800"/>
              <a:ext cx="131763" cy="271463"/>
            </p14:xfrm>
          </p:contentPart>
        </mc:Choice>
        <mc:Fallback>
          <p:pic>
            <p:nvPicPr>
              <p:cNvPr id="43023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852265" y="1433759"/>
                <a:ext cx="159844" cy="3002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3024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40075" y="1436688"/>
              <a:ext cx="409575" cy="306387"/>
            </p14:xfrm>
          </p:contentPart>
        </mc:Choice>
        <mc:Fallback>
          <p:pic>
            <p:nvPicPr>
              <p:cNvPr id="43024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127860" y="1425167"/>
                <a:ext cx="436161" cy="3330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3025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57363" y="2524125"/>
              <a:ext cx="123825" cy="233363"/>
            </p14:xfrm>
          </p:contentPart>
        </mc:Choice>
        <mc:Fallback>
          <p:pic>
            <p:nvPicPr>
              <p:cNvPr id="43025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746204" y="2509720"/>
                <a:ext cx="148302" cy="2621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3026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2000" y="2525713"/>
              <a:ext cx="161925" cy="239712"/>
            </p14:xfrm>
          </p:contentPart>
        </mc:Choice>
        <mc:Fallback>
          <p:pic>
            <p:nvPicPr>
              <p:cNvPr id="43026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016527" y="2513835"/>
                <a:ext cx="186394" cy="2656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3027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01875" y="2497138"/>
              <a:ext cx="363538" cy="269875"/>
            </p14:xfrm>
          </p:contentPart>
        </mc:Choice>
        <mc:Fallback>
          <p:pic>
            <p:nvPicPr>
              <p:cNvPr id="43027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291437" y="2482745"/>
                <a:ext cx="385494" cy="300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3028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86063" y="2487613"/>
              <a:ext cx="450850" cy="293687"/>
            </p14:xfrm>
          </p:contentPart>
        </mc:Choice>
        <mc:Fallback>
          <p:pic>
            <p:nvPicPr>
              <p:cNvPr id="43028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776700" y="2473576"/>
                <a:ext cx="475697" cy="3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43032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3850" y="2855913"/>
              <a:ext cx="1857375" cy="79375"/>
            </p14:xfrm>
          </p:contentPart>
        </mc:Choice>
        <mc:Fallback>
          <p:pic>
            <p:nvPicPr>
              <p:cNvPr id="43032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583769" y="2839660"/>
                <a:ext cx="1879697" cy="1099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43033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0063" y="3108325"/>
              <a:ext cx="252412" cy="204788"/>
            </p14:xfrm>
          </p:contentPart>
        </mc:Choice>
        <mc:Fallback>
          <p:pic>
            <p:nvPicPr>
              <p:cNvPr id="43033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756380" y="3093929"/>
                <a:ext cx="279418" cy="2321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3034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81225" y="3033713"/>
              <a:ext cx="431800" cy="357187"/>
            </p14:xfrm>
          </p:contentPart>
        </mc:Choice>
        <mc:Fallback>
          <p:pic>
            <p:nvPicPr>
              <p:cNvPr id="43034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166099" y="3020751"/>
                <a:ext cx="461331" cy="3845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3035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19388" y="2997200"/>
              <a:ext cx="193675" cy="454025"/>
            </p14:xfrm>
          </p:contentPart>
        </mc:Choice>
        <mc:Fallback>
          <p:pic>
            <p:nvPicPr>
              <p:cNvPr id="43035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704628" y="2983158"/>
                <a:ext cx="223914" cy="4831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3036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30538" y="3065463"/>
              <a:ext cx="147637" cy="268287"/>
            </p14:xfrm>
          </p:contentPart>
        </mc:Choice>
        <mc:Fallback>
          <p:pic>
            <p:nvPicPr>
              <p:cNvPr id="43036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015774" y="3051418"/>
                <a:ext cx="172483" cy="2981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3037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94063" y="3068638"/>
              <a:ext cx="419100" cy="334962"/>
            </p14:xfrm>
          </p:contentPart>
        </mc:Choice>
        <mc:Fallback>
          <p:pic>
            <p:nvPicPr>
              <p:cNvPr id="43037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79661" y="3056032"/>
                <a:ext cx="449344" cy="3601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3039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03675" y="2636838"/>
              <a:ext cx="539750" cy="442912"/>
            </p14:xfrm>
          </p:contentPart>
        </mc:Choice>
        <mc:Fallback>
          <p:pic>
            <p:nvPicPr>
              <p:cNvPr id="43039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993953" y="2622387"/>
                <a:ext cx="564595" cy="4725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3040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92650" y="2762250"/>
              <a:ext cx="209550" cy="173038"/>
            </p14:xfrm>
          </p:contentPart>
        </mc:Choice>
        <mc:Fallback>
          <p:pic>
            <p:nvPicPr>
              <p:cNvPr id="43040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678968" y="2748580"/>
                <a:ext cx="228273" cy="2014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3041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99038" y="2689225"/>
              <a:ext cx="293687" cy="311150"/>
            </p14:xfrm>
          </p:contentPart>
        </mc:Choice>
        <mc:Fallback>
          <p:pic>
            <p:nvPicPr>
              <p:cNvPr id="43041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992200" y="2676981"/>
                <a:ext cx="310243" cy="33635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403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3450" y="352425"/>
              <a:ext cx="830263" cy="393700"/>
            </p14:xfrm>
          </p:contentPart>
        </mc:Choice>
        <mc:Fallback>
          <p:pic>
            <p:nvPicPr>
              <p:cNvPr id="4403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9048" y="344508"/>
                <a:ext cx="855466" cy="4145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403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81200" y="388938"/>
              <a:ext cx="109538" cy="220662"/>
            </p14:xfrm>
          </p:contentPart>
        </mc:Choice>
        <mc:Fallback>
          <p:pic>
            <p:nvPicPr>
              <p:cNvPr id="4403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66427" y="375979"/>
                <a:ext cx="137643" cy="2469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403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27275" y="354013"/>
              <a:ext cx="203200" cy="247650"/>
            </p14:xfrm>
          </p:contentPart>
        </mc:Choice>
        <mc:Fallback>
          <p:pic>
            <p:nvPicPr>
              <p:cNvPr id="4403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13584" y="341774"/>
                <a:ext cx="230221" cy="2746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404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00338" y="300038"/>
              <a:ext cx="1109662" cy="420687"/>
            </p14:xfrm>
          </p:contentPart>
        </mc:Choice>
        <mc:Fallback>
          <p:pic>
            <p:nvPicPr>
              <p:cNvPr id="4404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86296" y="287802"/>
                <a:ext cx="1138106" cy="446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404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4775" y="347663"/>
              <a:ext cx="1003300" cy="296862"/>
            </p14:xfrm>
          </p:contentPart>
        </mc:Choice>
        <mc:Fallback>
          <p:pic>
            <p:nvPicPr>
              <p:cNvPr id="4404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01095" y="335038"/>
                <a:ext cx="1029939" cy="3231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404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24438" y="330200"/>
              <a:ext cx="827087" cy="393700"/>
            </p14:xfrm>
          </p:contentPart>
        </mc:Choice>
        <mc:Fallback>
          <p:pic>
            <p:nvPicPr>
              <p:cNvPr id="4404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11481" y="316525"/>
                <a:ext cx="854441" cy="4217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404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62663" y="330200"/>
              <a:ext cx="528637" cy="247650"/>
            </p14:xfrm>
          </p:contentPart>
        </mc:Choice>
        <mc:Fallback>
          <p:pic>
            <p:nvPicPr>
              <p:cNvPr id="4404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049339" y="317223"/>
                <a:ext cx="555285" cy="271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404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05138" y="914400"/>
              <a:ext cx="6350" cy="14288"/>
            </p14:xfrm>
          </p:contentPart>
        </mc:Choice>
        <mc:Fallback>
          <p:pic>
            <p:nvPicPr>
              <p:cNvPr id="4404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97730" y="905827"/>
                <a:ext cx="22578" cy="267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404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00125" y="912813"/>
              <a:ext cx="615950" cy="223837"/>
            </p14:xfrm>
          </p:contentPart>
        </mc:Choice>
        <mc:Fallback>
          <p:pic>
            <p:nvPicPr>
              <p:cNvPr id="4404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85725" y="898778"/>
                <a:ext cx="635750" cy="2508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404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09738" y="901700"/>
              <a:ext cx="412750" cy="225425"/>
            </p14:xfrm>
          </p:contentPart>
        </mc:Choice>
        <mc:Fallback>
          <p:pic>
            <p:nvPicPr>
              <p:cNvPr id="4404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703621" y="888736"/>
                <a:ext cx="423905" cy="2524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404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43138" y="884238"/>
              <a:ext cx="414337" cy="231775"/>
            </p14:xfrm>
          </p:contentPart>
        </mc:Choice>
        <mc:Fallback>
          <p:pic>
            <p:nvPicPr>
              <p:cNvPr id="4404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238098" y="873801"/>
                <a:ext cx="424776" cy="2515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404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35275" y="866775"/>
              <a:ext cx="428625" cy="265113"/>
            </p14:xfrm>
          </p:contentPart>
        </mc:Choice>
        <mc:Fallback>
          <p:pic>
            <p:nvPicPr>
              <p:cNvPr id="4404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821239" y="853679"/>
                <a:ext cx="456696" cy="2902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405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97250" y="1003300"/>
              <a:ext cx="247650" cy="111125"/>
            </p14:xfrm>
          </p:contentPart>
        </mc:Choice>
        <mc:Fallback>
          <p:pic>
            <p:nvPicPr>
              <p:cNvPr id="4405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384292" y="991033"/>
                <a:ext cx="266368" cy="1371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405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35388" y="925513"/>
              <a:ext cx="160337" cy="180975"/>
            </p14:xfrm>
          </p:contentPart>
        </mc:Choice>
        <mc:Fallback>
          <p:pic>
            <p:nvPicPr>
              <p:cNvPr id="4405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31064" y="912535"/>
                <a:ext cx="175110" cy="2076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405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46538" y="898525"/>
              <a:ext cx="149225" cy="230188"/>
            </p14:xfrm>
          </p:contentPart>
        </mc:Choice>
        <mc:Fallback>
          <p:pic>
            <p:nvPicPr>
              <p:cNvPr id="4405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037549" y="884836"/>
                <a:ext cx="163249" cy="2575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4056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59288" y="927100"/>
              <a:ext cx="538162" cy="217488"/>
            </p14:xfrm>
          </p:contentPart>
        </mc:Choice>
        <mc:Fallback>
          <p:pic>
            <p:nvPicPr>
              <p:cNvPr id="44056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451003" y="914137"/>
                <a:ext cx="559055" cy="2452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405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5988" y="1460500"/>
              <a:ext cx="344487" cy="249238"/>
            </p14:xfrm>
          </p:contentPart>
        </mc:Choice>
        <mc:Fallback>
          <p:pic>
            <p:nvPicPr>
              <p:cNvPr id="4405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01229" y="1446814"/>
                <a:ext cx="364285" cy="2733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405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84300" y="1487488"/>
              <a:ext cx="211138" cy="230187"/>
            </p14:xfrm>
          </p:contentPart>
        </mc:Choice>
        <mc:Fallback>
          <p:pic>
            <p:nvPicPr>
              <p:cNvPr id="4405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376373" y="1476698"/>
                <a:ext cx="225910" cy="2542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44061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9938" y="1927225"/>
              <a:ext cx="373062" cy="238125"/>
            </p14:xfrm>
          </p:contentPart>
        </mc:Choice>
        <mc:Fallback>
          <p:pic>
            <p:nvPicPr>
              <p:cNvPr id="44061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55908" y="1914902"/>
                <a:ext cx="400763" cy="2634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4406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76363" y="1919288"/>
              <a:ext cx="398462" cy="285750"/>
            </p14:xfrm>
          </p:contentPart>
        </mc:Choice>
        <mc:Fallback>
          <p:pic>
            <p:nvPicPr>
              <p:cNvPr id="4406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364485" y="1906348"/>
                <a:ext cx="422219" cy="3101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4064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7863" y="1912938"/>
              <a:ext cx="446087" cy="300037"/>
            </p14:xfrm>
          </p:contentPart>
        </mc:Choice>
        <mc:Fallback>
          <p:pic>
            <p:nvPicPr>
              <p:cNvPr id="44064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933461" y="1900331"/>
                <a:ext cx="474170" cy="3266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4065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01900" y="1881188"/>
              <a:ext cx="550863" cy="381000"/>
            </p14:xfrm>
          </p:contentPart>
        </mc:Choice>
        <mc:Fallback>
          <p:pic>
            <p:nvPicPr>
              <p:cNvPr id="44065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490739" y="1870745"/>
                <a:ext cx="575706" cy="405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4066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97225" y="2006600"/>
              <a:ext cx="211138" cy="107950"/>
            </p14:xfrm>
          </p:contentPart>
        </mc:Choice>
        <mc:Fallback>
          <p:pic>
            <p:nvPicPr>
              <p:cNvPr id="44066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183533" y="1995769"/>
                <a:ext cx="238881" cy="1270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406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59175" y="1860550"/>
              <a:ext cx="1330325" cy="393700"/>
            </p14:xfrm>
          </p:contentPart>
        </mc:Choice>
        <mc:Fallback>
          <p:pic>
            <p:nvPicPr>
              <p:cNvPr id="4406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544414" y="1848674"/>
                <a:ext cx="1359128" cy="4188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406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3375" y="1836738"/>
              <a:ext cx="909638" cy="398462"/>
            </p14:xfrm>
          </p:contentPart>
        </mc:Choice>
        <mc:Fallback>
          <p:pic>
            <p:nvPicPr>
              <p:cNvPr id="4406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399336" y="1825940"/>
                <a:ext cx="929436" cy="4207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407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50013" y="1873250"/>
              <a:ext cx="371475" cy="250825"/>
            </p14:xfrm>
          </p:contentPart>
        </mc:Choice>
        <mc:Fallback>
          <p:pic>
            <p:nvPicPr>
              <p:cNvPr id="4407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436335" y="1858855"/>
                <a:ext cx="389113" cy="2738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407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18325" y="1976438"/>
              <a:ext cx="169863" cy="101600"/>
            </p14:xfrm>
          </p:contentPart>
        </mc:Choice>
        <mc:Fallback>
          <p:pic>
            <p:nvPicPr>
              <p:cNvPr id="4407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905009" y="1964188"/>
                <a:ext cx="196854" cy="1196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4074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0725" y="2317750"/>
              <a:ext cx="396875" cy="268288"/>
            </p14:xfrm>
          </p:contentPart>
        </mc:Choice>
        <mc:Fallback>
          <p:pic>
            <p:nvPicPr>
              <p:cNvPr id="44074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05959" y="2305506"/>
                <a:ext cx="426767" cy="2852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407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33500" y="2336800"/>
              <a:ext cx="342900" cy="193675"/>
            </p14:xfrm>
          </p:contentPart>
        </mc:Choice>
        <mc:Fallback>
          <p:pic>
            <p:nvPicPr>
              <p:cNvPr id="4407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324145" y="2324200"/>
                <a:ext cx="364848" cy="2210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4077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44675" y="2312988"/>
              <a:ext cx="287338" cy="201612"/>
            </p14:xfrm>
          </p:contentPart>
        </mc:Choice>
        <mc:Fallback>
          <p:pic>
            <p:nvPicPr>
              <p:cNvPr id="44077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832072" y="2300747"/>
                <a:ext cx="313983" cy="2286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4078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30438" y="2319338"/>
              <a:ext cx="393700" cy="307975"/>
            </p14:xfrm>
          </p:contentPart>
        </mc:Choice>
        <mc:Fallback>
          <p:pic>
            <p:nvPicPr>
              <p:cNvPr id="44078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225400" y="2306010"/>
                <a:ext cx="413493" cy="336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4080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72100" y="2328863"/>
              <a:ext cx="327025" cy="247650"/>
            </p14:xfrm>
          </p:contentPart>
        </mc:Choice>
        <mc:Fallback>
          <p:pic>
            <p:nvPicPr>
              <p:cNvPr id="44080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357333" y="2314105"/>
                <a:ext cx="356198" cy="2724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44081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43588" y="2293938"/>
              <a:ext cx="334962" cy="217487"/>
            </p14:xfrm>
          </p:contentPart>
        </mc:Choice>
        <mc:Fallback>
          <p:pic>
            <p:nvPicPr>
              <p:cNvPr id="44081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829901" y="2279535"/>
                <a:ext cx="353691" cy="2462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44083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78563" y="2362200"/>
              <a:ext cx="180975" cy="120650"/>
            </p14:xfrm>
          </p:contentPart>
        </mc:Choice>
        <mc:Fallback>
          <p:pic>
            <p:nvPicPr>
              <p:cNvPr id="44083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265251" y="2350315"/>
                <a:ext cx="208319" cy="1411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44085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7388" y="2709863"/>
              <a:ext cx="396875" cy="254000"/>
            </p14:xfrm>
          </p:contentPart>
        </mc:Choice>
        <mc:Fallback>
          <p:pic>
            <p:nvPicPr>
              <p:cNvPr id="44085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72622" y="2698334"/>
                <a:ext cx="427127" cy="280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44087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73175" y="2728913"/>
              <a:ext cx="123825" cy="147637"/>
            </p14:xfrm>
          </p:contentPart>
        </mc:Choice>
        <mc:Fallback>
          <p:pic>
            <p:nvPicPr>
              <p:cNvPr id="44087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264536" y="2715263"/>
                <a:ext cx="145422" cy="1752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44088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12888" y="2701925"/>
              <a:ext cx="120650" cy="211138"/>
            </p14:xfrm>
          </p:contentPart>
        </mc:Choice>
        <mc:Fallback>
          <p:pic>
            <p:nvPicPr>
              <p:cNvPr id="44088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497402" y="2689293"/>
                <a:ext cx="149822" cy="2385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44089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0863" y="2724150"/>
              <a:ext cx="52387" cy="98425"/>
            </p14:xfrm>
          </p:contentPart>
        </mc:Choice>
        <mc:Fallback>
          <p:pic>
            <p:nvPicPr>
              <p:cNvPr id="44089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806869" y="2709886"/>
                <a:ext cx="81092" cy="1276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44090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73263" y="2678113"/>
              <a:ext cx="300037" cy="204787"/>
            </p14:xfrm>
          </p:contentPart>
        </mc:Choice>
        <mc:Fallback>
          <p:pic>
            <p:nvPicPr>
              <p:cNvPr id="44090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966059" y="2663331"/>
                <a:ext cx="321648" cy="2350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44091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05063" y="2678113"/>
              <a:ext cx="488950" cy="323850"/>
            </p14:xfrm>
          </p:contentPart>
        </mc:Choice>
        <mc:Fallback>
          <p:pic>
            <p:nvPicPr>
              <p:cNvPr id="44091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391741" y="2667318"/>
                <a:ext cx="517034" cy="3497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44093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81625" y="2697163"/>
              <a:ext cx="374650" cy="285750"/>
            </p14:xfrm>
          </p:contentPart>
        </mc:Choice>
        <mc:Fallback>
          <p:pic>
            <p:nvPicPr>
              <p:cNvPr id="44093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366869" y="2683487"/>
                <a:ext cx="404161" cy="3073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44094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72163" y="2698750"/>
              <a:ext cx="312737" cy="204788"/>
            </p14:xfrm>
          </p:contentPart>
        </mc:Choice>
        <mc:Fallback>
          <p:pic>
            <p:nvPicPr>
              <p:cNvPr id="44094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858488" y="2684354"/>
                <a:ext cx="330731" cy="2321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44096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97613" y="2757488"/>
              <a:ext cx="161925" cy="112712"/>
            </p14:xfrm>
          </p:contentPart>
        </mc:Choice>
        <mc:Fallback>
          <p:pic>
            <p:nvPicPr>
              <p:cNvPr id="44096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6283939" y="2746325"/>
                <a:ext cx="189632" cy="133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44098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7388" y="3149600"/>
              <a:ext cx="368300" cy="252413"/>
            </p14:xfrm>
          </p:contentPart>
        </mc:Choice>
        <mc:Fallback>
          <p:pic>
            <p:nvPicPr>
              <p:cNvPr id="44098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72267" y="3135937"/>
                <a:ext cx="398542" cy="2754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44100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87463" y="3173413"/>
              <a:ext cx="339725" cy="233362"/>
            </p14:xfrm>
          </p:contentPart>
        </mc:Choice>
        <mc:Fallback>
          <p:pic>
            <p:nvPicPr>
              <p:cNvPr id="44100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275227" y="3159728"/>
                <a:ext cx="365276" cy="2621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44101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62125" y="3148013"/>
              <a:ext cx="341313" cy="236537"/>
            </p14:xfrm>
          </p:contentPart>
        </mc:Choice>
        <mc:Fallback>
          <p:pic>
            <p:nvPicPr>
              <p:cNvPr id="44101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756724" y="3133252"/>
                <a:ext cx="360755" cy="2667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44102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24088" y="3159125"/>
              <a:ext cx="495300" cy="331788"/>
            </p14:xfrm>
          </p:contentPart>
        </mc:Choice>
        <mc:Fallback>
          <p:pic>
            <p:nvPicPr>
              <p:cNvPr id="44102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210410" y="3147610"/>
                <a:ext cx="524456" cy="3580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44104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27663" y="3149600"/>
              <a:ext cx="350837" cy="265113"/>
            </p14:xfrm>
          </p:contentPart>
        </mc:Choice>
        <mc:Fallback>
          <p:pic>
            <p:nvPicPr>
              <p:cNvPr id="44104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412910" y="3138073"/>
                <a:ext cx="379983" cy="289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44105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0263" y="3165475"/>
              <a:ext cx="358775" cy="214313"/>
            </p14:xfrm>
          </p:contentPart>
        </mc:Choice>
        <mc:Fallback>
          <p:pic>
            <p:nvPicPr>
              <p:cNvPr id="44105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896229" y="3150707"/>
                <a:ext cx="377487" cy="2424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44107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38888" y="3249613"/>
              <a:ext cx="127000" cy="123825"/>
            </p14:xfrm>
          </p:contentPart>
        </mc:Choice>
        <mc:Fallback>
          <p:pic>
            <p:nvPicPr>
              <p:cNvPr id="44107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324857" y="3237015"/>
                <a:ext cx="155782" cy="1497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44110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2938" y="3627438"/>
              <a:ext cx="393700" cy="223837"/>
            </p14:xfrm>
          </p:contentPart>
        </mc:Choice>
        <mc:Fallback>
          <p:pic>
            <p:nvPicPr>
              <p:cNvPr id="44110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28183" y="3614843"/>
                <a:ext cx="423569" cy="2465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44112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31900" y="3635375"/>
              <a:ext cx="271463" cy="161925"/>
            </p14:xfrm>
          </p:contentPart>
        </mc:Choice>
        <mc:Fallback>
          <p:pic>
            <p:nvPicPr>
              <p:cNvPr id="44112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224339" y="3622061"/>
                <a:ext cx="292345" cy="1896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44113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12900" y="3582988"/>
              <a:ext cx="696913" cy="317500"/>
            </p14:xfrm>
          </p:contentPart>
        </mc:Choice>
        <mc:Fallback>
          <p:pic>
            <p:nvPicPr>
              <p:cNvPr id="44113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598861" y="3570749"/>
                <a:ext cx="725711" cy="3444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44114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03488" y="3627438"/>
              <a:ext cx="128587" cy="188912"/>
            </p14:xfrm>
          </p:contentPart>
        </mc:Choice>
        <mc:Fallback>
          <p:pic>
            <p:nvPicPr>
              <p:cNvPr id="44114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488360" y="3614124"/>
                <a:ext cx="157402" cy="217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44115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08288" y="3592513"/>
              <a:ext cx="449262" cy="288925"/>
            </p14:xfrm>
          </p:contentPart>
        </mc:Choice>
        <mc:Fallback>
          <p:pic>
            <p:nvPicPr>
              <p:cNvPr id="44115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794609" y="3578840"/>
                <a:ext cx="477701" cy="3166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44117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99088" y="3602038"/>
              <a:ext cx="352425" cy="236537"/>
            </p14:xfrm>
          </p:contentPart>
        </mc:Choice>
        <mc:Fallback>
          <p:pic>
            <p:nvPicPr>
              <p:cNvPr id="44117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384674" y="3589797"/>
                <a:ext cx="381253" cy="2563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44118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73750" y="3578225"/>
              <a:ext cx="346075" cy="230188"/>
            </p14:xfrm>
          </p:contentPart>
        </mc:Choice>
        <mc:Fallback>
          <p:pic>
            <p:nvPicPr>
              <p:cNvPr id="44118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859705" y="3563456"/>
                <a:ext cx="365161" cy="2575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44120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99200" y="3603625"/>
              <a:ext cx="128588" cy="207963"/>
            </p14:xfrm>
          </p:contentPart>
        </mc:Choice>
        <mc:Fallback>
          <p:pic>
            <p:nvPicPr>
              <p:cNvPr id="44120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6293437" y="3589233"/>
                <a:ext cx="149119" cy="2371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44122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97638" y="3767138"/>
              <a:ext cx="33337" cy="68262"/>
            </p14:xfrm>
          </p:contentPart>
        </mc:Choice>
        <mc:Fallback>
          <p:pic>
            <p:nvPicPr>
              <p:cNvPr id="44122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6488217" y="3753486"/>
                <a:ext cx="57253" cy="912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44124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48450" y="3595688"/>
              <a:ext cx="520700" cy="339725"/>
            </p14:xfrm>
          </p:contentPart>
        </mc:Choice>
        <mc:Fallback>
          <p:pic>
            <p:nvPicPr>
              <p:cNvPr id="44124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6635126" y="3582373"/>
                <a:ext cx="546627" cy="3670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44126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37425" y="3587750"/>
              <a:ext cx="449263" cy="249238"/>
            </p14:xfrm>
          </p:contentPart>
        </mc:Choice>
        <mc:Fallback>
          <p:pic>
            <p:nvPicPr>
              <p:cNvPr id="44126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330585" y="3574064"/>
                <a:ext cx="460783" cy="2740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44127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1675" y="4067175"/>
              <a:ext cx="368300" cy="249238"/>
            </p14:xfrm>
          </p:contentPart>
        </mc:Choice>
        <mc:Fallback>
          <p:pic>
            <p:nvPicPr>
              <p:cNvPr id="44127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686914" y="4054929"/>
                <a:ext cx="397822" cy="2686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44129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63650" y="4051300"/>
              <a:ext cx="1062038" cy="328613"/>
            </p14:xfrm>
          </p:contentPart>
        </mc:Choice>
        <mc:Fallback>
          <p:pic>
            <p:nvPicPr>
              <p:cNvPr id="44129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249970" y="4038703"/>
                <a:ext cx="1090479" cy="3556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44130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2538" y="4076700"/>
              <a:ext cx="165100" cy="220663"/>
            </p14:xfrm>
          </p:contentPart>
        </mc:Choice>
        <mc:Fallback>
          <p:pic>
            <p:nvPicPr>
              <p:cNvPr id="44130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507791" y="4064101"/>
                <a:ext cx="190279" cy="2419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44131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73375" y="4079875"/>
              <a:ext cx="328613" cy="284163"/>
            </p14:xfrm>
          </p:contentPart>
        </mc:Choice>
        <mc:Fallback>
          <p:pic>
            <p:nvPicPr>
              <p:cNvPr id="44131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861137" y="4067990"/>
                <a:ext cx="355607" cy="3104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44133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97500" y="4097338"/>
              <a:ext cx="344488" cy="292100"/>
            </p14:xfrm>
          </p:contentPart>
        </mc:Choice>
        <mc:Fallback>
          <p:pic>
            <p:nvPicPr>
              <p:cNvPr id="44133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383101" y="4089774"/>
                <a:ext cx="373285" cy="3036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44134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6613" y="4113213"/>
              <a:ext cx="293687" cy="234950"/>
            </p14:xfrm>
          </p:contentPart>
        </mc:Choice>
        <mc:Fallback>
          <p:pic>
            <p:nvPicPr>
              <p:cNvPr id="44134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5902576" y="4099181"/>
                <a:ext cx="313482" cy="2630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44136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08725" y="4192588"/>
              <a:ext cx="77788" cy="112712"/>
            </p14:xfrm>
          </p:contentPart>
        </mc:Choice>
        <mc:Fallback>
          <p:pic>
            <p:nvPicPr>
              <p:cNvPr id="44136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6295400" y="4178184"/>
                <a:ext cx="105518" cy="14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44138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9613" y="4532313"/>
              <a:ext cx="355600" cy="228600"/>
            </p14:xfrm>
          </p:contentPart>
        </mc:Choice>
        <mc:Fallback>
          <p:pic>
            <p:nvPicPr>
              <p:cNvPr id="44138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695216" y="4519713"/>
                <a:ext cx="384753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44140" name="Ink 10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58888" y="4578350"/>
              <a:ext cx="255587" cy="163513"/>
            </p14:xfrm>
          </p:contentPart>
        </mc:Choice>
        <mc:Fallback>
          <p:pic>
            <p:nvPicPr>
              <p:cNvPr id="44140" name="Ink 10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245209" y="4564664"/>
                <a:ext cx="277186" cy="1908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44141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49413" y="4506913"/>
              <a:ext cx="706437" cy="312737"/>
            </p14:xfrm>
          </p:contentPart>
        </mc:Choice>
        <mc:Fallback>
          <p:pic>
            <p:nvPicPr>
              <p:cNvPr id="44141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635738" y="4495757"/>
                <a:ext cx="734147" cy="337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44142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44763" y="4535488"/>
              <a:ext cx="128587" cy="195262"/>
            </p14:xfrm>
          </p:contentPart>
        </mc:Choice>
        <mc:Fallback>
          <p:pic>
            <p:nvPicPr>
              <p:cNvPr id="44142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529995" y="4522158"/>
                <a:ext cx="156682" cy="2233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44143" name="Ink 1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06713" y="4513263"/>
              <a:ext cx="315912" cy="306387"/>
            </p14:xfrm>
          </p:contentPart>
        </mc:Choice>
        <mc:Fallback>
          <p:pic>
            <p:nvPicPr>
              <p:cNvPr id="44143" name="Ink 1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2894480" y="4500302"/>
                <a:ext cx="342898" cy="334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44145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4963" y="4557713"/>
              <a:ext cx="338137" cy="241300"/>
            </p14:xfrm>
          </p:contentPart>
        </mc:Choice>
        <mc:Fallback>
          <p:pic>
            <p:nvPicPr>
              <p:cNvPr id="44145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5400934" y="4545108"/>
                <a:ext cx="366195" cy="2672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44146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5025" y="4556125"/>
              <a:ext cx="338138" cy="214313"/>
            </p14:xfrm>
          </p:contentPart>
        </mc:Choice>
        <mc:Fallback>
          <p:pic>
            <p:nvPicPr>
              <p:cNvPr id="44146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5901701" y="4542078"/>
                <a:ext cx="356503" cy="2416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44148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51588" y="4557713"/>
              <a:ext cx="114300" cy="211137"/>
            </p14:xfrm>
          </p:contentPart>
        </mc:Choice>
        <mc:Fallback>
          <p:pic>
            <p:nvPicPr>
              <p:cNvPr id="44148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6347275" y="4543661"/>
                <a:ext cx="132631" cy="2392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44150" name="Ink 1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0113" y="5018088"/>
              <a:ext cx="2139950" cy="204787"/>
            </p14:xfrm>
          </p:contentPart>
        </mc:Choice>
        <mc:Fallback>
          <p:pic>
            <p:nvPicPr>
              <p:cNvPr id="44150" name="Ink 1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2160393" y="5011250"/>
                <a:ext cx="2162271" cy="2256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44151" name="Ink 1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22363" y="5002213"/>
              <a:ext cx="376237" cy="298450"/>
            </p14:xfrm>
          </p:contentPart>
        </mc:Choice>
        <mc:Fallback>
          <p:pic>
            <p:nvPicPr>
              <p:cNvPr id="44151" name="Ink 1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107989" y="4989253"/>
                <a:ext cx="404625" cy="3236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44152" name="Ink 1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0050" y="5040313"/>
              <a:ext cx="333375" cy="169862"/>
            </p14:xfrm>
          </p:contentPart>
        </mc:Choice>
        <mc:Fallback>
          <p:pic>
            <p:nvPicPr>
              <p:cNvPr id="44152" name="Ink 1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1656369" y="5025918"/>
                <a:ext cx="351736" cy="1925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44153" name="Ink 1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38363" y="4992688"/>
              <a:ext cx="366712" cy="300037"/>
            </p14:xfrm>
          </p:contentPart>
        </mc:Choice>
        <mc:Fallback>
          <p:pic>
            <p:nvPicPr>
              <p:cNvPr id="44153" name="Ink 1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2123968" y="4982603"/>
                <a:ext cx="395142" cy="3238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44154" name="Ink 1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05100" y="5114925"/>
              <a:ext cx="249238" cy="123825"/>
            </p14:xfrm>
          </p:contentPart>
        </mc:Choice>
        <mc:Fallback>
          <p:pic>
            <p:nvPicPr>
              <p:cNvPr id="44154" name="Ink 1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691074" y="5100887"/>
                <a:ext cx="268659" cy="1515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44155" name="Ink 1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38488" y="4970463"/>
              <a:ext cx="1030287" cy="465137"/>
            </p14:xfrm>
          </p:contentPart>
        </mc:Choice>
        <mc:Fallback>
          <p:pic>
            <p:nvPicPr>
              <p:cNvPr id="44155" name="Ink 1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3124448" y="4956793"/>
                <a:ext cx="1058366" cy="4931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44156" name="Ink 1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89425" y="4945063"/>
              <a:ext cx="30163" cy="201612"/>
            </p14:xfrm>
          </p:contentPart>
        </mc:Choice>
        <mc:Fallback>
          <p:pic>
            <p:nvPicPr>
              <p:cNvPr id="44156" name="Ink 1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4276342" y="4931382"/>
                <a:ext cx="57782" cy="229694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505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6625" y="369888"/>
              <a:ext cx="417513" cy="228600"/>
            </p14:xfrm>
          </p:contentPart>
        </mc:Choice>
        <mc:Fallback>
          <p:pic>
            <p:nvPicPr>
              <p:cNvPr id="4505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2576" y="356186"/>
                <a:ext cx="436966" cy="2556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506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90663" y="388938"/>
              <a:ext cx="312737" cy="241300"/>
            </p14:xfrm>
          </p:contentPart>
        </mc:Choice>
        <mc:Fallback>
          <p:pic>
            <p:nvPicPr>
              <p:cNvPr id="4506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6988" y="375252"/>
                <a:ext cx="333250" cy="2611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506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4863" y="917575"/>
              <a:ext cx="407987" cy="244475"/>
            </p14:xfrm>
          </p:contentPart>
        </mc:Choice>
        <mc:Fallback>
          <p:pic>
            <p:nvPicPr>
              <p:cNvPr id="4506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0099" y="904273"/>
                <a:ext cx="437515" cy="2649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506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4950" y="917575"/>
              <a:ext cx="371475" cy="230188"/>
            </p14:xfrm>
          </p:contentPart>
        </mc:Choice>
        <mc:Fallback>
          <p:pic>
            <p:nvPicPr>
              <p:cNvPr id="4506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98471" y="904607"/>
                <a:ext cx="388033" cy="255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506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25650" y="844550"/>
              <a:ext cx="1235075" cy="346075"/>
            </p14:xfrm>
          </p:contentPart>
        </mc:Choice>
        <mc:Fallback>
          <p:pic>
            <p:nvPicPr>
              <p:cNvPr id="4506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11607" y="830865"/>
                <a:ext cx="1263521" cy="3741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506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67088" y="944563"/>
              <a:ext cx="171450" cy="103187"/>
            </p14:xfrm>
          </p:contentPart>
        </mc:Choice>
        <mc:Fallback>
          <p:pic>
            <p:nvPicPr>
              <p:cNvPr id="4506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53761" y="931260"/>
                <a:ext cx="199185" cy="1211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5067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41725" y="814388"/>
              <a:ext cx="993775" cy="336550"/>
            </p14:xfrm>
          </p:contentPart>
        </mc:Choice>
        <mc:Fallback>
          <p:pic>
            <p:nvPicPr>
              <p:cNvPr id="45067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27328" y="802497"/>
                <a:ext cx="1022570" cy="362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506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45163" y="831850"/>
              <a:ext cx="22225" cy="26988"/>
            </p14:xfrm>
          </p:contentPart>
        </mc:Choice>
        <mc:Fallback>
          <p:pic>
            <p:nvPicPr>
              <p:cNvPr id="4506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737635" y="821055"/>
                <a:ext cx="34771" cy="435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5070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94288" y="852488"/>
              <a:ext cx="874712" cy="349250"/>
            </p14:xfrm>
          </p:contentPart>
        </mc:Choice>
        <mc:Fallback>
          <p:pic>
            <p:nvPicPr>
              <p:cNvPr id="45070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080975" y="839781"/>
                <a:ext cx="892703" cy="3753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507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6475" y="876300"/>
              <a:ext cx="358775" cy="227013"/>
            </p14:xfrm>
          </p:contentPart>
        </mc:Choice>
        <mc:Fallback>
          <p:pic>
            <p:nvPicPr>
              <p:cNvPr id="4507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073160" y="862269"/>
                <a:ext cx="376768" cy="249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5073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6213" y="944563"/>
              <a:ext cx="255587" cy="98425"/>
            </p14:xfrm>
          </p:contentPart>
        </mc:Choice>
        <mc:Fallback>
          <p:pic>
            <p:nvPicPr>
              <p:cNvPr id="45073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512894" y="931990"/>
                <a:ext cx="282946" cy="1196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5075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6450" y="1382713"/>
              <a:ext cx="350838" cy="282575"/>
            </p14:xfrm>
          </p:contentPart>
        </mc:Choice>
        <mc:Fallback>
          <p:pic>
            <p:nvPicPr>
              <p:cNvPr id="45075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91697" y="1370114"/>
                <a:ext cx="380344" cy="3005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5077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2088" y="1371600"/>
              <a:ext cx="363537" cy="254000"/>
            </p14:xfrm>
          </p:contentPart>
        </mc:Choice>
        <mc:Fallback>
          <p:pic>
            <p:nvPicPr>
              <p:cNvPr id="45077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452730" y="1359350"/>
                <a:ext cx="384053" cy="2784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5078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25650" y="1385888"/>
              <a:ext cx="803275" cy="365125"/>
            </p14:xfrm>
          </p:contentPart>
        </mc:Choice>
        <mc:Fallback>
          <p:pic>
            <p:nvPicPr>
              <p:cNvPr id="45078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019892" y="1373285"/>
                <a:ext cx="823429" cy="3917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5081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75300" y="1368425"/>
              <a:ext cx="301625" cy="227013"/>
            </p14:xfrm>
          </p:contentPart>
        </mc:Choice>
        <mc:Fallback>
          <p:pic>
            <p:nvPicPr>
              <p:cNvPr id="45081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61263" y="1354394"/>
                <a:ext cx="319622" cy="2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5083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70588" y="1417638"/>
              <a:ext cx="184150" cy="127000"/>
            </p14:xfrm>
          </p:contentPart>
        </mc:Choice>
        <mc:Fallback>
          <p:pic>
            <p:nvPicPr>
              <p:cNvPr id="45083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956894" y="1404326"/>
                <a:ext cx="212619" cy="1500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5085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3113" y="1855788"/>
              <a:ext cx="368300" cy="284162"/>
            </p14:xfrm>
          </p:contentPart>
        </mc:Choice>
        <mc:Fallback>
          <p:pic>
            <p:nvPicPr>
              <p:cNvPr id="45085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58352" y="1842462"/>
                <a:ext cx="397822" cy="3115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5087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52563" y="1936750"/>
              <a:ext cx="107950" cy="150813"/>
            </p14:xfrm>
          </p:contentPart>
        </mc:Choice>
        <mc:Fallback>
          <p:pic>
            <p:nvPicPr>
              <p:cNvPr id="45087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438889" y="1924512"/>
                <a:ext cx="132779" cy="1767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45088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1638" y="1906588"/>
              <a:ext cx="117475" cy="211137"/>
            </p14:xfrm>
          </p:contentPart>
        </mc:Choice>
        <mc:Fallback>
          <p:pic>
            <p:nvPicPr>
              <p:cNvPr id="45088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664431" y="1894698"/>
                <a:ext cx="133691" cy="2377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45089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1513" y="1960563"/>
              <a:ext cx="57150" cy="87312"/>
            </p14:xfrm>
          </p:contentPart>
        </mc:Choice>
        <mc:Fallback>
          <p:pic>
            <p:nvPicPr>
              <p:cNvPr id="45089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928214" y="1947269"/>
                <a:ext cx="84826" cy="1146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5090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5975" y="1903413"/>
              <a:ext cx="285750" cy="204787"/>
            </p14:xfrm>
          </p:contentPart>
        </mc:Choice>
        <mc:Fallback>
          <p:pic>
            <p:nvPicPr>
              <p:cNvPr id="45090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79497" y="1889737"/>
                <a:ext cx="305184" cy="2335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5091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82850" y="1898650"/>
              <a:ext cx="508000" cy="309563"/>
            </p14:xfrm>
          </p:contentPart>
        </mc:Choice>
        <mc:Fallback>
          <p:pic>
            <p:nvPicPr>
              <p:cNvPr id="45091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469889" y="1885332"/>
                <a:ext cx="535722" cy="33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5094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86413" y="1800225"/>
              <a:ext cx="333375" cy="273050"/>
            </p14:xfrm>
          </p:contentPart>
        </mc:Choice>
        <mc:Fallback>
          <p:pic>
            <p:nvPicPr>
              <p:cNvPr id="45094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572732" y="1785816"/>
                <a:ext cx="352456" cy="3018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5096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02338" y="1903413"/>
              <a:ext cx="169862" cy="119062"/>
            </p14:xfrm>
          </p:contentPart>
        </mc:Choice>
        <mc:Fallback>
          <p:pic>
            <p:nvPicPr>
              <p:cNvPr id="45096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988663" y="1890823"/>
                <a:ext cx="197573" cy="1420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5098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2000" y="2317750"/>
              <a:ext cx="371475" cy="255588"/>
            </p14:xfrm>
          </p:contentPart>
        </mc:Choice>
        <mc:Fallback>
          <p:pic>
            <p:nvPicPr>
              <p:cNvPr id="45098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46882" y="2304431"/>
                <a:ext cx="401711" cy="2750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5100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81125" y="2293938"/>
              <a:ext cx="1155700" cy="354012"/>
            </p14:xfrm>
          </p:contentPart>
        </mc:Choice>
        <mc:Fallback>
          <p:pic>
            <p:nvPicPr>
              <p:cNvPr id="45100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367804" y="2281693"/>
                <a:ext cx="1184142" cy="3817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5101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28913" y="2339975"/>
              <a:ext cx="160337" cy="220663"/>
            </p14:xfrm>
          </p:contentPart>
        </mc:Choice>
        <mc:Fallback>
          <p:pic>
            <p:nvPicPr>
              <p:cNvPr id="45101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713420" y="2328096"/>
                <a:ext cx="188441" cy="2447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5102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48000" y="2290763"/>
              <a:ext cx="419100" cy="296862"/>
            </p14:xfrm>
          </p:contentPart>
        </mc:Choice>
        <mc:Fallback>
          <p:pic>
            <p:nvPicPr>
              <p:cNvPr id="45102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042959" y="2277449"/>
                <a:ext cx="438903" cy="3252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5104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19750" y="2386013"/>
              <a:ext cx="352425" cy="211137"/>
            </p14:xfrm>
          </p:contentPart>
        </mc:Choice>
        <mc:Fallback>
          <p:pic>
            <p:nvPicPr>
              <p:cNvPr id="45104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605711" y="2371241"/>
                <a:ext cx="372224" cy="2359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5105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1588" y="1385888"/>
              <a:ext cx="328612" cy="274637"/>
            </p14:xfrm>
          </p:contentPart>
        </mc:Choice>
        <mc:Fallback>
          <p:pic>
            <p:nvPicPr>
              <p:cNvPr id="45105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067191" y="1375090"/>
                <a:ext cx="357046" cy="2951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5106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27613" y="1898650"/>
              <a:ext cx="428625" cy="744538"/>
            </p14:xfrm>
          </p:contentPart>
        </mc:Choice>
        <mc:Fallback>
          <p:pic>
            <p:nvPicPr>
              <p:cNvPr id="45106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012858" y="1887854"/>
                <a:ext cx="458496" cy="7693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5108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99175" y="2413000"/>
              <a:ext cx="100013" cy="201613"/>
            </p14:xfrm>
          </p:contentPart>
        </mc:Choice>
        <mc:Fallback>
          <p:pic>
            <p:nvPicPr>
              <p:cNvPr id="45108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093059" y="2400759"/>
                <a:ext cx="119080" cy="2278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45110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62688" y="2565400"/>
              <a:ext cx="25400" cy="88900"/>
            </p14:xfrm>
          </p:contentPart>
        </mc:Choice>
        <mc:Fallback>
          <p:pic>
            <p:nvPicPr>
              <p:cNvPr id="45110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249809" y="2551723"/>
                <a:ext cx="52589" cy="1162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45112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84925" y="2392363"/>
              <a:ext cx="519113" cy="303212"/>
            </p14:xfrm>
          </p:contentPart>
        </mc:Choice>
        <mc:Fallback>
          <p:pic>
            <p:nvPicPr>
              <p:cNvPr id="45112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371245" y="2380119"/>
                <a:ext cx="542873" cy="329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45114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86600" y="2397125"/>
              <a:ext cx="438150" cy="265113"/>
            </p14:xfrm>
          </p:contentPart>
        </mc:Choice>
        <mc:Fallback>
          <p:pic>
            <p:nvPicPr>
              <p:cNvPr id="45114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080480" y="2383456"/>
                <a:ext cx="449671" cy="2928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45115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7075" y="2732088"/>
              <a:ext cx="384175" cy="238125"/>
            </p14:xfrm>
          </p:contentPart>
        </mc:Choice>
        <mc:Fallback>
          <p:pic>
            <p:nvPicPr>
              <p:cNvPr id="45115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11953" y="2718399"/>
                <a:ext cx="414419" cy="2579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45117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65250" y="2738438"/>
              <a:ext cx="107950" cy="155575"/>
            </p14:xfrm>
          </p:contentPart>
        </mc:Choice>
        <mc:Fallback>
          <p:pic>
            <p:nvPicPr>
              <p:cNvPr id="45117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351936" y="2724753"/>
                <a:ext cx="133858" cy="1836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45118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30363" y="2724150"/>
              <a:ext cx="125412" cy="225425"/>
            </p14:xfrm>
          </p:contentPart>
        </mc:Choice>
        <mc:Fallback>
          <p:pic>
            <p:nvPicPr>
              <p:cNvPr id="45118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614867" y="2710466"/>
                <a:ext cx="150278" cy="2527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45119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24050" y="2705100"/>
              <a:ext cx="993775" cy="314325"/>
            </p14:xfrm>
          </p:contentPart>
        </mc:Choice>
        <mc:Fallback>
          <p:pic>
            <p:nvPicPr>
              <p:cNvPr id="45119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913968" y="2691418"/>
                <a:ext cx="1018979" cy="3431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45121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78413" y="2784475"/>
              <a:ext cx="395287" cy="241300"/>
            </p14:xfrm>
          </p:contentPart>
        </mc:Choice>
        <mc:Fallback>
          <p:pic>
            <p:nvPicPr>
              <p:cNvPr id="45121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063653" y="2771149"/>
                <a:ext cx="424448" cy="26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45122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02288" y="2786063"/>
              <a:ext cx="360362" cy="223837"/>
            </p14:xfrm>
          </p:contentPart>
        </mc:Choice>
        <mc:Fallback>
          <p:pic>
            <p:nvPicPr>
              <p:cNvPr id="45122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588608" y="2771308"/>
                <a:ext cx="378722" cy="2479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45124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61075" y="2874963"/>
              <a:ext cx="95250" cy="68262"/>
            </p14:xfrm>
          </p:contentPart>
        </mc:Choice>
        <mc:Fallback>
          <p:pic>
            <p:nvPicPr>
              <p:cNvPr id="45124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047057" y="2862748"/>
                <a:ext cx="124005" cy="955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45126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2000" y="3175000"/>
              <a:ext cx="382588" cy="255588"/>
            </p14:xfrm>
          </p:contentPart>
        </mc:Choice>
        <mc:Fallback>
          <p:pic>
            <p:nvPicPr>
              <p:cNvPr id="45126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46884" y="3163121"/>
                <a:ext cx="412821" cy="2786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45128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58900" y="3181350"/>
              <a:ext cx="250825" cy="185738"/>
            </p14:xfrm>
          </p:contentPart>
        </mc:Choice>
        <mc:Fallback>
          <p:pic>
            <p:nvPicPr>
              <p:cNvPr id="45128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344146" y="3166592"/>
                <a:ext cx="275656" cy="2141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45129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19263" y="3128963"/>
              <a:ext cx="773112" cy="327025"/>
            </p14:xfrm>
          </p:contentPart>
        </mc:Choice>
        <mc:Fallback>
          <p:pic>
            <p:nvPicPr>
              <p:cNvPr id="45129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704506" y="3114917"/>
                <a:ext cx="802986" cy="3558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45130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05100" y="3184525"/>
              <a:ext cx="138113" cy="241300"/>
            </p14:xfrm>
          </p:contentPart>
        </mc:Choice>
        <mc:Fallback>
          <p:pic>
            <p:nvPicPr>
              <p:cNvPr id="45130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692512" y="3170839"/>
                <a:ext cx="161851" cy="2686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45131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4025" y="3154363"/>
              <a:ext cx="515938" cy="344487"/>
            </p14:xfrm>
          </p:contentPart>
        </mc:Choice>
        <mc:Fallback>
          <p:pic>
            <p:nvPicPr>
              <p:cNvPr id="45131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980343" y="3141044"/>
                <a:ext cx="544741" cy="3729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45133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29213" y="3179763"/>
              <a:ext cx="369887" cy="257175"/>
            </p14:xfrm>
          </p:contentPart>
        </mc:Choice>
        <mc:Fallback>
          <p:pic>
            <p:nvPicPr>
              <p:cNvPr id="45133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114446" y="3166436"/>
                <a:ext cx="399420" cy="2777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45134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62613" y="3162300"/>
              <a:ext cx="339725" cy="223838"/>
            </p14:xfrm>
          </p:contentPart>
        </mc:Choice>
        <mc:Fallback>
          <p:pic>
            <p:nvPicPr>
              <p:cNvPr id="45134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647858" y="3147545"/>
                <a:ext cx="359518" cy="2522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45136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72188" y="3189288"/>
              <a:ext cx="100012" cy="217487"/>
            </p14:xfrm>
          </p:contentPart>
        </mc:Choice>
        <mc:Fallback>
          <p:pic>
            <p:nvPicPr>
              <p:cNvPr id="45136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063554" y="3174165"/>
                <a:ext cx="123756" cy="247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45138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9463" y="3654425"/>
              <a:ext cx="365125" cy="273050"/>
            </p14:xfrm>
          </p:contentPart>
        </mc:Choice>
        <mc:Fallback>
          <p:pic>
            <p:nvPicPr>
              <p:cNvPr id="45138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764354" y="3647230"/>
                <a:ext cx="394983" cy="2946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45140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11275" y="3659188"/>
              <a:ext cx="1182688" cy="327025"/>
            </p14:xfrm>
          </p:contentPart>
        </mc:Choice>
        <mc:Fallback>
          <p:pic>
            <p:nvPicPr>
              <p:cNvPr id="45140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303354" y="3646222"/>
                <a:ext cx="1205370" cy="3547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45141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63825" y="3670300"/>
              <a:ext cx="133350" cy="204788"/>
            </p14:xfrm>
          </p:contentPart>
        </mc:Choice>
        <mc:Fallback>
          <p:pic>
            <p:nvPicPr>
              <p:cNvPr id="45141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654815" y="3655904"/>
                <a:ext cx="155335" cy="234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45142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03550" y="3657600"/>
              <a:ext cx="390525" cy="303213"/>
            </p14:xfrm>
          </p:contentPart>
        </mc:Choice>
        <mc:Fallback>
          <p:pic>
            <p:nvPicPr>
              <p:cNvPr id="45142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997071" y="3644292"/>
                <a:ext cx="411761" cy="3309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45144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59375" y="3660775"/>
              <a:ext cx="365125" cy="292100"/>
            </p14:xfrm>
          </p:contentPart>
        </mc:Choice>
        <mc:Fallback>
          <p:pic>
            <p:nvPicPr>
              <p:cNvPr id="45144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144612" y="3646728"/>
                <a:ext cx="394292" cy="3194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45145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56263" y="3684588"/>
              <a:ext cx="374650" cy="225425"/>
            </p14:xfrm>
          </p:contentPart>
        </mc:Choice>
        <mc:Fallback>
          <p:pic>
            <p:nvPicPr>
              <p:cNvPr id="45145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642214" y="3669824"/>
                <a:ext cx="392662" cy="2506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45147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92825" y="3749675"/>
              <a:ext cx="101600" cy="85725"/>
            </p14:xfrm>
          </p:contentPart>
        </mc:Choice>
        <mc:Fallback>
          <p:pic>
            <p:nvPicPr>
              <p:cNvPr id="45147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079495" y="3736348"/>
                <a:ext cx="125379" cy="1138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45149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1225" y="4354513"/>
              <a:ext cx="417513" cy="306387"/>
            </p14:xfrm>
          </p:contentPart>
        </mc:Choice>
        <mc:Fallback>
          <p:pic>
            <p:nvPicPr>
              <p:cNvPr id="45149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96468" y="4344072"/>
                <a:ext cx="446667" cy="3312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45150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71613" y="4381500"/>
              <a:ext cx="317500" cy="233363"/>
            </p14:xfrm>
          </p:contentPart>
        </mc:Choice>
        <mc:Fallback>
          <p:pic>
            <p:nvPicPr>
              <p:cNvPr id="45150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457574" y="4367095"/>
                <a:ext cx="335499" cy="261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45151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05000" y="4340225"/>
              <a:ext cx="434975" cy="325438"/>
            </p14:xfrm>
          </p:contentPart>
        </mc:Choice>
        <mc:Fallback>
          <p:pic>
            <p:nvPicPr>
              <p:cNvPr id="45151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890237" y="4329053"/>
                <a:ext cx="464501" cy="3477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45152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2538" y="4435475"/>
              <a:ext cx="252412" cy="165100"/>
            </p14:xfrm>
          </p:contentPart>
        </mc:Choice>
        <mc:Fallback>
          <p:pic>
            <p:nvPicPr>
              <p:cNvPr id="45152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508495" y="4422166"/>
                <a:ext cx="271136" cy="1870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45153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05125" y="4332288"/>
              <a:ext cx="1155700" cy="436562"/>
            </p14:xfrm>
          </p:contentPart>
        </mc:Choice>
        <mc:Fallback>
          <p:pic>
            <p:nvPicPr>
              <p:cNvPr id="45153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2891084" y="4318972"/>
                <a:ext cx="1184502" cy="4649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45154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59250" y="4359275"/>
              <a:ext cx="39688" cy="274638"/>
            </p14:xfrm>
          </p:contentPart>
        </mc:Choice>
        <mc:Fallback>
          <p:pic>
            <p:nvPicPr>
              <p:cNvPr id="45154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4148065" y="4345597"/>
                <a:ext cx="64944" cy="300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45155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4875" y="4987925"/>
              <a:ext cx="371475" cy="252413"/>
            </p14:xfrm>
          </p:contentPart>
        </mc:Choice>
        <mc:Fallback>
          <p:pic>
            <p:nvPicPr>
              <p:cNvPr id="45155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91917" y="4975322"/>
                <a:ext cx="398112" cy="2754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45157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3675" y="4997450"/>
              <a:ext cx="114300" cy="228600"/>
            </p14:xfrm>
          </p:contentPart>
        </mc:Choice>
        <mc:Fallback>
          <p:pic>
            <p:nvPicPr>
              <p:cNvPr id="45157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449657" y="4983410"/>
                <a:ext cx="141258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45159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66888" y="5006975"/>
              <a:ext cx="1587" cy="4763"/>
            </p14:xfrm>
          </p:contentPart>
        </mc:Choice>
        <mc:Fallback>
          <p:pic>
            <p:nvPicPr>
              <p:cNvPr id="45159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752605" y="4996350"/>
                <a:ext cx="31211" cy="223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45160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54188" y="5072063"/>
              <a:ext cx="90487" cy="141287"/>
            </p14:xfrm>
          </p:contentPart>
        </mc:Choice>
        <mc:Fallback>
          <p:pic>
            <p:nvPicPr>
              <p:cNvPr id="45160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740489" y="5059088"/>
                <a:ext cx="117885" cy="167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45161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43113" y="4973638"/>
              <a:ext cx="477837" cy="263525"/>
            </p14:xfrm>
          </p:contentPart>
        </mc:Choice>
        <mc:Fallback>
          <p:pic>
            <p:nvPicPr>
              <p:cNvPr id="45161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029430" y="4961038"/>
                <a:ext cx="496922" cy="286925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608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8525" y="373063"/>
              <a:ext cx="806450" cy="398462"/>
            </p14:xfrm>
          </p:contentPart>
        </mc:Choice>
        <mc:Fallback>
          <p:pic>
            <p:nvPicPr>
              <p:cNvPr id="4608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4844" y="364424"/>
                <a:ext cx="824811" cy="419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608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06600" y="350838"/>
              <a:ext cx="492125" cy="244475"/>
            </p14:xfrm>
          </p:contentPart>
        </mc:Choice>
        <mc:Fallback>
          <p:pic>
            <p:nvPicPr>
              <p:cNvPr id="4608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96880" y="338596"/>
                <a:ext cx="506885" cy="2696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6087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8938" y="454025"/>
              <a:ext cx="12700" cy="12700"/>
            </p14:xfrm>
          </p:contentPart>
        </mc:Choice>
        <mc:Fallback>
          <p:pic>
            <p:nvPicPr>
              <p:cNvPr id="46087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15512" y="439874"/>
                <a:ext cx="40277" cy="34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6088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59075" y="379413"/>
              <a:ext cx="204788" cy="249237"/>
            </p14:xfrm>
          </p:contentPart>
        </mc:Choice>
        <mc:Fallback>
          <p:pic>
            <p:nvPicPr>
              <p:cNvPr id="46088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45758" y="367167"/>
                <a:ext cx="225663" cy="2758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608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03563" y="400050"/>
              <a:ext cx="360362" cy="323850"/>
            </p14:xfrm>
          </p:contentPart>
        </mc:Choice>
        <mc:Fallback>
          <p:pic>
            <p:nvPicPr>
              <p:cNvPr id="4608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97083" y="387706"/>
                <a:ext cx="381242" cy="3507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609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67125" y="476250"/>
              <a:ext cx="14288" cy="7938"/>
            </p14:xfrm>
          </p:contentPart>
        </mc:Choice>
        <mc:Fallback>
          <p:pic>
            <p:nvPicPr>
              <p:cNvPr id="4609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660338" y="473003"/>
                <a:ext cx="24647" cy="180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609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89338" y="476250"/>
              <a:ext cx="227012" cy="115888"/>
            </p14:xfrm>
          </p:contentPart>
        </mc:Choice>
        <mc:Fallback>
          <p:pic>
            <p:nvPicPr>
              <p:cNvPr id="4609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76027" y="465093"/>
                <a:ext cx="253994" cy="1335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609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83038" y="393700"/>
              <a:ext cx="885825" cy="341313"/>
            </p14:xfrm>
          </p:contentPart>
        </mc:Choice>
        <mc:Fallback>
          <p:pic>
            <p:nvPicPr>
              <p:cNvPr id="4609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70080" y="383619"/>
                <a:ext cx="913181" cy="3650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609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6350" y="384175"/>
              <a:ext cx="87313" cy="223838"/>
            </p14:xfrm>
          </p:contentPart>
        </mc:Choice>
        <mc:Fallback>
          <p:pic>
            <p:nvPicPr>
              <p:cNvPr id="4609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072337" y="371939"/>
                <a:ext cx="114980" cy="2490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609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32413" y="338138"/>
              <a:ext cx="538162" cy="263525"/>
            </p14:xfrm>
          </p:contentPart>
        </mc:Choice>
        <mc:Fallback>
          <p:pic>
            <p:nvPicPr>
              <p:cNvPr id="4609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319454" y="326258"/>
                <a:ext cx="554361" cy="2883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6098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28688" y="1252538"/>
              <a:ext cx="609600" cy="219075"/>
            </p14:xfrm>
          </p:contentPart>
        </mc:Choice>
        <mc:Fallback>
          <p:pic>
            <p:nvPicPr>
              <p:cNvPr id="46098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13925" y="1238149"/>
                <a:ext cx="630124" cy="246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6099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90688" y="1217613"/>
              <a:ext cx="384175" cy="258762"/>
            </p14:xfrm>
          </p:contentPart>
        </mc:Choice>
        <mc:Fallback>
          <p:pic>
            <p:nvPicPr>
              <p:cNvPr id="46099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685647" y="1204297"/>
                <a:ext cx="393536" cy="2835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610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98688" y="1258888"/>
              <a:ext cx="117475" cy="174625"/>
            </p14:xfrm>
          </p:contentPart>
        </mc:Choice>
        <mc:Fallback>
          <p:pic>
            <p:nvPicPr>
              <p:cNvPr id="4610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195084" y="1246286"/>
                <a:ext cx="133691" cy="2019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6103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59038" y="1249363"/>
              <a:ext cx="77787" cy="196850"/>
            </p14:xfrm>
          </p:contentPart>
        </mc:Choice>
        <mc:Fallback>
          <p:pic>
            <p:nvPicPr>
              <p:cNvPr id="46103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444633" y="1237847"/>
                <a:ext cx="106597" cy="2206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6104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00338" y="1228725"/>
              <a:ext cx="393700" cy="244475"/>
            </p14:xfrm>
          </p:contentPart>
        </mc:Choice>
        <mc:Fallback>
          <p:pic>
            <p:nvPicPr>
              <p:cNvPr id="46104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694220" y="1214962"/>
                <a:ext cx="405216" cy="2712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6105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46438" y="1285875"/>
              <a:ext cx="481012" cy="203200"/>
            </p14:xfrm>
          </p:contentPart>
        </mc:Choice>
        <mc:Fallback>
          <p:pic>
            <p:nvPicPr>
              <p:cNvPr id="46105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233477" y="1271464"/>
                <a:ext cx="499014" cy="2313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6106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75088" y="1223963"/>
              <a:ext cx="306387" cy="239712"/>
            </p14:xfrm>
          </p:contentPart>
        </mc:Choice>
        <mc:Fallback>
          <p:pic>
            <p:nvPicPr>
              <p:cNvPr id="46106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870408" y="1209926"/>
                <a:ext cx="315388" cy="2670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6107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30700" y="1189038"/>
              <a:ext cx="1255713" cy="427037"/>
            </p14:xfrm>
          </p:contentPart>
        </mc:Choice>
        <mc:Fallback>
          <p:pic>
            <p:nvPicPr>
              <p:cNvPr id="46107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323140" y="1176076"/>
                <a:ext cx="1268673" cy="4533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46109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99125" y="1243013"/>
              <a:ext cx="228600" cy="228600"/>
            </p14:xfrm>
          </p:contentPart>
        </mc:Choice>
        <mc:Fallback>
          <p:pic>
            <p:nvPicPr>
              <p:cNvPr id="46109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688669" y="1230773"/>
                <a:ext cx="246989" cy="2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46110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51550" y="1203325"/>
              <a:ext cx="900113" cy="349250"/>
            </p14:xfrm>
          </p:contentPart>
        </mc:Choice>
        <mc:Fallback>
          <p:pic>
            <p:nvPicPr>
              <p:cNvPr id="46110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036434" y="1190363"/>
                <a:ext cx="929985" cy="3694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6112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3113" y="1822450"/>
              <a:ext cx="277812" cy="300038"/>
            </p14:xfrm>
          </p:contentPart>
        </mc:Choice>
        <mc:Fallback>
          <p:pic>
            <p:nvPicPr>
              <p:cNvPr id="46112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57999" y="1813445"/>
                <a:ext cx="308040" cy="3173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6114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31900" y="1863725"/>
              <a:ext cx="382588" cy="244475"/>
            </p14:xfrm>
          </p:contentPart>
        </mc:Choice>
        <mc:Fallback>
          <p:pic>
            <p:nvPicPr>
              <p:cNvPr id="46114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225422" y="1849537"/>
                <a:ext cx="398064" cy="2724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611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57363" y="1881188"/>
              <a:ext cx="96837" cy="185737"/>
            </p14:xfrm>
          </p:contentPart>
        </mc:Choice>
        <mc:Fallback>
          <p:pic>
            <p:nvPicPr>
              <p:cNvPr id="4611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743683" y="1868950"/>
                <a:ext cx="120596" cy="212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6117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63950" y="1816100"/>
              <a:ext cx="942975" cy="377825"/>
            </p14:xfrm>
          </p:contentPart>
        </mc:Choice>
        <mc:Fallback>
          <p:pic>
            <p:nvPicPr>
              <p:cNvPr id="46117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649908" y="1802786"/>
                <a:ext cx="960978" cy="4058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6118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8513" y="2381250"/>
              <a:ext cx="244475" cy="274638"/>
            </p14:xfrm>
          </p:contentPart>
        </mc:Choice>
        <mc:Fallback>
          <p:pic>
            <p:nvPicPr>
              <p:cNvPr id="46118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83391" y="2368947"/>
                <a:ext cx="275439" cy="3014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6120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28725" y="2417763"/>
              <a:ext cx="112713" cy="201612"/>
            </p14:xfrm>
          </p:contentPart>
        </mc:Choice>
        <mc:Fallback>
          <p:pic>
            <p:nvPicPr>
              <p:cNvPr id="46120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215761" y="2404082"/>
                <a:ext cx="139001" cy="2293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6121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2088" y="2411413"/>
              <a:ext cx="152400" cy="222250"/>
            </p14:xfrm>
          </p:contentPart>
        </mc:Choice>
        <mc:Fallback>
          <p:pic>
            <p:nvPicPr>
              <p:cNvPr id="46121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446956" y="2397365"/>
                <a:ext cx="178340" cy="2521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6122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38313" y="2390775"/>
              <a:ext cx="414337" cy="307975"/>
            </p14:xfrm>
          </p:contentPart>
        </mc:Choice>
        <mc:Fallback>
          <p:pic>
            <p:nvPicPr>
              <p:cNvPr id="46122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731833" y="2377447"/>
                <a:ext cx="436296" cy="3357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6124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17913" y="2398713"/>
              <a:ext cx="261937" cy="220662"/>
            </p14:xfrm>
          </p:contentPart>
        </mc:Choice>
        <mc:Fallback>
          <p:pic>
            <p:nvPicPr>
              <p:cNvPr id="46124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602441" y="2385754"/>
                <a:ext cx="292520" cy="2408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6125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17963" y="2382838"/>
              <a:ext cx="366712" cy="227012"/>
            </p14:xfrm>
          </p:contentPart>
        </mc:Choice>
        <mc:Fallback>
          <p:pic>
            <p:nvPicPr>
              <p:cNvPr id="46125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003208" y="2367728"/>
                <a:ext cx="386145" cy="2543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6127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06913" y="2468563"/>
              <a:ext cx="179387" cy="125412"/>
            </p14:xfrm>
          </p:contentPart>
        </mc:Choice>
        <mc:Fallback>
          <p:pic>
            <p:nvPicPr>
              <p:cNvPr id="46127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493225" y="2455229"/>
                <a:ext cx="207844" cy="1455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6129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8200" y="2889250"/>
              <a:ext cx="271463" cy="276225"/>
            </p14:xfrm>
          </p:contentPart>
        </mc:Choice>
        <mc:Fallback>
          <p:pic>
            <p:nvPicPr>
              <p:cNvPr id="46129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23079" y="2878446"/>
                <a:ext cx="302066" cy="3010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46131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65238" y="2905125"/>
              <a:ext cx="90487" cy="215900"/>
            </p14:xfrm>
          </p:contentPart>
        </mc:Choice>
        <mc:Fallback>
          <p:pic>
            <p:nvPicPr>
              <p:cNvPr id="46131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250457" y="2891138"/>
                <a:ext cx="118246" cy="2445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46132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8125" y="2886075"/>
              <a:ext cx="149225" cy="263525"/>
            </p14:xfrm>
          </p:contentPart>
        </mc:Choice>
        <mc:Fallback>
          <p:pic>
            <p:nvPicPr>
              <p:cNvPr id="46132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492304" y="2872395"/>
                <a:ext cx="178710" cy="292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46133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19275" y="2892425"/>
              <a:ext cx="304800" cy="236538"/>
            </p14:xfrm>
          </p:contentPart>
        </mc:Choice>
        <mc:Fallback>
          <p:pic>
            <p:nvPicPr>
              <p:cNvPr id="46133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809199" y="2877304"/>
                <a:ext cx="329270" cy="2678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46134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8213" y="2900363"/>
              <a:ext cx="431800" cy="347662"/>
            </p14:xfrm>
          </p:contentPart>
        </mc:Choice>
        <mc:Fallback>
          <p:pic>
            <p:nvPicPr>
              <p:cNvPr id="46134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195608" y="2887407"/>
                <a:ext cx="459890" cy="3742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46136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41725" y="2854325"/>
              <a:ext cx="269875" cy="261938"/>
            </p14:xfrm>
          </p:contentPart>
        </mc:Choice>
        <mc:Fallback>
          <p:pic>
            <p:nvPicPr>
              <p:cNvPr id="46136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626232" y="2843171"/>
                <a:ext cx="300862" cy="2864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46137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57650" y="2846388"/>
              <a:ext cx="358775" cy="238125"/>
            </p14:xfrm>
          </p:contentPart>
        </mc:Choice>
        <mc:Fallback>
          <p:pic>
            <p:nvPicPr>
              <p:cNvPr id="46137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043256" y="2831258"/>
                <a:ext cx="377487" cy="2629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46139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7550" y="2938463"/>
              <a:ext cx="177800" cy="123825"/>
            </p14:xfrm>
          </p:contentPart>
        </mc:Choice>
        <mc:Fallback>
          <p:pic>
            <p:nvPicPr>
              <p:cNvPr id="46139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513153" y="2931984"/>
                <a:ext cx="207313" cy="1371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46141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3438" y="3398838"/>
              <a:ext cx="280987" cy="263525"/>
            </p14:xfrm>
          </p:contentPart>
        </mc:Choice>
        <mc:Fallback>
          <p:pic>
            <p:nvPicPr>
              <p:cNvPr id="46141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18687" y="3385518"/>
                <a:ext cx="311208" cy="2836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46143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90638" y="3452813"/>
              <a:ext cx="284162" cy="190500"/>
            </p14:xfrm>
          </p:contentPart>
        </mc:Choice>
        <mc:Fallback>
          <p:pic>
            <p:nvPicPr>
              <p:cNvPr id="46143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281274" y="3438408"/>
                <a:ext cx="299649" cy="2196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46144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93863" y="3392488"/>
              <a:ext cx="1331912" cy="371475"/>
            </p14:xfrm>
          </p:contentPart>
        </mc:Choice>
        <mc:Fallback>
          <p:pic>
            <p:nvPicPr>
              <p:cNvPr id="46144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679104" y="3379170"/>
                <a:ext cx="1361430" cy="3981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46145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46425" y="3427413"/>
              <a:ext cx="668338" cy="304800"/>
            </p14:xfrm>
          </p:contentPart>
        </mc:Choice>
        <mc:Fallback>
          <p:pic>
            <p:nvPicPr>
              <p:cNvPr id="46145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132741" y="3418057"/>
                <a:ext cx="697146" cy="3289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46147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67188" y="3367088"/>
              <a:ext cx="246062" cy="304800"/>
            </p14:xfrm>
          </p:contentPart>
        </mc:Choice>
        <mc:Fallback>
          <p:pic>
            <p:nvPicPr>
              <p:cNvPr id="46147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151787" y="3359857"/>
                <a:ext cx="275432" cy="3268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46148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5963" y="3392488"/>
              <a:ext cx="379412" cy="238125"/>
            </p14:xfrm>
          </p:contentPart>
        </mc:Choice>
        <mc:Fallback>
          <p:pic>
            <p:nvPicPr>
              <p:cNvPr id="46148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511204" y="3377718"/>
                <a:ext cx="398851" cy="2601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46150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89513" y="3414713"/>
              <a:ext cx="115887" cy="234950"/>
            </p14:xfrm>
          </p:contentPart>
        </mc:Choice>
        <mc:Fallback>
          <p:pic>
            <p:nvPicPr>
              <p:cNvPr id="46150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980875" y="3401400"/>
                <a:ext cx="139280" cy="263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46152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43313" y="4013200"/>
              <a:ext cx="7937" cy="69850"/>
            </p14:xfrm>
          </p:contentPart>
        </mc:Choice>
        <mc:Fallback>
          <p:pic>
            <p:nvPicPr>
              <p:cNvPr id="46152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633933" y="4003119"/>
                <a:ext cx="23811" cy="846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46153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8213" y="4079875"/>
              <a:ext cx="285750" cy="254000"/>
            </p14:xfrm>
          </p:contentPart>
        </mc:Choice>
        <mc:Fallback>
          <p:pic>
            <p:nvPicPr>
              <p:cNvPr id="46153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923495" y="4067157"/>
                <a:ext cx="315187" cy="280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46154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70013" y="4089400"/>
              <a:ext cx="396875" cy="222250"/>
            </p14:xfrm>
          </p:contentPart>
        </mc:Choice>
        <mc:Fallback>
          <p:pic>
            <p:nvPicPr>
              <p:cNvPr id="46154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355607" y="4074992"/>
                <a:ext cx="415602" cy="2492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46155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84363" y="4056063"/>
              <a:ext cx="406400" cy="295275"/>
            </p14:xfrm>
          </p:contentPart>
        </mc:Choice>
        <mc:Fallback>
          <p:pic>
            <p:nvPicPr>
              <p:cNvPr id="46155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869604" y="4045620"/>
                <a:ext cx="435917" cy="31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46156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41588" y="4187825"/>
              <a:ext cx="280987" cy="138113"/>
            </p14:xfrm>
          </p:contentPart>
        </mc:Choice>
        <mc:Fallback>
          <p:pic>
            <p:nvPicPr>
              <p:cNvPr id="46156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527557" y="4174517"/>
                <a:ext cx="299336" cy="1643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46157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7200" y="4025900"/>
              <a:ext cx="1138238" cy="476250"/>
            </p14:xfrm>
          </p:contentPart>
        </mc:Choice>
        <mc:Fallback>
          <p:pic>
            <p:nvPicPr>
              <p:cNvPr id="46157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983161" y="4014381"/>
                <a:ext cx="1167036" cy="5025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46158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46563" y="4049713"/>
              <a:ext cx="22225" cy="263525"/>
            </p14:xfrm>
          </p:contentPart>
        </mc:Choice>
        <mc:Fallback>
          <p:pic>
            <p:nvPicPr>
              <p:cNvPr id="46158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233300" y="4035673"/>
                <a:ext cx="43016" cy="2908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46159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91038" y="4079875"/>
              <a:ext cx="330200" cy="261938"/>
            </p14:xfrm>
          </p:contentPart>
        </mc:Choice>
        <mc:Fallback>
          <p:pic>
            <p:nvPicPr>
              <p:cNvPr id="46159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476995" y="4066562"/>
                <a:ext cx="354326" cy="2853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46161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19675" y="4090988"/>
              <a:ext cx="117475" cy="242887"/>
            </p14:xfrm>
          </p:contentPart>
        </mc:Choice>
        <mc:Fallback>
          <p:pic>
            <p:nvPicPr>
              <p:cNvPr id="46161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005261" y="4077674"/>
                <a:ext cx="144862" cy="2705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46163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89550" y="4111625"/>
              <a:ext cx="109538" cy="231775"/>
            </p14:xfrm>
          </p:contentPart>
        </mc:Choice>
        <mc:Fallback>
          <p:pic>
            <p:nvPicPr>
              <p:cNvPr id="46163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283425" y="4100108"/>
                <a:ext cx="129356" cy="255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46164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75300" y="4103688"/>
              <a:ext cx="477838" cy="254000"/>
            </p14:xfrm>
          </p:contentPart>
        </mc:Choice>
        <mc:Fallback>
          <p:pic>
            <p:nvPicPr>
              <p:cNvPr id="46164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562337" y="4091096"/>
                <a:ext cx="494762" cy="27630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710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1538" y="279400"/>
              <a:ext cx="1084262" cy="314325"/>
            </p14:xfrm>
          </p:contentPart>
        </mc:Choice>
        <mc:Fallback>
          <p:pic>
            <p:nvPicPr>
              <p:cNvPr id="4710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8579" y="266438"/>
                <a:ext cx="1110541" cy="3395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710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32013" y="280988"/>
              <a:ext cx="152400" cy="293687"/>
            </p14:xfrm>
          </p:contentPart>
        </mc:Choice>
        <mc:Fallback>
          <p:pic>
            <p:nvPicPr>
              <p:cNvPr id="4710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23366" y="267671"/>
                <a:ext cx="167532" cy="3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711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74913" y="341313"/>
              <a:ext cx="371475" cy="396875"/>
            </p14:xfrm>
          </p:contentPart>
        </mc:Choice>
        <mc:Fallback>
          <p:pic>
            <p:nvPicPr>
              <p:cNvPr id="4711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60515" y="328708"/>
                <a:ext cx="390553" cy="423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711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9250" y="341313"/>
              <a:ext cx="277813" cy="249237"/>
            </p14:xfrm>
          </p:contentPart>
        </mc:Choice>
        <mc:Fallback>
          <p:pic>
            <p:nvPicPr>
              <p:cNvPr id="4711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78454" y="330148"/>
                <a:ext cx="292927" cy="2737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711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17875" y="352425"/>
              <a:ext cx="769938" cy="249238"/>
            </p14:xfrm>
          </p:contentPart>
        </mc:Choice>
        <mc:Fallback>
          <p:pic>
            <p:nvPicPr>
              <p:cNvPr id="4711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08885" y="338883"/>
                <a:ext cx="790796" cy="2759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711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65613" y="269875"/>
              <a:ext cx="328612" cy="338138"/>
            </p14:xfrm>
          </p:contentPart>
        </mc:Choice>
        <mc:Fallback>
          <p:pic>
            <p:nvPicPr>
              <p:cNvPr id="4711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52296" y="259072"/>
                <a:ext cx="355246" cy="3622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711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33938" y="369888"/>
              <a:ext cx="355600" cy="227012"/>
            </p14:xfrm>
          </p:contentPart>
        </mc:Choice>
        <mc:Fallback>
          <p:pic>
            <p:nvPicPr>
              <p:cNvPr id="4711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19541" y="358735"/>
                <a:ext cx="374316" cy="2521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711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8513" y="1338263"/>
              <a:ext cx="103187" cy="141287"/>
            </p14:xfrm>
          </p:contentPart>
        </mc:Choice>
        <mc:Fallback>
          <p:pic>
            <p:nvPicPr>
              <p:cNvPr id="4711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93839" y="1324927"/>
                <a:ext cx="115052" cy="1661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712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23950" y="1273175"/>
              <a:ext cx="576263" cy="342900"/>
            </p14:xfrm>
          </p:contentPart>
        </mc:Choice>
        <mc:Fallback>
          <p:pic>
            <p:nvPicPr>
              <p:cNvPr id="4712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09912" y="1261661"/>
                <a:ext cx="603978" cy="369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712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0863" y="1360488"/>
              <a:ext cx="139700" cy="134937"/>
            </p14:xfrm>
          </p:contentPart>
        </mc:Choice>
        <mc:Fallback>
          <p:pic>
            <p:nvPicPr>
              <p:cNvPr id="4712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806821" y="1346095"/>
                <a:ext cx="163103" cy="1630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712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4388" y="1403350"/>
              <a:ext cx="33337" cy="63500"/>
            </p14:xfrm>
          </p:contentPart>
        </mc:Choice>
        <mc:Fallback>
          <p:pic>
            <p:nvPicPr>
              <p:cNvPr id="4712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070050" y="1391083"/>
                <a:ext cx="61656" cy="898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712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49488" y="1185863"/>
              <a:ext cx="1668462" cy="476250"/>
            </p14:xfrm>
          </p:contentPart>
        </mc:Choice>
        <mc:Fallback>
          <p:pic>
            <p:nvPicPr>
              <p:cNvPr id="4712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245168" y="1173264"/>
                <a:ext cx="1687540" cy="5032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712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51300" y="1316038"/>
              <a:ext cx="195263" cy="101600"/>
            </p14:xfrm>
          </p:contentPart>
        </mc:Choice>
        <mc:Fallback>
          <p:pic>
            <p:nvPicPr>
              <p:cNvPr id="4712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039051" y="1308499"/>
                <a:ext cx="221202" cy="1184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712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24363" y="1220788"/>
              <a:ext cx="971550" cy="425450"/>
            </p14:xfrm>
          </p:contentPart>
        </mc:Choice>
        <mc:Fallback>
          <p:pic>
            <p:nvPicPr>
              <p:cNvPr id="4712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410324" y="1207470"/>
                <a:ext cx="999987" cy="4528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712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13388" y="1330325"/>
              <a:ext cx="130175" cy="136525"/>
            </p14:xfrm>
          </p:contentPart>
        </mc:Choice>
        <mc:Fallback>
          <p:pic>
            <p:nvPicPr>
              <p:cNvPr id="4712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499777" y="1317323"/>
                <a:ext cx="157048" cy="1632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7127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16600" y="1212850"/>
              <a:ext cx="484188" cy="423863"/>
            </p14:xfrm>
          </p:contentPart>
        </mc:Choice>
        <mc:Fallback>
          <p:pic>
            <p:nvPicPr>
              <p:cNvPr id="47127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801840" y="1199526"/>
                <a:ext cx="512627" cy="4505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712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03975" y="1212850"/>
              <a:ext cx="1457325" cy="406400"/>
            </p14:xfrm>
          </p:contentPart>
        </mc:Choice>
        <mc:Fallback>
          <p:pic>
            <p:nvPicPr>
              <p:cNvPr id="4712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389935" y="1199891"/>
                <a:ext cx="1485406" cy="433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7130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2638" y="2295525"/>
              <a:ext cx="123825" cy="149225"/>
            </p14:xfrm>
          </p:contentPart>
        </mc:Choice>
        <mc:Fallback>
          <p:pic>
            <p:nvPicPr>
              <p:cNvPr id="47130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77599" y="2282580"/>
                <a:ext cx="143263" cy="1754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47132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08075" y="2178050"/>
              <a:ext cx="396875" cy="250825"/>
            </p14:xfrm>
          </p:contentPart>
        </mc:Choice>
        <mc:Fallback>
          <p:pic>
            <p:nvPicPr>
              <p:cNvPr id="47132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93669" y="2164015"/>
                <a:ext cx="425326" cy="2796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47134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44650" y="2176463"/>
              <a:ext cx="338138" cy="247650"/>
            </p14:xfrm>
          </p:contentPart>
        </mc:Choice>
        <mc:Fallback>
          <p:pic>
            <p:nvPicPr>
              <p:cNvPr id="47134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632046" y="2167464"/>
                <a:ext cx="355423" cy="2706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7136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12950" y="2233613"/>
              <a:ext cx="647700" cy="346075"/>
            </p14:xfrm>
          </p:contentPart>
        </mc:Choice>
        <mc:Fallback>
          <p:pic>
            <p:nvPicPr>
              <p:cNvPr id="47136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998901" y="2220289"/>
                <a:ext cx="676879" cy="3748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713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40038" y="2244725"/>
              <a:ext cx="119062" cy="188913"/>
            </p14:xfrm>
          </p:contentPart>
        </mc:Choice>
        <mc:Fallback>
          <p:pic>
            <p:nvPicPr>
              <p:cNvPr id="4713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828921" y="2231309"/>
                <a:ext cx="135559" cy="2161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7138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97213" y="2289175"/>
              <a:ext cx="230187" cy="136525"/>
            </p14:xfrm>
          </p:contentPart>
        </mc:Choice>
        <mc:Fallback>
          <p:pic>
            <p:nvPicPr>
              <p:cNvPr id="47138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083864" y="2274651"/>
                <a:ext cx="258329" cy="16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713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48050" y="2238375"/>
              <a:ext cx="161925" cy="219075"/>
            </p14:xfrm>
          </p:contentPart>
        </mc:Choice>
        <mc:Fallback>
          <p:pic>
            <p:nvPicPr>
              <p:cNvPr id="4713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433297" y="2224322"/>
                <a:ext cx="180996" cy="2479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714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03400" y="2820988"/>
              <a:ext cx="185738" cy="117475"/>
            </p14:xfrm>
          </p:contentPart>
        </mc:Choice>
        <mc:Fallback>
          <p:pic>
            <p:nvPicPr>
              <p:cNvPr id="4714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789030" y="2809527"/>
                <a:ext cx="214838" cy="1375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714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0275" y="2720975"/>
              <a:ext cx="103188" cy="247650"/>
            </p14:xfrm>
          </p:contentPart>
        </mc:Choice>
        <mc:Fallback>
          <p:pic>
            <p:nvPicPr>
              <p:cNvPr id="4714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185534" y="2706937"/>
                <a:ext cx="127996" cy="2768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7142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95538" y="2790825"/>
              <a:ext cx="603250" cy="242888"/>
            </p14:xfrm>
          </p:contentPart>
        </mc:Choice>
        <mc:Fallback>
          <p:pic>
            <p:nvPicPr>
              <p:cNvPr id="47142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382580" y="2775712"/>
                <a:ext cx="621247" cy="2698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714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08325" y="2857500"/>
              <a:ext cx="39688" cy="52388"/>
            </p14:xfrm>
          </p:contentPart>
        </mc:Choice>
        <mc:Fallback>
          <p:pic>
            <p:nvPicPr>
              <p:cNvPr id="4714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097501" y="2843506"/>
                <a:ext cx="64583" cy="810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7144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32025" y="3101975"/>
              <a:ext cx="598488" cy="446088"/>
            </p14:xfrm>
          </p:contentPart>
        </mc:Choice>
        <mc:Fallback>
          <p:pic>
            <p:nvPicPr>
              <p:cNvPr id="47144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217261" y="3087573"/>
                <a:ext cx="618294" cy="4752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714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350" y="3162300"/>
              <a:ext cx="276225" cy="314325"/>
            </p14:xfrm>
          </p:contentPart>
        </mc:Choice>
        <mc:Fallback>
          <p:pic>
            <p:nvPicPr>
              <p:cNvPr id="4714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911924" y="3150792"/>
                <a:ext cx="306717" cy="3380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7146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2638" y="3187700"/>
              <a:ext cx="112712" cy="195263"/>
            </p14:xfrm>
          </p:contentPart>
        </mc:Choice>
        <mc:Fallback>
          <p:pic>
            <p:nvPicPr>
              <p:cNvPr id="47146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307874" y="3172956"/>
                <a:ext cx="133598" cy="2207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7147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30613" y="3032125"/>
              <a:ext cx="1038225" cy="520700"/>
            </p14:xfrm>
          </p:contentPart>
        </mc:Choice>
        <mc:Fallback>
          <p:pic>
            <p:nvPicPr>
              <p:cNvPr id="47147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615493" y="3018081"/>
                <a:ext cx="1068825" cy="5498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47148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06950" y="3148013"/>
              <a:ext cx="92075" cy="220662"/>
            </p14:xfrm>
          </p:contentPart>
        </mc:Choice>
        <mc:Fallback>
          <p:pic>
            <p:nvPicPr>
              <p:cNvPr id="47148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792563" y="3135054"/>
                <a:ext cx="112576" cy="247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47149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41900" y="3079750"/>
              <a:ext cx="612775" cy="454025"/>
            </p14:xfrm>
          </p:contentPart>
        </mc:Choice>
        <mc:Fallback>
          <p:pic>
            <p:nvPicPr>
              <p:cNvPr id="47149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028579" y="3068228"/>
                <a:ext cx="630777" cy="4795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47150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46750" y="3111500"/>
              <a:ext cx="268288" cy="319088"/>
            </p14:xfrm>
          </p:contentPart>
        </mc:Choice>
        <mc:Fallback>
          <p:pic>
            <p:nvPicPr>
              <p:cNvPr id="47150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731625" y="3098895"/>
                <a:ext cx="298178" cy="3381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47151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9800" y="3692525"/>
              <a:ext cx="125413" cy="231775"/>
            </p14:xfrm>
          </p:contentPart>
        </mc:Choice>
        <mc:Fallback>
          <p:pic>
            <p:nvPicPr>
              <p:cNvPr id="47151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195385" y="3680288"/>
                <a:ext cx="144513" cy="2530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47152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95550" y="3725863"/>
              <a:ext cx="206375" cy="139700"/>
            </p14:xfrm>
          </p:contentPart>
        </mc:Choice>
        <mc:Fallback>
          <p:pic>
            <p:nvPicPr>
              <p:cNvPr id="47152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482584" y="3716142"/>
                <a:ext cx="234108" cy="1623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47153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87650" y="3695700"/>
              <a:ext cx="92075" cy="150813"/>
            </p14:xfrm>
          </p:contentPart>
        </mc:Choice>
        <mc:Fallback>
          <p:pic>
            <p:nvPicPr>
              <p:cNvPr id="47153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779378" y="3680907"/>
                <a:ext cx="115094" cy="1803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47154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55938" y="3689350"/>
              <a:ext cx="104775" cy="184150"/>
            </p14:xfrm>
          </p:contentPart>
        </mc:Choice>
        <mc:Fallback>
          <p:pic>
            <p:nvPicPr>
              <p:cNvPr id="47154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041536" y="3677097"/>
                <a:ext cx="124218" cy="2057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47157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13113" y="3663950"/>
              <a:ext cx="434975" cy="346075"/>
            </p14:xfrm>
          </p:contentPart>
        </mc:Choice>
        <mc:Fallback>
          <p:pic>
            <p:nvPicPr>
              <p:cNvPr id="47157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298710" y="3649170"/>
                <a:ext cx="463781" cy="3763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47158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62400" y="3673475"/>
              <a:ext cx="142875" cy="174625"/>
            </p14:xfrm>
          </p:contentPart>
        </mc:Choice>
        <mc:Fallback>
          <p:pic>
            <p:nvPicPr>
              <p:cNvPr id="47158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947828" y="3660873"/>
                <a:ext cx="164555" cy="2019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47159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51325" y="3675063"/>
              <a:ext cx="387350" cy="177800"/>
            </p14:xfrm>
          </p:contentPart>
        </mc:Choice>
        <mc:Fallback>
          <p:pic>
            <p:nvPicPr>
              <p:cNvPr id="47159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237285" y="3660306"/>
                <a:ext cx="416149" cy="2076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47160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98713" y="4265613"/>
              <a:ext cx="220662" cy="123825"/>
            </p14:xfrm>
          </p:contentPart>
        </mc:Choice>
        <mc:Fallback>
          <p:pic>
            <p:nvPicPr>
              <p:cNvPr id="47160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386114" y="4252655"/>
                <a:ext cx="248020" cy="1465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47161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2575" y="4125913"/>
              <a:ext cx="833438" cy="381000"/>
            </p14:xfrm>
          </p:contentPart>
        </mc:Choice>
        <mc:Fallback>
          <p:pic>
            <p:nvPicPr>
              <p:cNvPr id="47161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807814" y="4115110"/>
                <a:ext cx="863319" cy="4051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47162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70313" y="4189413"/>
              <a:ext cx="96837" cy="153987"/>
            </p14:xfrm>
          </p:contentPart>
        </mc:Choice>
        <mc:Fallback>
          <p:pic>
            <p:nvPicPr>
              <p:cNvPr id="47162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763113" y="4175741"/>
                <a:ext cx="117716" cy="1806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47163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33838" y="4095750"/>
              <a:ext cx="844550" cy="374650"/>
            </p14:xfrm>
          </p:contentPart>
        </mc:Choice>
        <mc:Fallback>
          <p:pic>
            <p:nvPicPr>
              <p:cNvPr id="47163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027718" y="4085313"/>
                <a:ext cx="865790" cy="3984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47164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84750" y="4146550"/>
              <a:ext cx="166688" cy="260350"/>
            </p14:xfrm>
          </p:contentPart>
        </mc:Choice>
        <mc:Fallback>
          <p:pic>
            <p:nvPicPr>
              <p:cNvPr id="47164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970709" y="4135043"/>
                <a:ext cx="193689" cy="2797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47165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40350" y="4117975"/>
              <a:ext cx="895350" cy="369888"/>
            </p14:xfrm>
          </p:contentPart>
        </mc:Choice>
        <mc:Fallback>
          <p:pic>
            <p:nvPicPr>
              <p:cNvPr id="47165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330990" y="4107170"/>
                <a:ext cx="919471" cy="39473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813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4400" y="295275"/>
              <a:ext cx="1320800" cy="334963"/>
            </p14:xfrm>
          </p:contentPart>
        </mc:Choice>
        <mc:Fallback>
          <p:pic>
            <p:nvPicPr>
              <p:cNvPr id="4813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0720" y="282669"/>
                <a:ext cx="1339879" cy="359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813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78525" y="1285875"/>
              <a:ext cx="1208088" cy="150813"/>
            </p14:xfrm>
          </p:contentPart>
        </mc:Choice>
        <mc:Fallback>
          <p:pic>
            <p:nvPicPr>
              <p:cNvPr id="4813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65206" y="1278676"/>
                <a:ext cx="1233286" cy="1698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813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5038" y="1270000"/>
              <a:ext cx="641350" cy="349250"/>
            </p14:xfrm>
          </p:contentPart>
        </mc:Choice>
        <mc:Fallback>
          <p:pic>
            <p:nvPicPr>
              <p:cNvPr id="4813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22081" y="1257398"/>
                <a:ext cx="658625" cy="3726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813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62125" y="1355725"/>
              <a:ext cx="187325" cy="111125"/>
            </p14:xfrm>
          </p:contentPart>
        </mc:Choice>
        <mc:Fallback>
          <p:pic>
            <p:nvPicPr>
              <p:cNvPr id="4813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48796" y="1342059"/>
                <a:ext cx="206058" cy="1384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813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28838" y="1228725"/>
              <a:ext cx="414337" cy="277813"/>
            </p14:xfrm>
          </p:contentPart>
        </mc:Choice>
        <mc:Fallback>
          <p:pic>
            <p:nvPicPr>
              <p:cNvPr id="4813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14799" y="1219369"/>
                <a:ext cx="433776" cy="296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813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95575" y="1270000"/>
              <a:ext cx="136525" cy="214313"/>
            </p14:xfrm>
          </p:contentPart>
        </mc:Choice>
        <mc:Fallback>
          <p:pic>
            <p:nvPicPr>
              <p:cNvPr id="4813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89108" y="1257055"/>
                <a:ext cx="155926" cy="241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8138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89263" y="1211263"/>
              <a:ext cx="536575" cy="434975"/>
            </p14:xfrm>
          </p:contentPart>
        </mc:Choice>
        <mc:Fallback>
          <p:pic>
            <p:nvPicPr>
              <p:cNvPr id="48138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75579" y="1200461"/>
                <a:ext cx="555661" cy="4569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8139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11563" y="1371600"/>
              <a:ext cx="290512" cy="119063"/>
            </p14:xfrm>
          </p:contentPart>
        </mc:Choice>
        <mc:Fallback>
          <p:pic>
            <p:nvPicPr>
              <p:cNvPr id="48139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02203" y="1358291"/>
                <a:ext cx="305632" cy="1428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8140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21138" y="1239838"/>
              <a:ext cx="347662" cy="307975"/>
            </p14:xfrm>
          </p:contentPart>
        </mc:Choice>
        <mc:Fallback>
          <p:pic>
            <p:nvPicPr>
              <p:cNvPr id="48140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14660" y="1227605"/>
                <a:ext cx="362418" cy="3345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8141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7550" y="1254125"/>
              <a:ext cx="366713" cy="255588"/>
            </p14:xfrm>
          </p:contentPart>
        </mc:Choice>
        <mc:Fallback>
          <p:pic>
            <p:nvPicPr>
              <p:cNvPr id="48141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514235" y="1242246"/>
                <a:ext cx="385067" cy="2804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8142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10163" y="1236663"/>
              <a:ext cx="638175" cy="293687"/>
            </p14:xfrm>
          </p:contentPart>
        </mc:Choice>
        <mc:Fallback>
          <p:pic>
            <p:nvPicPr>
              <p:cNvPr id="48142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096478" y="1227665"/>
                <a:ext cx="656182" cy="3106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8143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5025" y="1392238"/>
              <a:ext cx="114300" cy="112712"/>
            </p14:xfrm>
          </p:contentPart>
        </mc:Choice>
        <mc:Fallback>
          <p:pic>
            <p:nvPicPr>
              <p:cNvPr id="48143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901007" y="1379274"/>
                <a:ext cx="141976" cy="1346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8144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29350" y="1417638"/>
              <a:ext cx="158750" cy="85725"/>
            </p14:xfrm>
          </p:contentPart>
        </mc:Choice>
        <mc:Fallback>
          <p:pic>
            <p:nvPicPr>
              <p:cNvPr id="48144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215640" y="1404311"/>
                <a:ext cx="177151" cy="1127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8145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07163" y="1212850"/>
              <a:ext cx="601662" cy="285750"/>
            </p14:xfrm>
          </p:contentPart>
        </mc:Choice>
        <mc:Fallback>
          <p:pic>
            <p:nvPicPr>
              <p:cNvPr id="48145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501402" y="1199894"/>
                <a:ext cx="613184" cy="3073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8146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81875" y="1231900"/>
              <a:ext cx="242888" cy="271463"/>
            </p14:xfrm>
          </p:contentPart>
        </mc:Choice>
        <mc:Fallback>
          <p:pic>
            <p:nvPicPr>
              <p:cNvPr id="48146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369983" y="1220379"/>
                <a:ext cx="259825" cy="2963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8147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37488" y="1270000"/>
              <a:ext cx="746125" cy="376238"/>
            </p14:xfrm>
          </p:contentPart>
        </mc:Choice>
        <mc:Fallback>
          <p:pic>
            <p:nvPicPr>
              <p:cNvPr id="48147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825251" y="1260999"/>
                <a:ext cx="771680" cy="39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8148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5713" y="1797050"/>
              <a:ext cx="11112" cy="3175"/>
            </p14:xfrm>
          </p:contentPart>
        </mc:Choice>
        <mc:Fallback>
          <p:pic>
            <p:nvPicPr>
              <p:cNvPr id="48148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520695" y="1790303"/>
                <a:ext cx="21149" cy="154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8149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3288" y="1912938"/>
              <a:ext cx="215900" cy="133350"/>
            </p14:xfrm>
          </p:contentPart>
        </mc:Choice>
        <mc:Fallback>
          <p:pic>
            <p:nvPicPr>
              <p:cNvPr id="48149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89974" y="1899603"/>
                <a:ext cx="233532" cy="1607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48150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82700" y="1768475"/>
              <a:ext cx="411163" cy="257175"/>
            </p14:xfrm>
          </p:contentPart>
        </mc:Choice>
        <mc:Fallback>
          <p:pic>
            <p:nvPicPr>
              <p:cNvPr id="48150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269019" y="1759110"/>
                <a:ext cx="430245" cy="2805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48151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74838" y="1793875"/>
              <a:ext cx="114300" cy="249238"/>
            </p14:xfrm>
          </p:contentPart>
        </mc:Choice>
        <mc:Fallback>
          <p:pic>
            <p:nvPicPr>
              <p:cNvPr id="48151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865463" y="1783070"/>
                <a:ext cx="137016" cy="275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8152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65350" y="1782763"/>
              <a:ext cx="615950" cy="261937"/>
            </p14:xfrm>
          </p:contentPart>
        </mc:Choice>
        <mc:Fallback>
          <p:pic>
            <p:nvPicPr>
              <p:cNvPr id="48152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152750" y="1770530"/>
                <a:ext cx="633230" cy="2867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48154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54338" y="2328863"/>
              <a:ext cx="31750" cy="84137"/>
            </p14:xfrm>
          </p:contentPart>
        </mc:Choice>
        <mc:Fallback>
          <p:pic>
            <p:nvPicPr>
              <p:cNvPr id="48154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945318" y="2315200"/>
                <a:ext cx="50151" cy="1114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8155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86063" y="2246313"/>
              <a:ext cx="88900" cy="192087"/>
            </p14:xfrm>
          </p:contentPart>
        </mc:Choice>
        <mc:Fallback>
          <p:pic>
            <p:nvPicPr>
              <p:cNvPr id="48155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772386" y="2233723"/>
                <a:ext cx="114814" cy="2197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8156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38488" y="2247900"/>
              <a:ext cx="190500" cy="349250"/>
            </p14:xfrm>
          </p:contentPart>
        </mc:Choice>
        <mc:Fallback>
          <p:pic>
            <p:nvPicPr>
              <p:cNvPr id="48156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125164" y="2233138"/>
                <a:ext cx="217869" cy="378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8157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30588" y="2373313"/>
              <a:ext cx="28575" cy="17462"/>
            </p14:xfrm>
          </p:contentPart>
        </mc:Choice>
        <mc:Fallback>
          <p:pic>
            <p:nvPicPr>
              <p:cNvPr id="48157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416481" y="2359771"/>
                <a:ext cx="55703" cy="452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8158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41725" y="2189163"/>
              <a:ext cx="774700" cy="379412"/>
            </p14:xfrm>
          </p:contentPart>
        </mc:Choice>
        <mc:Fallback>
          <p:pic>
            <p:nvPicPr>
              <p:cNvPr id="48158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626605" y="2176204"/>
                <a:ext cx="804579" cy="4064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8159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0088" y="2219325"/>
              <a:ext cx="55562" cy="276225"/>
            </p14:xfrm>
          </p:contentPart>
        </mc:Choice>
        <mc:Fallback>
          <p:pic>
            <p:nvPicPr>
              <p:cNvPr id="48159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500768" y="2206360"/>
                <a:ext cx="79938" cy="3014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8160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9163" y="2297113"/>
              <a:ext cx="185737" cy="120650"/>
            </p14:xfrm>
          </p:contentPart>
        </mc:Choice>
        <mc:Fallback>
          <p:pic>
            <p:nvPicPr>
              <p:cNvPr id="48160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715819" y="2284868"/>
                <a:ext cx="213507" cy="1375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8161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70475" y="2211388"/>
              <a:ext cx="817563" cy="347662"/>
            </p14:xfrm>
          </p:contentPart>
        </mc:Choice>
        <mc:Fallback>
          <p:pic>
            <p:nvPicPr>
              <p:cNvPr id="48161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063995" y="2198072"/>
                <a:ext cx="838803" cy="3746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8163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82650" y="2784475"/>
              <a:ext cx="168275" cy="114300"/>
            </p14:xfrm>
          </p:contentPart>
        </mc:Choice>
        <mc:Fallback>
          <p:pic>
            <p:nvPicPr>
              <p:cNvPr id="48163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68957" y="2771895"/>
                <a:ext cx="195660" cy="1405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8164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96975" y="2644775"/>
              <a:ext cx="615950" cy="287338"/>
            </p14:xfrm>
          </p:contentPart>
        </mc:Choice>
        <mc:Fallback>
          <p:pic>
            <p:nvPicPr>
              <p:cNvPr id="48164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89775" y="2630372"/>
                <a:ext cx="631430" cy="3161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8166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9575" y="3254375"/>
              <a:ext cx="11113" cy="19050"/>
            </p14:xfrm>
          </p:contentPart>
        </mc:Choice>
        <mc:Fallback>
          <p:pic>
            <p:nvPicPr>
              <p:cNvPr id="48166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939537" y="3239998"/>
                <a:ext cx="35490" cy="398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48167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62250" y="3168650"/>
              <a:ext cx="204788" cy="225425"/>
            </p14:xfrm>
          </p:contentPart>
        </mc:Choice>
        <mc:Fallback>
          <p:pic>
            <p:nvPicPr>
              <p:cNvPr id="48167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747134" y="3154246"/>
                <a:ext cx="226742" cy="2545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48168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84513" y="3157538"/>
              <a:ext cx="330200" cy="354012"/>
            </p14:xfrm>
          </p:contentPart>
        </mc:Choice>
        <mc:Fallback>
          <p:pic>
            <p:nvPicPr>
              <p:cNvPr id="48168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079832" y="3144573"/>
                <a:ext cx="349285" cy="3817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48169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81400" y="3092450"/>
              <a:ext cx="911225" cy="390525"/>
            </p14:xfrm>
          </p:contentPart>
        </mc:Choice>
        <mc:Fallback>
          <p:pic>
            <p:nvPicPr>
              <p:cNvPr id="48169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565919" y="3078773"/>
                <a:ext cx="942187" cy="4193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48170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08513" y="3208338"/>
              <a:ext cx="242887" cy="131762"/>
            </p14:xfrm>
          </p:contentPart>
        </mc:Choice>
        <mc:Fallback>
          <p:pic>
            <p:nvPicPr>
              <p:cNvPr id="48170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593760" y="3196098"/>
                <a:ext cx="272393" cy="1504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48171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08563" y="3103563"/>
              <a:ext cx="911225" cy="385762"/>
            </p14:xfrm>
          </p:contentPart>
        </mc:Choice>
        <mc:Fallback>
          <p:pic>
            <p:nvPicPr>
              <p:cNvPr id="48171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996682" y="3090608"/>
                <a:ext cx="938227" cy="4127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48179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0113" y="4052888"/>
              <a:ext cx="244475" cy="217487"/>
            </p14:xfrm>
          </p:contentPart>
        </mc:Choice>
        <mc:Fallback>
          <p:pic>
            <p:nvPicPr>
              <p:cNvPr id="48179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85711" y="4038485"/>
                <a:ext cx="264638" cy="2455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48180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93813" y="4037013"/>
              <a:ext cx="287337" cy="247650"/>
            </p14:xfrm>
          </p:contentPart>
        </mc:Choice>
        <mc:Fallback>
          <p:pic>
            <p:nvPicPr>
              <p:cNvPr id="48180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279050" y="4028361"/>
                <a:ext cx="306781" cy="2678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48181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63713" y="4027488"/>
              <a:ext cx="252412" cy="274637"/>
            </p14:xfrm>
          </p:contentPart>
        </mc:Choice>
        <mc:Fallback>
          <p:pic>
            <p:nvPicPr>
              <p:cNvPr id="48181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756872" y="4016330"/>
                <a:ext cx="263574" cy="3001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48182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57413" y="4071938"/>
              <a:ext cx="719137" cy="407987"/>
            </p14:xfrm>
          </p:contentPart>
        </mc:Choice>
        <mc:Fallback>
          <p:pic>
            <p:nvPicPr>
              <p:cNvPr id="48182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143736" y="4059695"/>
                <a:ext cx="747571" cy="4349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48183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43238" y="3986213"/>
              <a:ext cx="319087" cy="327025"/>
            </p14:xfrm>
          </p:contentPart>
        </mc:Choice>
        <mc:Fallback>
          <p:pic>
            <p:nvPicPr>
              <p:cNvPr id="48183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033154" y="3971807"/>
                <a:ext cx="342496" cy="3547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48185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24250" y="4140200"/>
              <a:ext cx="147638" cy="134938"/>
            </p14:xfrm>
          </p:contentPart>
        </mc:Choice>
        <mc:Fallback>
          <p:pic>
            <p:nvPicPr>
              <p:cNvPr id="48185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511287" y="4125447"/>
                <a:ext cx="164922" cy="1640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48187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16350" y="4003675"/>
              <a:ext cx="123825" cy="287338"/>
            </p14:xfrm>
          </p:contentPart>
        </mc:Choice>
        <mc:Fallback>
          <p:pic>
            <p:nvPicPr>
              <p:cNvPr id="48187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809871" y="3989272"/>
                <a:ext cx="143623" cy="3147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48189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19563" y="4157663"/>
              <a:ext cx="131762" cy="125412"/>
            </p14:xfrm>
          </p:contentPart>
        </mc:Choice>
        <mc:Fallback>
          <p:pic>
            <p:nvPicPr>
              <p:cNvPr id="48189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105163" y="4143608"/>
                <a:ext cx="150842" cy="1538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48191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7225" y="4178300"/>
              <a:ext cx="128588" cy="112713"/>
            </p14:xfrm>
          </p:contentPart>
        </mc:Choice>
        <mc:Fallback>
          <p:pic>
            <p:nvPicPr>
              <p:cNvPr id="48191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452898" y="4164211"/>
                <a:ext cx="147930" cy="1412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48193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51538" y="4073525"/>
              <a:ext cx="708025" cy="279400"/>
            </p14:xfrm>
          </p:contentPart>
        </mc:Choice>
        <mc:Fallback>
          <p:pic>
            <p:nvPicPr>
              <p:cNvPr id="48193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937860" y="4062363"/>
                <a:ext cx="725303" cy="3035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48194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97675" y="4184650"/>
              <a:ext cx="128588" cy="161925"/>
            </p14:xfrm>
          </p:contentPart>
        </mc:Choice>
        <mc:Fallback>
          <p:pic>
            <p:nvPicPr>
              <p:cNvPr id="48194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783988" y="4178173"/>
                <a:ext cx="152000" cy="1777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48199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60913" y="4029075"/>
              <a:ext cx="996950" cy="319088"/>
            </p14:xfrm>
          </p:contentPart>
        </mc:Choice>
        <mc:Fallback>
          <p:pic>
            <p:nvPicPr>
              <p:cNvPr id="48199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752653" y="4019351"/>
                <a:ext cx="1009160" cy="3378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48201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57488" y="4716463"/>
              <a:ext cx="230187" cy="92075"/>
            </p14:xfrm>
          </p:contentPart>
        </mc:Choice>
        <mc:Fallback>
          <p:pic>
            <p:nvPicPr>
              <p:cNvPr id="48201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743079" y="4702381"/>
                <a:ext cx="257925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48202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59125" y="4578350"/>
              <a:ext cx="850900" cy="344488"/>
            </p14:xfrm>
          </p:contentPart>
        </mc:Choice>
        <mc:Fallback>
          <p:pic>
            <p:nvPicPr>
              <p:cNvPr id="48202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144727" y="4565751"/>
                <a:ext cx="880055" cy="3711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48204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8525" y="5010150"/>
              <a:ext cx="244475" cy="187325"/>
            </p14:xfrm>
          </p:contentPart>
        </mc:Choice>
        <mc:Fallback>
          <p:pic>
            <p:nvPicPr>
              <p:cNvPr id="48204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84483" y="4998262"/>
                <a:ext cx="263198" cy="2132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48205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27150" y="4954588"/>
              <a:ext cx="414338" cy="247650"/>
            </p14:xfrm>
          </p:contentPart>
        </mc:Choice>
        <mc:Fallback>
          <p:pic>
            <p:nvPicPr>
              <p:cNvPr id="48205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313831" y="4941250"/>
                <a:ext cx="431977" cy="2754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48207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55800" y="4964113"/>
              <a:ext cx="192088" cy="238125"/>
            </p14:xfrm>
          </p:contentPart>
        </mc:Choice>
        <mc:Fallback>
          <p:pic>
            <p:nvPicPr>
              <p:cNvPr id="48207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941771" y="4950444"/>
                <a:ext cx="219786" cy="2661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48209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68550" y="4951413"/>
              <a:ext cx="228600" cy="257175"/>
            </p14:xfrm>
          </p:contentPart>
        </mc:Choice>
        <mc:Fallback>
          <p:pic>
            <p:nvPicPr>
              <p:cNvPr id="48209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358110" y="4937745"/>
                <a:ext cx="243720" cy="2837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48210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90825" y="4983163"/>
              <a:ext cx="274638" cy="247650"/>
            </p14:xfrm>
          </p:contentPart>
        </mc:Choice>
        <mc:Fallback>
          <p:pic>
            <p:nvPicPr>
              <p:cNvPr id="48210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783977" y="4970205"/>
                <a:ext cx="286532" cy="2746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48211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9925" y="4981575"/>
              <a:ext cx="741363" cy="268288"/>
            </p14:xfrm>
          </p:contentPart>
        </mc:Choice>
        <mc:Fallback>
          <p:pic>
            <p:nvPicPr>
              <p:cNvPr id="48211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203084" y="4967530"/>
                <a:ext cx="752165" cy="2956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48213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30675" y="5033963"/>
              <a:ext cx="144463" cy="207962"/>
            </p14:xfrm>
          </p:contentPart>
        </mc:Choice>
        <mc:Fallback>
          <p:pic>
            <p:nvPicPr>
              <p:cNvPr id="48213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115904" y="5019931"/>
                <a:ext cx="163917" cy="23638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144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46313" y="336550"/>
              <a:ext cx="3175" cy="17463"/>
            </p14:xfrm>
          </p:contentPart>
        </mc:Choice>
        <mc:Fallback>
          <p:pic>
            <p:nvPicPr>
              <p:cNvPr id="6144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39610" y="329779"/>
                <a:ext cx="15169" cy="295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1467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82650" y="306388"/>
              <a:ext cx="858838" cy="430212"/>
            </p14:xfrm>
          </p:contentPart>
        </mc:Choice>
        <mc:Fallback>
          <p:pic>
            <p:nvPicPr>
              <p:cNvPr id="61467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1132" y="293428"/>
                <a:ext cx="884754" cy="4575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1469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8838" y="927100"/>
              <a:ext cx="679450" cy="342900"/>
            </p14:xfrm>
          </p:contentPart>
        </mc:Choice>
        <mc:Fallback>
          <p:pic>
            <p:nvPicPr>
              <p:cNvPr id="61469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8396" y="913427"/>
                <a:ext cx="694573" cy="3702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1471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9100" y="1022350"/>
              <a:ext cx="141288" cy="138113"/>
            </p14:xfrm>
          </p:contentPart>
        </mc:Choice>
        <mc:Fallback>
          <p:pic>
            <p:nvPicPr>
              <p:cNvPr id="61471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76125" y="1008286"/>
                <a:ext cx="159670" cy="1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1473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63738" y="935038"/>
              <a:ext cx="128587" cy="192087"/>
            </p14:xfrm>
          </p:contentPart>
        </mc:Choice>
        <mc:Fallback>
          <p:pic>
            <p:nvPicPr>
              <p:cNvPr id="61473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49330" y="924606"/>
                <a:ext cx="157042" cy="2169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147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62188" y="949325"/>
              <a:ext cx="288925" cy="217488"/>
            </p14:xfrm>
          </p:contentPart>
        </mc:Choice>
        <mc:Fallback>
          <p:pic>
            <p:nvPicPr>
              <p:cNvPr id="6147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57870" y="935642"/>
                <a:ext cx="297201" cy="2459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1477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20975" y="898525"/>
              <a:ext cx="146050" cy="401638"/>
            </p14:xfrm>
          </p:contentPart>
        </mc:Choice>
        <mc:Fallback>
          <p:pic>
            <p:nvPicPr>
              <p:cNvPr id="61477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06153" y="884849"/>
                <a:ext cx="175694" cy="430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1479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25775" y="889000"/>
              <a:ext cx="152400" cy="238125"/>
            </p14:xfrm>
          </p:contentPart>
        </mc:Choice>
        <mc:Fallback>
          <p:pic>
            <p:nvPicPr>
              <p:cNvPr id="61479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12805" y="875671"/>
                <a:ext cx="178701" cy="2662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1481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40100" y="933450"/>
              <a:ext cx="325438" cy="174625"/>
            </p14:xfrm>
          </p:contentPart>
        </mc:Choice>
        <mc:Fallback>
          <p:pic>
            <p:nvPicPr>
              <p:cNvPr id="61481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26060" y="919078"/>
                <a:ext cx="344518" cy="1976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1482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79838" y="873125"/>
              <a:ext cx="209550" cy="214313"/>
            </p14:xfrm>
          </p:contentPart>
        </mc:Choice>
        <mc:Fallback>
          <p:pic>
            <p:nvPicPr>
              <p:cNvPr id="61482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766156" y="861959"/>
                <a:ext cx="234394" cy="2362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1483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65600" y="860425"/>
              <a:ext cx="349250" cy="290513"/>
            </p14:xfrm>
          </p:contentPart>
        </mc:Choice>
        <mc:Fallback>
          <p:pic>
            <p:nvPicPr>
              <p:cNvPr id="61483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156599" y="846385"/>
                <a:ext cx="362212" cy="3189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1484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64075" y="974725"/>
              <a:ext cx="984250" cy="142875"/>
            </p14:xfrm>
          </p:contentPart>
        </mc:Choice>
        <mc:Fallback>
          <p:pic>
            <p:nvPicPr>
              <p:cNvPr id="61484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656515" y="966088"/>
                <a:ext cx="1005130" cy="1637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1485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07075" y="842963"/>
              <a:ext cx="176213" cy="269875"/>
            </p14:xfrm>
          </p:contentPart>
        </mc:Choice>
        <mc:Fallback>
          <p:pic>
            <p:nvPicPr>
              <p:cNvPr id="61485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793769" y="829271"/>
                <a:ext cx="201386" cy="2979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1487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00763" y="996950"/>
              <a:ext cx="136525" cy="96838"/>
            </p14:xfrm>
          </p:contentPart>
        </mc:Choice>
        <mc:Fallback>
          <p:pic>
            <p:nvPicPr>
              <p:cNvPr id="61487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087435" y="983270"/>
                <a:ext cx="154536" cy="1252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1489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08738" y="842963"/>
              <a:ext cx="111125" cy="273050"/>
            </p14:xfrm>
          </p:contentPart>
        </mc:Choice>
        <mc:Fallback>
          <p:pic>
            <p:nvPicPr>
              <p:cNvPr id="61489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395072" y="830355"/>
                <a:ext cx="138457" cy="2982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1490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10363" y="862013"/>
              <a:ext cx="284162" cy="277812"/>
            </p14:xfrm>
          </p:contentPart>
        </mc:Choice>
        <mc:Fallback>
          <p:pic>
            <p:nvPicPr>
              <p:cNvPr id="61490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704240" y="848321"/>
                <a:ext cx="294606" cy="3055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1491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59625" y="998538"/>
              <a:ext cx="414338" cy="266700"/>
            </p14:xfrm>
          </p:contentPart>
        </mc:Choice>
        <mc:Fallback>
          <p:pic>
            <p:nvPicPr>
              <p:cNvPr id="61491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148106" y="988501"/>
                <a:ext cx="430897" cy="289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1493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45413" y="914400"/>
              <a:ext cx="508000" cy="263525"/>
            </p14:xfrm>
          </p:contentPart>
        </mc:Choice>
        <mc:Fallback>
          <p:pic>
            <p:nvPicPr>
              <p:cNvPr id="61493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730652" y="899640"/>
                <a:ext cx="537882" cy="2937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1495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4713" y="1509713"/>
              <a:ext cx="161925" cy="277812"/>
            </p14:xfrm>
          </p:contentPart>
        </mc:Choice>
        <mc:Fallback>
          <p:pic>
            <p:nvPicPr>
              <p:cNvPr id="61495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62838" y="1495678"/>
                <a:ext cx="180996" cy="3069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1497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12850" y="1506538"/>
              <a:ext cx="290513" cy="246062"/>
            </p14:xfrm>
          </p:contentPart>
        </mc:Choice>
        <mc:Fallback>
          <p:pic>
            <p:nvPicPr>
              <p:cNvPr id="61497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197730" y="1492148"/>
                <a:ext cx="311033" cy="2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1499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33538" y="1471613"/>
              <a:ext cx="163512" cy="430212"/>
            </p14:xfrm>
          </p:contentPart>
        </mc:Choice>
        <mc:Fallback>
          <p:pic>
            <p:nvPicPr>
              <p:cNvPr id="61499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618511" y="1457596"/>
                <a:ext cx="193209" cy="4593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1501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70088" y="1417638"/>
              <a:ext cx="153987" cy="263525"/>
            </p14:xfrm>
          </p:contentPart>
        </mc:Choice>
        <mc:Fallback>
          <p:pic>
            <p:nvPicPr>
              <p:cNvPr id="61501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956745" y="1405774"/>
                <a:ext cx="179231" cy="2901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1503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62175" y="1562100"/>
              <a:ext cx="36513" cy="119063"/>
            </p14:xfrm>
          </p:contentPart>
        </mc:Choice>
        <mc:Fallback>
          <p:pic>
            <p:nvPicPr>
              <p:cNvPr id="61503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148704" y="1547712"/>
                <a:ext cx="62037" cy="14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1506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68575" y="1481138"/>
              <a:ext cx="430213" cy="284162"/>
            </p14:xfrm>
          </p:contentPart>
        </mc:Choice>
        <mc:Fallback>
          <p:pic>
            <p:nvPicPr>
              <p:cNvPr id="61506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560661" y="1467452"/>
                <a:ext cx="451436" cy="311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1507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44838" y="1452563"/>
              <a:ext cx="887412" cy="304800"/>
            </p14:xfrm>
          </p:contentPart>
        </mc:Choice>
        <mc:Fallback>
          <p:pic>
            <p:nvPicPr>
              <p:cNvPr id="61507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130078" y="1438512"/>
                <a:ext cx="916932" cy="3339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1508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00525" y="1428750"/>
              <a:ext cx="307975" cy="288925"/>
            </p14:xfrm>
          </p:contentPart>
        </mc:Choice>
        <mc:Fallback>
          <p:pic>
            <p:nvPicPr>
              <p:cNvPr id="61508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188638" y="1416517"/>
                <a:ext cx="333910" cy="316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1509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56138" y="1408113"/>
              <a:ext cx="588962" cy="330200"/>
            </p14:xfrm>
          </p:contentPart>
        </mc:Choice>
        <mc:Fallback>
          <p:pic>
            <p:nvPicPr>
              <p:cNvPr id="61509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641018" y="1393710"/>
                <a:ext cx="619202" cy="359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1510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5713" y="2063750"/>
              <a:ext cx="333375" cy="225425"/>
            </p14:xfrm>
          </p:contentPart>
        </mc:Choice>
        <mc:Fallback>
          <p:pic>
            <p:nvPicPr>
              <p:cNvPr id="61510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516353" y="2048986"/>
                <a:ext cx="356776" cy="2556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61511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03550" y="2033588"/>
              <a:ext cx="871538" cy="279400"/>
            </p14:xfrm>
          </p:contentPart>
        </mc:Choice>
        <mc:Fallback>
          <p:pic>
            <p:nvPicPr>
              <p:cNvPr id="61511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988790" y="2019941"/>
                <a:ext cx="901057" cy="3081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61512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81463" y="2068513"/>
              <a:ext cx="1114425" cy="303212"/>
            </p14:xfrm>
          </p:contentPart>
        </mc:Choice>
        <mc:Fallback>
          <p:pic>
            <p:nvPicPr>
              <p:cNvPr id="61512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072101" y="2056269"/>
                <a:ext cx="1138910" cy="3305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61514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80063" y="2195513"/>
              <a:ext cx="523875" cy="255587"/>
            </p14:xfrm>
          </p:contentPart>
        </mc:Choice>
        <mc:Fallback>
          <p:pic>
            <p:nvPicPr>
              <p:cNvPr id="61514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565661" y="2181474"/>
                <a:ext cx="543318" cy="2843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1516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56338" y="2254250"/>
              <a:ext cx="190500" cy="212725"/>
            </p14:xfrm>
          </p:contentPart>
        </mc:Choice>
        <mc:Fallback>
          <p:pic>
            <p:nvPicPr>
              <p:cNvPr id="61516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243014" y="2243452"/>
                <a:ext cx="216788" cy="238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1518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05588" y="2270125"/>
              <a:ext cx="119062" cy="204788"/>
            </p14:xfrm>
          </p:contentPart>
        </mc:Choice>
        <mc:Fallback>
          <p:pic>
            <p:nvPicPr>
              <p:cNvPr id="61518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592639" y="2257168"/>
                <a:ext cx="142443" cy="232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1519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97688" y="2354263"/>
              <a:ext cx="166687" cy="96837"/>
            </p14:xfrm>
          </p:contentPart>
        </mc:Choice>
        <mc:Fallback>
          <p:pic>
            <p:nvPicPr>
              <p:cNvPr id="61519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883287" y="2340583"/>
                <a:ext cx="185408" cy="1249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1520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34238" y="2181225"/>
              <a:ext cx="479425" cy="263525"/>
            </p14:xfrm>
          </p:contentPart>
        </mc:Choice>
        <mc:Fallback>
          <p:pic>
            <p:nvPicPr>
              <p:cNvPr id="61520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227399" y="2167905"/>
                <a:ext cx="491663" cy="2905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1521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83525" y="2211388"/>
              <a:ext cx="722313" cy="233362"/>
            </p14:xfrm>
          </p:contentPart>
        </mc:Choice>
        <mc:Fallback>
          <p:pic>
            <p:nvPicPr>
              <p:cNvPr id="61521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870562" y="2200960"/>
                <a:ext cx="740317" cy="2549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61523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9100" y="3205163"/>
              <a:ext cx="15875" cy="25400"/>
            </p14:xfrm>
          </p:contentPart>
        </mc:Choice>
        <mc:Fallback>
          <p:pic>
            <p:nvPicPr>
              <p:cNvPr id="61523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681162" y="3190495"/>
                <a:ext cx="35358" cy="457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61524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87413" y="3079750"/>
              <a:ext cx="836612" cy="374650"/>
            </p14:xfrm>
          </p:contentPart>
        </mc:Choice>
        <mc:Fallback>
          <p:pic>
            <p:nvPicPr>
              <p:cNvPr id="61524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72653" y="3067873"/>
                <a:ext cx="863971" cy="4005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61525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55825" y="3063875"/>
              <a:ext cx="515938" cy="371475"/>
            </p14:xfrm>
          </p:contentPart>
        </mc:Choice>
        <mc:Fallback>
          <p:pic>
            <p:nvPicPr>
              <p:cNvPr id="61525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140703" y="3050557"/>
                <a:ext cx="545821" cy="397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61530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81300" y="3133725"/>
              <a:ext cx="393700" cy="390525"/>
            </p14:xfrm>
          </p:contentPart>
        </mc:Choice>
        <mc:Fallback>
          <p:pic>
            <p:nvPicPr>
              <p:cNvPr id="61530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770504" y="3120767"/>
                <a:ext cx="419611" cy="4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61527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52825" y="3201988"/>
              <a:ext cx="207963" cy="139700"/>
            </p14:xfrm>
          </p:contentPart>
        </mc:Choice>
        <mc:Fallback>
          <p:pic>
            <p:nvPicPr>
              <p:cNvPr id="61527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538073" y="3187946"/>
                <a:ext cx="238186" cy="1649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61528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79863" y="3103563"/>
              <a:ext cx="314325" cy="249237"/>
            </p14:xfrm>
          </p:contentPart>
        </mc:Choice>
        <mc:Fallback>
          <p:pic>
            <p:nvPicPr>
              <p:cNvPr id="61528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974462" y="3088076"/>
                <a:ext cx="334848" cy="2802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61529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59288" y="3122613"/>
              <a:ext cx="438150" cy="347662"/>
            </p14:xfrm>
          </p:contentPart>
        </mc:Choice>
        <mc:Fallback>
          <p:pic>
            <p:nvPicPr>
              <p:cNvPr id="61529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443807" y="3109297"/>
                <a:ext cx="469112" cy="3768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61532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33950" y="3070225"/>
              <a:ext cx="100013" cy="347663"/>
            </p14:xfrm>
          </p:contentPart>
        </mc:Choice>
        <mc:Fallback>
          <p:pic>
            <p:nvPicPr>
              <p:cNvPr id="61532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925978" y="3056605"/>
                <a:ext cx="123204" cy="3756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61533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78425" y="3132138"/>
              <a:ext cx="98425" cy="238125"/>
            </p14:xfrm>
          </p:contentPart>
        </mc:Choice>
        <mc:Fallback>
          <p:pic>
            <p:nvPicPr>
              <p:cNvPr id="61533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162979" y="3118088"/>
                <a:ext cx="120337" cy="2651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61534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40363" y="3149600"/>
              <a:ext cx="436562" cy="269875"/>
            </p14:xfrm>
          </p:contentPart>
        </mc:Choice>
        <mc:Fallback>
          <p:pic>
            <p:nvPicPr>
              <p:cNvPr id="61534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425607" y="3138085"/>
                <a:ext cx="466434" cy="290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61550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4038" y="4064000"/>
              <a:ext cx="552450" cy="369888"/>
            </p14:xfrm>
          </p:contentPart>
        </mc:Choice>
        <mc:Fallback>
          <p:pic>
            <p:nvPicPr>
              <p:cNvPr id="61550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810722" y="4054636"/>
                <a:ext cx="569725" cy="3918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61551" name="Ink 1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33650" y="4079875"/>
              <a:ext cx="155575" cy="384175"/>
            </p14:xfrm>
          </p:contentPart>
        </mc:Choice>
        <mc:Fallback>
          <p:pic>
            <p:nvPicPr>
              <p:cNvPr id="61551" name="Ink 1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519605" y="4068364"/>
                <a:ext cx="184385" cy="4093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61552" name="Ink 1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36875" y="4087813"/>
              <a:ext cx="252413" cy="247650"/>
            </p14:xfrm>
          </p:contentPart>
        </mc:Choice>
        <mc:Fallback>
          <p:pic>
            <p:nvPicPr>
              <p:cNvPr id="61552" name="Ink 1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924632" y="4076294"/>
                <a:ext cx="269337" cy="2728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61553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17875" y="4030663"/>
              <a:ext cx="890588" cy="425450"/>
            </p14:xfrm>
          </p:contentPart>
        </mc:Choice>
        <mc:Fallback>
          <p:pic>
            <p:nvPicPr>
              <p:cNvPr id="61553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309595" y="4017345"/>
                <a:ext cx="905707" cy="4477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61554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02138" y="4054475"/>
              <a:ext cx="742950" cy="296863"/>
            </p14:xfrm>
          </p:contentPart>
        </mc:Choice>
        <mc:Fallback>
          <p:pic>
            <p:nvPicPr>
              <p:cNvPr id="61554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396379" y="4040801"/>
                <a:ext cx="753389" cy="3238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61556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38363" y="4914900"/>
              <a:ext cx="487362" cy="447675"/>
            </p14:xfrm>
          </p:contentPart>
        </mc:Choice>
        <mc:Fallback>
          <p:pic>
            <p:nvPicPr>
              <p:cNvPr id="61556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123605" y="4901945"/>
                <a:ext cx="515797" cy="4757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61557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82888" y="4991100"/>
              <a:ext cx="442912" cy="361950"/>
            </p14:xfrm>
          </p:contentPart>
        </mc:Choice>
        <mc:Fallback>
          <p:pic>
            <p:nvPicPr>
              <p:cNvPr id="61557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776766" y="4985338"/>
                <a:ext cx="463797" cy="3824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61558" name="Ink 1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65500" y="5059363"/>
              <a:ext cx="227013" cy="122237"/>
            </p14:xfrm>
          </p:contentPart>
        </mc:Choice>
        <mc:Fallback>
          <p:pic>
            <p:nvPicPr>
              <p:cNvPr id="61558" name="Ink 1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351936" y="5046420"/>
                <a:ext cx="253783" cy="1420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61561" name="Ink 1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52850" y="4991100"/>
              <a:ext cx="117475" cy="220663"/>
            </p14:xfrm>
          </p:contentPart>
        </mc:Choice>
        <mc:Fallback>
          <p:pic>
            <p:nvPicPr>
              <p:cNvPr id="61561" name="Ink 1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748526" y="4975981"/>
                <a:ext cx="136934" cy="2509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61563" name="Ink 1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02075" y="5091113"/>
              <a:ext cx="84138" cy="122237"/>
            </p14:xfrm>
          </p:contentPart>
        </mc:Choice>
        <mc:Fallback>
          <p:pic>
            <p:nvPicPr>
              <p:cNvPr id="61563" name="Ink 1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888412" y="5078889"/>
                <a:ext cx="112544" cy="1492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61564" name="Ink 1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89400" y="5148263"/>
              <a:ext cx="33338" cy="26987"/>
            </p14:xfrm>
          </p:contentPart>
        </mc:Choice>
        <mc:Fallback>
          <p:pic>
            <p:nvPicPr>
              <p:cNvPr id="61564" name="Ink 1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077570" y="5136134"/>
                <a:ext cx="59507" cy="515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61565" name="Ink 1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64025" y="4945063"/>
              <a:ext cx="573088" cy="431800"/>
            </p14:xfrm>
          </p:contentPart>
        </mc:Choice>
        <mc:Fallback>
          <p:pic>
            <p:nvPicPr>
              <p:cNvPr id="61565" name="Ink 1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249626" y="4931378"/>
                <a:ext cx="602246" cy="4602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61566" name="Ink 1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65700" y="5003800"/>
              <a:ext cx="147638" cy="233363"/>
            </p14:xfrm>
          </p:contentPart>
        </mc:Choice>
        <mc:Fallback>
          <p:pic>
            <p:nvPicPr>
              <p:cNvPr id="61566" name="Ink 1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951656" y="4991196"/>
                <a:ext cx="166363" cy="2571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61567" name="Ink 1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57800" y="4995863"/>
              <a:ext cx="419100" cy="303212"/>
            </p14:xfrm>
          </p:contentPart>
        </mc:Choice>
        <mc:Fallback>
          <p:pic>
            <p:nvPicPr>
              <p:cNvPr id="61567" name="Ink 1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243398" y="4982899"/>
                <a:ext cx="447904" cy="321217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246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5988" y="327025"/>
              <a:ext cx="403225" cy="257175"/>
            </p14:xfrm>
          </p:contentPart>
        </mc:Choice>
        <mc:Fallback>
          <p:pic>
            <p:nvPicPr>
              <p:cNvPr id="6246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5100" y="313717"/>
                <a:ext cx="419194" cy="280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246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6850" y="300038"/>
              <a:ext cx="1117600" cy="295275"/>
            </p14:xfrm>
          </p:contentPart>
        </mc:Choice>
        <mc:Fallback>
          <p:pic>
            <p:nvPicPr>
              <p:cNvPr id="6246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54608" y="289608"/>
                <a:ext cx="1134882" cy="3186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246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25738" y="333375"/>
              <a:ext cx="153987" cy="212725"/>
            </p14:xfrm>
          </p:contentPart>
        </mc:Choice>
        <mc:Fallback>
          <p:pic>
            <p:nvPicPr>
              <p:cNvPr id="6246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18902" y="323657"/>
                <a:ext cx="169458" cy="2354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247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33738" y="1208088"/>
              <a:ext cx="1577975" cy="174625"/>
            </p14:xfrm>
          </p:contentPart>
        </mc:Choice>
        <mc:Fallback>
          <p:pic>
            <p:nvPicPr>
              <p:cNvPr id="6247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21857" y="1197668"/>
                <a:ext cx="1595256" cy="1911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247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1525" y="1357313"/>
              <a:ext cx="98425" cy="112712"/>
            </p14:xfrm>
          </p:contentPart>
        </mc:Choice>
        <mc:Fallback>
          <p:pic>
            <p:nvPicPr>
              <p:cNvPr id="6247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66838" y="1344349"/>
                <a:ext cx="109962" cy="13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247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89013" y="1287463"/>
              <a:ext cx="361950" cy="204787"/>
            </p14:xfrm>
          </p:contentPart>
        </mc:Choice>
        <mc:Fallback>
          <p:pic>
            <p:nvPicPr>
              <p:cNvPr id="6247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74247" y="1273762"/>
                <a:ext cx="381398" cy="2329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247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87488" y="1263650"/>
              <a:ext cx="246062" cy="236538"/>
            </p14:xfrm>
          </p:contentPart>
        </mc:Choice>
        <mc:Fallback>
          <p:pic>
            <p:nvPicPr>
              <p:cNvPr id="6247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473458" y="1251769"/>
                <a:ext cx="268006" cy="2606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247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81188" y="1268413"/>
              <a:ext cx="149225" cy="214312"/>
            </p14:xfrm>
          </p:contentPart>
        </mc:Choice>
        <mc:Fallback>
          <p:pic>
            <p:nvPicPr>
              <p:cNvPr id="6247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877233" y="1257607"/>
                <a:ext cx="166125" cy="2391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247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9800" y="1276350"/>
              <a:ext cx="227013" cy="187325"/>
            </p14:xfrm>
          </p:contentPart>
        </mc:Choice>
        <mc:Fallback>
          <p:pic>
            <p:nvPicPr>
              <p:cNvPr id="6247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96129" y="1266984"/>
                <a:ext cx="245361" cy="2107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247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74925" y="1247775"/>
              <a:ext cx="442913" cy="263525"/>
            </p14:xfrm>
          </p:contentPart>
        </mc:Choice>
        <mc:Fallback>
          <p:pic>
            <p:nvPicPr>
              <p:cNvPr id="6247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568803" y="1234815"/>
                <a:ext cx="459837" cy="2880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247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6750" y="1379538"/>
              <a:ext cx="123825" cy="106362"/>
            </p14:xfrm>
          </p:contentPart>
        </mc:Choice>
        <mc:Fallback>
          <p:pic>
            <p:nvPicPr>
              <p:cNvPr id="6247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193792" y="1368722"/>
                <a:ext cx="149382" cy="1276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247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40113" y="1241425"/>
              <a:ext cx="292100" cy="261938"/>
            </p14:xfrm>
          </p:contentPart>
        </mc:Choice>
        <mc:Fallback>
          <p:pic>
            <p:nvPicPr>
              <p:cNvPr id="6247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437232" y="1229895"/>
                <a:ext cx="299664" cy="2864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248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03663" y="1363663"/>
              <a:ext cx="631825" cy="328612"/>
            </p14:xfrm>
          </p:contentPart>
        </mc:Choice>
        <mc:Fallback>
          <p:pic>
            <p:nvPicPr>
              <p:cNvPr id="6248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895743" y="1350706"/>
                <a:ext cx="644425" cy="3556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248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48200" y="1206500"/>
              <a:ext cx="171450" cy="315913"/>
            </p14:xfrm>
          </p:contentPart>
        </mc:Choice>
        <mc:Fallback>
          <p:pic>
            <p:nvPicPr>
              <p:cNvPr id="6248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634542" y="1193095"/>
                <a:ext cx="192657" cy="3427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248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24425" y="1223963"/>
              <a:ext cx="995363" cy="425450"/>
            </p14:xfrm>
          </p:contentPart>
        </mc:Choice>
        <mc:Fallback>
          <p:pic>
            <p:nvPicPr>
              <p:cNvPr id="6248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911105" y="1211725"/>
                <a:ext cx="1022002" cy="4506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248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54738" y="1266825"/>
              <a:ext cx="463550" cy="301625"/>
            </p14:xfrm>
          </p:contentPart>
        </mc:Choice>
        <mc:Fallback>
          <p:pic>
            <p:nvPicPr>
              <p:cNvPr id="6248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150419" y="1252788"/>
                <a:ext cx="482625" cy="3304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248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05600" y="1365250"/>
              <a:ext cx="47625" cy="127000"/>
            </p14:xfrm>
          </p:contentPart>
        </mc:Choice>
        <mc:Fallback>
          <p:pic>
            <p:nvPicPr>
              <p:cNvPr id="6248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696941" y="1353344"/>
                <a:ext cx="67830" cy="1522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248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38963" y="1260475"/>
              <a:ext cx="98425" cy="255588"/>
            </p14:xfrm>
          </p:contentPart>
        </mc:Choice>
        <mc:Fallback>
          <p:pic>
            <p:nvPicPr>
              <p:cNvPr id="6248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934276" y="1246076"/>
                <a:ext cx="117894" cy="2851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2487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27875" y="1398588"/>
              <a:ext cx="66675" cy="266700"/>
            </p14:xfrm>
          </p:contentPart>
        </mc:Choice>
        <mc:Fallback>
          <p:pic>
            <p:nvPicPr>
              <p:cNvPr id="62487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114180" y="1385631"/>
                <a:ext cx="95507" cy="2944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248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89800" y="1438275"/>
              <a:ext cx="17463" cy="19050"/>
            </p14:xfrm>
          </p:contentPart>
        </mc:Choice>
        <mc:Fallback>
          <p:pic>
            <p:nvPicPr>
              <p:cNvPr id="6248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275247" y="1423898"/>
                <a:ext cx="46568" cy="47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2489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69188" y="1352550"/>
              <a:ext cx="223837" cy="320675"/>
            </p14:xfrm>
          </p:contentPart>
        </mc:Choice>
        <mc:Fallback>
          <p:pic>
            <p:nvPicPr>
              <p:cNvPr id="62489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455153" y="1343552"/>
                <a:ext cx="248668" cy="3444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2490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31138" y="1241425"/>
              <a:ext cx="693737" cy="323850"/>
            </p14:xfrm>
          </p:contentPart>
        </mc:Choice>
        <mc:Fallback>
          <p:pic>
            <p:nvPicPr>
              <p:cNvPr id="62490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819978" y="1227391"/>
                <a:ext cx="719298" cy="3519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2492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25525" y="1836738"/>
              <a:ext cx="485775" cy="260350"/>
            </p14:xfrm>
          </p:contentPart>
        </mc:Choice>
        <mc:Fallback>
          <p:pic>
            <p:nvPicPr>
              <p:cNvPr id="62492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13282" y="1823054"/>
                <a:ext cx="504500" cy="2891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249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6400" y="1830388"/>
              <a:ext cx="107950" cy="255587"/>
            </p14:xfrm>
          </p:contentPart>
        </mc:Choice>
        <mc:Fallback>
          <p:pic>
            <p:nvPicPr>
              <p:cNvPr id="6249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663446" y="1817050"/>
                <a:ext cx="128101" cy="279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2495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66913" y="1825625"/>
              <a:ext cx="473075" cy="366713"/>
            </p14:xfrm>
          </p:contentPart>
        </mc:Choice>
        <mc:Fallback>
          <p:pic>
            <p:nvPicPr>
              <p:cNvPr id="62495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955032" y="1813029"/>
                <a:ext cx="499717" cy="3944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249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35238" y="1857375"/>
              <a:ext cx="77787" cy="234950"/>
            </p14:xfrm>
          </p:contentPart>
        </mc:Choice>
        <mc:Fallback>
          <p:pic>
            <p:nvPicPr>
              <p:cNvPr id="6249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522096" y="1844062"/>
                <a:ext cx="103361" cy="2622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2498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08725" y="2370138"/>
              <a:ext cx="19050" cy="12700"/>
            </p14:xfrm>
          </p:contentPart>
        </mc:Choice>
        <mc:Fallback>
          <p:pic>
            <p:nvPicPr>
              <p:cNvPr id="62498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296145" y="2356349"/>
                <a:ext cx="37022" cy="319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249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0263" y="2484438"/>
              <a:ext cx="96837" cy="165100"/>
            </p14:xfrm>
          </p:contentPart>
        </mc:Choice>
        <mc:Fallback>
          <p:pic>
            <p:nvPicPr>
              <p:cNvPr id="6249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25943" y="2472928"/>
                <a:ext cx="107637" cy="1812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6250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71563" y="2382838"/>
              <a:ext cx="206375" cy="214312"/>
            </p14:xfrm>
          </p:contentPart>
        </mc:Choice>
        <mc:Fallback>
          <p:pic>
            <p:nvPicPr>
              <p:cNvPr id="6250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56436" y="2370231"/>
                <a:ext cx="225464" cy="242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6250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09700" y="2362200"/>
              <a:ext cx="460375" cy="261938"/>
            </p14:xfrm>
          </p:contentPart>
        </mc:Choice>
        <mc:Fallback>
          <p:pic>
            <p:nvPicPr>
              <p:cNvPr id="6250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396022" y="2347448"/>
                <a:ext cx="479452" cy="2910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62502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08188" y="2341563"/>
              <a:ext cx="149225" cy="252412"/>
            </p14:xfrm>
          </p:contentPart>
        </mc:Choice>
        <mc:Fallback>
          <p:pic>
            <p:nvPicPr>
              <p:cNvPr id="62502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000277" y="2327880"/>
                <a:ext cx="171519" cy="2808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250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39975" y="2420938"/>
              <a:ext cx="684213" cy="192087"/>
            </p14:xfrm>
          </p:contentPart>
        </mc:Choice>
        <mc:Fallback>
          <p:pic>
            <p:nvPicPr>
              <p:cNvPr id="6250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325218" y="2406190"/>
                <a:ext cx="704729" cy="2215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2504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94050" y="2365375"/>
              <a:ext cx="322263" cy="247650"/>
            </p14:xfrm>
          </p:contentPart>
        </mc:Choice>
        <mc:Fallback>
          <p:pic>
            <p:nvPicPr>
              <p:cNvPr id="62504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187209" y="2351697"/>
                <a:ext cx="334505" cy="2750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250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65538" y="2362200"/>
              <a:ext cx="623887" cy="273050"/>
            </p14:xfrm>
          </p:contentPart>
        </mc:Choice>
        <mc:Fallback>
          <p:pic>
            <p:nvPicPr>
              <p:cNvPr id="6250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650778" y="2351393"/>
                <a:ext cx="643327" cy="2975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2506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48175" y="2411413"/>
              <a:ext cx="704850" cy="258762"/>
            </p14:xfrm>
          </p:contentPart>
        </mc:Choice>
        <mc:Fallback>
          <p:pic>
            <p:nvPicPr>
              <p:cNvPr id="62506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434136" y="2401696"/>
                <a:ext cx="731849" cy="2814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2507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48288" y="2427288"/>
              <a:ext cx="742950" cy="406400"/>
            </p14:xfrm>
          </p:contentPart>
        </mc:Choice>
        <mc:Fallback>
          <p:pic>
            <p:nvPicPr>
              <p:cNvPr id="62507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341089" y="2414678"/>
                <a:ext cx="764907" cy="4327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62508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46813" y="2525713"/>
              <a:ext cx="111125" cy="130175"/>
            </p14:xfrm>
          </p:contentPart>
        </mc:Choice>
        <mc:Fallback>
          <p:pic>
            <p:nvPicPr>
              <p:cNvPr id="62508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233147" y="2511689"/>
                <a:ext cx="138457" cy="1560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62509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40500" y="2397125"/>
              <a:ext cx="344488" cy="269875"/>
            </p14:xfrm>
          </p:contentPart>
        </mc:Choice>
        <mc:Fallback>
          <p:pic>
            <p:nvPicPr>
              <p:cNvPr id="62509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535101" y="2384531"/>
                <a:ext cx="353847" cy="2957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62510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24688" y="2395538"/>
              <a:ext cx="1117600" cy="284162"/>
            </p14:xfrm>
          </p:contentPart>
        </mc:Choice>
        <mc:Fallback>
          <p:pic>
            <p:nvPicPr>
              <p:cNvPr id="62510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016047" y="2382933"/>
                <a:ext cx="1139203" cy="3097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62512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90700" y="2874963"/>
              <a:ext cx="565150" cy="293687"/>
            </p14:xfrm>
          </p:contentPart>
        </mc:Choice>
        <mc:Fallback>
          <p:pic>
            <p:nvPicPr>
              <p:cNvPr id="62512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776661" y="2861646"/>
                <a:ext cx="585668" cy="3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62513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73325" y="2820988"/>
              <a:ext cx="381000" cy="422275"/>
            </p14:xfrm>
          </p:contentPart>
        </mc:Choice>
        <mc:Fallback>
          <p:pic>
            <p:nvPicPr>
              <p:cNvPr id="62513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461758" y="2808028"/>
                <a:ext cx="404858" cy="4507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62514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09900" y="2809875"/>
              <a:ext cx="285750" cy="428625"/>
            </p14:xfrm>
          </p:contentPart>
        </mc:Choice>
        <mc:Fallback>
          <p:pic>
            <p:nvPicPr>
              <p:cNvPr id="62514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995505" y="2799078"/>
                <a:ext cx="313821" cy="4552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62515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52813" y="2841625"/>
              <a:ext cx="731837" cy="311150"/>
            </p14:xfrm>
          </p:contentPart>
        </mc:Choice>
        <mc:Fallback>
          <p:pic>
            <p:nvPicPr>
              <p:cNvPr id="62515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439494" y="2829741"/>
                <a:ext cx="760635" cy="3341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62517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9625" y="4090988"/>
              <a:ext cx="87313" cy="155575"/>
            </p14:xfrm>
          </p:contentPart>
        </mc:Choice>
        <mc:Fallback>
          <p:pic>
            <p:nvPicPr>
              <p:cNvPr id="62517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05673" y="4078023"/>
                <a:ext cx="103123" cy="1818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62518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36650" y="4043363"/>
              <a:ext cx="382588" cy="254000"/>
            </p14:xfrm>
          </p:contentPart>
        </mc:Choice>
        <mc:Fallback>
          <p:pic>
            <p:nvPicPr>
              <p:cNvPr id="62518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124053" y="4032930"/>
                <a:ext cx="402383" cy="2781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62519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31963" y="4002088"/>
              <a:ext cx="506412" cy="309562"/>
            </p14:xfrm>
          </p:contentPart>
        </mc:Choice>
        <mc:Fallback>
          <p:pic>
            <p:nvPicPr>
              <p:cNvPr id="62519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717926" y="3987330"/>
                <a:ext cx="525488" cy="3383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62520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1575" y="3986213"/>
              <a:ext cx="384175" cy="317500"/>
            </p14:xfrm>
          </p:contentPart>
        </mc:Choice>
        <mc:Fallback>
          <p:pic>
            <p:nvPicPr>
              <p:cNvPr id="62520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432934" y="3972534"/>
                <a:ext cx="398217" cy="3412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62521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03550" y="3990975"/>
              <a:ext cx="982663" cy="322263"/>
            </p14:xfrm>
          </p:contentPart>
        </mc:Choice>
        <mc:Fallback>
          <p:pic>
            <p:nvPicPr>
              <p:cNvPr id="62521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994191" y="3979453"/>
                <a:ext cx="1002820" cy="3474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62523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6413" y="4689475"/>
              <a:ext cx="438150" cy="334963"/>
            </p14:xfrm>
          </p:contentPart>
        </mc:Choice>
        <mc:Fallback>
          <p:pic>
            <p:nvPicPr>
              <p:cNvPr id="62523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762732" y="4679390"/>
                <a:ext cx="466592" cy="3594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62524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09813" y="4741863"/>
              <a:ext cx="49212" cy="138112"/>
            </p14:xfrm>
          </p:contentPart>
        </mc:Choice>
        <mc:Fallback>
          <p:pic>
            <p:nvPicPr>
              <p:cNvPr id="62524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295804" y="4727439"/>
                <a:ext cx="73279" cy="1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62525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46350" y="4668838"/>
              <a:ext cx="388938" cy="388937"/>
            </p14:xfrm>
          </p:contentPart>
        </mc:Choice>
        <mc:Fallback>
          <p:pic>
            <p:nvPicPr>
              <p:cNvPr id="62525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532665" y="4657674"/>
                <a:ext cx="416668" cy="414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62526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14675" y="4660900"/>
              <a:ext cx="296863" cy="365125"/>
            </p14:xfrm>
          </p:contentPart>
        </mc:Choice>
        <mc:Fallback>
          <p:pic>
            <p:nvPicPr>
              <p:cNvPr id="62526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100641" y="4651178"/>
                <a:ext cx="321332" cy="3899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62527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48063" y="4667250"/>
              <a:ext cx="708025" cy="407988"/>
            </p14:xfrm>
          </p:contentPart>
        </mc:Choice>
        <mc:Fallback>
          <p:pic>
            <p:nvPicPr>
              <p:cNvPr id="62527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535458" y="4656807"/>
                <a:ext cx="736116" cy="433195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349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1863" y="309563"/>
              <a:ext cx="404812" cy="300037"/>
            </p14:xfrm>
          </p:contentPart>
        </mc:Choice>
        <mc:Fallback>
          <p:pic>
            <p:nvPicPr>
              <p:cNvPr id="6349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8537" y="296596"/>
                <a:ext cx="421739" cy="3252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349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16063" y="307975"/>
              <a:ext cx="1036637" cy="301625"/>
            </p14:xfrm>
          </p:contentPart>
        </mc:Choice>
        <mc:Fallback>
          <p:pic>
            <p:nvPicPr>
              <p:cNvPr id="6349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07784" y="297537"/>
                <a:ext cx="1049235" cy="3228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349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93988" y="331788"/>
              <a:ext cx="173037" cy="292100"/>
            </p14:xfrm>
          </p:contentPart>
        </mc:Choice>
        <mc:Fallback>
          <p:pic>
            <p:nvPicPr>
              <p:cNvPr id="6349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83196" y="318462"/>
                <a:ext cx="191024" cy="3194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349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59100" y="468313"/>
              <a:ext cx="92075" cy="11112"/>
            </p14:xfrm>
          </p:contentPart>
        </mc:Choice>
        <mc:Fallback>
          <p:pic>
            <p:nvPicPr>
              <p:cNvPr id="6349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50468" y="454770"/>
                <a:ext cx="111137" cy="329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349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94063" y="306388"/>
              <a:ext cx="1014412" cy="298450"/>
            </p14:xfrm>
          </p:contentPart>
        </mc:Choice>
        <mc:Fallback>
          <p:pic>
            <p:nvPicPr>
              <p:cNvPr id="6349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83290" y="295948"/>
                <a:ext cx="1039189" cy="3178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349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9613" y="327025"/>
              <a:ext cx="180975" cy="300038"/>
            </p14:xfrm>
          </p:contentPart>
        </mc:Choice>
        <mc:Fallback>
          <p:pic>
            <p:nvPicPr>
              <p:cNvPr id="6349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10258" y="312978"/>
                <a:ext cx="198965" cy="3245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349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33950" y="338138"/>
              <a:ext cx="876300" cy="407987"/>
            </p14:xfrm>
          </p:contentPart>
        </mc:Choice>
        <mc:Fallback>
          <p:pic>
            <p:nvPicPr>
              <p:cNvPr id="6349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19549" y="328055"/>
                <a:ext cx="896821" cy="4306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3498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70588" y="328613"/>
              <a:ext cx="731837" cy="280987"/>
            </p14:xfrm>
          </p:contentPart>
        </mc:Choice>
        <mc:Fallback>
          <p:pic>
            <p:nvPicPr>
              <p:cNvPr id="63498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960149" y="317820"/>
                <a:ext cx="746236" cy="3050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3499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84788" y="1365250"/>
              <a:ext cx="34925" cy="4763"/>
            </p14:xfrm>
          </p:contentPart>
        </mc:Choice>
        <mc:Fallback>
          <p:pic>
            <p:nvPicPr>
              <p:cNvPr id="63499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282268" y="1360487"/>
                <a:ext cx="42126" cy="153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3500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55788" y="1355725"/>
              <a:ext cx="230187" cy="103188"/>
            </p14:xfrm>
          </p:contentPart>
        </mc:Choice>
        <mc:Fallback>
          <p:pic>
            <p:nvPicPr>
              <p:cNvPr id="63500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841042" y="1343543"/>
                <a:ext cx="256443" cy="1275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3501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71713" y="1223963"/>
              <a:ext cx="260350" cy="361950"/>
            </p14:xfrm>
          </p:contentPart>
        </mc:Choice>
        <mc:Fallback>
          <p:pic>
            <p:nvPicPr>
              <p:cNvPr id="63501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256589" y="1211358"/>
                <a:ext cx="282316" cy="3893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3502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52713" y="1323975"/>
              <a:ext cx="203200" cy="122238"/>
            </p14:xfrm>
          </p:contentPart>
        </mc:Choice>
        <mc:Fallback>
          <p:pic>
            <p:nvPicPr>
              <p:cNvPr id="63502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640824" y="1310673"/>
                <a:ext cx="229501" cy="150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3503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86088" y="1279525"/>
              <a:ext cx="179387" cy="280988"/>
            </p14:xfrm>
          </p:contentPart>
        </mc:Choice>
        <mc:Fallback>
          <p:pic>
            <p:nvPicPr>
              <p:cNvPr id="63503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970959" y="1266573"/>
                <a:ext cx="208925" cy="305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3504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36925" y="1425575"/>
              <a:ext cx="482600" cy="173038"/>
            </p14:xfrm>
          </p:contentPart>
        </mc:Choice>
        <mc:Fallback>
          <p:pic>
            <p:nvPicPr>
              <p:cNvPr id="63504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326848" y="1417661"/>
                <a:ext cx="506352" cy="1863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3505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67163" y="1273175"/>
              <a:ext cx="431800" cy="239713"/>
            </p14:xfrm>
          </p:contentPart>
        </mc:Choice>
        <mc:Fallback>
          <p:pic>
            <p:nvPicPr>
              <p:cNvPr id="63505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958160" y="1260577"/>
                <a:ext cx="454849" cy="2663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3506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51363" y="1270000"/>
              <a:ext cx="220662" cy="255588"/>
            </p14:xfrm>
          </p:contentPart>
        </mc:Choice>
        <mc:Fallback>
          <p:pic>
            <p:nvPicPr>
              <p:cNvPr id="63506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536964" y="1257041"/>
                <a:ext cx="249460" cy="2822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3507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99025" y="1260475"/>
              <a:ext cx="77788" cy="354013"/>
            </p14:xfrm>
          </p:contentPart>
        </mc:Choice>
        <mc:Fallback>
          <p:pic>
            <p:nvPicPr>
              <p:cNvPr id="63507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894343" y="1247870"/>
                <a:ext cx="96875" cy="3799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3508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97475" y="1228725"/>
              <a:ext cx="125413" cy="247650"/>
            </p14:xfrm>
          </p:contentPart>
        </mc:Choice>
        <mc:Fallback>
          <p:pic>
            <p:nvPicPr>
              <p:cNvPr id="63508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189186" y="1214666"/>
                <a:ext cx="144153" cy="2754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3509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95925" y="1211263"/>
              <a:ext cx="223838" cy="269875"/>
            </p14:xfrm>
          </p:contentPart>
        </mc:Choice>
        <mc:Fallback>
          <p:pic>
            <p:nvPicPr>
              <p:cNvPr id="63509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490527" y="1197949"/>
                <a:ext cx="234274" cy="2968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3510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35650" y="1235075"/>
              <a:ext cx="427038" cy="236538"/>
            </p14:xfrm>
          </p:contentPart>
        </mc:Choice>
        <mc:Fallback>
          <p:pic>
            <p:nvPicPr>
              <p:cNvPr id="63510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826648" y="1221034"/>
                <a:ext cx="440000" cy="2592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3511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97625" y="1244600"/>
              <a:ext cx="125413" cy="384175"/>
            </p14:xfrm>
          </p:contentPart>
        </mc:Choice>
        <mc:Fallback>
          <p:pic>
            <p:nvPicPr>
              <p:cNvPr id="63511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383930" y="1233078"/>
                <a:ext cx="153162" cy="4018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3512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46875" y="1322388"/>
              <a:ext cx="144463" cy="260350"/>
            </p14:xfrm>
          </p:contentPart>
        </mc:Choice>
        <mc:Fallback>
          <p:pic>
            <p:nvPicPr>
              <p:cNvPr id="63512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732998" y="1309425"/>
                <a:ext cx="171150" cy="2862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3517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89763" y="1325563"/>
              <a:ext cx="576262" cy="249237"/>
            </p14:xfrm>
          </p:contentPart>
        </mc:Choice>
        <mc:Fallback>
          <p:pic>
            <p:nvPicPr>
              <p:cNvPr id="63517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975356" y="1311877"/>
                <a:ext cx="603995" cy="2758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3519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66888" y="2135188"/>
              <a:ext cx="153987" cy="300037"/>
            </p14:xfrm>
          </p:contentPart>
        </mc:Choice>
        <mc:Fallback>
          <p:pic>
            <p:nvPicPr>
              <p:cNvPr id="63519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752856" y="2120780"/>
                <a:ext cx="177373" cy="3295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3521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19313" y="2192338"/>
              <a:ext cx="241300" cy="241300"/>
            </p14:xfrm>
          </p:contentPart>
        </mc:Choice>
        <mc:Fallback>
          <p:pic>
            <p:nvPicPr>
              <p:cNvPr id="63521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104547" y="2178292"/>
                <a:ext cx="269392" cy="2704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3523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54463" y="2344738"/>
              <a:ext cx="42862" cy="6350"/>
            </p14:xfrm>
          </p:contentPart>
        </mc:Choice>
        <mc:Fallback>
          <p:pic>
            <p:nvPicPr>
              <p:cNvPr id="63523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950141" y="2339446"/>
                <a:ext cx="52587" cy="162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3524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65400" y="2176463"/>
              <a:ext cx="117475" cy="258762"/>
            </p14:xfrm>
          </p:contentPart>
        </mc:Choice>
        <mc:Fallback>
          <p:pic>
            <p:nvPicPr>
              <p:cNvPr id="63524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558914" y="2166386"/>
                <a:ext cx="138736" cy="2835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3525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32100" y="2339975"/>
              <a:ext cx="112713" cy="90488"/>
            </p14:xfrm>
          </p:contentPart>
        </mc:Choice>
        <mc:Fallback>
          <p:pic>
            <p:nvPicPr>
              <p:cNvPr id="63525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817336" y="2326997"/>
                <a:ext cx="131438" cy="117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63526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46413" y="2146300"/>
              <a:ext cx="360362" cy="287338"/>
            </p14:xfrm>
          </p:contentPart>
        </mc:Choice>
        <mc:Fallback>
          <p:pic>
            <p:nvPicPr>
              <p:cNvPr id="63526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037773" y="2133337"/>
                <a:ext cx="374762" cy="3125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63527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68700" y="2141538"/>
              <a:ext cx="1166813" cy="414337"/>
            </p14:xfrm>
          </p:contentPart>
        </mc:Choice>
        <mc:Fallback>
          <p:pic>
            <p:nvPicPr>
              <p:cNvPr id="63527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558980" y="2130019"/>
                <a:ext cx="1190214" cy="4370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63528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14900" y="2235200"/>
              <a:ext cx="406400" cy="236538"/>
            </p14:xfrm>
          </p:contentPart>
        </mc:Choice>
        <mc:Fallback>
          <p:pic>
            <p:nvPicPr>
              <p:cNvPr id="63528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909141" y="2221159"/>
                <a:ext cx="416839" cy="2653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3531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64188" y="2243138"/>
              <a:ext cx="149225" cy="228600"/>
            </p14:xfrm>
          </p:contentPart>
        </mc:Choice>
        <mc:Fallback>
          <p:pic>
            <p:nvPicPr>
              <p:cNvPr id="63531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551962" y="2229458"/>
                <a:ext cx="173676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3537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13425" y="2300288"/>
              <a:ext cx="230188" cy="157162"/>
            </p14:xfrm>
          </p:contentPart>
        </mc:Choice>
        <mc:Fallback>
          <p:pic>
            <p:nvPicPr>
              <p:cNvPr id="63537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798656" y="2287341"/>
                <a:ext cx="259727" cy="1844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3538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78550" y="2255838"/>
              <a:ext cx="249238" cy="192087"/>
            </p14:xfrm>
          </p:contentPart>
        </mc:Choice>
        <mc:Fallback>
          <p:pic>
            <p:nvPicPr>
              <p:cNvPr id="63538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171707" y="2241449"/>
                <a:ext cx="269047" cy="221943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12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8050" y="304800"/>
              <a:ext cx="238125" cy="266700"/>
            </p14:xfrm>
          </p:contentPart>
        </mc:Choice>
        <mc:Fallback>
          <p:pic>
            <p:nvPicPr>
              <p:cNvPr id="512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9404" y="291483"/>
                <a:ext cx="256858" cy="294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124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57313" y="295275"/>
              <a:ext cx="958850" cy="282575"/>
            </p14:xfrm>
          </p:contentPart>
        </mc:Choice>
        <mc:Fallback>
          <p:pic>
            <p:nvPicPr>
              <p:cNvPr id="5124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9392" y="282676"/>
                <a:ext cx="980814" cy="3027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135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39950" y="1014413"/>
              <a:ext cx="598488" cy="242887"/>
            </p14:xfrm>
          </p:contentPart>
        </mc:Choice>
        <mc:Fallback>
          <p:pic>
            <p:nvPicPr>
              <p:cNvPr id="5135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26274" y="1002179"/>
                <a:ext cx="624040" cy="2698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13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1638" y="1073150"/>
              <a:ext cx="101600" cy="69850"/>
            </p14:xfrm>
          </p:contentPart>
        </mc:Choice>
        <mc:Fallback>
          <p:pic>
            <p:nvPicPr>
              <p:cNvPr id="513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35153" y="1059828"/>
                <a:ext cx="121416" cy="939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5139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5488" y="949325"/>
              <a:ext cx="1282700" cy="384175"/>
            </p14:xfrm>
          </p:contentPart>
        </mc:Choice>
        <mc:Fallback>
          <p:pic>
            <p:nvPicPr>
              <p:cNvPr id="5139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51104" y="936747"/>
                <a:ext cx="1311109" cy="4107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14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2488" y="1625600"/>
              <a:ext cx="1320800" cy="431800"/>
            </p14:xfrm>
          </p:contentPart>
        </mc:Choice>
        <mc:Fallback>
          <p:pic>
            <p:nvPicPr>
              <p:cNvPr id="514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43488" y="1613716"/>
                <a:ext cx="1334480" cy="4562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142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59013" y="1827213"/>
              <a:ext cx="33337" cy="117475"/>
            </p14:xfrm>
          </p:contentPart>
        </mc:Choice>
        <mc:Fallback>
          <p:pic>
            <p:nvPicPr>
              <p:cNvPr id="5142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51844" y="1813159"/>
                <a:ext cx="51977" cy="1448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144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33663" y="1752600"/>
              <a:ext cx="288925" cy="214313"/>
            </p14:xfrm>
          </p:contentPart>
        </mc:Choice>
        <mc:Fallback>
          <p:pic>
            <p:nvPicPr>
              <p:cNvPr id="5144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623588" y="1739633"/>
                <a:ext cx="309074" cy="2395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145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24200" y="1689100"/>
              <a:ext cx="1008063" cy="396875"/>
            </p14:xfrm>
          </p:contentPart>
        </mc:Choice>
        <mc:Fallback>
          <p:pic>
            <p:nvPicPr>
              <p:cNvPr id="5145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110159" y="1676855"/>
                <a:ext cx="1033265" cy="4238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146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91013" y="1727200"/>
              <a:ext cx="896937" cy="293688"/>
            </p14:xfrm>
          </p:contentPart>
        </mc:Choice>
        <mc:Fallback>
          <p:pic>
            <p:nvPicPr>
              <p:cNvPr id="5146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276250" y="1713523"/>
                <a:ext cx="916381" cy="3181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148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73675" y="1698625"/>
              <a:ext cx="61913" cy="377825"/>
            </p14:xfrm>
          </p:contentPart>
        </mc:Choice>
        <mc:Fallback>
          <p:pic>
            <p:nvPicPr>
              <p:cNvPr id="5148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260357" y="1684591"/>
                <a:ext cx="89990" cy="4058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15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3125" y="2393950"/>
              <a:ext cx="892175" cy="277813"/>
            </p14:xfrm>
          </p:contentPart>
        </mc:Choice>
        <mc:Fallback>
          <p:pic>
            <p:nvPicPr>
              <p:cNvPr id="515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58009" y="2380311"/>
                <a:ext cx="922406" cy="304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5156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66900" y="2378075"/>
              <a:ext cx="185738" cy="304800"/>
            </p14:xfrm>
          </p:contentPart>
        </mc:Choice>
        <mc:Fallback>
          <p:pic>
            <p:nvPicPr>
              <p:cNvPr id="5156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857541" y="2364384"/>
                <a:ext cx="200856" cy="3332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5158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8213" y="2416175"/>
              <a:ext cx="130175" cy="238125"/>
            </p14:xfrm>
          </p:contentPart>
        </mc:Choice>
        <mc:Fallback>
          <p:pic>
            <p:nvPicPr>
              <p:cNvPr id="5158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197425" y="2402125"/>
                <a:ext cx="154268" cy="2673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5160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52688" y="2411413"/>
              <a:ext cx="525462" cy="236537"/>
            </p14:xfrm>
          </p:contentPart>
        </mc:Choice>
        <mc:Fallback>
          <p:pic>
            <p:nvPicPr>
              <p:cNvPr id="5160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438652" y="2396292"/>
                <a:ext cx="544897" cy="2588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5162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3413" y="2425700"/>
              <a:ext cx="96837" cy="209550"/>
            </p14:xfrm>
          </p:contentPart>
        </mc:Choice>
        <mc:Fallback>
          <p:pic>
            <p:nvPicPr>
              <p:cNvPr id="5162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165493" y="2412738"/>
                <a:ext cx="116276" cy="2372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5164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84550" y="2487613"/>
              <a:ext cx="34925" cy="7937"/>
            </p14:xfrm>
          </p:contentPart>
        </mc:Choice>
        <mc:Fallback>
          <p:pic>
            <p:nvPicPr>
              <p:cNvPr id="5164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374571" y="2474500"/>
                <a:ext cx="52031" cy="351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165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87725" y="2617788"/>
              <a:ext cx="41275" cy="12700"/>
            </p14:xfrm>
          </p:contentPart>
        </mc:Choice>
        <mc:Fallback>
          <p:pic>
            <p:nvPicPr>
              <p:cNvPr id="5165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375522" y="2610732"/>
                <a:ext cx="65681" cy="342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5168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10038" y="2479675"/>
              <a:ext cx="101600" cy="198438"/>
            </p14:xfrm>
          </p:contentPart>
        </mc:Choice>
        <mc:Fallback>
          <p:pic>
            <p:nvPicPr>
              <p:cNvPr id="5168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094906" y="2464936"/>
                <a:ext cx="130423" cy="2289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5169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30675" y="2600325"/>
              <a:ext cx="61913" cy="14288"/>
            </p14:xfrm>
          </p:contentPart>
        </mc:Choice>
        <mc:Fallback>
          <p:pic>
            <p:nvPicPr>
              <p:cNvPr id="5169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125276" y="2592824"/>
                <a:ext cx="78831" cy="292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5170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59313" y="2554288"/>
              <a:ext cx="84137" cy="112712"/>
            </p14:xfrm>
          </p:contentPart>
        </mc:Choice>
        <mc:Fallback>
          <p:pic>
            <p:nvPicPr>
              <p:cNvPr id="5170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645290" y="2542405"/>
                <a:ext cx="113261" cy="1379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5171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27588" y="2511425"/>
              <a:ext cx="104775" cy="219075"/>
            </p14:xfrm>
          </p:contentPart>
        </mc:Choice>
        <mc:Fallback>
          <p:pic>
            <p:nvPicPr>
              <p:cNvPr id="5171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811746" y="2497755"/>
                <a:ext cx="133939" cy="2482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5172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27588" y="2625725"/>
              <a:ext cx="93662" cy="6350"/>
            </p14:xfrm>
          </p:contentPart>
        </mc:Choice>
        <mc:Fallback>
          <p:pic>
            <p:nvPicPr>
              <p:cNvPr id="5172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822545" y="2613025"/>
                <a:ext cx="108432" cy="296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5173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13213" y="2844800"/>
              <a:ext cx="17462" cy="168275"/>
            </p14:xfrm>
          </p:contentPart>
        </mc:Choice>
        <mc:Fallback>
          <p:pic>
            <p:nvPicPr>
              <p:cNvPr id="5173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097570" y="2830026"/>
                <a:ext cx="45110" cy="1960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5174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62413" y="2987675"/>
              <a:ext cx="112712" cy="30163"/>
            </p14:xfrm>
          </p:contentPart>
        </mc:Choice>
        <mc:Fallback>
          <p:pic>
            <p:nvPicPr>
              <p:cNvPr id="5174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057011" y="2975107"/>
                <a:ext cx="130717" cy="57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5175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3288" y="2830513"/>
              <a:ext cx="104775" cy="185737"/>
            </p14:xfrm>
          </p:contentPart>
        </mc:Choice>
        <mc:Fallback>
          <p:pic>
            <p:nvPicPr>
              <p:cNvPr id="5175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701406" y="2818994"/>
                <a:ext cx="130339" cy="2120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5176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57650" y="3187700"/>
              <a:ext cx="103188" cy="26988"/>
            </p14:xfrm>
          </p:contentPart>
        </mc:Choice>
        <mc:Fallback>
          <p:pic>
            <p:nvPicPr>
              <p:cNvPr id="5176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045066" y="3173666"/>
                <a:ext cx="129075" cy="554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5177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08450" y="3182938"/>
              <a:ext cx="14288" cy="192087"/>
            </p14:xfrm>
          </p:contentPart>
        </mc:Choice>
        <mc:Fallback>
          <p:pic>
            <p:nvPicPr>
              <p:cNvPr id="5177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093090" y="3169269"/>
                <a:ext cx="39292" cy="2201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5178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45038" y="3186113"/>
              <a:ext cx="12700" cy="190500"/>
            </p14:xfrm>
          </p:contentPart>
        </mc:Choice>
        <mc:Fallback>
          <p:pic>
            <p:nvPicPr>
              <p:cNvPr id="5178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730524" y="3171708"/>
                <a:ext cx="39189" cy="2189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5179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48200" y="3373438"/>
              <a:ext cx="188913" cy="14287"/>
            </p14:xfrm>
          </p:contentPart>
        </mc:Choice>
        <mc:Fallback>
          <p:pic>
            <p:nvPicPr>
              <p:cNvPr id="5179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642443" y="3364509"/>
                <a:ext cx="205825" cy="378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5182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3188" y="2405063"/>
              <a:ext cx="1177925" cy="1087437"/>
            </p14:xfrm>
          </p:contentPart>
        </mc:Choice>
        <mc:Fallback>
          <p:pic>
            <p:nvPicPr>
              <p:cNvPr id="5182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900228" y="2400738"/>
                <a:ext cx="1204565" cy="11061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5184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32363" y="2789238"/>
              <a:ext cx="144462" cy="15875"/>
            </p14:xfrm>
          </p:contentPart>
        </mc:Choice>
        <mc:Fallback>
          <p:pic>
            <p:nvPicPr>
              <p:cNvPr id="5184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919394" y="2776249"/>
                <a:ext cx="169680" cy="411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5186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60425" y="4106863"/>
              <a:ext cx="138113" cy="276225"/>
            </p14:xfrm>
          </p:contentPart>
        </mc:Choice>
        <mc:Fallback>
          <p:pic>
            <p:nvPicPr>
              <p:cNvPr id="5186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46758" y="4094258"/>
                <a:ext cx="157535" cy="2978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5187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47788" y="4076700"/>
              <a:ext cx="203200" cy="293688"/>
            </p14:xfrm>
          </p:contentPart>
        </mc:Choice>
        <mc:Fallback>
          <p:pic>
            <p:nvPicPr>
              <p:cNvPr id="5187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334097" y="4063023"/>
                <a:ext cx="222295" cy="3217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5188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17700" y="4073525"/>
              <a:ext cx="619125" cy="287338"/>
            </p14:xfrm>
          </p:contentPart>
        </mc:Choice>
        <mc:Fallback>
          <p:pic>
            <p:nvPicPr>
              <p:cNvPr id="5188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903662" y="4059482"/>
                <a:ext cx="638923" cy="3154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5189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52750" y="4068763"/>
              <a:ext cx="107950" cy="271462"/>
            </p14:xfrm>
          </p:contentPart>
        </mc:Choice>
        <mc:Fallback>
          <p:pic>
            <p:nvPicPr>
              <p:cNvPr id="5189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938357" y="4055442"/>
                <a:ext cx="132779" cy="2955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5190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68650" y="4078288"/>
              <a:ext cx="407988" cy="268287"/>
            </p14:xfrm>
          </p:contentPart>
        </mc:Choice>
        <mc:Fallback>
          <p:pic>
            <p:nvPicPr>
              <p:cNvPr id="5190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155326" y="4064964"/>
                <a:ext cx="427073" cy="2963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5191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94150" y="4068763"/>
              <a:ext cx="342900" cy="311150"/>
            </p14:xfrm>
          </p:contentPart>
        </mc:Choice>
        <mc:Fallback>
          <p:pic>
            <p:nvPicPr>
              <p:cNvPr id="5191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979038" y="4056159"/>
                <a:ext cx="372405" cy="3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5192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52938" y="4089400"/>
              <a:ext cx="212725" cy="298450"/>
            </p14:xfrm>
          </p:contentPart>
        </mc:Choice>
        <mc:Fallback>
          <p:pic>
            <p:nvPicPr>
              <p:cNvPr id="5192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438900" y="4076800"/>
                <a:ext cx="231442" cy="3254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5222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07000" y="4100513"/>
              <a:ext cx="123825" cy="303212"/>
            </p14:xfrm>
          </p:contentPart>
        </mc:Choice>
        <mc:Fallback>
          <p:pic>
            <p:nvPicPr>
              <p:cNvPr id="5222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191882" y="4087909"/>
                <a:ext cx="150462" cy="327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5194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76913" y="4114800"/>
              <a:ext cx="234950" cy="280988"/>
            </p14:xfrm>
          </p:contentPart>
        </mc:Choice>
        <mc:Fallback>
          <p:pic>
            <p:nvPicPr>
              <p:cNvPr id="5194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765504" y="4102567"/>
                <a:ext cx="251350" cy="3079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5195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94325" y="4548188"/>
              <a:ext cx="138113" cy="444500"/>
            </p14:xfrm>
          </p:contentPart>
        </mc:Choice>
        <mc:Fallback>
          <p:pic>
            <p:nvPicPr>
              <p:cNvPr id="5195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385693" y="4534511"/>
                <a:ext cx="160053" cy="4722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5196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3375" y="5197475"/>
              <a:ext cx="114300" cy="490538"/>
            </p14:xfrm>
          </p:contentPart>
        </mc:Choice>
        <mc:Fallback>
          <p:pic>
            <p:nvPicPr>
              <p:cNvPr id="5196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404389" y="5183121"/>
                <a:ext cx="136585" cy="5192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5197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41650" y="4506913"/>
              <a:ext cx="152400" cy="484187"/>
            </p14:xfrm>
          </p:contentPart>
        </mc:Choice>
        <mc:Fallback>
          <p:pic>
            <p:nvPicPr>
              <p:cNvPr id="5197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036966" y="4492513"/>
                <a:ext cx="170414" cy="5133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5198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36888" y="5194300"/>
              <a:ext cx="125412" cy="530225"/>
            </p14:xfrm>
          </p:contentPart>
        </mc:Choice>
        <mc:Fallback>
          <p:pic>
            <p:nvPicPr>
              <p:cNvPr id="5198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022833" y="5180981"/>
                <a:ext cx="152080" cy="5568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5199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10038" y="4540250"/>
              <a:ext cx="131762" cy="481013"/>
            </p14:xfrm>
          </p:contentPart>
        </mc:Choice>
        <mc:Fallback>
          <p:pic>
            <p:nvPicPr>
              <p:cNvPr id="5199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095998" y="4526568"/>
                <a:ext cx="158402" cy="5069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5200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59238" y="5192713"/>
              <a:ext cx="153987" cy="469900"/>
            </p14:xfrm>
          </p:contentPart>
        </mc:Choice>
        <mc:Fallback>
          <p:pic>
            <p:nvPicPr>
              <p:cNvPr id="5200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044847" y="5178321"/>
                <a:ext cx="182050" cy="4983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5201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6938" y="4530725"/>
              <a:ext cx="15875" cy="165100"/>
            </p14:xfrm>
          </p:contentPart>
        </mc:Choice>
        <mc:Fallback>
          <p:pic>
            <p:nvPicPr>
              <p:cNvPr id="5201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882506" y="4517416"/>
                <a:ext cx="43656" cy="1924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5202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9788" y="4652963"/>
              <a:ext cx="115887" cy="23812"/>
            </p14:xfrm>
          </p:contentPart>
        </mc:Choice>
        <mc:Fallback>
          <p:pic>
            <p:nvPicPr>
              <p:cNvPr id="5202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835109" y="4649054"/>
                <a:ext cx="131003" cy="40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5203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81125" y="4506913"/>
              <a:ext cx="33338" cy="174625"/>
            </p14:xfrm>
          </p:contentPart>
        </mc:Choice>
        <mc:Fallback>
          <p:pic>
            <p:nvPicPr>
              <p:cNvPr id="5203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366786" y="4493591"/>
                <a:ext cx="60940" cy="2019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5204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25563" y="4649788"/>
              <a:ext cx="125412" cy="20637"/>
            </p14:xfrm>
          </p:contentPart>
        </mc:Choice>
        <mc:Fallback>
          <p:pic>
            <p:nvPicPr>
              <p:cNvPr id="5204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321599" y="4639651"/>
                <a:ext cx="139467" cy="427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5205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2488" y="4846638"/>
              <a:ext cx="98425" cy="187325"/>
            </p14:xfrm>
          </p:contentPart>
        </mc:Choice>
        <mc:Fallback>
          <p:pic>
            <p:nvPicPr>
              <p:cNvPr id="5205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44196" y="4833309"/>
                <a:ext cx="119336" cy="2147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5206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31913" y="4808538"/>
              <a:ext cx="125412" cy="161925"/>
            </p14:xfrm>
          </p:contentPart>
        </mc:Choice>
        <mc:Fallback>
          <p:pic>
            <p:nvPicPr>
              <p:cNvPr id="5206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318579" y="4795944"/>
                <a:ext cx="151359" cy="1892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5207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8838" y="5173663"/>
              <a:ext cx="93662" cy="34925"/>
            </p14:xfrm>
          </p:contentPart>
        </mc:Choice>
        <mc:Fallback>
          <p:pic>
            <p:nvPicPr>
              <p:cNvPr id="5207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846590" y="5161421"/>
                <a:ext cx="118158" cy="60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5208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0588" y="5170488"/>
              <a:ext cx="31750" cy="203200"/>
            </p14:xfrm>
          </p:contentPart>
        </mc:Choice>
        <mc:Fallback>
          <p:pic>
            <p:nvPicPr>
              <p:cNvPr id="5208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876156" y="5160760"/>
                <a:ext cx="55923" cy="2269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5209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89063" y="5162550"/>
              <a:ext cx="19050" cy="200025"/>
            </p14:xfrm>
          </p:contentPart>
        </mc:Choice>
        <mc:Fallback>
          <p:pic>
            <p:nvPicPr>
              <p:cNvPr id="5209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376483" y="5149599"/>
                <a:ext cx="40975" cy="2270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5210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04925" y="5322888"/>
              <a:ext cx="155575" cy="23812"/>
            </p14:xfrm>
          </p:contentPart>
        </mc:Choice>
        <mc:Fallback>
          <p:pic>
            <p:nvPicPr>
              <p:cNvPr id="5210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297722" y="5314229"/>
                <a:ext cx="171421" cy="461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5211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9788" y="5527675"/>
              <a:ext cx="112712" cy="20638"/>
            </p14:xfrm>
          </p:contentPart>
        </mc:Choice>
        <mc:Fallback>
          <p:pic>
            <p:nvPicPr>
              <p:cNvPr id="5211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29019" y="5515577"/>
                <a:ext cx="134249" cy="444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5212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7888" y="5508625"/>
              <a:ext cx="26987" cy="193675"/>
            </p14:xfrm>
          </p:contentPart>
        </mc:Choice>
        <mc:Fallback>
          <p:pic>
            <p:nvPicPr>
              <p:cNvPr id="5212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63300" y="5498185"/>
                <a:ext cx="52151" cy="2174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5213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22388" y="5511800"/>
              <a:ext cx="107950" cy="182563"/>
            </p14:xfrm>
          </p:contentPart>
        </mc:Choice>
        <mc:Fallback>
          <p:pic>
            <p:nvPicPr>
              <p:cNvPr id="5213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309434" y="5499197"/>
                <a:ext cx="133138" cy="208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5214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00263" y="4486275"/>
              <a:ext cx="17462" cy="174625"/>
            </p14:xfrm>
          </p:contentPart>
        </mc:Choice>
        <mc:Fallback>
          <p:pic>
            <p:nvPicPr>
              <p:cNvPr id="5214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085652" y="4472233"/>
                <a:ext cx="44902" cy="203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5215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3588" y="4649788"/>
              <a:ext cx="122237" cy="17462"/>
            </p14:xfrm>
          </p:contentPart>
        </mc:Choice>
        <mc:Fallback>
          <p:pic>
            <p:nvPicPr>
              <p:cNvPr id="5215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2028914" y="4639453"/>
                <a:ext cx="137337" cy="41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5216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41525" y="4810125"/>
              <a:ext cx="103188" cy="184150"/>
            </p14:xfrm>
          </p:contentPart>
        </mc:Choice>
        <mc:Fallback>
          <p:pic>
            <p:nvPicPr>
              <p:cNvPr id="5216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036851" y="4795738"/>
                <a:ext cx="121165" cy="2118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5217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54225" y="5156200"/>
              <a:ext cx="106363" cy="173038"/>
            </p14:xfrm>
          </p:contentPart>
        </mc:Choice>
        <mc:Fallback>
          <p:pic>
            <p:nvPicPr>
              <p:cNvPr id="5217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049177" y="5143249"/>
                <a:ext cx="124030" cy="2000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5218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5502275"/>
              <a:ext cx="111125" cy="193675"/>
            </p14:xfrm>
          </p:contentPart>
        </mc:Choice>
        <mc:Fallback>
          <p:pic>
            <p:nvPicPr>
              <p:cNvPr id="5218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050803" y="5489675"/>
                <a:ext cx="137018" cy="2210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5220" name="Ink 1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2938" y="3943350"/>
              <a:ext cx="5508625" cy="1903413"/>
            </p14:xfrm>
          </p:contentPart>
        </mc:Choice>
        <mc:Fallback>
          <p:pic>
            <p:nvPicPr>
              <p:cNvPr id="5220" name="Ink 1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632858" y="3930029"/>
                <a:ext cx="5530585" cy="19293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5221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2938" y="3905250"/>
              <a:ext cx="5503862" cy="1944688"/>
            </p14:xfrm>
          </p:contentPart>
        </mc:Choice>
        <mc:Fallback>
          <p:pic>
            <p:nvPicPr>
              <p:cNvPr id="5221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633578" y="3893730"/>
                <a:ext cx="5523661" cy="19691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5226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51475" y="4202113"/>
              <a:ext cx="241300" cy="122237"/>
            </p14:xfrm>
          </p:contentPart>
        </mc:Choice>
        <mc:Fallback>
          <p:pic>
            <p:nvPicPr>
              <p:cNvPr id="5226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437789" y="4190214"/>
                <a:ext cx="269031" cy="143151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451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00488" y="293688"/>
              <a:ext cx="15875" cy="20637"/>
            </p14:xfrm>
          </p:contentPart>
        </mc:Choice>
        <mc:Fallback>
          <p:pic>
            <p:nvPicPr>
              <p:cNvPr id="6451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93994" y="284999"/>
                <a:ext cx="25616" cy="35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451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2813" y="287338"/>
              <a:ext cx="803275" cy="290512"/>
            </p14:xfrm>
          </p:contentPart>
        </mc:Choice>
        <mc:Fallback>
          <p:pic>
            <p:nvPicPr>
              <p:cNvPr id="6451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1651" y="278698"/>
                <a:ext cx="818757" cy="3121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451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81188" y="341313"/>
              <a:ext cx="701675" cy="252412"/>
            </p14:xfrm>
          </p:contentPart>
        </mc:Choice>
        <mc:Fallback>
          <p:pic>
            <p:nvPicPr>
              <p:cNvPr id="6451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68587" y="327990"/>
                <a:ext cx="717876" cy="2711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451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52725" y="276225"/>
              <a:ext cx="539750" cy="363538"/>
            </p14:xfrm>
          </p:contentPart>
        </mc:Choice>
        <mc:Fallback>
          <p:pic>
            <p:nvPicPr>
              <p:cNvPr id="6451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37962" y="263627"/>
                <a:ext cx="559194" cy="3890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451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59163" y="295275"/>
              <a:ext cx="1104900" cy="322263"/>
            </p14:xfrm>
          </p:contentPart>
        </mc:Choice>
        <mc:Fallback>
          <p:pic>
            <p:nvPicPr>
              <p:cNvPr id="6451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48722" y="283753"/>
                <a:ext cx="1129381" cy="3399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452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08163" y="989013"/>
              <a:ext cx="349250" cy="230187"/>
            </p14:xfrm>
          </p:contentPart>
        </mc:Choice>
        <mc:Fallback>
          <p:pic>
            <p:nvPicPr>
              <p:cNvPr id="6452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04562" y="975684"/>
                <a:ext cx="365812" cy="2579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452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09813" y="965200"/>
              <a:ext cx="371475" cy="238125"/>
            </p14:xfrm>
          </p:contentPart>
        </mc:Choice>
        <mc:Fallback>
          <p:pic>
            <p:nvPicPr>
              <p:cNvPr id="6452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97215" y="956554"/>
                <a:ext cx="398112" cy="2575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452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2575" y="954088"/>
              <a:ext cx="449263" cy="266700"/>
            </p14:xfrm>
          </p:contentPart>
        </mc:Choice>
        <mc:Fallback>
          <p:pic>
            <p:nvPicPr>
              <p:cNvPr id="6452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10695" y="941851"/>
                <a:ext cx="474822" cy="2929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452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7988" y="1257300"/>
              <a:ext cx="1754187" cy="66675"/>
            </p14:xfrm>
          </p:contentPart>
        </mc:Choice>
        <mc:Fallback>
          <p:pic>
            <p:nvPicPr>
              <p:cNvPr id="6452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665389" y="1253357"/>
                <a:ext cx="1777586" cy="781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452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82663" y="1066800"/>
              <a:ext cx="284162" cy="238125"/>
            </p14:xfrm>
          </p:contentPart>
        </mc:Choice>
        <mc:Fallback>
          <p:pic>
            <p:nvPicPr>
              <p:cNvPr id="6452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67897" y="1053831"/>
                <a:ext cx="313695" cy="2640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452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90725" y="1479550"/>
              <a:ext cx="338138" cy="252413"/>
            </p14:xfrm>
          </p:contentPart>
        </mc:Choice>
        <mc:Fallback>
          <p:pic>
            <p:nvPicPr>
              <p:cNvPr id="6452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979562" y="1466587"/>
                <a:ext cx="361905" cy="2801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452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65388" y="1452563"/>
              <a:ext cx="468312" cy="307975"/>
            </p14:xfrm>
          </p:contentPart>
        </mc:Choice>
        <mc:Fallback>
          <p:pic>
            <p:nvPicPr>
              <p:cNvPr id="6452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54941" y="1439956"/>
                <a:ext cx="493529" cy="333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453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35388" y="1049338"/>
              <a:ext cx="219075" cy="249237"/>
            </p14:xfrm>
          </p:contentPart>
        </mc:Choice>
        <mc:Fallback>
          <p:pic>
            <p:nvPicPr>
              <p:cNvPr id="6453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729992" y="1036012"/>
                <a:ext cx="229867" cy="2762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453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5750" y="1152525"/>
              <a:ext cx="279400" cy="279400"/>
            </p14:xfrm>
          </p:contentPart>
        </mc:Choice>
        <mc:Fallback>
          <p:pic>
            <p:nvPicPr>
              <p:cNvPr id="6453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82068" y="1140283"/>
                <a:ext cx="307844" cy="3064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453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30725" y="1038225"/>
              <a:ext cx="393700" cy="228600"/>
            </p14:xfrm>
          </p:contentPart>
        </mc:Choice>
        <mc:Fallback>
          <p:pic>
            <p:nvPicPr>
              <p:cNvPr id="6453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16330" y="1024185"/>
                <a:ext cx="413493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453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7938" y="1041400"/>
              <a:ext cx="95250" cy="241300"/>
            </p14:xfrm>
          </p:contentPart>
        </mc:Choice>
        <mc:Fallback>
          <p:pic>
            <p:nvPicPr>
              <p:cNvPr id="6453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083265" y="1026994"/>
                <a:ext cx="103876" cy="26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453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44563" y="2060575"/>
              <a:ext cx="300037" cy="217488"/>
            </p14:xfrm>
          </p:contentPart>
        </mc:Choice>
        <mc:Fallback>
          <p:pic>
            <p:nvPicPr>
              <p:cNvPr id="6453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29435" y="2047612"/>
                <a:ext cx="329933" cy="243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4537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08150" y="2047875"/>
              <a:ext cx="3970338" cy="411163"/>
            </p14:xfrm>
          </p:contentPart>
        </mc:Choice>
        <mc:Fallback>
          <p:pic>
            <p:nvPicPr>
              <p:cNvPr id="64537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696630" y="2036354"/>
                <a:ext cx="3986898" cy="4367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453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85950" y="2457450"/>
              <a:ext cx="315913" cy="273050"/>
            </p14:xfrm>
          </p:contentPart>
        </mc:Choice>
        <mc:Fallback>
          <p:pic>
            <p:nvPicPr>
              <p:cNvPr id="6453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878394" y="2443041"/>
                <a:ext cx="334983" cy="3029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453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20925" y="2463800"/>
              <a:ext cx="409575" cy="276225"/>
            </p14:xfrm>
          </p:contentPart>
        </mc:Choice>
        <mc:Fallback>
          <p:pic>
            <p:nvPicPr>
              <p:cNvPr id="6453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306169" y="2451931"/>
                <a:ext cx="439807" cy="3021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4541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3288" y="2962275"/>
              <a:ext cx="334962" cy="258763"/>
            </p14:xfrm>
          </p:contentPart>
        </mc:Choice>
        <mc:Fallback>
          <p:pic>
            <p:nvPicPr>
              <p:cNvPr id="64541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88161" y="2949661"/>
                <a:ext cx="365937" cy="2861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454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43063" y="2960688"/>
              <a:ext cx="4046537" cy="438150"/>
            </p14:xfrm>
          </p:contentPart>
        </mc:Choice>
        <mc:Fallback>
          <p:pic>
            <p:nvPicPr>
              <p:cNvPr id="6454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633703" y="2947367"/>
                <a:ext cx="4059497" cy="4619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4544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92300" y="3481388"/>
              <a:ext cx="328613" cy="222250"/>
            </p14:xfrm>
          </p:contentPart>
        </mc:Choice>
        <mc:Fallback>
          <p:pic>
            <p:nvPicPr>
              <p:cNvPr id="64544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885821" y="3469861"/>
                <a:ext cx="345170" cy="2489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4545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68550" y="3482975"/>
              <a:ext cx="452438" cy="254000"/>
            </p14:xfrm>
          </p:contentPart>
        </mc:Choice>
        <mc:Fallback>
          <p:pic>
            <p:nvPicPr>
              <p:cNvPr id="64545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354153" y="3469663"/>
                <a:ext cx="482673" cy="2827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454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3288" y="3997325"/>
              <a:ext cx="369887" cy="314325"/>
            </p14:xfrm>
          </p:contentPart>
        </mc:Choice>
        <mc:Fallback>
          <p:pic>
            <p:nvPicPr>
              <p:cNvPr id="6454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88176" y="3984003"/>
                <a:ext cx="399751" cy="3362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454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00213" y="3994150"/>
              <a:ext cx="358775" cy="238125"/>
            </p14:xfrm>
          </p:contentPart>
        </mc:Choice>
        <mc:Fallback>
          <p:pic>
            <p:nvPicPr>
              <p:cNvPr id="6454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695895" y="3981181"/>
                <a:ext cx="371730" cy="2644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455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93925" y="4013200"/>
              <a:ext cx="312738" cy="204788"/>
            </p14:xfrm>
          </p:contentPart>
        </mc:Choice>
        <mc:Fallback>
          <p:pic>
            <p:nvPicPr>
              <p:cNvPr id="6455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189247" y="3998778"/>
                <a:ext cx="326773" cy="2343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4551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27313" y="3984625"/>
              <a:ext cx="427037" cy="261938"/>
            </p14:xfrm>
          </p:contentPart>
        </mc:Choice>
        <mc:Fallback>
          <p:pic>
            <p:nvPicPr>
              <p:cNvPr id="64551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613631" y="3970952"/>
                <a:ext cx="455482" cy="2903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6455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76388" y="4027488"/>
              <a:ext cx="3330575" cy="687387"/>
            </p14:xfrm>
          </p:contentPart>
        </mc:Choice>
        <mc:Fallback>
          <p:pic>
            <p:nvPicPr>
              <p:cNvPr id="6455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563787" y="4013085"/>
                <a:ext cx="3347136" cy="7169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64554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41388" y="4992688"/>
              <a:ext cx="322262" cy="288925"/>
            </p14:xfrm>
          </p:contentPart>
        </mc:Choice>
        <mc:Fallback>
          <p:pic>
            <p:nvPicPr>
              <p:cNvPr id="64554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26985" y="4979015"/>
                <a:ext cx="351068" cy="315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6455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05125" y="5095875"/>
              <a:ext cx="84138" cy="22225"/>
            </p14:xfrm>
          </p:contentPart>
        </mc:Choice>
        <mc:Fallback>
          <p:pic>
            <p:nvPicPr>
              <p:cNvPr id="6455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892181" y="5088706"/>
                <a:ext cx="111465" cy="426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4557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7513" y="5011738"/>
              <a:ext cx="104775" cy="195262"/>
            </p14:xfrm>
          </p:contentPart>
        </mc:Choice>
        <mc:Fallback>
          <p:pic>
            <p:nvPicPr>
              <p:cNvPr id="64557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680312" y="4999129"/>
                <a:ext cx="124578" cy="2215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4558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1513" y="4989513"/>
              <a:ext cx="119062" cy="241300"/>
            </p14:xfrm>
          </p:contentPart>
        </mc:Choice>
        <mc:Fallback>
          <p:pic>
            <p:nvPicPr>
              <p:cNvPr id="64558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926765" y="4976908"/>
                <a:ext cx="146399" cy="2686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4559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93925" y="4937125"/>
              <a:ext cx="519113" cy="355600"/>
            </p14:xfrm>
          </p:contentPart>
        </mc:Choice>
        <mc:Fallback>
          <p:pic>
            <p:nvPicPr>
              <p:cNvPr id="64559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190325" y="4925968"/>
                <a:ext cx="536753" cy="3807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4560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19400" y="5105400"/>
              <a:ext cx="22225" cy="9525"/>
            </p14:xfrm>
          </p:contentPart>
        </mc:Choice>
        <mc:Fallback>
          <p:pic>
            <p:nvPicPr>
              <p:cNvPr id="64560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808111" y="5096581"/>
                <a:ext cx="40569" cy="3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4561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67050" y="5135563"/>
              <a:ext cx="55563" cy="125412"/>
            </p14:xfrm>
          </p:contentPart>
        </mc:Choice>
        <mc:Fallback>
          <p:pic>
            <p:nvPicPr>
              <p:cNvPr id="64561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058391" y="5126193"/>
                <a:ext cx="75768" cy="1491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64562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25800" y="4946650"/>
              <a:ext cx="374650" cy="336550"/>
            </p14:xfrm>
          </p:contentPart>
        </mc:Choice>
        <mc:Fallback>
          <p:pic>
            <p:nvPicPr>
              <p:cNvPr id="64562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222201" y="4934052"/>
                <a:ext cx="393365" cy="358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64565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58938" y="5435600"/>
              <a:ext cx="117475" cy="171450"/>
            </p14:xfrm>
          </p:contentPart>
        </mc:Choice>
        <mc:Fallback>
          <p:pic>
            <p:nvPicPr>
              <p:cNvPr id="64565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644884" y="5422660"/>
                <a:ext cx="140898" cy="1980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64566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82775" y="5386388"/>
              <a:ext cx="115888" cy="241300"/>
            </p14:xfrm>
          </p:contentPart>
        </mc:Choice>
        <mc:Fallback>
          <p:pic>
            <p:nvPicPr>
              <p:cNvPr id="64566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868019" y="5377744"/>
                <a:ext cx="137122" cy="264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64567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22500" y="5454650"/>
              <a:ext cx="68263" cy="236538"/>
            </p14:xfrm>
          </p:contentPart>
        </mc:Choice>
        <mc:Fallback>
          <p:pic>
            <p:nvPicPr>
              <p:cNvPr id="64567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216392" y="5442068"/>
                <a:ext cx="88023" cy="2609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64568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01888" y="5372100"/>
              <a:ext cx="180975" cy="287338"/>
            </p14:xfrm>
          </p:contentPart>
        </mc:Choice>
        <mc:Fallback>
          <p:pic>
            <p:nvPicPr>
              <p:cNvPr id="64568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387137" y="5359497"/>
                <a:ext cx="208319" cy="3129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64569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73350" y="5522913"/>
              <a:ext cx="209550" cy="112712"/>
            </p14:xfrm>
          </p:contentPart>
        </mc:Choice>
        <mc:Fallback>
          <p:pic>
            <p:nvPicPr>
              <p:cNvPr id="64569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665789" y="5514657"/>
                <a:ext cx="227553" cy="1328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64570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67038" y="5507038"/>
              <a:ext cx="106362" cy="128587"/>
            </p14:xfrm>
          </p:contentPart>
        </mc:Choice>
        <mc:Fallback>
          <p:pic>
            <p:nvPicPr>
              <p:cNvPr id="64570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954461" y="5494071"/>
                <a:ext cx="132953" cy="151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64571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19450" y="5335588"/>
              <a:ext cx="322263" cy="339725"/>
            </p14:xfrm>
          </p:contentPart>
        </mc:Choice>
        <mc:Fallback>
          <p:pic>
            <p:nvPicPr>
              <p:cNvPr id="64571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204687" y="5324060"/>
                <a:ext cx="351789" cy="359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64574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57400" y="5910263"/>
              <a:ext cx="112713" cy="174625"/>
            </p14:xfrm>
          </p:contentPart>
        </mc:Choice>
        <mc:Fallback>
          <p:pic>
            <p:nvPicPr>
              <p:cNvPr id="64574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043716" y="5899461"/>
                <a:ext cx="139361" cy="1987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64575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12988" y="5862638"/>
              <a:ext cx="349250" cy="271462"/>
            </p14:xfrm>
          </p:contentPart>
        </mc:Choice>
        <mc:Fallback>
          <p:pic>
            <p:nvPicPr>
              <p:cNvPr id="64575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298586" y="5849317"/>
                <a:ext cx="373734" cy="2991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64576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55750" y="5692775"/>
              <a:ext cx="2082800" cy="71438"/>
            </p14:xfrm>
          </p:contentPart>
        </mc:Choice>
        <mc:Fallback>
          <p:pic>
            <p:nvPicPr>
              <p:cNvPr id="64576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543151" y="5688445"/>
                <a:ext cx="2105118" cy="894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64578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49738" y="5156200"/>
              <a:ext cx="1306512" cy="350838"/>
            </p14:xfrm>
          </p:contentPart>
        </mc:Choice>
        <mc:Fallback>
          <p:pic>
            <p:nvPicPr>
              <p:cNvPr id="64578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234617" y="5142886"/>
                <a:ext cx="1325593" cy="3763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64579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56263" y="5164138"/>
              <a:ext cx="569912" cy="396875"/>
            </p14:xfrm>
          </p:contentPart>
        </mc:Choice>
        <mc:Fallback>
          <p:pic>
            <p:nvPicPr>
              <p:cNvPr id="64579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641862" y="5154774"/>
                <a:ext cx="599074" cy="414882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554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20750" y="298450"/>
              <a:ext cx="706438" cy="454025"/>
            </p14:xfrm>
          </p:contentPart>
        </mc:Choice>
        <mc:Fallback>
          <p:pic>
            <p:nvPicPr>
              <p:cNvPr id="6554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8868" y="289449"/>
                <a:ext cx="723721" cy="4763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554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33550" y="428625"/>
              <a:ext cx="49213" cy="123825"/>
            </p14:xfrm>
          </p:contentPart>
        </mc:Choice>
        <mc:Fallback>
          <p:pic>
            <p:nvPicPr>
              <p:cNvPr id="6554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23492" y="415667"/>
                <a:ext cx="72203" cy="1490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554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97063" y="322263"/>
              <a:ext cx="396875" cy="263525"/>
            </p14:xfrm>
          </p:contentPart>
        </mc:Choice>
        <mc:Fallback>
          <p:pic>
            <p:nvPicPr>
              <p:cNvPr id="6554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86581" y="313897"/>
                <a:ext cx="420731" cy="2806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554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33638" y="314325"/>
              <a:ext cx="417512" cy="273050"/>
            </p14:xfrm>
          </p:contentPart>
        </mc:Choice>
        <mc:Fallback>
          <p:pic>
            <p:nvPicPr>
              <p:cNvPr id="6554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28239" y="303878"/>
                <a:ext cx="429389" cy="2975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5547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87675" y="385763"/>
              <a:ext cx="158750" cy="219075"/>
            </p14:xfrm>
          </p:contentPart>
        </mc:Choice>
        <mc:Fallback>
          <p:pic>
            <p:nvPicPr>
              <p:cNvPr id="65547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80835" y="373152"/>
                <a:ext cx="178909" cy="2450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5548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7075" y="284163"/>
              <a:ext cx="446088" cy="381000"/>
            </p14:xfrm>
          </p:contentPart>
        </mc:Choice>
        <mc:Fallback>
          <p:pic>
            <p:nvPicPr>
              <p:cNvPr id="65548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52313" y="271223"/>
                <a:ext cx="474531" cy="407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554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11588" y="384175"/>
              <a:ext cx="320675" cy="373063"/>
            </p14:xfrm>
          </p:contentPart>
        </mc:Choice>
        <mc:Fallback>
          <p:pic>
            <p:nvPicPr>
              <p:cNvPr id="6554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806909" y="373382"/>
                <a:ext cx="339030" cy="3986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5550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56088" y="358775"/>
              <a:ext cx="817562" cy="396875"/>
            </p14:xfrm>
          </p:contentPart>
        </mc:Choice>
        <mc:Fallback>
          <p:pic>
            <p:nvPicPr>
              <p:cNvPr id="65550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250328" y="345090"/>
                <a:ext cx="837722" cy="4246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555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11763" y="454025"/>
              <a:ext cx="142875" cy="107950"/>
            </p14:xfrm>
          </p:contentPart>
        </mc:Choice>
        <mc:Fallback>
          <p:pic>
            <p:nvPicPr>
              <p:cNvPr id="6555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198087" y="442833"/>
                <a:ext cx="170946" cy="1260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5552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78463" y="331788"/>
              <a:ext cx="735012" cy="438150"/>
            </p14:xfrm>
          </p:contentPart>
        </mc:Choice>
        <mc:Fallback>
          <p:pic>
            <p:nvPicPr>
              <p:cNvPr id="65552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463705" y="318467"/>
                <a:ext cx="764168" cy="4662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5553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26188" y="519113"/>
              <a:ext cx="28575" cy="36512"/>
            </p14:xfrm>
          </p:contentPart>
        </mc:Choice>
        <mc:Fallback>
          <p:pic>
            <p:nvPicPr>
              <p:cNvPr id="65553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312081" y="505376"/>
                <a:ext cx="56427" cy="625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5554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73825" y="385763"/>
              <a:ext cx="787400" cy="366712"/>
            </p14:xfrm>
          </p:contentPart>
        </mc:Choice>
        <mc:Fallback>
          <p:pic>
            <p:nvPicPr>
              <p:cNvPr id="65554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462304" y="372088"/>
                <a:ext cx="813323" cy="3947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5556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59663" y="357188"/>
              <a:ext cx="95250" cy="236537"/>
            </p14:xfrm>
          </p:contentPart>
        </mc:Choice>
        <mc:Fallback>
          <p:pic>
            <p:nvPicPr>
              <p:cNvPr id="65556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445645" y="345667"/>
                <a:ext cx="116457" cy="2595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5557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50175" y="317500"/>
              <a:ext cx="495300" cy="280988"/>
            </p14:xfrm>
          </p:contentPart>
        </mc:Choice>
        <mc:Fallback>
          <p:pic>
            <p:nvPicPr>
              <p:cNvPr id="65557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739736" y="304531"/>
                <a:ext cx="510778" cy="3011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5558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1225" y="974725"/>
              <a:ext cx="665163" cy="255588"/>
            </p14:xfrm>
          </p:contentPart>
        </mc:Choice>
        <mc:Fallback>
          <p:pic>
            <p:nvPicPr>
              <p:cNvPr id="65558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96468" y="960326"/>
                <a:ext cx="683880" cy="2836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5559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3225" y="942975"/>
              <a:ext cx="860425" cy="280988"/>
            </p14:xfrm>
          </p:contentPart>
        </mc:Choice>
        <mc:Fallback>
          <p:pic>
            <p:nvPicPr>
              <p:cNvPr id="65559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666388" y="931462"/>
                <a:ext cx="871221" cy="3061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5560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0575" y="1409700"/>
              <a:ext cx="203200" cy="309563"/>
            </p14:xfrm>
          </p:contentPart>
        </mc:Choice>
        <mc:Fallback>
          <p:pic>
            <p:nvPicPr>
              <p:cNvPr id="65560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75470" y="1396382"/>
                <a:ext cx="233410" cy="33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5562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30313" y="1460500"/>
              <a:ext cx="573087" cy="269875"/>
            </p14:xfrm>
          </p:contentPart>
        </mc:Choice>
        <mc:Fallback>
          <p:pic>
            <p:nvPicPr>
              <p:cNvPr id="65562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21673" y="1447546"/>
                <a:ext cx="594686" cy="2954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5564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68825" y="1447800"/>
              <a:ext cx="987425" cy="407988"/>
            </p14:xfrm>
          </p:contentPart>
        </mc:Choice>
        <mc:Fallback>
          <p:pic>
            <p:nvPicPr>
              <p:cNvPr id="65564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554786" y="1434476"/>
                <a:ext cx="1006144" cy="4346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5565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8825" y="1931988"/>
              <a:ext cx="212725" cy="258762"/>
            </p14:xfrm>
          </p:contentPart>
        </mc:Choice>
        <mc:Fallback>
          <p:pic>
            <p:nvPicPr>
              <p:cNvPr id="65565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43707" y="1916873"/>
                <a:ext cx="242960" cy="2886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5567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95388" y="1920875"/>
              <a:ext cx="1147762" cy="385763"/>
            </p14:xfrm>
          </p:contentPart>
        </mc:Choice>
        <mc:Fallback>
          <p:pic>
            <p:nvPicPr>
              <p:cNvPr id="65567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190348" y="1907560"/>
                <a:ext cx="1166843" cy="414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5568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9513" y="1957388"/>
              <a:ext cx="655637" cy="342900"/>
            </p14:xfrm>
          </p:contentPart>
        </mc:Choice>
        <mc:Fallback>
          <p:pic>
            <p:nvPicPr>
              <p:cNvPr id="65568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444472" y="1944795"/>
                <a:ext cx="676159" cy="3695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5570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00563" y="1949450"/>
              <a:ext cx="188912" cy="304800"/>
            </p14:xfrm>
          </p:contentPart>
        </mc:Choice>
        <mc:Fallback>
          <p:pic>
            <p:nvPicPr>
              <p:cNvPr id="65570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485061" y="1934678"/>
                <a:ext cx="219556" cy="3347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5571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73625" y="1970088"/>
              <a:ext cx="371475" cy="234950"/>
            </p14:xfrm>
          </p:contentPart>
        </mc:Choice>
        <mc:Fallback>
          <p:pic>
            <p:nvPicPr>
              <p:cNvPr id="65571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859213" y="1955696"/>
                <a:ext cx="390931" cy="2576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5573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35588" y="2052638"/>
              <a:ext cx="236537" cy="153987"/>
            </p14:xfrm>
          </p:contentPart>
        </mc:Choice>
        <mc:Fallback>
          <p:pic>
            <p:nvPicPr>
              <p:cNvPr id="65573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321907" y="2041125"/>
                <a:ext cx="264979" cy="1752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5575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1838" y="2366963"/>
              <a:ext cx="209550" cy="317500"/>
            </p14:xfrm>
          </p:contentPart>
        </mc:Choice>
        <mc:Fallback>
          <p:pic>
            <p:nvPicPr>
              <p:cNvPr id="65575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16716" y="2352204"/>
                <a:ext cx="239794" cy="3470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5577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01738" y="2397125"/>
              <a:ext cx="341312" cy="271463"/>
            </p14:xfrm>
          </p:contentPart>
        </mc:Choice>
        <mc:Fallback>
          <p:pic>
            <p:nvPicPr>
              <p:cNvPr id="65577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195257" y="2383084"/>
                <a:ext cx="357874" cy="3006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5578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66875" y="2393950"/>
              <a:ext cx="673100" cy="400050"/>
            </p14:xfrm>
          </p:contentPart>
        </mc:Choice>
        <mc:Fallback>
          <p:pic>
            <p:nvPicPr>
              <p:cNvPr id="65578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655717" y="2384588"/>
                <a:ext cx="699016" cy="4248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65579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81263" y="2424113"/>
              <a:ext cx="598487" cy="361950"/>
            </p14:xfrm>
          </p:contentPart>
        </mc:Choice>
        <mc:Fallback>
          <p:pic>
            <p:nvPicPr>
              <p:cNvPr id="65579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475861" y="2411148"/>
                <a:ext cx="619013" cy="3896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65581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48175" y="2465388"/>
              <a:ext cx="187325" cy="244475"/>
            </p14:xfrm>
          </p:contentPart>
        </mc:Choice>
        <mc:Fallback>
          <p:pic>
            <p:nvPicPr>
              <p:cNvPr id="65581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442761" y="2451806"/>
                <a:ext cx="208259" cy="2734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65582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37113" y="2427288"/>
              <a:ext cx="336550" cy="220662"/>
            </p14:xfrm>
          </p:contentPart>
        </mc:Choice>
        <mc:Fallback>
          <p:pic>
            <p:nvPicPr>
              <p:cNvPr id="65582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822355" y="2412169"/>
                <a:ext cx="355987" cy="2462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5584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46700" y="2551113"/>
              <a:ext cx="195263" cy="111125"/>
            </p14:xfrm>
          </p:contentPart>
        </mc:Choice>
        <mc:Fallback>
          <p:pic>
            <p:nvPicPr>
              <p:cNvPr id="65584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333010" y="2537088"/>
                <a:ext cx="223724" cy="1312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5586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4375" y="2843213"/>
              <a:ext cx="217488" cy="303212"/>
            </p14:xfrm>
          </p:contentPart>
        </mc:Choice>
        <mc:Fallback>
          <p:pic>
            <p:nvPicPr>
              <p:cNvPr id="65586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98917" y="2829185"/>
                <a:ext cx="248044" cy="3327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5588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65225" y="2913063"/>
              <a:ext cx="103188" cy="188912"/>
            </p14:xfrm>
          </p:contentPart>
        </mc:Choice>
        <mc:Fallback>
          <p:pic>
            <p:nvPicPr>
              <p:cNvPr id="65588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54798" y="2899749"/>
                <a:ext cx="126558" cy="2166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5589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81125" y="2890838"/>
              <a:ext cx="133350" cy="257175"/>
            </p14:xfrm>
          </p:contentPart>
        </mc:Choice>
        <mc:Fallback>
          <p:pic>
            <p:nvPicPr>
              <p:cNvPr id="65589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369592" y="2876791"/>
                <a:ext cx="157497" cy="287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5590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66875" y="2908300"/>
              <a:ext cx="330200" cy="363538"/>
            </p14:xfrm>
          </p:contentPart>
        </mc:Choice>
        <mc:Fallback>
          <p:pic>
            <p:nvPicPr>
              <p:cNvPr id="65590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661834" y="2896782"/>
                <a:ext cx="348925" cy="3905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65591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93913" y="2900363"/>
              <a:ext cx="666750" cy="396875"/>
            </p14:xfrm>
          </p:contentPart>
        </mc:Choice>
        <mc:Fallback>
          <p:pic>
            <p:nvPicPr>
              <p:cNvPr id="65591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087433" y="2886678"/>
                <a:ext cx="689071" cy="426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65593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24363" y="2900363"/>
              <a:ext cx="200025" cy="250825"/>
            </p14:xfrm>
          </p:contentPart>
        </mc:Choice>
        <mc:Fallback>
          <p:pic>
            <p:nvPicPr>
              <p:cNvPr id="65593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420046" y="2885249"/>
                <a:ext cx="219452" cy="2814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65594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18063" y="2871788"/>
              <a:ext cx="388937" cy="241300"/>
            </p14:xfrm>
          </p:contentPart>
        </mc:Choice>
        <mc:Fallback>
          <p:pic>
            <p:nvPicPr>
              <p:cNvPr id="65594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802938" y="2856302"/>
                <a:ext cx="409824" cy="2657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65596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38763" y="2881313"/>
              <a:ext cx="112712" cy="203200"/>
            </p14:xfrm>
          </p:contentPart>
        </mc:Choice>
        <mc:Fallback>
          <p:pic>
            <p:nvPicPr>
              <p:cNvPr id="65596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334082" y="2866181"/>
                <a:ext cx="132518" cy="2341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65598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56263" y="2844800"/>
              <a:ext cx="109537" cy="354013"/>
            </p14:xfrm>
          </p:contentPart>
        </mc:Choice>
        <mc:Fallback>
          <p:pic>
            <p:nvPicPr>
              <p:cNvPr id="65598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640769" y="2830783"/>
                <a:ext cx="130075" cy="3831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65600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81675" y="2971800"/>
              <a:ext cx="163513" cy="131763"/>
            </p14:xfrm>
          </p:contentPart>
        </mc:Choice>
        <mc:Fallback>
          <p:pic>
            <p:nvPicPr>
              <p:cNvPr id="65600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766548" y="2957760"/>
                <a:ext cx="184402" cy="1609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65602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38850" y="2859088"/>
              <a:ext cx="606425" cy="350837"/>
            </p14:xfrm>
          </p:contentPart>
        </mc:Choice>
        <mc:Fallback>
          <p:pic>
            <p:nvPicPr>
              <p:cNvPr id="65602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6029493" y="2844680"/>
                <a:ext cx="630898" cy="3753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65603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9450" y="3422650"/>
              <a:ext cx="238125" cy="273050"/>
            </p14:xfrm>
          </p:contentPart>
        </mc:Choice>
        <mc:Fallback>
          <p:pic>
            <p:nvPicPr>
              <p:cNvPr id="65603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74407" y="3407521"/>
                <a:ext cx="258299" cy="3036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65605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77925" y="3471863"/>
              <a:ext cx="112713" cy="171450"/>
            </p14:xfrm>
          </p:contentPart>
        </mc:Choice>
        <mc:Fallback>
          <p:pic>
            <p:nvPicPr>
              <p:cNvPr id="65605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169643" y="3458176"/>
                <a:ext cx="134319" cy="1995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65606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23988" y="3449638"/>
              <a:ext cx="158750" cy="263525"/>
            </p14:xfrm>
          </p:contentPart>
        </mc:Choice>
        <mc:Fallback>
          <p:pic>
            <p:nvPicPr>
              <p:cNvPr id="65606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408509" y="3437758"/>
                <a:ext cx="187908" cy="2908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65607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28788" y="3448050"/>
              <a:ext cx="347662" cy="330200"/>
            </p14:xfrm>
          </p:contentPart>
        </mc:Choice>
        <mc:Fallback>
          <p:pic>
            <p:nvPicPr>
              <p:cNvPr id="65607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721583" y="3433286"/>
                <a:ext cx="369639" cy="3604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65608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0113" y="3451225"/>
              <a:ext cx="720725" cy="338138"/>
            </p14:xfrm>
          </p:contentPart>
        </mc:Choice>
        <mc:Fallback>
          <p:pic>
            <p:nvPicPr>
              <p:cNvPr id="65608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154985" y="3437556"/>
                <a:ext cx="750980" cy="3669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65610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27538" y="3446463"/>
              <a:ext cx="182562" cy="238125"/>
            </p14:xfrm>
          </p:contentPart>
        </mc:Choice>
        <mc:Fallback>
          <p:pic>
            <p:nvPicPr>
              <p:cNvPr id="65610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412444" y="3433854"/>
                <a:ext cx="212749" cy="2658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65611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73613" y="3440113"/>
              <a:ext cx="425450" cy="220662"/>
            </p14:xfrm>
          </p:contentPart>
        </mc:Choice>
        <mc:Fallback>
          <p:pic>
            <p:nvPicPr>
              <p:cNvPr id="65611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759215" y="3425237"/>
                <a:ext cx="443807" cy="2454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65613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70513" y="3417888"/>
              <a:ext cx="131762" cy="247650"/>
            </p14:xfrm>
          </p:contentPart>
        </mc:Choice>
        <mc:Fallback>
          <p:pic>
            <p:nvPicPr>
              <p:cNvPr id="65613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365833" y="3405290"/>
                <a:ext cx="150842" cy="2753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65615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24525" y="3419475"/>
              <a:ext cx="84138" cy="293688"/>
            </p14:xfrm>
          </p:contentPart>
        </mc:Choice>
        <mc:Fallback>
          <p:pic>
            <p:nvPicPr>
              <p:cNvPr id="65615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709423" y="3405438"/>
                <a:ext cx="103914" cy="3214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65617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75338" y="3462338"/>
              <a:ext cx="79375" cy="179387"/>
            </p14:xfrm>
          </p:contentPart>
        </mc:Choice>
        <mc:Fallback>
          <p:pic>
            <p:nvPicPr>
              <p:cNvPr id="65617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870648" y="3448290"/>
                <a:ext cx="98858" cy="2082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65619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13463" y="3397250"/>
              <a:ext cx="571500" cy="306388"/>
            </p14:xfrm>
          </p:contentPart>
        </mc:Choice>
        <mc:Fallback>
          <p:pic>
            <p:nvPicPr>
              <p:cNvPr id="65619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104466" y="3384289"/>
                <a:ext cx="595612" cy="326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65620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4375" y="3957638"/>
              <a:ext cx="215900" cy="269875"/>
            </p14:xfrm>
          </p:contentPart>
        </mc:Choice>
        <mc:Fallback>
          <p:pic>
            <p:nvPicPr>
              <p:cNvPr id="65620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10064" y="3942806"/>
                <a:ext cx="234939" cy="2995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65622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84275" y="3997325"/>
              <a:ext cx="112713" cy="174625"/>
            </p14:xfrm>
          </p:contentPart>
        </mc:Choice>
        <mc:Fallback>
          <p:pic>
            <p:nvPicPr>
              <p:cNvPr id="65622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178873" y="3984031"/>
                <a:ext cx="131438" cy="2019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65625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41450" y="3978275"/>
              <a:ext cx="125413" cy="255588"/>
            </p14:xfrm>
          </p:contentPart>
        </mc:Choice>
        <mc:Fallback>
          <p:pic>
            <p:nvPicPr>
              <p:cNvPr id="65625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429197" y="3965316"/>
                <a:ext cx="151000" cy="2833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65626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44663" y="3948113"/>
              <a:ext cx="738187" cy="336550"/>
            </p14:xfrm>
          </p:contentPart>
        </mc:Choice>
        <mc:Fallback>
          <p:pic>
            <p:nvPicPr>
              <p:cNvPr id="65626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1733866" y="3936955"/>
                <a:ext cx="764101" cy="3624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65628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0875" y="3865563"/>
              <a:ext cx="211138" cy="342900"/>
            </p14:xfrm>
          </p:contentPart>
        </mc:Choice>
        <mc:Fallback>
          <p:pic>
            <p:nvPicPr>
              <p:cNvPr id="65628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445819" y="3850561"/>
                <a:ext cx="240891" cy="3729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65629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08538" y="3956050"/>
              <a:ext cx="422275" cy="174625"/>
            </p14:xfrm>
          </p:contentPart>
        </mc:Choice>
        <mc:Fallback>
          <p:pic>
            <p:nvPicPr>
              <p:cNvPr id="65629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794138" y="3941288"/>
                <a:ext cx="440275" cy="2027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65631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68925" y="3892550"/>
              <a:ext cx="104775" cy="242888"/>
            </p14:xfrm>
          </p:contentPart>
        </mc:Choice>
        <mc:Fallback>
          <p:pic>
            <p:nvPicPr>
              <p:cNvPr id="65631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364604" y="3879236"/>
                <a:ext cx="119537" cy="2698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65633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62625" y="3875088"/>
              <a:ext cx="100013" cy="312737"/>
            </p14:xfrm>
          </p:contentPart>
        </mc:Choice>
        <mc:Fallback>
          <p:pic>
            <p:nvPicPr>
              <p:cNvPr id="65633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747515" y="3862132"/>
                <a:ext cx="119080" cy="3400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65635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3438" y="3889375"/>
              <a:ext cx="417512" cy="233363"/>
            </p14:xfrm>
          </p:contentPart>
        </mc:Choice>
        <mc:Fallback>
          <p:pic>
            <p:nvPicPr>
              <p:cNvPr id="65635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907674" y="3875330"/>
                <a:ext cx="438045" cy="261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65637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72225" y="3879850"/>
              <a:ext cx="107950" cy="339725"/>
            </p14:xfrm>
          </p:contentPart>
        </mc:Choice>
        <mc:Fallback>
          <p:pic>
            <p:nvPicPr>
              <p:cNvPr id="65637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6366168" y="3866204"/>
                <a:ext cx="128614" cy="3677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65639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4850" y="4435475"/>
              <a:ext cx="217488" cy="279400"/>
            </p14:xfrm>
          </p:contentPart>
        </mc:Choice>
        <mc:Fallback>
          <p:pic>
            <p:nvPicPr>
              <p:cNvPr id="65639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690087" y="4421073"/>
                <a:ext cx="246654" cy="308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65641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76338" y="4437063"/>
              <a:ext cx="114300" cy="214312"/>
            </p14:xfrm>
          </p:contentPart>
        </mc:Choice>
        <mc:Fallback>
          <p:pic>
            <p:nvPicPr>
              <p:cNvPr id="65641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171306" y="4425537"/>
                <a:ext cx="126880" cy="239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65642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25575" y="4421188"/>
              <a:ext cx="142875" cy="269875"/>
            </p14:xfrm>
          </p:contentPart>
        </mc:Choice>
        <mc:Fallback>
          <p:pic>
            <p:nvPicPr>
              <p:cNvPr id="65642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410820" y="4411472"/>
                <a:ext cx="167347" cy="2925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65643" name="Ink 10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27200" y="4394200"/>
              <a:ext cx="623888" cy="327025"/>
            </p14:xfrm>
          </p:contentPart>
        </mc:Choice>
        <mc:Fallback>
          <p:pic>
            <p:nvPicPr>
              <p:cNvPr id="65643" name="Ink 10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717840" y="4383395"/>
                <a:ext cx="648008" cy="3507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65645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79925" y="4424363"/>
              <a:ext cx="204788" cy="257175"/>
            </p14:xfrm>
          </p:contentPart>
        </mc:Choice>
        <mc:Fallback>
          <p:pic>
            <p:nvPicPr>
              <p:cNvPr id="65645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464809" y="4409595"/>
                <a:ext cx="234660" cy="287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65646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29175" y="4400550"/>
              <a:ext cx="406400" cy="236538"/>
            </p14:xfrm>
          </p:contentPart>
        </mc:Choice>
        <mc:Fallback>
          <p:pic>
            <p:nvPicPr>
              <p:cNvPr id="65646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814776" y="4385789"/>
                <a:ext cx="424758" cy="263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65648" name="Ink 1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59400" y="4402138"/>
              <a:ext cx="130175" cy="231775"/>
            </p14:xfrm>
          </p:contentPart>
        </mc:Choice>
        <mc:Fallback>
          <p:pic>
            <p:nvPicPr>
              <p:cNvPr id="65648" name="Ink 1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354725" y="4388822"/>
                <a:ext cx="146357" cy="2594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65650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97550" y="4389438"/>
              <a:ext cx="87313" cy="282575"/>
            </p14:xfrm>
          </p:contentPart>
        </mc:Choice>
        <mc:Fallback>
          <p:pic>
            <p:nvPicPr>
              <p:cNvPr id="65650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782818" y="4376119"/>
                <a:ext cx="104919" cy="3081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65652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29313" y="4414838"/>
              <a:ext cx="565150" cy="225425"/>
            </p14:xfrm>
          </p:contentPart>
        </mc:Choice>
        <mc:Fallback>
          <p:pic>
            <p:nvPicPr>
              <p:cNvPr id="65652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922469" y="4400816"/>
                <a:ext cx="574875" cy="2538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65653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0125" y="4506913"/>
              <a:ext cx="14288" cy="19050"/>
            </p14:xfrm>
          </p:contentPart>
        </mc:Choice>
        <mc:Fallback>
          <p:pic>
            <p:nvPicPr>
              <p:cNvPr id="65653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067980" y="4499005"/>
                <a:ext cx="39292" cy="402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65655" name="Ink 1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78588" y="4406900"/>
              <a:ext cx="123825" cy="285750"/>
            </p14:xfrm>
          </p:contentPart>
        </mc:Choice>
        <mc:Fallback>
          <p:pic>
            <p:nvPicPr>
              <p:cNvPr id="65655" name="Ink 1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472378" y="4393534"/>
                <a:ext cx="144645" cy="313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65657" name="Ink 1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6913" y="4881563"/>
              <a:ext cx="225425" cy="288925"/>
            </p14:xfrm>
          </p:contentPart>
        </mc:Choice>
        <mc:Fallback>
          <p:pic>
            <p:nvPicPr>
              <p:cNvPr id="65657" name="Ink 1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682509" y="4869689"/>
                <a:ext cx="253873" cy="314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65659" name="Ink 1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57288" y="4857750"/>
              <a:ext cx="346075" cy="244475"/>
            </p14:xfrm>
          </p:contentPart>
        </mc:Choice>
        <mc:Fallback>
          <p:pic>
            <p:nvPicPr>
              <p:cNvPr id="65659" name="Ink 1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146484" y="4845148"/>
                <a:ext cx="369483" cy="2718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65660" name="Ink 1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35125" y="4840288"/>
              <a:ext cx="136525" cy="222250"/>
            </p14:xfrm>
          </p:contentPart>
        </mc:Choice>
        <mc:Fallback>
          <p:pic>
            <p:nvPicPr>
              <p:cNvPr id="65660" name="Ink 1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625039" y="4827320"/>
                <a:ext cx="159219" cy="2496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65662" name="Ink 1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89450" y="4867275"/>
              <a:ext cx="184150" cy="227013"/>
            </p14:xfrm>
          </p:contentPart>
        </mc:Choice>
        <mc:Fallback>
          <p:pic>
            <p:nvPicPr>
              <p:cNvPr id="65662" name="Ink 1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4474675" y="4855762"/>
                <a:ext cx="213340" cy="2529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65663" name="Ink 1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64100" y="4832350"/>
              <a:ext cx="644525" cy="263525"/>
            </p14:xfrm>
          </p:contentPart>
        </mc:Choice>
        <mc:Fallback>
          <p:pic>
            <p:nvPicPr>
              <p:cNvPr id="65663" name="Ink 1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4850065" y="4822990"/>
                <a:ext cx="672955" cy="2872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65664" name="Ink 1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89600" y="4933950"/>
              <a:ext cx="282575" cy="120650"/>
            </p14:xfrm>
          </p:contentPart>
        </mc:Choice>
        <mc:Fallback>
          <p:pic>
            <p:nvPicPr>
              <p:cNvPr id="65664" name="Ink 1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5675956" y="4923537"/>
                <a:ext cx="300169" cy="143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65665" name="Ink 1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67438" y="4803775"/>
              <a:ext cx="1095375" cy="466725"/>
            </p14:xfrm>
          </p:contentPart>
        </mc:Choice>
        <mc:Fallback>
          <p:pic>
            <p:nvPicPr>
              <p:cNvPr id="65665" name="Ink 1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6153399" y="4792971"/>
                <a:ext cx="1124172" cy="4922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65666" name="Ink 1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41375" y="5483225"/>
              <a:ext cx="339725" cy="258763"/>
            </p14:xfrm>
          </p:contentPart>
        </mc:Choice>
        <mc:Fallback>
          <p:pic>
            <p:nvPicPr>
              <p:cNvPr id="65666" name="Ink 1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829859" y="5472428"/>
                <a:ext cx="360958" cy="2825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65667" name="Ink 1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41438" y="5457825"/>
              <a:ext cx="292100" cy="242888"/>
            </p14:xfrm>
          </p:contentPart>
        </mc:Choice>
        <mc:Fallback>
          <p:pic>
            <p:nvPicPr>
              <p:cNvPr id="65667" name="Ink 1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1337836" y="5447390"/>
                <a:ext cx="299303" cy="2666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65668" name="Ink 1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62125" y="5432425"/>
              <a:ext cx="747713" cy="317500"/>
            </p14:xfrm>
          </p:contentPart>
        </mc:Choice>
        <mc:Fallback>
          <p:pic>
            <p:nvPicPr>
              <p:cNvPr id="65668" name="Ink 1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1757805" y="5419106"/>
                <a:ext cx="756713" cy="3437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65675" name="Ink 1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52713" y="5518150"/>
              <a:ext cx="131762" cy="220663"/>
            </p14:xfrm>
          </p:contentPart>
        </mc:Choice>
        <mc:Fallback>
          <p:pic>
            <p:nvPicPr>
              <p:cNvPr id="65675" name="Ink 1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2638313" y="5504831"/>
                <a:ext cx="159482" cy="2487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65677" name="Ink 1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68625" y="5426075"/>
              <a:ext cx="4763" cy="14288"/>
            </p14:xfrm>
          </p:contentPart>
        </mc:Choice>
        <mc:Fallback>
          <p:pic>
            <p:nvPicPr>
              <p:cNvPr id="65677" name="Ink 1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958366" y="5413930"/>
                <a:ext cx="27479" cy="328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65678" name="Ink 1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52750" y="5537200"/>
              <a:ext cx="88900" cy="166688"/>
            </p14:xfrm>
          </p:contentPart>
        </mc:Choice>
        <mc:Fallback>
          <p:pic>
            <p:nvPicPr>
              <p:cNvPr id="65678" name="Ink 1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2939017" y="5527120"/>
                <a:ext cx="115281" cy="1900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65679" name="Ink 1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35325" y="5424488"/>
              <a:ext cx="442913" cy="273050"/>
            </p14:xfrm>
          </p:contentPart>
        </mc:Choice>
        <mc:Fallback>
          <p:pic>
            <p:nvPicPr>
              <p:cNvPr id="65679" name="Ink 1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222362" y="5410079"/>
                <a:ext cx="458757" cy="302228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656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1225" y="336550"/>
              <a:ext cx="785813" cy="382588"/>
            </p14:xfrm>
          </p:contentPart>
        </mc:Choice>
        <mc:Fallback>
          <p:pic>
            <p:nvPicPr>
              <p:cNvPr id="6656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6826" y="323593"/>
                <a:ext cx="813531" cy="4088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6567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78013" y="328613"/>
              <a:ext cx="85725" cy="241300"/>
            </p14:xfrm>
          </p:contentPart>
        </mc:Choice>
        <mc:Fallback>
          <p:pic>
            <p:nvPicPr>
              <p:cNvPr id="66567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63605" y="315307"/>
                <a:ext cx="113820" cy="2661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656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9638" y="358775"/>
              <a:ext cx="184150" cy="220663"/>
            </p14:xfrm>
          </p:contentPart>
        </mc:Choice>
        <mc:Fallback>
          <p:pic>
            <p:nvPicPr>
              <p:cNvPr id="6656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74962" y="345816"/>
                <a:ext cx="195300" cy="2480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657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87625" y="290513"/>
              <a:ext cx="450850" cy="352425"/>
            </p14:xfrm>
          </p:contentPart>
        </mc:Choice>
        <mc:Fallback>
          <p:pic>
            <p:nvPicPr>
              <p:cNvPr id="6657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73221" y="277914"/>
                <a:ext cx="479298" cy="3772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6571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41663" y="330200"/>
              <a:ext cx="711200" cy="381000"/>
            </p14:xfrm>
          </p:contentPart>
        </mc:Choice>
        <mc:Fallback>
          <p:pic>
            <p:nvPicPr>
              <p:cNvPr id="66571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34465" y="317956"/>
                <a:ext cx="733155" cy="4080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6572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71925" y="431800"/>
              <a:ext cx="188913" cy="127000"/>
            </p14:xfrm>
          </p:contentPart>
        </mc:Choice>
        <mc:Fallback>
          <p:pic>
            <p:nvPicPr>
              <p:cNvPr id="66572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58971" y="419927"/>
                <a:ext cx="215541" cy="1439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57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02125" y="293688"/>
              <a:ext cx="808038" cy="454025"/>
            </p14:xfrm>
          </p:contentPart>
        </mc:Choice>
        <mc:Fallback>
          <p:pic>
            <p:nvPicPr>
              <p:cNvPr id="6657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87721" y="281086"/>
                <a:ext cx="836845" cy="4803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657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03825" y="528638"/>
              <a:ext cx="26988" cy="15875"/>
            </p14:xfrm>
          </p:contentPart>
        </mc:Choice>
        <mc:Fallback>
          <p:pic>
            <p:nvPicPr>
              <p:cNvPr id="6657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93783" y="523572"/>
                <a:ext cx="47700" cy="337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6575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38763" y="328613"/>
              <a:ext cx="855662" cy="420687"/>
            </p14:xfrm>
          </p:contentPart>
        </mc:Choice>
        <mc:Fallback>
          <p:pic>
            <p:nvPicPr>
              <p:cNvPr id="66575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329760" y="315658"/>
                <a:ext cx="879070" cy="4476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657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02388" y="369888"/>
              <a:ext cx="471487" cy="258762"/>
            </p14:xfrm>
          </p:contentPart>
        </mc:Choice>
        <mc:Fallback>
          <p:pic>
            <p:nvPicPr>
              <p:cNvPr id="6657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388711" y="356932"/>
                <a:ext cx="489843" cy="2821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6578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38963" y="330200"/>
              <a:ext cx="77787" cy="246063"/>
            </p14:xfrm>
          </p:contentPart>
        </mc:Choice>
        <mc:Fallback>
          <p:pic>
            <p:nvPicPr>
              <p:cNvPr id="66578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926775" y="316530"/>
                <a:ext cx="103955" cy="2734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6579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16000" y="925513"/>
              <a:ext cx="652463" cy="260350"/>
            </p14:xfrm>
          </p:contentPart>
        </mc:Choice>
        <mc:Fallback>
          <p:pic>
            <p:nvPicPr>
              <p:cNvPr id="66579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01597" y="911489"/>
                <a:ext cx="670827" cy="2883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6580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82763" y="887413"/>
              <a:ext cx="795337" cy="252412"/>
            </p14:xfrm>
          </p:contentPart>
        </mc:Choice>
        <mc:Fallback>
          <p:pic>
            <p:nvPicPr>
              <p:cNvPr id="66580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777722" y="876971"/>
                <a:ext cx="804698" cy="2768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658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9625" y="1408113"/>
              <a:ext cx="177800" cy="244475"/>
            </p14:xfrm>
          </p:contentPart>
        </mc:Choice>
        <mc:Fallback>
          <p:pic>
            <p:nvPicPr>
              <p:cNvPr id="6658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94838" y="1393394"/>
                <a:ext cx="207373" cy="273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6583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08088" y="1409700"/>
              <a:ext cx="368300" cy="247650"/>
            </p14:xfrm>
          </p:contentPart>
        </mc:Choice>
        <mc:Fallback>
          <p:pic>
            <p:nvPicPr>
              <p:cNvPr id="66583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199448" y="1400341"/>
                <a:ext cx="389901" cy="2714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6584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5925" y="1430338"/>
              <a:ext cx="122238" cy="212725"/>
            </p14:xfrm>
          </p:contentPart>
        </mc:Choice>
        <mc:Fallback>
          <p:pic>
            <p:nvPicPr>
              <p:cNvPr id="66584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680892" y="1417380"/>
                <a:ext cx="139495" cy="24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6586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89463" y="1333500"/>
              <a:ext cx="949325" cy="366713"/>
            </p14:xfrm>
          </p:contentPart>
        </mc:Choice>
        <mc:Fallback>
          <p:pic>
            <p:nvPicPr>
              <p:cNvPr id="66586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575423" y="1321624"/>
                <a:ext cx="968765" cy="3904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6587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8350" y="1874838"/>
              <a:ext cx="200025" cy="233362"/>
            </p14:xfrm>
          </p:contentPart>
        </mc:Choice>
        <mc:Fallback>
          <p:pic>
            <p:nvPicPr>
              <p:cNvPr id="66587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56838" y="1860073"/>
                <a:ext cx="226287" cy="2628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6590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62050" y="1855788"/>
              <a:ext cx="342900" cy="239712"/>
            </p14:xfrm>
          </p:contentPart>
        </mc:Choice>
        <mc:Fallback>
          <p:pic>
            <p:nvPicPr>
              <p:cNvPr id="66590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148017" y="1842111"/>
                <a:ext cx="369886" cy="2681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6591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35125" y="1844675"/>
              <a:ext cx="352425" cy="223838"/>
            </p14:xfrm>
          </p:contentPart>
        </mc:Choice>
        <mc:Fallback>
          <p:pic>
            <p:nvPicPr>
              <p:cNvPr id="66591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629725" y="1829920"/>
                <a:ext cx="368264" cy="253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6592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7563" y="1855788"/>
              <a:ext cx="641350" cy="347662"/>
            </p14:xfrm>
          </p:contentPart>
        </mc:Choice>
        <mc:Fallback>
          <p:pic>
            <p:nvPicPr>
              <p:cNvPr id="66592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78925" y="1843192"/>
                <a:ext cx="665104" cy="3750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6594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9613" y="1868488"/>
              <a:ext cx="166687" cy="273050"/>
            </p14:xfrm>
          </p:contentPart>
        </mc:Choice>
        <mc:Fallback>
          <p:pic>
            <p:nvPicPr>
              <p:cNvPr id="66594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504492" y="1854079"/>
                <a:ext cx="196208" cy="3025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659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24413" y="1857375"/>
              <a:ext cx="384175" cy="238125"/>
            </p14:xfrm>
          </p:contentPart>
        </mc:Choice>
        <mc:Fallback>
          <p:pic>
            <p:nvPicPr>
              <p:cNvPr id="6659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810011" y="1842605"/>
                <a:ext cx="402538" cy="268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6597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22888" y="1951038"/>
              <a:ext cx="214312" cy="131762"/>
            </p14:xfrm>
          </p:contentPart>
        </mc:Choice>
        <mc:Fallback>
          <p:pic>
            <p:nvPicPr>
              <p:cNvPr id="66597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309201" y="1939518"/>
                <a:ext cx="242767" cy="154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6600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6600" y="2295525"/>
              <a:ext cx="200025" cy="317500"/>
            </p14:xfrm>
          </p:contentPart>
        </mc:Choice>
        <mc:Fallback>
          <p:pic>
            <p:nvPicPr>
              <p:cNvPr id="66600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21436" y="2282926"/>
                <a:ext cx="229993" cy="345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6602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54113" y="2332038"/>
              <a:ext cx="314325" cy="266700"/>
            </p14:xfrm>
          </p:contentPart>
        </mc:Choice>
        <mc:Fallback>
          <p:pic>
            <p:nvPicPr>
              <p:cNvPr id="66602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144392" y="2318343"/>
                <a:ext cx="337728" cy="2901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6607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33538" y="2290763"/>
              <a:ext cx="793750" cy="427037"/>
            </p14:xfrm>
          </p:contentPart>
        </mc:Choice>
        <mc:Fallback>
          <p:pic>
            <p:nvPicPr>
              <p:cNvPr id="66607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619132" y="2277812"/>
                <a:ext cx="822561" cy="454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6608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47938" y="2309813"/>
              <a:ext cx="652462" cy="406400"/>
            </p14:xfrm>
          </p:contentPart>
        </mc:Choice>
        <mc:Fallback>
          <p:pic>
            <p:nvPicPr>
              <p:cNvPr id="66608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542177" y="2300814"/>
                <a:ext cx="673347" cy="4308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66610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1675" y="2381250"/>
              <a:ext cx="673100" cy="238125"/>
            </p14:xfrm>
          </p:contentPart>
        </mc:Choice>
        <mc:Fallback>
          <p:pic>
            <p:nvPicPr>
              <p:cNvPr id="66610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497277" y="2366120"/>
                <a:ext cx="691457" cy="268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66612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02250" y="2438400"/>
              <a:ext cx="195263" cy="147638"/>
            </p14:xfrm>
          </p:contentPart>
        </mc:Choice>
        <mc:Fallback>
          <p:pic>
            <p:nvPicPr>
              <p:cNvPr id="66612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288585" y="2426905"/>
                <a:ext cx="223671" cy="1663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66613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5975" y="2805113"/>
              <a:ext cx="20638" cy="12700"/>
            </p14:xfrm>
          </p:contentPart>
        </mc:Choice>
        <mc:Fallback>
          <p:pic>
            <p:nvPicPr>
              <p:cNvPr id="66613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06561" y="2791707"/>
                <a:ext cx="34759" cy="35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6615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6600" y="2749550"/>
              <a:ext cx="222250" cy="292100"/>
            </p14:xfrm>
          </p:contentPart>
        </mc:Choice>
        <mc:Fallback>
          <p:pic>
            <p:nvPicPr>
              <p:cNvPr id="66615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21496" y="2735880"/>
                <a:ext cx="252099" cy="3208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6617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57288" y="2759075"/>
              <a:ext cx="300037" cy="244475"/>
            </p14:xfrm>
          </p:contentPart>
        </mc:Choice>
        <mc:Fallback>
          <p:pic>
            <p:nvPicPr>
              <p:cNvPr id="66617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45402" y="2744673"/>
                <a:ext cx="320928" cy="2736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6620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95513" y="2779713"/>
              <a:ext cx="176212" cy="292100"/>
            </p14:xfrm>
          </p:contentPart>
        </mc:Choice>
        <mc:Fallback>
          <p:pic>
            <p:nvPicPr>
              <p:cNvPr id="66620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191565" y="2766387"/>
                <a:ext cx="195592" cy="3162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6619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7025" y="2717800"/>
              <a:ext cx="387350" cy="358775"/>
            </p14:xfrm>
          </p:contentPart>
        </mc:Choice>
        <mc:Fallback>
          <p:pic>
            <p:nvPicPr>
              <p:cNvPr id="66619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591260" y="2706285"/>
                <a:ext cx="405366" cy="385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6622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2808288"/>
              <a:ext cx="142875" cy="198437"/>
            </p14:xfrm>
          </p:contentPart>
        </mc:Choice>
        <mc:Fallback>
          <p:pic>
            <p:nvPicPr>
              <p:cNvPr id="66622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049355" y="2794268"/>
                <a:ext cx="171666" cy="2239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66624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91038" y="2765425"/>
              <a:ext cx="300037" cy="250825"/>
            </p14:xfrm>
          </p:contentPart>
        </mc:Choice>
        <mc:Fallback>
          <p:pic>
            <p:nvPicPr>
              <p:cNvPr id="66624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475550" y="2750311"/>
                <a:ext cx="324170" cy="2810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66626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87913" y="2794000"/>
              <a:ext cx="84137" cy="190500"/>
            </p14:xfrm>
          </p:contentPart>
        </mc:Choice>
        <mc:Fallback>
          <p:pic>
            <p:nvPicPr>
              <p:cNvPr id="66626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877486" y="2779235"/>
                <a:ext cx="101755" cy="2193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66628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43488" y="2947988"/>
              <a:ext cx="36512" cy="101600"/>
            </p14:xfrm>
          </p:contentPart>
        </mc:Choice>
        <mc:Fallback>
          <p:pic>
            <p:nvPicPr>
              <p:cNvPr id="66628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029751" y="2937540"/>
                <a:ext cx="63625" cy="1235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66632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99063" y="2782888"/>
              <a:ext cx="596900" cy="287337"/>
            </p14:xfrm>
          </p:contentPart>
        </mc:Choice>
        <mc:Fallback>
          <p:pic>
            <p:nvPicPr>
              <p:cNvPr id="66632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184663" y="2769942"/>
                <a:ext cx="622101" cy="3074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66634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29313" y="2784475"/>
              <a:ext cx="463550" cy="214313"/>
            </p14:xfrm>
          </p:contentPart>
        </mc:Choice>
        <mc:Fallback>
          <p:pic>
            <p:nvPicPr>
              <p:cNvPr id="66634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921035" y="2770428"/>
                <a:ext cx="475787" cy="2427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66635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2625" y="3190875"/>
              <a:ext cx="234950" cy="290513"/>
            </p14:xfrm>
          </p:contentPart>
        </mc:Choice>
        <mc:Fallback>
          <p:pic>
            <p:nvPicPr>
              <p:cNvPr id="66635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67154" y="3175755"/>
                <a:ext cx="265533" cy="320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66637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55700" y="3254375"/>
              <a:ext cx="120650" cy="192088"/>
            </p14:xfrm>
          </p:contentPart>
        </mc:Choice>
        <mc:Fallback>
          <p:pic>
            <p:nvPicPr>
              <p:cNvPr id="66637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144896" y="3240346"/>
                <a:ext cx="143700" cy="2208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66638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92238" y="3244850"/>
              <a:ext cx="130175" cy="258763"/>
            </p14:xfrm>
          </p:contentPart>
        </mc:Choice>
        <mc:Fallback>
          <p:pic>
            <p:nvPicPr>
              <p:cNvPr id="66638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379292" y="3231174"/>
                <a:ext cx="153189" cy="287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66639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90688" y="3260725"/>
              <a:ext cx="350837" cy="350838"/>
            </p14:xfrm>
          </p:contentPart>
        </mc:Choice>
        <mc:Fallback>
          <p:pic>
            <p:nvPicPr>
              <p:cNvPr id="66639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676655" y="3246720"/>
                <a:ext cx="378904" cy="3795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66640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9475" y="3227388"/>
              <a:ext cx="787400" cy="355600"/>
            </p14:xfrm>
          </p:contentPart>
        </mc:Choice>
        <mc:Fallback>
          <p:pic>
            <p:nvPicPr>
              <p:cNvPr id="66640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139758" y="3214431"/>
                <a:ext cx="812591" cy="3833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66642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79925" y="3186113"/>
              <a:ext cx="309563" cy="331787"/>
            </p14:xfrm>
          </p:contentPart>
        </mc:Choice>
        <mc:Fallback>
          <p:pic>
            <p:nvPicPr>
              <p:cNvPr id="66642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464807" y="3170999"/>
                <a:ext cx="339439" cy="361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66644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99025" y="3224213"/>
              <a:ext cx="103188" cy="236537"/>
            </p14:xfrm>
          </p:contentPart>
        </mc:Choice>
        <mc:Fallback>
          <p:pic>
            <p:nvPicPr>
              <p:cNvPr id="66644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895070" y="3209115"/>
                <a:ext cx="122244" cy="2674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66646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2950" y="3663950"/>
              <a:ext cx="215900" cy="309563"/>
            </p14:xfrm>
          </p:contentPart>
        </mc:Choice>
        <mc:Fallback>
          <p:pic>
            <p:nvPicPr>
              <p:cNvPr id="66646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27837" y="3649192"/>
                <a:ext cx="245766" cy="3390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66648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84275" y="3716338"/>
              <a:ext cx="88900" cy="190500"/>
            </p14:xfrm>
          </p:contentPart>
        </mc:Choice>
        <mc:Fallback>
          <p:pic>
            <p:nvPicPr>
              <p:cNvPr id="66648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174197" y="3704094"/>
                <a:ext cx="111215" cy="2167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66649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04938" y="3702050"/>
              <a:ext cx="133350" cy="247650"/>
            </p14:xfrm>
          </p:contentPart>
        </mc:Choice>
        <mc:Fallback>
          <p:pic>
            <p:nvPicPr>
              <p:cNvPr id="66649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395567" y="3688732"/>
                <a:ext cx="148487" cy="2764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66650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57350" y="3697288"/>
              <a:ext cx="884238" cy="361950"/>
            </p14:xfrm>
          </p:contentPart>
        </mc:Choice>
        <mc:Fallback>
          <p:pic>
            <p:nvPicPr>
              <p:cNvPr id="66650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652670" y="3683962"/>
                <a:ext cx="904040" cy="3896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66653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7225" y="3619500"/>
              <a:ext cx="246063" cy="295275"/>
            </p14:xfrm>
          </p:contentPart>
        </mc:Choice>
        <mc:Fallback>
          <p:pic>
            <p:nvPicPr>
              <p:cNvPr id="66653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452476" y="3604736"/>
                <a:ext cx="268727" cy="3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66655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43463" y="3649663"/>
              <a:ext cx="120650" cy="188912"/>
            </p14:xfrm>
          </p:contentPart>
        </mc:Choice>
        <mc:Fallback>
          <p:pic>
            <p:nvPicPr>
              <p:cNvPr id="66655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838421" y="3634550"/>
                <a:ext cx="140818" cy="2187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66657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24438" y="3783013"/>
              <a:ext cx="52387" cy="90487"/>
            </p14:xfrm>
          </p:contentPart>
        </mc:Choice>
        <mc:Fallback>
          <p:pic>
            <p:nvPicPr>
              <p:cNvPr id="66657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016544" y="3773279"/>
                <a:ext cx="74275" cy="1095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66659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97475" y="3606800"/>
              <a:ext cx="601663" cy="328613"/>
            </p14:xfrm>
          </p:contentPart>
        </mc:Choice>
        <mc:Fallback>
          <p:pic>
            <p:nvPicPr>
              <p:cNvPr id="66659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183433" y="3595642"/>
                <a:ext cx="627227" cy="3545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66661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78525" y="3605213"/>
              <a:ext cx="501650" cy="260350"/>
            </p14:xfrm>
          </p:contentPart>
        </mc:Choice>
        <mc:Fallback>
          <p:pic>
            <p:nvPicPr>
              <p:cNvPr id="66661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969882" y="3591889"/>
                <a:ext cx="515335" cy="2862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66662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2475" y="4144963"/>
              <a:ext cx="207963" cy="280987"/>
            </p14:xfrm>
          </p:contentPart>
        </mc:Choice>
        <mc:Fallback>
          <p:pic>
            <p:nvPicPr>
              <p:cNvPr id="66662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740242" y="4130212"/>
                <a:ext cx="234588" cy="3101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66664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68400" y="4154488"/>
              <a:ext cx="354013" cy="250825"/>
            </p14:xfrm>
          </p:contentPart>
        </mc:Choice>
        <mc:Fallback>
          <p:pic>
            <p:nvPicPr>
              <p:cNvPr id="66664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160517" y="4141173"/>
                <a:ext cx="372287" cy="278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66665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51000" y="4110038"/>
              <a:ext cx="931863" cy="304800"/>
            </p14:xfrm>
          </p:contentPart>
        </mc:Choice>
        <mc:Fallback>
          <p:pic>
            <p:nvPicPr>
              <p:cNvPr id="66665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641282" y="4096723"/>
                <a:ext cx="956338" cy="3310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66667" name="Ink 10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4050" y="4079875"/>
              <a:ext cx="280988" cy="346075"/>
            </p14:xfrm>
          </p:contentPart>
        </mc:Choice>
        <mc:Fallback>
          <p:pic>
            <p:nvPicPr>
              <p:cNvPr id="66667" name="Ink 10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448939" y="4065110"/>
                <a:ext cx="308331" cy="3712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66669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68863" y="4105275"/>
              <a:ext cx="104775" cy="222250"/>
            </p14:xfrm>
          </p:contentPart>
        </mc:Choice>
        <mc:Fallback>
          <p:pic>
            <p:nvPicPr>
              <p:cNvPr id="66669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857341" y="4090506"/>
                <a:ext cx="123498" cy="2514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66671" name="Ink 1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1363" y="4581525"/>
              <a:ext cx="204787" cy="263525"/>
            </p14:xfrm>
          </p:contentPart>
        </mc:Choice>
        <mc:Fallback>
          <p:pic>
            <p:nvPicPr>
              <p:cNvPr id="66671" name="Ink 1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726555" y="4568908"/>
                <a:ext cx="234042" cy="2905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66673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49463" y="4670425"/>
              <a:ext cx="82550" cy="128588"/>
            </p14:xfrm>
          </p:contentPart>
        </mc:Choice>
        <mc:Fallback>
          <p:pic>
            <p:nvPicPr>
              <p:cNvPr id="66673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044416" y="4659290"/>
                <a:ext cx="101655" cy="1487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66674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54113" y="4621213"/>
              <a:ext cx="371475" cy="233362"/>
            </p14:xfrm>
          </p:contentPart>
        </mc:Choice>
        <mc:Fallback>
          <p:pic>
            <p:nvPicPr>
              <p:cNvPr id="66674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141515" y="4607168"/>
                <a:ext cx="396312" cy="2578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66675" name="Ink 1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52588" y="4600575"/>
              <a:ext cx="404812" cy="384175"/>
            </p14:xfrm>
          </p:contentPart>
        </mc:Choice>
        <mc:Fallback>
          <p:pic>
            <p:nvPicPr>
              <p:cNvPr id="66675" name="Ink 1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646465" y="4587253"/>
                <a:ext cx="424260" cy="4122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66676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93925" y="4572000"/>
              <a:ext cx="657225" cy="357188"/>
            </p14:xfrm>
          </p:contentPart>
        </mc:Choice>
        <mc:Fallback>
          <p:pic>
            <p:nvPicPr>
              <p:cNvPr id="66676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2179168" y="4560838"/>
                <a:ext cx="687099" cy="3834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66678" name="Ink 1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95800" y="4533900"/>
              <a:ext cx="231775" cy="317500"/>
            </p14:xfrm>
          </p:contentPart>
        </mc:Choice>
        <mc:Fallback>
          <p:pic>
            <p:nvPicPr>
              <p:cNvPr id="66678" name="Ink 1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480684" y="4519141"/>
                <a:ext cx="259487" cy="3419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66680" name="Ink 1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33938" y="4572000"/>
              <a:ext cx="127000" cy="211138"/>
            </p14:xfrm>
          </p:contentPart>
        </mc:Choice>
        <mc:Fallback>
          <p:pic>
            <p:nvPicPr>
              <p:cNvPr id="66680" name="Ink 1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827102" y="4565875"/>
                <a:ext cx="148586" cy="2327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66683" name="Ink 1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2313" y="4991100"/>
              <a:ext cx="230187" cy="314325"/>
            </p14:xfrm>
          </p:contentPart>
        </mc:Choice>
        <mc:Fallback>
          <p:pic>
            <p:nvPicPr>
              <p:cNvPr id="66683" name="Ink 1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715120" y="4976698"/>
                <a:ext cx="251407" cy="3427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66685" name="Ink 1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31888" y="5005388"/>
              <a:ext cx="341312" cy="287337"/>
            </p14:xfrm>
          </p:contentPart>
        </mc:Choice>
        <mc:Fallback>
          <p:pic>
            <p:nvPicPr>
              <p:cNvPr id="66685" name="Ink 1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118567" y="4994586"/>
                <a:ext cx="365074" cy="3125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66686" name="Ink 1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49413" y="5037138"/>
              <a:ext cx="873125" cy="360362"/>
            </p14:xfrm>
          </p:contentPart>
        </mc:Choice>
        <mc:Fallback>
          <p:pic>
            <p:nvPicPr>
              <p:cNvPr id="66686" name="Ink 1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635731" y="5024898"/>
                <a:ext cx="901569" cy="3870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66688" name="Ink 1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33888" y="5016500"/>
              <a:ext cx="288925" cy="309563"/>
            </p14:xfrm>
          </p:contentPart>
        </mc:Choice>
        <mc:Fallback>
          <p:pic>
            <p:nvPicPr>
              <p:cNvPr id="66688" name="Ink 1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4419136" y="5004981"/>
                <a:ext cx="317350" cy="33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66690" name="Ink 1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18063" y="5048250"/>
              <a:ext cx="93662" cy="211138"/>
            </p14:xfrm>
          </p:contentPart>
        </mc:Choice>
        <mc:Fallback>
          <p:pic>
            <p:nvPicPr>
              <p:cNvPr id="66690" name="Ink 1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4804374" y="5035279"/>
                <a:ext cx="119959" cy="2381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66692" name="Ink 1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48238" y="5207000"/>
              <a:ext cx="41275" cy="109538"/>
            </p14:xfrm>
          </p:contentPart>
        </mc:Choice>
        <mc:Fallback>
          <p:pic>
            <p:nvPicPr>
              <p:cNvPr id="66692" name="Ink 1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4943169" y="5194028"/>
                <a:ext cx="55395" cy="1307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66694" name="Ink 1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53025" y="5002213"/>
              <a:ext cx="635000" cy="339725"/>
            </p14:xfrm>
          </p:contentPart>
        </mc:Choice>
        <mc:Fallback>
          <p:pic>
            <p:nvPicPr>
              <p:cNvPr id="66694" name="Ink 1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5138994" y="4990375"/>
                <a:ext cx="660904" cy="3648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66696" name="Ink 1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91225" y="4973638"/>
              <a:ext cx="517525" cy="277812"/>
            </p14:xfrm>
          </p:contentPart>
        </mc:Choice>
        <mc:Fallback>
          <p:pic>
            <p:nvPicPr>
              <p:cNvPr id="66696" name="Ink 1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5982947" y="4960683"/>
                <a:ext cx="529401" cy="304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66699" name="Ink 1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11300" y="5440363"/>
              <a:ext cx="15875" cy="14287"/>
            </p14:xfrm>
          </p:contentPart>
        </mc:Choice>
        <mc:Fallback>
          <p:pic>
            <p:nvPicPr>
              <p:cNvPr id="66699" name="Ink 1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500717" y="5429373"/>
                <a:ext cx="40217" cy="39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66700" name="Ink 1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4950" y="5553075"/>
              <a:ext cx="34925" cy="22225"/>
            </p14:xfrm>
          </p:contentPart>
        </mc:Choice>
        <mc:Fallback>
          <p:pic>
            <p:nvPicPr>
              <p:cNvPr id="66700" name="Ink 1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1491988" y="5548773"/>
                <a:ext cx="56888" cy="40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66701" name="Ink 1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97013" y="5676900"/>
              <a:ext cx="28575" cy="23813"/>
            </p14:xfrm>
          </p:contentPart>
        </mc:Choice>
        <mc:Fallback>
          <p:pic>
            <p:nvPicPr>
              <p:cNvPr id="66701" name="Ink 1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1484715" y="5669684"/>
                <a:ext cx="48107" cy="451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66702" name="Ink 1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44988" y="5946775"/>
              <a:ext cx="22225" cy="25400"/>
            </p14:xfrm>
          </p:contentPart>
        </mc:Choice>
        <mc:Fallback>
          <p:pic>
            <p:nvPicPr>
              <p:cNvPr id="66702" name="Ink 1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4338894" y="5939262"/>
                <a:ext cx="31545" cy="361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66703" name="Ink 1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9475" y="5884863"/>
              <a:ext cx="157163" cy="212725"/>
            </p14:xfrm>
          </p:contentPart>
        </mc:Choice>
        <mc:Fallback>
          <p:pic>
            <p:nvPicPr>
              <p:cNvPr id="66703" name="Ink 1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865809" y="5874425"/>
                <a:ext cx="184136" cy="2361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66704" name="Ink 1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12850" y="5878513"/>
              <a:ext cx="1135063" cy="250825"/>
            </p14:xfrm>
          </p:contentPart>
        </mc:Choice>
        <mc:Fallback>
          <p:pic>
            <p:nvPicPr>
              <p:cNvPr id="66704" name="Ink 1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1199530" y="5866997"/>
                <a:ext cx="1152343" cy="2752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66705" name="Ink 1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28875" y="6035675"/>
              <a:ext cx="25400" cy="17463"/>
            </p14:xfrm>
          </p:contentPart>
        </mc:Choice>
        <mc:Fallback>
          <p:pic>
            <p:nvPicPr>
              <p:cNvPr id="66705" name="Ink 1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2415812" y="6031673"/>
                <a:ext cx="49349" cy="356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66706" name="Ink 1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25725" y="5888038"/>
              <a:ext cx="736600" cy="493712"/>
            </p14:xfrm>
          </p:contentPart>
        </mc:Choice>
        <mc:Fallback>
          <p:pic>
            <p:nvPicPr>
              <p:cNvPr id="66706" name="Ink 1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2612051" y="5877962"/>
                <a:ext cx="765028" cy="5185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66707" name="Ink 1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22663" y="5903913"/>
              <a:ext cx="1152525" cy="406400"/>
            </p14:xfrm>
          </p:contentPart>
        </mc:Choice>
        <mc:Fallback>
          <p:pic>
            <p:nvPicPr>
              <p:cNvPr id="66707" name="Ink 1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3509701" y="5892034"/>
                <a:ext cx="1168727" cy="4312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66709" name="Ink 1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51388" y="5956300"/>
              <a:ext cx="190500" cy="209550"/>
            </p14:xfrm>
          </p:contentPart>
        </mc:Choice>
        <mc:Fallback>
          <p:pic>
            <p:nvPicPr>
              <p:cNvPr id="66709" name="Ink 1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4744546" y="5942258"/>
                <a:ext cx="206705" cy="2372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66710" name="Ink 1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22863" y="5937250"/>
              <a:ext cx="333375" cy="314325"/>
            </p14:xfrm>
          </p:contentPart>
        </mc:Choice>
        <mc:Fallback>
          <p:pic>
            <p:nvPicPr>
              <p:cNvPr id="66710" name="Ink 1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5110982" y="5924288"/>
                <a:ext cx="357856" cy="3413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66711" name="Ink 1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43550" y="5961063"/>
              <a:ext cx="258763" cy="311150"/>
            </p14:xfrm>
          </p:contentPart>
        </mc:Choice>
        <mc:Fallback>
          <p:pic>
            <p:nvPicPr>
              <p:cNvPr id="66711" name="Ink 1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5532033" y="5947738"/>
                <a:ext cx="281436" cy="3356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66712" name="Ink 1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3438" y="5916613"/>
              <a:ext cx="447675" cy="425450"/>
            </p14:xfrm>
          </p:contentPart>
        </mc:Choice>
        <mc:Fallback>
          <p:pic>
            <p:nvPicPr>
              <p:cNvPr id="66712" name="Ink 1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5904801" y="5904015"/>
                <a:ext cx="467828" cy="4470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66713" name="Ink 1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61125" y="5957888"/>
              <a:ext cx="400050" cy="387350"/>
            </p14:xfrm>
          </p:contentPart>
        </mc:Choice>
        <mc:Fallback>
          <p:pic>
            <p:nvPicPr>
              <p:cNvPr id="66713" name="Ink 1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6447442" y="5949248"/>
                <a:ext cx="426696" cy="4107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">
            <p14:nvContentPartPr>
              <p14:cNvPr id="66714" name="Ink 1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15163" y="5661025"/>
              <a:ext cx="569912" cy="996950"/>
            </p14:xfrm>
          </p:contentPart>
        </mc:Choice>
        <mc:Fallback>
          <p:pic>
            <p:nvPicPr>
              <p:cNvPr id="66714" name="Ink 1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7000458" y="5648766"/>
                <a:ext cx="588204" cy="1023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">
            <p14:nvContentPartPr>
              <p14:cNvPr id="66715" name="Ink 1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32763" y="5778500"/>
              <a:ext cx="565150" cy="627063"/>
            </p14:xfrm>
          </p:contentPart>
        </mc:Choice>
        <mc:Fallback>
          <p:pic>
            <p:nvPicPr>
              <p:cNvPr id="66715" name="Ink 1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8120524" y="5770581"/>
                <a:ext cx="591788" cy="6490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">
            <p14:nvContentPartPr>
              <p14:cNvPr id="66716" name="Ink 1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19950" y="5664200"/>
              <a:ext cx="355600" cy="252413"/>
            </p14:xfrm>
          </p:contentPart>
        </mc:Choice>
        <mc:Fallback>
          <p:pic>
            <p:nvPicPr>
              <p:cNvPr id="66716" name="Ink 1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7215991" y="5650934"/>
                <a:ext cx="364238" cy="2757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">
            <p14:nvContentPartPr>
              <p14:cNvPr id="66717" name="Ink 1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94550" y="6392863"/>
              <a:ext cx="661988" cy="447675"/>
            </p14:xfrm>
          </p:contentPart>
        </mc:Choice>
        <mc:Fallback>
          <p:pic>
            <p:nvPicPr>
              <p:cNvPr id="66717" name="Ink 1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7180871" y="6382787"/>
                <a:ext cx="690066" cy="4714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">
            <p14:nvContentPartPr>
              <p14:cNvPr id="66718" name="Ink 1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02613" y="6410325"/>
              <a:ext cx="762000" cy="265113"/>
            </p14:xfrm>
          </p:contentPart>
        </mc:Choice>
        <mc:Fallback>
          <p:pic>
            <p:nvPicPr>
              <p:cNvPr id="66718" name="Ink 1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8192895" y="6400883"/>
                <a:ext cx="776398" cy="287993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758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3288" y="287338"/>
              <a:ext cx="755650" cy="303212"/>
            </p14:xfrm>
          </p:contentPart>
        </mc:Choice>
        <mc:Fallback>
          <p:pic>
            <p:nvPicPr>
              <p:cNvPr id="6758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5008" y="277255"/>
                <a:ext cx="767890" cy="3269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758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70063" y="271463"/>
              <a:ext cx="954087" cy="300037"/>
            </p14:xfrm>
          </p:contentPart>
        </mc:Choice>
        <mc:Fallback>
          <p:pic>
            <p:nvPicPr>
              <p:cNvPr id="6758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9982" y="260657"/>
                <a:ext cx="968128" cy="3234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759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3125" y="922338"/>
              <a:ext cx="781050" cy="239712"/>
            </p14:xfrm>
          </p:contentPart>
        </mc:Choice>
        <mc:Fallback>
          <p:pic>
            <p:nvPicPr>
              <p:cNvPr id="6759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5566" y="914780"/>
                <a:ext cx="802286" cy="2580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759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82850" y="895350"/>
              <a:ext cx="1012825" cy="346075"/>
            </p14:xfrm>
          </p:contentPart>
        </mc:Choice>
        <mc:Fallback>
          <p:pic>
            <p:nvPicPr>
              <p:cNvPr id="6759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76729" y="883826"/>
                <a:ext cx="1032628" cy="3720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7595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17700" y="858838"/>
              <a:ext cx="412750" cy="358775"/>
            </p14:xfrm>
          </p:contentPart>
        </mc:Choice>
        <mc:Fallback>
          <p:pic>
            <p:nvPicPr>
              <p:cNvPr id="67595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02946" y="846243"/>
                <a:ext cx="441538" cy="3854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759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73475" y="863600"/>
              <a:ext cx="1420813" cy="388938"/>
            </p14:xfrm>
          </p:contentPart>
        </mc:Choice>
        <mc:Fallback>
          <p:pic>
            <p:nvPicPr>
              <p:cNvPr id="6759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658716" y="850635"/>
                <a:ext cx="1449971" cy="414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759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0900" y="1581150"/>
              <a:ext cx="1741488" cy="303213"/>
            </p14:xfrm>
          </p:contentPart>
        </mc:Choice>
        <mc:Fallback>
          <p:pic>
            <p:nvPicPr>
              <p:cNvPr id="6759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36859" y="1570707"/>
                <a:ext cx="1768851" cy="3277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760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24163" y="1622425"/>
              <a:ext cx="403225" cy="300038"/>
            </p14:xfrm>
          </p:contentPart>
        </mc:Choice>
        <mc:Fallback>
          <p:pic>
            <p:nvPicPr>
              <p:cNvPr id="6760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12653" y="1610179"/>
                <a:ext cx="428404" cy="3263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760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14713" y="1563688"/>
              <a:ext cx="493712" cy="361950"/>
            </p14:xfrm>
          </p:contentPart>
        </mc:Choice>
        <mc:Fallback>
          <p:pic>
            <p:nvPicPr>
              <p:cNvPr id="6760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99588" y="1550723"/>
                <a:ext cx="523601" cy="3893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760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27488" y="1562100"/>
              <a:ext cx="263525" cy="407988"/>
            </p14:xfrm>
          </p:contentPart>
        </mc:Choice>
        <mc:Fallback>
          <p:pic>
            <p:nvPicPr>
              <p:cNvPr id="6760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012368" y="1552017"/>
                <a:ext cx="293766" cy="4313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760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25950" y="1711325"/>
              <a:ext cx="239713" cy="179388"/>
            </p14:xfrm>
          </p:contentPart>
        </mc:Choice>
        <mc:Fallback>
          <p:pic>
            <p:nvPicPr>
              <p:cNvPr id="6760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411553" y="1698357"/>
                <a:ext cx="266708" cy="2031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760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46638" y="1571625"/>
              <a:ext cx="138112" cy="411163"/>
            </p14:xfrm>
          </p:contentPart>
        </mc:Choice>
        <mc:Fallback>
          <p:pic>
            <p:nvPicPr>
              <p:cNvPr id="6760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831892" y="1559024"/>
                <a:ext cx="165447" cy="4370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760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1588" y="1681163"/>
              <a:ext cx="330200" cy="230187"/>
            </p14:xfrm>
          </p:contentPart>
        </mc:Choice>
        <mc:Fallback>
          <p:pic>
            <p:nvPicPr>
              <p:cNvPr id="6760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070486" y="1667453"/>
                <a:ext cx="353837" cy="2594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760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37200" y="1592263"/>
              <a:ext cx="265113" cy="339725"/>
            </p14:xfrm>
          </p:contentPart>
        </mc:Choice>
        <mc:Fallback>
          <p:pic>
            <p:nvPicPr>
              <p:cNvPr id="6760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24233" y="1579667"/>
                <a:ext cx="293209" cy="3649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760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57625" y="2019300"/>
              <a:ext cx="390525" cy="623888"/>
            </p14:xfrm>
          </p:contentPart>
        </mc:Choice>
        <mc:Fallback>
          <p:pic>
            <p:nvPicPr>
              <p:cNvPr id="6760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842508" y="2005260"/>
                <a:ext cx="409241" cy="6526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7609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35463" y="2303463"/>
              <a:ext cx="542925" cy="231775"/>
            </p14:xfrm>
          </p:contentPart>
        </mc:Choice>
        <mc:Fallback>
          <p:pic>
            <p:nvPicPr>
              <p:cNvPr id="67609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320702" y="2291946"/>
                <a:ext cx="561287" cy="2555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7615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4075" y="2957513"/>
              <a:ext cx="706438" cy="252412"/>
            </p14:xfrm>
          </p:contentPart>
        </mc:Choice>
        <mc:Fallback>
          <p:pic>
            <p:nvPicPr>
              <p:cNvPr id="67615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45073" y="2947071"/>
                <a:ext cx="719760" cy="2783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761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84338" y="2933700"/>
              <a:ext cx="911225" cy="276225"/>
            </p14:xfrm>
          </p:contentPart>
        </mc:Choice>
        <mc:Fallback>
          <p:pic>
            <p:nvPicPr>
              <p:cNvPr id="6761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673537" y="2920735"/>
                <a:ext cx="926706" cy="3025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761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36850" y="2890838"/>
              <a:ext cx="498475" cy="361950"/>
            </p14:xfrm>
          </p:contentPart>
        </mc:Choice>
        <mc:Fallback>
          <p:pic>
            <p:nvPicPr>
              <p:cNvPr id="6761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721374" y="2876792"/>
                <a:ext cx="518990" cy="3900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762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51213" y="2892425"/>
              <a:ext cx="384175" cy="298450"/>
            </p14:xfrm>
          </p:contentPart>
        </mc:Choice>
        <mc:Fallback>
          <p:pic>
            <p:nvPicPr>
              <p:cNvPr id="6762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340411" y="2878385"/>
                <a:ext cx="399297" cy="3250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762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62388" y="2930525"/>
              <a:ext cx="1030287" cy="307975"/>
            </p14:xfrm>
          </p:contentPart>
        </mc:Choice>
        <mc:Fallback>
          <p:pic>
            <p:nvPicPr>
              <p:cNvPr id="6762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847628" y="2916493"/>
                <a:ext cx="1052606" cy="33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762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3013" y="2960688"/>
              <a:ext cx="354012" cy="279400"/>
            </p14:xfrm>
          </p:contentPart>
        </mc:Choice>
        <mc:Fallback>
          <p:pic>
            <p:nvPicPr>
              <p:cNvPr id="6762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038968" y="2945206"/>
                <a:ext cx="380302" cy="3100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7624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62600" y="2947988"/>
              <a:ext cx="415925" cy="319087"/>
            </p14:xfrm>
          </p:contentPart>
        </mc:Choice>
        <mc:Fallback>
          <p:pic>
            <p:nvPicPr>
              <p:cNvPr id="67624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547115" y="2935023"/>
                <a:ext cx="446534" cy="3471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762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05525" y="2922588"/>
              <a:ext cx="573088" cy="315912"/>
            </p14:xfrm>
          </p:contentPart>
        </mc:Choice>
        <mc:Fallback>
          <p:pic>
            <p:nvPicPr>
              <p:cNvPr id="6762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099405" y="2912154"/>
                <a:ext cx="593967" cy="339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7626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53238" y="2898775"/>
              <a:ext cx="1000125" cy="342900"/>
            </p14:xfrm>
          </p:contentPart>
        </mc:Choice>
        <mc:Fallback>
          <p:pic>
            <p:nvPicPr>
              <p:cNvPr id="67626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837397" y="2885462"/>
                <a:ext cx="1030726" cy="3709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7627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78400" y="3478213"/>
              <a:ext cx="914400" cy="415925"/>
            </p14:xfrm>
          </p:contentPart>
        </mc:Choice>
        <mc:Fallback>
          <p:pic>
            <p:nvPicPr>
              <p:cNvPr id="67627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962920" y="3464169"/>
                <a:ext cx="933120" cy="444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7628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27738" y="3562350"/>
              <a:ext cx="266700" cy="288925"/>
            </p14:xfrm>
          </p:contentPart>
        </mc:Choice>
        <mc:Fallback>
          <p:pic>
            <p:nvPicPr>
              <p:cNvPr id="67628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014781" y="3556593"/>
                <a:ext cx="285416" cy="3079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7629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05563" y="3492500"/>
              <a:ext cx="738187" cy="382588"/>
            </p14:xfrm>
          </p:contentPart>
        </mc:Choice>
        <mc:Fallback>
          <p:pic>
            <p:nvPicPr>
              <p:cNvPr id="67629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400524" y="3479543"/>
                <a:ext cx="758702" cy="410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67630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80275" y="3508375"/>
              <a:ext cx="142875" cy="331788"/>
            </p14:xfrm>
          </p:contentPart>
        </mc:Choice>
        <mc:Fallback>
          <p:pic>
            <p:nvPicPr>
              <p:cNvPr id="67630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274877" y="3494341"/>
                <a:ext cx="163389" cy="3562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67631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38775" y="1677988"/>
              <a:ext cx="60325" cy="100012"/>
            </p14:xfrm>
          </p:contentPart>
        </mc:Choice>
        <mc:Fallback>
          <p:pic>
            <p:nvPicPr>
              <p:cNvPr id="67631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425410" y="1663958"/>
                <a:ext cx="80915" cy="1269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67633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60463" y="4084638"/>
              <a:ext cx="6350" cy="15875"/>
            </p14:xfrm>
          </p:contentPart>
        </mc:Choice>
        <mc:Fallback>
          <p:pic>
            <p:nvPicPr>
              <p:cNvPr id="67633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51644" y="4074897"/>
                <a:ext cx="19403" cy="299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7634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74713" y="4071938"/>
              <a:ext cx="468312" cy="241300"/>
            </p14:xfrm>
          </p:contentPart>
        </mc:Choice>
        <mc:Fallback>
          <p:pic>
            <p:nvPicPr>
              <p:cNvPr id="67634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60674" y="4057892"/>
                <a:ext cx="485590" cy="2693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7635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71613" y="3995738"/>
              <a:ext cx="582612" cy="304800"/>
            </p14:xfrm>
          </p:contentPart>
        </mc:Choice>
        <mc:Fallback>
          <p:pic>
            <p:nvPicPr>
              <p:cNvPr id="67635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457570" y="3987461"/>
                <a:ext cx="600256" cy="3274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7638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30438" y="4051300"/>
              <a:ext cx="725487" cy="258763"/>
            </p14:xfrm>
          </p:contentPart>
        </mc:Choice>
        <mc:Fallback>
          <p:pic>
            <p:nvPicPr>
              <p:cNvPr id="67638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220717" y="4036904"/>
                <a:ext cx="738449" cy="2875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7640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11488" y="4146550"/>
              <a:ext cx="14287" cy="7938"/>
            </p14:xfrm>
          </p:contentPart>
        </mc:Choice>
        <mc:Fallback>
          <p:pic>
            <p:nvPicPr>
              <p:cNvPr id="67640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997201" y="4130277"/>
                <a:ext cx="38831" cy="349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7641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01963" y="4238625"/>
              <a:ext cx="28575" cy="19050"/>
            </p14:xfrm>
          </p:contentPart>
        </mc:Choice>
        <mc:Fallback>
          <p:pic>
            <p:nvPicPr>
              <p:cNvPr id="67641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988218" y="4233496"/>
                <a:ext cx="51363" cy="388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67643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13100" y="4029075"/>
              <a:ext cx="133350" cy="266700"/>
            </p14:xfrm>
          </p:contentPart>
        </mc:Choice>
        <mc:Fallback>
          <p:pic>
            <p:nvPicPr>
              <p:cNvPr id="67643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200846" y="4014318"/>
                <a:ext cx="151731" cy="2962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67645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97263" y="4014788"/>
              <a:ext cx="63500" cy="274637"/>
            </p14:xfrm>
          </p:contentPart>
        </mc:Choice>
        <mc:Fallback>
          <p:pic>
            <p:nvPicPr>
              <p:cNvPr id="67645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490408" y="4001110"/>
                <a:ext cx="84787" cy="3027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67647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62375" y="4022725"/>
              <a:ext cx="474663" cy="258763"/>
            </p14:xfrm>
          </p:contentPart>
        </mc:Choice>
        <mc:Fallback>
          <p:pic>
            <p:nvPicPr>
              <p:cNvPr id="67647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747980" y="4010489"/>
                <a:ext cx="494096" cy="2850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67651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10225" y="4105275"/>
              <a:ext cx="3175" cy="25400"/>
            </p14:xfrm>
          </p:contentPart>
        </mc:Choice>
        <mc:Fallback>
          <p:pic>
            <p:nvPicPr>
              <p:cNvPr id="67651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599994" y="4094900"/>
                <a:ext cx="20814" cy="404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67652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75150" y="4010025"/>
              <a:ext cx="228600" cy="319088"/>
            </p14:xfrm>
          </p:contentPart>
        </mc:Choice>
        <mc:Fallback>
          <p:pic>
            <p:nvPicPr>
              <p:cNvPr id="67652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361110" y="3998140"/>
                <a:ext cx="254160" cy="3457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67653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32338" y="4037013"/>
              <a:ext cx="150812" cy="298450"/>
            </p14:xfrm>
          </p:contentPart>
        </mc:Choice>
        <mc:Fallback>
          <p:pic>
            <p:nvPicPr>
              <p:cNvPr id="67653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723340" y="4024773"/>
                <a:ext cx="167729" cy="3254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67654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94288" y="4079875"/>
              <a:ext cx="80962" cy="265113"/>
            </p14:xfrm>
          </p:contentPart>
        </mc:Choice>
        <mc:Fallback>
          <p:pic>
            <p:nvPicPr>
              <p:cNvPr id="67654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079895" y="4067988"/>
                <a:ext cx="105071" cy="2888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67655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48288" y="4064000"/>
              <a:ext cx="465137" cy="279400"/>
            </p14:xfrm>
          </p:contentPart>
        </mc:Choice>
        <mc:Fallback>
          <p:pic>
            <p:nvPicPr>
              <p:cNvPr id="67655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335688" y="4048878"/>
                <a:ext cx="481338" cy="3035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67656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38838" y="4084638"/>
              <a:ext cx="214312" cy="261937"/>
            </p14:xfrm>
          </p:contentPart>
        </mc:Choice>
        <mc:Fallback>
          <p:pic>
            <p:nvPicPr>
              <p:cNvPr id="67656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934163" y="4070606"/>
                <a:ext cx="222582" cy="289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67657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37288" y="4184650"/>
              <a:ext cx="304800" cy="371475"/>
            </p14:xfrm>
          </p:contentPart>
        </mc:Choice>
        <mc:Fallback>
          <p:pic>
            <p:nvPicPr>
              <p:cNvPr id="67657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223613" y="4170516"/>
                <a:ext cx="332509" cy="4004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67658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84975" y="4095750"/>
              <a:ext cx="328613" cy="271463"/>
            </p14:xfrm>
          </p:contentPart>
        </mc:Choice>
        <mc:Fallback>
          <p:pic>
            <p:nvPicPr>
              <p:cNvPr id="67658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770938" y="4082806"/>
                <a:ext cx="345170" cy="2995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67659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48525" y="4064000"/>
              <a:ext cx="684213" cy="279400"/>
            </p14:xfrm>
          </p:contentPart>
        </mc:Choice>
        <mc:Fallback>
          <p:pic>
            <p:nvPicPr>
              <p:cNvPr id="67659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7242046" y="4049958"/>
                <a:ext cx="694291" cy="306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67661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72438" y="4078288"/>
              <a:ext cx="173037" cy="369887"/>
            </p14:xfrm>
          </p:contentPart>
        </mc:Choice>
        <mc:Fallback>
          <p:pic>
            <p:nvPicPr>
              <p:cNvPr id="67661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8069200" y="4064602"/>
                <a:ext cx="189945" cy="3976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67663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3575" y="4478338"/>
              <a:ext cx="628650" cy="446087"/>
            </p14:xfrm>
          </p:contentPart>
        </mc:Choice>
        <mc:Fallback>
          <p:pic>
            <p:nvPicPr>
              <p:cNvPr id="67663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198177" y="4469337"/>
                <a:ext cx="649521" cy="4705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67664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86213" y="4500563"/>
              <a:ext cx="339725" cy="268287"/>
            </p14:xfrm>
          </p:contentPart>
        </mc:Choice>
        <mc:Fallback>
          <p:pic>
            <p:nvPicPr>
              <p:cNvPr id="67664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980455" y="4486879"/>
                <a:ext cx="349802" cy="2960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67665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2463" y="4516438"/>
              <a:ext cx="392112" cy="257175"/>
            </p14:xfrm>
          </p:contentPart>
        </mc:Choice>
        <mc:Fallback>
          <p:pic>
            <p:nvPicPr>
              <p:cNvPr id="67665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454902" y="4503111"/>
                <a:ext cx="403994" cy="285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67666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29200" y="4521200"/>
              <a:ext cx="860425" cy="274638"/>
            </p14:xfrm>
          </p:contentPart>
        </mc:Choice>
        <mc:Fallback>
          <p:pic>
            <p:nvPicPr>
              <p:cNvPr id="67666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014440" y="4509306"/>
                <a:ext cx="879866" cy="3005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67668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47738" y="4938713"/>
              <a:ext cx="803275" cy="415925"/>
            </p14:xfrm>
          </p:contentPart>
        </mc:Choice>
        <mc:Fallback>
          <p:pic>
            <p:nvPicPr>
              <p:cNvPr id="67668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932976" y="4930070"/>
                <a:ext cx="827038" cy="4368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67669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06600" y="4981575"/>
              <a:ext cx="198438" cy="296863"/>
            </p14:xfrm>
          </p:contentPart>
        </mc:Choice>
        <mc:Fallback>
          <p:pic>
            <p:nvPicPr>
              <p:cNvPr id="67669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994715" y="4966462"/>
                <a:ext cx="215365" cy="3256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67671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79663" y="5000625"/>
              <a:ext cx="431800" cy="241300"/>
            </p14:xfrm>
          </p:contentPart>
        </mc:Choice>
        <mc:Fallback>
          <p:pic>
            <p:nvPicPr>
              <p:cNvPr id="67671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365618" y="4985499"/>
                <a:ext cx="449086" cy="2683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67673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79738" y="5030788"/>
              <a:ext cx="296862" cy="288925"/>
            </p14:xfrm>
          </p:contentPart>
        </mc:Choice>
        <mc:Fallback>
          <p:pic>
            <p:nvPicPr>
              <p:cNvPr id="67673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966721" y="5015676"/>
                <a:ext cx="314218" cy="3191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67675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98838" y="5121275"/>
              <a:ext cx="274637" cy="155575"/>
            </p14:xfrm>
          </p:contentPart>
        </mc:Choice>
        <mc:Fallback>
          <p:pic>
            <p:nvPicPr>
              <p:cNvPr id="67675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384440" y="5110111"/>
                <a:ext cx="292634" cy="1811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67676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56038" y="5022850"/>
              <a:ext cx="530225" cy="261938"/>
            </p14:xfrm>
          </p:contentPart>
        </mc:Choice>
        <mc:Fallback>
          <p:pic>
            <p:nvPicPr>
              <p:cNvPr id="67676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841999" y="5010960"/>
                <a:ext cx="549303" cy="28679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861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87413" y="314325"/>
              <a:ext cx="1038225" cy="290513"/>
            </p14:xfrm>
          </p:contentPart>
        </mc:Choice>
        <mc:Fallback>
          <p:pic>
            <p:nvPicPr>
              <p:cNvPr id="6861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5533" y="306045"/>
                <a:ext cx="1053705" cy="312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861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43113" y="442913"/>
              <a:ext cx="136525" cy="133350"/>
            </p14:xfrm>
          </p:contentPart>
        </mc:Choice>
        <mc:Fallback>
          <p:pic>
            <p:nvPicPr>
              <p:cNvPr id="6861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28742" y="429578"/>
                <a:ext cx="163830" cy="1611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861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16163" y="304800"/>
              <a:ext cx="182562" cy="255588"/>
            </p14:xfrm>
          </p:contentPart>
        </mc:Choice>
        <mc:Fallback>
          <p:pic>
            <p:nvPicPr>
              <p:cNvPr id="6861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09321" y="292183"/>
                <a:ext cx="198046" cy="2822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861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03500" y="349250"/>
              <a:ext cx="138113" cy="250825"/>
            </p14:xfrm>
          </p:contentPart>
        </mc:Choice>
        <mc:Fallback>
          <p:pic>
            <p:nvPicPr>
              <p:cNvPr id="6861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91631" y="335935"/>
                <a:ext cx="164009" cy="277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861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9513" y="1068388"/>
              <a:ext cx="82550" cy="17462"/>
            </p14:xfrm>
          </p:contentPart>
        </mc:Choice>
        <mc:Fallback>
          <p:pic>
            <p:nvPicPr>
              <p:cNvPr id="6861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40141" y="1058766"/>
                <a:ext cx="106342" cy="395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861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9163" y="1062038"/>
              <a:ext cx="268287" cy="101600"/>
            </p14:xfrm>
          </p:contentPart>
        </mc:Choice>
        <mc:Fallback>
          <p:pic>
            <p:nvPicPr>
              <p:cNvPr id="6861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04398" y="1047627"/>
                <a:ext cx="292055" cy="1307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861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23975" y="936625"/>
              <a:ext cx="1050925" cy="333375"/>
            </p14:xfrm>
          </p:contentPart>
        </mc:Choice>
        <mc:Fallback>
          <p:pic>
            <p:nvPicPr>
              <p:cNvPr id="6861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309214" y="924024"/>
                <a:ext cx="1075047" cy="3607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618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01913" y="1100138"/>
              <a:ext cx="42862" cy="109537"/>
            </p14:xfrm>
          </p:contentPart>
        </mc:Choice>
        <mc:Fallback>
          <p:pic>
            <p:nvPicPr>
              <p:cNvPr id="68618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97231" y="1086132"/>
                <a:ext cx="61952" cy="1303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8619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01938" y="957263"/>
              <a:ext cx="876300" cy="330200"/>
            </p14:xfrm>
          </p:contentPart>
        </mc:Choice>
        <mc:Fallback>
          <p:pic>
            <p:nvPicPr>
              <p:cNvPr id="68619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796898" y="943954"/>
                <a:ext cx="895741" cy="3571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8621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76675" y="946150"/>
              <a:ext cx="671513" cy="400050"/>
            </p14:xfrm>
          </p:contentPart>
        </mc:Choice>
        <mc:Fallback>
          <p:pic>
            <p:nvPicPr>
              <p:cNvPr id="68621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863353" y="934627"/>
                <a:ext cx="699598" cy="4248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8622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6463" y="938213"/>
              <a:ext cx="441325" cy="346075"/>
            </p14:xfrm>
          </p:contentPart>
        </mc:Choice>
        <mc:Fallback>
          <p:pic>
            <p:nvPicPr>
              <p:cNvPr id="68622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711423" y="924889"/>
                <a:ext cx="451764" cy="3720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8623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05425" y="957263"/>
              <a:ext cx="490538" cy="246062"/>
            </p14:xfrm>
          </p:contentPart>
        </mc:Choice>
        <mc:Fallback>
          <p:pic>
            <p:nvPicPr>
              <p:cNvPr id="68623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91029" y="942873"/>
                <a:ext cx="518250" cy="2698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8625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83288" y="1006475"/>
              <a:ext cx="155575" cy="255588"/>
            </p14:xfrm>
          </p:contentPart>
        </mc:Choice>
        <mc:Fallback>
          <p:pic>
            <p:nvPicPr>
              <p:cNvPr id="68625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978966" y="993156"/>
                <a:ext cx="172861" cy="2833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8627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02375" y="935038"/>
              <a:ext cx="171450" cy="293687"/>
            </p14:xfrm>
          </p:contentPart>
        </mc:Choice>
        <mc:Fallback>
          <p:pic>
            <p:nvPicPr>
              <p:cNvPr id="68627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293370" y="921361"/>
                <a:ext cx="193782" cy="3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8629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45275" y="995363"/>
              <a:ext cx="153988" cy="223837"/>
            </p14:xfrm>
          </p:contentPart>
        </mc:Choice>
        <mc:Fallback>
          <p:pic>
            <p:nvPicPr>
              <p:cNvPr id="68629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639518" y="980608"/>
                <a:ext cx="171258" cy="2533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8631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19925" y="995363"/>
              <a:ext cx="176213" cy="195262"/>
            </p14:xfrm>
          </p:contentPart>
        </mc:Choice>
        <mc:Fallback>
          <p:pic>
            <p:nvPicPr>
              <p:cNvPr id="68631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014520" y="980953"/>
                <a:ext cx="196032" cy="2237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8632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61238" y="996950"/>
              <a:ext cx="311150" cy="217488"/>
            </p14:xfrm>
          </p:contentPart>
        </mc:Choice>
        <mc:Fallback>
          <p:pic>
            <p:nvPicPr>
              <p:cNvPr id="68632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350794" y="983627"/>
                <a:ext cx="329877" cy="2444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8633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00975" y="960438"/>
              <a:ext cx="777875" cy="274637"/>
            </p14:xfrm>
          </p:contentPart>
        </mc:Choice>
        <mc:Fallback>
          <p:pic>
            <p:nvPicPr>
              <p:cNvPr id="68633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795936" y="946021"/>
                <a:ext cx="787954" cy="3027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8635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60438" y="1554163"/>
              <a:ext cx="188912" cy="273050"/>
            </p14:xfrm>
          </p:contentPart>
        </mc:Choice>
        <mc:Fallback>
          <p:pic>
            <p:nvPicPr>
              <p:cNvPr id="68635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45325" y="1539754"/>
                <a:ext cx="207983" cy="3025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8636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44588" y="1630363"/>
              <a:ext cx="3175" cy="14287"/>
            </p14:xfrm>
          </p:contentPart>
        </mc:Choice>
        <mc:Fallback>
          <p:pic>
            <p:nvPicPr>
              <p:cNvPr id="68636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130477" y="1616076"/>
                <a:ext cx="31397" cy="410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8638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31900" y="1719263"/>
              <a:ext cx="30163" cy="104775"/>
            </p14:xfrm>
          </p:contentPart>
        </mc:Choice>
        <mc:Fallback>
          <p:pic>
            <p:nvPicPr>
              <p:cNvPr id="68638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217896" y="1708101"/>
                <a:ext cx="57094" cy="1281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8639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03350" y="1517650"/>
              <a:ext cx="577850" cy="422275"/>
            </p14:xfrm>
          </p:contentPart>
        </mc:Choice>
        <mc:Fallback>
          <p:pic>
            <p:nvPicPr>
              <p:cNvPr id="68639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396149" y="1507210"/>
                <a:ext cx="599812" cy="4474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8640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51063" y="1487488"/>
              <a:ext cx="312737" cy="298450"/>
            </p14:xfrm>
          </p:contentPart>
        </mc:Choice>
        <mc:Fallback>
          <p:pic>
            <p:nvPicPr>
              <p:cNvPr id="68640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137028" y="1474168"/>
                <a:ext cx="331811" cy="3258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8641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95563" y="1490663"/>
              <a:ext cx="698500" cy="301625"/>
            </p14:xfrm>
          </p:contentPart>
        </mc:Choice>
        <mc:Fallback>
          <p:pic>
            <p:nvPicPr>
              <p:cNvPr id="68641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581161" y="1478785"/>
                <a:ext cx="726584" cy="3235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8642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7100" y="1468438"/>
              <a:ext cx="155575" cy="325437"/>
            </p14:xfrm>
          </p:contentPart>
        </mc:Choice>
        <mc:Fallback>
          <p:pic>
            <p:nvPicPr>
              <p:cNvPr id="68642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453415" y="1454398"/>
                <a:ext cx="176462" cy="3542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8644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94125" y="1506538"/>
              <a:ext cx="153988" cy="304800"/>
            </p14:xfrm>
          </p:contentPart>
        </mc:Choice>
        <mc:Fallback>
          <p:pic>
            <p:nvPicPr>
              <p:cNvPr id="68644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782972" y="1491784"/>
                <a:ext cx="180252" cy="3335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8645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5988" y="2170113"/>
              <a:ext cx="879475" cy="361950"/>
            </p14:xfrm>
          </p:contentPart>
        </mc:Choice>
        <mc:Fallback>
          <p:pic>
            <p:nvPicPr>
              <p:cNvPr id="68645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08068" y="2156427"/>
                <a:ext cx="891715" cy="3904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8646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4688" y="2160588"/>
              <a:ext cx="768350" cy="319087"/>
            </p14:xfrm>
          </p:contentPart>
        </mc:Choice>
        <mc:Fallback>
          <p:pic>
            <p:nvPicPr>
              <p:cNvPr id="68646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929206" y="2146903"/>
                <a:ext cx="788153" cy="3432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68647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47975" y="2195513"/>
              <a:ext cx="915988" cy="344487"/>
            </p14:xfrm>
          </p:contentPart>
        </mc:Choice>
        <mc:Fallback>
          <p:pic>
            <p:nvPicPr>
              <p:cNvPr id="68647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833933" y="2184714"/>
                <a:ext cx="944073" cy="3617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68649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4775" y="2190750"/>
              <a:ext cx="153988" cy="280988"/>
            </p14:xfrm>
          </p:contentPart>
        </mc:Choice>
        <mc:Fallback>
          <p:pic>
            <p:nvPicPr>
              <p:cNvPr id="68649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898944" y="2175999"/>
                <a:ext cx="182051" cy="3112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68651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21163" y="2236788"/>
              <a:ext cx="119062" cy="214312"/>
            </p14:xfrm>
          </p:contentPart>
        </mc:Choice>
        <mc:Fallback>
          <p:pic>
            <p:nvPicPr>
              <p:cNvPr id="68651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206415" y="2221660"/>
                <a:ext cx="146759" cy="2445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8653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0088" y="2230438"/>
              <a:ext cx="7937" cy="7937"/>
            </p14:xfrm>
          </p:contentPart>
        </mc:Choice>
        <mc:Fallback>
          <p:pic>
            <p:nvPicPr>
              <p:cNvPr id="68653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500771" y="2220085"/>
                <a:ext cx="27607" cy="227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8654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06913" y="2341563"/>
              <a:ext cx="77787" cy="138112"/>
            </p14:xfrm>
          </p:contentPart>
        </mc:Choice>
        <mc:Fallback>
          <p:pic>
            <p:nvPicPr>
              <p:cNvPr id="68654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492933" y="2327860"/>
                <a:ext cx="106464" cy="1647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8655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49800" y="2374900"/>
              <a:ext cx="98425" cy="107950"/>
            </p14:xfrm>
          </p:contentPart>
        </mc:Choice>
        <mc:Fallback>
          <p:pic>
            <p:nvPicPr>
              <p:cNvPr id="68655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735739" y="2361859"/>
                <a:ext cx="117533" cy="1307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8656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67288" y="2205038"/>
              <a:ext cx="444500" cy="265112"/>
            </p14:xfrm>
          </p:contentPart>
        </mc:Choice>
        <mc:Fallback>
          <p:pic>
            <p:nvPicPr>
              <p:cNvPr id="68656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952891" y="2192431"/>
                <a:ext cx="463576" cy="2910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8657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38788" y="2230438"/>
              <a:ext cx="727075" cy="239712"/>
            </p14:xfrm>
          </p:contentPart>
        </mc:Choice>
        <mc:Fallback>
          <p:pic>
            <p:nvPicPr>
              <p:cNvPr id="68657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531589" y="2216041"/>
                <a:ext cx="738593" cy="268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68658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07150" y="2182813"/>
              <a:ext cx="736600" cy="342900"/>
            </p14:xfrm>
          </p:contentPart>
        </mc:Choice>
        <mc:Fallback>
          <p:pic>
            <p:nvPicPr>
              <p:cNvPr id="68658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397069" y="2168061"/>
                <a:ext cx="758201" cy="3680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68659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62813" y="2233613"/>
              <a:ext cx="403225" cy="250825"/>
            </p14:xfrm>
          </p:contentPart>
        </mc:Choice>
        <mc:Fallback>
          <p:pic>
            <p:nvPicPr>
              <p:cNvPr id="68659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248412" y="2218859"/>
                <a:ext cx="421946" cy="2745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68661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16850" y="2325688"/>
              <a:ext cx="106363" cy="123825"/>
            </p14:xfrm>
          </p:contentPart>
        </mc:Choice>
        <mc:Fallback>
          <p:pic>
            <p:nvPicPr>
              <p:cNvPr id="68661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802428" y="2312730"/>
                <a:ext cx="134486" cy="1511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68663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42288" y="2273300"/>
              <a:ext cx="87312" cy="195263"/>
            </p14:xfrm>
          </p:contentPart>
        </mc:Choice>
        <mc:Fallback>
          <p:pic>
            <p:nvPicPr>
              <p:cNvPr id="68663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128275" y="2261793"/>
                <a:ext cx="112823" cy="2207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68664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461375" y="2376488"/>
              <a:ext cx="136525" cy="77787"/>
            </p14:xfrm>
          </p:contentPart>
        </mc:Choice>
        <mc:Fallback>
          <p:pic>
            <p:nvPicPr>
              <p:cNvPr id="68664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447686" y="2367845"/>
                <a:ext cx="154536" cy="1001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68665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1225" y="2557463"/>
              <a:ext cx="1011238" cy="311150"/>
            </p14:xfrm>
          </p:contentPart>
        </mc:Choice>
        <mc:Fallback>
          <p:pic>
            <p:nvPicPr>
              <p:cNvPr id="68665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904025" y="2543778"/>
                <a:ext cx="1023478" cy="3345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68666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78038" y="2582863"/>
              <a:ext cx="669925" cy="441325"/>
            </p14:xfrm>
          </p:contentPart>
        </mc:Choice>
        <mc:Fallback>
          <p:pic>
            <p:nvPicPr>
              <p:cNvPr id="68666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068673" y="2568824"/>
                <a:ext cx="694417" cy="4708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68668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38463" y="2608263"/>
              <a:ext cx="234950" cy="222250"/>
            </p14:xfrm>
          </p:contentPart>
        </mc:Choice>
        <mc:Fallback>
          <p:pic>
            <p:nvPicPr>
              <p:cNvPr id="68668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925510" y="2592774"/>
                <a:ext cx="263014" cy="2535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68670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76613" y="2578100"/>
              <a:ext cx="381000" cy="260350"/>
            </p14:xfrm>
          </p:contentPart>
        </mc:Choice>
        <mc:Fallback>
          <p:pic>
            <p:nvPicPr>
              <p:cNvPr id="68670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368330" y="2564056"/>
                <a:ext cx="393604" cy="2869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68671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94138" y="2624138"/>
              <a:ext cx="863600" cy="327025"/>
            </p14:xfrm>
          </p:contentPart>
        </mc:Choice>
        <mc:Fallback>
          <p:pic>
            <p:nvPicPr>
              <p:cNvPr id="68671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879379" y="2610452"/>
                <a:ext cx="891319" cy="3468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68672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30775" y="2646363"/>
              <a:ext cx="400050" cy="247650"/>
            </p14:xfrm>
          </p:contentPart>
        </mc:Choice>
        <mc:Fallback>
          <p:pic>
            <p:nvPicPr>
              <p:cNvPr id="68672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925734" y="2636644"/>
                <a:ext cx="411213" cy="2721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68674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03863" y="2682875"/>
              <a:ext cx="317500" cy="227013"/>
            </p14:xfrm>
          </p:contentPart>
        </mc:Choice>
        <mc:Fallback>
          <p:pic>
            <p:nvPicPr>
              <p:cNvPr id="68674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496303" y="2667765"/>
                <a:ext cx="338739" cy="2568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68676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73763" y="2662238"/>
              <a:ext cx="68262" cy="228600"/>
            </p14:xfrm>
          </p:contentPart>
        </mc:Choice>
        <mc:Fallback>
          <p:pic>
            <p:nvPicPr>
              <p:cNvPr id="68676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964781" y="2649278"/>
                <a:ext cx="91974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68677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91250" y="2627313"/>
              <a:ext cx="342900" cy="260350"/>
            </p14:xfrm>
          </p:contentPart>
        </mc:Choice>
        <mc:Fallback>
          <p:pic>
            <p:nvPicPr>
              <p:cNvPr id="68677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176498" y="2613269"/>
                <a:ext cx="372405" cy="2862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68678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75450" y="2667000"/>
              <a:ext cx="508000" cy="250825"/>
            </p14:xfrm>
          </p:contentPart>
        </mc:Choice>
        <mc:Fallback>
          <p:pic>
            <p:nvPicPr>
              <p:cNvPr id="68678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761049" y="2657284"/>
                <a:ext cx="527082" cy="2702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68680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2488" y="3408363"/>
              <a:ext cx="785812" cy="331787"/>
            </p14:xfrm>
          </p:contentPart>
        </mc:Choice>
        <mc:Fallback>
          <p:pic>
            <p:nvPicPr>
              <p:cNvPr id="68680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37729" y="3393969"/>
                <a:ext cx="814969" cy="3566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68681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82788" y="3421063"/>
              <a:ext cx="268287" cy="217487"/>
            </p14:xfrm>
          </p:contentPart>
        </mc:Choice>
        <mc:Fallback>
          <p:pic>
            <p:nvPicPr>
              <p:cNvPr id="68681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971984" y="3405580"/>
                <a:ext cx="292415" cy="2484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68682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87600" y="3403600"/>
              <a:ext cx="1125538" cy="317500"/>
            </p14:xfrm>
          </p:contentPart>
        </mc:Choice>
        <mc:Fallback>
          <p:pic>
            <p:nvPicPr>
              <p:cNvPr id="68682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372118" y="3390281"/>
                <a:ext cx="1156503" cy="3401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68683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36963" y="3451225"/>
              <a:ext cx="142875" cy="249238"/>
            </p14:xfrm>
          </p:contentPart>
        </mc:Choice>
        <mc:Fallback>
          <p:pic>
            <p:nvPicPr>
              <p:cNvPr id="68683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624007" y="3437539"/>
                <a:ext cx="169147" cy="2784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68685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56063" y="3432175"/>
              <a:ext cx="698500" cy="374650"/>
            </p14:xfrm>
          </p:contentPart>
        </mc:Choice>
        <mc:Fallback>
          <p:pic>
            <p:nvPicPr>
              <p:cNvPr id="68685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044901" y="3416700"/>
                <a:ext cx="715062" cy="4056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68687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91088" y="3481388"/>
              <a:ext cx="307975" cy="204787"/>
            </p14:xfrm>
          </p:contentPart>
        </mc:Choice>
        <mc:Fallback>
          <p:pic>
            <p:nvPicPr>
              <p:cNvPr id="68687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875617" y="3468071"/>
                <a:ext cx="334959" cy="2321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68688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29238" y="3413125"/>
              <a:ext cx="679450" cy="342900"/>
            </p14:xfrm>
          </p:contentPart>
        </mc:Choice>
        <mc:Fallback>
          <p:pic>
            <p:nvPicPr>
              <p:cNvPr id="68688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318076" y="3400518"/>
                <a:ext cx="706095" cy="3637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68690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10300" y="3484563"/>
              <a:ext cx="100013" cy="200025"/>
            </p14:xfrm>
          </p:contentPart>
        </mc:Choice>
        <mc:Fallback>
          <p:pic>
            <p:nvPicPr>
              <p:cNvPr id="68690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6195190" y="3475209"/>
                <a:ext cx="129873" cy="2241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68691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78588" y="3459163"/>
              <a:ext cx="530225" cy="236537"/>
            </p14:xfrm>
          </p:contentPart>
        </mc:Choice>
        <mc:Fallback>
          <p:pic>
            <p:nvPicPr>
              <p:cNvPr id="68691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6463830" y="3445482"/>
                <a:ext cx="550023" cy="2592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68693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81200" y="3987800"/>
              <a:ext cx="271463" cy="123825"/>
            </p14:xfrm>
          </p:contentPart>
        </mc:Choice>
        <mc:Fallback>
          <p:pic>
            <p:nvPicPr>
              <p:cNvPr id="68693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1966439" y="3978441"/>
                <a:ext cx="295585" cy="1479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68694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98713" y="3841750"/>
              <a:ext cx="1089025" cy="381000"/>
            </p14:xfrm>
          </p:contentPart>
        </mc:Choice>
        <mc:Fallback>
          <p:pic>
            <p:nvPicPr>
              <p:cNvPr id="68694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2383958" y="3828798"/>
                <a:ext cx="1118536" cy="4087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68697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54700" y="3908425"/>
              <a:ext cx="4763" cy="31750"/>
            </p14:xfrm>
          </p:contentPart>
        </mc:Choice>
        <mc:Fallback>
          <p:pic>
            <p:nvPicPr>
              <p:cNvPr id="68697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843983" y="3897962"/>
                <a:ext cx="22624" cy="476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68698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87763" y="3865563"/>
              <a:ext cx="428625" cy="414337"/>
            </p14:xfrm>
          </p:contentPart>
        </mc:Choice>
        <mc:Fallback>
          <p:pic>
            <p:nvPicPr>
              <p:cNvPr id="68698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679486" y="3851524"/>
                <a:ext cx="451298" cy="4434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68699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91013" y="3829050"/>
              <a:ext cx="285750" cy="292100"/>
            </p14:xfrm>
          </p:contentPart>
        </mc:Choice>
        <mc:Fallback>
          <p:pic>
            <p:nvPicPr>
              <p:cNvPr id="68699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283815" y="3815003"/>
                <a:ext cx="297626" cy="3194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68700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30750" y="3860800"/>
              <a:ext cx="420688" cy="287338"/>
            </p14:xfrm>
          </p:contentPart>
        </mc:Choice>
        <mc:Fallback>
          <p:pic>
            <p:nvPicPr>
              <p:cNvPr id="68700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721034" y="3847854"/>
                <a:ext cx="435803" cy="3150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68701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11775" y="3856038"/>
              <a:ext cx="812800" cy="295275"/>
            </p14:xfrm>
          </p:contentPart>
        </mc:Choice>
        <mc:Fallback>
          <p:pic>
            <p:nvPicPr>
              <p:cNvPr id="68701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5297016" y="3841274"/>
                <a:ext cx="831878" cy="3240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68702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90600" y="4579938"/>
              <a:ext cx="760413" cy="276225"/>
            </p14:xfrm>
          </p:contentPart>
        </mc:Choice>
        <mc:Fallback>
          <p:pic>
            <p:nvPicPr>
              <p:cNvPr id="68702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977998" y="4566253"/>
                <a:ext cx="777695" cy="3035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68704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6750" y="4587875"/>
              <a:ext cx="315913" cy="228600"/>
            </p14:xfrm>
          </p:contentPart>
        </mc:Choice>
        <mc:Fallback>
          <p:pic>
            <p:nvPicPr>
              <p:cNvPr id="68704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923437" y="4573115"/>
                <a:ext cx="342179" cy="25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68706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19338" y="4662488"/>
              <a:ext cx="53975" cy="111125"/>
            </p14:xfrm>
          </p:contentPart>
        </mc:Choice>
        <mc:Fallback>
          <p:pic>
            <p:nvPicPr>
              <p:cNvPr id="68706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2305664" y="4648463"/>
                <a:ext cx="77004" cy="1395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68707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17775" y="4552950"/>
              <a:ext cx="361950" cy="260350"/>
            </p14:xfrm>
          </p:contentPart>
        </mc:Choice>
        <mc:Fallback>
          <p:pic>
            <p:nvPicPr>
              <p:cNvPr id="68707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2508771" y="4541787"/>
                <a:ext cx="385360" cy="2866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68708" name="Ink 1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4025" y="4573588"/>
              <a:ext cx="736600" cy="377825"/>
            </p14:xfrm>
          </p:contentPart>
        </mc:Choice>
        <mc:Fallback>
          <p:pic>
            <p:nvPicPr>
              <p:cNvPr id="68708" name="Ink 1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988625" y="4560274"/>
                <a:ext cx="755681" cy="4066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68709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56038" y="4567238"/>
              <a:ext cx="455612" cy="400050"/>
            </p14:xfrm>
          </p:contentPart>
        </mc:Choice>
        <mc:Fallback>
          <p:pic>
            <p:nvPicPr>
              <p:cNvPr id="68709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845233" y="4555715"/>
                <a:ext cx="481904" cy="4263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68711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4850" y="4600575"/>
              <a:ext cx="90488" cy="228600"/>
            </p14:xfrm>
          </p:contentPart>
        </mc:Choice>
        <mc:Fallback>
          <p:pic>
            <p:nvPicPr>
              <p:cNvPr id="68711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4505116" y="4586895"/>
                <a:ext cx="112119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68712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03775" y="4583113"/>
              <a:ext cx="503238" cy="249237"/>
            </p14:xfrm>
          </p:contentPart>
        </mc:Choice>
        <mc:Fallback>
          <p:pic>
            <p:nvPicPr>
              <p:cNvPr id="68712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4789376" y="4571227"/>
                <a:ext cx="521236" cy="271207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963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3763" y="280988"/>
              <a:ext cx="655637" cy="477837"/>
            </p14:xfrm>
          </p:contentPart>
        </mc:Choice>
        <mc:Fallback>
          <p:pic>
            <p:nvPicPr>
              <p:cNvPr id="6963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3322" y="268754"/>
                <a:ext cx="680480" cy="5048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963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68475" y="285750"/>
              <a:ext cx="698500" cy="431800"/>
            </p14:xfrm>
          </p:contentPart>
        </mc:Choice>
        <mc:Fallback>
          <p:pic>
            <p:nvPicPr>
              <p:cNvPr id="6963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5513" y="272065"/>
                <a:ext cx="725504" cy="4595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963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20963" y="300038"/>
              <a:ext cx="187325" cy="314325"/>
            </p14:xfrm>
          </p:contentPart>
        </mc:Choice>
        <mc:Fallback>
          <p:pic>
            <p:nvPicPr>
              <p:cNvPr id="6963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14839" y="287076"/>
                <a:ext cx="199573" cy="3402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963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65450" y="303213"/>
              <a:ext cx="723900" cy="290512"/>
            </p14:xfrm>
          </p:contentPart>
        </mc:Choice>
        <mc:Fallback>
          <p:pic>
            <p:nvPicPr>
              <p:cNvPr id="6963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61130" y="291199"/>
                <a:ext cx="732539" cy="3159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963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52863" y="311150"/>
              <a:ext cx="806450" cy="285750"/>
            </p14:xfrm>
          </p:contentPart>
        </mc:Choice>
        <mc:Fallback>
          <p:pic>
            <p:nvPicPr>
              <p:cNvPr id="6963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43862" y="296755"/>
                <a:ext cx="819411" cy="3123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964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59325" y="379413"/>
              <a:ext cx="142875" cy="225425"/>
            </p14:xfrm>
          </p:contentPart>
        </mc:Choice>
        <mc:Fallback>
          <p:pic>
            <p:nvPicPr>
              <p:cNvPr id="6964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51407" y="367169"/>
                <a:ext cx="162309" cy="2517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964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46138" y="993775"/>
              <a:ext cx="735012" cy="388938"/>
            </p14:xfrm>
          </p:contentPart>
        </mc:Choice>
        <mc:Fallback>
          <p:pic>
            <p:nvPicPr>
              <p:cNvPr id="6964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31020" y="988373"/>
                <a:ext cx="763808" cy="4087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964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28913" y="1003300"/>
              <a:ext cx="4762" cy="15875"/>
            </p14:xfrm>
          </p:contentPart>
        </mc:Choice>
        <mc:Fallback>
          <p:pic>
            <p:nvPicPr>
              <p:cNvPr id="6964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19389" y="993919"/>
                <a:ext cx="19414" cy="292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964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43075" y="1012825"/>
              <a:ext cx="412750" cy="231775"/>
            </p14:xfrm>
          </p:contentPart>
        </mc:Choice>
        <mc:Fallback>
          <p:pic>
            <p:nvPicPr>
              <p:cNvPr id="6964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32999" y="999509"/>
                <a:ext cx="428224" cy="2591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964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01875" y="998538"/>
              <a:ext cx="644525" cy="417512"/>
            </p14:xfrm>
          </p:contentPart>
        </mc:Choice>
        <mc:Fallback>
          <p:pic>
            <p:nvPicPr>
              <p:cNvPr id="6964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288192" y="985941"/>
                <a:ext cx="672250" cy="4445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964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09913" y="931863"/>
              <a:ext cx="153987" cy="285750"/>
            </p14:xfrm>
          </p:contentPart>
        </mc:Choice>
        <mc:Fallback>
          <p:pic>
            <p:nvPicPr>
              <p:cNvPr id="6964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105236" y="918170"/>
                <a:ext cx="166220" cy="3134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965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11550" y="985838"/>
              <a:ext cx="219075" cy="239712"/>
            </p14:xfrm>
          </p:contentPart>
        </mc:Choice>
        <mc:Fallback>
          <p:pic>
            <p:nvPicPr>
              <p:cNvPr id="6965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498600" y="971441"/>
                <a:ext cx="242457" cy="268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965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3188" y="976313"/>
              <a:ext cx="1119187" cy="311150"/>
            </p14:xfrm>
          </p:contentPart>
        </mc:Choice>
        <mc:Fallback>
          <p:pic>
            <p:nvPicPr>
              <p:cNvPr id="6965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898429" y="963709"/>
                <a:ext cx="1148346" cy="3370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965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83188" y="1030288"/>
              <a:ext cx="122237" cy="188912"/>
            </p14:xfrm>
          </p:contentPart>
        </mc:Choice>
        <mc:Fallback>
          <p:pic>
            <p:nvPicPr>
              <p:cNvPr id="6965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176717" y="1016974"/>
                <a:ext cx="141651" cy="217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9656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27675" y="950913"/>
              <a:ext cx="757238" cy="376237"/>
            </p14:xfrm>
          </p:contentPart>
        </mc:Choice>
        <mc:Fallback>
          <p:pic>
            <p:nvPicPr>
              <p:cNvPr id="69656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21554" y="937232"/>
                <a:ext cx="768040" cy="40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9657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05563" y="966788"/>
              <a:ext cx="1114425" cy="355600"/>
            </p14:xfrm>
          </p:contentPart>
        </mc:Choice>
        <mc:Fallback>
          <p:pic>
            <p:nvPicPr>
              <p:cNvPr id="69657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392245" y="953458"/>
                <a:ext cx="1142862" cy="3826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965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60475" y="1616075"/>
              <a:ext cx="344488" cy="287338"/>
            </p14:xfrm>
          </p:contentPart>
        </mc:Choice>
        <mc:Fallback>
          <p:pic>
            <p:nvPicPr>
              <p:cNvPr id="6965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251476" y="1602752"/>
                <a:ext cx="363206" cy="3147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9660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54188" y="1633538"/>
              <a:ext cx="176212" cy="428625"/>
            </p14:xfrm>
          </p:contentPart>
        </mc:Choice>
        <mc:Fallback>
          <p:pic>
            <p:nvPicPr>
              <p:cNvPr id="69660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739774" y="1621302"/>
                <a:ext cx="204680" cy="4556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9661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9150" y="1598613"/>
              <a:ext cx="1073150" cy="327025"/>
            </p14:xfrm>
          </p:contentPart>
        </mc:Choice>
        <mc:Fallback>
          <p:pic>
            <p:nvPicPr>
              <p:cNvPr id="69661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075110" y="1587448"/>
                <a:ext cx="1091870" cy="3515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966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8588" y="2624138"/>
              <a:ext cx="195262" cy="307975"/>
            </p14:xfrm>
          </p:contentPart>
        </mc:Choice>
        <mc:Fallback>
          <p:pic>
            <p:nvPicPr>
              <p:cNvPr id="6966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13097" y="2609009"/>
                <a:ext cx="225884" cy="3382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9664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4838" y="2241550"/>
              <a:ext cx="623887" cy="206375"/>
            </p14:xfrm>
          </p:contentPart>
        </mc:Choice>
        <mc:Fallback>
          <p:pic>
            <p:nvPicPr>
              <p:cNvPr id="69664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89718" y="2227864"/>
                <a:ext cx="648727" cy="2344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9666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3875" y="2622550"/>
              <a:ext cx="358775" cy="261938"/>
            </p14:xfrm>
          </p:contentPart>
        </mc:Choice>
        <mc:Fallback>
          <p:pic>
            <p:nvPicPr>
              <p:cNvPr id="69666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18477" y="2608859"/>
                <a:ext cx="372090" cy="2911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966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28700" y="2605088"/>
              <a:ext cx="295275" cy="222250"/>
            </p14:xfrm>
          </p:contentPart>
        </mc:Choice>
        <mc:Fallback>
          <p:pic>
            <p:nvPicPr>
              <p:cNvPr id="6966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23659" y="2593220"/>
                <a:ext cx="315080" cy="2485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9668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33513" y="2586038"/>
              <a:ext cx="115887" cy="228600"/>
            </p14:xfrm>
          </p:contentPart>
        </mc:Choice>
        <mc:Fallback>
          <p:pic>
            <p:nvPicPr>
              <p:cNvPr id="69668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428474" y="2571638"/>
                <a:ext cx="134242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967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35263" y="2506663"/>
              <a:ext cx="898525" cy="385762"/>
            </p14:xfrm>
          </p:contentPart>
        </mc:Choice>
        <mc:Fallback>
          <p:pic>
            <p:nvPicPr>
              <p:cNvPr id="6967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720864" y="2494428"/>
                <a:ext cx="917244" cy="4127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9671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5725" y="3157538"/>
              <a:ext cx="180975" cy="231775"/>
            </p14:xfrm>
          </p:contentPart>
        </mc:Choice>
        <mc:Fallback>
          <p:pic>
            <p:nvPicPr>
              <p:cNvPr id="69671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0254" y="3143841"/>
                <a:ext cx="211557" cy="2606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9673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87475" y="2243138"/>
              <a:ext cx="209550" cy="120650"/>
            </p14:xfrm>
          </p:contentPart>
        </mc:Choice>
        <mc:Fallback>
          <p:pic>
            <p:nvPicPr>
              <p:cNvPr id="69673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374153" y="2230893"/>
                <a:ext cx="237634" cy="1422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9674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000" y="3125788"/>
              <a:ext cx="100013" cy="180975"/>
            </p14:xfrm>
          </p:contentPart>
        </mc:Choice>
        <mc:Fallback>
          <p:pic>
            <p:nvPicPr>
              <p:cNvPr id="69674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98287" y="3112116"/>
                <a:ext cx="120519" cy="2090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69675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7075" y="3089275"/>
              <a:ext cx="163513" cy="276225"/>
            </p14:xfrm>
          </p:contentPart>
        </mc:Choice>
        <mc:Fallback>
          <p:pic>
            <p:nvPicPr>
              <p:cNvPr id="69675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12308" y="3075230"/>
                <a:ext cx="190165" cy="3021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6967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41400" y="3116263"/>
              <a:ext cx="106363" cy="228600"/>
            </p14:xfrm>
          </p:contentPart>
        </mc:Choice>
        <mc:Fallback>
          <p:pic>
            <p:nvPicPr>
              <p:cNvPr id="6967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26667" y="3102943"/>
                <a:ext cx="132594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69678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27325" y="3071813"/>
              <a:ext cx="841375" cy="406400"/>
            </p14:xfrm>
          </p:contentPart>
        </mc:Choice>
        <mc:Fallback>
          <p:pic>
            <p:nvPicPr>
              <p:cNvPr id="69678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712564" y="3058134"/>
                <a:ext cx="860816" cy="4344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9679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100" y="3529013"/>
              <a:ext cx="219075" cy="298450"/>
            </p14:xfrm>
          </p:contentPart>
        </mc:Choice>
        <mc:Fallback>
          <p:pic>
            <p:nvPicPr>
              <p:cNvPr id="69679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2682" y="3513911"/>
                <a:ext cx="249552" cy="3290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9681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8950" y="3563938"/>
              <a:ext cx="341313" cy="257175"/>
            </p14:xfrm>
          </p:contentPart>
        </mc:Choice>
        <mc:Fallback>
          <p:pic>
            <p:nvPicPr>
              <p:cNvPr id="69681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77429" y="3549530"/>
                <a:ext cx="366515" cy="287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9682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74725" y="3584575"/>
              <a:ext cx="131763" cy="203200"/>
            </p14:xfrm>
          </p:contentPart>
        </mc:Choice>
        <mc:Fallback>
          <p:pic>
            <p:nvPicPr>
              <p:cNvPr id="69682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60685" y="3570884"/>
                <a:ext cx="159124" cy="2327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9684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86038" y="3571875"/>
              <a:ext cx="244475" cy="250825"/>
            </p14:xfrm>
          </p:contentPart>
        </mc:Choice>
        <mc:Fallback>
          <p:pic>
            <p:nvPicPr>
              <p:cNvPr id="69684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570916" y="3556761"/>
                <a:ext cx="273999" cy="277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9686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14650" y="3571875"/>
              <a:ext cx="109538" cy="228600"/>
            </p14:xfrm>
          </p:contentPart>
        </mc:Choice>
        <mc:Fallback>
          <p:pic>
            <p:nvPicPr>
              <p:cNvPr id="69686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909245" y="3558195"/>
                <a:ext cx="128635" cy="25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69688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563" y="4048125"/>
              <a:ext cx="212725" cy="290513"/>
            </p14:xfrm>
          </p:contentPart>
        </mc:Choice>
        <mc:Fallback>
          <p:pic>
            <p:nvPicPr>
              <p:cNvPr id="69688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0086" y="4036245"/>
                <a:ext cx="243320" cy="3171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69690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438" y="4044950"/>
              <a:ext cx="531812" cy="239713"/>
            </p14:xfrm>
          </p:contentPart>
        </mc:Choice>
        <mc:Fallback>
          <p:pic>
            <p:nvPicPr>
              <p:cNvPr id="69690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43797" y="4030913"/>
                <a:ext cx="553056" cy="2688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69692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30475" y="4014788"/>
              <a:ext cx="557213" cy="341312"/>
            </p14:xfrm>
          </p:contentPart>
        </mc:Choice>
        <mc:Fallback>
          <p:pic>
            <p:nvPicPr>
              <p:cNvPr id="69692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521110" y="4000042"/>
                <a:ext cx="581346" cy="3690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69693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29113" y="2279650"/>
              <a:ext cx="671512" cy="219075"/>
            </p14:xfrm>
          </p:contentPart>
        </mc:Choice>
        <mc:Fallback>
          <p:pic>
            <p:nvPicPr>
              <p:cNvPr id="69693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313639" y="2265958"/>
                <a:ext cx="696703" cy="2453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69695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64138" y="2357438"/>
              <a:ext cx="233362" cy="114300"/>
            </p14:xfrm>
          </p:contentPart>
        </mc:Choice>
        <mc:Fallback>
          <p:pic>
            <p:nvPicPr>
              <p:cNvPr id="69695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149373" y="2344498"/>
                <a:ext cx="262532" cy="1408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69698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92600" y="2676525"/>
              <a:ext cx="193675" cy="223838"/>
            </p14:xfrm>
          </p:contentPart>
        </mc:Choice>
        <mc:Fallback>
          <p:pic>
            <p:nvPicPr>
              <p:cNvPr id="69698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277120" y="2663188"/>
                <a:ext cx="224274" cy="2523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69700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64075" y="2695575"/>
              <a:ext cx="146050" cy="187325"/>
            </p14:xfrm>
          </p:contentPart>
        </mc:Choice>
        <mc:Fallback>
          <p:pic>
            <p:nvPicPr>
              <p:cNvPr id="69700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654362" y="2682272"/>
                <a:ext cx="167634" cy="215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69701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68875" y="2701925"/>
              <a:ext cx="171450" cy="228600"/>
            </p14:xfrm>
          </p:contentPart>
        </mc:Choice>
        <mc:Fallback>
          <p:pic>
            <p:nvPicPr>
              <p:cNvPr id="69701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956268" y="2689345"/>
                <a:ext cx="193422" cy="2566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69702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10188" y="2690813"/>
              <a:ext cx="503237" cy="220662"/>
            </p14:xfrm>
          </p:contentPart>
        </mc:Choice>
        <mc:Fallback>
          <p:pic>
            <p:nvPicPr>
              <p:cNvPr id="69702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297580" y="2677134"/>
                <a:ext cx="526652" cy="2498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69704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64400" y="2619375"/>
              <a:ext cx="950913" cy="419100"/>
            </p14:xfrm>
          </p:contentPart>
        </mc:Choice>
        <mc:Fallback>
          <p:pic>
            <p:nvPicPr>
              <p:cNvPr id="69704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7250358" y="2608213"/>
                <a:ext cx="969996" cy="4439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69705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65613" y="3130550"/>
              <a:ext cx="198437" cy="284163"/>
            </p14:xfrm>
          </p:contentPart>
        </mc:Choice>
        <mc:Fallback>
          <p:pic>
            <p:nvPicPr>
              <p:cNvPr id="69705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254809" y="3115063"/>
                <a:ext cx="224727" cy="3154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69708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08513" y="3170238"/>
              <a:ext cx="638175" cy="257175"/>
            </p14:xfrm>
          </p:contentPart>
        </mc:Choice>
        <mc:Fallback>
          <p:pic>
            <p:nvPicPr>
              <p:cNvPr id="69708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599155" y="3156911"/>
                <a:ext cx="660131" cy="285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69710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65988" y="3087688"/>
              <a:ext cx="995362" cy="390525"/>
            </p14:xfrm>
          </p:contentPart>
        </mc:Choice>
        <mc:Fallback>
          <p:pic>
            <p:nvPicPr>
              <p:cNvPr id="69710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251589" y="3077250"/>
                <a:ext cx="1013721" cy="4139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69711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35450" y="3630613"/>
              <a:ext cx="190500" cy="260350"/>
            </p14:xfrm>
          </p:contentPart>
        </mc:Choice>
        <mc:Fallback>
          <p:pic>
            <p:nvPicPr>
              <p:cNvPr id="69711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219994" y="3616569"/>
                <a:ext cx="221411" cy="2898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69713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83113" y="3662363"/>
              <a:ext cx="371475" cy="207962"/>
            </p14:xfrm>
          </p:contentPart>
        </mc:Choice>
        <mc:Fallback>
          <p:pic>
            <p:nvPicPr>
              <p:cNvPr id="69713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578794" y="3649410"/>
                <a:ext cx="387673" cy="236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69714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11750" y="3648075"/>
              <a:ext cx="381000" cy="201613"/>
            </p14:xfrm>
          </p:contentPart>
        </mc:Choice>
        <mc:Fallback>
          <p:pic>
            <p:nvPicPr>
              <p:cNvPr id="69714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105628" y="3632954"/>
                <a:ext cx="401887" cy="2314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69715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05463" y="3644900"/>
              <a:ext cx="236537" cy="212725"/>
            </p14:xfrm>
          </p:contentPart>
        </mc:Choice>
        <mc:Fallback>
          <p:pic>
            <p:nvPicPr>
              <p:cNvPr id="69715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591062" y="3631222"/>
                <a:ext cx="263899" cy="24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69719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23125" y="3581400"/>
              <a:ext cx="257175" cy="315913"/>
            </p14:xfrm>
          </p:contentPart>
        </mc:Choice>
        <mc:Fallback>
          <p:pic>
            <p:nvPicPr>
              <p:cNvPr id="69719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211239" y="3566991"/>
                <a:ext cx="279867" cy="3400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69721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73963" y="3714750"/>
              <a:ext cx="85725" cy="88900"/>
            </p14:xfrm>
          </p:contentPart>
        </mc:Choice>
        <mc:Fallback>
          <p:pic>
            <p:nvPicPr>
              <p:cNvPr id="69721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560276" y="3699993"/>
                <a:ext cx="103734" cy="1184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69723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08463" y="4041775"/>
              <a:ext cx="212725" cy="309563"/>
            </p14:xfrm>
          </p:contentPart>
        </mc:Choice>
        <mc:Fallback>
          <p:pic>
            <p:nvPicPr>
              <p:cNvPr id="69723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194739" y="4027017"/>
                <a:ext cx="241618" cy="3394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69725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78350" y="4083050"/>
              <a:ext cx="369888" cy="269875"/>
            </p14:xfrm>
          </p:contentPart>
        </mc:Choice>
        <mc:Fallback>
          <p:pic>
            <p:nvPicPr>
              <p:cNvPr id="69725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570426" y="4068657"/>
                <a:ext cx="390417" cy="2997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69726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13338" y="4105275"/>
              <a:ext cx="233362" cy="219075"/>
            </p14:xfrm>
          </p:contentPart>
        </mc:Choice>
        <mc:Fallback>
          <p:pic>
            <p:nvPicPr>
              <p:cNvPr id="69726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098933" y="4091605"/>
                <a:ext cx="256770" cy="2474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69728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46925" y="4071938"/>
              <a:ext cx="254000" cy="341312"/>
            </p14:xfrm>
          </p:contentPart>
        </mc:Choice>
        <mc:Fallback>
          <p:pic>
            <p:nvPicPr>
              <p:cNvPr id="69728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131815" y="4057192"/>
                <a:ext cx="281343" cy="3628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69730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61250" y="4111625"/>
              <a:ext cx="114300" cy="192088"/>
            </p14:xfrm>
          </p:contentPart>
        </mc:Choice>
        <mc:Fallback>
          <p:pic>
            <p:nvPicPr>
              <p:cNvPr id="69730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456218" y="4097236"/>
                <a:ext cx="133709" cy="2215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69734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79888" y="4557713"/>
              <a:ext cx="192087" cy="239712"/>
            </p14:xfrm>
          </p:contentPart>
        </mc:Choice>
        <mc:Fallback>
          <p:pic>
            <p:nvPicPr>
              <p:cNvPr id="69734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165112" y="4542573"/>
                <a:ext cx="221999" cy="2696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69736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60888" y="4586288"/>
              <a:ext cx="608012" cy="236537"/>
            </p14:xfrm>
          </p:contentPart>
        </mc:Choice>
        <mc:Fallback>
          <p:pic>
            <p:nvPicPr>
              <p:cNvPr id="69736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551888" y="4572607"/>
                <a:ext cx="630691" cy="265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69738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45338" y="4533900"/>
              <a:ext cx="573087" cy="331788"/>
            </p14:xfrm>
          </p:contentPart>
        </mc:Choice>
        <mc:Fallback>
          <p:pic>
            <p:nvPicPr>
              <p:cNvPr id="69738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7137774" y="4522025"/>
                <a:ext cx="594699" cy="353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69740" name="Ink 10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09663" y="4933950"/>
              <a:ext cx="709612" cy="269875"/>
            </p14:xfrm>
          </p:contentPart>
        </mc:Choice>
        <mc:Fallback>
          <p:pic>
            <p:nvPicPr>
              <p:cNvPr id="69740" name="Ink 10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097422" y="4920996"/>
                <a:ext cx="725813" cy="2968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69742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89138" y="4940300"/>
              <a:ext cx="144462" cy="236538"/>
            </p14:xfrm>
          </p:contentPart>
        </mc:Choice>
        <mc:Fallback>
          <p:pic>
            <p:nvPicPr>
              <p:cNvPr id="69742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975809" y="4928059"/>
                <a:ext cx="166438" cy="2635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69744" name="Ink 1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51088" y="4937125"/>
              <a:ext cx="4762" cy="34925"/>
            </p14:xfrm>
          </p:contentPart>
        </mc:Choice>
        <mc:Fallback>
          <p:pic>
            <p:nvPicPr>
              <p:cNvPr id="69744" name="Ink 1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339863" y="4925243"/>
                <a:ext cx="23470" cy="514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69745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49500" y="5021263"/>
              <a:ext cx="88900" cy="147637"/>
            </p14:xfrm>
          </p:contentPart>
        </mc:Choice>
        <mc:Fallback>
          <p:pic>
            <p:nvPicPr>
              <p:cNvPr id="69745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2338343" y="5015862"/>
                <a:ext cx="114094" cy="1670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69746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27313" y="5051425"/>
              <a:ext cx="149225" cy="112713"/>
            </p14:xfrm>
          </p:contentPart>
        </mc:Choice>
        <mc:Fallback>
          <p:pic>
            <p:nvPicPr>
              <p:cNvPr id="69746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613289" y="5038461"/>
                <a:ext cx="168642" cy="1397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69747" name="Ink 1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01950" y="4933950"/>
              <a:ext cx="471488" cy="254000"/>
            </p14:xfrm>
          </p:contentPart>
        </mc:Choice>
        <mc:Fallback>
          <p:pic>
            <p:nvPicPr>
              <p:cNvPr id="69747" name="Ink 1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2888993" y="4922437"/>
                <a:ext cx="487684" cy="2748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69748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05200" y="4959350"/>
              <a:ext cx="681038" cy="261938"/>
            </p14:xfrm>
          </p:contentPart>
        </mc:Choice>
        <mc:Fallback>
          <p:pic>
            <p:nvPicPr>
              <p:cNvPr id="69748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3499081" y="4944958"/>
                <a:ext cx="691477" cy="2910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69749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86250" y="4972050"/>
              <a:ext cx="787400" cy="260350"/>
            </p14:xfrm>
          </p:contentPart>
        </mc:Choice>
        <mc:Fallback>
          <p:pic>
            <p:nvPicPr>
              <p:cNvPr id="69749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4278689" y="4956926"/>
                <a:ext cx="799641" cy="289158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065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84238" y="327025"/>
              <a:ext cx="619125" cy="273050"/>
            </p14:xfrm>
          </p:contentPart>
        </mc:Choice>
        <mc:Fallback>
          <p:pic>
            <p:nvPicPr>
              <p:cNvPr id="7065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1992" y="318740"/>
                <a:ext cx="635693" cy="2957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0660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90688" y="314325"/>
              <a:ext cx="455612" cy="273050"/>
            </p14:xfrm>
          </p:contentPart>
        </mc:Choice>
        <mc:Fallback>
          <p:pic>
            <p:nvPicPr>
              <p:cNvPr id="70660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85290" y="301717"/>
                <a:ext cx="474326" cy="2993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066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0413" y="979488"/>
              <a:ext cx="249237" cy="287337"/>
            </p14:xfrm>
          </p:contentPart>
        </mc:Choice>
        <mc:Fallback>
          <p:pic>
            <p:nvPicPr>
              <p:cNvPr id="7066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5286" y="966885"/>
                <a:ext cx="279131" cy="3085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066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65225" y="966788"/>
              <a:ext cx="681038" cy="392112"/>
            </p14:xfrm>
          </p:contentPart>
        </mc:Choice>
        <mc:Fallback>
          <p:pic>
            <p:nvPicPr>
              <p:cNvPr id="7066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50459" y="955986"/>
                <a:ext cx="704448" cy="4173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066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71675" y="947738"/>
              <a:ext cx="581025" cy="273050"/>
            </p14:xfrm>
          </p:contentPart>
        </mc:Choice>
        <mc:Fallback>
          <p:pic>
            <p:nvPicPr>
              <p:cNvPr id="7066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59075" y="940103"/>
                <a:ext cx="606944" cy="294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066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78113" y="969963"/>
              <a:ext cx="384175" cy="238125"/>
            </p14:xfrm>
          </p:contentPart>
        </mc:Choice>
        <mc:Fallback>
          <p:pic>
            <p:nvPicPr>
              <p:cNvPr id="7066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71632" y="956634"/>
                <a:ext cx="396057" cy="2644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0667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40088" y="960438"/>
              <a:ext cx="720725" cy="358775"/>
            </p14:xfrm>
          </p:contentPart>
        </mc:Choice>
        <mc:Fallback>
          <p:pic>
            <p:nvPicPr>
              <p:cNvPr id="70667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25328" y="947123"/>
                <a:ext cx="742685" cy="3803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066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59413" y="952500"/>
              <a:ext cx="3175" cy="9525"/>
            </p14:xfrm>
          </p:contentPart>
        </mc:Choice>
        <mc:Fallback>
          <p:pic>
            <p:nvPicPr>
              <p:cNvPr id="7066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46713" y="942594"/>
                <a:ext cx="26458" cy="270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674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91000" y="962025"/>
              <a:ext cx="122238" cy="241300"/>
            </p14:xfrm>
          </p:contentPart>
        </mc:Choice>
        <mc:Fallback>
          <p:pic>
            <p:nvPicPr>
              <p:cNvPr id="70674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175900" y="947979"/>
                <a:ext cx="142731" cy="269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0675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25950" y="922338"/>
              <a:ext cx="717550" cy="284162"/>
            </p14:xfrm>
          </p:contentPart>
        </mc:Choice>
        <mc:Fallback>
          <p:pic>
            <p:nvPicPr>
              <p:cNvPr id="70675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411549" y="910453"/>
                <a:ext cx="737712" cy="3046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0676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89550" y="979488"/>
              <a:ext cx="149225" cy="215900"/>
            </p14:xfrm>
          </p:contentPart>
        </mc:Choice>
        <mc:Fallback>
          <p:pic>
            <p:nvPicPr>
              <p:cNvPr id="70676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284875" y="965454"/>
                <a:ext cx="167923" cy="2436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0677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43563" y="938213"/>
              <a:ext cx="258762" cy="233362"/>
            </p14:xfrm>
          </p:contentPart>
        </mc:Choice>
        <mc:Fallback>
          <p:pic>
            <p:nvPicPr>
              <p:cNvPr id="70677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635285" y="924528"/>
                <a:ext cx="278556" cy="2618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0678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37263" y="944563"/>
              <a:ext cx="422275" cy="330200"/>
            </p14:xfrm>
          </p:contentPart>
        </mc:Choice>
        <mc:Fallback>
          <p:pic>
            <p:nvPicPr>
              <p:cNvPr id="70678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022863" y="932320"/>
                <a:ext cx="447115" cy="3503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0679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54788" y="962025"/>
              <a:ext cx="471487" cy="407988"/>
            </p14:xfrm>
          </p:contentPart>
        </mc:Choice>
        <mc:Fallback>
          <p:pic>
            <p:nvPicPr>
              <p:cNvPr id="70679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540751" y="952663"/>
                <a:ext cx="500640" cy="4306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0680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80263" y="965200"/>
              <a:ext cx="301625" cy="260350"/>
            </p14:xfrm>
          </p:contentPart>
        </mc:Choice>
        <mc:Fallback>
          <p:pic>
            <p:nvPicPr>
              <p:cNvPr id="70680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175944" y="957638"/>
                <a:ext cx="311343" cy="2823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0681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00950" y="962025"/>
              <a:ext cx="922338" cy="455613"/>
            </p14:xfrm>
          </p:contentPart>
        </mc:Choice>
        <mc:Fallback>
          <p:pic>
            <p:nvPicPr>
              <p:cNvPr id="70681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596270" y="947664"/>
                <a:ext cx="931338" cy="4846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0682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46163" y="1441450"/>
              <a:ext cx="1203325" cy="436563"/>
            </p14:xfrm>
          </p:contentPart>
        </mc:Choice>
        <mc:Fallback>
          <p:pic>
            <p:nvPicPr>
              <p:cNvPr id="70682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39324" y="1429573"/>
                <a:ext cx="1217363" cy="4624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0684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74963" y="1533525"/>
              <a:ext cx="566737" cy="268288"/>
            </p14:xfrm>
          </p:contentPart>
        </mc:Choice>
        <mc:Fallback>
          <p:pic>
            <p:nvPicPr>
              <p:cNvPr id="70684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861641" y="1518518"/>
                <a:ext cx="594462" cy="2986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0685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68700" y="1495425"/>
              <a:ext cx="798513" cy="358775"/>
            </p14:xfrm>
          </p:contentPart>
        </mc:Choice>
        <mc:Fallback>
          <p:pic>
            <p:nvPicPr>
              <p:cNvPr id="70685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554299" y="1480656"/>
                <a:ext cx="827674" cy="3890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70686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95800" y="1533525"/>
              <a:ext cx="382588" cy="261938"/>
            </p14:xfrm>
          </p:contentPart>
        </mc:Choice>
        <mc:Fallback>
          <p:pic>
            <p:nvPicPr>
              <p:cNvPr id="70686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486442" y="1518413"/>
                <a:ext cx="406702" cy="2918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70687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83163" y="1495425"/>
              <a:ext cx="611187" cy="347663"/>
            </p14:xfrm>
          </p:contentPart>
        </mc:Choice>
        <mc:Fallback>
          <p:pic>
            <p:nvPicPr>
              <p:cNvPr id="70687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969485" y="1481029"/>
                <a:ext cx="639623" cy="377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70688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59088" y="2185988"/>
              <a:ext cx="487362" cy="198437"/>
            </p14:xfrm>
          </p:contentPart>
        </mc:Choice>
        <mc:Fallback>
          <p:pic>
            <p:nvPicPr>
              <p:cNvPr id="70688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845050" y="2170502"/>
                <a:ext cx="516157" cy="2297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70689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94088" y="2154238"/>
              <a:ext cx="485775" cy="263525"/>
            </p14:xfrm>
          </p:contentPart>
        </mc:Choice>
        <mc:Fallback>
          <p:pic>
            <p:nvPicPr>
              <p:cNvPr id="70689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479324" y="2139035"/>
                <a:ext cx="516384" cy="2950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70690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30675" y="2212975"/>
              <a:ext cx="288925" cy="193675"/>
            </p14:xfrm>
          </p:contentPart>
        </mc:Choice>
        <mc:Fallback>
          <p:pic>
            <p:nvPicPr>
              <p:cNvPr id="70690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115544" y="2199655"/>
                <a:ext cx="319907" cy="2163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70691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72000" y="2171700"/>
              <a:ext cx="1169988" cy="307975"/>
            </p14:xfrm>
          </p:contentPart>
        </mc:Choice>
        <mc:Fallback>
          <p:pic>
            <p:nvPicPr>
              <p:cNvPr id="70691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565880" y="2156932"/>
                <a:ext cx="1190868" cy="3385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70708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27250" y="2752725"/>
              <a:ext cx="11113" cy="12700"/>
            </p14:xfrm>
          </p:contentPart>
        </mc:Choice>
        <mc:Fallback>
          <p:pic>
            <p:nvPicPr>
              <p:cNvPr id="70708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115420" y="2738211"/>
                <a:ext cx="37282" cy="330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70709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0263" y="2698750"/>
              <a:ext cx="842962" cy="331788"/>
            </p14:xfrm>
          </p:contentPart>
        </mc:Choice>
        <mc:Fallback>
          <p:pic>
            <p:nvPicPr>
              <p:cNvPr id="70709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23064" y="2684700"/>
                <a:ext cx="857359" cy="3591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70710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87538" y="2700338"/>
              <a:ext cx="261937" cy="207962"/>
            </p14:xfrm>
          </p:contentPart>
        </mc:Choice>
        <mc:Fallback>
          <p:pic>
            <p:nvPicPr>
              <p:cNvPr id="70710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872426" y="2686306"/>
                <a:ext cx="286763" cy="2367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70711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51075" y="2667000"/>
              <a:ext cx="371475" cy="239713"/>
            </p14:xfrm>
          </p:contentPart>
        </mc:Choice>
        <mc:Fallback>
          <p:pic>
            <p:nvPicPr>
              <p:cNvPr id="70711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237757" y="2654762"/>
                <a:ext cx="398472" cy="2663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70712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76538" y="2589213"/>
              <a:ext cx="441325" cy="495300"/>
            </p14:xfrm>
          </p:contentPart>
        </mc:Choice>
        <mc:Fallback>
          <p:pic>
            <p:nvPicPr>
              <p:cNvPr id="70712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761059" y="2576615"/>
                <a:ext cx="470843" cy="5237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70713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84550" y="2652713"/>
              <a:ext cx="919163" cy="417512"/>
            </p14:xfrm>
          </p:contentPart>
        </mc:Choice>
        <mc:Fallback>
          <p:pic>
            <p:nvPicPr>
              <p:cNvPr id="70713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371949" y="2639756"/>
                <a:ext cx="939685" cy="4463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70714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30713" y="2638425"/>
              <a:ext cx="838200" cy="430213"/>
            </p14:xfrm>
          </p:contentPart>
        </mc:Choice>
        <mc:Fallback>
          <p:pic>
            <p:nvPicPr>
              <p:cNvPr id="70714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420992" y="2625465"/>
                <a:ext cx="863044" cy="4586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70715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9725" y="2771775"/>
              <a:ext cx="238125" cy="117475"/>
            </p14:xfrm>
          </p:contentPart>
        </mc:Choice>
        <mc:Fallback>
          <p:pic>
            <p:nvPicPr>
              <p:cNvPr id="70715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405675" y="2759163"/>
                <a:ext cx="266945" cy="142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70716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08663" y="2663825"/>
              <a:ext cx="1203325" cy="390525"/>
            </p14:xfrm>
          </p:contentPart>
        </mc:Choice>
        <mc:Fallback>
          <p:pic>
            <p:nvPicPr>
              <p:cNvPr id="70716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803264" y="2653747"/>
                <a:ext cx="1223482" cy="4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70718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775" y="3189288"/>
              <a:ext cx="219075" cy="242887"/>
            </p14:xfrm>
          </p:contentPart>
        </mc:Choice>
        <mc:Fallback>
          <p:pic>
            <p:nvPicPr>
              <p:cNvPr id="70718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24666" y="3175255"/>
                <a:ext cx="249292" cy="2720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70724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74763" y="3163888"/>
              <a:ext cx="330200" cy="227012"/>
            </p14:xfrm>
          </p:contentPart>
        </mc:Choice>
        <mc:Fallback>
          <p:pic>
            <p:nvPicPr>
              <p:cNvPr id="70724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261800" y="3150936"/>
                <a:ext cx="355046" cy="2550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70725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41488" y="3078163"/>
              <a:ext cx="261937" cy="436562"/>
            </p14:xfrm>
          </p:contentPart>
        </mc:Choice>
        <mc:Fallback>
          <p:pic>
            <p:nvPicPr>
              <p:cNvPr id="70725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725657" y="3064407"/>
                <a:ext cx="292880" cy="4644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70726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00263" y="3276600"/>
              <a:ext cx="185737" cy="290513"/>
            </p14:xfrm>
          </p:contentPart>
        </mc:Choice>
        <mc:Fallback>
          <p:pic>
            <p:nvPicPr>
              <p:cNvPr id="70726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086585" y="3264360"/>
                <a:ext cx="213814" cy="3182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70727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1575" y="3140075"/>
              <a:ext cx="787400" cy="414338"/>
            </p14:xfrm>
          </p:contentPart>
        </mc:Choice>
        <mc:Fallback>
          <p:pic>
            <p:nvPicPr>
              <p:cNvPr id="70727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430774" y="3131075"/>
                <a:ext cx="802882" cy="4373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70728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7400" y="3095625"/>
              <a:ext cx="854075" cy="449263"/>
            </p14:xfrm>
          </p:contentPart>
        </mc:Choice>
        <mc:Fallback>
          <p:pic>
            <p:nvPicPr>
              <p:cNvPr id="70728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315158" y="3081226"/>
                <a:ext cx="881800" cy="4773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70729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25938" y="3157538"/>
              <a:ext cx="92075" cy="249237"/>
            </p14:xfrm>
          </p:contentPart>
        </mc:Choice>
        <mc:Fallback>
          <p:pic>
            <p:nvPicPr>
              <p:cNvPr id="70729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312271" y="3143491"/>
                <a:ext cx="119769" cy="2755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70730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2788" y="3149600"/>
              <a:ext cx="374650" cy="215900"/>
            </p14:xfrm>
          </p:contentPart>
        </mc:Choice>
        <mc:Fallback>
          <p:pic>
            <p:nvPicPr>
              <p:cNvPr id="70730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514870" y="3134487"/>
                <a:ext cx="397323" cy="2468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70731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49838" y="3141663"/>
              <a:ext cx="723900" cy="384175"/>
            </p14:xfrm>
          </p:contentPart>
        </mc:Choice>
        <mc:Fallback>
          <p:pic>
            <p:nvPicPr>
              <p:cNvPr id="70731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039759" y="3127621"/>
                <a:ext cx="749458" cy="413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70733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7388" y="3752850"/>
              <a:ext cx="227012" cy="303213"/>
            </p14:xfrm>
          </p:contentPart>
        </mc:Choice>
        <mc:Fallback>
          <p:pic>
            <p:nvPicPr>
              <p:cNvPr id="70733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71918" y="3737725"/>
                <a:ext cx="257952" cy="3334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70735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01738" y="3771900"/>
              <a:ext cx="350837" cy="220663"/>
            </p14:xfrm>
          </p:contentPart>
        </mc:Choice>
        <mc:Fallback>
          <p:pic>
            <p:nvPicPr>
              <p:cNvPr id="70735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190212" y="3757861"/>
                <a:ext cx="376411" cy="2494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70736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57350" y="3694113"/>
              <a:ext cx="376238" cy="415925"/>
            </p14:xfrm>
          </p:contentPart>
        </mc:Choice>
        <mc:Fallback>
          <p:pic>
            <p:nvPicPr>
              <p:cNvPr id="70736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642243" y="3680069"/>
                <a:ext cx="405373" cy="444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70737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6300" y="3794125"/>
              <a:ext cx="57150" cy="63500"/>
            </p14:xfrm>
          </p:contentPart>
        </mc:Choice>
        <mc:Fallback>
          <p:pic>
            <p:nvPicPr>
              <p:cNvPr id="70737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132282" y="3781927"/>
                <a:ext cx="86264" cy="907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70738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97113" y="3683000"/>
              <a:ext cx="1782762" cy="427038"/>
            </p14:xfrm>
          </p:contentPart>
        </mc:Choice>
        <mc:Fallback>
          <p:pic>
            <p:nvPicPr>
              <p:cNvPr id="70738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281633" y="3668957"/>
                <a:ext cx="1813723" cy="4562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70739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08463" y="3743325"/>
              <a:ext cx="103187" cy="228600"/>
            </p14:xfrm>
          </p:contentPart>
        </mc:Choice>
        <mc:Fallback>
          <p:pic>
            <p:nvPicPr>
              <p:cNvPr id="70739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194801" y="3729285"/>
                <a:ext cx="131590" cy="25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70740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25950" y="3770313"/>
              <a:ext cx="373063" cy="222250"/>
            </p14:xfrm>
          </p:contentPart>
        </mc:Choice>
        <mc:Fallback>
          <p:pic>
            <p:nvPicPr>
              <p:cNvPr id="70740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419468" y="3755184"/>
                <a:ext cx="394309" cy="2532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70741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18075" y="3763963"/>
              <a:ext cx="688975" cy="360362"/>
            </p14:xfrm>
          </p:contentPart>
        </mc:Choice>
        <mc:Fallback>
          <p:pic>
            <p:nvPicPr>
              <p:cNvPr id="70741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905476" y="3751363"/>
                <a:ext cx="716692" cy="3880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70743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2625" y="4316413"/>
              <a:ext cx="193675" cy="285750"/>
            </p14:xfrm>
          </p:contentPart>
        </mc:Choice>
        <mc:Fallback>
          <p:pic>
            <p:nvPicPr>
              <p:cNvPr id="70743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67920" y="4301317"/>
                <a:ext cx="223085" cy="3155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70745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23950" y="4324350"/>
              <a:ext cx="355600" cy="298450"/>
            </p14:xfrm>
          </p:contentPart>
        </mc:Choice>
        <mc:Fallback>
          <p:pic>
            <p:nvPicPr>
              <p:cNvPr id="70745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109553" y="4311390"/>
                <a:ext cx="379715" cy="3258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70746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01800" y="4332288"/>
              <a:ext cx="423863" cy="433387"/>
            </p14:xfrm>
          </p:contentPart>
        </mc:Choice>
        <mc:Fallback>
          <p:pic>
            <p:nvPicPr>
              <p:cNvPr id="70746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687395" y="4320409"/>
                <a:ext cx="452313" cy="4600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70747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93938" y="4375150"/>
              <a:ext cx="947737" cy="358775"/>
            </p14:xfrm>
          </p:contentPart>
        </mc:Choice>
        <mc:Fallback>
          <p:pic>
            <p:nvPicPr>
              <p:cNvPr id="70747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280260" y="4363995"/>
                <a:ext cx="973293" cy="3850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70748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43275" y="4438650"/>
              <a:ext cx="63500" cy="127000"/>
            </p14:xfrm>
          </p:contentPart>
        </mc:Choice>
        <mc:Fallback>
          <p:pic>
            <p:nvPicPr>
              <p:cNvPr id="70748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328843" y="4423540"/>
                <a:ext cx="93085" cy="1550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70749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19488" y="4367213"/>
              <a:ext cx="661987" cy="392112"/>
            </p14:xfrm>
          </p:contentPart>
        </mc:Choice>
        <mc:Fallback>
          <p:pic>
            <p:nvPicPr>
              <p:cNvPr id="70749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505441" y="4356411"/>
                <a:ext cx="691521" cy="4162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70750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79900" y="4360863"/>
              <a:ext cx="71438" cy="374650"/>
            </p14:xfrm>
          </p:contentPart>
        </mc:Choice>
        <mc:Fallback>
          <p:pic>
            <p:nvPicPr>
              <p:cNvPr id="70750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265612" y="4347521"/>
                <a:ext cx="101479" cy="4027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70751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4050" y="4418013"/>
              <a:ext cx="92075" cy="241300"/>
            </p14:xfrm>
          </p:contentPart>
        </mc:Choice>
        <mc:Fallback>
          <p:pic>
            <p:nvPicPr>
              <p:cNvPr id="70751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450023" y="4405048"/>
                <a:ext cx="116892" cy="2686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70752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79963" y="4400550"/>
              <a:ext cx="338137" cy="279400"/>
            </p14:xfrm>
          </p:contentPart>
        </mc:Choice>
        <mc:Fallback>
          <p:pic>
            <p:nvPicPr>
              <p:cNvPr id="70752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766653" y="4385088"/>
                <a:ext cx="365835" cy="3106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70753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13350" y="4495800"/>
              <a:ext cx="96838" cy="320675"/>
            </p14:xfrm>
          </p:contentPart>
        </mc:Choice>
        <mc:Fallback>
          <p:pic>
            <p:nvPicPr>
              <p:cNvPr id="70753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200030" y="4484283"/>
                <a:ext cx="124557" cy="3473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70754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14963" y="4403725"/>
              <a:ext cx="530225" cy="315913"/>
            </p14:xfrm>
          </p:contentPart>
        </mc:Choice>
        <mc:Fallback>
          <p:pic>
            <p:nvPicPr>
              <p:cNvPr id="70754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400184" y="4391132"/>
                <a:ext cx="559782" cy="3389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70755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09675" y="4989513"/>
              <a:ext cx="215900" cy="225425"/>
            </p14:xfrm>
          </p:contentPart>
        </mc:Choice>
        <mc:Fallback>
          <p:pic>
            <p:nvPicPr>
              <p:cNvPr id="70755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195282" y="4980510"/>
                <a:ext cx="243607" cy="248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70757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20838" y="4940300"/>
              <a:ext cx="279400" cy="90488"/>
            </p14:xfrm>
          </p:contentPart>
        </mc:Choice>
        <mc:Fallback>
          <p:pic>
            <p:nvPicPr>
              <p:cNvPr id="70757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608612" y="4930927"/>
                <a:ext cx="300975" cy="105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70758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27188" y="5083175"/>
              <a:ext cx="84137" cy="133350"/>
            </p14:xfrm>
          </p:contentPart>
        </mc:Choice>
        <mc:Fallback>
          <p:pic>
            <p:nvPicPr>
              <p:cNvPr id="70758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613525" y="5074525"/>
                <a:ext cx="106430" cy="1553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70759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63725" y="5110163"/>
              <a:ext cx="125413" cy="109537"/>
            </p14:xfrm>
          </p:contentPart>
        </mc:Choice>
        <mc:Fallback>
          <p:pic>
            <p:nvPicPr>
              <p:cNvPr id="70759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850030" y="5097552"/>
                <a:ext cx="153523" cy="1322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70760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63763" y="5037138"/>
              <a:ext cx="441325" cy="228600"/>
            </p14:xfrm>
          </p:contentPart>
        </mc:Choice>
        <mc:Fallback>
          <p:pic>
            <p:nvPicPr>
              <p:cNvPr id="70760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2154756" y="5025618"/>
                <a:ext cx="457537" cy="2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70761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38450" y="4994275"/>
              <a:ext cx="357188" cy="263525"/>
            </p14:xfrm>
          </p:contentPart>
        </mc:Choice>
        <mc:Fallback>
          <p:pic>
            <p:nvPicPr>
              <p:cNvPr id="70761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824047" y="4979515"/>
                <a:ext cx="376272" cy="2919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70764" name="Ink 10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4238" y="5026025"/>
              <a:ext cx="136525" cy="234950"/>
            </p14:xfrm>
          </p:contentPart>
        </mc:Choice>
        <mc:Fallback>
          <p:pic>
            <p:nvPicPr>
              <p:cNvPr id="70764" name="Ink 10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3409028" y="5011273"/>
                <a:ext cx="156080" cy="2630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70766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84588" y="4967288"/>
              <a:ext cx="633412" cy="277812"/>
            </p14:xfrm>
          </p:contentPart>
        </mc:Choice>
        <mc:Fallback>
          <p:pic>
            <p:nvPicPr>
              <p:cNvPr id="70766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3670544" y="4956132"/>
                <a:ext cx="658619" cy="302642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168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6600" y="660400"/>
              <a:ext cx="346075" cy="320675"/>
            </p14:xfrm>
          </p:contentPart>
        </mc:Choice>
        <mc:Fallback>
          <p:pic>
            <p:nvPicPr>
              <p:cNvPr id="7168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1491" y="648922"/>
                <a:ext cx="375934" cy="3393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1687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60475" y="673100"/>
              <a:ext cx="568325" cy="271463"/>
            </p14:xfrm>
          </p:contentPart>
        </mc:Choice>
        <mc:Fallback>
          <p:pic>
            <p:nvPicPr>
              <p:cNvPr id="71687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46798" y="659779"/>
                <a:ext cx="588481" cy="2930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1688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63738" y="631825"/>
              <a:ext cx="611187" cy="284163"/>
            </p14:xfrm>
          </p:contentPart>
        </mc:Choice>
        <mc:Fallback>
          <p:pic>
            <p:nvPicPr>
              <p:cNvPr id="71688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52573" y="621741"/>
                <a:ext cx="636398" cy="3079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1689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55900" y="641350"/>
              <a:ext cx="396875" cy="239713"/>
            </p14:xfrm>
          </p:contentPart>
        </mc:Choice>
        <mc:Fallback>
          <p:pic>
            <p:nvPicPr>
              <p:cNvPr id="71689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44015" y="627673"/>
                <a:ext cx="413802" cy="2681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1690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35338" y="612775"/>
              <a:ext cx="719137" cy="385763"/>
            </p14:xfrm>
          </p:contentPart>
        </mc:Choice>
        <mc:Fallback>
          <p:pic>
            <p:nvPicPr>
              <p:cNvPr id="71690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20574" y="599820"/>
                <a:ext cx="749026" cy="4134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1692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5638" y="1287463"/>
              <a:ext cx="280987" cy="34925"/>
            </p14:xfrm>
          </p:contentPart>
        </mc:Choice>
        <mc:Fallback>
          <p:pic>
            <p:nvPicPr>
              <p:cNvPr id="71692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59162" y="1278102"/>
                <a:ext cx="292140" cy="48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1693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1213" y="1392238"/>
              <a:ext cx="109537" cy="101600"/>
            </p14:xfrm>
          </p:contentPart>
        </mc:Choice>
        <mc:Fallback>
          <p:pic>
            <p:nvPicPr>
              <p:cNvPr id="71693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06169" y="1378908"/>
                <a:ext cx="122508" cy="1289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1694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31888" y="1265238"/>
              <a:ext cx="200025" cy="238125"/>
            </p14:xfrm>
          </p:contentPart>
        </mc:Choice>
        <mc:Fallback>
          <p:pic>
            <p:nvPicPr>
              <p:cNvPr id="71694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17498" y="1250828"/>
                <a:ext cx="219092" cy="2669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1695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90663" y="1255713"/>
              <a:ext cx="952500" cy="425450"/>
            </p14:xfrm>
          </p:contentPart>
        </mc:Choice>
        <mc:Fallback>
          <p:pic>
            <p:nvPicPr>
              <p:cNvPr id="71695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476984" y="1242395"/>
                <a:ext cx="979138" cy="4502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1696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49538" y="1360488"/>
              <a:ext cx="609600" cy="285750"/>
            </p14:xfrm>
          </p:contentPart>
        </mc:Choice>
        <mc:Fallback>
          <p:pic>
            <p:nvPicPr>
              <p:cNvPr id="71696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35495" y="1347532"/>
                <a:ext cx="627604" cy="3095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1697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9000" y="1277938"/>
              <a:ext cx="177800" cy="254000"/>
            </p14:xfrm>
          </p:contentPart>
        </mc:Choice>
        <mc:Fallback>
          <p:pic>
            <p:nvPicPr>
              <p:cNvPr id="71697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415323" y="1264875"/>
                <a:ext cx="197596" cy="2812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1698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22688" y="1211263"/>
              <a:ext cx="298450" cy="307975"/>
            </p14:xfrm>
          </p:contentPart>
        </mc:Choice>
        <mc:Fallback>
          <p:pic>
            <p:nvPicPr>
              <p:cNvPr id="71698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717648" y="1202618"/>
                <a:ext cx="308170" cy="3306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1699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70363" y="1266825"/>
              <a:ext cx="820737" cy="469900"/>
            </p14:xfrm>
          </p:contentPart>
        </mc:Choice>
        <mc:Fallback>
          <p:pic>
            <p:nvPicPr>
              <p:cNvPr id="71699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155964" y="1253862"/>
                <a:ext cx="839816" cy="4976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1700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33975" y="1304925"/>
              <a:ext cx="157163" cy="388938"/>
            </p14:xfrm>
          </p:contentPart>
        </mc:Choice>
        <mc:Fallback>
          <p:pic>
            <p:nvPicPr>
              <p:cNvPr id="71700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120309" y="1290880"/>
                <a:ext cx="185215" cy="4177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1701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08613" y="1268413"/>
              <a:ext cx="342900" cy="265112"/>
            </p14:xfrm>
          </p:contentPart>
        </mc:Choice>
        <mc:Fallback>
          <p:pic>
            <p:nvPicPr>
              <p:cNvPr id="71701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405735" y="1260849"/>
                <a:ext cx="350096" cy="2856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1702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84863" y="1246188"/>
              <a:ext cx="839787" cy="288925"/>
            </p14:xfrm>
          </p:contentPart>
        </mc:Choice>
        <mc:Fallback>
          <p:pic>
            <p:nvPicPr>
              <p:cNvPr id="71702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878744" y="1232875"/>
                <a:ext cx="850586" cy="316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1704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16063" y="1941513"/>
              <a:ext cx="176212" cy="293687"/>
            </p14:xfrm>
          </p:contentPart>
        </mc:Choice>
        <mc:Fallback>
          <p:pic>
            <p:nvPicPr>
              <p:cNvPr id="71704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500928" y="1926757"/>
                <a:ext cx="205040" cy="3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1705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92288" y="2032000"/>
              <a:ext cx="150812" cy="188913"/>
            </p14:xfrm>
          </p:contentPart>
        </mc:Choice>
        <mc:Fallback>
          <p:pic>
            <p:nvPicPr>
              <p:cNvPr id="71705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779330" y="2018326"/>
                <a:ext cx="174568" cy="2177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1706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0575" y="2097088"/>
              <a:ext cx="130175" cy="25400"/>
            </p14:xfrm>
          </p:contentPart>
        </mc:Choice>
        <mc:Fallback>
          <p:pic>
            <p:nvPicPr>
              <p:cNvPr id="71706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046191" y="2084567"/>
                <a:ext cx="158224" cy="522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71707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78063" y="2111375"/>
              <a:ext cx="41275" cy="25400"/>
            </p14:xfrm>
          </p:contentPart>
        </mc:Choice>
        <mc:Fallback>
          <p:pic>
            <p:nvPicPr>
              <p:cNvPr id="71707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69808" y="2103147"/>
                <a:ext cx="59938" cy="46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71708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89200" y="1966913"/>
              <a:ext cx="463550" cy="280987"/>
            </p14:xfrm>
          </p:contentPart>
        </mc:Choice>
        <mc:Fallback>
          <p:pic>
            <p:nvPicPr>
              <p:cNvPr id="71708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474084" y="1952162"/>
                <a:ext cx="485864" cy="310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71709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0225" y="2132013"/>
              <a:ext cx="28575" cy="49212"/>
            </p14:xfrm>
          </p:contentPart>
        </mc:Choice>
        <mc:Fallback>
          <p:pic>
            <p:nvPicPr>
              <p:cNvPr id="71709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057565" y="2117135"/>
                <a:ext cx="55341" cy="793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71710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19450" y="1973263"/>
              <a:ext cx="109538" cy="231775"/>
            </p14:xfrm>
          </p:contentPart>
        </mc:Choice>
        <mc:Fallback>
          <p:pic>
            <p:nvPicPr>
              <p:cNvPr id="71710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205397" y="1959227"/>
                <a:ext cx="132599" cy="2612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71711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03600" y="1949450"/>
              <a:ext cx="220663" cy="325438"/>
            </p14:xfrm>
          </p:contentPart>
        </mc:Choice>
        <mc:Fallback>
          <p:pic>
            <p:nvPicPr>
              <p:cNvPr id="71711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387761" y="1936850"/>
                <a:ext cx="248021" cy="3517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71712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03638" y="2157413"/>
              <a:ext cx="404812" cy="120650"/>
            </p14:xfrm>
          </p:contentPart>
        </mc:Choice>
        <mc:Fallback>
          <p:pic>
            <p:nvPicPr>
              <p:cNvPr id="71712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88872" y="2144808"/>
                <a:ext cx="433264" cy="146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71713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11638" y="2016125"/>
              <a:ext cx="317500" cy="328613"/>
            </p14:xfrm>
          </p:contentPart>
        </mc:Choice>
        <mc:Fallback>
          <p:pic>
            <p:nvPicPr>
              <p:cNvPr id="71713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201199" y="2003168"/>
                <a:ext cx="342698" cy="3566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71715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95838" y="2249488"/>
              <a:ext cx="501650" cy="255587"/>
            </p14:xfrm>
          </p:contentPart>
        </mc:Choice>
        <mc:Fallback>
          <p:pic>
            <p:nvPicPr>
              <p:cNvPr id="71715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783954" y="2236169"/>
                <a:ext cx="517495" cy="2833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71717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02300" y="2352675"/>
              <a:ext cx="1588" cy="26988"/>
            </p14:xfrm>
          </p:contentPart>
        </mc:Choice>
        <mc:Fallback>
          <p:pic>
            <p:nvPicPr>
              <p:cNvPr id="71717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687611" y="2338641"/>
                <a:ext cx="31363" cy="489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71718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07038" y="2281238"/>
              <a:ext cx="173037" cy="261937"/>
            </p14:xfrm>
          </p:contentPart>
        </mc:Choice>
        <mc:Fallback>
          <p:pic>
            <p:nvPicPr>
              <p:cNvPr id="71718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492288" y="2267109"/>
                <a:ext cx="195701" cy="2894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71719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94375" y="2320925"/>
              <a:ext cx="82550" cy="160338"/>
            </p14:xfrm>
          </p:contentPart>
        </mc:Choice>
        <mc:Fallback>
          <p:pic>
            <p:nvPicPr>
              <p:cNvPr id="71719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780677" y="2306904"/>
                <a:ext cx="101655" cy="1890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71720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97575" y="2206625"/>
              <a:ext cx="85725" cy="330200"/>
            </p14:xfrm>
          </p:contentPart>
        </mc:Choice>
        <mc:Fallback>
          <p:pic>
            <p:nvPicPr>
              <p:cNvPr id="71720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982807" y="2194022"/>
                <a:ext cx="105535" cy="3579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71721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70613" y="2254250"/>
              <a:ext cx="173037" cy="263525"/>
            </p14:xfrm>
          </p:contentPart>
        </mc:Choice>
        <mc:Fallback>
          <p:pic>
            <p:nvPicPr>
              <p:cNvPr id="71721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157302" y="2243810"/>
                <a:ext cx="195341" cy="2833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71722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34138" y="2228850"/>
              <a:ext cx="265112" cy="322263"/>
            </p14:xfrm>
          </p:contentPart>
        </mc:Choice>
        <mc:Fallback>
          <p:pic>
            <p:nvPicPr>
              <p:cNvPr id="71722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425145" y="2216981"/>
                <a:ext cx="288134" cy="3492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71724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72288" y="2260600"/>
              <a:ext cx="398462" cy="203200"/>
            </p14:xfrm>
          </p:contentPart>
        </mc:Choice>
        <mc:Fallback>
          <p:pic>
            <p:nvPicPr>
              <p:cNvPr id="71724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858250" y="2245468"/>
                <a:ext cx="417539" cy="2320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71726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15213" y="2212975"/>
              <a:ext cx="120650" cy="239713"/>
            </p14:xfrm>
          </p:contentPart>
        </mc:Choice>
        <mc:Fallback>
          <p:pic>
            <p:nvPicPr>
              <p:cNvPr id="71726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409109" y="2200018"/>
                <a:ext cx="138604" cy="2681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71728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77150" y="2209800"/>
              <a:ext cx="12700" cy="6350"/>
            </p14:xfrm>
          </p:contentPart>
        </mc:Choice>
        <mc:Fallback>
          <p:pic>
            <p:nvPicPr>
              <p:cNvPr id="71728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664450" y="2197453"/>
                <a:ext cx="30117" cy="250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71729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70800" y="2327275"/>
              <a:ext cx="111125" cy="123825"/>
            </p14:xfrm>
          </p:contentPart>
        </mc:Choice>
        <mc:Fallback>
          <p:pic>
            <p:nvPicPr>
              <p:cNvPr id="71729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656368" y="2320416"/>
                <a:ext cx="132773" cy="1451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71730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12100" y="2143125"/>
              <a:ext cx="811213" cy="466725"/>
            </p14:xfrm>
          </p:contentPart>
        </mc:Choice>
        <mc:Fallback>
          <p:pic>
            <p:nvPicPr>
              <p:cNvPr id="71730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899138" y="2136283"/>
                <a:ext cx="828496" cy="4879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71731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20063" y="2668588"/>
              <a:ext cx="60325" cy="12700"/>
            </p14:xfrm>
          </p:contentPart>
        </mc:Choice>
        <mc:Fallback>
          <p:pic>
            <p:nvPicPr>
              <p:cNvPr id="71731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113959" y="2651947"/>
                <a:ext cx="79356" cy="464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71732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80400" y="2563813"/>
              <a:ext cx="377825" cy="255587"/>
            </p14:xfrm>
          </p:contentPart>
        </mc:Choice>
        <mc:Fallback>
          <p:pic>
            <p:nvPicPr>
              <p:cNvPr id="71732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275722" y="2550134"/>
                <a:ext cx="386821" cy="2833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71733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87413" y="3182938"/>
              <a:ext cx="439737" cy="393700"/>
            </p14:xfrm>
          </p:contentPart>
        </mc:Choice>
        <mc:Fallback>
          <p:pic>
            <p:nvPicPr>
              <p:cNvPr id="71733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72623" y="3169350"/>
                <a:ext cx="470400" cy="4215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71734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11300" y="3143250"/>
              <a:ext cx="285750" cy="239713"/>
            </p14:xfrm>
          </p:contentPart>
        </mc:Choice>
        <mc:Fallback>
          <p:pic>
            <p:nvPicPr>
              <p:cNvPr id="71734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496905" y="3128853"/>
                <a:ext cx="311302" cy="2695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71735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3100" y="3127375"/>
              <a:ext cx="746125" cy="271463"/>
            </p14:xfrm>
          </p:contentPart>
        </mc:Choice>
        <mc:Fallback>
          <p:pic>
            <p:nvPicPr>
              <p:cNvPr id="71735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935182" y="3113334"/>
                <a:ext cx="759442" cy="3009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71737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1313" y="3143250"/>
              <a:ext cx="117475" cy="271463"/>
            </p14:xfrm>
          </p:contentPart>
        </mc:Choice>
        <mc:Fallback>
          <p:pic>
            <p:nvPicPr>
              <p:cNvPr id="71737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865457" y="3129209"/>
                <a:ext cx="145943" cy="3013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71739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33725" y="3243263"/>
              <a:ext cx="265113" cy="153987"/>
            </p14:xfrm>
          </p:contentPart>
        </mc:Choice>
        <mc:Fallback>
          <p:pic>
            <p:nvPicPr>
              <p:cNvPr id="71739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118956" y="3229394"/>
                <a:ext cx="284924" cy="1810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71740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62350" y="3127375"/>
              <a:ext cx="195263" cy="269875"/>
            </p14:xfrm>
          </p:contentPart>
        </mc:Choice>
        <mc:Fallback>
          <p:pic>
            <p:nvPicPr>
              <p:cNvPr id="71740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547579" y="3113341"/>
                <a:ext cx="215798" cy="2979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71741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52875" y="3065463"/>
              <a:ext cx="1058863" cy="338137"/>
            </p14:xfrm>
          </p:contentPart>
        </mc:Choice>
        <mc:Fallback>
          <p:pic>
            <p:nvPicPr>
              <p:cNvPr id="71741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944234" y="3051419"/>
                <a:ext cx="1073264" cy="3673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71742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97475" y="3130550"/>
              <a:ext cx="119063" cy="254000"/>
            </p14:xfrm>
          </p:contentPart>
        </mc:Choice>
        <mc:Fallback>
          <p:pic>
            <p:nvPicPr>
              <p:cNvPr id="71742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189561" y="3116159"/>
                <a:ext cx="141365" cy="2831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71743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19738" y="3108325"/>
              <a:ext cx="720725" cy="284163"/>
            </p14:xfrm>
          </p:contentPart>
        </mc:Choice>
        <mc:Fallback>
          <p:pic>
            <p:nvPicPr>
              <p:cNvPr id="71743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515058" y="3093559"/>
                <a:ext cx="729365" cy="3136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71745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18263" y="3125788"/>
              <a:ext cx="200025" cy="261937"/>
            </p14:xfrm>
          </p:contentPart>
        </mc:Choice>
        <mc:Fallback>
          <p:pic>
            <p:nvPicPr>
              <p:cNvPr id="71745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403153" y="3113914"/>
                <a:ext cx="227007" cy="2892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71747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70688" y="3114675"/>
              <a:ext cx="117475" cy="292100"/>
            </p14:xfrm>
          </p:contentPart>
        </mc:Choice>
        <mc:Fallback>
          <p:pic>
            <p:nvPicPr>
              <p:cNvPr id="71747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756274" y="3109993"/>
                <a:ext cx="146664" cy="3104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71748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56438" y="3119438"/>
              <a:ext cx="412750" cy="271462"/>
            </p14:xfrm>
          </p:contentPart>
        </mc:Choice>
        <mc:Fallback>
          <p:pic>
            <p:nvPicPr>
              <p:cNvPr id="71748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7046002" y="3105397"/>
                <a:ext cx="433621" cy="2991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71752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45400" y="3144838"/>
              <a:ext cx="211138" cy="258762"/>
            </p14:xfrm>
          </p:contentPart>
        </mc:Choice>
        <mc:Fallback>
          <p:pic>
            <p:nvPicPr>
              <p:cNvPr id="71752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633811" y="3132962"/>
                <a:ext cx="233954" cy="2850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71756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04175" y="3105150"/>
              <a:ext cx="601663" cy="304800"/>
            </p14:xfrm>
          </p:contentPart>
        </mc:Choice>
        <mc:Fallback>
          <p:pic>
            <p:nvPicPr>
              <p:cNvPr id="71756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991213" y="3091116"/>
                <a:ext cx="627587" cy="3321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71758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697913" y="3232150"/>
              <a:ext cx="23812" cy="9525"/>
            </p14:xfrm>
          </p:contentPart>
        </mc:Choice>
        <mc:Fallback>
          <p:pic>
            <p:nvPicPr>
              <p:cNvPr id="71758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8684763" y="3216672"/>
                <a:ext cx="44425" cy="40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71759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672513" y="3346450"/>
              <a:ext cx="55562" cy="14288"/>
            </p14:xfrm>
          </p:contentPart>
        </mc:Choice>
        <mc:Fallback>
          <p:pic>
            <p:nvPicPr>
              <p:cNvPr id="71759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8658350" y="3332528"/>
                <a:ext cx="77714" cy="384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71760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46250" y="3670300"/>
              <a:ext cx="4763" cy="14288"/>
            </p14:xfrm>
          </p:contentPart>
        </mc:Choice>
        <mc:Fallback>
          <p:pic>
            <p:nvPicPr>
              <p:cNvPr id="71760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732694" y="3657084"/>
                <a:ext cx="30044" cy="350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71761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74750" y="3824288"/>
              <a:ext cx="84138" cy="149225"/>
            </p14:xfrm>
          </p:contentPart>
        </mc:Choice>
        <mc:Fallback>
          <p:pic>
            <p:nvPicPr>
              <p:cNvPr id="71761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1169357" y="3810984"/>
                <a:ext cx="104633" cy="1776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71762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8125" y="3692525"/>
              <a:ext cx="476250" cy="257175"/>
            </p14:xfrm>
          </p:contentPart>
        </mc:Choice>
        <mc:Fallback>
          <p:pic>
            <p:nvPicPr>
              <p:cNvPr id="71762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493726" y="3681359"/>
                <a:ext cx="495329" cy="2816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71764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62175" y="3736975"/>
              <a:ext cx="134938" cy="220663"/>
            </p14:xfrm>
          </p:contentPart>
        </mc:Choice>
        <mc:Fallback>
          <p:pic>
            <p:nvPicPr>
              <p:cNvPr id="71764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156777" y="3724376"/>
                <a:ext cx="147892" cy="2487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71766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90788" y="3660775"/>
              <a:ext cx="119062" cy="276225"/>
            </p14:xfrm>
          </p:contentPart>
        </mc:Choice>
        <mc:Fallback>
          <p:pic>
            <p:nvPicPr>
              <p:cNvPr id="71766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476400" y="3647090"/>
                <a:ext cx="147838" cy="3032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71767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35275" y="3697288"/>
              <a:ext cx="420688" cy="234950"/>
            </p14:xfrm>
          </p:contentPart>
        </mc:Choice>
        <mc:Fallback>
          <p:pic>
            <p:nvPicPr>
              <p:cNvPr id="71767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2823759" y="3687214"/>
                <a:ext cx="442280" cy="2597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71768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70213" y="4265613"/>
              <a:ext cx="7937" cy="4762"/>
            </p14:xfrm>
          </p:contentPart>
        </mc:Choice>
        <mc:Fallback>
          <p:pic>
            <p:nvPicPr>
              <p:cNvPr id="71768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963719" y="4257790"/>
                <a:ext cx="18760" cy="187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71769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41413" y="4349750"/>
              <a:ext cx="100012" cy="123825"/>
            </p14:xfrm>
          </p:contentPart>
        </mc:Choice>
        <mc:Fallback>
          <p:pic>
            <p:nvPicPr>
              <p:cNvPr id="71769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137456" y="4336792"/>
                <a:ext cx="113323" cy="1475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71770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5263" y="4311650"/>
              <a:ext cx="619125" cy="155575"/>
            </p14:xfrm>
          </p:contentPart>
        </mc:Choice>
        <mc:Fallback>
          <p:pic>
            <p:nvPicPr>
              <p:cNvPr id="71770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450865" y="4303745"/>
                <a:ext cx="637843" cy="1767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71771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47900" y="4192588"/>
              <a:ext cx="1001713" cy="406400"/>
            </p14:xfrm>
          </p:contentPart>
        </mc:Choice>
        <mc:Fallback>
          <p:pic>
            <p:nvPicPr>
              <p:cNvPr id="71771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233862" y="4178549"/>
                <a:ext cx="1020430" cy="4344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71772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75025" y="4187825"/>
              <a:ext cx="765175" cy="301625"/>
            </p14:xfrm>
          </p:contentPart>
        </mc:Choice>
        <mc:Fallback>
          <p:pic>
            <p:nvPicPr>
              <p:cNvPr id="71772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360622" y="4176667"/>
                <a:ext cx="792541" cy="3221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71775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83075" y="4184650"/>
              <a:ext cx="155575" cy="273050"/>
            </p14:xfrm>
          </p:contentPart>
        </mc:Choice>
        <mc:Fallback>
          <p:pic>
            <p:nvPicPr>
              <p:cNvPr id="71775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273712" y="4170961"/>
                <a:ext cx="179343" cy="300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71776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60900" y="4165600"/>
              <a:ext cx="414338" cy="304800"/>
            </p14:xfrm>
          </p:contentPart>
        </mc:Choice>
        <mc:Fallback>
          <p:pic>
            <p:nvPicPr>
              <p:cNvPr id="71776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654420" y="4151566"/>
                <a:ext cx="425137" cy="3339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71777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46688" y="4349750"/>
              <a:ext cx="528637" cy="136525"/>
            </p14:xfrm>
          </p:contentPart>
        </mc:Choice>
        <mc:Fallback>
          <p:pic>
            <p:nvPicPr>
              <p:cNvPr id="71777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231924" y="4334981"/>
                <a:ext cx="557446" cy="1649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71778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69000" y="4241800"/>
              <a:ext cx="381000" cy="257175"/>
            </p14:xfrm>
          </p:contentPart>
        </mc:Choice>
        <mc:Fallback>
          <p:pic>
            <p:nvPicPr>
              <p:cNvPr id="71778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954956" y="4226672"/>
                <a:ext cx="398285" cy="2849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71779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33475" y="4852988"/>
              <a:ext cx="93663" cy="130175"/>
            </p14:xfrm>
          </p:contentPart>
        </mc:Choice>
        <mc:Fallback>
          <p:pic>
            <p:nvPicPr>
              <p:cNvPr id="71779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129152" y="4839683"/>
                <a:ext cx="111315" cy="1564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71780" name="Ink 1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73200" y="4814888"/>
              <a:ext cx="401638" cy="150812"/>
            </p14:xfrm>
          </p:contentPart>
        </mc:Choice>
        <mc:Fallback>
          <p:pic>
            <p:nvPicPr>
              <p:cNvPr id="71780" name="Ink 1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459524" y="4800851"/>
                <a:ext cx="418913" cy="1785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71781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8350" y="4705350"/>
              <a:ext cx="231775" cy="254000"/>
            </p14:xfrm>
          </p:contentPart>
        </mc:Choice>
        <mc:Fallback>
          <p:pic>
            <p:nvPicPr>
              <p:cNvPr id="71781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024695" y="4694557"/>
                <a:ext cx="251539" cy="2777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71782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55863" y="4681538"/>
              <a:ext cx="898525" cy="388937"/>
            </p14:xfrm>
          </p:contentPart>
        </mc:Choice>
        <mc:Fallback>
          <p:pic>
            <p:nvPicPr>
              <p:cNvPr id="71782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2441824" y="4669654"/>
                <a:ext cx="920844" cy="4155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71783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46475" y="4708525"/>
              <a:ext cx="690563" cy="266700"/>
            </p14:xfrm>
          </p:contentPart>
        </mc:Choice>
        <mc:Fallback>
          <p:pic>
            <p:nvPicPr>
              <p:cNvPr id="71783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3532073" y="4695568"/>
                <a:ext cx="719006" cy="2922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71784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27538" y="4705350"/>
              <a:ext cx="152400" cy="276225"/>
            </p14:xfrm>
          </p:contentPart>
        </mc:Choice>
        <mc:Fallback>
          <p:pic>
            <p:nvPicPr>
              <p:cNvPr id="71784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4420693" y="4691665"/>
                <a:ext cx="173657" cy="3050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71785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24400" y="4706938"/>
              <a:ext cx="339725" cy="252412"/>
            </p14:xfrm>
          </p:contentPart>
        </mc:Choice>
        <mc:Fallback>
          <p:pic>
            <p:nvPicPr>
              <p:cNvPr id="71785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4718282" y="4693615"/>
                <a:ext cx="350521" cy="2804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71786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54625" y="4691063"/>
              <a:ext cx="471488" cy="307975"/>
            </p14:xfrm>
          </p:contentPart>
        </mc:Choice>
        <mc:Fallback>
          <p:pic>
            <p:nvPicPr>
              <p:cNvPr id="71786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5247787" y="4677048"/>
                <a:ext cx="484805" cy="337083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270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22338" y="317500"/>
              <a:ext cx="855662" cy="396875"/>
            </p14:xfrm>
          </p:contentPart>
        </mc:Choice>
        <mc:Fallback>
          <p:pic>
            <p:nvPicPr>
              <p:cNvPr id="7270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9019" y="304895"/>
                <a:ext cx="877621" cy="4228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270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0238" y="347663"/>
              <a:ext cx="7937" cy="20637"/>
            </p14:xfrm>
          </p:contentPart>
        </mc:Choice>
        <mc:Fallback>
          <p:pic>
            <p:nvPicPr>
              <p:cNvPr id="7270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61048" y="334765"/>
                <a:ext cx="25900" cy="39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271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52625" y="325438"/>
              <a:ext cx="366713" cy="250825"/>
            </p14:xfrm>
          </p:contentPart>
        </mc:Choice>
        <mc:Fallback>
          <p:pic>
            <p:nvPicPr>
              <p:cNvPr id="7271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39669" y="312843"/>
                <a:ext cx="382907" cy="2720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271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20938" y="327025"/>
              <a:ext cx="285750" cy="257175"/>
            </p14:xfrm>
          </p:contentPart>
        </mc:Choice>
        <mc:Fallback>
          <p:pic>
            <p:nvPicPr>
              <p:cNvPr id="7271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16619" y="313338"/>
                <a:ext cx="294747" cy="2791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2712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65438" y="330200"/>
              <a:ext cx="911225" cy="387350"/>
            </p14:xfrm>
          </p:contentPart>
        </mc:Choice>
        <mc:Fallback>
          <p:pic>
            <p:nvPicPr>
              <p:cNvPr id="72712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51037" y="319400"/>
                <a:ext cx="931746" cy="4075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271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9538" y="379413"/>
              <a:ext cx="369887" cy="234950"/>
            </p14:xfrm>
          </p:contentPart>
        </mc:Choice>
        <mc:Fallback>
          <p:pic>
            <p:nvPicPr>
              <p:cNvPr id="7271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14496" y="368619"/>
                <a:ext cx="379611" cy="2590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271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95800" y="357188"/>
              <a:ext cx="149225" cy="250825"/>
            </p14:xfrm>
          </p:contentPart>
        </mc:Choice>
        <mc:Fallback>
          <p:pic>
            <p:nvPicPr>
              <p:cNvPr id="7271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482463" y="343494"/>
                <a:ext cx="171573" cy="2789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271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97050" y="974725"/>
              <a:ext cx="166688" cy="238125"/>
            </p14:xfrm>
          </p:contentPart>
        </mc:Choice>
        <mc:Fallback>
          <p:pic>
            <p:nvPicPr>
              <p:cNvPr id="7271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781929" y="960675"/>
                <a:ext cx="192249" cy="2665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271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24075" y="947738"/>
              <a:ext cx="355600" cy="215900"/>
            </p14:xfrm>
          </p:contentPart>
        </mc:Choice>
        <mc:Fallback>
          <p:pic>
            <p:nvPicPr>
              <p:cNvPr id="7271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15797" y="935903"/>
                <a:ext cx="377915" cy="2420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2718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28900" y="1012825"/>
              <a:ext cx="98425" cy="111125"/>
            </p14:xfrm>
          </p:contentPart>
        </mc:Choice>
        <mc:Fallback>
          <p:pic>
            <p:nvPicPr>
              <p:cNvPr id="72718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15250" y="998032"/>
                <a:ext cx="115667" cy="141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271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32100" y="909638"/>
              <a:ext cx="360363" cy="400050"/>
            </p14:xfrm>
          </p:contentPart>
        </mc:Choice>
        <mc:Fallback>
          <p:pic>
            <p:nvPicPr>
              <p:cNvPr id="7271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816980" y="896315"/>
                <a:ext cx="389883" cy="4277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272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89300" y="1062038"/>
              <a:ext cx="38100" cy="23812"/>
            </p14:xfrm>
          </p:contentPart>
        </mc:Choice>
        <mc:Fallback>
          <p:pic>
            <p:nvPicPr>
              <p:cNvPr id="7272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276360" y="1050665"/>
                <a:ext cx="65058" cy="483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272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57575" y="917575"/>
              <a:ext cx="773113" cy="371475"/>
            </p14:xfrm>
          </p:contentPart>
        </mc:Choice>
        <mc:Fallback>
          <p:pic>
            <p:nvPicPr>
              <p:cNvPr id="7272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451096" y="906766"/>
                <a:ext cx="784271" cy="3959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272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43400" y="935038"/>
              <a:ext cx="833438" cy="347662"/>
            </p14:xfrm>
          </p:contentPart>
        </mc:Choice>
        <mc:Fallback>
          <p:pic>
            <p:nvPicPr>
              <p:cNvPr id="7272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332239" y="922801"/>
                <a:ext cx="859359" cy="3739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2723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26063" y="938213"/>
              <a:ext cx="92075" cy="255587"/>
            </p14:xfrm>
          </p:contentPart>
        </mc:Choice>
        <mc:Fallback>
          <p:pic>
            <p:nvPicPr>
              <p:cNvPr id="72723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312036" y="927054"/>
                <a:ext cx="119410" cy="2797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272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37200" y="936625"/>
              <a:ext cx="106363" cy="220663"/>
            </p14:xfrm>
          </p:contentPart>
        </mc:Choice>
        <mc:Fallback>
          <p:pic>
            <p:nvPicPr>
              <p:cNvPr id="7272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533234" y="921866"/>
                <a:ext cx="125112" cy="2505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272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41988" y="1033463"/>
              <a:ext cx="158750" cy="260350"/>
            </p14:xfrm>
          </p:contentPart>
        </mc:Choice>
        <mc:Fallback>
          <p:pic>
            <p:nvPicPr>
              <p:cNvPr id="7272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728669" y="1023020"/>
                <a:ext cx="186108" cy="2855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272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11863" y="952500"/>
              <a:ext cx="666750" cy="363538"/>
            </p14:xfrm>
          </p:contentPart>
        </mc:Choice>
        <mc:Fallback>
          <p:pic>
            <p:nvPicPr>
              <p:cNvPr id="7272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004663" y="942062"/>
                <a:ext cx="688351" cy="388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272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5175" y="1619250"/>
              <a:ext cx="192088" cy="292100"/>
            </p14:xfrm>
          </p:contentPart>
        </mc:Choice>
        <mc:Fallback>
          <p:pic>
            <p:nvPicPr>
              <p:cNvPr id="7272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49982" y="1604483"/>
                <a:ext cx="222475" cy="3216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72729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92213" y="1538288"/>
              <a:ext cx="496887" cy="292100"/>
            </p14:xfrm>
          </p:contentPart>
        </mc:Choice>
        <mc:Fallback>
          <p:pic>
            <p:nvPicPr>
              <p:cNvPr id="72729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177810" y="1525338"/>
                <a:ext cx="515610" cy="3194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72731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71663" y="1593850"/>
              <a:ext cx="111125" cy="233363"/>
            </p14:xfrm>
          </p:contentPart>
        </mc:Choice>
        <mc:Fallback>
          <p:pic>
            <p:nvPicPr>
              <p:cNvPr id="72731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866628" y="1580165"/>
                <a:ext cx="128747" cy="2621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7273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9475" y="1552575"/>
              <a:ext cx="103188" cy="295275"/>
            </p14:xfrm>
          </p:contentPart>
        </mc:Choice>
        <mc:Fallback>
          <p:pic>
            <p:nvPicPr>
              <p:cNvPr id="7273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135812" y="1546814"/>
                <a:ext cx="131232" cy="31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72734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78088" y="1582738"/>
              <a:ext cx="430212" cy="239712"/>
            </p14:xfrm>
          </p:contentPart>
        </mc:Choice>
        <mc:Fallback>
          <p:pic>
            <p:nvPicPr>
              <p:cNvPr id="72734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465858" y="1573740"/>
                <a:ext cx="450715" cy="2631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72736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65275" y="2211388"/>
              <a:ext cx="106363" cy="268287"/>
            </p14:xfrm>
          </p:contentPart>
        </mc:Choice>
        <mc:Fallback>
          <p:pic>
            <p:nvPicPr>
              <p:cNvPr id="72736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551213" y="2198424"/>
                <a:ext cx="129078" cy="2963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7273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36738" y="2274888"/>
              <a:ext cx="23812" cy="107950"/>
            </p14:xfrm>
          </p:contentPart>
        </mc:Choice>
        <mc:Fallback>
          <p:pic>
            <p:nvPicPr>
              <p:cNvPr id="7273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823233" y="2262294"/>
                <a:ext cx="50112" cy="1352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72738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8350" y="2190750"/>
              <a:ext cx="320675" cy="236538"/>
            </p14:xfrm>
          </p:contentPart>
        </mc:Choice>
        <mc:Fallback>
          <p:pic>
            <p:nvPicPr>
              <p:cNvPr id="72738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025753" y="2179949"/>
                <a:ext cx="347308" cy="2606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7273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11425" y="2151063"/>
              <a:ext cx="314325" cy="444500"/>
            </p14:xfrm>
          </p:contentPart>
        </mc:Choice>
        <mc:Fallback>
          <p:pic>
            <p:nvPicPr>
              <p:cNvPr id="7273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496303" y="2138106"/>
                <a:ext cx="344569" cy="4732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7274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350" y="2341563"/>
              <a:ext cx="28575" cy="49212"/>
            </p14:xfrm>
          </p:contentPart>
        </mc:Choice>
        <mc:Fallback>
          <p:pic>
            <p:nvPicPr>
              <p:cNvPr id="7274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915206" y="2327195"/>
                <a:ext cx="54650" cy="76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7274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16263" y="2224088"/>
              <a:ext cx="635000" cy="360362"/>
            </p14:xfrm>
          </p:contentPart>
        </mc:Choice>
        <mc:Fallback>
          <p:pic>
            <p:nvPicPr>
              <p:cNvPr id="7274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102224" y="2210408"/>
                <a:ext cx="664518" cy="3891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72742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44925" y="2251075"/>
              <a:ext cx="84138" cy="225425"/>
            </p14:xfrm>
          </p:contentPart>
        </mc:Choice>
        <mc:Fallback>
          <p:pic>
            <p:nvPicPr>
              <p:cNvPr id="72742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837015" y="2237751"/>
                <a:ext cx="107150" cy="244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7274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38600" y="2270125"/>
              <a:ext cx="106363" cy="171450"/>
            </p14:xfrm>
          </p:contentPart>
        </mc:Choice>
        <mc:Fallback>
          <p:pic>
            <p:nvPicPr>
              <p:cNvPr id="7274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025620" y="2256438"/>
                <a:ext cx="133404" cy="1988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72744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64025" y="2322513"/>
              <a:ext cx="227013" cy="285750"/>
            </p14:xfrm>
          </p:contentPart>
        </mc:Choice>
        <mc:Fallback>
          <p:pic>
            <p:nvPicPr>
              <p:cNvPr id="72744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250354" y="2307398"/>
                <a:ext cx="255794" cy="3159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7274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83113" y="2209800"/>
              <a:ext cx="708025" cy="346075"/>
            </p14:xfrm>
          </p:contentPart>
        </mc:Choice>
        <mc:Fallback>
          <p:pic>
            <p:nvPicPr>
              <p:cNvPr id="7274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567995" y="2195755"/>
                <a:ext cx="738261" cy="3738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72746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86400" y="2235200"/>
              <a:ext cx="98425" cy="260350"/>
            </p14:xfrm>
          </p:contentPart>
        </mc:Choice>
        <mc:Fallback>
          <p:pic>
            <p:nvPicPr>
              <p:cNvPr id="72746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471979" y="2221895"/>
                <a:ext cx="126546" cy="2887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72747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97550" y="2220913"/>
              <a:ext cx="1144588" cy="396875"/>
            </p14:xfrm>
          </p:contentPart>
        </mc:Choice>
        <mc:Fallback>
          <p:pic>
            <p:nvPicPr>
              <p:cNvPr id="72747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784228" y="2207588"/>
                <a:ext cx="1172672" cy="4246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72749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5488" y="2754313"/>
              <a:ext cx="239712" cy="352425"/>
            </p14:xfrm>
          </p:contentPart>
        </mc:Choice>
        <mc:Fallback>
          <p:pic>
            <p:nvPicPr>
              <p:cNvPr id="72749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10371" y="2739599"/>
                <a:ext cx="269586" cy="3822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72750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00138" y="2765425"/>
              <a:ext cx="688975" cy="257175"/>
            </p14:xfrm>
          </p:contentPart>
        </mc:Choice>
        <mc:Fallback>
          <p:pic>
            <p:nvPicPr>
              <p:cNvPr id="72750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088973" y="2752098"/>
                <a:ext cx="704822" cy="2827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72751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20875" y="2771775"/>
              <a:ext cx="957263" cy="401638"/>
            </p14:xfrm>
          </p:contentPart>
        </mc:Choice>
        <mc:Fallback>
          <p:pic>
            <p:nvPicPr>
              <p:cNvPr id="72751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906475" y="2758099"/>
                <a:ext cx="976703" cy="4300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72752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44825" y="2774950"/>
              <a:ext cx="757238" cy="252413"/>
            </p14:xfrm>
          </p:contentPart>
        </mc:Choice>
        <mc:Fallback>
          <p:pic>
            <p:nvPicPr>
              <p:cNvPr id="72752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030422" y="2762707"/>
                <a:ext cx="780643" cy="2758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72753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71925" y="2770188"/>
              <a:ext cx="160338" cy="269875"/>
            </p14:xfrm>
          </p:contentPart>
        </mc:Choice>
        <mc:Fallback>
          <p:pic>
            <p:nvPicPr>
              <p:cNvPr id="72753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964719" y="2755435"/>
                <a:ext cx="181957" cy="2986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72754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81488" y="2754313"/>
              <a:ext cx="428625" cy="273050"/>
            </p14:xfrm>
          </p:contentPart>
        </mc:Choice>
        <mc:Fallback>
          <p:pic>
            <p:nvPicPr>
              <p:cNvPr id="72754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275010" y="2739904"/>
                <a:ext cx="440141" cy="3022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72755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84738" y="2873375"/>
              <a:ext cx="539750" cy="155575"/>
            </p14:xfrm>
          </p:contentPart>
        </mc:Choice>
        <mc:Fallback>
          <p:pic>
            <p:nvPicPr>
              <p:cNvPr id="72755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870335" y="2859036"/>
                <a:ext cx="568196" cy="183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72757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44638" y="3413125"/>
              <a:ext cx="250825" cy="258763"/>
            </p14:xfrm>
          </p:contentPart>
        </mc:Choice>
        <mc:Fallback>
          <p:pic>
            <p:nvPicPr>
              <p:cNvPr id="72757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530963" y="3398729"/>
                <a:ext cx="275296" cy="2882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72758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66913" y="3408363"/>
              <a:ext cx="342900" cy="225425"/>
            </p14:xfrm>
          </p:contentPart>
        </mc:Choice>
        <mc:Fallback>
          <p:pic>
            <p:nvPicPr>
              <p:cNvPr id="72758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953960" y="3394319"/>
                <a:ext cx="370605" cy="2542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72759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87613" y="3375025"/>
              <a:ext cx="334962" cy="387350"/>
            </p14:xfrm>
          </p:contentPart>
        </mc:Choice>
        <mc:Fallback>
          <p:pic>
            <p:nvPicPr>
              <p:cNvPr id="72759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472486" y="3360985"/>
                <a:ext cx="364496" cy="4161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72769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2438" y="3551238"/>
              <a:ext cx="28575" cy="36512"/>
            </p14:xfrm>
          </p:contentPart>
        </mc:Choice>
        <mc:Fallback>
          <p:pic>
            <p:nvPicPr>
              <p:cNvPr id="72769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978331" y="3537139"/>
                <a:ext cx="56427" cy="650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72770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13088" y="3424238"/>
              <a:ext cx="565150" cy="319087"/>
            </p14:xfrm>
          </p:contentPart>
        </mc:Choice>
        <mc:Fallback>
          <p:pic>
            <p:nvPicPr>
              <p:cNvPr id="72770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099769" y="3410913"/>
                <a:ext cx="587108" cy="3475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72771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78250" y="3438525"/>
              <a:ext cx="290513" cy="328613"/>
            </p14:xfrm>
          </p:contentPart>
        </mc:Choice>
        <mc:Fallback>
          <p:pic>
            <p:nvPicPr>
              <p:cNvPr id="72771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763472" y="3425208"/>
                <a:ext cx="320790" cy="3574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72765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22750" y="3454400"/>
              <a:ext cx="79375" cy="192088"/>
            </p14:xfrm>
          </p:contentPart>
        </mc:Choice>
        <mc:Fallback>
          <p:pic>
            <p:nvPicPr>
              <p:cNvPr id="72765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208318" y="3441091"/>
                <a:ext cx="107156" cy="2205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72772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08488" y="3425825"/>
              <a:ext cx="1111250" cy="346075"/>
            </p14:xfrm>
          </p:contentPart>
        </mc:Choice>
        <mc:Fallback>
          <p:pic>
            <p:nvPicPr>
              <p:cNvPr id="72772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395529" y="3412140"/>
                <a:ext cx="1139328" cy="3748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72767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68963" y="3429000"/>
              <a:ext cx="107950" cy="244475"/>
            </p14:xfrm>
          </p:contentPart>
        </mc:Choice>
        <mc:Fallback>
          <p:pic>
            <p:nvPicPr>
              <p:cNvPr id="72767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656369" y="3415678"/>
                <a:ext cx="134218" cy="2721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72768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07088" y="3417888"/>
              <a:ext cx="103187" cy="222250"/>
            </p14:xfrm>
          </p:contentPart>
        </mc:Choice>
        <mc:Fallback>
          <p:pic>
            <p:nvPicPr>
              <p:cNvPr id="72768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901695" y="3403480"/>
                <a:ext cx="121883" cy="2521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72774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84888" y="3498850"/>
              <a:ext cx="234950" cy="163513"/>
            </p14:xfrm>
          </p:contentPart>
        </mc:Choice>
        <mc:Fallback>
          <p:pic>
            <p:nvPicPr>
              <p:cNvPr id="72774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6070496" y="3484926"/>
                <a:ext cx="263374" cy="1917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72775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21438" y="3421063"/>
              <a:ext cx="777875" cy="330200"/>
            </p14:xfrm>
          </p:contentPart>
        </mc:Choice>
        <mc:Fallback>
          <p:pic>
            <p:nvPicPr>
              <p:cNvPr id="72775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405960" y="3408100"/>
                <a:ext cx="808472" cy="3586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72777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65438" y="3867150"/>
              <a:ext cx="2174875" cy="38100"/>
            </p14:xfrm>
          </p:contentPart>
        </mc:Choice>
        <mc:Fallback>
          <p:pic>
            <p:nvPicPr>
              <p:cNvPr id="72777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857158" y="3856367"/>
                <a:ext cx="2189276" cy="531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72778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5963" y="3854450"/>
              <a:ext cx="244475" cy="347663"/>
            </p14:xfrm>
          </p:contentPart>
        </mc:Choice>
        <mc:Fallback>
          <p:pic>
            <p:nvPicPr>
              <p:cNvPr id="72778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701201" y="3840774"/>
                <a:ext cx="273999" cy="376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72779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00138" y="3883025"/>
              <a:ext cx="534987" cy="223838"/>
            </p14:xfrm>
          </p:contentPart>
        </mc:Choice>
        <mc:Fallback>
          <p:pic>
            <p:nvPicPr>
              <p:cNvPr id="72779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090765" y="3869688"/>
                <a:ext cx="549407" cy="2483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72780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87525" y="3859213"/>
              <a:ext cx="192088" cy="220662"/>
            </p14:xfrm>
          </p:contentPart>
        </mc:Choice>
        <mc:Fallback>
          <p:pic>
            <p:nvPicPr>
              <p:cNvPr id="72780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1773163" y="3850545"/>
                <a:ext cx="217939" cy="2430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72781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35188" y="3822700"/>
              <a:ext cx="954087" cy="392113"/>
            </p14:xfrm>
          </p:contentPart>
        </mc:Choice>
        <mc:Fallback>
          <p:pic>
            <p:nvPicPr>
              <p:cNvPr id="72781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121507" y="3809809"/>
                <a:ext cx="982530" cy="4193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72782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30563" y="3851275"/>
              <a:ext cx="133350" cy="247650"/>
            </p14:xfrm>
          </p:contentPart>
        </mc:Choice>
        <mc:Fallback>
          <p:pic>
            <p:nvPicPr>
              <p:cNvPr id="72782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222994" y="3836877"/>
                <a:ext cx="155335" cy="2768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72783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21075" y="3871913"/>
              <a:ext cx="687388" cy="373062"/>
            </p14:xfrm>
          </p:contentPart>
        </mc:Choice>
        <mc:Fallback>
          <p:pic>
            <p:nvPicPr>
              <p:cNvPr id="72783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3515674" y="3856429"/>
                <a:ext cx="696750" cy="402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72784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54513" y="3854450"/>
              <a:ext cx="1390650" cy="406400"/>
            </p14:xfrm>
          </p:contentPart>
        </mc:Choice>
        <mc:Fallback>
          <p:pic>
            <p:nvPicPr>
              <p:cNvPr id="72784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340113" y="3842931"/>
                <a:ext cx="1409730" cy="4323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72785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03913" y="3849688"/>
              <a:ext cx="695325" cy="271462"/>
            </p14:xfrm>
          </p:contentPart>
        </mc:Choice>
        <mc:Fallback>
          <p:pic>
            <p:nvPicPr>
              <p:cNvPr id="72785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894911" y="3835287"/>
                <a:ext cx="707928" cy="2991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72787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39875" y="4360863"/>
              <a:ext cx="296863" cy="280987"/>
            </p14:xfrm>
          </p:contentPart>
        </mc:Choice>
        <mc:Fallback>
          <p:pic>
            <p:nvPicPr>
              <p:cNvPr id="72787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525122" y="4347191"/>
                <a:ext cx="320972" cy="3094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72788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8350" y="4338638"/>
              <a:ext cx="825500" cy="368300"/>
            </p14:xfrm>
          </p:contentPart>
        </mc:Choice>
        <mc:Fallback>
          <p:pic>
            <p:nvPicPr>
              <p:cNvPr id="72788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024310" y="4325677"/>
                <a:ext cx="854301" cy="3960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72789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73388" y="4340225"/>
              <a:ext cx="957262" cy="344488"/>
            </p14:xfrm>
          </p:contentPart>
        </mc:Choice>
        <mc:Fallback>
          <p:pic>
            <p:nvPicPr>
              <p:cNvPr id="72789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961868" y="4326546"/>
                <a:ext cx="984263" cy="372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72790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70350" y="4376738"/>
              <a:ext cx="133350" cy="246062"/>
            </p14:xfrm>
          </p:contentPart>
        </mc:Choice>
        <mc:Fallback>
          <p:pic>
            <p:nvPicPr>
              <p:cNvPr id="72790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055573" y="4362348"/>
                <a:ext cx="161462" cy="2755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72791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06888" y="4394200"/>
              <a:ext cx="723900" cy="330200"/>
            </p14:xfrm>
          </p:contentPart>
        </mc:Choice>
        <mc:Fallback>
          <p:pic>
            <p:nvPicPr>
              <p:cNvPr id="72791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291769" y="4380517"/>
                <a:ext cx="754137" cy="3590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72793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9775" y="4756150"/>
              <a:ext cx="239713" cy="368300"/>
            </p14:xfrm>
          </p:contentPart>
        </mc:Choice>
        <mc:Fallback>
          <p:pic>
            <p:nvPicPr>
              <p:cNvPr id="72793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725018" y="4741749"/>
                <a:ext cx="268867" cy="3971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72794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00138" y="4794250"/>
              <a:ext cx="369887" cy="250825"/>
            </p14:xfrm>
          </p:contentPart>
        </mc:Choice>
        <mc:Fallback>
          <p:pic>
            <p:nvPicPr>
              <p:cNvPr id="72794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086092" y="4779855"/>
                <a:ext cx="388255" cy="277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72796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16075" y="4889500"/>
              <a:ext cx="388938" cy="247650"/>
            </p14:xfrm>
          </p:contentPart>
        </mc:Choice>
        <mc:Fallback>
          <p:pic>
            <p:nvPicPr>
              <p:cNvPr id="72796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602403" y="4876182"/>
                <a:ext cx="417362" cy="2714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72798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92350" y="4821238"/>
              <a:ext cx="7938" cy="7937"/>
            </p14:xfrm>
          </p:contentPart>
        </mc:Choice>
        <mc:Fallback>
          <p:pic>
            <p:nvPicPr>
              <p:cNvPr id="72798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248691" y="4814541"/>
                <a:ext cx="115101" cy="183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72799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25650" y="4757738"/>
              <a:ext cx="512763" cy="276225"/>
            </p14:xfrm>
          </p:contentPart>
        </mc:Choice>
        <mc:Fallback>
          <p:pic>
            <p:nvPicPr>
              <p:cNvPr id="72799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2017728" y="4745133"/>
                <a:ext cx="533648" cy="3028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72800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28913" y="4781550"/>
              <a:ext cx="471487" cy="279400"/>
            </p14:xfrm>
          </p:contentPart>
        </mc:Choice>
        <mc:Fallback>
          <p:pic>
            <p:nvPicPr>
              <p:cNvPr id="72800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723874" y="4767453"/>
                <a:ext cx="481205" cy="306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72802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4225" y="4808538"/>
              <a:ext cx="158750" cy="290512"/>
            </p14:xfrm>
          </p:contentPart>
        </mc:Choice>
        <mc:Fallback>
          <p:pic>
            <p:nvPicPr>
              <p:cNvPr id="72802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310906" y="4795578"/>
                <a:ext cx="186828" cy="3182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72803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81150" y="5267325"/>
              <a:ext cx="7938" cy="9525"/>
            </p14:xfrm>
          </p:contentPart>
        </mc:Choice>
        <mc:Fallback>
          <p:pic>
            <p:nvPicPr>
              <p:cNvPr id="72803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577903" y="5263092"/>
                <a:ext cx="19123" cy="215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72805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02038" y="4916488"/>
              <a:ext cx="11112" cy="17462"/>
            </p14:xfrm>
          </p:contentPart>
        </mc:Choice>
        <mc:Fallback>
          <p:pic>
            <p:nvPicPr>
              <p:cNvPr id="72805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3593077" y="4902233"/>
                <a:ext cx="32619" cy="3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72806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00450" y="4994275"/>
              <a:ext cx="19050" cy="23813"/>
            </p14:xfrm>
          </p:contentPart>
        </mc:Choice>
        <mc:Fallback>
          <p:pic>
            <p:nvPicPr>
              <p:cNvPr id="72806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3586073" y="4988863"/>
                <a:ext cx="47086" cy="443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72808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17938" y="4845050"/>
              <a:ext cx="298450" cy="292100"/>
            </p14:xfrm>
          </p:contentPart>
        </mc:Choice>
        <mc:Fallback>
          <p:pic>
            <p:nvPicPr>
              <p:cNvPr id="72808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3803538" y="4831724"/>
                <a:ext cx="325811" cy="3180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72809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92600" y="4841875"/>
              <a:ext cx="295275" cy="220663"/>
            </p14:xfrm>
          </p:contentPart>
        </mc:Choice>
        <mc:Fallback>
          <p:pic>
            <p:nvPicPr>
              <p:cNvPr id="72809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4277116" y="4830356"/>
                <a:ext cx="324803" cy="2465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72810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37100" y="4838700"/>
              <a:ext cx="227013" cy="338138"/>
            </p14:xfrm>
          </p:contentPart>
        </mc:Choice>
        <mc:Fallback>
          <p:pic>
            <p:nvPicPr>
              <p:cNvPr id="72810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4724148" y="4823576"/>
                <a:ext cx="255075" cy="3680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72811" name="Ink 10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4763" y="4978400"/>
              <a:ext cx="28575" cy="30163"/>
            </p14:xfrm>
          </p:contentPart>
        </mc:Choice>
        <mc:Fallback>
          <p:pic>
            <p:nvPicPr>
              <p:cNvPr id="72811" name="Ink 10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5073912" y="4966909"/>
                <a:ext cx="53895" cy="552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72813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48275" y="4810125"/>
              <a:ext cx="84138" cy="230188"/>
            </p14:xfrm>
          </p:contentPart>
        </mc:Choice>
        <mc:Fallback>
          <p:pic>
            <p:nvPicPr>
              <p:cNvPr id="72813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5234252" y="4798598"/>
                <a:ext cx="110027" cy="2564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72815" name="Ink 1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94325" y="4911725"/>
              <a:ext cx="127000" cy="119063"/>
            </p14:xfrm>
          </p:contentPart>
        </mc:Choice>
        <mc:Fallback>
          <p:pic>
            <p:nvPicPr>
              <p:cNvPr id="72815" name="Ink 1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5380254" y="4898015"/>
                <a:ext cx="155503" cy="1468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72816" name="Ink 1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14988" y="4986338"/>
              <a:ext cx="17462" cy="23812"/>
            </p14:xfrm>
          </p:contentPart>
        </mc:Choice>
        <mc:Fallback>
          <p:pic>
            <p:nvPicPr>
              <p:cNvPr id="72816" name="Ink 1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5601446" y="4981007"/>
                <a:ext cx="39200" cy="430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72817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48338" y="4803775"/>
              <a:ext cx="738187" cy="330200"/>
            </p14:xfrm>
          </p:contentPart>
        </mc:Choice>
        <mc:Fallback>
          <p:pic>
            <p:nvPicPr>
              <p:cNvPr id="72817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5734661" y="4790812"/>
                <a:ext cx="766620" cy="3579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72818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88125" y="4841875"/>
              <a:ext cx="869950" cy="338138"/>
            </p14:xfrm>
          </p:contentPart>
        </mc:Choice>
        <mc:Fallback>
          <p:pic>
            <p:nvPicPr>
              <p:cNvPr id="72818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6574448" y="4829271"/>
                <a:ext cx="898025" cy="3651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72819" name="Ink 1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59675" y="4872038"/>
              <a:ext cx="98425" cy="184150"/>
            </p14:xfrm>
          </p:contentPart>
        </mc:Choice>
        <mc:Fallback>
          <p:pic>
            <p:nvPicPr>
              <p:cNvPr id="72819" name="Ink 1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7547056" y="4859450"/>
                <a:ext cx="123662" cy="2111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72820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53350" y="4854575"/>
              <a:ext cx="619125" cy="303213"/>
            </p14:xfrm>
          </p:contentPart>
        </mc:Choice>
        <mc:Fallback>
          <p:pic>
            <p:nvPicPr>
              <p:cNvPr id="72820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7739680" y="4841611"/>
                <a:ext cx="646826" cy="330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72821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92325" y="5332413"/>
              <a:ext cx="519113" cy="280987"/>
            </p14:xfrm>
          </p:contentPart>
        </mc:Choice>
        <mc:Fallback>
          <p:pic>
            <p:nvPicPr>
              <p:cNvPr id="72821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2080805" y="5319135"/>
                <a:ext cx="545393" cy="3061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72822" name="Ink 1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0025" y="5330825"/>
              <a:ext cx="112713" cy="179388"/>
            </p14:xfrm>
          </p:contentPart>
        </mc:Choice>
        <mc:Fallback>
          <p:pic>
            <p:nvPicPr>
              <p:cNvPr id="72822" name="Ink 1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2735344" y="5318578"/>
                <a:ext cx="130358" cy="206764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373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15988" y="298450"/>
              <a:ext cx="1177925" cy="506413"/>
            </p14:xfrm>
          </p:contentPart>
        </mc:Choice>
        <mc:Fallback>
          <p:pic>
            <p:nvPicPr>
              <p:cNvPr id="7373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5908" y="285161"/>
                <a:ext cx="1202765" cy="5326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373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52663" y="276225"/>
              <a:ext cx="222250" cy="314325"/>
            </p14:xfrm>
          </p:contentPart>
        </mc:Choice>
        <mc:Fallback>
          <p:pic>
            <p:nvPicPr>
              <p:cNvPr id="7373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45863" y="262543"/>
                <a:ext cx="234060" cy="3420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373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46363" y="360363"/>
              <a:ext cx="338137" cy="238125"/>
            </p14:xfrm>
          </p:contentPart>
        </mc:Choice>
        <mc:Fallback>
          <p:pic>
            <p:nvPicPr>
              <p:cNvPr id="7373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32679" y="347773"/>
                <a:ext cx="359743" cy="2654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373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3850" y="1304925"/>
              <a:ext cx="4763" cy="7938"/>
            </p14:xfrm>
          </p:contentPart>
        </mc:Choice>
        <mc:Fallback>
          <p:pic>
            <p:nvPicPr>
              <p:cNvPr id="7373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89270" y="1296987"/>
                <a:ext cx="11175" cy="215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373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36613" y="1373188"/>
              <a:ext cx="111125" cy="128587"/>
            </p14:xfrm>
          </p:contentPart>
        </mc:Choice>
        <mc:Fallback>
          <p:pic>
            <p:nvPicPr>
              <p:cNvPr id="7373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31578" y="1362382"/>
                <a:ext cx="123712" cy="1523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373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31888" y="1282700"/>
              <a:ext cx="312737" cy="246063"/>
            </p14:xfrm>
          </p:contentPart>
        </mc:Choice>
        <mc:Fallback>
          <p:pic>
            <p:nvPicPr>
              <p:cNvPr id="7373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17869" y="1269390"/>
                <a:ext cx="336102" cy="2748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3738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8613" y="1390650"/>
              <a:ext cx="77787" cy="119063"/>
            </p14:xfrm>
          </p:contentPart>
        </mc:Choice>
        <mc:Fallback>
          <p:pic>
            <p:nvPicPr>
              <p:cNvPr id="73738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86369" y="1382736"/>
                <a:ext cx="100115" cy="1370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3743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95475" y="1239838"/>
              <a:ext cx="1066800" cy="273050"/>
            </p14:xfrm>
          </p:contentPart>
        </mc:Choice>
        <mc:Fallback>
          <p:pic>
            <p:nvPicPr>
              <p:cNvPr id="73743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881433" y="1225429"/>
                <a:ext cx="1086242" cy="3007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3745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0238" y="1162050"/>
              <a:ext cx="657225" cy="527050"/>
            </p14:xfrm>
          </p:contentPart>
        </mc:Choice>
        <mc:Fallback>
          <p:pic>
            <p:nvPicPr>
              <p:cNvPr id="73745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155121" y="1148730"/>
                <a:ext cx="687099" cy="5551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3746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73513" y="1255713"/>
              <a:ext cx="100012" cy="211137"/>
            </p14:xfrm>
          </p:contentPart>
        </mc:Choice>
        <mc:Fallback>
          <p:pic>
            <p:nvPicPr>
              <p:cNvPr id="73746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958763" y="1241661"/>
                <a:ext cx="119439" cy="2399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3747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84650" y="1216025"/>
              <a:ext cx="779463" cy="301625"/>
            </p14:xfrm>
          </p:contentPart>
        </mc:Choice>
        <mc:Fallback>
          <p:pic>
            <p:nvPicPr>
              <p:cNvPr id="73747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169889" y="1202707"/>
                <a:ext cx="808985" cy="3214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3748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4763" y="1322388"/>
              <a:ext cx="41275" cy="125412"/>
            </p14:xfrm>
          </p:contentPart>
        </mc:Choice>
        <mc:Fallback>
          <p:pic>
            <p:nvPicPr>
              <p:cNvPr id="73748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071242" y="1309377"/>
                <a:ext cx="66538" cy="1510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3749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29238" y="1249363"/>
              <a:ext cx="434975" cy="239712"/>
            </p14:xfrm>
          </p:contentPart>
        </mc:Choice>
        <mc:Fallback>
          <p:pic>
            <p:nvPicPr>
              <p:cNvPr id="73749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315915" y="1236066"/>
                <a:ext cx="452259" cy="2652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3750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32488" y="1223963"/>
              <a:ext cx="352425" cy="279400"/>
            </p14:xfrm>
          </p:contentPart>
        </mc:Choice>
        <mc:Fallback>
          <p:pic>
            <p:nvPicPr>
              <p:cNvPr id="73750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918405" y="1209201"/>
                <a:ext cx="373007" cy="3017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3751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03975" y="1212850"/>
              <a:ext cx="284163" cy="303213"/>
            </p14:xfrm>
          </p:contentPart>
        </mc:Choice>
        <mc:Fallback>
          <p:pic>
            <p:nvPicPr>
              <p:cNvPr id="73751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392090" y="1198806"/>
                <a:ext cx="300730" cy="329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3752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56413" y="1201738"/>
              <a:ext cx="433387" cy="334962"/>
            </p14:xfrm>
          </p:contentPart>
        </mc:Choice>
        <mc:Fallback>
          <p:pic>
            <p:nvPicPr>
              <p:cNvPr id="73752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849214" y="1193814"/>
                <a:ext cx="447065" cy="3529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3753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96175" y="1395413"/>
              <a:ext cx="225425" cy="127000"/>
            </p14:xfrm>
          </p:contentPart>
        </mc:Choice>
        <mc:Fallback>
          <p:pic>
            <p:nvPicPr>
              <p:cNvPr id="73753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481748" y="1380662"/>
                <a:ext cx="245262" cy="1507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3754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58125" y="1228725"/>
              <a:ext cx="852488" cy="511175"/>
            </p14:xfrm>
          </p:contentPart>
        </mc:Choice>
        <mc:Fallback>
          <p:pic>
            <p:nvPicPr>
              <p:cNvPr id="73754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844085" y="1219040"/>
                <a:ext cx="871208" cy="5323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3755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84263" y="1798638"/>
              <a:ext cx="230187" cy="282575"/>
            </p14:xfrm>
          </p:contentPart>
        </mc:Choice>
        <mc:Fallback>
          <p:pic>
            <p:nvPicPr>
              <p:cNvPr id="73755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77779" y="1784312"/>
                <a:ext cx="242075" cy="3115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73756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5263" y="1803400"/>
              <a:ext cx="781050" cy="463550"/>
            </p14:xfrm>
          </p:contentPart>
        </mc:Choice>
        <mc:Fallback>
          <p:pic>
            <p:nvPicPr>
              <p:cNvPr id="73756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451623" y="1788284"/>
                <a:ext cx="809765" cy="4937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73757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06650" y="1804988"/>
              <a:ext cx="157163" cy="284162"/>
            </p14:xfrm>
          </p:contentPart>
        </mc:Choice>
        <mc:Fallback>
          <p:pic>
            <p:nvPicPr>
              <p:cNvPr id="73757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396940" y="1790453"/>
                <a:ext cx="178022" cy="3135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73758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35263" y="1955800"/>
              <a:ext cx="147637" cy="100013"/>
            </p14:xfrm>
          </p:contentPart>
        </mc:Choice>
        <mc:Fallback>
          <p:pic>
            <p:nvPicPr>
              <p:cNvPr id="73758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720859" y="1942441"/>
                <a:ext cx="167082" cy="1278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73759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41650" y="1847850"/>
              <a:ext cx="301625" cy="230188"/>
            </p14:xfrm>
          </p:contentPart>
        </mc:Choice>
        <mc:Fallback>
          <p:pic>
            <p:nvPicPr>
              <p:cNvPr id="73759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030839" y="1837764"/>
                <a:ext cx="318922" cy="2554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73760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94088" y="1847850"/>
              <a:ext cx="728662" cy="247650"/>
            </p14:xfrm>
          </p:contentPart>
        </mc:Choice>
        <mc:Fallback>
          <p:pic>
            <p:nvPicPr>
              <p:cNvPr id="73760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487968" y="1833535"/>
                <a:ext cx="739822" cy="2737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73762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46575" y="1900238"/>
              <a:ext cx="136525" cy="219075"/>
            </p14:xfrm>
          </p:contentPart>
        </mc:Choice>
        <mc:Fallback>
          <p:pic>
            <p:nvPicPr>
              <p:cNvPr id="73762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341172" y="1886209"/>
                <a:ext cx="155257" cy="2489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73764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62588" y="1876425"/>
              <a:ext cx="22225" cy="25400"/>
            </p14:xfrm>
          </p:contentPart>
        </mc:Choice>
        <mc:Fallback>
          <p:pic>
            <p:nvPicPr>
              <p:cNvPr id="73764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453985" y="1866050"/>
                <a:ext cx="35488" cy="425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73765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56138" y="1811338"/>
              <a:ext cx="115887" cy="280987"/>
            </p14:xfrm>
          </p:contentPart>
        </mc:Choice>
        <mc:Fallback>
          <p:pic>
            <p:nvPicPr>
              <p:cNvPr id="73765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644261" y="1798730"/>
                <a:ext cx="142519" cy="3076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73766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53013" y="1781175"/>
              <a:ext cx="611187" cy="414338"/>
            </p14:xfrm>
          </p:contentPart>
        </mc:Choice>
        <mc:Fallback>
          <p:pic>
            <p:nvPicPr>
              <p:cNvPr id="73766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038615" y="1768261"/>
                <a:ext cx="637103" cy="4423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73767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62625" y="1808163"/>
              <a:ext cx="958850" cy="301625"/>
            </p14:xfrm>
          </p:contentPart>
        </mc:Choice>
        <mc:Fallback>
          <p:pic>
            <p:nvPicPr>
              <p:cNvPr id="73767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752577" y="1800964"/>
                <a:ext cx="973922" cy="3214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73768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15138" y="1835150"/>
              <a:ext cx="85725" cy="377825"/>
            </p14:xfrm>
          </p:contentPart>
        </mc:Choice>
        <mc:Fallback>
          <p:pic>
            <p:nvPicPr>
              <p:cNvPr id="73768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809735" y="1821476"/>
                <a:ext cx="105896" cy="4062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73769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7563" y="2647950"/>
              <a:ext cx="103187" cy="142875"/>
            </p14:xfrm>
          </p:contentPart>
        </mc:Choice>
        <mc:Fallback>
          <p:pic>
            <p:nvPicPr>
              <p:cNvPr id="73769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12170" y="2634634"/>
                <a:ext cx="120085" cy="1702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73770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89025" y="2565400"/>
              <a:ext cx="317500" cy="219075"/>
            </p14:xfrm>
          </p:contentPart>
        </mc:Choice>
        <mc:Fallback>
          <p:pic>
            <p:nvPicPr>
              <p:cNvPr id="73770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74986" y="2551011"/>
                <a:ext cx="340539" cy="2478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73771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36700" y="2546350"/>
              <a:ext cx="111125" cy="220663"/>
            </p14:xfrm>
          </p:contentPart>
        </mc:Choice>
        <mc:Fallback>
          <p:pic>
            <p:nvPicPr>
              <p:cNvPr id="73771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525192" y="2534831"/>
                <a:ext cx="137378" cy="2458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73778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63725" y="2473325"/>
              <a:ext cx="1368425" cy="306388"/>
            </p14:xfrm>
          </p:contentPart>
        </mc:Choice>
        <mc:Fallback>
          <p:pic>
            <p:nvPicPr>
              <p:cNvPr id="73778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849684" y="2459284"/>
                <a:ext cx="1386426" cy="327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73780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13275" y="2660650"/>
              <a:ext cx="92075" cy="104775"/>
            </p14:xfrm>
          </p:contentPart>
        </mc:Choice>
        <mc:Fallback>
          <p:pic>
            <p:nvPicPr>
              <p:cNvPr id="73780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608599" y="2648768"/>
                <a:ext cx="111497" cy="1310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73781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95650" y="2630488"/>
              <a:ext cx="44450" cy="109537"/>
            </p14:xfrm>
          </p:contentPart>
        </mc:Choice>
        <mc:Fallback>
          <p:pic>
            <p:nvPicPr>
              <p:cNvPr id="73781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282640" y="2615715"/>
                <a:ext cx="71915" cy="1369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73782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41713" y="2511425"/>
              <a:ext cx="439737" cy="260350"/>
            </p14:xfrm>
          </p:contentPart>
        </mc:Choice>
        <mc:Fallback>
          <p:pic>
            <p:nvPicPr>
              <p:cNvPr id="73782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527667" y="2497760"/>
                <a:ext cx="459185" cy="2862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73783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37025" y="2533650"/>
              <a:ext cx="119063" cy="234950"/>
            </p14:xfrm>
          </p:contentPart>
        </mc:Choice>
        <mc:Fallback>
          <p:pic>
            <p:nvPicPr>
              <p:cNvPr id="73783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124076" y="2520697"/>
                <a:ext cx="146760" cy="2547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73784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16425" y="2651125"/>
              <a:ext cx="104775" cy="115888"/>
            </p14:xfrm>
          </p:contentPart>
        </mc:Choice>
        <mc:Fallback>
          <p:pic>
            <p:nvPicPr>
              <p:cNvPr id="73784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401713" y="2637767"/>
                <a:ext cx="124510" cy="1436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73785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19625" y="2520950"/>
              <a:ext cx="795338" cy="382588"/>
            </p14:xfrm>
          </p:contentPart>
        </mc:Choice>
        <mc:Fallback>
          <p:pic>
            <p:nvPicPr>
              <p:cNvPr id="73785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607035" y="2506648"/>
                <a:ext cx="812964" cy="4097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73786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75300" y="2506663"/>
              <a:ext cx="379413" cy="276225"/>
            </p14:xfrm>
          </p:contentPart>
        </mc:Choice>
        <mc:Fallback>
          <p:pic>
            <p:nvPicPr>
              <p:cNvPr id="73786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568820" y="2497299"/>
                <a:ext cx="392012" cy="3003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73787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29338" y="2503488"/>
              <a:ext cx="506412" cy="419100"/>
            </p14:xfrm>
          </p:contentPart>
        </mc:Choice>
        <mc:Fallback>
          <p:pic>
            <p:nvPicPr>
              <p:cNvPr id="73787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115301" y="2490166"/>
                <a:ext cx="531607" cy="4461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73788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37363" y="2476500"/>
              <a:ext cx="406400" cy="288925"/>
            </p14:xfrm>
          </p:contentPart>
        </mc:Choice>
        <mc:Fallback>
          <p:pic>
            <p:nvPicPr>
              <p:cNvPr id="73788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6822244" y="2466809"/>
                <a:ext cx="428718" cy="3136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73789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24738" y="2538413"/>
              <a:ext cx="314325" cy="239712"/>
            </p14:xfrm>
          </p:contentPart>
        </mc:Choice>
        <mc:Fallback>
          <p:pic>
            <p:nvPicPr>
              <p:cNvPr id="73789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410728" y="2523477"/>
                <a:ext cx="333364" cy="2637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73790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93050" y="2622550"/>
              <a:ext cx="339725" cy="309563"/>
            </p14:xfrm>
          </p:contentPart>
        </mc:Choice>
        <mc:Fallback>
          <p:pic>
            <p:nvPicPr>
              <p:cNvPr id="73790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882614" y="2609666"/>
                <a:ext cx="359158" cy="3367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73791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04888" y="2978150"/>
              <a:ext cx="455612" cy="342900"/>
            </p14:xfrm>
          </p:contentPart>
        </mc:Choice>
        <mc:Fallback>
          <p:pic>
            <p:nvPicPr>
              <p:cNvPr id="73791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990493" y="2965904"/>
                <a:ext cx="483323" cy="3691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73792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24013" y="2919413"/>
              <a:ext cx="150812" cy="265112"/>
            </p14:xfrm>
          </p:contentPart>
        </mc:Choice>
        <mc:Fallback>
          <p:pic>
            <p:nvPicPr>
              <p:cNvPr id="73792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610695" y="2906085"/>
                <a:ext cx="170968" cy="293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73794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20875" y="2963863"/>
              <a:ext cx="111125" cy="249237"/>
            </p14:xfrm>
          </p:contentPart>
        </mc:Choice>
        <mc:Fallback>
          <p:pic>
            <p:nvPicPr>
              <p:cNvPr id="73794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915498" y="2950196"/>
                <a:ext cx="129765" cy="2787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73796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8050" y="2933700"/>
              <a:ext cx="95250" cy="244475"/>
            </p14:xfrm>
          </p:contentPart>
        </mc:Choice>
        <mc:Fallback>
          <p:pic>
            <p:nvPicPr>
              <p:cNvPr id="73796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168345" y="2920738"/>
                <a:ext cx="120410" cy="2714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73798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19363" y="2935288"/>
              <a:ext cx="1619250" cy="423862"/>
            </p14:xfrm>
          </p:contentPart>
        </mc:Choice>
        <mc:Fallback>
          <p:pic>
            <p:nvPicPr>
              <p:cNvPr id="73798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504603" y="2922324"/>
                <a:ext cx="1649129" cy="4519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73800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15975" y="3627438"/>
              <a:ext cx="90488" cy="115887"/>
            </p14:xfrm>
          </p:contentPart>
        </mc:Choice>
        <mc:Fallback>
          <p:pic>
            <p:nvPicPr>
              <p:cNvPr id="73800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10846" y="3613546"/>
                <a:ext cx="108805" cy="1429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73801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93788" y="3592513"/>
              <a:ext cx="225425" cy="192087"/>
            </p14:xfrm>
          </p:contentPart>
        </mc:Choice>
        <mc:Fallback>
          <p:pic>
            <p:nvPicPr>
              <p:cNvPr id="73801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082985" y="3578844"/>
                <a:ext cx="243430" cy="2212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73802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38288" y="3600450"/>
              <a:ext cx="82550" cy="180975"/>
            </p14:xfrm>
          </p:contentPart>
        </mc:Choice>
        <mc:Fallback>
          <p:pic>
            <p:nvPicPr>
              <p:cNvPr id="73802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528195" y="3588577"/>
                <a:ext cx="107423" cy="2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73804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62138" y="3532188"/>
              <a:ext cx="822325" cy="230187"/>
            </p14:xfrm>
          </p:contentPart>
        </mc:Choice>
        <mc:Fallback>
          <p:pic>
            <p:nvPicPr>
              <p:cNvPr id="73804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848097" y="3517082"/>
                <a:ext cx="841407" cy="2571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73806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70188" y="3643313"/>
              <a:ext cx="41275" cy="103187"/>
            </p14:xfrm>
          </p:contentPart>
        </mc:Choice>
        <mc:Fallback>
          <p:pic>
            <p:nvPicPr>
              <p:cNvPr id="73806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759062" y="3629291"/>
                <a:ext cx="65322" cy="1301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73807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7200" y="3543300"/>
              <a:ext cx="476250" cy="212725"/>
            </p14:xfrm>
          </p:contentPart>
        </mc:Choice>
        <mc:Fallback>
          <p:pic>
            <p:nvPicPr>
              <p:cNvPr id="73807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983161" y="3531422"/>
                <a:ext cx="494969" cy="2390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73808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21088" y="3475038"/>
              <a:ext cx="346075" cy="266700"/>
            </p14:xfrm>
          </p:contentPart>
        </mc:Choice>
        <mc:Fallback>
          <p:pic>
            <p:nvPicPr>
              <p:cNvPr id="73808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607043" y="3459921"/>
                <a:ext cx="374885" cy="2944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73809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83063" y="3455988"/>
              <a:ext cx="368300" cy="280987"/>
            </p14:xfrm>
          </p:contentPart>
        </mc:Choice>
        <mc:Fallback>
          <p:pic>
            <p:nvPicPr>
              <p:cNvPr id="73809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167597" y="3444115"/>
                <a:ext cx="390240" cy="3058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73810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08525" y="3602038"/>
              <a:ext cx="215900" cy="128587"/>
            </p14:xfrm>
          </p:contentPart>
        </mc:Choice>
        <mc:Fallback>
          <p:pic>
            <p:nvPicPr>
              <p:cNvPr id="73810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693772" y="3587951"/>
                <a:ext cx="245406" cy="1556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73811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1588" y="3454400"/>
              <a:ext cx="857250" cy="452438"/>
            </p14:xfrm>
          </p:contentPart>
        </mc:Choice>
        <mc:Fallback>
          <p:pic>
            <p:nvPicPr>
              <p:cNvPr id="73811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067186" y="3440374"/>
                <a:ext cx="886773" cy="4812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73812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42038" y="3481388"/>
              <a:ext cx="204787" cy="279400"/>
            </p14:xfrm>
          </p:contentPart>
        </mc:Choice>
        <mc:Fallback>
          <p:pic>
            <p:nvPicPr>
              <p:cNvPr id="73812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6138086" y="3466986"/>
                <a:ext cx="216284" cy="3089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73813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10338" y="3494088"/>
              <a:ext cx="665162" cy="439737"/>
            </p14:xfrm>
          </p:contentPart>
        </mc:Choice>
        <mc:Fallback>
          <p:pic>
            <p:nvPicPr>
              <p:cNvPr id="73813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6496247" y="3478962"/>
                <a:ext cx="693705" cy="4689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73814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42188" y="3500438"/>
              <a:ext cx="168275" cy="276225"/>
            </p14:xfrm>
          </p:contentPart>
        </mc:Choice>
        <mc:Fallback>
          <p:pic>
            <p:nvPicPr>
              <p:cNvPr id="73814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7327806" y="3486645"/>
                <a:ext cx="191287" cy="3038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73815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46988" y="3627438"/>
              <a:ext cx="169862" cy="90487"/>
            </p14:xfrm>
          </p:contentPart>
        </mc:Choice>
        <mc:Fallback>
          <p:pic>
            <p:nvPicPr>
              <p:cNvPr id="73815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7632623" y="3613629"/>
                <a:ext cx="189613" cy="118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73816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24800" y="3479800"/>
              <a:ext cx="227013" cy="228600"/>
            </p14:xfrm>
          </p:contentPart>
        </mc:Choice>
        <mc:Fallback>
          <p:pic>
            <p:nvPicPr>
              <p:cNvPr id="73816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7917964" y="3466120"/>
                <a:ext cx="238166" cy="25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73817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30288" y="3933825"/>
              <a:ext cx="677862" cy="263525"/>
            </p14:xfrm>
          </p:contentPart>
        </mc:Choice>
        <mc:Fallback>
          <p:pic>
            <p:nvPicPr>
              <p:cNvPr id="73817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023808" y="3919425"/>
                <a:ext cx="689742" cy="292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73819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95463" y="3957638"/>
              <a:ext cx="114300" cy="228600"/>
            </p14:xfrm>
          </p:contentPart>
        </mc:Choice>
        <mc:Fallback>
          <p:pic>
            <p:nvPicPr>
              <p:cNvPr id="73819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790431" y="3943238"/>
                <a:ext cx="132991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73821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81213" y="3981450"/>
              <a:ext cx="752475" cy="26988"/>
            </p14:xfrm>
          </p:contentPart>
        </mc:Choice>
        <mc:Fallback>
          <p:pic>
            <p:nvPicPr>
              <p:cNvPr id="73821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068252" y="3968666"/>
                <a:ext cx="769757" cy="461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73822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78038" y="4030663"/>
              <a:ext cx="122237" cy="131762"/>
            </p14:xfrm>
          </p:contentPart>
        </mc:Choice>
        <mc:Fallback>
          <p:pic>
            <p:nvPicPr>
              <p:cNvPr id="73822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2063298" y="4017379"/>
                <a:ext cx="150999" cy="156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73823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3163" y="3922713"/>
              <a:ext cx="630237" cy="392112"/>
            </p14:xfrm>
          </p:contentPart>
        </mc:Choice>
        <mc:Fallback>
          <p:pic>
            <p:nvPicPr>
              <p:cNvPr id="73823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2428406" y="3909403"/>
                <a:ext cx="651833" cy="4201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73824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62300" y="3913188"/>
              <a:ext cx="1008063" cy="368300"/>
            </p14:xfrm>
          </p:contentPart>
        </mc:Choice>
        <mc:Fallback>
          <p:pic>
            <p:nvPicPr>
              <p:cNvPr id="73824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3153299" y="3900227"/>
                <a:ext cx="1032185" cy="396382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147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84238" y="274638"/>
              <a:ext cx="927100" cy="303212"/>
            </p14:xfrm>
          </p:contentPart>
        </mc:Choice>
        <mc:Fallback>
          <p:pic>
            <p:nvPicPr>
              <p:cNvPr id="6147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5237" y="262034"/>
                <a:ext cx="940781" cy="329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148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0400" y="273050"/>
              <a:ext cx="941388" cy="307975"/>
            </p14:xfrm>
          </p:contentPart>
        </mc:Choice>
        <mc:Fallback>
          <p:pic>
            <p:nvPicPr>
              <p:cNvPr id="6148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18160" y="262244"/>
                <a:ext cx="957588" cy="3299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14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41650" y="311150"/>
              <a:ext cx="217488" cy="282575"/>
            </p14:xfrm>
          </p:contentPart>
        </mc:Choice>
        <mc:Fallback>
          <p:pic>
            <p:nvPicPr>
              <p:cNvPr id="614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33341" y="297915"/>
                <a:ext cx="232300" cy="3072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150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98838" y="320675"/>
              <a:ext cx="349250" cy="271463"/>
            </p14:xfrm>
          </p:contentPart>
        </mc:Choice>
        <mc:Fallback>
          <p:pic>
            <p:nvPicPr>
              <p:cNvPr id="6150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85876" y="307354"/>
                <a:ext cx="374454" cy="2999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151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73513" y="322263"/>
              <a:ext cx="804862" cy="309562"/>
            </p14:xfrm>
          </p:contentPart>
        </mc:Choice>
        <mc:Fallback>
          <p:pic>
            <p:nvPicPr>
              <p:cNvPr id="6151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61634" y="308945"/>
                <a:ext cx="827179" cy="3347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153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16100" y="1000125"/>
              <a:ext cx="407988" cy="225425"/>
            </p14:xfrm>
          </p:contentPart>
        </mc:Choice>
        <mc:Fallback>
          <p:pic>
            <p:nvPicPr>
              <p:cNvPr id="6153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02776" y="986441"/>
                <a:ext cx="433915" cy="2538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154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84425" y="1009650"/>
              <a:ext cx="114300" cy="182563"/>
            </p14:xfrm>
          </p:contentPart>
        </mc:Choice>
        <mc:Fallback>
          <p:pic>
            <p:nvPicPr>
              <p:cNvPr id="6154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70407" y="996738"/>
                <a:ext cx="141258" cy="2098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156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68613" y="893763"/>
              <a:ext cx="139700" cy="277812"/>
            </p14:xfrm>
          </p:contentPart>
        </mc:Choice>
        <mc:Fallback>
          <p:pic>
            <p:nvPicPr>
              <p:cNvPr id="6156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58172" y="880448"/>
                <a:ext cx="156982" cy="3051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157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49563" y="923925"/>
              <a:ext cx="9525" cy="7938"/>
            </p14:xfrm>
          </p:contentPart>
        </mc:Choice>
        <mc:Fallback>
          <p:pic>
            <p:nvPicPr>
              <p:cNvPr id="6157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816225" y="796917"/>
                <a:ext cx="83344" cy="2500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159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94050" y="960438"/>
              <a:ext cx="117475" cy="182562"/>
            </p14:xfrm>
          </p:contentPart>
        </mc:Choice>
        <mc:Fallback>
          <p:pic>
            <p:nvPicPr>
              <p:cNvPr id="6159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179996" y="946755"/>
                <a:ext cx="143781" cy="2081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161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7100" y="876300"/>
              <a:ext cx="765175" cy="298450"/>
            </p14:xfrm>
          </p:contentPart>
        </mc:Choice>
        <mc:Fallback>
          <p:pic>
            <p:nvPicPr>
              <p:cNvPr id="6161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457018" y="864420"/>
                <a:ext cx="784259" cy="3175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162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19600" y="909638"/>
              <a:ext cx="166688" cy="244475"/>
            </p14:xfrm>
          </p:contentPart>
        </mc:Choice>
        <mc:Fallback>
          <p:pic>
            <p:nvPicPr>
              <p:cNvPr id="6162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415640" y="895956"/>
                <a:ext cx="184689" cy="2721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164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56150" y="930275"/>
              <a:ext cx="419100" cy="239713"/>
            </p14:xfrm>
          </p:contentPart>
        </mc:Choice>
        <mc:Fallback>
          <p:pic>
            <p:nvPicPr>
              <p:cNvPr id="6164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749669" y="916238"/>
                <a:ext cx="429541" cy="268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166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68925" y="957263"/>
              <a:ext cx="503238" cy="241300"/>
            </p14:xfrm>
          </p:contentPart>
        </mc:Choice>
        <mc:Fallback>
          <p:pic>
            <p:nvPicPr>
              <p:cNvPr id="6166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354886" y="942519"/>
                <a:ext cx="523036" cy="2635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168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45200" y="1008063"/>
              <a:ext cx="134938" cy="212725"/>
            </p14:xfrm>
          </p:contentPart>
        </mc:Choice>
        <mc:Fallback>
          <p:pic>
            <p:nvPicPr>
              <p:cNvPr id="6168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039802" y="995887"/>
                <a:ext cx="152570" cy="2363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170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08163" y="1506538"/>
              <a:ext cx="381000" cy="314325"/>
            </p14:xfrm>
          </p:contentPart>
        </mc:Choice>
        <mc:Fallback>
          <p:pic>
            <p:nvPicPr>
              <p:cNvPr id="6170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795559" y="1495389"/>
                <a:ext cx="405488" cy="3377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171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25688" y="1544638"/>
              <a:ext cx="136525" cy="230187"/>
            </p14:xfrm>
          </p:contentPart>
        </mc:Choice>
        <mc:Fallback>
          <p:pic>
            <p:nvPicPr>
              <p:cNvPr id="6171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311639" y="1531670"/>
                <a:ext cx="162101" cy="2582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6173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65438" y="1466850"/>
              <a:ext cx="125412" cy="296863"/>
            </p14:xfrm>
          </p:contentPart>
        </mc:Choice>
        <mc:Fallback>
          <p:pic>
            <p:nvPicPr>
              <p:cNvPr id="6173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850662" y="1452816"/>
                <a:ext cx="148837" cy="3256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6174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2900" y="1443038"/>
              <a:ext cx="6350" cy="6350"/>
            </p14:xfrm>
          </p:contentPart>
        </mc:Choice>
        <mc:Fallback>
          <p:pic>
            <p:nvPicPr>
              <p:cNvPr id="6174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872815" y="1432455"/>
                <a:ext cx="22785" cy="264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176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59125" y="1524000"/>
              <a:ext cx="104775" cy="279400"/>
            </p14:xfrm>
          </p:contentPart>
        </mc:Choice>
        <mc:Fallback>
          <p:pic>
            <p:nvPicPr>
              <p:cNvPr id="6176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151949" y="1509598"/>
                <a:ext cx="124869" cy="308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178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54400" y="1482725"/>
              <a:ext cx="738188" cy="311150"/>
            </p14:xfrm>
          </p:contentPart>
        </mc:Choice>
        <mc:Fallback>
          <p:pic>
            <p:nvPicPr>
              <p:cNvPr id="6178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439643" y="1473002"/>
                <a:ext cx="766261" cy="3334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17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22775" y="1487488"/>
              <a:ext cx="152400" cy="282575"/>
            </p14:xfrm>
          </p:contentPart>
        </mc:Choice>
        <mc:Fallback>
          <p:pic>
            <p:nvPicPr>
              <p:cNvPr id="617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417010" y="1473809"/>
                <a:ext cx="172216" cy="3099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18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65675" y="1508125"/>
              <a:ext cx="400050" cy="265113"/>
            </p14:xfrm>
          </p:contentPart>
        </mc:Choice>
        <mc:Fallback>
          <p:pic>
            <p:nvPicPr>
              <p:cNvPr id="618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760994" y="1494797"/>
                <a:ext cx="409412" cy="2917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18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64163" y="1546225"/>
              <a:ext cx="423862" cy="220663"/>
            </p14:xfrm>
          </p:contentPart>
        </mc:Choice>
        <mc:Fallback>
          <p:pic>
            <p:nvPicPr>
              <p:cNvPr id="618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350478" y="1531826"/>
                <a:ext cx="442588" cy="2447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18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91225" y="1563688"/>
              <a:ext cx="138113" cy="188912"/>
            </p14:xfrm>
          </p:contentPart>
        </mc:Choice>
        <mc:Fallback>
          <p:pic>
            <p:nvPicPr>
              <p:cNvPr id="618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984751" y="1550709"/>
                <a:ext cx="157535" cy="2152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190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84238" y="2190750"/>
              <a:ext cx="420687" cy="230188"/>
            </p14:xfrm>
          </p:contentPart>
        </mc:Choice>
        <mc:Fallback>
          <p:pic>
            <p:nvPicPr>
              <p:cNvPr id="6190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73082" y="2177061"/>
                <a:ext cx="437241" cy="2546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193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35100" y="2284413"/>
              <a:ext cx="460375" cy="130175"/>
            </p14:xfrm>
          </p:contentPart>
        </mc:Choice>
        <mc:Fallback>
          <p:pic>
            <p:nvPicPr>
              <p:cNvPr id="6193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421062" y="2272187"/>
                <a:ext cx="480532" cy="1521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6195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65350" y="2254250"/>
              <a:ext cx="120650" cy="169863"/>
            </p14:xfrm>
          </p:contentPart>
        </mc:Choice>
        <mc:Fallback>
          <p:pic>
            <p:nvPicPr>
              <p:cNvPr id="6195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154546" y="2241654"/>
                <a:ext cx="142619" cy="1968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6196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20938" y="2273300"/>
              <a:ext cx="141287" cy="177800"/>
            </p14:xfrm>
          </p:contentPart>
        </mc:Choice>
        <mc:Fallback>
          <p:pic>
            <p:nvPicPr>
              <p:cNvPr id="6196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407242" y="2260343"/>
                <a:ext cx="162552" cy="2062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6197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22563" y="2274888"/>
              <a:ext cx="136525" cy="174625"/>
            </p14:xfrm>
          </p:contentPart>
        </mc:Choice>
        <mc:Fallback>
          <p:pic>
            <p:nvPicPr>
              <p:cNvPr id="6197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708874" y="2265793"/>
                <a:ext cx="162461" cy="1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6198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48063" y="2289175"/>
              <a:ext cx="117475" cy="163513"/>
            </p14:xfrm>
          </p:contentPart>
        </mc:Choice>
        <mc:Fallback>
          <p:pic>
            <p:nvPicPr>
              <p:cNvPr id="6198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539054" y="2275849"/>
                <a:ext cx="138736" cy="1912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6199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24288" y="2270125"/>
              <a:ext cx="150812" cy="230188"/>
            </p14:xfrm>
          </p:contentPart>
        </mc:Choice>
        <mc:Fallback>
          <p:pic>
            <p:nvPicPr>
              <p:cNvPr id="6199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809135" y="2257877"/>
                <a:ext cx="179315" cy="257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6200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97338" y="2266950"/>
              <a:ext cx="141287" cy="192088"/>
            </p14:xfrm>
          </p:contentPart>
        </mc:Choice>
        <mc:Fallback>
          <p:pic>
            <p:nvPicPr>
              <p:cNvPr id="6200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090490" y="2252202"/>
                <a:ext cx="157867" cy="2208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6201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08375" y="3084513"/>
              <a:ext cx="6350" cy="14287"/>
            </p14:xfrm>
          </p:contentPart>
        </mc:Choice>
        <mc:Fallback>
          <p:pic>
            <p:nvPicPr>
              <p:cNvPr id="6201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459162" y="3070940"/>
                <a:ext cx="112713" cy="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6202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9475" y="2657475"/>
              <a:ext cx="366713" cy="239713"/>
            </p14:xfrm>
          </p:contentPart>
        </mc:Choice>
        <mc:Fallback>
          <p:pic>
            <p:nvPicPr>
              <p:cNvPr id="6202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139028" y="2643798"/>
                <a:ext cx="390848" cy="268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6203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43188" y="2627313"/>
              <a:ext cx="150812" cy="211137"/>
            </p14:xfrm>
          </p:contentPart>
        </mc:Choice>
        <mc:Fallback>
          <p:pic>
            <p:nvPicPr>
              <p:cNvPr id="6203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630950" y="2612901"/>
                <a:ext cx="177807" cy="2406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6204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46463" y="2592388"/>
              <a:ext cx="244475" cy="287337"/>
            </p14:xfrm>
          </p:contentPart>
        </mc:Choice>
        <mc:Fallback>
          <p:pic>
            <p:nvPicPr>
              <p:cNvPr id="6204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431701" y="2578345"/>
                <a:ext cx="270039" cy="3157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6205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40175" y="2609850"/>
              <a:ext cx="1147763" cy="333375"/>
            </p14:xfrm>
          </p:contentPart>
        </mc:Choice>
        <mc:Fallback>
          <p:pic>
            <p:nvPicPr>
              <p:cNvPr id="6205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934775" y="2596529"/>
                <a:ext cx="1158564" cy="3574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6206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95500" y="3130550"/>
              <a:ext cx="655638" cy="325438"/>
            </p14:xfrm>
          </p:contentPart>
        </mc:Choice>
        <mc:Fallback>
          <p:pic>
            <p:nvPicPr>
              <p:cNvPr id="6206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090099" y="3116870"/>
                <a:ext cx="676160" cy="3488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6207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71863" y="3119438"/>
              <a:ext cx="249237" cy="287337"/>
            </p14:xfrm>
          </p:contentPart>
        </mc:Choice>
        <mc:Fallback>
          <p:pic>
            <p:nvPicPr>
              <p:cNvPr id="6207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457096" y="3106475"/>
                <a:ext cx="270847" cy="3150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6209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56050" y="3146425"/>
              <a:ext cx="120650" cy="200025"/>
            </p14:xfrm>
          </p:contentPart>
        </mc:Choice>
        <mc:Fallback>
          <p:pic>
            <p:nvPicPr>
              <p:cNvPr id="6209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946326" y="3134913"/>
                <a:ext cx="141899" cy="2259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6211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89413" y="3122613"/>
              <a:ext cx="490537" cy="274637"/>
            </p14:xfrm>
          </p:contentPart>
        </mc:Choice>
        <mc:Fallback>
          <p:pic>
            <p:nvPicPr>
              <p:cNvPr id="6211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174297" y="3108935"/>
                <a:ext cx="515730" cy="3034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6212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13300" y="3082925"/>
              <a:ext cx="468313" cy="290513"/>
            </p14:xfrm>
          </p:contentPart>
        </mc:Choice>
        <mc:Fallback>
          <p:pic>
            <p:nvPicPr>
              <p:cNvPr id="6212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807541" y="3068885"/>
                <a:ext cx="478392" cy="3142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6214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49313" y="3517900"/>
              <a:ext cx="862012" cy="258763"/>
            </p14:xfrm>
          </p:contentPart>
        </mc:Choice>
        <mc:Fallback>
          <p:pic>
            <p:nvPicPr>
              <p:cNvPr id="6214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37791" y="3504224"/>
                <a:ext cx="879295" cy="2868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6215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66900" y="3616325"/>
              <a:ext cx="412750" cy="149225"/>
            </p14:xfrm>
          </p:contentPart>
        </mc:Choice>
        <mc:Fallback>
          <p:pic>
            <p:nvPicPr>
              <p:cNvPr id="6215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852866" y="3605178"/>
                <a:ext cx="438659" cy="1743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6217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51113" y="3629025"/>
              <a:ext cx="106362" cy="176213"/>
            </p14:xfrm>
          </p:contentPart>
        </mc:Choice>
        <mc:Fallback>
          <p:pic>
            <p:nvPicPr>
              <p:cNvPr id="6217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540657" y="3616052"/>
                <a:ext cx="127274" cy="2028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6218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65425" y="3625850"/>
              <a:ext cx="112713" cy="215900"/>
            </p14:xfrm>
          </p:contentPart>
        </mc:Choice>
        <mc:Fallback>
          <p:pic>
            <p:nvPicPr>
              <p:cNvPr id="6218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753542" y="3612176"/>
                <a:ext cx="136840" cy="2443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6224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48013" y="3632200"/>
              <a:ext cx="114300" cy="198438"/>
            </p14:xfrm>
          </p:contentPart>
        </mc:Choice>
        <mc:Fallback>
          <p:pic>
            <p:nvPicPr>
              <p:cNvPr id="6224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134714" y="3619235"/>
                <a:ext cx="138382" cy="2265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6220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44913" y="3582988"/>
              <a:ext cx="258762" cy="244475"/>
            </p14:xfrm>
          </p:contentPart>
        </mc:Choice>
        <mc:Fallback>
          <p:pic>
            <p:nvPicPr>
              <p:cNvPr id="6220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730157" y="3569306"/>
                <a:ext cx="286114" cy="2725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6221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70363" y="3617913"/>
              <a:ext cx="482600" cy="214312"/>
            </p14:xfrm>
          </p:contentPart>
        </mc:Choice>
        <mc:Fallback>
          <p:pic>
            <p:nvPicPr>
              <p:cNvPr id="6221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160646" y="3604249"/>
                <a:ext cx="505632" cy="238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6222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2538" y="4022725"/>
              <a:ext cx="103187" cy="185738"/>
            </p14:xfrm>
          </p:contentPart>
        </mc:Choice>
        <mc:Fallback>
          <p:pic>
            <p:nvPicPr>
              <p:cNvPr id="6222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516066" y="4009767"/>
                <a:ext cx="122602" cy="2120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6223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7963" y="4013200"/>
              <a:ext cx="123825" cy="260350"/>
            </p14:xfrm>
          </p:contentPart>
        </mc:Choice>
        <mc:Fallback>
          <p:pic>
            <p:nvPicPr>
              <p:cNvPr id="6223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733965" y="4000128"/>
                <a:ext cx="145001" cy="2886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6226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2438" y="3692525"/>
              <a:ext cx="517525" cy="625475"/>
            </p14:xfrm>
          </p:contentPart>
        </mc:Choice>
        <mc:Fallback>
          <p:pic>
            <p:nvPicPr>
              <p:cNvPr id="6226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980921" y="3678121"/>
                <a:ext cx="534080" cy="6514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6227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76663" y="3952875"/>
              <a:ext cx="241300" cy="311150"/>
            </p14:xfrm>
          </p:contentPart>
        </mc:Choice>
        <mc:Fallback>
          <p:pic>
            <p:nvPicPr>
              <p:cNvPr id="6227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761897" y="3939190"/>
                <a:ext cx="264350" cy="3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6228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22750" y="3998913"/>
              <a:ext cx="325438" cy="295275"/>
            </p14:xfrm>
          </p:contentPart>
        </mc:Choice>
        <mc:Fallback>
          <p:pic>
            <p:nvPicPr>
              <p:cNvPr id="6228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216990" y="3984869"/>
                <a:ext cx="344158" cy="3248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6229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49788" y="4060825"/>
              <a:ext cx="141287" cy="282575"/>
            </p14:xfrm>
          </p:contentPart>
        </mc:Choice>
        <mc:Fallback>
          <p:pic>
            <p:nvPicPr>
              <p:cNvPr id="6229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645823" y="4047146"/>
                <a:ext cx="159669" cy="3088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6230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84750" y="4084638"/>
              <a:ext cx="371475" cy="227012"/>
            </p14:xfrm>
          </p:contentPart>
        </mc:Choice>
        <mc:Fallback>
          <p:pic>
            <p:nvPicPr>
              <p:cNvPr id="6230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970698" y="4069888"/>
                <a:ext cx="391292" cy="2500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6231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35613" y="4087813"/>
              <a:ext cx="96837" cy="190500"/>
            </p14:xfrm>
          </p:contentPart>
        </mc:Choice>
        <mc:Fallback>
          <p:pic>
            <p:nvPicPr>
              <p:cNvPr id="6231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530213" y="4074849"/>
                <a:ext cx="114476" cy="2167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6232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57863" y="4041775"/>
              <a:ext cx="428625" cy="304800"/>
            </p14:xfrm>
          </p:contentPart>
        </mc:Choice>
        <mc:Fallback>
          <p:pic>
            <p:nvPicPr>
              <p:cNvPr id="6232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743108" y="4028100"/>
                <a:ext cx="448779" cy="3332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6233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08413" y="4424363"/>
              <a:ext cx="6350" cy="7937"/>
            </p14:xfrm>
          </p:contentPart>
        </mc:Choice>
        <mc:Fallback>
          <p:pic>
            <p:nvPicPr>
              <p:cNvPr id="6233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788657" y="4416426"/>
                <a:ext cx="52211" cy="214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6234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8888" y="4465638"/>
              <a:ext cx="311150" cy="249237"/>
            </p14:xfrm>
          </p:contentPart>
        </mc:Choice>
        <mc:Fallback>
          <p:pic>
            <p:nvPicPr>
              <p:cNvPr id="6234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517364" y="4452312"/>
                <a:ext cx="331317" cy="2776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6235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06725" y="4483100"/>
              <a:ext cx="566738" cy="258763"/>
            </p14:xfrm>
          </p:contentPart>
        </mc:Choice>
        <mc:Fallback>
          <p:pic>
            <p:nvPicPr>
              <p:cNvPr id="6235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2993043" y="4470864"/>
                <a:ext cx="585101" cy="2861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6236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13175" y="4418013"/>
              <a:ext cx="261938" cy="268287"/>
            </p14:xfrm>
          </p:contentPart>
        </mc:Choice>
        <mc:Fallback>
          <p:pic>
            <p:nvPicPr>
              <p:cNvPr id="6236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798423" y="4403968"/>
                <a:ext cx="284246" cy="2974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6237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76725" y="4498975"/>
              <a:ext cx="527050" cy="258763"/>
            </p14:xfrm>
          </p:contentPart>
        </mc:Choice>
        <mc:Fallback>
          <p:pic>
            <p:nvPicPr>
              <p:cNvPr id="6237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4269525" y="4488178"/>
                <a:ext cx="546850" cy="28215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6238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65713" y="4579938"/>
              <a:ext cx="157162" cy="112712"/>
            </p14:xfrm>
          </p:contentPart>
        </mc:Choice>
        <mc:Fallback>
          <p:pic>
            <p:nvPicPr>
              <p:cNvPr id="6238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053126" y="4571656"/>
                <a:ext cx="175504" cy="1350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6239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94325" y="4505325"/>
              <a:ext cx="625475" cy="249238"/>
            </p14:xfrm>
          </p:contentPart>
        </mc:Choice>
        <mc:Fallback>
          <p:pic>
            <p:nvPicPr>
              <p:cNvPr id="6239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387483" y="4491999"/>
                <a:ext cx="638078" cy="2766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6246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29250" y="4956175"/>
              <a:ext cx="14288" cy="7938"/>
            </p14:xfrm>
          </p:contentPart>
        </mc:Choice>
        <mc:Fallback>
          <p:pic>
            <p:nvPicPr>
              <p:cNvPr id="6246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5423388" y="4950041"/>
                <a:ext cx="24546" cy="198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6247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5713" y="4927600"/>
              <a:ext cx="333375" cy="228600"/>
            </p14:xfrm>
          </p:contentPart>
        </mc:Choice>
        <mc:Fallback>
          <p:pic>
            <p:nvPicPr>
              <p:cNvPr id="6247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512032" y="4914640"/>
                <a:ext cx="354976" cy="25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6248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7200" y="4938713"/>
              <a:ext cx="652463" cy="274637"/>
            </p14:xfrm>
          </p:contentPart>
        </mc:Choice>
        <mc:Fallback>
          <p:pic>
            <p:nvPicPr>
              <p:cNvPr id="6248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2982797" y="4926475"/>
                <a:ext cx="672267" cy="3016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6249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40163" y="4881563"/>
              <a:ext cx="255587" cy="292100"/>
            </p14:xfrm>
          </p:contentPart>
        </mc:Choice>
        <mc:Fallback>
          <p:pic>
            <p:nvPicPr>
              <p:cNvPr id="6249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3826844" y="4869317"/>
                <a:ext cx="276106" cy="3183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6250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94188" y="4954588"/>
              <a:ext cx="473075" cy="284162"/>
            </p14:xfrm>
          </p:contentPart>
        </mc:Choice>
        <mc:Fallback>
          <p:pic>
            <p:nvPicPr>
              <p:cNvPr id="6250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4286987" y="4942343"/>
                <a:ext cx="495037" cy="3086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6251" name="Ink 10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91100" y="4902200"/>
              <a:ext cx="612775" cy="344488"/>
            </p14:xfrm>
          </p:contentPart>
        </mc:Choice>
        <mc:Fallback>
          <p:pic>
            <p:nvPicPr>
              <p:cNvPr id="6251" name="Ink 10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4979579" y="4896081"/>
                <a:ext cx="636177" cy="3603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6252" name="Ink 10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26125" y="4948238"/>
              <a:ext cx="93663" cy="174625"/>
            </p14:xfrm>
          </p:contentPart>
        </mc:Choice>
        <mc:Fallback>
          <p:pic>
            <p:nvPicPr>
              <p:cNvPr id="6252" name="Ink 10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816759" y="4935636"/>
                <a:ext cx="115638" cy="2005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6253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18213" y="4938713"/>
              <a:ext cx="122237" cy="207962"/>
            </p14:xfrm>
          </p:contentPart>
        </mc:Choice>
        <mc:Fallback>
          <p:pic>
            <p:nvPicPr>
              <p:cNvPr id="6253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004911" y="4924897"/>
                <a:ext cx="148842" cy="2366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6254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40463" y="4981575"/>
              <a:ext cx="234950" cy="247650"/>
            </p14:xfrm>
          </p:contentPart>
        </mc:Choice>
        <mc:Fallback>
          <p:pic>
            <p:nvPicPr>
              <p:cNvPr id="6254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227870" y="4968977"/>
                <a:ext cx="251141" cy="2750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6256" name="Ink 1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71913" y="5368925"/>
              <a:ext cx="1587" cy="7938"/>
            </p14:xfrm>
          </p:contentPart>
        </mc:Choice>
        <mc:Fallback>
          <p:pic>
            <p:nvPicPr>
              <p:cNvPr id="6256" name="Ink 1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3864930" y="5359952"/>
                <a:ext cx="16822" cy="227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6257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7300" y="5370513"/>
              <a:ext cx="92075" cy="215900"/>
            </p14:xfrm>
          </p:contentPart>
        </mc:Choice>
        <mc:Fallback>
          <p:pic>
            <p:nvPicPr>
              <p:cNvPr id="6257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2520107" y="5357919"/>
                <a:ext cx="110058" cy="2425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6258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55900" y="5362575"/>
              <a:ext cx="115888" cy="239713"/>
            </p14:xfrm>
          </p:contentPart>
        </mc:Choice>
        <mc:Fallback>
          <p:pic>
            <p:nvPicPr>
              <p:cNvPr id="6258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2740784" y="5348538"/>
                <a:ext cx="143600" cy="268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6259" name="Ink 1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22600" y="5370513"/>
              <a:ext cx="633413" cy="274637"/>
            </p14:xfrm>
          </p:contentPart>
        </mc:Choice>
        <mc:Fallback>
          <p:pic>
            <p:nvPicPr>
              <p:cNvPr id="6259" name="Ink 1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3008916" y="5357195"/>
                <a:ext cx="652858" cy="2998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6260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65563" y="5334000"/>
              <a:ext cx="233362" cy="266700"/>
            </p14:xfrm>
          </p:contentPart>
        </mc:Choice>
        <mc:Fallback>
          <p:pic>
            <p:nvPicPr>
              <p:cNvPr id="6260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3852598" y="5320323"/>
                <a:ext cx="257130" cy="2944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6261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14825" y="5370513"/>
              <a:ext cx="280988" cy="266700"/>
            </p14:xfrm>
          </p:contentPart>
        </mc:Choice>
        <mc:Fallback>
          <p:pic>
            <p:nvPicPr>
              <p:cNvPr id="6261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4305111" y="5356836"/>
                <a:ext cx="303654" cy="2936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6262" name="Ink 1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11700" y="5378450"/>
              <a:ext cx="117475" cy="277813"/>
            </p14:xfrm>
          </p:contentPart>
        </mc:Choice>
        <mc:Fallback>
          <p:pic>
            <p:nvPicPr>
              <p:cNvPr id="6262" name="Ink 1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4697646" y="5365855"/>
                <a:ext cx="145583" cy="3019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6263" name="Ink 1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24438" y="5380038"/>
              <a:ext cx="395287" cy="215900"/>
            </p14:xfrm>
          </p:contentPart>
        </mc:Choice>
        <mc:Fallback>
          <p:pic>
            <p:nvPicPr>
              <p:cNvPr id="6263" name="Ink 1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5010758" y="5365285"/>
                <a:ext cx="413647" cy="2407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6264" name="Ink 1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32450" y="5356225"/>
              <a:ext cx="639763" cy="288925"/>
            </p14:xfrm>
          </p:contentPart>
        </mc:Choice>
        <mc:Fallback>
          <p:pic>
            <p:nvPicPr>
              <p:cNvPr id="6264" name="Ink 1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5627770" y="5342912"/>
                <a:ext cx="650204" cy="316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6265" name="Ink 1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48100" y="5910263"/>
              <a:ext cx="150813" cy="115887"/>
            </p14:xfrm>
          </p:contentPart>
        </mc:Choice>
        <mc:Fallback>
          <p:pic>
            <p:nvPicPr>
              <p:cNvPr id="6265" name="Ink 1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834751" y="5898746"/>
                <a:ext cx="172100" cy="1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6266" name="Ink 1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06888" y="5848350"/>
              <a:ext cx="103187" cy="192088"/>
            </p14:xfrm>
          </p:contentPart>
        </mc:Choice>
        <mc:Fallback>
          <p:pic>
            <p:nvPicPr>
              <p:cNvPr id="6266" name="Ink 1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4299697" y="5835400"/>
                <a:ext cx="121164" cy="2169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6267" name="Ink 1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14850" y="5805488"/>
              <a:ext cx="379413" cy="350837"/>
            </p14:xfrm>
          </p:contentPart>
        </mc:Choice>
        <mc:Fallback>
          <p:pic>
            <p:nvPicPr>
              <p:cNvPr id="6267" name="Ink 1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4499731" y="5794333"/>
                <a:ext cx="402091" cy="3760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6268" name="Ink 1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0000" y="5789613"/>
              <a:ext cx="368300" cy="260350"/>
            </p14:xfrm>
          </p:contentPart>
        </mc:Choice>
        <mc:Fallback>
          <p:pic>
            <p:nvPicPr>
              <p:cNvPr id="6268" name="Ink 1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5065959" y="5775569"/>
                <a:ext cx="386301" cy="2869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6269" name="Ink 1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00700" y="5838825"/>
              <a:ext cx="125413" cy="223838"/>
            </p14:xfrm>
          </p:contentPart>
        </mc:Choice>
        <mc:Fallback>
          <p:pic>
            <p:nvPicPr>
              <p:cNvPr id="6269" name="Ink 1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5593132" y="5825870"/>
                <a:ext cx="145955" cy="2501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6270" name="Ink 1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38825" y="5807075"/>
              <a:ext cx="131763" cy="280988"/>
            </p14:xfrm>
          </p:contentPart>
        </mc:Choice>
        <mc:Fallback>
          <p:pic>
            <p:nvPicPr>
              <p:cNvPr id="6270" name="Ink 1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5824065" y="5798440"/>
                <a:ext cx="158404" cy="2989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6271" name="Ink 1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03938" y="5849938"/>
              <a:ext cx="196850" cy="288925"/>
            </p14:xfrm>
          </p:contentPart>
        </mc:Choice>
        <mc:Fallback>
          <p:pic>
            <p:nvPicPr>
              <p:cNvPr id="6271" name="Ink 1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6089543" y="5836985"/>
                <a:ext cx="216643" cy="31627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475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46350" y="449263"/>
              <a:ext cx="165100" cy="20637"/>
            </p14:xfrm>
          </p:contentPart>
        </mc:Choice>
        <mc:Fallback>
          <p:pic>
            <p:nvPicPr>
              <p:cNvPr id="7475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42753" y="445642"/>
                <a:ext cx="174812" cy="340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475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08050" y="300038"/>
              <a:ext cx="781050" cy="292100"/>
            </p14:xfrm>
          </p:contentPart>
        </mc:Choice>
        <mc:Fallback>
          <p:pic>
            <p:nvPicPr>
              <p:cNvPr id="7475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7247" y="289593"/>
                <a:ext cx="796174" cy="3158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475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66900" y="285750"/>
              <a:ext cx="825500" cy="447675"/>
            </p14:xfrm>
          </p:contentPart>
        </mc:Choice>
        <mc:Fallback>
          <p:pic>
            <p:nvPicPr>
              <p:cNvPr id="7475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55020" y="276753"/>
                <a:ext cx="841700" cy="4707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475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51150" y="315913"/>
              <a:ext cx="588963" cy="277812"/>
            </p14:xfrm>
          </p:contentPart>
        </mc:Choice>
        <mc:Fallback>
          <p:pic>
            <p:nvPicPr>
              <p:cNvPr id="7475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42150" y="303318"/>
                <a:ext cx="603003" cy="2990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476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42963" y="1066800"/>
              <a:ext cx="77787" cy="128588"/>
            </p14:xfrm>
          </p:contentPart>
        </mc:Choice>
        <mc:Fallback>
          <p:pic>
            <p:nvPicPr>
              <p:cNvPr id="7476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37561" y="1054193"/>
                <a:ext cx="96153" cy="1541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476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66800" y="1000125"/>
              <a:ext cx="131763" cy="204788"/>
            </p14:xfrm>
          </p:contentPart>
        </mc:Choice>
        <mc:Fallback>
          <p:pic>
            <p:nvPicPr>
              <p:cNvPr id="7476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53875" y="988608"/>
                <a:ext cx="158690" cy="2296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476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39850" y="971550"/>
              <a:ext cx="411163" cy="222250"/>
            </p14:xfrm>
          </p:contentPart>
        </mc:Choice>
        <mc:Fallback>
          <p:pic>
            <p:nvPicPr>
              <p:cNvPr id="7476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331929" y="962545"/>
                <a:ext cx="432765" cy="2442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476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90713" y="941388"/>
              <a:ext cx="361950" cy="244475"/>
            </p14:xfrm>
          </p:contentPart>
        </mc:Choice>
        <mc:Fallback>
          <p:pic>
            <p:nvPicPr>
              <p:cNvPr id="7476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886031" y="928786"/>
                <a:ext cx="370594" cy="2671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476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33638" y="984250"/>
              <a:ext cx="312737" cy="196850"/>
            </p14:xfrm>
          </p:contentPart>
        </mc:Choice>
        <mc:Fallback>
          <p:pic>
            <p:nvPicPr>
              <p:cNvPr id="7476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20322" y="971295"/>
                <a:ext cx="330371" cy="2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476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03538" y="949325"/>
              <a:ext cx="712787" cy="236538"/>
            </p14:xfrm>
          </p:contentPart>
        </mc:Choice>
        <mc:Fallback>
          <p:pic>
            <p:nvPicPr>
              <p:cNvPr id="7476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97418" y="936004"/>
                <a:ext cx="723587" cy="2631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476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22688" y="973138"/>
              <a:ext cx="127000" cy="195262"/>
            </p14:xfrm>
          </p:contentPart>
        </mc:Choice>
        <mc:Fallback>
          <p:pic>
            <p:nvPicPr>
              <p:cNvPr id="7476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717651" y="962330"/>
                <a:ext cx="144629" cy="22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476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94150" y="911225"/>
              <a:ext cx="6350" cy="15875"/>
            </p14:xfrm>
          </p:contentPart>
        </mc:Choice>
        <mc:Fallback>
          <p:pic>
            <p:nvPicPr>
              <p:cNvPr id="7476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82197" y="899680"/>
                <a:ext cx="24279" cy="3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477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00500" y="1031875"/>
              <a:ext cx="106363" cy="147638"/>
            </p14:xfrm>
          </p:contentPart>
        </mc:Choice>
        <mc:Fallback>
          <p:pic>
            <p:nvPicPr>
              <p:cNvPr id="7477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989683" y="1018912"/>
                <a:ext cx="131602" cy="1732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477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76725" y="939800"/>
              <a:ext cx="477838" cy="320675"/>
            </p14:xfrm>
          </p:contentPart>
        </mc:Choice>
        <mc:Fallback>
          <p:pic>
            <p:nvPicPr>
              <p:cNvPr id="7477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263042" y="931162"/>
                <a:ext cx="499803" cy="3339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477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81563" y="1014413"/>
              <a:ext cx="685800" cy="144462"/>
            </p14:xfrm>
          </p:contentPart>
        </mc:Choice>
        <mc:Fallback>
          <p:pic>
            <p:nvPicPr>
              <p:cNvPr id="7477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867883" y="1005810"/>
                <a:ext cx="703440" cy="1623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477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18175" y="958850"/>
              <a:ext cx="503238" cy="223838"/>
            </p14:xfrm>
          </p:contentPart>
        </mc:Choice>
        <mc:Fallback>
          <p:pic>
            <p:nvPicPr>
              <p:cNvPr id="7477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709896" y="946153"/>
                <a:ext cx="524476" cy="2474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4777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58038" y="992188"/>
              <a:ext cx="7937" cy="11112"/>
            </p14:xfrm>
          </p:contentPart>
        </mc:Choice>
        <mc:Fallback>
          <p:pic>
            <p:nvPicPr>
              <p:cNvPr id="74777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143607" y="986811"/>
                <a:ext cx="36438" cy="308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477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16675" y="954088"/>
              <a:ext cx="327025" cy="231775"/>
            </p14:xfrm>
          </p:contentPart>
        </mc:Choice>
        <mc:Fallback>
          <p:pic>
            <p:nvPicPr>
              <p:cNvPr id="7477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402989" y="939692"/>
                <a:ext cx="346113" cy="2591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477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91338" y="963613"/>
              <a:ext cx="522287" cy="241300"/>
            </p14:xfrm>
          </p:contentPart>
        </mc:Choice>
        <mc:Fallback>
          <p:pic>
            <p:nvPicPr>
              <p:cNvPr id="7477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877660" y="949207"/>
                <a:ext cx="541364" cy="2701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74780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586663" y="1079500"/>
              <a:ext cx="128587" cy="109538"/>
            </p14:xfrm>
          </p:contentPart>
        </mc:Choice>
        <mc:Fallback>
          <p:pic>
            <p:nvPicPr>
              <p:cNvPr id="74780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572771" y="1066571"/>
                <a:ext cx="146397" cy="1361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74781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58125" y="908050"/>
              <a:ext cx="1068388" cy="303213"/>
            </p14:xfrm>
          </p:contentPart>
        </mc:Choice>
        <mc:Fallback>
          <p:pic>
            <p:nvPicPr>
              <p:cNvPr id="74781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843726" y="897979"/>
                <a:ext cx="1087826" cy="3208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7478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33463" y="1460500"/>
              <a:ext cx="658812" cy="341313"/>
            </p14:xfrm>
          </p:contentPart>
        </mc:Choice>
        <mc:Fallback>
          <p:pic>
            <p:nvPicPr>
              <p:cNvPr id="7478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23383" y="1446459"/>
                <a:ext cx="678252" cy="3701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74785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84375" y="1404938"/>
              <a:ext cx="6350" cy="4762"/>
            </p14:xfrm>
          </p:contentPart>
        </mc:Choice>
        <mc:Fallback>
          <p:pic>
            <p:nvPicPr>
              <p:cNvPr id="74785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971322" y="1391385"/>
                <a:ext cx="26458" cy="293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74786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25638" y="1533525"/>
              <a:ext cx="109537" cy="125413"/>
            </p14:xfrm>
          </p:contentPart>
        </mc:Choice>
        <mc:Fallback>
          <p:pic>
            <p:nvPicPr>
              <p:cNvPr id="74786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911946" y="1520191"/>
                <a:ext cx="137282" cy="1491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7478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59000" y="1417638"/>
              <a:ext cx="207963" cy="247650"/>
            </p14:xfrm>
          </p:contentPart>
        </mc:Choice>
        <mc:Fallback>
          <p:pic>
            <p:nvPicPr>
              <p:cNvPr id="7478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145304" y="1405021"/>
                <a:ext cx="236076" cy="2710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74788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24125" y="1395413"/>
              <a:ext cx="663575" cy="280987"/>
            </p14:xfrm>
          </p:contentPart>
        </mc:Choice>
        <mc:Fallback>
          <p:pic>
            <p:nvPicPr>
              <p:cNvPr id="74788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510083" y="1381741"/>
                <a:ext cx="684458" cy="3025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7478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57363" y="2263775"/>
              <a:ext cx="96837" cy="6350"/>
            </p14:xfrm>
          </p:contentPart>
        </mc:Choice>
        <mc:Fallback>
          <p:pic>
            <p:nvPicPr>
              <p:cNvPr id="7478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744355" y="2249664"/>
                <a:ext cx="124298" cy="349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74791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11363" y="2139950"/>
              <a:ext cx="606425" cy="220663"/>
            </p14:xfrm>
          </p:contentPart>
        </mc:Choice>
        <mc:Fallback>
          <p:pic>
            <p:nvPicPr>
              <p:cNvPr id="74791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998407" y="2128431"/>
                <a:ext cx="624420" cy="2447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7479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41613" y="2135188"/>
              <a:ext cx="101600" cy="219075"/>
            </p14:xfrm>
          </p:contentPart>
        </mc:Choice>
        <mc:Fallback>
          <p:pic>
            <p:nvPicPr>
              <p:cNvPr id="7479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729003" y="2121856"/>
                <a:ext cx="124658" cy="2457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74793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97200" y="2108200"/>
              <a:ext cx="512763" cy="241300"/>
            </p14:xfrm>
          </p:contentPart>
        </mc:Choice>
        <mc:Fallback>
          <p:pic>
            <p:nvPicPr>
              <p:cNvPr id="74793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987838" y="2093074"/>
                <a:ext cx="527166" cy="2639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74795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31125" y="2273300"/>
              <a:ext cx="107950" cy="26988"/>
            </p14:xfrm>
          </p:contentPart>
        </mc:Choice>
        <mc:Fallback>
          <p:pic>
            <p:nvPicPr>
              <p:cNvPr id="74795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727167" y="2267183"/>
                <a:ext cx="118025" cy="403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7479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62350" y="2249488"/>
              <a:ext cx="42863" cy="82550"/>
            </p14:xfrm>
          </p:contentPart>
        </mc:Choice>
        <mc:Fallback>
          <p:pic>
            <p:nvPicPr>
              <p:cNvPr id="7479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553705" y="2234708"/>
                <a:ext cx="63034" cy="1103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74797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86188" y="2089150"/>
              <a:ext cx="174625" cy="284163"/>
            </p14:xfrm>
          </p:contentPart>
        </mc:Choice>
        <mc:Fallback>
          <p:pic>
            <p:nvPicPr>
              <p:cNvPr id="74797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773586" y="2076545"/>
                <a:ext cx="194788" cy="311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74798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03688" y="2214563"/>
              <a:ext cx="381000" cy="341312"/>
            </p14:xfrm>
          </p:contentPart>
        </mc:Choice>
        <mc:Fallback>
          <p:pic>
            <p:nvPicPr>
              <p:cNvPr id="74798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088578" y="2206684"/>
                <a:ext cx="411581" cy="3635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74799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29150" y="2106613"/>
              <a:ext cx="639763" cy="273050"/>
            </p14:xfrm>
          </p:contentPart>
        </mc:Choice>
        <mc:Fallback>
          <p:pic>
            <p:nvPicPr>
              <p:cNvPr id="74799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614749" y="2091844"/>
                <a:ext cx="659924" cy="2979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74800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08613" y="2127250"/>
              <a:ext cx="182562" cy="268288"/>
            </p14:xfrm>
          </p:contentPart>
        </mc:Choice>
        <mc:Fallback>
          <p:pic>
            <p:nvPicPr>
              <p:cNvPr id="74800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402492" y="2112845"/>
                <a:ext cx="195525" cy="2967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74801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37225" y="2251075"/>
              <a:ext cx="133350" cy="106363"/>
            </p14:xfrm>
          </p:contentPart>
        </mc:Choice>
        <mc:Fallback>
          <p:pic>
            <p:nvPicPr>
              <p:cNvPr id="74801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723207" y="2238095"/>
                <a:ext cx="153119" cy="1337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74802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69000" y="2157413"/>
              <a:ext cx="841375" cy="249237"/>
            </p14:xfrm>
          </p:contentPart>
        </mc:Choice>
        <mc:Fallback>
          <p:pic>
            <p:nvPicPr>
              <p:cNvPr id="74802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961079" y="2143366"/>
                <a:ext cx="853976" cy="2762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74803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50075" y="2111375"/>
              <a:ext cx="863600" cy="457200"/>
            </p14:xfrm>
          </p:contentPart>
        </mc:Choice>
        <mc:Fallback>
          <p:pic>
            <p:nvPicPr>
              <p:cNvPr id="74803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936036" y="2103449"/>
                <a:ext cx="882319" cy="4802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74804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89888" y="2093913"/>
              <a:ext cx="434975" cy="401637"/>
            </p14:xfrm>
          </p:contentPart>
        </mc:Choice>
        <mc:Fallback>
          <p:pic>
            <p:nvPicPr>
              <p:cNvPr id="74804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975845" y="2082397"/>
                <a:ext cx="456580" cy="4275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74805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70088" y="2547938"/>
              <a:ext cx="517525" cy="242887"/>
            </p14:xfrm>
          </p:contentPart>
        </mc:Choice>
        <mc:Fallback>
          <p:pic>
            <p:nvPicPr>
              <p:cNvPr id="74805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957492" y="2533185"/>
                <a:ext cx="538039" cy="2680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74809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73350" y="2563813"/>
              <a:ext cx="503238" cy="249237"/>
            </p14:xfrm>
          </p:contentPart>
        </mc:Choice>
        <mc:Fallback>
          <p:pic>
            <p:nvPicPr>
              <p:cNvPr id="74809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660391" y="2549406"/>
                <a:ext cx="529156" cy="2791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74811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97225" y="2733675"/>
              <a:ext cx="46038" cy="103188"/>
            </p14:xfrm>
          </p:contentPart>
        </mc:Choice>
        <mc:Fallback>
          <p:pic>
            <p:nvPicPr>
              <p:cNvPr id="74811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187437" y="2724655"/>
                <a:ext cx="69238" cy="1259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74812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14713" y="2549525"/>
              <a:ext cx="385762" cy="252413"/>
            </p14:xfrm>
          </p:contentPart>
        </mc:Choice>
        <mc:Fallback>
          <p:pic>
            <p:nvPicPr>
              <p:cNvPr id="74812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406077" y="2535122"/>
                <a:ext cx="399796" cy="2808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74814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46525" y="2573338"/>
              <a:ext cx="85725" cy="200025"/>
            </p14:xfrm>
          </p:contentPart>
        </mc:Choice>
        <mc:Fallback>
          <p:pic>
            <p:nvPicPr>
              <p:cNvPr id="74814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931757" y="2559307"/>
                <a:ext cx="114180" cy="2295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74816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29100" y="2516188"/>
              <a:ext cx="4763" cy="6350"/>
            </p14:xfrm>
          </p:contentPart>
        </mc:Choice>
        <mc:Fallback>
          <p:pic>
            <p:nvPicPr>
              <p:cNvPr id="74816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-35640" y="-1440"/>
                <a:ext cx="0" cy="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74817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16400" y="2619375"/>
              <a:ext cx="77788" cy="141288"/>
            </p14:xfrm>
          </p:contentPart>
        </mc:Choice>
        <mc:Fallback>
          <p:pic>
            <p:nvPicPr>
              <p:cNvPr id="74817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206676" y="2612166"/>
                <a:ext cx="102637" cy="162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74818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0875" y="2547938"/>
              <a:ext cx="546100" cy="220662"/>
            </p14:xfrm>
          </p:contentPart>
        </mc:Choice>
        <mc:Fallback>
          <p:pic>
            <p:nvPicPr>
              <p:cNvPr id="74818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447196" y="2533899"/>
                <a:ext cx="563739" cy="2476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74819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6400" y="3308350"/>
              <a:ext cx="87313" cy="11113"/>
            </p14:xfrm>
          </p:contentPart>
        </mc:Choice>
        <mc:Fallback>
          <p:pic>
            <p:nvPicPr>
              <p:cNvPr id="74819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664543" y="3293652"/>
                <a:ext cx="113184" cy="351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74821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93900" y="3135313"/>
              <a:ext cx="593725" cy="257175"/>
            </p14:xfrm>
          </p:contentPart>
        </mc:Choice>
        <mc:Fallback>
          <p:pic>
            <p:nvPicPr>
              <p:cNvPr id="74821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979138" y="3123067"/>
                <a:ext cx="614608" cy="283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74822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08275" y="3146425"/>
              <a:ext cx="76200" cy="234950"/>
            </p14:xfrm>
          </p:contentPart>
        </mc:Choice>
        <mc:Fallback>
          <p:pic>
            <p:nvPicPr>
              <p:cNvPr id="74822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694257" y="3132393"/>
                <a:ext cx="97047" cy="2626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74823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8938" y="3098800"/>
              <a:ext cx="828675" cy="439738"/>
            </p14:xfrm>
          </p:contentPart>
        </mc:Choice>
        <mc:Fallback>
          <p:pic>
            <p:nvPicPr>
              <p:cNvPr id="74823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914179" y="3091237"/>
                <a:ext cx="855314" cy="4613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74825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57638" y="3119438"/>
              <a:ext cx="417512" cy="274637"/>
            </p14:xfrm>
          </p:contentPart>
        </mc:Choice>
        <mc:Fallback>
          <p:pic>
            <p:nvPicPr>
              <p:cNvPr id="74825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946840" y="3103960"/>
                <a:ext cx="433349" cy="3037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74826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5963" y="3140075"/>
              <a:ext cx="441325" cy="268288"/>
            </p14:xfrm>
          </p:contentPart>
        </mc:Choice>
        <mc:Fallback>
          <p:pic>
            <p:nvPicPr>
              <p:cNvPr id="74826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511564" y="3124950"/>
                <a:ext cx="461123" cy="2985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74827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02225" y="3117850"/>
              <a:ext cx="733425" cy="279400"/>
            </p14:xfrm>
          </p:contentPart>
        </mc:Choice>
        <mc:Fallback>
          <p:pic>
            <p:nvPicPr>
              <p:cNvPr id="74827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098264" y="3102728"/>
                <a:ext cx="743506" cy="3053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74829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91225" y="3148013"/>
              <a:ext cx="103188" cy="250825"/>
            </p14:xfrm>
          </p:contentPart>
        </mc:Choice>
        <mc:Fallback>
          <p:pic>
            <p:nvPicPr>
              <p:cNvPr id="74829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976484" y="3135058"/>
                <a:ext cx="131232" cy="2792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74831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91263" y="3176588"/>
              <a:ext cx="234950" cy="220662"/>
            </p14:xfrm>
          </p:contentPart>
        </mc:Choice>
        <mc:Fallback>
          <p:pic>
            <p:nvPicPr>
              <p:cNvPr id="74831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275792" y="3161805"/>
                <a:ext cx="261575" cy="2480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74832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710363" y="3106738"/>
              <a:ext cx="774700" cy="303212"/>
            </p14:xfrm>
          </p:contentPart>
        </mc:Choice>
        <mc:Fallback>
          <p:pic>
            <p:nvPicPr>
              <p:cNvPr id="74832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6701363" y="3093539"/>
                <a:ext cx="787660" cy="3271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74833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13663" y="3092450"/>
              <a:ext cx="814387" cy="422275"/>
            </p14:xfrm>
          </p:contentPart>
        </mc:Choice>
        <mc:Fallback>
          <p:pic>
            <p:nvPicPr>
              <p:cNvPr id="74833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698902" y="3079872"/>
                <a:ext cx="834549" cy="4495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74834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24188" y="3590925"/>
              <a:ext cx="14287" cy="31750"/>
            </p14:xfrm>
          </p:contentPart>
        </mc:Choice>
        <mc:Fallback>
          <p:pic>
            <p:nvPicPr>
              <p:cNvPr id="74834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013473" y="3579380"/>
                <a:ext cx="29646" cy="494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74835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5163" y="3567113"/>
              <a:ext cx="412750" cy="396875"/>
            </p14:xfrm>
          </p:contentPart>
        </mc:Choice>
        <mc:Fallback>
          <p:pic>
            <p:nvPicPr>
              <p:cNvPr id="74835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1926167" y="3552347"/>
                <a:ext cx="428583" cy="4267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74836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86025" y="3633788"/>
              <a:ext cx="98425" cy="163512"/>
            </p14:xfrm>
          </p:contentPart>
        </mc:Choice>
        <mc:Fallback>
          <p:pic>
            <p:nvPicPr>
              <p:cNvPr id="74836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2472734" y="3621981"/>
                <a:ext cx="126444" cy="1853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74837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03525" y="3605213"/>
              <a:ext cx="514350" cy="220662"/>
            </p14:xfrm>
          </p:contentPart>
        </mc:Choice>
        <mc:Fallback>
          <p:pic>
            <p:nvPicPr>
              <p:cNvPr id="74837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788757" y="3593675"/>
                <a:ext cx="534521" cy="2462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74838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95675" y="3692525"/>
              <a:ext cx="407988" cy="314325"/>
            </p14:xfrm>
          </p:contentPart>
        </mc:Choice>
        <mc:Fallback>
          <p:pic>
            <p:nvPicPr>
              <p:cNvPr id="74838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486313" y="3677403"/>
                <a:ext cx="432474" cy="3449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74839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00513" y="3629025"/>
              <a:ext cx="647700" cy="206375"/>
            </p14:xfrm>
          </p:contentPart>
        </mc:Choice>
        <mc:Fallback>
          <p:pic>
            <p:nvPicPr>
              <p:cNvPr id="74839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085752" y="3614258"/>
                <a:ext cx="668222" cy="2351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74840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21250" y="3614738"/>
              <a:ext cx="608013" cy="198437"/>
            </p14:xfrm>
          </p:contentPart>
        </mc:Choice>
        <mc:Fallback>
          <p:pic>
            <p:nvPicPr>
              <p:cNvPr id="74840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908651" y="3599972"/>
                <a:ext cx="630692" cy="2247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74842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72150" y="3611563"/>
              <a:ext cx="327025" cy="247650"/>
            </p14:xfrm>
          </p:contentPart>
        </mc:Choice>
        <mc:Fallback>
          <p:pic>
            <p:nvPicPr>
              <p:cNvPr id="74842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5762426" y="3597525"/>
                <a:ext cx="349715" cy="2768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74843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97600" y="3627438"/>
              <a:ext cx="98425" cy="193675"/>
            </p14:xfrm>
          </p:contentPart>
        </mc:Choice>
        <mc:Fallback>
          <p:pic>
            <p:nvPicPr>
              <p:cNvPr id="74843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6185475" y="3613909"/>
                <a:ext cx="123388" cy="222513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171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96938" y="319088"/>
              <a:ext cx="906462" cy="395287"/>
            </p14:xfrm>
          </p:contentPart>
        </mc:Choice>
        <mc:Fallback>
          <p:pic>
            <p:nvPicPr>
              <p:cNvPr id="7171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3258" y="305768"/>
                <a:ext cx="925182" cy="4222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172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84400" y="877888"/>
              <a:ext cx="200025" cy="242887"/>
            </p14:xfrm>
          </p:contentPart>
        </mc:Choice>
        <mc:Fallback>
          <p:pic>
            <p:nvPicPr>
              <p:cNvPr id="7172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74327" y="865654"/>
                <a:ext cx="222330" cy="2691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173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89213" y="873125"/>
              <a:ext cx="455612" cy="269875"/>
            </p14:xfrm>
          </p:contentPart>
        </mc:Choice>
        <mc:Fallback>
          <p:pic>
            <p:nvPicPr>
              <p:cNvPr id="7173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83090" y="860171"/>
                <a:ext cx="475781" cy="2929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174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6750" y="922338"/>
              <a:ext cx="204788" cy="107950"/>
            </p14:xfrm>
          </p:contentPart>
        </mc:Choice>
        <mc:Fallback>
          <p:pic>
            <p:nvPicPr>
              <p:cNvPr id="7174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92738" y="909744"/>
                <a:ext cx="233530" cy="1273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175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30600" y="865188"/>
              <a:ext cx="685800" cy="263525"/>
            </p14:xfrm>
          </p:contentPart>
        </mc:Choice>
        <mc:Fallback>
          <p:pic>
            <p:nvPicPr>
              <p:cNvPr id="7175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21235" y="851508"/>
                <a:ext cx="702729" cy="2847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176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19313" y="1477963"/>
              <a:ext cx="223837" cy="227012"/>
            </p14:xfrm>
          </p:contentPart>
        </mc:Choice>
        <mc:Fallback>
          <p:pic>
            <p:nvPicPr>
              <p:cNvPr id="7176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111756" y="1465731"/>
                <a:ext cx="243630" cy="2529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177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51113" y="1409700"/>
              <a:ext cx="1074737" cy="384175"/>
            </p14:xfrm>
          </p:contentPart>
        </mc:Choice>
        <mc:Fallback>
          <p:pic>
            <p:nvPicPr>
              <p:cNvPr id="7177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537071" y="1395658"/>
                <a:ext cx="1101020" cy="4082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178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84600" y="1463675"/>
              <a:ext cx="107950" cy="295275"/>
            </p14:xfrm>
          </p:contentPart>
        </mc:Choice>
        <mc:Fallback>
          <p:pic>
            <p:nvPicPr>
              <p:cNvPr id="7178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70207" y="1449271"/>
                <a:ext cx="137097" cy="3244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179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06850" y="1528763"/>
              <a:ext cx="168275" cy="139700"/>
            </p14:xfrm>
          </p:contentPart>
        </mc:Choice>
        <mc:Fallback>
          <p:pic>
            <p:nvPicPr>
              <p:cNvPr id="7179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992797" y="1516194"/>
                <a:ext cx="196741" cy="1572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180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73550" y="1408113"/>
              <a:ext cx="565150" cy="396875"/>
            </p14:xfrm>
          </p:contentPart>
        </mc:Choice>
        <mc:Fallback>
          <p:pic>
            <p:nvPicPr>
              <p:cNvPr id="7180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269230" y="1394428"/>
                <a:ext cx="584228" cy="4253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182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3588" y="2200275"/>
              <a:ext cx="212725" cy="296863"/>
            </p14:xfrm>
          </p:contentPart>
        </mc:Choice>
        <mc:Fallback>
          <p:pic>
            <p:nvPicPr>
              <p:cNvPr id="7182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8445" y="2185522"/>
                <a:ext cx="243011" cy="3267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184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98588" y="2187575"/>
              <a:ext cx="633412" cy="247650"/>
            </p14:xfrm>
          </p:contentPart>
        </mc:Choice>
        <mc:Fallback>
          <p:pic>
            <p:nvPicPr>
              <p:cNvPr id="7184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389220" y="2173537"/>
                <a:ext cx="657913" cy="277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186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89200" y="2293938"/>
              <a:ext cx="447675" cy="130175"/>
            </p14:xfrm>
          </p:contentPart>
        </mc:Choice>
        <mc:Fallback>
          <p:pic>
            <p:nvPicPr>
              <p:cNvPr id="7186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479484" y="2282071"/>
                <a:ext cx="462789" cy="1528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188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98725" y="2095500"/>
              <a:ext cx="15875" cy="17463"/>
            </p14:xfrm>
          </p:contentPart>
        </mc:Choice>
        <mc:Fallback>
          <p:pic>
            <p:nvPicPr>
              <p:cNvPr id="7188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485560" y="2085840"/>
                <a:ext cx="34848" cy="371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190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5163" y="2200275"/>
              <a:ext cx="1266825" cy="257175"/>
            </p14:xfrm>
          </p:contentPart>
        </mc:Choice>
        <mc:Fallback>
          <p:pic>
            <p:nvPicPr>
              <p:cNvPr id="7190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197243" y="2186588"/>
                <a:ext cx="1280145" cy="2852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194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71600" y="2622550"/>
              <a:ext cx="117475" cy="165100"/>
            </p14:xfrm>
          </p:contentPart>
        </mc:Choice>
        <mc:Fallback>
          <p:pic>
            <p:nvPicPr>
              <p:cNvPr id="7194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363312" y="2610680"/>
                <a:ext cx="137655" cy="1906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195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85913" y="2592388"/>
              <a:ext cx="111125" cy="285750"/>
            </p14:xfrm>
          </p:contentPart>
        </mc:Choice>
        <mc:Fallback>
          <p:pic>
            <p:nvPicPr>
              <p:cNvPr id="7195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574045" y="2582311"/>
                <a:ext cx="136299" cy="3055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196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5625" y="2606675"/>
              <a:ext cx="114300" cy="284163"/>
            </p14:xfrm>
          </p:contentPart>
        </mc:Choice>
        <mc:Fallback>
          <p:pic>
            <p:nvPicPr>
              <p:cNvPr id="7196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810888" y="2592269"/>
                <a:ext cx="136225" cy="309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198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78088" y="2559050"/>
              <a:ext cx="444500" cy="274638"/>
            </p14:xfrm>
          </p:contentPart>
        </mc:Choice>
        <mc:Fallback>
          <p:pic>
            <p:nvPicPr>
              <p:cNvPr id="7198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466571" y="2545104"/>
                <a:ext cx="460696" cy="3028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7200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97225" y="2651125"/>
              <a:ext cx="117475" cy="196850"/>
            </p14:xfrm>
          </p:contentPart>
        </mc:Choice>
        <mc:Fallback>
          <p:pic>
            <p:nvPicPr>
              <p:cNvPr id="7200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186414" y="2638170"/>
                <a:ext cx="140538" cy="223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7201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7413" y="2613025"/>
              <a:ext cx="307975" cy="300038"/>
            </p14:xfrm>
          </p:contentPart>
        </mc:Choice>
        <mc:Fallback>
          <p:pic>
            <p:nvPicPr>
              <p:cNvPr id="7201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411924" y="2600058"/>
                <a:ext cx="338232" cy="3284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7202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62388" y="2725738"/>
              <a:ext cx="76200" cy="58737"/>
            </p14:xfrm>
          </p:contentPart>
        </mc:Choice>
        <mc:Fallback>
          <p:pic>
            <p:nvPicPr>
              <p:cNvPr id="7202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853762" y="2712405"/>
                <a:ext cx="98125" cy="850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7203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75113" y="2600325"/>
              <a:ext cx="441325" cy="263525"/>
            </p14:xfrm>
          </p:contentPart>
        </mc:Choice>
        <mc:Fallback>
          <p:pic>
            <p:nvPicPr>
              <p:cNvPr id="7203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070073" y="2586361"/>
                <a:ext cx="451044" cy="291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7207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71600" y="3116263"/>
              <a:ext cx="96838" cy="180975"/>
            </p14:xfrm>
          </p:contentPart>
        </mc:Choice>
        <mc:Fallback>
          <p:pic>
            <p:nvPicPr>
              <p:cNvPr id="7207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359720" y="3102951"/>
                <a:ext cx="122037" cy="2083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7208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62100" y="3101975"/>
              <a:ext cx="128588" cy="249238"/>
            </p14:xfrm>
          </p:contentPart>
        </mc:Choice>
        <mc:Fallback>
          <p:pic>
            <p:nvPicPr>
              <p:cNvPr id="7208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546972" y="3087928"/>
                <a:ext cx="157043" cy="2784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7209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19275" y="3162300"/>
              <a:ext cx="53975" cy="111125"/>
            </p14:xfrm>
          </p:contentPart>
        </mc:Choice>
        <mc:Fallback>
          <p:pic>
            <p:nvPicPr>
              <p:cNvPr id="7209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805241" y="3147196"/>
                <a:ext cx="83122" cy="1409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7210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54213" y="3121025"/>
              <a:ext cx="117475" cy="257175"/>
            </p14:xfrm>
          </p:contentPart>
        </mc:Choice>
        <mc:Fallback>
          <p:pic>
            <p:nvPicPr>
              <p:cNvPr id="7210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939484" y="3106257"/>
                <a:ext cx="146934" cy="2823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7212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17775" y="3114675"/>
              <a:ext cx="469900" cy="395288"/>
            </p14:xfrm>
          </p:contentPart>
        </mc:Choice>
        <mc:Fallback>
          <p:pic>
            <p:nvPicPr>
              <p:cNvPr id="7212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510196" y="3100635"/>
                <a:ext cx="492998" cy="4248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7213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5000" y="3136900"/>
              <a:ext cx="385763" cy="233363"/>
            </p14:xfrm>
          </p:contentPart>
        </mc:Choice>
        <mc:Fallback>
          <p:pic>
            <p:nvPicPr>
              <p:cNvPr id="7213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160246" y="3121414"/>
                <a:ext cx="406275" cy="2578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7215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09988" y="3195638"/>
              <a:ext cx="103187" cy="106362"/>
            </p14:xfrm>
          </p:contentPart>
        </mc:Choice>
        <mc:Fallback>
          <p:pic>
            <p:nvPicPr>
              <p:cNvPr id="7215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694887" y="3180134"/>
                <a:ext cx="134107" cy="1377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7219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31838" y="3071813"/>
              <a:ext cx="236537" cy="711200"/>
            </p14:xfrm>
          </p:contentPart>
        </mc:Choice>
        <mc:Fallback>
          <p:pic>
            <p:nvPicPr>
              <p:cNvPr id="7219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16717" y="3058136"/>
                <a:ext cx="266419" cy="7399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7220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4538" y="2605088"/>
              <a:ext cx="203200" cy="239712"/>
            </p14:xfrm>
          </p:contentPart>
        </mc:Choice>
        <mc:Fallback>
          <p:pic>
            <p:nvPicPr>
              <p:cNvPr id="7220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29766" y="2592850"/>
                <a:ext cx="232743" cy="2667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7222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43025" y="3578225"/>
              <a:ext cx="130175" cy="174625"/>
            </p14:xfrm>
          </p:contentPart>
        </mc:Choice>
        <mc:Fallback>
          <p:pic>
            <p:nvPicPr>
              <p:cNvPr id="7222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337631" y="3565623"/>
                <a:ext cx="148155" cy="2012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7224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36738" y="3571875"/>
              <a:ext cx="430212" cy="265113"/>
            </p14:xfrm>
          </p:contentPart>
        </mc:Choice>
        <mc:Fallback>
          <p:pic>
            <p:nvPicPr>
              <p:cNvPr id="7224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829892" y="3557902"/>
                <a:ext cx="451831" cy="2893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7226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43175" y="3570288"/>
              <a:ext cx="165100" cy="376237"/>
            </p14:xfrm>
          </p:contentPart>
        </mc:Choice>
        <mc:Fallback>
          <p:pic>
            <p:nvPicPr>
              <p:cNvPr id="7226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528428" y="3556607"/>
                <a:ext cx="195314" cy="40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7227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13050" y="3570288"/>
              <a:ext cx="171450" cy="227012"/>
            </p14:xfrm>
          </p:contentPart>
        </mc:Choice>
        <mc:Fallback>
          <p:pic>
            <p:nvPicPr>
              <p:cNvPr id="7227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797922" y="3556617"/>
                <a:ext cx="201706" cy="2554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7228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63888" y="3560763"/>
              <a:ext cx="401637" cy="209550"/>
            </p14:xfrm>
          </p:contentPart>
        </mc:Choice>
        <mc:Fallback>
          <p:pic>
            <p:nvPicPr>
              <p:cNvPr id="7228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149852" y="3544921"/>
                <a:ext cx="419991" cy="2336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7230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13163" y="3579813"/>
              <a:ext cx="169862" cy="180975"/>
            </p14:xfrm>
          </p:contentPart>
        </mc:Choice>
        <mc:Fallback>
          <p:pic>
            <p:nvPicPr>
              <p:cNvPr id="7230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698218" y="3566474"/>
                <a:ext cx="189910" cy="2065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7232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19138" y="3935413"/>
              <a:ext cx="228600" cy="311150"/>
            </p14:xfrm>
          </p:contentPart>
        </mc:Choice>
        <mc:Fallback>
          <p:pic>
            <p:nvPicPr>
              <p:cNvPr id="7232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04042" y="3921728"/>
                <a:ext cx="258433" cy="3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7238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36675" y="3563938"/>
              <a:ext cx="1069975" cy="652462"/>
            </p14:xfrm>
          </p:contentPart>
        </mc:Choice>
        <mc:Fallback>
          <p:pic>
            <p:nvPicPr>
              <p:cNvPr id="7238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327315" y="3550255"/>
                <a:ext cx="1093736" cy="6809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7240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14613" y="3954463"/>
              <a:ext cx="455612" cy="376237"/>
            </p14:xfrm>
          </p:contentPart>
        </mc:Choice>
        <mc:Fallback>
          <p:pic>
            <p:nvPicPr>
              <p:cNvPr id="7240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600218" y="3940782"/>
                <a:ext cx="484763" cy="40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7242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25800" y="3963988"/>
              <a:ext cx="352425" cy="203200"/>
            </p14:xfrm>
          </p:contentPart>
        </mc:Choice>
        <mc:Fallback>
          <p:pic>
            <p:nvPicPr>
              <p:cNvPr id="7242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211761" y="3948496"/>
                <a:ext cx="371864" cy="2309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7244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11575" y="3978275"/>
              <a:ext cx="128588" cy="209550"/>
            </p14:xfrm>
          </p:contentPart>
        </mc:Choice>
        <mc:Fallback>
          <p:pic>
            <p:nvPicPr>
              <p:cNvPr id="7244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697528" y="3964233"/>
                <a:ext cx="157043" cy="2376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7246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5325" y="4460875"/>
              <a:ext cx="204788" cy="276225"/>
            </p14:xfrm>
          </p:contentPart>
        </mc:Choice>
        <mc:Fallback>
          <p:pic>
            <p:nvPicPr>
              <p:cNvPr id="7246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80569" y="4446470"/>
                <a:ext cx="233941" cy="3050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7248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00163" y="4498975"/>
              <a:ext cx="120650" cy="177800"/>
            </p14:xfrm>
          </p:contentPart>
        </mc:Choice>
        <mc:Fallback>
          <p:pic>
            <p:nvPicPr>
              <p:cNvPr id="7248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291880" y="4486378"/>
                <a:ext cx="140458" cy="2040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7249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62100" y="4449763"/>
              <a:ext cx="131763" cy="265112"/>
            </p14:xfrm>
          </p:contentPart>
        </mc:Choice>
        <mc:Fallback>
          <p:pic>
            <p:nvPicPr>
              <p:cNvPr id="7249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552765" y="4436796"/>
                <a:ext cx="154023" cy="2928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7250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5625" y="4468813"/>
              <a:ext cx="131763" cy="231775"/>
            </p14:xfrm>
          </p:contentPart>
        </mc:Choice>
        <mc:Fallback>
          <p:pic>
            <p:nvPicPr>
              <p:cNvPr id="7250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820958" y="4455857"/>
                <a:ext cx="148996" cy="2587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7252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25725" y="4435475"/>
              <a:ext cx="450850" cy="373063"/>
            </p14:xfrm>
          </p:contentPart>
        </mc:Choice>
        <mc:Fallback>
          <p:pic>
            <p:nvPicPr>
              <p:cNvPr id="7252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617436" y="4421818"/>
                <a:ext cx="473915" cy="4018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7253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68663" y="4448175"/>
              <a:ext cx="346075" cy="234950"/>
            </p14:xfrm>
          </p:contentPart>
        </mc:Choice>
        <mc:Fallback>
          <p:pic>
            <p:nvPicPr>
              <p:cNvPr id="7253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254618" y="4433063"/>
                <a:ext cx="364801" cy="263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7255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43325" y="4530725"/>
              <a:ext cx="188913" cy="127000"/>
            </p14:xfrm>
          </p:contentPart>
        </mc:Choice>
        <mc:Fallback>
          <p:pic>
            <p:nvPicPr>
              <p:cNvPr id="7255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729291" y="4517054"/>
                <a:ext cx="217700" cy="1507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7257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17663" y="3519488"/>
              <a:ext cx="61912" cy="236537"/>
            </p14:xfrm>
          </p:contentPart>
        </mc:Choice>
        <mc:Fallback>
          <p:pic>
            <p:nvPicPr>
              <p:cNvPr id="7257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603625" y="3505807"/>
                <a:ext cx="89628" cy="2642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7260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46263" y="4752975"/>
              <a:ext cx="361950" cy="327025"/>
            </p14:xfrm>
          </p:contentPart>
        </mc:Choice>
        <mc:Fallback>
          <p:pic>
            <p:nvPicPr>
              <p:cNvPr id="7260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834091" y="4740743"/>
                <a:ext cx="387011" cy="3522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7264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89188" y="5010150"/>
              <a:ext cx="123825" cy="182563"/>
            </p14:xfrm>
          </p:contentPart>
        </mc:Choice>
        <mc:Fallback>
          <p:pic>
            <p:nvPicPr>
              <p:cNvPr id="7264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374790" y="4996827"/>
                <a:ext cx="150462" cy="2106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7266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68588" y="4973638"/>
              <a:ext cx="112712" cy="212725"/>
            </p14:xfrm>
          </p:contentPart>
        </mc:Choice>
        <mc:Fallback>
          <p:pic>
            <p:nvPicPr>
              <p:cNvPr id="7266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657425" y="4962480"/>
                <a:ext cx="138279" cy="2375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7267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40050" y="4949825"/>
              <a:ext cx="381000" cy="285750"/>
            </p14:xfrm>
          </p:contentPart>
        </mc:Choice>
        <mc:Fallback>
          <p:pic>
            <p:nvPicPr>
              <p:cNvPr id="7267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932848" y="4935877"/>
                <a:ext cx="393244" cy="3132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7268" name="Ink 1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7100" y="5013325"/>
              <a:ext cx="527050" cy="227013"/>
            </p14:xfrm>
          </p:contentPart>
        </mc:Choice>
        <mc:Fallback>
          <p:pic>
            <p:nvPicPr>
              <p:cNvPr id="7268" name="Ink 1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454140" y="4998575"/>
                <a:ext cx="545050" cy="2561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7270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56075" y="5035550"/>
              <a:ext cx="128588" cy="227013"/>
            </p14:xfrm>
          </p:contentPart>
        </mc:Choice>
        <mc:Fallback>
          <p:pic>
            <p:nvPicPr>
              <p:cNvPr id="7270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147791" y="5023018"/>
                <a:ext cx="150199" cy="253868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19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19213" y="334963"/>
              <a:ext cx="265112" cy="36512"/>
            </p14:xfrm>
          </p:contentPart>
        </mc:Choice>
        <mc:Fallback>
          <p:pic>
            <p:nvPicPr>
              <p:cNvPr id="819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3089" y="327733"/>
                <a:ext cx="275198" cy="491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19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46150" y="268288"/>
              <a:ext cx="1290638" cy="547687"/>
            </p14:xfrm>
          </p:contentPart>
        </mc:Choice>
        <mc:Fallback>
          <p:pic>
            <p:nvPicPr>
              <p:cNvPr id="819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8942" y="255685"/>
                <a:ext cx="1311902" cy="5736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19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24113" y="298450"/>
              <a:ext cx="407987" cy="287338"/>
            </p14:xfrm>
          </p:contentPart>
        </mc:Choice>
        <mc:Fallback>
          <p:pic>
            <p:nvPicPr>
              <p:cNvPr id="819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11510" y="284425"/>
                <a:ext cx="425272" cy="3067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20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22600" y="273050"/>
              <a:ext cx="508000" cy="331788"/>
            </p14:xfrm>
          </p:contentPart>
        </mc:Choice>
        <mc:Fallback>
          <p:pic>
            <p:nvPicPr>
              <p:cNvPr id="820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08919" y="259735"/>
                <a:ext cx="532842" cy="3580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20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13150" y="300038"/>
              <a:ext cx="295275" cy="493712"/>
            </p14:xfrm>
          </p:contentPart>
        </mc:Choice>
        <mc:Fallback>
          <p:pic>
            <p:nvPicPr>
              <p:cNvPr id="820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98746" y="287074"/>
                <a:ext cx="313640" cy="5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20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5338" y="1338263"/>
              <a:ext cx="101600" cy="163512"/>
            </p14:xfrm>
          </p:contentPart>
        </mc:Choice>
        <mc:Fallback>
          <p:pic>
            <p:nvPicPr>
              <p:cNvPr id="820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89934" y="1326738"/>
                <a:ext cx="115651" cy="188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20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52513" y="1290638"/>
              <a:ext cx="122237" cy="206375"/>
            </p14:xfrm>
          </p:contentPart>
        </mc:Choice>
        <mc:Fallback>
          <p:pic>
            <p:nvPicPr>
              <p:cNvPr id="820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42446" y="1277672"/>
                <a:ext cx="144168" cy="23410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820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09688" y="1282700"/>
              <a:ext cx="115887" cy="204788"/>
            </p14:xfrm>
          </p:contentPart>
        </mc:Choice>
        <mc:Fallback>
          <p:pic>
            <p:nvPicPr>
              <p:cNvPr id="820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97092" y="1270103"/>
                <a:ext cx="142160" cy="2281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21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38300" y="1227138"/>
              <a:ext cx="1087438" cy="287337"/>
            </p14:xfrm>
          </p:contentPart>
        </mc:Choice>
        <mc:Fallback>
          <p:pic>
            <p:nvPicPr>
              <p:cNvPr id="821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629664" y="1215891"/>
                <a:ext cx="1100752" cy="3112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21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32113" y="1216025"/>
              <a:ext cx="261937" cy="260350"/>
            </p14:xfrm>
          </p:contentPart>
        </mc:Choice>
        <mc:Fallback>
          <p:pic>
            <p:nvPicPr>
              <p:cNvPr id="821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23838" y="1202341"/>
                <a:ext cx="280647" cy="2884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21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67088" y="1206500"/>
              <a:ext cx="477837" cy="292100"/>
            </p14:xfrm>
          </p:contentPart>
        </mc:Choice>
        <mc:Fallback>
          <p:pic>
            <p:nvPicPr>
              <p:cNvPr id="821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59886" y="1195695"/>
                <a:ext cx="489360" cy="314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821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25900" y="1154113"/>
              <a:ext cx="458788" cy="346075"/>
            </p14:xfrm>
          </p:contentPart>
        </mc:Choice>
        <mc:Fallback>
          <p:pic>
            <p:nvPicPr>
              <p:cNvPr id="821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011135" y="1143309"/>
                <a:ext cx="482196" cy="3680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821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60900" y="1371600"/>
              <a:ext cx="212725" cy="109538"/>
            </p14:xfrm>
          </p:contentPart>
        </mc:Choice>
        <mc:Fallback>
          <p:pic>
            <p:nvPicPr>
              <p:cNvPr id="821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647582" y="1358628"/>
                <a:ext cx="230002" cy="1307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8216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72063" y="1196975"/>
              <a:ext cx="1296987" cy="458788"/>
            </p14:xfrm>
          </p:contentPart>
        </mc:Choice>
        <mc:Fallback>
          <p:pic>
            <p:nvPicPr>
              <p:cNvPr id="8216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59104" y="1184011"/>
                <a:ext cx="1315346" cy="4854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21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24625" y="1287463"/>
              <a:ext cx="147638" cy="236537"/>
            </p14:xfrm>
          </p:contentPart>
        </mc:Choice>
        <mc:Fallback>
          <p:pic>
            <p:nvPicPr>
              <p:cNvPr id="821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518143" y="1275582"/>
                <a:ext cx="166003" cy="2620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220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29438" y="1227138"/>
              <a:ext cx="349250" cy="307975"/>
            </p14:xfrm>
          </p:contentPart>
        </mc:Choice>
        <mc:Fallback>
          <p:pic>
            <p:nvPicPr>
              <p:cNvPr id="8220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924037" y="1213810"/>
                <a:ext cx="362932" cy="3267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221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40613" y="1265238"/>
              <a:ext cx="365125" cy="258762"/>
            </p14:xfrm>
          </p:contentPart>
        </mc:Choice>
        <mc:Fallback>
          <p:pic>
            <p:nvPicPr>
              <p:cNvPr id="8221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433771" y="1251562"/>
                <a:ext cx="378088" cy="2807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22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001000" y="1301750"/>
              <a:ext cx="565150" cy="254000"/>
            </p14:xfrm>
          </p:contentPart>
        </mc:Choice>
        <mc:Fallback>
          <p:pic>
            <p:nvPicPr>
              <p:cNvPr id="822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995600" y="1289158"/>
                <a:ext cx="584228" cy="2802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8225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9463" y="2276475"/>
              <a:ext cx="96837" cy="155575"/>
            </p14:xfrm>
          </p:contentPart>
        </mc:Choice>
        <mc:Fallback>
          <p:pic>
            <p:nvPicPr>
              <p:cNvPr id="8225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75143" y="2263540"/>
                <a:ext cx="107997" cy="1803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22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020763" y="2219325"/>
              <a:ext cx="119062" cy="214313"/>
            </p14:xfrm>
          </p:contentPart>
        </mc:Choice>
        <mc:Fallback>
          <p:pic>
            <p:nvPicPr>
              <p:cNvPr id="822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16447" y="2205638"/>
                <a:ext cx="134170" cy="2434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822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41425" y="2141538"/>
              <a:ext cx="6350" cy="31750"/>
            </p14:xfrm>
          </p:contentPart>
        </mc:Choice>
        <mc:Fallback>
          <p:pic>
            <p:nvPicPr>
              <p:cNvPr id="822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220787" y="2129716"/>
                <a:ext cx="53975" cy="479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823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66825" y="2281238"/>
              <a:ext cx="109538" cy="141287"/>
            </p14:xfrm>
          </p:contentPart>
        </mc:Choice>
        <mc:Fallback>
          <p:pic>
            <p:nvPicPr>
              <p:cNvPr id="823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256015" y="2271506"/>
                <a:ext cx="135121" cy="1650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823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93850" y="2170113"/>
              <a:ext cx="479425" cy="257175"/>
            </p14:xfrm>
          </p:contentPart>
        </mc:Choice>
        <mc:Fallback>
          <p:pic>
            <p:nvPicPr>
              <p:cNvPr id="823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580173" y="2155006"/>
                <a:ext cx="497062" cy="2855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8233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55788" y="2181225"/>
              <a:ext cx="7937" cy="11113"/>
            </p14:xfrm>
          </p:contentPart>
        </mc:Choice>
        <mc:Fallback>
          <p:pic>
            <p:nvPicPr>
              <p:cNvPr id="8233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848573" y="2170112"/>
                <a:ext cx="27058" cy="293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8235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27263" y="2178050"/>
              <a:ext cx="198437" cy="274638"/>
            </p14:xfrm>
          </p:contentPart>
        </mc:Choice>
        <mc:Fallback>
          <p:pic>
            <p:nvPicPr>
              <p:cNvPr id="8235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216478" y="2163403"/>
                <a:ext cx="215333" cy="3039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823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03500" y="2184400"/>
              <a:ext cx="228600" cy="268288"/>
            </p14:xfrm>
          </p:contentPart>
        </mc:Choice>
        <mc:Fallback>
          <p:pic>
            <p:nvPicPr>
              <p:cNvPr id="823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595580" y="2169995"/>
                <a:ext cx="243000" cy="2974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8237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27350" y="2195513"/>
              <a:ext cx="206375" cy="234950"/>
            </p14:xfrm>
          </p:contentPart>
        </mc:Choice>
        <mc:Fallback>
          <p:pic>
            <p:nvPicPr>
              <p:cNvPr id="8237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913304" y="2181841"/>
                <a:ext cx="234828" cy="2586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8238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7400" y="2157413"/>
              <a:ext cx="1298575" cy="460375"/>
            </p14:xfrm>
          </p:contentPart>
        </mc:Choice>
        <mc:Fallback>
          <p:pic>
            <p:nvPicPr>
              <p:cNvPr id="8238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311919" y="2143386"/>
                <a:ext cx="1327736" cy="4869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8240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19650" y="2260600"/>
              <a:ext cx="112713" cy="195263"/>
            </p14:xfrm>
          </p:contentPart>
        </mc:Choice>
        <mc:Fallback>
          <p:pic>
            <p:nvPicPr>
              <p:cNvPr id="8240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814248" y="2247270"/>
                <a:ext cx="131438" cy="223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8242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16500" y="2455863"/>
              <a:ext cx="42863" cy="85725"/>
            </p14:xfrm>
          </p:contentPart>
        </mc:Choice>
        <mc:Fallback>
          <p:pic>
            <p:nvPicPr>
              <p:cNvPr id="8242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011097" y="2442176"/>
                <a:ext cx="63034" cy="1069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8244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99075" y="2262188"/>
              <a:ext cx="109538" cy="217487"/>
            </p14:xfrm>
          </p:contentPart>
        </mc:Choice>
        <mc:Fallback>
          <p:pic>
            <p:nvPicPr>
              <p:cNvPr id="8244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292229" y="2248865"/>
                <a:ext cx="129716" cy="2430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8245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530850" y="2286000"/>
              <a:ext cx="150813" cy="227013"/>
            </p14:xfrm>
          </p:contentPart>
        </mc:Choice>
        <mc:Fallback>
          <p:pic>
            <p:nvPicPr>
              <p:cNvPr id="8245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515733" y="2271609"/>
                <a:ext cx="179608" cy="2565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8246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824538" y="2254250"/>
              <a:ext cx="100012" cy="203200"/>
            </p14:xfrm>
          </p:contentPart>
        </mc:Choice>
        <mc:Fallback>
          <p:pic>
            <p:nvPicPr>
              <p:cNvPr id="8246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815544" y="2241257"/>
                <a:ext cx="121957" cy="2313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8248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63775" y="3141663"/>
              <a:ext cx="122238" cy="261937"/>
            </p14:xfrm>
          </p:contentPart>
        </mc:Choice>
        <mc:Fallback>
          <p:pic>
            <p:nvPicPr>
              <p:cNvPr id="8248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249394" y="3127611"/>
                <a:ext cx="148843" cy="2911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8250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79688" y="3175000"/>
              <a:ext cx="98425" cy="225425"/>
            </p14:xfrm>
          </p:contentPart>
        </mc:Choice>
        <mc:Fallback>
          <p:pic>
            <p:nvPicPr>
              <p:cNvPr id="8250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564546" y="3163837"/>
                <a:ext cx="127628" cy="2495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8251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89250" y="3130550"/>
              <a:ext cx="531813" cy="277813"/>
            </p14:xfrm>
          </p:contentPart>
        </mc:Choice>
        <mc:Fallback>
          <p:pic>
            <p:nvPicPr>
              <p:cNvPr id="8251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874847" y="3114424"/>
                <a:ext cx="550536" cy="3082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8252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82988" y="3079750"/>
              <a:ext cx="301625" cy="331788"/>
            </p14:xfrm>
          </p:contentPart>
        </mc:Choice>
        <mc:Fallback>
          <p:pic>
            <p:nvPicPr>
              <p:cNvPr id="8252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569310" y="3064996"/>
                <a:ext cx="321061" cy="3612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8254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52900" y="3127375"/>
              <a:ext cx="284163" cy="263525"/>
            </p14:xfrm>
          </p:contentPart>
        </mc:Choice>
        <mc:Fallback>
          <p:pic>
            <p:nvPicPr>
              <p:cNvPr id="8254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137773" y="3113354"/>
                <a:ext cx="311535" cy="2930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8256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22800" y="3163888"/>
              <a:ext cx="1588" cy="6350"/>
            </p14:xfrm>
          </p:contentPart>
        </mc:Choice>
        <mc:Fallback>
          <p:pic>
            <p:nvPicPr>
              <p:cNvPr id="8256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120" y="-1800"/>
                <a:ext cx="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8257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06925" y="3255963"/>
              <a:ext cx="119063" cy="158750"/>
            </p14:xfrm>
          </p:contentPart>
        </mc:Choice>
        <mc:Fallback>
          <p:pic>
            <p:nvPicPr>
              <p:cNvPr id="8257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591817" y="3248403"/>
                <a:ext cx="149278" cy="1799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8258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94275" y="3098800"/>
              <a:ext cx="1289050" cy="314325"/>
            </p14:xfrm>
          </p:contentPart>
        </mc:Choice>
        <mc:Fallback>
          <p:pic>
            <p:nvPicPr>
              <p:cNvPr id="8258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979516" y="3087278"/>
                <a:ext cx="1308128" cy="3377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8260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43113" y="2940050"/>
              <a:ext cx="4459287" cy="665163"/>
            </p14:xfrm>
          </p:contentPart>
        </mc:Choice>
        <mc:Fallback>
          <p:pic>
            <p:nvPicPr>
              <p:cNvPr id="8260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028352" y="2928166"/>
                <a:ext cx="4482329" cy="6918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8261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43113" y="3509963"/>
              <a:ext cx="4427537" cy="106362"/>
            </p14:xfrm>
          </p:contentPart>
        </mc:Choice>
        <mc:Fallback>
          <p:pic>
            <p:nvPicPr>
              <p:cNvPr id="8261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030192" y="3502872"/>
                <a:ext cx="4450866" cy="1250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8263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39863" y="4251325"/>
              <a:ext cx="22225" cy="20638"/>
            </p14:xfrm>
          </p:contentPart>
        </mc:Choice>
        <mc:Fallback>
          <p:pic>
            <p:nvPicPr>
              <p:cNvPr id="8263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427317" y="4244084"/>
                <a:ext cx="41582" cy="398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8264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20750" y="4059238"/>
              <a:ext cx="434975" cy="244475"/>
            </p14:xfrm>
          </p:contentPart>
        </mc:Choice>
        <mc:Fallback>
          <p:pic>
            <p:nvPicPr>
              <p:cNvPr id="8264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906707" y="4045916"/>
                <a:ext cx="454779" cy="27255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8265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55738" y="4135438"/>
              <a:ext cx="14287" cy="20637"/>
            </p14:xfrm>
          </p:contentPart>
        </mc:Choice>
        <mc:Fallback>
          <p:pic>
            <p:nvPicPr>
              <p:cNvPr id="8265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442165" y="4121318"/>
                <a:ext cx="40718" cy="419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8281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0113" y="3962400"/>
              <a:ext cx="3792537" cy="163513"/>
            </p14:xfrm>
          </p:contentPart>
        </mc:Choice>
        <mc:Fallback>
          <p:pic>
            <p:nvPicPr>
              <p:cNvPr id="8281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161473" y="3950875"/>
                <a:ext cx="3815577" cy="1894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8282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28788" y="3990975"/>
              <a:ext cx="882650" cy="441325"/>
            </p14:xfrm>
          </p:contentPart>
        </mc:Choice>
        <mc:Fallback>
          <p:pic>
            <p:nvPicPr>
              <p:cNvPr id="8282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716194" y="3977296"/>
                <a:ext cx="901361" cy="4686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8283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62250" y="4003675"/>
              <a:ext cx="130175" cy="284163"/>
            </p14:xfrm>
          </p:contentPart>
        </mc:Choice>
        <mc:Fallback>
          <p:pic>
            <p:nvPicPr>
              <p:cNvPr id="8283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758294" y="3992150"/>
                <a:ext cx="148155" cy="3093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8284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3400" y="3994150"/>
              <a:ext cx="587375" cy="258763"/>
            </p14:xfrm>
          </p:contentPart>
        </mc:Choice>
        <mc:Fallback>
          <p:pic>
            <p:nvPicPr>
              <p:cNvPr id="8284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059355" y="3979394"/>
                <a:ext cx="606462" cy="2871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8285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54450" y="3962400"/>
              <a:ext cx="682625" cy="506413"/>
            </p14:xfrm>
          </p:contentPart>
        </mc:Choice>
        <mc:Fallback>
          <p:pic>
            <p:nvPicPr>
              <p:cNvPr id="8285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840409" y="3948723"/>
                <a:ext cx="711788" cy="5344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8286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00588" y="4138613"/>
              <a:ext cx="176212" cy="139700"/>
            </p14:xfrm>
          </p:contentPart>
        </mc:Choice>
        <mc:Fallback>
          <p:pic>
            <p:nvPicPr>
              <p:cNvPr id="8286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693381" y="4128892"/>
                <a:ext cx="188824" cy="1634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8287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00625" y="4005263"/>
              <a:ext cx="1190625" cy="514350"/>
            </p14:xfrm>
          </p:contentPart>
        </mc:Choice>
        <mc:Fallback>
          <p:pic>
            <p:nvPicPr>
              <p:cNvPr id="8287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990904" y="3991945"/>
                <a:ext cx="1205026" cy="5420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8288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19838" y="4016375"/>
              <a:ext cx="179387" cy="317500"/>
            </p14:xfrm>
          </p:contentPart>
        </mc:Choice>
        <mc:Fallback>
          <p:pic>
            <p:nvPicPr>
              <p:cNvPr id="8288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313354" y="4002696"/>
                <a:ext cx="193075" cy="3448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8290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37338" y="4065588"/>
              <a:ext cx="114300" cy="233362"/>
            </p14:xfrm>
          </p:contentPart>
        </mc:Choice>
        <mc:Fallback>
          <p:pic>
            <p:nvPicPr>
              <p:cNvPr id="8290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622961" y="4052623"/>
                <a:ext cx="141617" cy="260732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219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41388" y="311150"/>
              <a:ext cx="700087" cy="265113"/>
            </p14:xfrm>
          </p:contentPart>
        </mc:Choice>
        <mc:Fallback>
          <p:pic>
            <p:nvPicPr>
              <p:cNvPr id="9219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7710" y="298903"/>
                <a:ext cx="718444" cy="2899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220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44663" y="334963"/>
              <a:ext cx="271462" cy="228600"/>
            </p14:xfrm>
          </p:contentPart>
        </mc:Choice>
        <mc:Fallback>
          <p:pic>
            <p:nvPicPr>
              <p:cNvPr id="9220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33142" y="324163"/>
                <a:ext cx="293784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221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201863" y="296863"/>
              <a:ext cx="558800" cy="258762"/>
            </p14:xfrm>
          </p:contentPart>
        </mc:Choice>
        <mc:Fallback>
          <p:pic>
            <p:nvPicPr>
              <p:cNvPr id="9221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89621" y="288585"/>
                <a:ext cx="575002" cy="2803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222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98775" y="304800"/>
              <a:ext cx="520700" cy="288925"/>
            </p14:xfrm>
          </p:contentPart>
        </mc:Choice>
        <mc:Fallback>
          <p:pic>
            <p:nvPicPr>
              <p:cNvPr id="9222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86892" y="291847"/>
                <a:ext cx="539065" cy="3137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223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09700" y="1270000"/>
              <a:ext cx="223838" cy="201613"/>
            </p14:xfrm>
          </p:contentPart>
        </mc:Choice>
        <mc:Fallback>
          <p:pic>
            <p:nvPicPr>
              <p:cNvPr id="9223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97824" y="1256679"/>
                <a:ext cx="249029" cy="2296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224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57375" y="1250950"/>
              <a:ext cx="212725" cy="201613"/>
            </p14:xfrm>
          </p:contentPart>
        </mc:Choice>
        <mc:Fallback>
          <p:pic>
            <p:nvPicPr>
              <p:cNvPr id="9224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46217" y="1237629"/>
                <a:ext cx="229282" cy="2286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9225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3288" y="1254125"/>
              <a:ext cx="404812" cy="274638"/>
            </p14:xfrm>
          </p:contentPart>
        </mc:Choice>
        <mc:Fallback>
          <p:pic>
            <p:nvPicPr>
              <p:cNvPr id="9225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159242" y="1240393"/>
                <a:ext cx="433264" cy="3024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226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87638" y="1241425"/>
              <a:ext cx="684212" cy="246063"/>
            </p14:xfrm>
          </p:contentPart>
        </mc:Choice>
        <mc:Fallback>
          <p:pic>
            <p:nvPicPr>
              <p:cNvPr id="9226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679732" y="1228456"/>
                <a:ext cx="705414" cy="2720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9227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49425" y="1820863"/>
              <a:ext cx="90488" cy="198437"/>
            </p14:xfrm>
          </p:contentPart>
        </mc:Choice>
        <mc:Fallback>
          <p:pic>
            <p:nvPicPr>
              <p:cNvPr id="9227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42215" y="1807898"/>
                <a:ext cx="111758" cy="2261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9228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74875" y="1836738"/>
              <a:ext cx="100013" cy="201612"/>
            </p14:xfrm>
          </p:contentPart>
        </mc:Choice>
        <mc:Fallback>
          <p:pic>
            <p:nvPicPr>
              <p:cNvPr id="9228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160536" y="1822697"/>
                <a:ext cx="128332" cy="2271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9229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11438" y="1822450"/>
              <a:ext cx="244475" cy="196850"/>
            </p14:xfrm>
          </p:contentPart>
        </mc:Choice>
        <mc:Fallback>
          <p:pic>
            <p:nvPicPr>
              <p:cNvPr id="9229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601731" y="1808416"/>
                <a:ext cx="262451" cy="2252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9230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67038" y="1836738"/>
              <a:ext cx="107950" cy="201612"/>
            </p14:xfrm>
          </p:contentPart>
        </mc:Choice>
        <mc:Fallback>
          <p:pic>
            <p:nvPicPr>
              <p:cNvPr id="9230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954402" y="1822681"/>
                <a:ext cx="134306" cy="2267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9231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40113" y="1816100"/>
              <a:ext cx="246062" cy="576263"/>
            </p14:xfrm>
          </p:contentPart>
        </mc:Choice>
        <mc:Fallback>
          <p:pic>
            <p:nvPicPr>
              <p:cNvPr id="9231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426083" y="1802062"/>
                <a:ext cx="274122" cy="6050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9232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35438" y="1825625"/>
              <a:ext cx="127000" cy="222250"/>
            </p14:xfrm>
          </p:contentPart>
        </mc:Choice>
        <mc:Fallback>
          <p:pic>
            <p:nvPicPr>
              <p:cNvPr id="9232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129322" y="1814819"/>
                <a:ext cx="147147" cy="2474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9233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48163" y="1851025"/>
              <a:ext cx="411162" cy="219075"/>
            </p14:xfrm>
          </p:contentPart>
        </mc:Choice>
        <mc:Fallback>
          <p:pic>
            <p:nvPicPr>
              <p:cNvPr id="9233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334842" y="1837355"/>
                <a:ext cx="438165" cy="2435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9234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19688" y="1847850"/>
              <a:ext cx="122237" cy="223838"/>
            </p14:xfrm>
          </p:contentPart>
        </mc:Choice>
        <mc:Fallback>
          <p:pic>
            <p:nvPicPr>
              <p:cNvPr id="9234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105265" y="1835255"/>
                <a:ext cx="149281" cy="2511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9235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70050" y="2254250"/>
              <a:ext cx="574675" cy="1252538"/>
            </p14:xfrm>
          </p:contentPart>
        </mc:Choice>
        <mc:Fallback>
          <p:pic>
            <p:nvPicPr>
              <p:cNvPr id="9235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656007" y="2240569"/>
                <a:ext cx="596999" cy="12809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9236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655888" y="2251075"/>
              <a:ext cx="158750" cy="1228725"/>
            </p14:xfrm>
          </p:contentPart>
        </mc:Choice>
        <mc:Fallback>
          <p:pic>
            <p:nvPicPr>
              <p:cNvPr id="9236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651208" y="2237394"/>
                <a:ext cx="169909" cy="12571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237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73438" y="2573338"/>
              <a:ext cx="201612" cy="935037"/>
            </p14:xfrm>
          </p:contentPart>
        </mc:Choice>
        <mc:Fallback>
          <p:pic>
            <p:nvPicPr>
              <p:cNvPr id="9237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368758" y="2559296"/>
                <a:ext cx="218533" cy="96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238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48150" y="2300288"/>
              <a:ext cx="152400" cy="1236662"/>
            </p14:xfrm>
          </p:contentPart>
        </mc:Choice>
        <mc:Fallback>
          <p:pic>
            <p:nvPicPr>
              <p:cNvPr id="9238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243106" y="2286967"/>
                <a:ext cx="169694" cy="12611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239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75238" y="2305050"/>
              <a:ext cx="123825" cy="1195388"/>
            </p14:xfrm>
          </p:contentPart>
        </mc:Choice>
        <mc:Fallback>
          <p:pic>
            <p:nvPicPr>
              <p:cNvPr id="9239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062280" y="2292452"/>
                <a:ext cx="149742" cy="12227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241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3363" y="1660525"/>
              <a:ext cx="4062412" cy="1982788"/>
            </p14:xfrm>
          </p:contentPart>
        </mc:Choice>
        <mc:Fallback>
          <p:pic>
            <p:nvPicPr>
              <p:cNvPr id="9241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490042" y="1649718"/>
                <a:ext cx="4080413" cy="20033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242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30350" y="1638300"/>
              <a:ext cx="3970338" cy="2038350"/>
            </p14:xfrm>
          </p:contentPart>
        </mc:Choice>
        <mc:Fallback>
          <p:pic>
            <p:nvPicPr>
              <p:cNvPr id="9242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526390" y="1628220"/>
                <a:ext cx="3981498" cy="206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9246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40475" y="3152775"/>
              <a:ext cx="125413" cy="273050"/>
            </p14:xfrm>
          </p:contentPart>
        </mc:Choice>
        <mc:Fallback>
          <p:pic>
            <p:nvPicPr>
              <p:cNvPr id="9246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326060" y="3140167"/>
                <a:ext cx="152442" cy="3004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9249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588125" y="3186113"/>
              <a:ext cx="100013" cy="220662"/>
            </p14:xfrm>
          </p:contentPart>
        </mc:Choice>
        <mc:Fallback>
          <p:pic>
            <p:nvPicPr>
              <p:cNvPr id="9249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573683" y="3173514"/>
                <a:ext cx="126731" cy="2473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9250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59588" y="3144838"/>
              <a:ext cx="531812" cy="241300"/>
            </p14:xfrm>
          </p:contentPart>
        </mc:Choice>
        <mc:Fallback>
          <p:pic>
            <p:nvPicPr>
              <p:cNvPr id="9250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846626" y="3130116"/>
                <a:ext cx="548735" cy="264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9252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58913" y="3929063"/>
              <a:ext cx="220662" cy="206375"/>
            </p14:xfrm>
          </p:contentPart>
        </mc:Choice>
        <mc:Fallback>
          <p:pic>
            <p:nvPicPr>
              <p:cNvPr id="9252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444874" y="3916457"/>
                <a:ext cx="244780" cy="2337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9253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2450" y="3930650"/>
              <a:ext cx="431800" cy="220663"/>
            </p14:xfrm>
          </p:contentPart>
        </mc:Choice>
        <mc:Fallback>
          <p:pic>
            <p:nvPicPr>
              <p:cNvPr id="9253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814167" y="3916611"/>
                <a:ext cx="454128" cy="2476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9254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90775" y="3903663"/>
              <a:ext cx="577850" cy="203200"/>
            </p14:xfrm>
          </p:contentPart>
        </mc:Choice>
        <mc:Fallback>
          <p:pic>
            <p:nvPicPr>
              <p:cNvPr id="9254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377814" y="3889972"/>
                <a:ext cx="601252" cy="2316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9255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6575" y="3925888"/>
              <a:ext cx="93663" cy="207962"/>
            </p14:xfrm>
          </p:contentPart>
        </mc:Choice>
        <mc:Fallback>
          <p:pic>
            <p:nvPicPr>
              <p:cNvPr id="9255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061862" y="3911471"/>
                <a:ext cx="119860" cy="231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9256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39875" y="4386263"/>
              <a:ext cx="103188" cy="206375"/>
            </p14:xfrm>
          </p:contentPart>
        </mc:Choice>
        <mc:Fallback>
          <p:pic>
            <p:nvPicPr>
              <p:cNvPr id="9256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533044" y="4373229"/>
                <a:ext cx="123682" cy="2331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9257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8338" y="4411663"/>
              <a:ext cx="101600" cy="201612"/>
            </p14:xfrm>
          </p:contentPart>
        </mc:Choice>
        <mc:Fallback>
          <p:pic>
            <p:nvPicPr>
              <p:cNvPr id="9257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924337" y="4397771"/>
                <a:ext cx="129603" cy="2261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9258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03475" y="4356100"/>
              <a:ext cx="434975" cy="280988"/>
            </p14:xfrm>
          </p:contentPart>
        </mc:Choice>
        <mc:Fallback>
          <p:pic>
            <p:nvPicPr>
              <p:cNvPr id="9258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397379" y="4342839"/>
                <a:ext cx="454698" cy="3050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9259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57550" y="4346575"/>
              <a:ext cx="215900" cy="215900"/>
            </p14:xfrm>
          </p:contentPart>
        </mc:Choice>
        <mc:Fallback>
          <p:pic>
            <p:nvPicPr>
              <p:cNvPr id="9259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249647" y="4334381"/>
                <a:ext cx="235299" cy="2402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9260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78225" y="4389438"/>
              <a:ext cx="106363" cy="223837"/>
            </p14:xfrm>
          </p:contentPart>
        </mc:Choice>
        <mc:Fallback>
          <p:pic>
            <p:nvPicPr>
              <p:cNvPr id="9260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563852" y="4377203"/>
                <a:ext cx="126486" cy="2461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9261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89075" y="4722813"/>
              <a:ext cx="506413" cy="1176337"/>
            </p14:xfrm>
          </p:contentPart>
        </mc:Choice>
        <mc:Fallback>
          <p:pic>
            <p:nvPicPr>
              <p:cNvPr id="9261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476478" y="4709135"/>
                <a:ext cx="528728" cy="12036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9262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514600" y="4679950"/>
              <a:ext cx="125413" cy="1214438"/>
            </p14:xfrm>
          </p:contentPart>
        </mc:Choice>
        <mc:Fallback>
          <p:pic>
            <p:nvPicPr>
              <p:cNvPr id="9262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501626" y="4667348"/>
                <a:ext cx="151000" cy="12407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9263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82950" y="4695825"/>
              <a:ext cx="133350" cy="1125538"/>
            </p14:xfrm>
          </p:contentPart>
        </mc:Choice>
        <mc:Fallback>
          <p:pic>
            <p:nvPicPr>
              <p:cNvPr id="9263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277544" y="4681783"/>
                <a:ext cx="152091" cy="11536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9271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65250" y="4210050"/>
              <a:ext cx="2468563" cy="77788"/>
            </p14:xfrm>
          </p:contentPart>
        </mc:Choice>
        <mc:Fallback>
          <p:pic>
            <p:nvPicPr>
              <p:cNvPr id="9271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352290" y="4197618"/>
                <a:ext cx="2488363" cy="969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9273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57313" y="4170363"/>
              <a:ext cx="2489200" cy="1876425"/>
            </p14:xfrm>
          </p:contentPart>
        </mc:Choice>
        <mc:Fallback>
          <p:pic>
            <p:nvPicPr>
              <p:cNvPr id="9273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343632" y="4159922"/>
                <a:ext cx="2516562" cy="19001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9275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27538" y="5046663"/>
              <a:ext cx="104775" cy="180975"/>
            </p14:xfrm>
          </p:contentPart>
        </mc:Choice>
        <mc:Fallback>
          <p:pic>
            <p:nvPicPr>
              <p:cNvPr id="9275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417457" y="5034070"/>
                <a:ext cx="127458" cy="2083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9277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95825" y="5014913"/>
              <a:ext cx="96838" cy="233362"/>
            </p14:xfrm>
          </p:contentPart>
        </mc:Choice>
        <mc:Fallback>
          <p:pic>
            <p:nvPicPr>
              <p:cNvPr id="9277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686105" y="5008071"/>
                <a:ext cx="120598" cy="2531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9280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54588" y="4994275"/>
              <a:ext cx="330200" cy="268288"/>
            </p14:xfrm>
          </p:contentPart>
        </mc:Choice>
        <mc:Fallback>
          <p:pic>
            <p:nvPicPr>
              <p:cNvPr id="9280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940905" y="4983111"/>
                <a:ext cx="348925" cy="2942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9281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41950" y="4967288"/>
              <a:ext cx="490538" cy="258762"/>
            </p14:xfrm>
          </p:contentPart>
        </mc:Choice>
        <mc:Fallback>
          <p:pic>
            <p:nvPicPr>
              <p:cNvPr id="9281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428634" y="4952892"/>
                <a:ext cx="508533" cy="2857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9282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11875" y="5026025"/>
              <a:ext cx="381000" cy="198438"/>
            </p14:xfrm>
          </p:contentPart>
        </mc:Choice>
        <mc:Fallback>
          <p:pic>
            <p:nvPicPr>
              <p:cNvPr id="9282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098191" y="5011619"/>
                <a:ext cx="400086" cy="2268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9283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40513" y="5040313"/>
              <a:ext cx="98425" cy="188912"/>
            </p14:xfrm>
          </p:contentPart>
        </mc:Choice>
        <mc:Fallback>
          <p:pic>
            <p:nvPicPr>
              <p:cNvPr id="9283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627173" y="5028079"/>
                <a:ext cx="121860" cy="212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9284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11975" y="5011738"/>
              <a:ext cx="963613" cy="269875"/>
            </p14:xfrm>
          </p:contentPart>
        </mc:Choice>
        <mc:Fallback>
          <p:pic>
            <p:nvPicPr>
              <p:cNvPr id="9284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905136" y="5003102"/>
                <a:ext cx="974772" cy="289666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On-screen Show (4:3)</PresentationFormat>
  <Paragraphs>0</Paragraphs>
  <Slides>60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1" baseType="lpstr"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Aditya Nori</dc:creator>
  <cp:lastModifiedBy>Nikolaj Bjorner</cp:lastModifiedBy>
  <cp:revision>225</cp:revision>
  <dcterms:created xsi:type="dcterms:W3CDTF">2008-06-19T01:51:55Z</dcterms:created>
  <dcterms:modified xsi:type="dcterms:W3CDTF">2011-12-28T06:18:42Z</dcterms:modified>
</cp:coreProperties>
</file>

<file path=docProps/thumbnail.jpeg>
</file>